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81" r:id="rId1"/>
  </p:sldMasterIdLst>
  <p:notesMasterIdLst>
    <p:notesMasterId r:id="rId10"/>
  </p:notesMasterIdLst>
  <p:sldIdLst>
    <p:sldId id="256" r:id="rId2"/>
    <p:sldId id="258" r:id="rId3"/>
    <p:sldId id="259" r:id="rId4"/>
    <p:sldId id="268" r:id="rId5"/>
    <p:sldId id="270" r:id="rId6"/>
    <p:sldId id="273" r:id="rId7"/>
    <p:sldId id="275" r:id="rId8"/>
    <p:sldId id="316"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2C8E7F5-FF27-49B6-9828-E77FE4822855}">
  <a:tblStyle styleId="{A2C8E7F5-FF27-49B6-9828-E77FE482285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92146" autoAdjust="0"/>
  </p:normalViewPr>
  <p:slideViewPr>
    <p:cSldViewPr snapToGrid="0">
      <p:cViewPr varScale="1">
        <p:scale>
          <a:sx n="87" d="100"/>
          <a:sy n="87" d="100"/>
        </p:scale>
        <p:origin x="8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cec4d2707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cec4d270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11af349bb9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11af349bb9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gbd6c00e73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1" name="Google Shape;501;gbd6c00e73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8"/>
        <p:cNvGrpSpPr/>
        <p:nvPr/>
      </p:nvGrpSpPr>
      <p:grpSpPr>
        <a:xfrm>
          <a:off x="0" y="0"/>
          <a:ext cx="0" cy="0"/>
          <a:chOff x="0" y="0"/>
          <a:chExt cx="0" cy="0"/>
        </a:xfrm>
      </p:grpSpPr>
      <p:sp>
        <p:nvSpPr>
          <p:cNvPr id="849" name="Google Shape;849;g123d72e1ce0_2_8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0" name="Google Shape;850;g123d72e1ce0_2_8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7"/>
        <p:cNvGrpSpPr/>
        <p:nvPr/>
      </p:nvGrpSpPr>
      <p:grpSpPr>
        <a:xfrm>
          <a:off x="0" y="0"/>
          <a:ext cx="0" cy="0"/>
          <a:chOff x="0" y="0"/>
          <a:chExt cx="0" cy="0"/>
        </a:xfrm>
      </p:grpSpPr>
      <p:sp>
        <p:nvSpPr>
          <p:cNvPr id="878" name="Google Shape;878;g123d72e1ce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9" name="Google Shape;879;g123d72e1ce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50">
              <a:highlight>
                <a:srgbClr val="FFFFFF"/>
              </a:highlight>
              <a:latin typeface="Roboto"/>
              <a:ea typeface="Roboto"/>
              <a:cs typeface="Roboto"/>
              <a:sym typeface="Roboto"/>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6"/>
        <p:cNvGrpSpPr/>
        <p:nvPr/>
      </p:nvGrpSpPr>
      <p:grpSpPr>
        <a:xfrm>
          <a:off x="0" y="0"/>
          <a:ext cx="0" cy="0"/>
          <a:chOff x="0" y="0"/>
          <a:chExt cx="0" cy="0"/>
        </a:xfrm>
      </p:grpSpPr>
      <p:sp>
        <p:nvSpPr>
          <p:cNvPr id="957" name="Google Shape;957;g123d72e1ce0_0_4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8" name="Google Shape;958;g123d72e1ce0_0_4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5"/>
        <p:cNvGrpSpPr/>
        <p:nvPr/>
      </p:nvGrpSpPr>
      <p:grpSpPr>
        <a:xfrm>
          <a:off x="0" y="0"/>
          <a:ext cx="0" cy="0"/>
          <a:chOff x="0" y="0"/>
          <a:chExt cx="0" cy="0"/>
        </a:xfrm>
      </p:grpSpPr>
      <p:sp>
        <p:nvSpPr>
          <p:cNvPr id="1056" name="Google Shape;1056;g123d72e1ce0_0_8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7" name="Google Shape;1057;g123d72e1ce0_0_8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7"/>
        <p:cNvGrpSpPr/>
        <p:nvPr/>
      </p:nvGrpSpPr>
      <p:grpSpPr>
        <a:xfrm>
          <a:off x="0" y="0"/>
          <a:ext cx="0" cy="0"/>
          <a:chOff x="0" y="0"/>
          <a:chExt cx="0" cy="0"/>
        </a:xfrm>
      </p:grpSpPr>
      <p:sp>
        <p:nvSpPr>
          <p:cNvPr id="1778" name="Google Shape;1778;g6bad74673c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9" name="Google Shape;1779;g6bad74673c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20000" y="765788"/>
            <a:ext cx="4467000" cy="2198700"/>
          </a:xfrm>
          <a:prstGeom prst="rect">
            <a:avLst/>
          </a:prstGeom>
        </p:spPr>
        <p:txBody>
          <a:bodyPr spcFirstLastPara="1" wrap="square" lIns="91425" tIns="91425" rIns="91425" bIns="91425" anchor="t" anchorCtr="0">
            <a:noAutofit/>
          </a:bodyPr>
          <a:lstStyle>
            <a:lvl1pPr lvl="0" rtl="0">
              <a:lnSpc>
                <a:spcPct val="90000"/>
              </a:lnSpc>
              <a:spcBef>
                <a:spcPts val="0"/>
              </a:spcBef>
              <a:spcAft>
                <a:spcPts val="0"/>
              </a:spcAft>
              <a:buSzPts val="5200"/>
              <a:buNone/>
              <a:defRPr sz="4800">
                <a:solidFill>
                  <a:srgbClr val="CC0000"/>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720000" y="3393663"/>
            <a:ext cx="3657000" cy="4491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600">
                <a:solidFill>
                  <a:schemeClr val="lt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11" name="Google Shape;11;p2"/>
          <p:cNvGrpSpPr/>
          <p:nvPr/>
        </p:nvGrpSpPr>
        <p:grpSpPr>
          <a:xfrm>
            <a:off x="0" y="0"/>
            <a:ext cx="9150900" cy="5171700"/>
            <a:chOff x="0" y="0"/>
            <a:chExt cx="9150900" cy="5171700"/>
          </a:xfrm>
        </p:grpSpPr>
        <p:cxnSp>
          <p:nvCxnSpPr>
            <p:cNvPr id="12" name="Google Shape;12;p2"/>
            <p:cNvCxnSpPr/>
            <p:nvPr/>
          </p:nvCxnSpPr>
          <p:spPr>
            <a:xfrm>
              <a:off x="0" y="336600"/>
              <a:ext cx="9150900" cy="0"/>
            </a:xfrm>
            <a:prstGeom prst="straightConnector1">
              <a:avLst/>
            </a:prstGeom>
            <a:noFill/>
            <a:ln w="9525" cap="flat" cmpd="sng">
              <a:solidFill>
                <a:srgbClr val="CC0000"/>
              </a:solidFill>
              <a:prstDash val="solid"/>
              <a:round/>
              <a:headEnd type="none" w="med" len="med"/>
              <a:tailEnd type="none" w="med" len="med"/>
            </a:ln>
          </p:spPr>
        </p:cxnSp>
        <p:cxnSp>
          <p:nvCxnSpPr>
            <p:cNvPr id="13" name="Google Shape;13;p2"/>
            <p:cNvCxnSpPr/>
            <p:nvPr/>
          </p:nvCxnSpPr>
          <p:spPr>
            <a:xfrm>
              <a:off x="8706900" y="0"/>
              <a:ext cx="0" cy="5171700"/>
            </a:xfrm>
            <a:prstGeom prst="straightConnector1">
              <a:avLst/>
            </a:prstGeom>
            <a:noFill/>
            <a:ln w="9525" cap="flat" cmpd="sng">
              <a:solidFill>
                <a:srgbClr val="CC0000"/>
              </a:solidFill>
              <a:prstDash val="solid"/>
              <a:round/>
              <a:headEnd type="none" w="med" len="med"/>
              <a:tailEnd type="none" w="med" len="med"/>
            </a:ln>
          </p:spPr>
        </p:cxnSp>
        <p:cxnSp>
          <p:nvCxnSpPr>
            <p:cNvPr id="14" name="Google Shape;14;p2"/>
            <p:cNvCxnSpPr/>
            <p:nvPr/>
          </p:nvCxnSpPr>
          <p:spPr>
            <a:xfrm>
              <a:off x="0" y="4796400"/>
              <a:ext cx="9150900" cy="0"/>
            </a:xfrm>
            <a:prstGeom prst="straightConnector1">
              <a:avLst/>
            </a:prstGeom>
            <a:noFill/>
            <a:ln w="9525" cap="flat" cmpd="sng">
              <a:solidFill>
                <a:srgbClr val="CC0000"/>
              </a:solidFill>
              <a:prstDash val="solid"/>
              <a:round/>
              <a:headEnd type="none" w="med" len="med"/>
              <a:tailEnd type="none" w="med" len="med"/>
            </a:ln>
          </p:spPr>
        </p:cxnSp>
        <p:cxnSp>
          <p:nvCxnSpPr>
            <p:cNvPr id="15" name="Google Shape;15;p2"/>
            <p:cNvCxnSpPr/>
            <p:nvPr/>
          </p:nvCxnSpPr>
          <p:spPr>
            <a:xfrm>
              <a:off x="5697425" y="0"/>
              <a:ext cx="0" cy="5171700"/>
            </a:xfrm>
            <a:prstGeom prst="straightConnector1">
              <a:avLst/>
            </a:prstGeom>
            <a:noFill/>
            <a:ln w="9525" cap="flat" cmpd="sng">
              <a:solidFill>
                <a:srgbClr val="CC0000"/>
              </a:solidFill>
              <a:prstDash val="solid"/>
              <a:round/>
              <a:headEnd type="none" w="med" len="med"/>
              <a:tailEnd type="none" w="med" len="med"/>
            </a:ln>
          </p:spPr>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343"/>
        <p:cNvGrpSpPr/>
        <p:nvPr/>
      </p:nvGrpSpPr>
      <p:grpSpPr>
        <a:xfrm>
          <a:off x="0" y="0"/>
          <a:ext cx="0" cy="0"/>
          <a:chOff x="0" y="0"/>
          <a:chExt cx="0" cy="0"/>
        </a:xfrm>
      </p:grpSpPr>
      <p:sp>
        <p:nvSpPr>
          <p:cNvPr id="344" name="Google Shape;344;p2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grpSp>
        <p:nvGrpSpPr>
          <p:cNvPr id="345" name="Google Shape;345;p29"/>
          <p:cNvGrpSpPr/>
          <p:nvPr/>
        </p:nvGrpSpPr>
        <p:grpSpPr>
          <a:xfrm>
            <a:off x="0" y="0"/>
            <a:ext cx="9144000" cy="5171700"/>
            <a:chOff x="0" y="0"/>
            <a:chExt cx="9144000" cy="5171700"/>
          </a:xfrm>
        </p:grpSpPr>
        <p:grpSp>
          <p:nvGrpSpPr>
            <p:cNvPr id="346" name="Google Shape;346;p29"/>
            <p:cNvGrpSpPr/>
            <p:nvPr/>
          </p:nvGrpSpPr>
          <p:grpSpPr>
            <a:xfrm>
              <a:off x="437100" y="0"/>
              <a:ext cx="8269800" cy="5171700"/>
              <a:chOff x="437100" y="0"/>
              <a:chExt cx="8269800" cy="5171700"/>
            </a:xfrm>
          </p:grpSpPr>
          <p:cxnSp>
            <p:nvCxnSpPr>
              <p:cNvPr id="347" name="Google Shape;347;p29"/>
              <p:cNvCxnSpPr/>
              <p:nvPr/>
            </p:nvCxnSpPr>
            <p:spPr>
              <a:xfrm>
                <a:off x="437100" y="0"/>
                <a:ext cx="0" cy="5171700"/>
              </a:xfrm>
              <a:prstGeom prst="straightConnector1">
                <a:avLst/>
              </a:prstGeom>
              <a:noFill/>
              <a:ln w="9525" cap="flat" cmpd="sng">
                <a:solidFill>
                  <a:schemeClr val="dk1"/>
                </a:solidFill>
                <a:prstDash val="solid"/>
                <a:round/>
                <a:headEnd type="none" w="med" len="med"/>
                <a:tailEnd type="none" w="med" len="med"/>
              </a:ln>
            </p:spPr>
          </p:cxnSp>
          <p:cxnSp>
            <p:nvCxnSpPr>
              <p:cNvPr id="348" name="Google Shape;348;p29"/>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grpSp>
        <p:grpSp>
          <p:nvGrpSpPr>
            <p:cNvPr id="349" name="Google Shape;349;p29"/>
            <p:cNvGrpSpPr/>
            <p:nvPr/>
          </p:nvGrpSpPr>
          <p:grpSpPr>
            <a:xfrm>
              <a:off x="0" y="336600"/>
              <a:ext cx="9144000" cy="4459800"/>
              <a:chOff x="6925" y="336600"/>
              <a:chExt cx="9144000" cy="4459800"/>
            </a:xfrm>
          </p:grpSpPr>
          <p:cxnSp>
            <p:nvCxnSpPr>
              <p:cNvPr id="350" name="Google Shape;350;p29"/>
              <p:cNvCxnSpPr/>
              <p:nvPr/>
            </p:nvCxnSpPr>
            <p:spPr>
              <a:xfrm>
                <a:off x="6925" y="4796400"/>
                <a:ext cx="9144000" cy="0"/>
              </a:xfrm>
              <a:prstGeom prst="straightConnector1">
                <a:avLst/>
              </a:prstGeom>
              <a:noFill/>
              <a:ln w="9525" cap="flat" cmpd="sng">
                <a:solidFill>
                  <a:schemeClr val="dk1"/>
                </a:solidFill>
                <a:prstDash val="solid"/>
                <a:round/>
                <a:headEnd type="none" w="med" len="med"/>
                <a:tailEnd type="none" w="med" len="med"/>
              </a:ln>
            </p:spPr>
          </p:cxnSp>
          <p:cxnSp>
            <p:nvCxnSpPr>
              <p:cNvPr id="351" name="Google Shape;351;p29"/>
              <p:cNvCxnSpPr/>
              <p:nvPr/>
            </p:nvCxnSpPr>
            <p:spPr>
              <a:xfrm>
                <a:off x="6925" y="336600"/>
                <a:ext cx="9144000" cy="0"/>
              </a:xfrm>
              <a:prstGeom prst="straightConnector1">
                <a:avLst/>
              </a:prstGeom>
              <a:noFill/>
              <a:ln w="9525" cap="flat" cmpd="sng">
                <a:solidFill>
                  <a:srgbClr val="CC0000"/>
                </a:solidFill>
                <a:prstDash val="solid"/>
                <a:round/>
                <a:headEnd type="none" w="med" len="med"/>
                <a:tailEnd type="none" w="med" len="med"/>
              </a:ln>
            </p:spPr>
          </p:cxnSp>
        </p:gr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8_3">
    <p:spTree>
      <p:nvGrpSpPr>
        <p:cNvPr id="1" name="Shape 378"/>
        <p:cNvGrpSpPr/>
        <p:nvPr/>
      </p:nvGrpSpPr>
      <p:grpSpPr>
        <a:xfrm>
          <a:off x="0" y="0"/>
          <a:ext cx="0" cy="0"/>
          <a:chOff x="0" y="0"/>
          <a:chExt cx="0" cy="0"/>
        </a:xfrm>
      </p:grpSpPr>
      <p:grpSp>
        <p:nvGrpSpPr>
          <p:cNvPr id="379" name="Google Shape;379;p32"/>
          <p:cNvGrpSpPr/>
          <p:nvPr/>
        </p:nvGrpSpPr>
        <p:grpSpPr>
          <a:xfrm>
            <a:off x="0" y="0"/>
            <a:ext cx="9151315" cy="5171700"/>
            <a:chOff x="0" y="0"/>
            <a:chExt cx="9151315" cy="5171700"/>
          </a:xfrm>
        </p:grpSpPr>
        <p:grpSp>
          <p:nvGrpSpPr>
            <p:cNvPr id="380" name="Google Shape;380;p32"/>
            <p:cNvGrpSpPr/>
            <p:nvPr/>
          </p:nvGrpSpPr>
          <p:grpSpPr>
            <a:xfrm>
              <a:off x="0" y="0"/>
              <a:ext cx="9144000" cy="5171700"/>
              <a:chOff x="0" y="0"/>
              <a:chExt cx="9144000" cy="5171700"/>
            </a:xfrm>
          </p:grpSpPr>
          <p:cxnSp>
            <p:nvCxnSpPr>
              <p:cNvPr id="381" name="Google Shape;381;p32"/>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cxnSp>
            <p:nvCxnSpPr>
              <p:cNvPr id="382" name="Google Shape;382;p32"/>
              <p:cNvCxnSpPr/>
              <p:nvPr/>
            </p:nvCxnSpPr>
            <p:spPr>
              <a:xfrm>
                <a:off x="0" y="4796400"/>
                <a:ext cx="9144000" cy="0"/>
              </a:xfrm>
              <a:prstGeom prst="straightConnector1">
                <a:avLst/>
              </a:prstGeom>
              <a:noFill/>
              <a:ln w="9525" cap="flat" cmpd="sng">
                <a:solidFill>
                  <a:schemeClr val="dk1"/>
                </a:solidFill>
                <a:prstDash val="solid"/>
                <a:round/>
                <a:headEnd type="none" w="med" len="med"/>
                <a:tailEnd type="none" w="med" len="med"/>
              </a:ln>
            </p:spPr>
          </p:cxnSp>
        </p:grpSp>
        <p:grpSp>
          <p:nvGrpSpPr>
            <p:cNvPr id="383" name="Google Shape;383;p32"/>
            <p:cNvGrpSpPr/>
            <p:nvPr/>
          </p:nvGrpSpPr>
          <p:grpSpPr>
            <a:xfrm>
              <a:off x="0" y="340490"/>
              <a:ext cx="9151315" cy="1145956"/>
              <a:chOff x="6925" y="2852144"/>
              <a:chExt cx="9144000" cy="1145956"/>
            </a:xfrm>
          </p:grpSpPr>
          <p:cxnSp>
            <p:nvCxnSpPr>
              <p:cNvPr id="384" name="Google Shape;384;p32"/>
              <p:cNvCxnSpPr/>
              <p:nvPr/>
            </p:nvCxnSpPr>
            <p:spPr>
              <a:xfrm>
                <a:off x="6925" y="2852144"/>
                <a:ext cx="9144000" cy="0"/>
              </a:xfrm>
              <a:prstGeom prst="straightConnector1">
                <a:avLst/>
              </a:prstGeom>
              <a:noFill/>
              <a:ln w="9525" cap="flat" cmpd="sng">
                <a:solidFill>
                  <a:srgbClr val="CC0000"/>
                </a:solidFill>
                <a:prstDash val="solid"/>
                <a:round/>
                <a:headEnd type="none" w="med" len="med"/>
                <a:tailEnd type="none" w="med" len="med"/>
              </a:ln>
            </p:spPr>
          </p:cxnSp>
          <p:cxnSp>
            <p:nvCxnSpPr>
              <p:cNvPr id="385" name="Google Shape;385;p32"/>
              <p:cNvCxnSpPr/>
              <p:nvPr/>
            </p:nvCxnSpPr>
            <p:spPr>
              <a:xfrm>
                <a:off x="6925" y="3998100"/>
                <a:ext cx="9144000" cy="0"/>
              </a:xfrm>
              <a:prstGeom prst="straightConnector1">
                <a:avLst/>
              </a:prstGeom>
              <a:noFill/>
              <a:ln w="9525" cap="flat" cmpd="sng">
                <a:solidFill>
                  <a:srgbClr val="CC0000"/>
                </a:solidFill>
                <a:prstDash val="solid"/>
                <a:round/>
                <a:headEnd type="none" w="med" len="med"/>
                <a:tailEnd type="none" w="med" len="med"/>
              </a:ln>
            </p:spPr>
          </p:cxnSp>
        </p:grpSp>
      </p:grpSp>
      <p:grpSp>
        <p:nvGrpSpPr>
          <p:cNvPr id="386" name="Google Shape;386;p32"/>
          <p:cNvGrpSpPr/>
          <p:nvPr/>
        </p:nvGrpSpPr>
        <p:grpSpPr>
          <a:xfrm>
            <a:off x="6244733" y="690555"/>
            <a:ext cx="1910088" cy="449019"/>
            <a:chOff x="720008" y="4347373"/>
            <a:chExt cx="1910088" cy="449019"/>
          </a:xfrm>
        </p:grpSpPr>
        <p:grpSp>
          <p:nvGrpSpPr>
            <p:cNvPr id="387" name="Google Shape;387;p32"/>
            <p:cNvGrpSpPr/>
            <p:nvPr/>
          </p:nvGrpSpPr>
          <p:grpSpPr>
            <a:xfrm>
              <a:off x="1414233" y="4347373"/>
              <a:ext cx="521638" cy="449019"/>
              <a:chOff x="3067075" y="3340725"/>
              <a:chExt cx="2481625" cy="2136150"/>
            </a:xfrm>
          </p:grpSpPr>
          <p:sp>
            <p:nvSpPr>
              <p:cNvPr id="388" name="Google Shape;388;p32"/>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3" name="Google Shape;393;p32"/>
            <p:cNvGrpSpPr/>
            <p:nvPr/>
          </p:nvGrpSpPr>
          <p:grpSpPr>
            <a:xfrm>
              <a:off x="2108458" y="4347373"/>
              <a:ext cx="521638" cy="449019"/>
              <a:chOff x="3067075" y="3340725"/>
              <a:chExt cx="2481625" cy="2136150"/>
            </a:xfrm>
          </p:grpSpPr>
          <p:sp>
            <p:nvSpPr>
              <p:cNvPr id="394" name="Google Shape;394;p32"/>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2"/>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2"/>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2"/>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2"/>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9" name="Google Shape;399;p32"/>
            <p:cNvGrpSpPr/>
            <p:nvPr/>
          </p:nvGrpSpPr>
          <p:grpSpPr>
            <a:xfrm>
              <a:off x="720008" y="4347373"/>
              <a:ext cx="521638" cy="449019"/>
              <a:chOff x="3067075" y="3340725"/>
              <a:chExt cx="2481625" cy="2136150"/>
            </a:xfrm>
          </p:grpSpPr>
          <p:sp>
            <p:nvSpPr>
              <p:cNvPr id="400" name="Google Shape;400;p32"/>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2"/>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2"/>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2"/>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2"/>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157"/>
        <p:cNvGrpSpPr/>
        <p:nvPr/>
      </p:nvGrpSpPr>
      <p:grpSpPr>
        <a:xfrm>
          <a:off x="0" y="0"/>
          <a:ext cx="0" cy="0"/>
          <a:chOff x="0" y="0"/>
          <a:chExt cx="0" cy="0"/>
        </a:xfrm>
      </p:grpSpPr>
      <p:sp>
        <p:nvSpPr>
          <p:cNvPr id="158" name="Google Shape;158;p24"/>
          <p:cNvSpPr/>
          <p:nvPr/>
        </p:nvSpPr>
        <p:spPr>
          <a:xfrm>
            <a:off x="7057700" y="-1024675"/>
            <a:ext cx="1316100" cy="1316100"/>
          </a:xfrm>
          <a:prstGeom prst="teardrop">
            <a:avLst>
              <a:gd name="adj" fmla="val 10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4"/>
          <p:cNvSpPr/>
          <p:nvPr/>
        </p:nvSpPr>
        <p:spPr>
          <a:xfrm>
            <a:off x="2602075" y="4928725"/>
            <a:ext cx="890700" cy="890700"/>
          </a:xfrm>
          <a:prstGeom prst="teardrop">
            <a:avLst>
              <a:gd name="adj" fmla="val 10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4"/>
          <p:cNvSpPr txBox="1">
            <a:spLocks noGrp="1"/>
          </p:cNvSpPr>
          <p:nvPr>
            <p:ph type="ctrTitle"/>
          </p:nvPr>
        </p:nvSpPr>
        <p:spPr>
          <a:xfrm>
            <a:off x="1403825" y="327500"/>
            <a:ext cx="6412500" cy="629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3000"/>
            </a:lvl1pPr>
            <a:lvl2pPr lvl="1" algn="r" rtl="0">
              <a:spcBef>
                <a:spcPts val="0"/>
              </a:spcBef>
              <a:spcAft>
                <a:spcPts val="0"/>
              </a:spcAft>
              <a:buSzPts val="1400"/>
              <a:buFont typeface="Ubuntu Condensed"/>
              <a:buNone/>
              <a:defRPr sz="1400">
                <a:latin typeface="Ubuntu Condensed"/>
                <a:ea typeface="Ubuntu Condensed"/>
                <a:cs typeface="Ubuntu Condensed"/>
                <a:sym typeface="Ubuntu Condensed"/>
              </a:defRPr>
            </a:lvl2pPr>
            <a:lvl3pPr lvl="2" algn="r" rtl="0">
              <a:spcBef>
                <a:spcPts val="0"/>
              </a:spcBef>
              <a:spcAft>
                <a:spcPts val="0"/>
              </a:spcAft>
              <a:buSzPts val="1400"/>
              <a:buFont typeface="Ubuntu Condensed"/>
              <a:buNone/>
              <a:defRPr sz="1400">
                <a:latin typeface="Ubuntu Condensed"/>
                <a:ea typeface="Ubuntu Condensed"/>
                <a:cs typeface="Ubuntu Condensed"/>
                <a:sym typeface="Ubuntu Condensed"/>
              </a:defRPr>
            </a:lvl3pPr>
            <a:lvl4pPr lvl="3" algn="r" rtl="0">
              <a:spcBef>
                <a:spcPts val="0"/>
              </a:spcBef>
              <a:spcAft>
                <a:spcPts val="0"/>
              </a:spcAft>
              <a:buSzPts val="1400"/>
              <a:buFont typeface="Ubuntu Condensed"/>
              <a:buNone/>
              <a:defRPr sz="1400">
                <a:latin typeface="Ubuntu Condensed"/>
                <a:ea typeface="Ubuntu Condensed"/>
                <a:cs typeface="Ubuntu Condensed"/>
                <a:sym typeface="Ubuntu Condensed"/>
              </a:defRPr>
            </a:lvl4pPr>
            <a:lvl5pPr lvl="4" algn="r" rtl="0">
              <a:spcBef>
                <a:spcPts val="0"/>
              </a:spcBef>
              <a:spcAft>
                <a:spcPts val="0"/>
              </a:spcAft>
              <a:buSzPts val="1400"/>
              <a:buFont typeface="Ubuntu Condensed"/>
              <a:buNone/>
              <a:defRPr sz="1400">
                <a:latin typeface="Ubuntu Condensed"/>
                <a:ea typeface="Ubuntu Condensed"/>
                <a:cs typeface="Ubuntu Condensed"/>
                <a:sym typeface="Ubuntu Condensed"/>
              </a:defRPr>
            </a:lvl5pPr>
            <a:lvl6pPr lvl="5" algn="r" rtl="0">
              <a:spcBef>
                <a:spcPts val="0"/>
              </a:spcBef>
              <a:spcAft>
                <a:spcPts val="0"/>
              </a:spcAft>
              <a:buSzPts val="1400"/>
              <a:buFont typeface="Ubuntu Condensed"/>
              <a:buNone/>
              <a:defRPr sz="1400">
                <a:latin typeface="Ubuntu Condensed"/>
                <a:ea typeface="Ubuntu Condensed"/>
                <a:cs typeface="Ubuntu Condensed"/>
                <a:sym typeface="Ubuntu Condensed"/>
              </a:defRPr>
            </a:lvl6pPr>
            <a:lvl7pPr lvl="6" algn="r" rtl="0">
              <a:spcBef>
                <a:spcPts val="0"/>
              </a:spcBef>
              <a:spcAft>
                <a:spcPts val="0"/>
              </a:spcAft>
              <a:buSzPts val="1400"/>
              <a:buFont typeface="Ubuntu Condensed"/>
              <a:buNone/>
              <a:defRPr sz="1400">
                <a:latin typeface="Ubuntu Condensed"/>
                <a:ea typeface="Ubuntu Condensed"/>
                <a:cs typeface="Ubuntu Condensed"/>
                <a:sym typeface="Ubuntu Condensed"/>
              </a:defRPr>
            </a:lvl7pPr>
            <a:lvl8pPr lvl="7" algn="r" rtl="0">
              <a:spcBef>
                <a:spcPts val="0"/>
              </a:spcBef>
              <a:spcAft>
                <a:spcPts val="0"/>
              </a:spcAft>
              <a:buSzPts val="1400"/>
              <a:buFont typeface="Ubuntu Condensed"/>
              <a:buNone/>
              <a:defRPr sz="1400">
                <a:latin typeface="Ubuntu Condensed"/>
                <a:ea typeface="Ubuntu Condensed"/>
                <a:cs typeface="Ubuntu Condensed"/>
                <a:sym typeface="Ubuntu Condensed"/>
              </a:defRPr>
            </a:lvl8pPr>
            <a:lvl9pPr lvl="8" algn="r" rtl="0">
              <a:spcBef>
                <a:spcPts val="0"/>
              </a:spcBef>
              <a:spcAft>
                <a:spcPts val="0"/>
              </a:spcAft>
              <a:buSzPts val="1400"/>
              <a:buFont typeface="Ubuntu Condensed"/>
              <a:buNone/>
              <a:defRPr sz="1400">
                <a:latin typeface="Ubuntu Condensed"/>
                <a:ea typeface="Ubuntu Condensed"/>
                <a:cs typeface="Ubuntu Condensed"/>
                <a:sym typeface="Ubuntu Condensed"/>
              </a:defRPr>
            </a:lvl9pPr>
          </a:lstStyle>
          <a:p>
            <a:endParaRPr/>
          </a:p>
        </p:txBody>
      </p:sp>
    </p:spTree>
    <p:extLst>
      <p:ext uri="{BB962C8B-B14F-4D97-AF65-F5344CB8AC3E}">
        <p14:creationId xmlns:p14="http://schemas.microsoft.com/office/powerpoint/2010/main" val="4098611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ontents slide layout">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F6879E5-6761-1A98-5F22-0ECF902CEF5E}"/>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787530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27" name="Google Shape;27;p4"/>
          <p:cNvSpPr txBox="1">
            <a:spLocks noGrp="1"/>
          </p:cNvSpPr>
          <p:nvPr>
            <p:ph type="body" idx="1"/>
          </p:nvPr>
        </p:nvSpPr>
        <p:spPr>
          <a:xfrm>
            <a:off x="720000" y="1215750"/>
            <a:ext cx="4959000" cy="34164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Char char="●"/>
              <a:defRPr/>
            </a:lvl1pPr>
            <a:lvl2pPr marL="914400" lvl="1" indent="-317500" rtl="0">
              <a:lnSpc>
                <a:spcPct val="115000"/>
              </a:lnSpc>
              <a:spcBef>
                <a:spcPts val="0"/>
              </a:spcBef>
              <a:spcAft>
                <a:spcPts val="0"/>
              </a:spcAft>
              <a:buSzPts val="1400"/>
              <a:buChar char="○"/>
              <a:defRPr/>
            </a:lvl2pPr>
            <a:lvl3pPr marL="1371600" lvl="2" indent="-317500" rtl="0">
              <a:lnSpc>
                <a:spcPct val="115000"/>
              </a:lnSpc>
              <a:spcBef>
                <a:spcPts val="1600"/>
              </a:spcBef>
              <a:spcAft>
                <a:spcPts val="0"/>
              </a:spcAft>
              <a:buSzPts val="1400"/>
              <a:buChar char="■"/>
              <a:defRPr/>
            </a:lvl3pPr>
            <a:lvl4pPr marL="1828800" lvl="3" indent="-317500" rtl="0">
              <a:lnSpc>
                <a:spcPct val="115000"/>
              </a:lnSpc>
              <a:spcBef>
                <a:spcPts val="1600"/>
              </a:spcBef>
              <a:spcAft>
                <a:spcPts val="0"/>
              </a:spcAft>
              <a:buSzPts val="1400"/>
              <a:buChar char="●"/>
              <a:defRPr/>
            </a:lvl4pPr>
            <a:lvl5pPr marL="2286000" lvl="4" indent="-317500" rtl="0">
              <a:lnSpc>
                <a:spcPct val="115000"/>
              </a:lnSpc>
              <a:spcBef>
                <a:spcPts val="1600"/>
              </a:spcBef>
              <a:spcAft>
                <a:spcPts val="0"/>
              </a:spcAft>
              <a:buSzPts val="1400"/>
              <a:buChar char="○"/>
              <a:defRPr/>
            </a:lvl5pPr>
            <a:lvl6pPr marL="2743200" lvl="5" indent="-317500" rtl="0">
              <a:lnSpc>
                <a:spcPct val="115000"/>
              </a:lnSpc>
              <a:spcBef>
                <a:spcPts val="1600"/>
              </a:spcBef>
              <a:spcAft>
                <a:spcPts val="0"/>
              </a:spcAft>
              <a:buSzPts val="1400"/>
              <a:buChar char="■"/>
              <a:defRPr/>
            </a:lvl6pPr>
            <a:lvl7pPr marL="3200400" lvl="6" indent="-317500" rtl="0">
              <a:lnSpc>
                <a:spcPct val="115000"/>
              </a:lnSpc>
              <a:spcBef>
                <a:spcPts val="1600"/>
              </a:spcBef>
              <a:spcAft>
                <a:spcPts val="0"/>
              </a:spcAft>
              <a:buSzPts val="1400"/>
              <a:buChar char="●"/>
              <a:defRPr/>
            </a:lvl7pPr>
            <a:lvl8pPr marL="3657600" lvl="7" indent="-317500" rtl="0">
              <a:lnSpc>
                <a:spcPct val="115000"/>
              </a:lnSpc>
              <a:spcBef>
                <a:spcPts val="1600"/>
              </a:spcBef>
              <a:spcAft>
                <a:spcPts val="0"/>
              </a:spcAft>
              <a:buSzPts val="1400"/>
              <a:buChar char="○"/>
              <a:defRPr/>
            </a:lvl8pPr>
            <a:lvl9pPr marL="4114800" lvl="8" indent="-317500" rtl="0">
              <a:lnSpc>
                <a:spcPct val="115000"/>
              </a:lnSpc>
              <a:spcBef>
                <a:spcPts val="1600"/>
              </a:spcBef>
              <a:spcAft>
                <a:spcPts val="1600"/>
              </a:spcAft>
              <a:buSzPts val="1400"/>
              <a:buChar char="■"/>
              <a:defRPr/>
            </a:lvl9pPr>
          </a:lstStyle>
          <a:p>
            <a:endParaRPr/>
          </a:p>
        </p:txBody>
      </p:sp>
      <p:grpSp>
        <p:nvGrpSpPr>
          <p:cNvPr id="28" name="Google Shape;28;p4"/>
          <p:cNvGrpSpPr/>
          <p:nvPr/>
        </p:nvGrpSpPr>
        <p:grpSpPr>
          <a:xfrm>
            <a:off x="0" y="0"/>
            <a:ext cx="9144000" cy="5171700"/>
            <a:chOff x="0" y="0"/>
            <a:chExt cx="9144000" cy="5171700"/>
          </a:xfrm>
        </p:grpSpPr>
        <p:cxnSp>
          <p:nvCxnSpPr>
            <p:cNvPr id="29" name="Google Shape;29;p4"/>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grpSp>
          <p:nvGrpSpPr>
            <p:cNvPr id="30" name="Google Shape;30;p4"/>
            <p:cNvGrpSpPr/>
            <p:nvPr/>
          </p:nvGrpSpPr>
          <p:grpSpPr>
            <a:xfrm>
              <a:off x="0" y="336600"/>
              <a:ext cx="9144000" cy="4459800"/>
              <a:chOff x="6925" y="336600"/>
              <a:chExt cx="9144000" cy="4459800"/>
            </a:xfrm>
          </p:grpSpPr>
          <p:cxnSp>
            <p:nvCxnSpPr>
              <p:cNvPr id="31" name="Google Shape;31;p4"/>
              <p:cNvCxnSpPr/>
              <p:nvPr/>
            </p:nvCxnSpPr>
            <p:spPr>
              <a:xfrm>
                <a:off x="6925" y="4796400"/>
                <a:ext cx="9144000" cy="0"/>
              </a:xfrm>
              <a:prstGeom prst="straightConnector1">
                <a:avLst/>
              </a:prstGeom>
              <a:noFill/>
              <a:ln w="9525" cap="flat" cmpd="sng">
                <a:solidFill>
                  <a:schemeClr val="dk1"/>
                </a:solidFill>
                <a:prstDash val="solid"/>
                <a:round/>
                <a:headEnd type="none" w="med" len="med"/>
                <a:tailEnd type="none" w="med" len="med"/>
              </a:ln>
            </p:spPr>
          </p:cxnSp>
          <p:cxnSp>
            <p:nvCxnSpPr>
              <p:cNvPr id="32" name="Google Shape;32;p4"/>
              <p:cNvCxnSpPr/>
              <p:nvPr/>
            </p:nvCxnSpPr>
            <p:spPr>
              <a:xfrm>
                <a:off x="6925" y="336600"/>
                <a:ext cx="9144000" cy="0"/>
              </a:xfrm>
              <a:prstGeom prst="straightConnector1">
                <a:avLst/>
              </a:prstGeom>
              <a:noFill/>
              <a:ln w="9525" cap="flat" cmpd="sng">
                <a:solidFill>
                  <a:srgbClr val="CC0000"/>
                </a:solidFill>
                <a:prstDash val="solid"/>
                <a:round/>
                <a:headEnd type="none" w="med" len="med"/>
                <a:tailEnd type="none" w="med" len="med"/>
              </a:ln>
            </p:spPr>
          </p:cxn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1"/>
        <p:cNvGrpSpPr/>
        <p:nvPr/>
      </p:nvGrpSpPr>
      <p:grpSpPr>
        <a:xfrm>
          <a:off x="0" y="0"/>
          <a:ext cx="0" cy="0"/>
          <a:chOff x="0" y="0"/>
          <a:chExt cx="0" cy="0"/>
        </a:xfrm>
      </p:grpSpPr>
      <p:sp>
        <p:nvSpPr>
          <p:cNvPr id="72" name="Google Shape;72;p9"/>
          <p:cNvSpPr txBox="1">
            <a:spLocks noGrp="1"/>
          </p:cNvSpPr>
          <p:nvPr>
            <p:ph type="subTitle" idx="1"/>
          </p:nvPr>
        </p:nvSpPr>
        <p:spPr>
          <a:xfrm>
            <a:off x="4687775" y="1707575"/>
            <a:ext cx="3736200" cy="132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900"/>
              <a:buNone/>
              <a:defRPr sz="1600"/>
            </a:lvl1pPr>
            <a:lvl2pPr lvl="1" algn="ctr" rtl="0">
              <a:lnSpc>
                <a:spcPct val="100000"/>
              </a:lnSpc>
              <a:spcBef>
                <a:spcPts val="1600"/>
              </a:spcBef>
              <a:spcAft>
                <a:spcPts val="0"/>
              </a:spcAft>
              <a:buSzPts val="1900"/>
              <a:buNone/>
              <a:defRPr sz="1900"/>
            </a:lvl2pPr>
            <a:lvl3pPr lvl="2" algn="ctr" rtl="0">
              <a:lnSpc>
                <a:spcPct val="100000"/>
              </a:lnSpc>
              <a:spcBef>
                <a:spcPts val="1600"/>
              </a:spcBef>
              <a:spcAft>
                <a:spcPts val="0"/>
              </a:spcAft>
              <a:buSzPts val="1900"/>
              <a:buNone/>
              <a:defRPr sz="1900"/>
            </a:lvl3pPr>
            <a:lvl4pPr lvl="3" algn="ctr" rtl="0">
              <a:lnSpc>
                <a:spcPct val="100000"/>
              </a:lnSpc>
              <a:spcBef>
                <a:spcPts val="1600"/>
              </a:spcBef>
              <a:spcAft>
                <a:spcPts val="0"/>
              </a:spcAft>
              <a:buSzPts val="1900"/>
              <a:buNone/>
              <a:defRPr sz="1900"/>
            </a:lvl4pPr>
            <a:lvl5pPr lvl="4" algn="ctr" rtl="0">
              <a:lnSpc>
                <a:spcPct val="100000"/>
              </a:lnSpc>
              <a:spcBef>
                <a:spcPts val="1600"/>
              </a:spcBef>
              <a:spcAft>
                <a:spcPts val="0"/>
              </a:spcAft>
              <a:buSzPts val="1900"/>
              <a:buNone/>
              <a:defRPr sz="1900"/>
            </a:lvl5pPr>
            <a:lvl6pPr lvl="5" algn="ctr" rtl="0">
              <a:lnSpc>
                <a:spcPct val="100000"/>
              </a:lnSpc>
              <a:spcBef>
                <a:spcPts val="1600"/>
              </a:spcBef>
              <a:spcAft>
                <a:spcPts val="0"/>
              </a:spcAft>
              <a:buSzPts val="1900"/>
              <a:buNone/>
              <a:defRPr sz="1900"/>
            </a:lvl6pPr>
            <a:lvl7pPr lvl="6" algn="ctr" rtl="0">
              <a:lnSpc>
                <a:spcPct val="100000"/>
              </a:lnSpc>
              <a:spcBef>
                <a:spcPts val="1600"/>
              </a:spcBef>
              <a:spcAft>
                <a:spcPts val="0"/>
              </a:spcAft>
              <a:buSzPts val="1900"/>
              <a:buNone/>
              <a:defRPr sz="1900"/>
            </a:lvl7pPr>
            <a:lvl8pPr lvl="7" algn="ctr" rtl="0">
              <a:lnSpc>
                <a:spcPct val="100000"/>
              </a:lnSpc>
              <a:spcBef>
                <a:spcPts val="1600"/>
              </a:spcBef>
              <a:spcAft>
                <a:spcPts val="0"/>
              </a:spcAft>
              <a:buSzPts val="1900"/>
              <a:buNone/>
              <a:defRPr sz="1900"/>
            </a:lvl8pPr>
            <a:lvl9pPr lvl="8" algn="ctr" rtl="0">
              <a:lnSpc>
                <a:spcPct val="100000"/>
              </a:lnSpc>
              <a:spcBef>
                <a:spcPts val="1600"/>
              </a:spcBef>
              <a:spcAft>
                <a:spcPts val="1600"/>
              </a:spcAft>
              <a:buSzPts val="1900"/>
              <a:buNone/>
              <a:defRPr sz="1900"/>
            </a:lvl9pPr>
          </a:lstStyle>
          <a:p>
            <a:endParaRPr/>
          </a:p>
        </p:txBody>
      </p:sp>
      <p:sp>
        <p:nvSpPr>
          <p:cNvPr id="73" name="Google Shape;73;p9"/>
          <p:cNvSpPr txBox="1">
            <a:spLocks noGrp="1"/>
          </p:cNvSpPr>
          <p:nvPr>
            <p:ph type="title"/>
          </p:nvPr>
        </p:nvSpPr>
        <p:spPr>
          <a:xfrm>
            <a:off x="4687795" y="945000"/>
            <a:ext cx="3736200" cy="572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900"/>
              <a:buNone/>
              <a:defRPr sz="39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endParaRPr/>
          </a:p>
        </p:txBody>
      </p:sp>
      <p:grpSp>
        <p:nvGrpSpPr>
          <p:cNvPr id="74" name="Google Shape;74;p9"/>
          <p:cNvGrpSpPr/>
          <p:nvPr/>
        </p:nvGrpSpPr>
        <p:grpSpPr>
          <a:xfrm>
            <a:off x="-18950" y="0"/>
            <a:ext cx="9169800" cy="5171700"/>
            <a:chOff x="-18950" y="0"/>
            <a:chExt cx="9169800" cy="5171700"/>
          </a:xfrm>
        </p:grpSpPr>
        <p:cxnSp>
          <p:nvCxnSpPr>
            <p:cNvPr id="75" name="Google Shape;75;p9"/>
            <p:cNvCxnSpPr/>
            <p:nvPr/>
          </p:nvCxnSpPr>
          <p:spPr>
            <a:xfrm>
              <a:off x="-18950" y="4796400"/>
              <a:ext cx="9169800" cy="0"/>
            </a:xfrm>
            <a:prstGeom prst="straightConnector1">
              <a:avLst/>
            </a:prstGeom>
            <a:noFill/>
            <a:ln w="9525" cap="flat" cmpd="sng">
              <a:solidFill>
                <a:schemeClr val="dk1"/>
              </a:solidFill>
              <a:prstDash val="solid"/>
              <a:round/>
              <a:headEnd type="none" w="med" len="med"/>
              <a:tailEnd type="none" w="med" len="med"/>
            </a:ln>
          </p:spPr>
        </p:cxnSp>
        <p:cxnSp>
          <p:nvCxnSpPr>
            <p:cNvPr id="76" name="Google Shape;76;p9"/>
            <p:cNvCxnSpPr/>
            <p:nvPr/>
          </p:nvCxnSpPr>
          <p:spPr>
            <a:xfrm>
              <a:off x="-18950" y="336600"/>
              <a:ext cx="9169800" cy="0"/>
            </a:xfrm>
            <a:prstGeom prst="straightConnector1">
              <a:avLst/>
            </a:prstGeom>
            <a:noFill/>
            <a:ln w="9525" cap="flat" cmpd="sng">
              <a:solidFill>
                <a:schemeClr val="dk1"/>
              </a:solidFill>
              <a:prstDash val="solid"/>
              <a:round/>
              <a:headEnd type="none" w="med" len="med"/>
              <a:tailEnd type="none" w="med" len="med"/>
            </a:ln>
          </p:spPr>
        </p:cxnSp>
        <p:cxnSp>
          <p:nvCxnSpPr>
            <p:cNvPr id="77" name="Google Shape;77;p9"/>
            <p:cNvCxnSpPr/>
            <p:nvPr/>
          </p:nvCxnSpPr>
          <p:spPr>
            <a:xfrm>
              <a:off x="3863950" y="0"/>
              <a:ext cx="0" cy="5171700"/>
            </a:xfrm>
            <a:prstGeom prst="straightConnector1">
              <a:avLst/>
            </a:prstGeom>
            <a:noFill/>
            <a:ln w="9525" cap="flat" cmpd="sng">
              <a:solidFill>
                <a:schemeClr val="dk1"/>
              </a:solidFill>
              <a:prstDash val="solid"/>
              <a:round/>
              <a:headEnd type="none" w="med" len="med"/>
              <a:tailEnd type="none" w="med" len="med"/>
            </a:ln>
          </p:spPr>
        </p:cxnSp>
        <p:cxnSp>
          <p:nvCxnSpPr>
            <p:cNvPr id="78" name="Google Shape;78;p9"/>
            <p:cNvCxnSpPr/>
            <p:nvPr/>
          </p:nvCxnSpPr>
          <p:spPr>
            <a:xfrm>
              <a:off x="437100" y="0"/>
              <a:ext cx="0" cy="517170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BLANK_1_1_1_1_1_1_1_1">
    <p:spTree>
      <p:nvGrpSpPr>
        <p:cNvPr id="1" name="Shape 101"/>
        <p:cNvGrpSpPr/>
        <p:nvPr/>
      </p:nvGrpSpPr>
      <p:grpSpPr>
        <a:xfrm>
          <a:off x="0" y="0"/>
          <a:ext cx="0" cy="0"/>
          <a:chOff x="0" y="0"/>
          <a:chExt cx="0" cy="0"/>
        </a:xfrm>
      </p:grpSpPr>
      <p:grpSp>
        <p:nvGrpSpPr>
          <p:cNvPr id="102" name="Google Shape;102;p13"/>
          <p:cNvGrpSpPr/>
          <p:nvPr/>
        </p:nvGrpSpPr>
        <p:grpSpPr>
          <a:xfrm>
            <a:off x="0" y="0"/>
            <a:ext cx="9144000" cy="5171700"/>
            <a:chOff x="0" y="0"/>
            <a:chExt cx="9144000" cy="5171700"/>
          </a:xfrm>
        </p:grpSpPr>
        <p:grpSp>
          <p:nvGrpSpPr>
            <p:cNvPr id="103" name="Google Shape;103;p13"/>
            <p:cNvGrpSpPr/>
            <p:nvPr/>
          </p:nvGrpSpPr>
          <p:grpSpPr>
            <a:xfrm>
              <a:off x="0" y="0"/>
              <a:ext cx="9144000" cy="5171700"/>
              <a:chOff x="0" y="0"/>
              <a:chExt cx="9144000" cy="5171700"/>
            </a:xfrm>
          </p:grpSpPr>
          <p:grpSp>
            <p:nvGrpSpPr>
              <p:cNvPr id="104" name="Google Shape;104;p13"/>
              <p:cNvGrpSpPr/>
              <p:nvPr/>
            </p:nvGrpSpPr>
            <p:grpSpPr>
              <a:xfrm>
                <a:off x="0" y="336600"/>
                <a:ext cx="9144000" cy="4459800"/>
                <a:chOff x="6925" y="336600"/>
                <a:chExt cx="9144000" cy="4459800"/>
              </a:xfrm>
            </p:grpSpPr>
            <p:cxnSp>
              <p:nvCxnSpPr>
                <p:cNvPr id="105" name="Google Shape;105;p13"/>
                <p:cNvCxnSpPr/>
                <p:nvPr/>
              </p:nvCxnSpPr>
              <p:spPr>
                <a:xfrm>
                  <a:off x="6925" y="4796400"/>
                  <a:ext cx="9144000" cy="0"/>
                </a:xfrm>
                <a:prstGeom prst="straightConnector1">
                  <a:avLst/>
                </a:prstGeom>
                <a:noFill/>
                <a:ln w="9525" cap="flat" cmpd="sng">
                  <a:solidFill>
                    <a:schemeClr val="dk1"/>
                  </a:solidFill>
                  <a:prstDash val="solid"/>
                  <a:round/>
                  <a:headEnd type="none" w="med" len="med"/>
                  <a:tailEnd type="none" w="med" len="med"/>
                </a:ln>
              </p:spPr>
            </p:cxnSp>
            <p:cxnSp>
              <p:nvCxnSpPr>
                <p:cNvPr id="106" name="Google Shape;106;p13"/>
                <p:cNvCxnSpPr/>
                <p:nvPr/>
              </p:nvCxnSpPr>
              <p:spPr>
                <a:xfrm>
                  <a:off x="6925" y="336600"/>
                  <a:ext cx="9144000" cy="0"/>
                </a:xfrm>
                <a:prstGeom prst="straightConnector1">
                  <a:avLst/>
                </a:prstGeom>
                <a:noFill/>
                <a:ln w="9525" cap="flat" cmpd="sng">
                  <a:solidFill>
                    <a:srgbClr val="CC0000"/>
                  </a:solidFill>
                  <a:prstDash val="solid"/>
                  <a:round/>
                  <a:headEnd type="none" w="med" len="med"/>
                  <a:tailEnd type="none" w="med" len="med"/>
                </a:ln>
              </p:spPr>
            </p:cxnSp>
          </p:grpSp>
          <p:cxnSp>
            <p:nvCxnSpPr>
              <p:cNvPr id="107" name="Google Shape;107;p13"/>
              <p:cNvCxnSpPr/>
              <p:nvPr/>
            </p:nvCxnSpPr>
            <p:spPr>
              <a:xfrm>
                <a:off x="437100" y="0"/>
                <a:ext cx="0" cy="5171700"/>
              </a:xfrm>
              <a:prstGeom prst="straightConnector1">
                <a:avLst/>
              </a:prstGeom>
              <a:noFill/>
              <a:ln w="9525" cap="flat" cmpd="sng">
                <a:solidFill>
                  <a:schemeClr val="dk1"/>
                </a:solidFill>
                <a:prstDash val="solid"/>
                <a:round/>
                <a:headEnd type="none" w="med" len="med"/>
                <a:tailEnd type="none" w="med" len="med"/>
              </a:ln>
            </p:spPr>
          </p:cxnSp>
        </p:grpSp>
        <p:cxnSp>
          <p:nvCxnSpPr>
            <p:cNvPr id="108" name="Google Shape;108;p13"/>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grpSp>
      <p:sp>
        <p:nvSpPr>
          <p:cNvPr id="109" name="Google Shape;109;p13"/>
          <p:cNvSpPr txBox="1">
            <a:spLocks noGrp="1"/>
          </p:cNvSpPr>
          <p:nvPr>
            <p:ph type="title"/>
          </p:nvPr>
        </p:nvSpPr>
        <p:spPr>
          <a:xfrm>
            <a:off x="1669076" y="1537675"/>
            <a:ext cx="2668200" cy="395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10" name="Google Shape;110;p13"/>
          <p:cNvSpPr txBox="1">
            <a:spLocks noGrp="1"/>
          </p:cNvSpPr>
          <p:nvPr>
            <p:ph type="subTitle" idx="1"/>
          </p:nvPr>
        </p:nvSpPr>
        <p:spPr>
          <a:xfrm>
            <a:off x="1669075" y="1933148"/>
            <a:ext cx="2668200" cy="525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1" name="Google Shape;111;p13"/>
          <p:cNvSpPr txBox="1">
            <a:spLocks noGrp="1"/>
          </p:cNvSpPr>
          <p:nvPr>
            <p:ph type="title" idx="2"/>
          </p:nvPr>
        </p:nvSpPr>
        <p:spPr>
          <a:xfrm>
            <a:off x="5755794" y="1537675"/>
            <a:ext cx="2668200" cy="395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12" name="Google Shape;112;p13"/>
          <p:cNvSpPr txBox="1">
            <a:spLocks noGrp="1"/>
          </p:cNvSpPr>
          <p:nvPr>
            <p:ph type="subTitle" idx="3"/>
          </p:nvPr>
        </p:nvSpPr>
        <p:spPr>
          <a:xfrm>
            <a:off x="5755795" y="1933148"/>
            <a:ext cx="2668200" cy="525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3" name="Google Shape;113;p13"/>
          <p:cNvSpPr txBox="1">
            <a:spLocks noGrp="1"/>
          </p:cNvSpPr>
          <p:nvPr>
            <p:ph type="title" idx="4"/>
          </p:nvPr>
        </p:nvSpPr>
        <p:spPr>
          <a:xfrm>
            <a:off x="1669076" y="2570283"/>
            <a:ext cx="2668200" cy="395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14" name="Google Shape;114;p13"/>
          <p:cNvSpPr txBox="1">
            <a:spLocks noGrp="1"/>
          </p:cNvSpPr>
          <p:nvPr>
            <p:ph type="subTitle" idx="5"/>
          </p:nvPr>
        </p:nvSpPr>
        <p:spPr>
          <a:xfrm>
            <a:off x="1669075" y="2965775"/>
            <a:ext cx="2668200" cy="525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5" name="Google Shape;115;p13"/>
          <p:cNvSpPr txBox="1">
            <a:spLocks noGrp="1"/>
          </p:cNvSpPr>
          <p:nvPr>
            <p:ph type="title" idx="6"/>
          </p:nvPr>
        </p:nvSpPr>
        <p:spPr>
          <a:xfrm>
            <a:off x="5755794" y="2570283"/>
            <a:ext cx="2668200" cy="395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16" name="Google Shape;116;p13"/>
          <p:cNvSpPr txBox="1">
            <a:spLocks noGrp="1"/>
          </p:cNvSpPr>
          <p:nvPr>
            <p:ph type="subTitle" idx="7"/>
          </p:nvPr>
        </p:nvSpPr>
        <p:spPr>
          <a:xfrm>
            <a:off x="5755795" y="2965775"/>
            <a:ext cx="2668200" cy="525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7" name="Google Shape;117;p13"/>
          <p:cNvSpPr txBox="1">
            <a:spLocks noGrp="1"/>
          </p:cNvSpPr>
          <p:nvPr>
            <p:ph type="title" idx="8" hasCustomPrompt="1"/>
          </p:nvPr>
        </p:nvSpPr>
        <p:spPr>
          <a:xfrm>
            <a:off x="720000" y="1752700"/>
            <a:ext cx="9525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6000"/>
              <a:buNone/>
              <a:defRPr sz="3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18" name="Google Shape;118;p13"/>
          <p:cNvSpPr txBox="1">
            <a:spLocks noGrp="1"/>
          </p:cNvSpPr>
          <p:nvPr>
            <p:ph type="title" idx="9" hasCustomPrompt="1"/>
          </p:nvPr>
        </p:nvSpPr>
        <p:spPr>
          <a:xfrm>
            <a:off x="720000" y="2785301"/>
            <a:ext cx="9525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6000"/>
              <a:buNone/>
              <a:defRPr sz="3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19" name="Google Shape;119;p13"/>
          <p:cNvSpPr txBox="1">
            <a:spLocks noGrp="1"/>
          </p:cNvSpPr>
          <p:nvPr>
            <p:ph type="title" idx="13" hasCustomPrompt="1"/>
          </p:nvPr>
        </p:nvSpPr>
        <p:spPr>
          <a:xfrm>
            <a:off x="4803300" y="1752700"/>
            <a:ext cx="9525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6000"/>
              <a:buNone/>
              <a:defRPr sz="3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20" name="Google Shape;120;p13"/>
          <p:cNvSpPr txBox="1">
            <a:spLocks noGrp="1"/>
          </p:cNvSpPr>
          <p:nvPr>
            <p:ph type="title" idx="14" hasCustomPrompt="1"/>
          </p:nvPr>
        </p:nvSpPr>
        <p:spPr>
          <a:xfrm>
            <a:off x="4803300" y="2785300"/>
            <a:ext cx="9525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6000"/>
              <a:buNone/>
              <a:defRPr sz="3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21" name="Google Shape;121;p13"/>
          <p:cNvSpPr txBox="1">
            <a:spLocks noGrp="1"/>
          </p:cNvSpPr>
          <p:nvPr>
            <p:ph type="title" idx="15"/>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122" name="Google Shape;122;p13"/>
          <p:cNvSpPr txBox="1">
            <a:spLocks noGrp="1"/>
          </p:cNvSpPr>
          <p:nvPr>
            <p:ph type="title" idx="16"/>
          </p:nvPr>
        </p:nvSpPr>
        <p:spPr>
          <a:xfrm>
            <a:off x="1672501" y="3602863"/>
            <a:ext cx="2668200" cy="395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23" name="Google Shape;123;p13"/>
          <p:cNvSpPr txBox="1">
            <a:spLocks noGrp="1"/>
          </p:cNvSpPr>
          <p:nvPr>
            <p:ph type="subTitle" idx="17"/>
          </p:nvPr>
        </p:nvSpPr>
        <p:spPr>
          <a:xfrm>
            <a:off x="1672500" y="3998354"/>
            <a:ext cx="2668200" cy="525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4" name="Google Shape;124;p13"/>
          <p:cNvSpPr txBox="1">
            <a:spLocks noGrp="1"/>
          </p:cNvSpPr>
          <p:nvPr>
            <p:ph type="title" idx="18" hasCustomPrompt="1"/>
          </p:nvPr>
        </p:nvSpPr>
        <p:spPr>
          <a:xfrm>
            <a:off x="720000" y="3817730"/>
            <a:ext cx="9525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SzPts val="6000"/>
              <a:buNone/>
              <a:defRPr sz="3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ext">
  <p:cSld name="ONE_COLUMN_TEXT_3">
    <p:spTree>
      <p:nvGrpSpPr>
        <p:cNvPr id="1" name="Shape 135"/>
        <p:cNvGrpSpPr/>
        <p:nvPr/>
      </p:nvGrpSpPr>
      <p:grpSpPr>
        <a:xfrm>
          <a:off x="0" y="0"/>
          <a:ext cx="0" cy="0"/>
          <a:chOff x="0" y="0"/>
          <a:chExt cx="0" cy="0"/>
        </a:xfrm>
      </p:grpSpPr>
      <p:sp>
        <p:nvSpPr>
          <p:cNvPr id="136" name="Google Shape;136;p15"/>
          <p:cNvSpPr txBox="1">
            <a:spLocks noGrp="1"/>
          </p:cNvSpPr>
          <p:nvPr>
            <p:ph type="body" idx="1"/>
          </p:nvPr>
        </p:nvSpPr>
        <p:spPr>
          <a:xfrm>
            <a:off x="843150" y="2076000"/>
            <a:ext cx="3414600" cy="23880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Char char="●"/>
              <a:defRPr>
                <a:solidFill>
                  <a:srgbClr val="434343"/>
                </a:solidFill>
              </a:defRPr>
            </a:lvl1pPr>
            <a:lvl2pPr marL="914400" lvl="1" indent="-317500" rtl="0">
              <a:lnSpc>
                <a:spcPct val="115000"/>
              </a:lnSpc>
              <a:spcBef>
                <a:spcPts val="0"/>
              </a:spcBef>
              <a:spcAft>
                <a:spcPts val="0"/>
              </a:spcAft>
              <a:buSzPts val="1400"/>
              <a:buChar char="○"/>
              <a:defRPr>
                <a:solidFill>
                  <a:srgbClr val="434343"/>
                </a:solidFill>
              </a:defRPr>
            </a:lvl2pPr>
            <a:lvl3pPr marL="1371600" lvl="2" indent="-317500" rtl="0">
              <a:lnSpc>
                <a:spcPct val="115000"/>
              </a:lnSpc>
              <a:spcBef>
                <a:spcPts val="1600"/>
              </a:spcBef>
              <a:spcAft>
                <a:spcPts val="0"/>
              </a:spcAft>
              <a:buSzPts val="1400"/>
              <a:buChar char="■"/>
              <a:defRPr>
                <a:solidFill>
                  <a:srgbClr val="434343"/>
                </a:solidFill>
              </a:defRPr>
            </a:lvl3pPr>
            <a:lvl4pPr marL="1828800" lvl="3" indent="-317500" rtl="0">
              <a:lnSpc>
                <a:spcPct val="115000"/>
              </a:lnSpc>
              <a:spcBef>
                <a:spcPts val="1600"/>
              </a:spcBef>
              <a:spcAft>
                <a:spcPts val="0"/>
              </a:spcAft>
              <a:buSzPts val="1400"/>
              <a:buChar char="●"/>
              <a:defRPr>
                <a:solidFill>
                  <a:srgbClr val="434343"/>
                </a:solidFill>
              </a:defRPr>
            </a:lvl4pPr>
            <a:lvl5pPr marL="2286000" lvl="4" indent="-317500" rtl="0">
              <a:lnSpc>
                <a:spcPct val="115000"/>
              </a:lnSpc>
              <a:spcBef>
                <a:spcPts val="1600"/>
              </a:spcBef>
              <a:spcAft>
                <a:spcPts val="0"/>
              </a:spcAft>
              <a:buSzPts val="1400"/>
              <a:buChar char="○"/>
              <a:defRPr>
                <a:solidFill>
                  <a:srgbClr val="434343"/>
                </a:solidFill>
              </a:defRPr>
            </a:lvl5pPr>
            <a:lvl6pPr marL="2743200" lvl="5" indent="-317500" rtl="0">
              <a:lnSpc>
                <a:spcPct val="115000"/>
              </a:lnSpc>
              <a:spcBef>
                <a:spcPts val="1600"/>
              </a:spcBef>
              <a:spcAft>
                <a:spcPts val="0"/>
              </a:spcAft>
              <a:buSzPts val="1400"/>
              <a:buChar char="■"/>
              <a:defRPr>
                <a:solidFill>
                  <a:srgbClr val="434343"/>
                </a:solidFill>
              </a:defRPr>
            </a:lvl6pPr>
            <a:lvl7pPr marL="3200400" lvl="6" indent="-317500" rtl="0">
              <a:lnSpc>
                <a:spcPct val="115000"/>
              </a:lnSpc>
              <a:spcBef>
                <a:spcPts val="1600"/>
              </a:spcBef>
              <a:spcAft>
                <a:spcPts val="0"/>
              </a:spcAft>
              <a:buSzPts val="1400"/>
              <a:buChar char="●"/>
              <a:defRPr>
                <a:solidFill>
                  <a:srgbClr val="434343"/>
                </a:solidFill>
              </a:defRPr>
            </a:lvl7pPr>
            <a:lvl8pPr marL="3657600" lvl="7" indent="-317500" rtl="0">
              <a:lnSpc>
                <a:spcPct val="115000"/>
              </a:lnSpc>
              <a:spcBef>
                <a:spcPts val="1600"/>
              </a:spcBef>
              <a:spcAft>
                <a:spcPts val="0"/>
              </a:spcAft>
              <a:buSzPts val="1400"/>
              <a:buChar char="○"/>
              <a:defRPr>
                <a:solidFill>
                  <a:srgbClr val="434343"/>
                </a:solidFill>
              </a:defRPr>
            </a:lvl8pPr>
            <a:lvl9pPr marL="4114800" lvl="8" indent="-317500" rtl="0">
              <a:lnSpc>
                <a:spcPct val="115000"/>
              </a:lnSpc>
              <a:spcBef>
                <a:spcPts val="1600"/>
              </a:spcBef>
              <a:spcAft>
                <a:spcPts val="1600"/>
              </a:spcAft>
              <a:buSzPts val="1400"/>
              <a:buChar char="■"/>
              <a:defRPr>
                <a:solidFill>
                  <a:srgbClr val="434343"/>
                </a:solidFill>
              </a:defRPr>
            </a:lvl9pPr>
          </a:lstStyle>
          <a:p>
            <a:endParaRPr/>
          </a:p>
        </p:txBody>
      </p:sp>
      <p:sp>
        <p:nvSpPr>
          <p:cNvPr id="137" name="Google Shape;137;p15"/>
          <p:cNvSpPr txBox="1">
            <a:spLocks noGrp="1"/>
          </p:cNvSpPr>
          <p:nvPr>
            <p:ph type="title"/>
          </p:nvPr>
        </p:nvSpPr>
        <p:spPr>
          <a:xfrm>
            <a:off x="843150" y="449397"/>
            <a:ext cx="3414600" cy="11013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grpSp>
        <p:nvGrpSpPr>
          <p:cNvPr id="138" name="Google Shape;138;p15"/>
          <p:cNvGrpSpPr/>
          <p:nvPr/>
        </p:nvGrpSpPr>
        <p:grpSpPr>
          <a:xfrm>
            <a:off x="6925" y="0"/>
            <a:ext cx="9144000" cy="5171700"/>
            <a:chOff x="6925" y="0"/>
            <a:chExt cx="9144000" cy="5171700"/>
          </a:xfrm>
        </p:grpSpPr>
        <p:cxnSp>
          <p:nvCxnSpPr>
            <p:cNvPr id="139" name="Google Shape;139;p15"/>
            <p:cNvCxnSpPr/>
            <p:nvPr/>
          </p:nvCxnSpPr>
          <p:spPr>
            <a:xfrm>
              <a:off x="6925" y="1808100"/>
              <a:ext cx="9144000" cy="0"/>
            </a:xfrm>
            <a:prstGeom prst="straightConnector1">
              <a:avLst/>
            </a:prstGeom>
            <a:noFill/>
            <a:ln w="9525" cap="flat" cmpd="sng">
              <a:solidFill>
                <a:srgbClr val="CC0000"/>
              </a:solidFill>
              <a:prstDash val="solid"/>
              <a:round/>
              <a:headEnd type="none" w="med" len="med"/>
              <a:tailEnd type="none" w="med" len="med"/>
            </a:ln>
          </p:spPr>
        </p:cxnSp>
        <p:grpSp>
          <p:nvGrpSpPr>
            <p:cNvPr id="140" name="Google Shape;140;p15"/>
            <p:cNvGrpSpPr/>
            <p:nvPr/>
          </p:nvGrpSpPr>
          <p:grpSpPr>
            <a:xfrm>
              <a:off x="6925" y="336600"/>
              <a:ext cx="9144000" cy="4459800"/>
              <a:chOff x="6925" y="336600"/>
              <a:chExt cx="9144000" cy="4459800"/>
            </a:xfrm>
          </p:grpSpPr>
          <p:cxnSp>
            <p:nvCxnSpPr>
              <p:cNvPr id="141" name="Google Shape;141;p15"/>
              <p:cNvCxnSpPr/>
              <p:nvPr/>
            </p:nvCxnSpPr>
            <p:spPr>
              <a:xfrm>
                <a:off x="6925" y="4796400"/>
                <a:ext cx="9144000" cy="0"/>
              </a:xfrm>
              <a:prstGeom prst="straightConnector1">
                <a:avLst/>
              </a:prstGeom>
              <a:noFill/>
              <a:ln w="9525" cap="flat" cmpd="sng">
                <a:solidFill>
                  <a:schemeClr val="dk1"/>
                </a:solidFill>
                <a:prstDash val="solid"/>
                <a:round/>
                <a:headEnd type="none" w="med" len="med"/>
                <a:tailEnd type="none" w="med" len="med"/>
              </a:ln>
            </p:spPr>
          </p:cxnSp>
          <p:cxnSp>
            <p:nvCxnSpPr>
              <p:cNvPr id="142" name="Google Shape;142;p15"/>
              <p:cNvCxnSpPr/>
              <p:nvPr/>
            </p:nvCxnSpPr>
            <p:spPr>
              <a:xfrm>
                <a:off x="6925" y="336600"/>
                <a:ext cx="9144000" cy="0"/>
              </a:xfrm>
              <a:prstGeom prst="straightConnector1">
                <a:avLst/>
              </a:prstGeom>
              <a:noFill/>
              <a:ln w="9525" cap="flat" cmpd="sng">
                <a:solidFill>
                  <a:srgbClr val="CC0000"/>
                </a:solidFill>
                <a:prstDash val="solid"/>
                <a:round/>
                <a:headEnd type="none" w="med" len="med"/>
                <a:tailEnd type="none" w="med" len="med"/>
              </a:ln>
            </p:spPr>
          </p:cxnSp>
        </p:grpSp>
        <p:grpSp>
          <p:nvGrpSpPr>
            <p:cNvPr id="143" name="Google Shape;143;p15"/>
            <p:cNvGrpSpPr/>
            <p:nvPr/>
          </p:nvGrpSpPr>
          <p:grpSpPr>
            <a:xfrm>
              <a:off x="437100" y="0"/>
              <a:ext cx="8269800" cy="5171700"/>
              <a:chOff x="437100" y="0"/>
              <a:chExt cx="8269800" cy="5171700"/>
            </a:xfrm>
          </p:grpSpPr>
          <p:cxnSp>
            <p:nvCxnSpPr>
              <p:cNvPr id="144" name="Google Shape;144;p15"/>
              <p:cNvCxnSpPr/>
              <p:nvPr/>
            </p:nvCxnSpPr>
            <p:spPr>
              <a:xfrm>
                <a:off x="437100" y="0"/>
                <a:ext cx="0" cy="5171700"/>
              </a:xfrm>
              <a:prstGeom prst="straightConnector1">
                <a:avLst/>
              </a:prstGeom>
              <a:noFill/>
              <a:ln w="9525" cap="flat" cmpd="sng">
                <a:solidFill>
                  <a:schemeClr val="dk1"/>
                </a:solidFill>
                <a:prstDash val="solid"/>
                <a:round/>
                <a:headEnd type="none" w="med" len="med"/>
                <a:tailEnd type="none" w="med" len="med"/>
              </a:ln>
            </p:spPr>
          </p:cxnSp>
          <p:cxnSp>
            <p:nvCxnSpPr>
              <p:cNvPr id="145" name="Google Shape;145;p15"/>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grpSp>
        <p:cxnSp>
          <p:nvCxnSpPr>
            <p:cNvPr id="146" name="Google Shape;146;p15"/>
            <p:cNvCxnSpPr/>
            <p:nvPr/>
          </p:nvCxnSpPr>
          <p:spPr>
            <a:xfrm>
              <a:off x="5280050" y="0"/>
              <a:ext cx="0" cy="517170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1">
  <p:cSld name="CUSTOM_11_1">
    <p:spTree>
      <p:nvGrpSpPr>
        <p:cNvPr id="1" name="Shape 167"/>
        <p:cNvGrpSpPr/>
        <p:nvPr/>
      </p:nvGrpSpPr>
      <p:grpSpPr>
        <a:xfrm>
          <a:off x="0" y="0"/>
          <a:ext cx="0" cy="0"/>
          <a:chOff x="0" y="0"/>
          <a:chExt cx="0" cy="0"/>
        </a:xfrm>
      </p:grpSpPr>
      <p:sp>
        <p:nvSpPr>
          <p:cNvPr id="168" name="Google Shape;168;p18"/>
          <p:cNvSpPr txBox="1">
            <a:spLocks noGrp="1"/>
          </p:cNvSpPr>
          <p:nvPr>
            <p:ph type="subTitle" idx="1"/>
          </p:nvPr>
        </p:nvSpPr>
        <p:spPr>
          <a:xfrm>
            <a:off x="3694290" y="1661175"/>
            <a:ext cx="3372000" cy="4260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2"/>
              </a:buClr>
              <a:buSzPts val="2200"/>
              <a:buFont typeface="Alata"/>
              <a:buNone/>
              <a:defRPr sz="2200" b="1">
                <a:solidFill>
                  <a:schemeClr val="dk1"/>
                </a:solidFill>
                <a:latin typeface="Poppins"/>
                <a:ea typeface="Poppins"/>
                <a:cs typeface="Poppins"/>
                <a:sym typeface="Poppins"/>
              </a:defRPr>
            </a:lvl1pPr>
            <a:lvl2pPr lvl="1" rtl="0">
              <a:spcBef>
                <a:spcPts val="0"/>
              </a:spcBef>
              <a:spcAft>
                <a:spcPts val="0"/>
              </a:spcAft>
              <a:buClr>
                <a:schemeClr val="lt2"/>
              </a:buClr>
              <a:buSzPts val="2200"/>
              <a:buFont typeface="Alata"/>
              <a:buNone/>
              <a:defRPr sz="2200" b="1">
                <a:solidFill>
                  <a:schemeClr val="lt2"/>
                </a:solidFill>
                <a:latin typeface="Alata"/>
                <a:ea typeface="Alata"/>
                <a:cs typeface="Alata"/>
                <a:sym typeface="Alata"/>
              </a:defRPr>
            </a:lvl2pPr>
            <a:lvl3pPr lvl="2"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3pPr>
            <a:lvl4pPr lvl="3"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4pPr>
            <a:lvl5pPr lvl="4"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5pPr>
            <a:lvl6pPr lvl="5"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6pPr>
            <a:lvl7pPr lvl="6"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7pPr>
            <a:lvl8pPr lvl="7"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8pPr>
            <a:lvl9pPr lvl="8" rtl="0">
              <a:spcBef>
                <a:spcPts val="1600"/>
              </a:spcBef>
              <a:spcAft>
                <a:spcPts val="1600"/>
              </a:spcAft>
              <a:buClr>
                <a:schemeClr val="lt2"/>
              </a:buClr>
              <a:buSzPts val="2200"/>
              <a:buFont typeface="Alata"/>
              <a:buNone/>
              <a:defRPr sz="2200" b="1">
                <a:solidFill>
                  <a:schemeClr val="lt2"/>
                </a:solidFill>
                <a:latin typeface="Alata"/>
                <a:ea typeface="Alata"/>
                <a:cs typeface="Alata"/>
                <a:sym typeface="Alata"/>
              </a:defRPr>
            </a:lvl9pPr>
          </a:lstStyle>
          <a:p>
            <a:endParaRPr/>
          </a:p>
        </p:txBody>
      </p:sp>
      <p:sp>
        <p:nvSpPr>
          <p:cNvPr id="169" name="Google Shape;169;p18"/>
          <p:cNvSpPr txBox="1">
            <a:spLocks noGrp="1"/>
          </p:cNvSpPr>
          <p:nvPr>
            <p:ph type="subTitle" idx="2"/>
          </p:nvPr>
        </p:nvSpPr>
        <p:spPr>
          <a:xfrm>
            <a:off x="3694290" y="3097225"/>
            <a:ext cx="3372000" cy="4260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2"/>
              </a:buClr>
              <a:buSzPts val="2200"/>
              <a:buFont typeface="Alata"/>
              <a:buNone/>
              <a:defRPr sz="2200" b="1">
                <a:solidFill>
                  <a:schemeClr val="dk1"/>
                </a:solidFill>
                <a:latin typeface="Poppins"/>
                <a:ea typeface="Poppins"/>
                <a:cs typeface="Poppins"/>
                <a:sym typeface="Poppins"/>
              </a:defRPr>
            </a:lvl1pPr>
            <a:lvl2pPr lvl="1" rtl="0">
              <a:spcBef>
                <a:spcPts val="0"/>
              </a:spcBef>
              <a:spcAft>
                <a:spcPts val="0"/>
              </a:spcAft>
              <a:buClr>
                <a:schemeClr val="lt2"/>
              </a:buClr>
              <a:buSzPts val="2200"/>
              <a:buFont typeface="Alata"/>
              <a:buNone/>
              <a:defRPr sz="2200" b="1">
                <a:solidFill>
                  <a:schemeClr val="lt2"/>
                </a:solidFill>
                <a:latin typeface="Alata"/>
                <a:ea typeface="Alata"/>
                <a:cs typeface="Alata"/>
                <a:sym typeface="Alata"/>
              </a:defRPr>
            </a:lvl2pPr>
            <a:lvl3pPr lvl="2"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3pPr>
            <a:lvl4pPr lvl="3"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4pPr>
            <a:lvl5pPr lvl="4"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5pPr>
            <a:lvl6pPr lvl="5"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6pPr>
            <a:lvl7pPr lvl="6"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7pPr>
            <a:lvl8pPr lvl="7"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8pPr>
            <a:lvl9pPr lvl="8" rtl="0">
              <a:spcBef>
                <a:spcPts val="1600"/>
              </a:spcBef>
              <a:spcAft>
                <a:spcPts val="1600"/>
              </a:spcAft>
              <a:buClr>
                <a:schemeClr val="lt2"/>
              </a:buClr>
              <a:buSzPts val="2200"/>
              <a:buFont typeface="Alata"/>
              <a:buNone/>
              <a:defRPr sz="2200" b="1">
                <a:solidFill>
                  <a:schemeClr val="lt2"/>
                </a:solidFill>
                <a:latin typeface="Alata"/>
                <a:ea typeface="Alata"/>
                <a:cs typeface="Alata"/>
                <a:sym typeface="Alata"/>
              </a:defRPr>
            </a:lvl9pPr>
          </a:lstStyle>
          <a:p>
            <a:endParaRPr/>
          </a:p>
        </p:txBody>
      </p:sp>
      <p:sp>
        <p:nvSpPr>
          <p:cNvPr id="170" name="Google Shape;170;p18"/>
          <p:cNvSpPr txBox="1">
            <a:spLocks noGrp="1"/>
          </p:cNvSpPr>
          <p:nvPr>
            <p:ph type="subTitle" idx="3"/>
          </p:nvPr>
        </p:nvSpPr>
        <p:spPr>
          <a:xfrm>
            <a:off x="3694200" y="3528150"/>
            <a:ext cx="3372300" cy="819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71" name="Google Shape;171;p18"/>
          <p:cNvSpPr txBox="1">
            <a:spLocks noGrp="1"/>
          </p:cNvSpPr>
          <p:nvPr>
            <p:ph type="subTitle" idx="4"/>
          </p:nvPr>
        </p:nvSpPr>
        <p:spPr>
          <a:xfrm>
            <a:off x="3694200" y="2090950"/>
            <a:ext cx="3372300" cy="819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72" name="Google Shape;172;p18"/>
          <p:cNvSpPr txBox="1">
            <a:spLocks noGrp="1"/>
          </p:cNvSpPr>
          <p:nvPr>
            <p:ph type="title"/>
          </p:nvPr>
        </p:nvSpPr>
        <p:spPr>
          <a:xfrm>
            <a:off x="720000" y="456280"/>
            <a:ext cx="7704000" cy="572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grpSp>
        <p:nvGrpSpPr>
          <p:cNvPr id="173" name="Google Shape;173;p18"/>
          <p:cNvGrpSpPr/>
          <p:nvPr/>
        </p:nvGrpSpPr>
        <p:grpSpPr>
          <a:xfrm>
            <a:off x="0" y="0"/>
            <a:ext cx="9144000" cy="5171700"/>
            <a:chOff x="0" y="0"/>
            <a:chExt cx="9144000" cy="5171700"/>
          </a:xfrm>
        </p:grpSpPr>
        <p:grpSp>
          <p:nvGrpSpPr>
            <p:cNvPr id="174" name="Google Shape;174;p18"/>
            <p:cNvGrpSpPr/>
            <p:nvPr/>
          </p:nvGrpSpPr>
          <p:grpSpPr>
            <a:xfrm>
              <a:off x="437100" y="0"/>
              <a:ext cx="8269800" cy="5171700"/>
              <a:chOff x="437100" y="0"/>
              <a:chExt cx="8269800" cy="5171700"/>
            </a:xfrm>
          </p:grpSpPr>
          <p:cxnSp>
            <p:nvCxnSpPr>
              <p:cNvPr id="175" name="Google Shape;175;p18"/>
              <p:cNvCxnSpPr/>
              <p:nvPr/>
            </p:nvCxnSpPr>
            <p:spPr>
              <a:xfrm>
                <a:off x="437100" y="0"/>
                <a:ext cx="0" cy="5171700"/>
              </a:xfrm>
              <a:prstGeom prst="straightConnector1">
                <a:avLst/>
              </a:prstGeom>
              <a:noFill/>
              <a:ln w="9525" cap="flat" cmpd="sng">
                <a:solidFill>
                  <a:schemeClr val="dk1"/>
                </a:solidFill>
                <a:prstDash val="solid"/>
                <a:round/>
                <a:headEnd type="none" w="med" len="med"/>
                <a:tailEnd type="none" w="med" len="med"/>
              </a:ln>
            </p:spPr>
          </p:cxnSp>
          <p:cxnSp>
            <p:nvCxnSpPr>
              <p:cNvPr id="176" name="Google Shape;176;p18"/>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grpSp>
        <p:grpSp>
          <p:nvGrpSpPr>
            <p:cNvPr id="177" name="Google Shape;177;p18"/>
            <p:cNvGrpSpPr/>
            <p:nvPr/>
          </p:nvGrpSpPr>
          <p:grpSpPr>
            <a:xfrm>
              <a:off x="0" y="336600"/>
              <a:ext cx="9144000" cy="4459800"/>
              <a:chOff x="6925" y="336600"/>
              <a:chExt cx="9144000" cy="4459800"/>
            </a:xfrm>
          </p:grpSpPr>
          <p:cxnSp>
            <p:nvCxnSpPr>
              <p:cNvPr id="178" name="Google Shape;178;p18"/>
              <p:cNvCxnSpPr/>
              <p:nvPr/>
            </p:nvCxnSpPr>
            <p:spPr>
              <a:xfrm>
                <a:off x="6925" y="4796400"/>
                <a:ext cx="9144000" cy="0"/>
              </a:xfrm>
              <a:prstGeom prst="straightConnector1">
                <a:avLst/>
              </a:prstGeom>
              <a:noFill/>
              <a:ln w="9525" cap="flat" cmpd="sng">
                <a:solidFill>
                  <a:schemeClr val="dk1"/>
                </a:solidFill>
                <a:prstDash val="solid"/>
                <a:round/>
                <a:headEnd type="none" w="med" len="med"/>
                <a:tailEnd type="none" w="med" len="med"/>
              </a:ln>
            </p:spPr>
          </p:cxnSp>
          <p:cxnSp>
            <p:nvCxnSpPr>
              <p:cNvPr id="179" name="Google Shape;179;p18"/>
              <p:cNvCxnSpPr/>
              <p:nvPr/>
            </p:nvCxnSpPr>
            <p:spPr>
              <a:xfrm>
                <a:off x="6925" y="336600"/>
                <a:ext cx="9144000" cy="0"/>
              </a:xfrm>
              <a:prstGeom prst="straightConnector1">
                <a:avLst/>
              </a:prstGeom>
              <a:noFill/>
              <a:ln w="9525" cap="flat" cmpd="sng">
                <a:solidFill>
                  <a:srgbClr val="CC0000"/>
                </a:solidFill>
                <a:prstDash val="solid"/>
                <a:round/>
                <a:headEnd type="none" w="med" len="med"/>
                <a:tailEnd type="none" w="med" len="med"/>
              </a:ln>
            </p:spPr>
          </p:cxn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2">
    <p:spTree>
      <p:nvGrpSpPr>
        <p:cNvPr id="1" name="Shape 180"/>
        <p:cNvGrpSpPr/>
        <p:nvPr/>
      </p:nvGrpSpPr>
      <p:grpSpPr>
        <a:xfrm>
          <a:off x="0" y="0"/>
          <a:ext cx="0" cy="0"/>
          <a:chOff x="0" y="0"/>
          <a:chExt cx="0" cy="0"/>
        </a:xfrm>
      </p:grpSpPr>
      <p:sp>
        <p:nvSpPr>
          <p:cNvPr id="181" name="Google Shape;181;p1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400"/>
              <a:buNone/>
              <a:defRPr/>
            </a:lvl1pPr>
            <a:lvl2pPr lvl="1" algn="ctr" rtl="0">
              <a:spcBef>
                <a:spcPts val="0"/>
              </a:spcBef>
              <a:spcAft>
                <a:spcPts val="0"/>
              </a:spcAft>
              <a:buSzPts val="3400"/>
              <a:buNone/>
              <a:defRPr/>
            </a:lvl2pPr>
            <a:lvl3pPr lvl="2" algn="ctr" rtl="0">
              <a:spcBef>
                <a:spcPts val="0"/>
              </a:spcBef>
              <a:spcAft>
                <a:spcPts val="0"/>
              </a:spcAft>
              <a:buSzPts val="3400"/>
              <a:buNone/>
              <a:defRPr/>
            </a:lvl3pPr>
            <a:lvl4pPr lvl="3" algn="ctr" rtl="0">
              <a:spcBef>
                <a:spcPts val="0"/>
              </a:spcBef>
              <a:spcAft>
                <a:spcPts val="0"/>
              </a:spcAft>
              <a:buSzPts val="3400"/>
              <a:buNone/>
              <a:defRPr/>
            </a:lvl4pPr>
            <a:lvl5pPr lvl="4" algn="ctr" rtl="0">
              <a:spcBef>
                <a:spcPts val="0"/>
              </a:spcBef>
              <a:spcAft>
                <a:spcPts val="0"/>
              </a:spcAft>
              <a:buSzPts val="3400"/>
              <a:buNone/>
              <a:defRPr/>
            </a:lvl5pPr>
            <a:lvl6pPr lvl="5" algn="ctr" rtl="0">
              <a:spcBef>
                <a:spcPts val="0"/>
              </a:spcBef>
              <a:spcAft>
                <a:spcPts val="0"/>
              </a:spcAft>
              <a:buSzPts val="3400"/>
              <a:buNone/>
              <a:defRPr/>
            </a:lvl6pPr>
            <a:lvl7pPr lvl="6" algn="ctr" rtl="0">
              <a:spcBef>
                <a:spcPts val="0"/>
              </a:spcBef>
              <a:spcAft>
                <a:spcPts val="0"/>
              </a:spcAft>
              <a:buSzPts val="3400"/>
              <a:buNone/>
              <a:defRPr/>
            </a:lvl7pPr>
            <a:lvl8pPr lvl="7" algn="ctr" rtl="0">
              <a:spcBef>
                <a:spcPts val="0"/>
              </a:spcBef>
              <a:spcAft>
                <a:spcPts val="0"/>
              </a:spcAft>
              <a:buSzPts val="3400"/>
              <a:buNone/>
              <a:defRPr/>
            </a:lvl8pPr>
            <a:lvl9pPr lvl="8" algn="ctr" rtl="0">
              <a:spcBef>
                <a:spcPts val="0"/>
              </a:spcBef>
              <a:spcAft>
                <a:spcPts val="0"/>
              </a:spcAft>
              <a:buSzPts val="3400"/>
              <a:buNone/>
              <a:defRPr/>
            </a:lvl9pPr>
          </a:lstStyle>
          <a:p>
            <a:endParaRPr/>
          </a:p>
        </p:txBody>
      </p:sp>
      <p:sp>
        <p:nvSpPr>
          <p:cNvPr id="182" name="Google Shape;182;p19"/>
          <p:cNvSpPr txBox="1">
            <a:spLocks noGrp="1"/>
          </p:cNvSpPr>
          <p:nvPr>
            <p:ph type="body" idx="1"/>
          </p:nvPr>
        </p:nvSpPr>
        <p:spPr>
          <a:xfrm>
            <a:off x="1253438" y="2608625"/>
            <a:ext cx="3029700" cy="18765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83" name="Google Shape;183;p19"/>
          <p:cNvSpPr txBox="1">
            <a:spLocks noGrp="1"/>
          </p:cNvSpPr>
          <p:nvPr>
            <p:ph type="body" idx="2"/>
          </p:nvPr>
        </p:nvSpPr>
        <p:spPr>
          <a:xfrm>
            <a:off x="4860873" y="2608625"/>
            <a:ext cx="3029700" cy="18765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grpSp>
        <p:nvGrpSpPr>
          <p:cNvPr id="184" name="Google Shape;184;p19"/>
          <p:cNvGrpSpPr/>
          <p:nvPr/>
        </p:nvGrpSpPr>
        <p:grpSpPr>
          <a:xfrm>
            <a:off x="0" y="0"/>
            <a:ext cx="9144000" cy="5171700"/>
            <a:chOff x="0" y="0"/>
            <a:chExt cx="9144000" cy="5171700"/>
          </a:xfrm>
        </p:grpSpPr>
        <p:grpSp>
          <p:nvGrpSpPr>
            <p:cNvPr id="185" name="Google Shape;185;p19"/>
            <p:cNvGrpSpPr/>
            <p:nvPr/>
          </p:nvGrpSpPr>
          <p:grpSpPr>
            <a:xfrm>
              <a:off x="437100" y="0"/>
              <a:ext cx="8269800" cy="5171700"/>
              <a:chOff x="437100" y="0"/>
              <a:chExt cx="8269800" cy="5171700"/>
            </a:xfrm>
          </p:grpSpPr>
          <p:cxnSp>
            <p:nvCxnSpPr>
              <p:cNvPr id="186" name="Google Shape;186;p19"/>
              <p:cNvCxnSpPr/>
              <p:nvPr/>
            </p:nvCxnSpPr>
            <p:spPr>
              <a:xfrm>
                <a:off x="437100" y="0"/>
                <a:ext cx="0" cy="5171700"/>
              </a:xfrm>
              <a:prstGeom prst="straightConnector1">
                <a:avLst/>
              </a:prstGeom>
              <a:noFill/>
              <a:ln w="9525" cap="flat" cmpd="sng">
                <a:solidFill>
                  <a:schemeClr val="dk1"/>
                </a:solidFill>
                <a:prstDash val="solid"/>
                <a:round/>
                <a:headEnd type="none" w="med" len="med"/>
                <a:tailEnd type="none" w="med" len="med"/>
              </a:ln>
            </p:spPr>
          </p:cxnSp>
          <p:cxnSp>
            <p:nvCxnSpPr>
              <p:cNvPr id="187" name="Google Shape;187;p19"/>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grpSp>
        <p:grpSp>
          <p:nvGrpSpPr>
            <p:cNvPr id="188" name="Google Shape;188;p19"/>
            <p:cNvGrpSpPr/>
            <p:nvPr/>
          </p:nvGrpSpPr>
          <p:grpSpPr>
            <a:xfrm>
              <a:off x="0" y="336600"/>
              <a:ext cx="9144000" cy="4459800"/>
              <a:chOff x="6925" y="336600"/>
              <a:chExt cx="9144000" cy="4459800"/>
            </a:xfrm>
          </p:grpSpPr>
          <p:cxnSp>
            <p:nvCxnSpPr>
              <p:cNvPr id="189" name="Google Shape;189;p19"/>
              <p:cNvCxnSpPr/>
              <p:nvPr/>
            </p:nvCxnSpPr>
            <p:spPr>
              <a:xfrm>
                <a:off x="6925" y="4796400"/>
                <a:ext cx="9144000" cy="0"/>
              </a:xfrm>
              <a:prstGeom prst="straightConnector1">
                <a:avLst/>
              </a:prstGeom>
              <a:noFill/>
              <a:ln w="9525" cap="flat" cmpd="sng">
                <a:solidFill>
                  <a:schemeClr val="dk1"/>
                </a:solidFill>
                <a:prstDash val="solid"/>
                <a:round/>
                <a:headEnd type="none" w="med" len="med"/>
                <a:tailEnd type="none" w="med" len="med"/>
              </a:ln>
            </p:spPr>
          </p:cxnSp>
          <p:cxnSp>
            <p:nvCxnSpPr>
              <p:cNvPr id="190" name="Google Shape;190;p19"/>
              <p:cNvCxnSpPr/>
              <p:nvPr/>
            </p:nvCxnSpPr>
            <p:spPr>
              <a:xfrm>
                <a:off x="6925" y="336600"/>
                <a:ext cx="9144000" cy="0"/>
              </a:xfrm>
              <a:prstGeom prst="straightConnector1">
                <a:avLst/>
              </a:prstGeom>
              <a:noFill/>
              <a:ln w="9525" cap="flat" cmpd="sng">
                <a:solidFill>
                  <a:srgbClr val="CC0000"/>
                </a:solidFill>
                <a:prstDash val="solid"/>
                <a:round/>
                <a:headEnd type="none" w="med" len="med"/>
                <a:tailEnd type="none" w="med" len="med"/>
              </a:ln>
            </p:spPr>
          </p:cxnSp>
        </p:gr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201"/>
        <p:cNvGrpSpPr/>
        <p:nvPr/>
      </p:nvGrpSpPr>
      <p:grpSpPr>
        <a:xfrm>
          <a:off x="0" y="0"/>
          <a:ext cx="0" cy="0"/>
          <a:chOff x="0" y="0"/>
          <a:chExt cx="0" cy="0"/>
        </a:xfrm>
      </p:grpSpPr>
      <p:sp>
        <p:nvSpPr>
          <p:cNvPr id="202" name="Google Shape;202;p21"/>
          <p:cNvSpPr txBox="1">
            <a:spLocks noGrp="1"/>
          </p:cNvSpPr>
          <p:nvPr>
            <p:ph type="title"/>
          </p:nvPr>
        </p:nvSpPr>
        <p:spPr>
          <a:xfrm>
            <a:off x="720000" y="446391"/>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203" name="Google Shape;203;p21"/>
          <p:cNvSpPr txBox="1">
            <a:spLocks noGrp="1"/>
          </p:cNvSpPr>
          <p:nvPr>
            <p:ph type="subTitle" idx="1"/>
          </p:nvPr>
        </p:nvSpPr>
        <p:spPr>
          <a:xfrm>
            <a:off x="985550" y="3391310"/>
            <a:ext cx="2303700" cy="869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lt1"/>
                </a:solidFill>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04" name="Google Shape;204;p21"/>
          <p:cNvSpPr txBox="1">
            <a:spLocks noGrp="1"/>
          </p:cNvSpPr>
          <p:nvPr>
            <p:ph type="subTitle" idx="2"/>
          </p:nvPr>
        </p:nvSpPr>
        <p:spPr>
          <a:xfrm>
            <a:off x="3420155" y="3391310"/>
            <a:ext cx="2303700" cy="869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lt1"/>
                </a:solidFill>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05" name="Google Shape;205;p21"/>
          <p:cNvSpPr txBox="1">
            <a:spLocks noGrp="1"/>
          </p:cNvSpPr>
          <p:nvPr>
            <p:ph type="subTitle" idx="3"/>
          </p:nvPr>
        </p:nvSpPr>
        <p:spPr>
          <a:xfrm>
            <a:off x="5854760" y="3391310"/>
            <a:ext cx="2303700" cy="869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lt1"/>
                </a:solidFill>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06" name="Google Shape;206;p21"/>
          <p:cNvSpPr txBox="1">
            <a:spLocks noGrp="1"/>
          </p:cNvSpPr>
          <p:nvPr>
            <p:ph type="subTitle" idx="4"/>
          </p:nvPr>
        </p:nvSpPr>
        <p:spPr>
          <a:xfrm>
            <a:off x="985550" y="2894313"/>
            <a:ext cx="2303700" cy="527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200"/>
              <a:buFont typeface="Alata"/>
              <a:buNone/>
              <a:defRPr sz="2200" b="1">
                <a:solidFill>
                  <a:schemeClr val="dk1"/>
                </a:solidFill>
                <a:latin typeface="Poppins"/>
                <a:ea typeface="Poppins"/>
                <a:cs typeface="Poppins"/>
                <a:sym typeface="Poppins"/>
              </a:defRPr>
            </a:lvl1pPr>
            <a:lvl2pPr lvl="1" algn="ctr" rtl="0">
              <a:spcBef>
                <a:spcPts val="0"/>
              </a:spcBef>
              <a:spcAft>
                <a:spcPts val="0"/>
              </a:spcAft>
              <a:buClr>
                <a:schemeClr val="dk1"/>
              </a:buClr>
              <a:buSzPts val="2200"/>
              <a:buFont typeface="Alata"/>
              <a:buNone/>
              <a:defRPr sz="2200" b="1">
                <a:solidFill>
                  <a:schemeClr val="dk1"/>
                </a:solidFill>
                <a:latin typeface="Alata"/>
                <a:ea typeface="Alata"/>
                <a:cs typeface="Alata"/>
                <a:sym typeface="Alata"/>
              </a:defRPr>
            </a:lvl2pPr>
            <a:lvl3pPr lvl="2"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3pPr>
            <a:lvl4pPr lvl="3"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4pPr>
            <a:lvl5pPr lvl="4"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5pPr>
            <a:lvl6pPr lvl="5"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6pPr>
            <a:lvl7pPr lvl="6"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7pPr>
            <a:lvl8pPr lvl="7"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8pPr>
            <a:lvl9pPr lvl="8" algn="ctr" rtl="0">
              <a:spcBef>
                <a:spcPts val="1600"/>
              </a:spcBef>
              <a:spcAft>
                <a:spcPts val="1600"/>
              </a:spcAft>
              <a:buClr>
                <a:schemeClr val="dk1"/>
              </a:buClr>
              <a:buSzPts val="2200"/>
              <a:buFont typeface="Alata"/>
              <a:buNone/>
              <a:defRPr sz="2200" b="1">
                <a:solidFill>
                  <a:schemeClr val="dk1"/>
                </a:solidFill>
                <a:latin typeface="Alata"/>
                <a:ea typeface="Alata"/>
                <a:cs typeface="Alata"/>
                <a:sym typeface="Alata"/>
              </a:defRPr>
            </a:lvl9pPr>
          </a:lstStyle>
          <a:p>
            <a:endParaRPr/>
          </a:p>
        </p:txBody>
      </p:sp>
      <p:sp>
        <p:nvSpPr>
          <p:cNvPr id="207" name="Google Shape;207;p21"/>
          <p:cNvSpPr txBox="1">
            <a:spLocks noGrp="1"/>
          </p:cNvSpPr>
          <p:nvPr>
            <p:ph type="subTitle" idx="5"/>
          </p:nvPr>
        </p:nvSpPr>
        <p:spPr>
          <a:xfrm>
            <a:off x="3420155" y="2894313"/>
            <a:ext cx="2303700" cy="527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200"/>
              <a:buFont typeface="Alata"/>
              <a:buNone/>
              <a:defRPr sz="2200" b="1">
                <a:solidFill>
                  <a:schemeClr val="dk1"/>
                </a:solidFill>
                <a:latin typeface="Poppins"/>
                <a:ea typeface="Poppins"/>
                <a:cs typeface="Poppins"/>
                <a:sym typeface="Poppins"/>
              </a:defRPr>
            </a:lvl1pPr>
            <a:lvl2pPr lvl="1" algn="ctr" rtl="0">
              <a:spcBef>
                <a:spcPts val="0"/>
              </a:spcBef>
              <a:spcAft>
                <a:spcPts val="0"/>
              </a:spcAft>
              <a:buClr>
                <a:schemeClr val="dk1"/>
              </a:buClr>
              <a:buSzPts val="2200"/>
              <a:buFont typeface="Alata"/>
              <a:buNone/>
              <a:defRPr sz="2200" b="1">
                <a:solidFill>
                  <a:schemeClr val="dk1"/>
                </a:solidFill>
                <a:latin typeface="Alata"/>
                <a:ea typeface="Alata"/>
                <a:cs typeface="Alata"/>
                <a:sym typeface="Alata"/>
              </a:defRPr>
            </a:lvl2pPr>
            <a:lvl3pPr lvl="2"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3pPr>
            <a:lvl4pPr lvl="3"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4pPr>
            <a:lvl5pPr lvl="4"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5pPr>
            <a:lvl6pPr lvl="5"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6pPr>
            <a:lvl7pPr lvl="6"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7pPr>
            <a:lvl8pPr lvl="7"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8pPr>
            <a:lvl9pPr lvl="8" algn="ctr" rtl="0">
              <a:spcBef>
                <a:spcPts val="1600"/>
              </a:spcBef>
              <a:spcAft>
                <a:spcPts val="1600"/>
              </a:spcAft>
              <a:buClr>
                <a:schemeClr val="dk1"/>
              </a:buClr>
              <a:buSzPts val="2200"/>
              <a:buFont typeface="Alata"/>
              <a:buNone/>
              <a:defRPr sz="2200" b="1">
                <a:solidFill>
                  <a:schemeClr val="dk1"/>
                </a:solidFill>
                <a:latin typeface="Alata"/>
                <a:ea typeface="Alata"/>
                <a:cs typeface="Alata"/>
                <a:sym typeface="Alata"/>
              </a:defRPr>
            </a:lvl9pPr>
          </a:lstStyle>
          <a:p>
            <a:endParaRPr/>
          </a:p>
        </p:txBody>
      </p:sp>
      <p:sp>
        <p:nvSpPr>
          <p:cNvPr id="208" name="Google Shape;208;p21"/>
          <p:cNvSpPr txBox="1">
            <a:spLocks noGrp="1"/>
          </p:cNvSpPr>
          <p:nvPr>
            <p:ph type="subTitle" idx="6"/>
          </p:nvPr>
        </p:nvSpPr>
        <p:spPr>
          <a:xfrm>
            <a:off x="5854760" y="2894313"/>
            <a:ext cx="2303700" cy="527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200"/>
              <a:buFont typeface="Alata"/>
              <a:buNone/>
              <a:defRPr sz="2200" b="1">
                <a:solidFill>
                  <a:schemeClr val="dk1"/>
                </a:solidFill>
                <a:latin typeface="Poppins"/>
                <a:ea typeface="Poppins"/>
                <a:cs typeface="Poppins"/>
                <a:sym typeface="Poppins"/>
              </a:defRPr>
            </a:lvl1pPr>
            <a:lvl2pPr lvl="1" algn="ctr" rtl="0">
              <a:spcBef>
                <a:spcPts val="0"/>
              </a:spcBef>
              <a:spcAft>
                <a:spcPts val="0"/>
              </a:spcAft>
              <a:buClr>
                <a:schemeClr val="dk1"/>
              </a:buClr>
              <a:buSzPts val="2200"/>
              <a:buFont typeface="Alata"/>
              <a:buNone/>
              <a:defRPr sz="2200" b="1">
                <a:solidFill>
                  <a:schemeClr val="dk1"/>
                </a:solidFill>
                <a:latin typeface="Alata"/>
                <a:ea typeface="Alata"/>
                <a:cs typeface="Alata"/>
                <a:sym typeface="Alata"/>
              </a:defRPr>
            </a:lvl2pPr>
            <a:lvl3pPr lvl="2"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3pPr>
            <a:lvl4pPr lvl="3"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4pPr>
            <a:lvl5pPr lvl="4"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5pPr>
            <a:lvl6pPr lvl="5"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6pPr>
            <a:lvl7pPr lvl="6"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7pPr>
            <a:lvl8pPr lvl="7" algn="ctr" rtl="0">
              <a:spcBef>
                <a:spcPts val="1600"/>
              </a:spcBef>
              <a:spcAft>
                <a:spcPts val="0"/>
              </a:spcAft>
              <a:buClr>
                <a:schemeClr val="dk1"/>
              </a:buClr>
              <a:buSzPts val="2200"/>
              <a:buFont typeface="Alata"/>
              <a:buNone/>
              <a:defRPr sz="2200" b="1">
                <a:solidFill>
                  <a:schemeClr val="dk1"/>
                </a:solidFill>
                <a:latin typeface="Alata"/>
                <a:ea typeface="Alata"/>
                <a:cs typeface="Alata"/>
                <a:sym typeface="Alata"/>
              </a:defRPr>
            </a:lvl8pPr>
            <a:lvl9pPr lvl="8" algn="ctr" rtl="0">
              <a:spcBef>
                <a:spcPts val="1600"/>
              </a:spcBef>
              <a:spcAft>
                <a:spcPts val="1600"/>
              </a:spcAft>
              <a:buClr>
                <a:schemeClr val="dk1"/>
              </a:buClr>
              <a:buSzPts val="2200"/>
              <a:buFont typeface="Alata"/>
              <a:buNone/>
              <a:defRPr sz="2200" b="1">
                <a:solidFill>
                  <a:schemeClr val="dk1"/>
                </a:solidFill>
                <a:latin typeface="Alata"/>
                <a:ea typeface="Alata"/>
                <a:cs typeface="Alata"/>
                <a:sym typeface="Alata"/>
              </a:defRPr>
            </a:lvl9pPr>
          </a:lstStyle>
          <a:p>
            <a:endParaRPr/>
          </a:p>
        </p:txBody>
      </p:sp>
      <p:grpSp>
        <p:nvGrpSpPr>
          <p:cNvPr id="209" name="Google Shape;209;p21"/>
          <p:cNvGrpSpPr/>
          <p:nvPr/>
        </p:nvGrpSpPr>
        <p:grpSpPr>
          <a:xfrm>
            <a:off x="6925" y="0"/>
            <a:ext cx="9144000" cy="5171700"/>
            <a:chOff x="6925" y="0"/>
            <a:chExt cx="9144000" cy="5171700"/>
          </a:xfrm>
        </p:grpSpPr>
        <p:grpSp>
          <p:nvGrpSpPr>
            <p:cNvPr id="210" name="Google Shape;210;p21"/>
            <p:cNvGrpSpPr/>
            <p:nvPr/>
          </p:nvGrpSpPr>
          <p:grpSpPr>
            <a:xfrm>
              <a:off x="437100" y="0"/>
              <a:ext cx="8269800" cy="5171700"/>
              <a:chOff x="437100" y="0"/>
              <a:chExt cx="8269800" cy="5171700"/>
            </a:xfrm>
          </p:grpSpPr>
          <p:cxnSp>
            <p:nvCxnSpPr>
              <p:cNvPr id="211" name="Google Shape;211;p21"/>
              <p:cNvCxnSpPr/>
              <p:nvPr/>
            </p:nvCxnSpPr>
            <p:spPr>
              <a:xfrm>
                <a:off x="437100" y="0"/>
                <a:ext cx="0" cy="5171700"/>
              </a:xfrm>
              <a:prstGeom prst="straightConnector1">
                <a:avLst/>
              </a:prstGeom>
              <a:noFill/>
              <a:ln w="9525" cap="flat" cmpd="sng">
                <a:solidFill>
                  <a:schemeClr val="dk1"/>
                </a:solidFill>
                <a:prstDash val="solid"/>
                <a:round/>
                <a:headEnd type="none" w="med" len="med"/>
                <a:tailEnd type="none" w="med" len="med"/>
              </a:ln>
            </p:spPr>
          </p:cxnSp>
          <p:cxnSp>
            <p:nvCxnSpPr>
              <p:cNvPr id="212" name="Google Shape;212;p21"/>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grpSp>
        <p:grpSp>
          <p:nvGrpSpPr>
            <p:cNvPr id="213" name="Google Shape;213;p21"/>
            <p:cNvGrpSpPr/>
            <p:nvPr/>
          </p:nvGrpSpPr>
          <p:grpSpPr>
            <a:xfrm>
              <a:off x="6925" y="336600"/>
              <a:ext cx="9144000" cy="4459800"/>
              <a:chOff x="6925" y="336600"/>
              <a:chExt cx="9144000" cy="4459800"/>
            </a:xfrm>
          </p:grpSpPr>
          <p:cxnSp>
            <p:nvCxnSpPr>
              <p:cNvPr id="214" name="Google Shape;214;p21"/>
              <p:cNvCxnSpPr/>
              <p:nvPr/>
            </p:nvCxnSpPr>
            <p:spPr>
              <a:xfrm>
                <a:off x="6925" y="4796400"/>
                <a:ext cx="9144000" cy="0"/>
              </a:xfrm>
              <a:prstGeom prst="straightConnector1">
                <a:avLst/>
              </a:prstGeom>
              <a:noFill/>
              <a:ln w="9525" cap="flat" cmpd="sng">
                <a:solidFill>
                  <a:schemeClr val="dk1"/>
                </a:solidFill>
                <a:prstDash val="solid"/>
                <a:round/>
                <a:headEnd type="none" w="med" len="med"/>
                <a:tailEnd type="none" w="med" len="med"/>
              </a:ln>
            </p:spPr>
          </p:cxnSp>
          <p:cxnSp>
            <p:nvCxnSpPr>
              <p:cNvPr id="215" name="Google Shape;215;p21"/>
              <p:cNvCxnSpPr/>
              <p:nvPr/>
            </p:nvCxnSpPr>
            <p:spPr>
              <a:xfrm>
                <a:off x="6925" y="336600"/>
                <a:ext cx="9144000" cy="0"/>
              </a:xfrm>
              <a:prstGeom prst="straightConnector1">
                <a:avLst/>
              </a:prstGeom>
              <a:noFill/>
              <a:ln w="9525" cap="flat" cmpd="sng">
                <a:solidFill>
                  <a:srgbClr val="CC0000"/>
                </a:solidFill>
                <a:prstDash val="solid"/>
                <a:round/>
                <a:headEnd type="none" w="med" len="med"/>
                <a:tailEnd type="none" w="med" len="med"/>
              </a:ln>
            </p:spPr>
          </p:cxn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Numbers and text">
  <p:cSld name="CUSTOM_8_1">
    <p:spTree>
      <p:nvGrpSpPr>
        <p:cNvPr id="1" name="Shape 310"/>
        <p:cNvGrpSpPr/>
        <p:nvPr/>
      </p:nvGrpSpPr>
      <p:grpSpPr>
        <a:xfrm>
          <a:off x="0" y="0"/>
          <a:ext cx="0" cy="0"/>
          <a:chOff x="0" y="0"/>
          <a:chExt cx="0" cy="0"/>
        </a:xfrm>
      </p:grpSpPr>
      <p:sp>
        <p:nvSpPr>
          <p:cNvPr id="311" name="Google Shape;311;p27"/>
          <p:cNvSpPr txBox="1">
            <a:spLocks noGrp="1"/>
          </p:cNvSpPr>
          <p:nvPr>
            <p:ph type="subTitle" idx="1"/>
          </p:nvPr>
        </p:nvSpPr>
        <p:spPr>
          <a:xfrm>
            <a:off x="799575" y="1475892"/>
            <a:ext cx="3286800" cy="3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2"/>
              </a:buClr>
              <a:buSzPts val="2200"/>
              <a:buFont typeface="Alata"/>
              <a:buNone/>
              <a:defRPr sz="2200" b="1">
                <a:solidFill>
                  <a:schemeClr val="dk1"/>
                </a:solidFill>
                <a:latin typeface="Poppins"/>
                <a:ea typeface="Poppins"/>
                <a:cs typeface="Poppins"/>
                <a:sym typeface="Poppins"/>
              </a:defRPr>
            </a:lvl1pPr>
            <a:lvl2pPr lvl="1" algn="ctr" rtl="0">
              <a:spcBef>
                <a:spcPts val="0"/>
              </a:spcBef>
              <a:spcAft>
                <a:spcPts val="0"/>
              </a:spcAft>
              <a:buClr>
                <a:schemeClr val="lt2"/>
              </a:buClr>
              <a:buSzPts val="2200"/>
              <a:buFont typeface="Alata"/>
              <a:buNone/>
              <a:defRPr sz="2200" b="1">
                <a:solidFill>
                  <a:schemeClr val="lt2"/>
                </a:solidFill>
                <a:latin typeface="Alata"/>
                <a:ea typeface="Alata"/>
                <a:cs typeface="Alata"/>
                <a:sym typeface="Alata"/>
              </a:defRPr>
            </a:lvl2pPr>
            <a:lvl3pPr lvl="2"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3pPr>
            <a:lvl4pPr lvl="3"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4pPr>
            <a:lvl5pPr lvl="4"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5pPr>
            <a:lvl6pPr lvl="5"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6pPr>
            <a:lvl7pPr lvl="6"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7pPr>
            <a:lvl8pPr lvl="7"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8pPr>
            <a:lvl9pPr lvl="8" algn="ctr" rtl="0">
              <a:spcBef>
                <a:spcPts val="1600"/>
              </a:spcBef>
              <a:spcAft>
                <a:spcPts val="1600"/>
              </a:spcAft>
              <a:buClr>
                <a:schemeClr val="lt2"/>
              </a:buClr>
              <a:buSzPts val="2200"/>
              <a:buFont typeface="Alata"/>
              <a:buNone/>
              <a:defRPr sz="2200" b="1">
                <a:solidFill>
                  <a:schemeClr val="lt2"/>
                </a:solidFill>
                <a:latin typeface="Alata"/>
                <a:ea typeface="Alata"/>
                <a:cs typeface="Alata"/>
                <a:sym typeface="Alata"/>
              </a:defRPr>
            </a:lvl9pPr>
          </a:lstStyle>
          <a:p>
            <a:endParaRPr/>
          </a:p>
        </p:txBody>
      </p:sp>
      <p:sp>
        <p:nvSpPr>
          <p:cNvPr id="312" name="Google Shape;312;p27"/>
          <p:cNvSpPr txBox="1">
            <a:spLocks noGrp="1"/>
          </p:cNvSpPr>
          <p:nvPr>
            <p:ph type="subTitle" idx="2"/>
          </p:nvPr>
        </p:nvSpPr>
        <p:spPr>
          <a:xfrm>
            <a:off x="799658" y="2476954"/>
            <a:ext cx="3286800" cy="3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2"/>
              </a:buClr>
              <a:buSzPts val="2200"/>
              <a:buFont typeface="Alata"/>
              <a:buNone/>
              <a:defRPr sz="2200" b="1">
                <a:solidFill>
                  <a:schemeClr val="dk1"/>
                </a:solidFill>
                <a:latin typeface="Poppins"/>
                <a:ea typeface="Poppins"/>
                <a:cs typeface="Poppins"/>
                <a:sym typeface="Poppins"/>
              </a:defRPr>
            </a:lvl1pPr>
            <a:lvl2pPr lvl="1" algn="ctr" rtl="0">
              <a:spcBef>
                <a:spcPts val="0"/>
              </a:spcBef>
              <a:spcAft>
                <a:spcPts val="0"/>
              </a:spcAft>
              <a:buClr>
                <a:schemeClr val="lt2"/>
              </a:buClr>
              <a:buSzPts val="2200"/>
              <a:buFont typeface="Alata"/>
              <a:buNone/>
              <a:defRPr sz="2200" b="1">
                <a:solidFill>
                  <a:schemeClr val="lt2"/>
                </a:solidFill>
                <a:latin typeface="Alata"/>
                <a:ea typeface="Alata"/>
                <a:cs typeface="Alata"/>
                <a:sym typeface="Alata"/>
              </a:defRPr>
            </a:lvl2pPr>
            <a:lvl3pPr lvl="2"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3pPr>
            <a:lvl4pPr lvl="3"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4pPr>
            <a:lvl5pPr lvl="4"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5pPr>
            <a:lvl6pPr lvl="5"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6pPr>
            <a:lvl7pPr lvl="6"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7pPr>
            <a:lvl8pPr lvl="7"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8pPr>
            <a:lvl9pPr lvl="8" algn="ctr" rtl="0">
              <a:spcBef>
                <a:spcPts val="1600"/>
              </a:spcBef>
              <a:spcAft>
                <a:spcPts val="1600"/>
              </a:spcAft>
              <a:buClr>
                <a:schemeClr val="lt2"/>
              </a:buClr>
              <a:buSzPts val="2200"/>
              <a:buFont typeface="Alata"/>
              <a:buNone/>
              <a:defRPr sz="2200" b="1">
                <a:solidFill>
                  <a:schemeClr val="lt2"/>
                </a:solidFill>
                <a:latin typeface="Alata"/>
                <a:ea typeface="Alata"/>
                <a:cs typeface="Alata"/>
                <a:sym typeface="Alata"/>
              </a:defRPr>
            </a:lvl9pPr>
          </a:lstStyle>
          <a:p>
            <a:endParaRPr/>
          </a:p>
        </p:txBody>
      </p:sp>
      <p:sp>
        <p:nvSpPr>
          <p:cNvPr id="313" name="Google Shape;313;p27"/>
          <p:cNvSpPr txBox="1">
            <a:spLocks noGrp="1"/>
          </p:cNvSpPr>
          <p:nvPr>
            <p:ph type="subTitle" idx="3"/>
          </p:nvPr>
        </p:nvSpPr>
        <p:spPr>
          <a:xfrm>
            <a:off x="799616" y="3478017"/>
            <a:ext cx="3286800" cy="3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2"/>
              </a:buClr>
              <a:buSzPts val="2200"/>
              <a:buFont typeface="Alata"/>
              <a:buNone/>
              <a:defRPr sz="2200" b="1">
                <a:solidFill>
                  <a:schemeClr val="dk1"/>
                </a:solidFill>
                <a:latin typeface="Poppins"/>
                <a:ea typeface="Poppins"/>
                <a:cs typeface="Poppins"/>
                <a:sym typeface="Poppins"/>
              </a:defRPr>
            </a:lvl1pPr>
            <a:lvl2pPr lvl="1" algn="ctr" rtl="0">
              <a:spcBef>
                <a:spcPts val="0"/>
              </a:spcBef>
              <a:spcAft>
                <a:spcPts val="0"/>
              </a:spcAft>
              <a:buClr>
                <a:schemeClr val="lt2"/>
              </a:buClr>
              <a:buSzPts val="2200"/>
              <a:buFont typeface="Alata"/>
              <a:buNone/>
              <a:defRPr sz="2200" b="1">
                <a:solidFill>
                  <a:schemeClr val="lt2"/>
                </a:solidFill>
                <a:latin typeface="Alata"/>
                <a:ea typeface="Alata"/>
                <a:cs typeface="Alata"/>
                <a:sym typeface="Alata"/>
              </a:defRPr>
            </a:lvl2pPr>
            <a:lvl3pPr lvl="2"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3pPr>
            <a:lvl4pPr lvl="3"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4pPr>
            <a:lvl5pPr lvl="4"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5pPr>
            <a:lvl6pPr lvl="5"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6pPr>
            <a:lvl7pPr lvl="6"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7pPr>
            <a:lvl8pPr lvl="7" algn="ctr" rtl="0">
              <a:spcBef>
                <a:spcPts val="1600"/>
              </a:spcBef>
              <a:spcAft>
                <a:spcPts val="0"/>
              </a:spcAft>
              <a:buClr>
                <a:schemeClr val="lt2"/>
              </a:buClr>
              <a:buSzPts val="2200"/>
              <a:buFont typeface="Alata"/>
              <a:buNone/>
              <a:defRPr sz="2200" b="1">
                <a:solidFill>
                  <a:schemeClr val="lt2"/>
                </a:solidFill>
                <a:latin typeface="Alata"/>
                <a:ea typeface="Alata"/>
                <a:cs typeface="Alata"/>
                <a:sym typeface="Alata"/>
              </a:defRPr>
            </a:lvl8pPr>
            <a:lvl9pPr lvl="8" algn="ctr" rtl="0">
              <a:spcBef>
                <a:spcPts val="1600"/>
              </a:spcBef>
              <a:spcAft>
                <a:spcPts val="1600"/>
              </a:spcAft>
              <a:buClr>
                <a:schemeClr val="lt2"/>
              </a:buClr>
              <a:buSzPts val="2200"/>
              <a:buFont typeface="Alata"/>
              <a:buNone/>
              <a:defRPr sz="2200" b="1">
                <a:solidFill>
                  <a:schemeClr val="lt2"/>
                </a:solidFill>
                <a:latin typeface="Alata"/>
                <a:ea typeface="Alata"/>
                <a:cs typeface="Alata"/>
                <a:sym typeface="Alata"/>
              </a:defRPr>
            </a:lvl9pPr>
          </a:lstStyle>
          <a:p>
            <a:endParaRPr/>
          </a:p>
        </p:txBody>
      </p:sp>
      <p:sp>
        <p:nvSpPr>
          <p:cNvPr id="314" name="Google Shape;314;p27"/>
          <p:cNvSpPr txBox="1">
            <a:spLocks noGrp="1"/>
          </p:cNvSpPr>
          <p:nvPr>
            <p:ph type="subTitle" idx="4"/>
          </p:nvPr>
        </p:nvSpPr>
        <p:spPr>
          <a:xfrm>
            <a:off x="799658" y="1942873"/>
            <a:ext cx="3286800" cy="424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15" name="Google Shape;315;p27"/>
          <p:cNvSpPr txBox="1">
            <a:spLocks noGrp="1"/>
          </p:cNvSpPr>
          <p:nvPr>
            <p:ph type="subTitle" idx="5"/>
          </p:nvPr>
        </p:nvSpPr>
        <p:spPr>
          <a:xfrm>
            <a:off x="799612" y="2943936"/>
            <a:ext cx="3286800" cy="424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16" name="Google Shape;316;p27"/>
          <p:cNvSpPr txBox="1">
            <a:spLocks noGrp="1"/>
          </p:cNvSpPr>
          <p:nvPr>
            <p:ph type="subTitle" idx="6"/>
          </p:nvPr>
        </p:nvSpPr>
        <p:spPr>
          <a:xfrm>
            <a:off x="799618" y="3944999"/>
            <a:ext cx="3286800" cy="424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17" name="Google Shape;317;p27"/>
          <p:cNvSpPr txBox="1">
            <a:spLocks noGrp="1"/>
          </p:cNvSpPr>
          <p:nvPr>
            <p:ph type="title" hasCustomPrompt="1"/>
          </p:nvPr>
        </p:nvSpPr>
        <p:spPr>
          <a:xfrm>
            <a:off x="7250150" y="1834961"/>
            <a:ext cx="1173900" cy="406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24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18" name="Google Shape;318;p27"/>
          <p:cNvSpPr txBox="1">
            <a:spLocks noGrp="1"/>
          </p:cNvSpPr>
          <p:nvPr>
            <p:ph type="title" idx="7" hasCustomPrompt="1"/>
          </p:nvPr>
        </p:nvSpPr>
        <p:spPr>
          <a:xfrm>
            <a:off x="7250150" y="2836011"/>
            <a:ext cx="1173900" cy="406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24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19" name="Google Shape;319;p27"/>
          <p:cNvSpPr txBox="1">
            <a:spLocks noGrp="1"/>
          </p:cNvSpPr>
          <p:nvPr>
            <p:ph type="title" idx="8" hasCustomPrompt="1"/>
          </p:nvPr>
        </p:nvSpPr>
        <p:spPr>
          <a:xfrm>
            <a:off x="7250150" y="3837061"/>
            <a:ext cx="1173900" cy="406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24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20" name="Google Shape;320;p27"/>
          <p:cNvSpPr txBox="1">
            <a:spLocks noGrp="1"/>
          </p:cNvSpPr>
          <p:nvPr>
            <p:ph type="title" idx="9"/>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grpSp>
        <p:nvGrpSpPr>
          <p:cNvPr id="321" name="Google Shape;321;p27"/>
          <p:cNvGrpSpPr/>
          <p:nvPr/>
        </p:nvGrpSpPr>
        <p:grpSpPr>
          <a:xfrm>
            <a:off x="0" y="0"/>
            <a:ext cx="9150925" cy="5171700"/>
            <a:chOff x="0" y="0"/>
            <a:chExt cx="9150925" cy="5171700"/>
          </a:xfrm>
        </p:grpSpPr>
        <p:grpSp>
          <p:nvGrpSpPr>
            <p:cNvPr id="322" name="Google Shape;322;p27"/>
            <p:cNvGrpSpPr/>
            <p:nvPr/>
          </p:nvGrpSpPr>
          <p:grpSpPr>
            <a:xfrm>
              <a:off x="437100" y="0"/>
              <a:ext cx="8269800" cy="5171700"/>
              <a:chOff x="437100" y="0"/>
              <a:chExt cx="8269800" cy="5171700"/>
            </a:xfrm>
          </p:grpSpPr>
          <p:cxnSp>
            <p:nvCxnSpPr>
              <p:cNvPr id="323" name="Google Shape;323;p27"/>
              <p:cNvCxnSpPr/>
              <p:nvPr/>
            </p:nvCxnSpPr>
            <p:spPr>
              <a:xfrm>
                <a:off x="437100" y="0"/>
                <a:ext cx="0" cy="5171700"/>
              </a:xfrm>
              <a:prstGeom prst="straightConnector1">
                <a:avLst/>
              </a:prstGeom>
              <a:noFill/>
              <a:ln w="9525" cap="flat" cmpd="sng">
                <a:solidFill>
                  <a:schemeClr val="dk1"/>
                </a:solidFill>
                <a:prstDash val="solid"/>
                <a:round/>
                <a:headEnd type="none" w="med" len="med"/>
                <a:tailEnd type="none" w="med" len="med"/>
              </a:ln>
            </p:spPr>
          </p:cxnSp>
          <p:cxnSp>
            <p:nvCxnSpPr>
              <p:cNvPr id="324" name="Google Shape;324;p27"/>
              <p:cNvCxnSpPr/>
              <p:nvPr/>
            </p:nvCxnSpPr>
            <p:spPr>
              <a:xfrm>
                <a:off x="8706900" y="0"/>
                <a:ext cx="0" cy="5171700"/>
              </a:xfrm>
              <a:prstGeom prst="straightConnector1">
                <a:avLst/>
              </a:prstGeom>
              <a:noFill/>
              <a:ln w="9525" cap="flat" cmpd="sng">
                <a:solidFill>
                  <a:schemeClr val="dk1"/>
                </a:solidFill>
                <a:prstDash val="solid"/>
                <a:round/>
                <a:headEnd type="none" w="med" len="med"/>
                <a:tailEnd type="none" w="med" len="med"/>
              </a:ln>
            </p:spPr>
          </p:cxnSp>
        </p:grpSp>
        <p:grpSp>
          <p:nvGrpSpPr>
            <p:cNvPr id="325" name="Google Shape;325;p27"/>
            <p:cNvGrpSpPr/>
            <p:nvPr/>
          </p:nvGrpSpPr>
          <p:grpSpPr>
            <a:xfrm>
              <a:off x="0" y="336600"/>
              <a:ext cx="9144000" cy="4459800"/>
              <a:chOff x="6925" y="336600"/>
              <a:chExt cx="9144000" cy="4459800"/>
            </a:xfrm>
          </p:grpSpPr>
          <p:cxnSp>
            <p:nvCxnSpPr>
              <p:cNvPr id="326" name="Google Shape;326;p27"/>
              <p:cNvCxnSpPr/>
              <p:nvPr/>
            </p:nvCxnSpPr>
            <p:spPr>
              <a:xfrm>
                <a:off x="6925" y="4796400"/>
                <a:ext cx="9144000" cy="0"/>
              </a:xfrm>
              <a:prstGeom prst="straightConnector1">
                <a:avLst/>
              </a:prstGeom>
              <a:noFill/>
              <a:ln w="9525" cap="flat" cmpd="sng">
                <a:solidFill>
                  <a:schemeClr val="dk1"/>
                </a:solidFill>
                <a:prstDash val="solid"/>
                <a:round/>
                <a:headEnd type="none" w="med" len="med"/>
                <a:tailEnd type="none" w="med" len="med"/>
              </a:ln>
            </p:spPr>
          </p:cxnSp>
          <p:cxnSp>
            <p:nvCxnSpPr>
              <p:cNvPr id="327" name="Google Shape;327;p27"/>
              <p:cNvCxnSpPr/>
              <p:nvPr/>
            </p:nvCxnSpPr>
            <p:spPr>
              <a:xfrm>
                <a:off x="6925" y="336600"/>
                <a:ext cx="9144000" cy="0"/>
              </a:xfrm>
              <a:prstGeom prst="straightConnector1">
                <a:avLst/>
              </a:prstGeom>
              <a:noFill/>
              <a:ln w="9525" cap="flat" cmpd="sng">
                <a:solidFill>
                  <a:srgbClr val="CC0000"/>
                </a:solidFill>
                <a:prstDash val="solid"/>
                <a:round/>
                <a:headEnd type="none" w="med" len="med"/>
                <a:tailEnd type="none" w="med" len="med"/>
              </a:ln>
            </p:spPr>
          </p:cxnSp>
        </p:grpSp>
        <p:cxnSp>
          <p:nvCxnSpPr>
            <p:cNvPr id="328" name="Google Shape;328;p27"/>
            <p:cNvCxnSpPr/>
            <p:nvPr/>
          </p:nvCxnSpPr>
          <p:spPr>
            <a:xfrm>
              <a:off x="6925" y="1241200"/>
              <a:ext cx="9144000" cy="0"/>
            </a:xfrm>
            <a:prstGeom prst="straightConnector1">
              <a:avLst/>
            </a:prstGeom>
            <a:noFill/>
            <a:ln w="9525" cap="flat" cmpd="sng">
              <a:solidFill>
                <a:srgbClr val="CC0000"/>
              </a:solidFill>
              <a:prstDash val="solid"/>
              <a:round/>
              <a:headEnd type="none" w="med" len="med"/>
              <a:tailEnd type="none" w="med" len="med"/>
            </a:ln>
          </p:spPr>
        </p:cxn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64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1pPr>
            <a:lvl2pPr lvl="1"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2pPr>
            <a:lvl3pPr lvl="2"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3pPr>
            <a:lvl4pPr lvl="3"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4pPr>
            <a:lvl5pPr lvl="4"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5pPr>
            <a:lvl6pPr lvl="5"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6pPr>
            <a:lvl7pPr lvl="6"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7pPr>
            <a:lvl8pPr lvl="7"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8pPr>
            <a:lvl9pPr lvl="8" rtl="0">
              <a:spcBef>
                <a:spcPts val="0"/>
              </a:spcBef>
              <a:spcAft>
                <a:spcPts val="0"/>
              </a:spcAft>
              <a:buClr>
                <a:schemeClr val="dk1"/>
              </a:buClr>
              <a:buSzPts val="3400"/>
              <a:buFont typeface="Poppins"/>
              <a:buNone/>
              <a:defRPr sz="3400" b="1">
                <a:solidFill>
                  <a:schemeClr val="dk1"/>
                </a:solidFill>
                <a:latin typeface="Poppins"/>
                <a:ea typeface="Poppins"/>
                <a:cs typeface="Poppins"/>
                <a:sym typeface="Poppins"/>
              </a:defRPr>
            </a:lvl9pPr>
          </a:lstStyle>
          <a:p>
            <a:endParaRPr/>
          </a:p>
        </p:txBody>
      </p:sp>
      <p:sp>
        <p:nvSpPr>
          <p:cNvPr id="7" name="Google Shape;7;p1"/>
          <p:cNvSpPr txBox="1">
            <a:spLocks noGrp="1"/>
          </p:cNvSpPr>
          <p:nvPr>
            <p:ph type="body" idx="1"/>
          </p:nvPr>
        </p:nvSpPr>
        <p:spPr>
          <a:xfrm>
            <a:off x="720000" y="1142975"/>
            <a:ext cx="7704000" cy="33705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lt1"/>
              </a:buClr>
              <a:buSzPts val="1400"/>
              <a:buFont typeface="Assistant"/>
              <a:buChar char="●"/>
              <a:defRPr>
                <a:solidFill>
                  <a:schemeClr val="lt1"/>
                </a:solidFill>
                <a:latin typeface="Assistant"/>
                <a:ea typeface="Assistant"/>
                <a:cs typeface="Assistant"/>
                <a:sym typeface="Assistant"/>
              </a:defRPr>
            </a:lvl1pPr>
            <a:lvl2pPr marL="914400" lvl="1" indent="-317500">
              <a:lnSpc>
                <a:spcPct val="100000"/>
              </a:lnSpc>
              <a:spcBef>
                <a:spcPts val="1600"/>
              </a:spcBef>
              <a:spcAft>
                <a:spcPts val="0"/>
              </a:spcAft>
              <a:buClr>
                <a:schemeClr val="lt1"/>
              </a:buClr>
              <a:buSzPts val="1400"/>
              <a:buFont typeface="Assistant"/>
              <a:buChar char="○"/>
              <a:defRPr>
                <a:solidFill>
                  <a:schemeClr val="lt1"/>
                </a:solidFill>
                <a:latin typeface="Assistant"/>
                <a:ea typeface="Assistant"/>
                <a:cs typeface="Assistant"/>
                <a:sym typeface="Assistant"/>
              </a:defRPr>
            </a:lvl2pPr>
            <a:lvl3pPr marL="1371600" lvl="2" indent="-317500">
              <a:lnSpc>
                <a:spcPct val="100000"/>
              </a:lnSpc>
              <a:spcBef>
                <a:spcPts val="1600"/>
              </a:spcBef>
              <a:spcAft>
                <a:spcPts val="0"/>
              </a:spcAft>
              <a:buClr>
                <a:schemeClr val="lt1"/>
              </a:buClr>
              <a:buSzPts val="1400"/>
              <a:buFont typeface="Assistant"/>
              <a:buChar char="■"/>
              <a:defRPr>
                <a:solidFill>
                  <a:schemeClr val="lt1"/>
                </a:solidFill>
                <a:latin typeface="Assistant"/>
                <a:ea typeface="Assistant"/>
                <a:cs typeface="Assistant"/>
                <a:sym typeface="Assistant"/>
              </a:defRPr>
            </a:lvl3pPr>
            <a:lvl4pPr marL="1828800" lvl="3" indent="-317500">
              <a:lnSpc>
                <a:spcPct val="100000"/>
              </a:lnSpc>
              <a:spcBef>
                <a:spcPts val="1600"/>
              </a:spcBef>
              <a:spcAft>
                <a:spcPts val="0"/>
              </a:spcAft>
              <a:buClr>
                <a:schemeClr val="lt1"/>
              </a:buClr>
              <a:buSzPts val="1400"/>
              <a:buFont typeface="Assistant"/>
              <a:buChar char="●"/>
              <a:defRPr>
                <a:solidFill>
                  <a:schemeClr val="lt1"/>
                </a:solidFill>
                <a:latin typeface="Assistant"/>
                <a:ea typeface="Assistant"/>
                <a:cs typeface="Assistant"/>
                <a:sym typeface="Assistant"/>
              </a:defRPr>
            </a:lvl4pPr>
            <a:lvl5pPr marL="2286000" lvl="4" indent="-317500">
              <a:lnSpc>
                <a:spcPct val="100000"/>
              </a:lnSpc>
              <a:spcBef>
                <a:spcPts val="1600"/>
              </a:spcBef>
              <a:spcAft>
                <a:spcPts val="0"/>
              </a:spcAft>
              <a:buClr>
                <a:schemeClr val="lt1"/>
              </a:buClr>
              <a:buSzPts val="1400"/>
              <a:buFont typeface="Assistant"/>
              <a:buChar char="○"/>
              <a:defRPr>
                <a:solidFill>
                  <a:schemeClr val="lt1"/>
                </a:solidFill>
                <a:latin typeface="Assistant"/>
                <a:ea typeface="Assistant"/>
                <a:cs typeface="Assistant"/>
                <a:sym typeface="Assistant"/>
              </a:defRPr>
            </a:lvl5pPr>
            <a:lvl6pPr marL="2743200" lvl="5" indent="-317500">
              <a:lnSpc>
                <a:spcPct val="100000"/>
              </a:lnSpc>
              <a:spcBef>
                <a:spcPts val="1600"/>
              </a:spcBef>
              <a:spcAft>
                <a:spcPts val="0"/>
              </a:spcAft>
              <a:buClr>
                <a:schemeClr val="lt1"/>
              </a:buClr>
              <a:buSzPts val="1400"/>
              <a:buFont typeface="Assistant"/>
              <a:buChar char="■"/>
              <a:defRPr>
                <a:solidFill>
                  <a:schemeClr val="lt1"/>
                </a:solidFill>
                <a:latin typeface="Assistant"/>
                <a:ea typeface="Assistant"/>
                <a:cs typeface="Assistant"/>
                <a:sym typeface="Assistant"/>
              </a:defRPr>
            </a:lvl6pPr>
            <a:lvl7pPr marL="3200400" lvl="6" indent="-317500">
              <a:lnSpc>
                <a:spcPct val="100000"/>
              </a:lnSpc>
              <a:spcBef>
                <a:spcPts val="1600"/>
              </a:spcBef>
              <a:spcAft>
                <a:spcPts val="0"/>
              </a:spcAft>
              <a:buClr>
                <a:schemeClr val="lt1"/>
              </a:buClr>
              <a:buSzPts val="1400"/>
              <a:buFont typeface="Assistant"/>
              <a:buChar char="●"/>
              <a:defRPr>
                <a:solidFill>
                  <a:schemeClr val="lt1"/>
                </a:solidFill>
                <a:latin typeface="Assistant"/>
                <a:ea typeface="Assistant"/>
                <a:cs typeface="Assistant"/>
                <a:sym typeface="Assistant"/>
              </a:defRPr>
            </a:lvl7pPr>
            <a:lvl8pPr marL="3657600" lvl="7" indent="-317500">
              <a:lnSpc>
                <a:spcPct val="100000"/>
              </a:lnSpc>
              <a:spcBef>
                <a:spcPts val="1600"/>
              </a:spcBef>
              <a:spcAft>
                <a:spcPts val="0"/>
              </a:spcAft>
              <a:buClr>
                <a:schemeClr val="lt1"/>
              </a:buClr>
              <a:buSzPts val="1400"/>
              <a:buFont typeface="Assistant"/>
              <a:buChar char="○"/>
              <a:defRPr>
                <a:solidFill>
                  <a:schemeClr val="lt1"/>
                </a:solidFill>
                <a:latin typeface="Assistant"/>
                <a:ea typeface="Assistant"/>
                <a:cs typeface="Assistant"/>
                <a:sym typeface="Assistant"/>
              </a:defRPr>
            </a:lvl8pPr>
            <a:lvl9pPr marL="4114800" lvl="8" indent="-317500">
              <a:lnSpc>
                <a:spcPct val="100000"/>
              </a:lnSpc>
              <a:spcBef>
                <a:spcPts val="1600"/>
              </a:spcBef>
              <a:spcAft>
                <a:spcPts val="1600"/>
              </a:spcAft>
              <a:buClr>
                <a:schemeClr val="lt1"/>
              </a:buClr>
              <a:buSzPts val="1400"/>
              <a:buFont typeface="Assistant"/>
              <a:buChar char="■"/>
              <a:defRPr>
                <a:solidFill>
                  <a:schemeClr val="lt1"/>
                </a:solidFill>
                <a:latin typeface="Assistant"/>
                <a:ea typeface="Assistant"/>
                <a:cs typeface="Assistant"/>
                <a:sym typeface="Assistan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5" r:id="rId3"/>
    <p:sldLayoutId id="2147483659" r:id="rId4"/>
    <p:sldLayoutId id="2147483661" r:id="rId5"/>
    <p:sldLayoutId id="2147483664" r:id="rId6"/>
    <p:sldLayoutId id="2147483665" r:id="rId7"/>
    <p:sldLayoutId id="2147483667" r:id="rId8"/>
    <p:sldLayoutId id="2147483673" r:id="rId9"/>
    <p:sldLayoutId id="2147483675" r:id="rId10"/>
    <p:sldLayoutId id="2147483678" r:id="rId11"/>
    <p:sldLayoutId id="2147483683" r:id="rId12"/>
    <p:sldLayoutId id="2147483686"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docs.google.com/spreadsheets/d/1YMjQ97ksgPooUGO5-vGKexDYCjmj8FsQofdE17QvTts/copy" TargetMode="External"/><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grpSp>
        <p:nvGrpSpPr>
          <p:cNvPr id="415" name="Google Shape;415;p36"/>
          <p:cNvGrpSpPr/>
          <p:nvPr/>
        </p:nvGrpSpPr>
        <p:grpSpPr>
          <a:xfrm>
            <a:off x="0" y="0"/>
            <a:ext cx="9151315" cy="5171700"/>
            <a:chOff x="0" y="0"/>
            <a:chExt cx="9151315" cy="5171700"/>
          </a:xfrm>
        </p:grpSpPr>
        <p:cxnSp>
          <p:nvCxnSpPr>
            <p:cNvPr id="416" name="Google Shape;416;p36"/>
            <p:cNvCxnSpPr/>
            <p:nvPr/>
          </p:nvCxnSpPr>
          <p:spPr>
            <a:xfrm>
              <a:off x="7212025" y="0"/>
              <a:ext cx="0" cy="5171700"/>
            </a:xfrm>
            <a:prstGeom prst="straightConnector1">
              <a:avLst/>
            </a:prstGeom>
            <a:noFill/>
            <a:ln w="9525" cap="flat" cmpd="sng">
              <a:solidFill>
                <a:srgbClr val="CC0000"/>
              </a:solidFill>
              <a:prstDash val="solid"/>
              <a:round/>
              <a:headEnd type="none" w="med" len="med"/>
              <a:tailEnd type="none" w="med" len="med"/>
            </a:ln>
          </p:spPr>
        </p:cxnSp>
        <p:grpSp>
          <p:nvGrpSpPr>
            <p:cNvPr id="417" name="Google Shape;417;p36"/>
            <p:cNvGrpSpPr/>
            <p:nvPr/>
          </p:nvGrpSpPr>
          <p:grpSpPr>
            <a:xfrm>
              <a:off x="0" y="3238350"/>
              <a:ext cx="9151315" cy="759750"/>
              <a:chOff x="6925" y="3238350"/>
              <a:chExt cx="9144000" cy="759750"/>
            </a:xfrm>
          </p:grpSpPr>
          <p:cxnSp>
            <p:nvCxnSpPr>
              <p:cNvPr id="418" name="Google Shape;418;p36"/>
              <p:cNvCxnSpPr/>
              <p:nvPr/>
            </p:nvCxnSpPr>
            <p:spPr>
              <a:xfrm>
                <a:off x="6925" y="3238350"/>
                <a:ext cx="9144000" cy="0"/>
              </a:xfrm>
              <a:prstGeom prst="straightConnector1">
                <a:avLst/>
              </a:prstGeom>
              <a:noFill/>
              <a:ln w="9525" cap="flat" cmpd="sng">
                <a:solidFill>
                  <a:srgbClr val="CC0000"/>
                </a:solidFill>
                <a:prstDash val="solid"/>
                <a:round/>
                <a:headEnd type="none" w="med" len="med"/>
                <a:tailEnd type="none" w="med" len="med"/>
              </a:ln>
            </p:spPr>
          </p:cxnSp>
          <p:cxnSp>
            <p:nvCxnSpPr>
              <p:cNvPr id="419" name="Google Shape;419;p36"/>
              <p:cNvCxnSpPr/>
              <p:nvPr/>
            </p:nvCxnSpPr>
            <p:spPr>
              <a:xfrm>
                <a:off x="6925" y="3998100"/>
                <a:ext cx="9144000" cy="0"/>
              </a:xfrm>
              <a:prstGeom prst="straightConnector1">
                <a:avLst/>
              </a:prstGeom>
              <a:noFill/>
              <a:ln w="9525" cap="flat" cmpd="sng">
                <a:solidFill>
                  <a:srgbClr val="CC0000"/>
                </a:solidFill>
                <a:prstDash val="solid"/>
                <a:round/>
                <a:headEnd type="none" w="med" len="med"/>
                <a:tailEnd type="none" w="med" len="med"/>
              </a:ln>
            </p:spPr>
          </p:cxnSp>
        </p:grpSp>
      </p:grpSp>
      <p:sp>
        <p:nvSpPr>
          <p:cNvPr id="420" name="Google Shape;420;p36"/>
          <p:cNvSpPr txBox="1">
            <a:spLocks noGrp="1"/>
          </p:cNvSpPr>
          <p:nvPr>
            <p:ph type="ctrTitle"/>
          </p:nvPr>
        </p:nvSpPr>
        <p:spPr>
          <a:xfrm>
            <a:off x="564114" y="805151"/>
            <a:ext cx="5001649" cy="99824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a-IR" dirty="0">
                <a:cs typeface="B Nazanin" panose="00000400000000000000" pitchFamily="2" charset="-78"/>
              </a:rPr>
              <a:t>تم : دامپزشکی بالینی</a:t>
            </a:r>
            <a:endParaRPr dirty="0">
              <a:cs typeface="B Nazanin" panose="00000400000000000000" pitchFamily="2" charset="-78"/>
            </a:endParaRPr>
          </a:p>
        </p:txBody>
      </p:sp>
      <p:sp>
        <p:nvSpPr>
          <p:cNvPr id="421" name="Google Shape;421;p36"/>
          <p:cNvSpPr txBox="1">
            <a:spLocks noGrp="1"/>
          </p:cNvSpPr>
          <p:nvPr>
            <p:ph type="subTitle" idx="1"/>
          </p:nvPr>
        </p:nvSpPr>
        <p:spPr>
          <a:xfrm>
            <a:off x="720000" y="3393663"/>
            <a:ext cx="3657000" cy="449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IR" dirty="0">
                <a:cs typeface="B Nazanin" panose="00000400000000000000" pitchFamily="2" charset="-78"/>
              </a:rPr>
              <a:t>قالب پاورپوینت دامپزشکی</a:t>
            </a:r>
            <a:endParaRPr dirty="0">
              <a:cs typeface="B Nazanin" panose="00000400000000000000" pitchFamily="2" charset="-78"/>
            </a:endParaRPr>
          </a:p>
        </p:txBody>
      </p:sp>
      <p:pic>
        <p:nvPicPr>
          <p:cNvPr id="422" name="Google Shape;422;p36"/>
          <p:cNvPicPr preferRelativeResize="0"/>
          <p:nvPr/>
        </p:nvPicPr>
        <p:blipFill rotWithShape="1">
          <a:blip r:embed="rId3">
            <a:alphaModFix/>
          </a:blip>
          <a:srcRect l="12494" t="6736" r="131" b="6900"/>
          <a:stretch/>
        </p:blipFill>
        <p:spPr>
          <a:xfrm>
            <a:off x="5701500" y="341575"/>
            <a:ext cx="3000901" cy="4451926"/>
          </a:xfrm>
          <a:prstGeom prst="rect">
            <a:avLst/>
          </a:prstGeom>
          <a:noFill/>
          <a:ln>
            <a:noFill/>
          </a:ln>
        </p:spPr>
      </p:pic>
      <p:grpSp>
        <p:nvGrpSpPr>
          <p:cNvPr id="423" name="Google Shape;423;p36"/>
          <p:cNvGrpSpPr/>
          <p:nvPr/>
        </p:nvGrpSpPr>
        <p:grpSpPr>
          <a:xfrm>
            <a:off x="819273" y="4172735"/>
            <a:ext cx="1910088" cy="449019"/>
            <a:chOff x="819273" y="4172735"/>
            <a:chExt cx="1910088" cy="449019"/>
          </a:xfrm>
        </p:grpSpPr>
        <p:grpSp>
          <p:nvGrpSpPr>
            <p:cNvPr id="424" name="Google Shape;424;p36"/>
            <p:cNvGrpSpPr/>
            <p:nvPr/>
          </p:nvGrpSpPr>
          <p:grpSpPr>
            <a:xfrm>
              <a:off x="1513498" y="4172735"/>
              <a:ext cx="521638" cy="449019"/>
              <a:chOff x="3067075" y="3340725"/>
              <a:chExt cx="2481625" cy="2136150"/>
            </a:xfrm>
          </p:grpSpPr>
          <p:sp>
            <p:nvSpPr>
              <p:cNvPr id="425" name="Google Shape;425;p36"/>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26" name="Google Shape;426;p36"/>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27" name="Google Shape;427;p36"/>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28" name="Google Shape;428;p36"/>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29" name="Google Shape;429;p36"/>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430" name="Google Shape;430;p36"/>
            <p:cNvGrpSpPr/>
            <p:nvPr/>
          </p:nvGrpSpPr>
          <p:grpSpPr>
            <a:xfrm>
              <a:off x="2207723" y="4172735"/>
              <a:ext cx="521638" cy="449019"/>
              <a:chOff x="3067075" y="3340725"/>
              <a:chExt cx="2481625" cy="2136150"/>
            </a:xfrm>
          </p:grpSpPr>
          <p:sp>
            <p:nvSpPr>
              <p:cNvPr id="431" name="Google Shape;431;p36"/>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2" name="Google Shape;432;p36"/>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3" name="Google Shape;433;p36"/>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4" name="Google Shape;434;p36"/>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5" name="Google Shape;435;p36"/>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436" name="Google Shape;436;p36"/>
            <p:cNvGrpSpPr/>
            <p:nvPr/>
          </p:nvGrpSpPr>
          <p:grpSpPr>
            <a:xfrm>
              <a:off x="819273" y="4172735"/>
              <a:ext cx="521638" cy="449019"/>
              <a:chOff x="3067075" y="3340725"/>
              <a:chExt cx="2481625" cy="2136150"/>
            </a:xfrm>
          </p:grpSpPr>
          <p:sp>
            <p:nvSpPr>
              <p:cNvPr id="437" name="Google Shape;437;p36"/>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8" name="Google Shape;438;p36"/>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9" name="Google Shape;439;p36"/>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0" name="Google Shape;440;p36"/>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1" name="Google Shape;441;p36"/>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noFill/>
              <a:ln w="952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sp>
        <p:nvSpPr>
          <p:cNvPr id="442" name="Google Shape;442;p36"/>
          <p:cNvSpPr txBox="1">
            <a:spLocks noGrp="1"/>
          </p:cNvSpPr>
          <p:nvPr>
            <p:ph type="subTitle" idx="1"/>
          </p:nvPr>
        </p:nvSpPr>
        <p:spPr>
          <a:xfrm>
            <a:off x="7347763" y="46200"/>
            <a:ext cx="1223400" cy="22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200" b="1">
                <a:solidFill>
                  <a:srgbClr val="CC0000"/>
                </a:solidFill>
                <a:latin typeface="Poppins"/>
                <a:ea typeface="Poppins"/>
                <a:cs typeface="B Nazanin" panose="00000400000000000000" pitchFamily="2" charset="-78"/>
                <a:sym typeface="Poppins"/>
              </a:rPr>
              <a:t>2022</a:t>
            </a:r>
            <a:endParaRPr sz="1200" b="1">
              <a:solidFill>
                <a:srgbClr val="CC0000"/>
              </a:solidFill>
              <a:latin typeface="Poppins"/>
              <a:ea typeface="Poppins"/>
              <a:cs typeface="B Nazanin" panose="00000400000000000000" pitchFamily="2" charset="-78"/>
              <a:sym typeface="Poppins"/>
            </a:endParaRPr>
          </a:p>
        </p:txBody>
      </p:sp>
      <p:sp>
        <p:nvSpPr>
          <p:cNvPr id="443" name="Google Shape;443;p36"/>
          <p:cNvSpPr txBox="1">
            <a:spLocks noGrp="1"/>
          </p:cNvSpPr>
          <p:nvPr>
            <p:ph type="subTitle" idx="1"/>
          </p:nvPr>
        </p:nvSpPr>
        <p:spPr>
          <a:xfrm>
            <a:off x="5843013" y="4869788"/>
            <a:ext cx="1223400" cy="22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fa-IR" sz="1200" b="1" dirty="0">
                <a:solidFill>
                  <a:srgbClr val="CC0000"/>
                </a:solidFill>
                <a:latin typeface="Poppins"/>
                <a:ea typeface="Poppins"/>
                <a:cs typeface="B Nazanin" panose="00000400000000000000" pitchFamily="2" charset="-78"/>
                <a:sym typeface="Poppins"/>
              </a:rPr>
              <a:t>تب سگ</a:t>
            </a:r>
            <a:endParaRPr sz="1200" b="1" dirty="0">
              <a:solidFill>
                <a:srgbClr val="CC0000"/>
              </a:solidFill>
              <a:latin typeface="Poppins"/>
              <a:ea typeface="Poppins"/>
              <a:cs typeface="B Nazanin" panose="00000400000000000000" pitchFamily="2" charset="-78"/>
              <a:sym typeface="Poppin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38"/>
          <p:cNvSpPr/>
          <p:nvPr/>
        </p:nvSpPr>
        <p:spPr>
          <a:xfrm>
            <a:off x="834600" y="1692100"/>
            <a:ext cx="723300" cy="7233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59" name="Google Shape;459;p38"/>
          <p:cNvSpPr/>
          <p:nvPr/>
        </p:nvSpPr>
        <p:spPr>
          <a:xfrm>
            <a:off x="834600" y="2724638"/>
            <a:ext cx="723300" cy="7233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60" name="Google Shape;460;p38"/>
          <p:cNvSpPr/>
          <p:nvPr/>
        </p:nvSpPr>
        <p:spPr>
          <a:xfrm>
            <a:off x="834600" y="3749730"/>
            <a:ext cx="723300" cy="7233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61" name="Google Shape;461;p38"/>
          <p:cNvSpPr/>
          <p:nvPr/>
        </p:nvSpPr>
        <p:spPr>
          <a:xfrm>
            <a:off x="4917900" y="1692100"/>
            <a:ext cx="723300" cy="7233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62" name="Google Shape;462;p38"/>
          <p:cNvSpPr/>
          <p:nvPr/>
        </p:nvSpPr>
        <p:spPr>
          <a:xfrm>
            <a:off x="4917900" y="2724638"/>
            <a:ext cx="723300" cy="7233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63" name="Google Shape;463;p38"/>
          <p:cNvSpPr txBox="1">
            <a:spLocks noGrp="1"/>
          </p:cNvSpPr>
          <p:nvPr>
            <p:ph type="title" idx="9"/>
          </p:nvPr>
        </p:nvSpPr>
        <p:spPr>
          <a:xfrm>
            <a:off x="720000" y="2785301"/>
            <a:ext cx="9525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en">
                <a:cs typeface="B Nazanin" panose="00000400000000000000" pitchFamily="2" charset="-78"/>
              </a:rPr>
              <a:t>02</a:t>
            </a:r>
            <a:endParaRPr>
              <a:cs typeface="B Nazanin" panose="00000400000000000000" pitchFamily="2" charset="-78"/>
            </a:endParaRPr>
          </a:p>
        </p:txBody>
      </p:sp>
      <p:sp>
        <p:nvSpPr>
          <p:cNvPr id="464" name="Google Shape;464;p38"/>
          <p:cNvSpPr txBox="1">
            <a:spLocks noGrp="1"/>
          </p:cNvSpPr>
          <p:nvPr>
            <p:ph type="title" idx="8"/>
          </p:nvPr>
        </p:nvSpPr>
        <p:spPr>
          <a:xfrm>
            <a:off x="720000" y="1752700"/>
            <a:ext cx="9525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en">
                <a:cs typeface="B Nazanin" panose="00000400000000000000" pitchFamily="2" charset="-78"/>
              </a:rPr>
              <a:t>01</a:t>
            </a:r>
            <a:endParaRPr>
              <a:cs typeface="B Nazanin" panose="00000400000000000000" pitchFamily="2" charset="-78"/>
            </a:endParaRPr>
          </a:p>
        </p:txBody>
      </p:sp>
      <p:sp>
        <p:nvSpPr>
          <p:cNvPr id="465" name="Google Shape;465;p38"/>
          <p:cNvSpPr txBox="1">
            <a:spLocks noGrp="1"/>
          </p:cNvSpPr>
          <p:nvPr>
            <p:ph type="title" idx="13"/>
          </p:nvPr>
        </p:nvSpPr>
        <p:spPr>
          <a:xfrm>
            <a:off x="4803300" y="1752700"/>
            <a:ext cx="9525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en">
                <a:cs typeface="B Nazanin" panose="00000400000000000000" pitchFamily="2" charset="-78"/>
              </a:rPr>
              <a:t>04</a:t>
            </a:r>
            <a:endParaRPr>
              <a:cs typeface="B Nazanin" panose="00000400000000000000" pitchFamily="2" charset="-78"/>
            </a:endParaRPr>
          </a:p>
        </p:txBody>
      </p:sp>
      <p:sp>
        <p:nvSpPr>
          <p:cNvPr id="466" name="Google Shape;466;p38"/>
          <p:cNvSpPr txBox="1">
            <a:spLocks noGrp="1"/>
          </p:cNvSpPr>
          <p:nvPr>
            <p:ph type="title" idx="14"/>
          </p:nvPr>
        </p:nvSpPr>
        <p:spPr>
          <a:xfrm>
            <a:off x="4803300" y="2785300"/>
            <a:ext cx="9525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en">
                <a:cs typeface="B Nazanin" panose="00000400000000000000" pitchFamily="2" charset="-78"/>
              </a:rPr>
              <a:t>05</a:t>
            </a:r>
            <a:endParaRPr>
              <a:cs typeface="B Nazanin" panose="00000400000000000000" pitchFamily="2" charset="-78"/>
            </a:endParaRPr>
          </a:p>
        </p:txBody>
      </p:sp>
      <p:sp>
        <p:nvSpPr>
          <p:cNvPr id="467" name="Google Shape;467;p38"/>
          <p:cNvSpPr txBox="1">
            <a:spLocks noGrp="1"/>
          </p:cNvSpPr>
          <p:nvPr>
            <p:ph type="title"/>
          </p:nvPr>
        </p:nvSpPr>
        <p:spPr>
          <a:xfrm>
            <a:off x="1669076" y="1537675"/>
            <a:ext cx="2668200" cy="3954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در مورد بیمار</a:t>
            </a:r>
            <a:endParaRPr dirty="0">
              <a:cs typeface="B Nazanin" panose="00000400000000000000" pitchFamily="2" charset="-78"/>
            </a:endParaRPr>
          </a:p>
        </p:txBody>
      </p:sp>
      <p:sp>
        <p:nvSpPr>
          <p:cNvPr id="468" name="Google Shape;468;p38"/>
          <p:cNvSpPr txBox="1">
            <a:spLocks noGrp="1"/>
          </p:cNvSpPr>
          <p:nvPr>
            <p:ph type="subTitle" idx="1"/>
          </p:nvPr>
        </p:nvSpPr>
        <p:spPr>
          <a:xfrm>
            <a:off x="1669075" y="1933148"/>
            <a:ext cx="2668200" cy="525000"/>
          </a:xfrm>
          <a:prstGeom prst="rect">
            <a:avLst/>
          </a:prstGeom>
        </p:spPr>
        <p:txBody>
          <a:bodyPr spcFirstLastPara="1" wrap="square" lIns="91425" tIns="91425" rIns="91425" bIns="91425" anchor="t" anchorCtr="0">
            <a:noAutofit/>
          </a:bodyPr>
          <a:lstStyle/>
          <a:p>
            <a:pPr marL="0" lvl="0" indent="0" algn="r" rtl="1"/>
            <a:r>
              <a:rPr lang="fa-IR" dirty="0">
                <a:cs typeface="B Nazanin" panose="00000400000000000000" pitchFamily="2" charset="-78"/>
              </a:rPr>
              <a:t>می توانید موضوع بخش را در اینجا توضیح دهید</a:t>
            </a:r>
            <a:endParaRPr dirty="0">
              <a:cs typeface="B Nazanin" panose="00000400000000000000" pitchFamily="2" charset="-78"/>
            </a:endParaRPr>
          </a:p>
        </p:txBody>
      </p:sp>
      <p:sp>
        <p:nvSpPr>
          <p:cNvPr id="469" name="Google Shape;469;p38"/>
          <p:cNvSpPr txBox="1">
            <a:spLocks noGrp="1"/>
          </p:cNvSpPr>
          <p:nvPr>
            <p:ph type="title" idx="2"/>
          </p:nvPr>
        </p:nvSpPr>
        <p:spPr>
          <a:xfrm>
            <a:off x="5755794" y="1537675"/>
            <a:ext cx="2668200" cy="395400"/>
          </a:xfrm>
          <a:prstGeom prst="rect">
            <a:avLst/>
          </a:prstGeom>
        </p:spPr>
        <p:txBody>
          <a:bodyPr spcFirstLastPara="1" wrap="square" lIns="91425" tIns="91425" rIns="91425" bIns="91425" anchor="t" anchorCtr="0">
            <a:noAutofit/>
          </a:bodyPr>
          <a:lstStyle/>
          <a:p>
            <a:pPr lvl="0" algn="r" rtl="1">
              <a:buSzPts val="1100"/>
            </a:pPr>
            <a:r>
              <a:rPr lang="fa-IR" dirty="0">
                <a:cs typeface="B Nazanin" panose="00000400000000000000" pitchFamily="2" charset="-78"/>
              </a:rPr>
              <a:t>رفتار</a:t>
            </a:r>
            <a:endParaRPr dirty="0">
              <a:cs typeface="B Nazanin" panose="00000400000000000000" pitchFamily="2" charset="-78"/>
            </a:endParaRPr>
          </a:p>
        </p:txBody>
      </p:sp>
      <p:sp>
        <p:nvSpPr>
          <p:cNvPr id="470" name="Google Shape;470;p38"/>
          <p:cNvSpPr txBox="1">
            <a:spLocks noGrp="1"/>
          </p:cNvSpPr>
          <p:nvPr>
            <p:ph type="subTitle" idx="3"/>
          </p:nvPr>
        </p:nvSpPr>
        <p:spPr>
          <a:xfrm>
            <a:off x="5755795" y="1933148"/>
            <a:ext cx="2668200" cy="525000"/>
          </a:xfrm>
          <a:prstGeom prst="rect">
            <a:avLst/>
          </a:prstGeom>
        </p:spPr>
        <p:txBody>
          <a:bodyPr spcFirstLastPara="1" wrap="square" lIns="91425" tIns="91425" rIns="91425" bIns="91425" anchor="t" anchorCtr="0">
            <a:noAutofit/>
          </a:bodyPr>
          <a:lstStyle/>
          <a:p>
            <a:pPr marL="0" lvl="0" indent="0" algn="r" rtl="1"/>
            <a:r>
              <a:rPr lang="fa-IR" dirty="0">
                <a:cs typeface="B Nazanin" panose="00000400000000000000" pitchFamily="2" charset="-78"/>
              </a:rPr>
              <a:t>می توانید موضوع بخش را در اینجا توضیح دهید</a:t>
            </a:r>
            <a:endParaRPr dirty="0">
              <a:cs typeface="B Nazanin" panose="00000400000000000000" pitchFamily="2" charset="-78"/>
            </a:endParaRPr>
          </a:p>
        </p:txBody>
      </p:sp>
      <p:sp>
        <p:nvSpPr>
          <p:cNvPr id="471" name="Google Shape;471;p38"/>
          <p:cNvSpPr txBox="1">
            <a:spLocks noGrp="1"/>
          </p:cNvSpPr>
          <p:nvPr>
            <p:ph type="title" idx="4"/>
          </p:nvPr>
        </p:nvSpPr>
        <p:spPr>
          <a:xfrm>
            <a:off x="1669076" y="2570283"/>
            <a:ext cx="2668200" cy="3954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بحث</a:t>
            </a:r>
            <a:endParaRPr dirty="0">
              <a:cs typeface="B Nazanin" panose="00000400000000000000" pitchFamily="2" charset="-78"/>
            </a:endParaRPr>
          </a:p>
        </p:txBody>
      </p:sp>
      <p:sp>
        <p:nvSpPr>
          <p:cNvPr id="472" name="Google Shape;472;p38"/>
          <p:cNvSpPr txBox="1">
            <a:spLocks noGrp="1"/>
          </p:cNvSpPr>
          <p:nvPr>
            <p:ph type="subTitle" idx="5"/>
          </p:nvPr>
        </p:nvSpPr>
        <p:spPr>
          <a:xfrm>
            <a:off x="1669075" y="2965775"/>
            <a:ext cx="2668200" cy="525000"/>
          </a:xfrm>
          <a:prstGeom prst="rect">
            <a:avLst/>
          </a:prstGeom>
        </p:spPr>
        <p:txBody>
          <a:bodyPr spcFirstLastPara="1" wrap="square" lIns="91425" tIns="91425" rIns="91425" bIns="91425" anchor="t" anchorCtr="0">
            <a:noAutofit/>
          </a:bodyPr>
          <a:lstStyle/>
          <a:p>
            <a:pPr marL="0" lvl="0" indent="0" algn="r" rtl="1"/>
            <a:r>
              <a:rPr lang="fa-IR" dirty="0">
                <a:cs typeface="B Nazanin" panose="00000400000000000000" pitchFamily="2" charset="-78"/>
              </a:rPr>
              <a:t>می توانید موضوع بخش را در اینجا توضیح دهید</a:t>
            </a:r>
            <a:endParaRPr dirty="0">
              <a:cs typeface="B Nazanin" panose="00000400000000000000" pitchFamily="2" charset="-78"/>
            </a:endParaRPr>
          </a:p>
        </p:txBody>
      </p:sp>
      <p:sp>
        <p:nvSpPr>
          <p:cNvPr id="473" name="Google Shape;473;p38"/>
          <p:cNvSpPr txBox="1">
            <a:spLocks noGrp="1"/>
          </p:cNvSpPr>
          <p:nvPr>
            <p:ph type="title" idx="6"/>
          </p:nvPr>
        </p:nvSpPr>
        <p:spPr>
          <a:xfrm>
            <a:off x="5755794" y="2570283"/>
            <a:ext cx="2668200" cy="395400"/>
          </a:xfrm>
          <a:prstGeom prst="rect">
            <a:avLst/>
          </a:prstGeom>
        </p:spPr>
        <p:txBody>
          <a:bodyPr spcFirstLastPara="1" wrap="square" lIns="91425" tIns="91425" rIns="91425" bIns="91425" anchor="t" anchorCtr="0">
            <a:noAutofit/>
          </a:bodyPr>
          <a:lstStyle/>
          <a:p>
            <a:pPr lvl="0" algn="r" rtl="1">
              <a:buSzPts val="1100"/>
            </a:pPr>
            <a:r>
              <a:rPr lang="fa-IR" dirty="0">
                <a:cs typeface="B Nazanin" panose="00000400000000000000" pitchFamily="2" charset="-78"/>
              </a:rPr>
              <a:t>نظارت بر بیمار</a:t>
            </a:r>
            <a:endParaRPr dirty="0">
              <a:cs typeface="B Nazanin" panose="00000400000000000000" pitchFamily="2" charset="-78"/>
            </a:endParaRPr>
          </a:p>
        </p:txBody>
      </p:sp>
      <p:sp>
        <p:nvSpPr>
          <p:cNvPr id="474" name="Google Shape;474;p38"/>
          <p:cNvSpPr txBox="1">
            <a:spLocks noGrp="1"/>
          </p:cNvSpPr>
          <p:nvPr>
            <p:ph type="subTitle" idx="7"/>
          </p:nvPr>
        </p:nvSpPr>
        <p:spPr>
          <a:xfrm>
            <a:off x="5755795" y="2965775"/>
            <a:ext cx="2668200" cy="525000"/>
          </a:xfrm>
          <a:prstGeom prst="rect">
            <a:avLst/>
          </a:prstGeom>
        </p:spPr>
        <p:txBody>
          <a:bodyPr spcFirstLastPara="1" wrap="square" lIns="91425" tIns="91425" rIns="91425" bIns="91425" anchor="t" anchorCtr="0">
            <a:noAutofit/>
          </a:bodyPr>
          <a:lstStyle/>
          <a:p>
            <a:pPr marL="0" lvl="0" indent="0" algn="r" rtl="1"/>
            <a:r>
              <a:rPr lang="fa-IR" dirty="0">
                <a:cs typeface="B Nazanin" panose="00000400000000000000" pitchFamily="2" charset="-78"/>
              </a:rPr>
              <a:t>می توانید موضوع بخش را در اینجا توضیح دهید</a:t>
            </a:r>
            <a:endParaRPr dirty="0">
              <a:cs typeface="B Nazanin" panose="00000400000000000000" pitchFamily="2" charset="-78"/>
            </a:endParaRPr>
          </a:p>
        </p:txBody>
      </p:sp>
      <p:sp>
        <p:nvSpPr>
          <p:cNvPr id="475" name="Google Shape;475;p38"/>
          <p:cNvSpPr txBox="1">
            <a:spLocks noGrp="1"/>
          </p:cNvSpPr>
          <p:nvPr>
            <p:ph type="title" idx="16"/>
          </p:nvPr>
        </p:nvSpPr>
        <p:spPr>
          <a:xfrm>
            <a:off x="1672501" y="3602863"/>
            <a:ext cx="2668200" cy="395400"/>
          </a:xfrm>
          <a:prstGeom prst="rect">
            <a:avLst/>
          </a:prstGeom>
        </p:spPr>
        <p:txBody>
          <a:bodyPr spcFirstLastPara="1" wrap="square" lIns="91425" tIns="91425" rIns="91425" bIns="91425" anchor="t" anchorCtr="0">
            <a:noAutofit/>
          </a:bodyPr>
          <a:lstStyle/>
          <a:p>
            <a:pPr lvl="0" algn="r" rtl="1">
              <a:buSzPts val="1100"/>
            </a:pPr>
            <a:r>
              <a:rPr lang="fa-IR" dirty="0">
                <a:cs typeface="B Nazanin" panose="00000400000000000000" pitchFamily="2" charset="-78"/>
              </a:rPr>
              <a:t>تشخیص</a:t>
            </a:r>
            <a:endParaRPr dirty="0">
              <a:cs typeface="B Nazanin" panose="00000400000000000000" pitchFamily="2" charset="-78"/>
            </a:endParaRPr>
          </a:p>
        </p:txBody>
      </p:sp>
      <p:sp>
        <p:nvSpPr>
          <p:cNvPr id="476" name="Google Shape;476;p38"/>
          <p:cNvSpPr txBox="1">
            <a:spLocks noGrp="1"/>
          </p:cNvSpPr>
          <p:nvPr>
            <p:ph type="subTitle" idx="17"/>
          </p:nvPr>
        </p:nvSpPr>
        <p:spPr>
          <a:xfrm>
            <a:off x="1672500" y="3998354"/>
            <a:ext cx="2668200" cy="525000"/>
          </a:xfrm>
          <a:prstGeom prst="rect">
            <a:avLst/>
          </a:prstGeom>
        </p:spPr>
        <p:txBody>
          <a:bodyPr spcFirstLastPara="1" wrap="square" lIns="91425" tIns="91425" rIns="91425" bIns="91425" anchor="t" anchorCtr="0">
            <a:noAutofit/>
          </a:bodyPr>
          <a:lstStyle/>
          <a:p>
            <a:pPr marL="0" lvl="0" indent="0" algn="r" rtl="1">
              <a:buClr>
                <a:schemeClr val="dk1"/>
              </a:buClr>
              <a:buSzPts val="1100"/>
            </a:pPr>
            <a:r>
              <a:rPr lang="fa-IR" dirty="0">
                <a:cs typeface="B Nazanin" panose="00000400000000000000" pitchFamily="2" charset="-78"/>
              </a:rPr>
              <a:t>می توانید موضوع بخش را در اینجا توضیح دهید</a:t>
            </a:r>
            <a:endParaRPr dirty="0">
              <a:cs typeface="B Nazanin" panose="00000400000000000000" pitchFamily="2" charset="-78"/>
            </a:endParaRPr>
          </a:p>
        </p:txBody>
      </p:sp>
      <p:sp>
        <p:nvSpPr>
          <p:cNvPr id="477" name="Google Shape;477;p38"/>
          <p:cNvSpPr txBox="1">
            <a:spLocks noGrp="1"/>
          </p:cNvSpPr>
          <p:nvPr>
            <p:ph type="title" idx="18"/>
          </p:nvPr>
        </p:nvSpPr>
        <p:spPr>
          <a:xfrm>
            <a:off x="720000" y="3817730"/>
            <a:ext cx="9525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en">
                <a:cs typeface="B Nazanin" panose="00000400000000000000" pitchFamily="2" charset="-78"/>
              </a:rPr>
              <a:t>03</a:t>
            </a:r>
            <a:endParaRPr>
              <a:cs typeface="B Nazanin" panose="00000400000000000000" pitchFamily="2" charset="-78"/>
            </a:endParaRPr>
          </a:p>
        </p:txBody>
      </p:sp>
      <p:sp>
        <p:nvSpPr>
          <p:cNvPr id="478" name="Google Shape;478;p38"/>
          <p:cNvSpPr txBox="1">
            <a:spLocks noGrp="1"/>
          </p:cNvSpPr>
          <p:nvPr>
            <p:ph type="title" idx="15"/>
          </p:nvPr>
        </p:nvSpPr>
        <p:spPr>
          <a:xfrm>
            <a:off x="720000" y="445025"/>
            <a:ext cx="7704000" cy="5727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فهرست مطالب</a:t>
            </a:r>
            <a:endParaRPr lang="en-US" dirty="0">
              <a:cs typeface="B Nazanin" panose="00000400000000000000" pitchFamily="2" charset="-78"/>
            </a:endParaRPr>
          </a:p>
        </p:txBody>
      </p:sp>
      <p:cxnSp>
        <p:nvCxnSpPr>
          <p:cNvPr id="479" name="Google Shape;479;p38"/>
          <p:cNvCxnSpPr/>
          <p:nvPr/>
        </p:nvCxnSpPr>
        <p:spPr>
          <a:xfrm>
            <a:off x="0" y="1241200"/>
            <a:ext cx="9144000" cy="0"/>
          </a:xfrm>
          <a:prstGeom prst="straightConnector1">
            <a:avLst/>
          </a:prstGeom>
          <a:noFill/>
          <a:ln w="9525" cap="flat" cmpd="sng">
            <a:solidFill>
              <a:srgbClr val="CC0000"/>
            </a:solidFill>
            <a:prstDash val="solid"/>
            <a:round/>
            <a:headEnd type="none" w="med" len="med"/>
            <a:tailEnd type="none" w="med" len="med"/>
          </a:ln>
        </p:spPr>
      </p:cxnSp>
      <p:grpSp>
        <p:nvGrpSpPr>
          <p:cNvPr id="480" name="Google Shape;480;p38"/>
          <p:cNvGrpSpPr/>
          <p:nvPr/>
        </p:nvGrpSpPr>
        <p:grpSpPr>
          <a:xfrm>
            <a:off x="4917908" y="4013548"/>
            <a:ext cx="1910088" cy="449019"/>
            <a:chOff x="720008" y="4347373"/>
            <a:chExt cx="1910088" cy="449019"/>
          </a:xfrm>
        </p:grpSpPr>
        <p:grpSp>
          <p:nvGrpSpPr>
            <p:cNvPr id="481" name="Google Shape;481;p38"/>
            <p:cNvGrpSpPr/>
            <p:nvPr/>
          </p:nvGrpSpPr>
          <p:grpSpPr>
            <a:xfrm>
              <a:off x="1414233" y="4347373"/>
              <a:ext cx="521638" cy="449019"/>
              <a:chOff x="3067075" y="3340725"/>
              <a:chExt cx="2481625" cy="2136150"/>
            </a:xfrm>
          </p:grpSpPr>
          <p:sp>
            <p:nvSpPr>
              <p:cNvPr id="482" name="Google Shape;482;p38"/>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83" name="Google Shape;483;p38"/>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84" name="Google Shape;484;p38"/>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85" name="Google Shape;485;p38"/>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86" name="Google Shape;486;p38"/>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487" name="Google Shape;487;p38"/>
            <p:cNvGrpSpPr/>
            <p:nvPr/>
          </p:nvGrpSpPr>
          <p:grpSpPr>
            <a:xfrm>
              <a:off x="2108458" y="4347373"/>
              <a:ext cx="521638" cy="449019"/>
              <a:chOff x="3067075" y="3340725"/>
              <a:chExt cx="2481625" cy="2136150"/>
            </a:xfrm>
          </p:grpSpPr>
          <p:sp>
            <p:nvSpPr>
              <p:cNvPr id="488" name="Google Shape;488;p38"/>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89" name="Google Shape;489;p38"/>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90" name="Google Shape;490;p38"/>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91" name="Google Shape;491;p38"/>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92" name="Google Shape;492;p38"/>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493" name="Google Shape;493;p38"/>
            <p:cNvGrpSpPr/>
            <p:nvPr/>
          </p:nvGrpSpPr>
          <p:grpSpPr>
            <a:xfrm>
              <a:off x="720008" y="4347373"/>
              <a:ext cx="521638" cy="449019"/>
              <a:chOff x="3067075" y="3340725"/>
              <a:chExt cx="2481625" cy="2136150"/>
            </a:xfrm>
          </p:grpSpPr>
          <p:sp>
            <p:nvSpPr>
              <p:cNvPr id="494" name="Google Shape;494;p38"/>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95" name="Google Shape;495;p38"/>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96" name="Google Shape;496;p38"/>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97" name="Google Shape;497;p38"/>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498" name="Google Shape;498;p38"/>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cxnSp>
        <p:nvCxnSpPr>
          <p:cNvPr id="503" name="Google Shape;503;p39"/>
          <p:cNvCxnSpPr/>
          <p:nvPr/>
        </p:nvCxnSpPr>
        <p:spPr>
          <a:xfrm>
            <a:off x="6925" y="3679725"/>
            <a:ext cx="9144000" cy="0"/>
          </a:xfrm>
          <a:prstGeom prst="straightConnector1">
            <a:avLst/>
          </a:prstGeom>
          <a:noFill/>
          <a:ln w="9525" cap="flat" cmpd="sng">
            <a:solidFill>
              <a:schemeClr val="dk1"/>
            </a:solidFill>
            <a:prstDash val="solid"/>
            <a:round/>
            <a:headEnd type="none" w="med" len="med"/>
            <a:tailEnd type="none" w="med" len="med"/>
          </a:ln>
        </p:spPr>
      </p:cxnSp>
      <p:sp>
        <p:nvSpPr>
          <p:cNvPr id="504" name="Google Shape;504;p39"/>
          <p:cNvSpPr txBox="1">
            <a:spLocks noGrp="1"/>
          </p:cNvSpPr>
          <p:nvPr>
            <p:ph type="title"/>
          </p:nvPr>
        </p:nvSpPr>
        <p:spPr>
          <a:xfrm>
            <a:off x="4687795" y="945000"/>
            <a:ext cx="3736200" cy="572700"/>
          </a:xfrm>
          <a:prstGeom prst="rect">
            <a:avLst/>
          </a:prstGeom>
        </p:spPr>
        <p:txBody>
          <a:bodyPr spcFirstLastPara="1" wrap="square" lIns="91425" tIns="91425" rIns="91425" bIns="91425" anchor="t" anchorCtr="0">
            <a:noAutofit/>
          </a:bodyPr>
          <a:lstStyle/>
          <a:p>
            <a:pPr lvl="0"/>
            <a:r>
              <a:rPr lang="fa-IR" dirty="0">
                <a:cs typeface="B Nazanin" panose="00000400000000000000" pitchFamily="2" charset="-78"/>
              </a:rPr>
              <a:t>معرفی</a:t>
            </a:r>
            <a:endParaRPr lang="en-US" dirty="0">
              <a:cs typeface="B Nazanin" panose="00000400000000000000" pitchFamily="2" charset="-78"/>
            </a:endParaRPr>
          </a:p>
        </p:txBody>
      </p:sp>
      <p:sp>
        <p:nvSpPr>
          <p:cNvPr id="505" name="Google Shape;505;p39"/>
          <p:cNvSpPr txBox="1">
            <a:spLocks noGrp="1"/>
          </p:cNvSpPr>
          <p:nvPr>
            <p:ph type="subTitle" idx="1"/>
          </p:nvPr>
        </p:nvSpPr>
        <p:spPr>
          <a:xfrm>
            <a:off x="4687775" y="1707575"/>
            <a:ext cx="3736200" cy="1322400"/>
          </a:xfrm>
          <a:prstGeom prst="rect">
            <a:avLst/>
          </a:prstGeom>
        </p:spPr>
        <p:txBody>
          <a:bodyPr spcFirstLastPara="1" wrap="square" lIns="91425" tIns="91425" rIns="91425" bIns="91425" anchor="t" anchorCtr="0">
            <a:noAutofit/>
          </a:bodyPr>
          <a:lstStyle/>
          <a:p>
            <a:pPr marL="0" lvl="0" indent="0">
              <a:spcAft>
                <a:spcPts val="1600"/>
              </a:spcAft>
            </a:pPr>
            <a:r>
              <a:rPr lang="fa-IR" dirty="0">
                <a:cs typeface="B Nazanin" panose="00000400000000000000" pitchFamily="2" charset="-78"/>
              </a:rPr>
              <a:t>در اینجا می توانید شرح مختصری از موضوعی که می خواهید در مورد آن صحبت کنید ارائه دهید. به عنوان مثال، اگر می خواهید در مورد عطارد صحبت کنید، می توانید بگویید که این سیاره کوچکترین سیاره در کل منظومه شمسی است.</a:t>
            </a:r>
            <a:endParaRPr dirty="0">
              <a:cs typeface="B Nazanin" panose="00000400000000000000" pitchFamily="2" charset="-78"/>
            </a:endParaRPr>
          </a:p>
        </p:txBody>
      </p:sp>
      <p:pic>
        <p:nvPicPr>
          <p:cNvPr id="506" name="Google Shape;506;p39"/>
          <p:cNvPicPr preferRelativeResize="0"/>
          <p:nvPr/>
        </p:nvPicPr>
        <p:blipFill rotWithShape="1">
          <a:blip r:embed="rId3">
            <a:alphaModFix/>
          </a:blip>
          <a:srcRect l="40628" t="279" r="8312"/>
          <a:stretch/>
        </p:blipFill>
        <p:spPr>
          <a:xfrm>
            <a:off x="442750" y="341575"/>
            <a:ext cx="3415551" cy="4447474"/>
          </a:xfrm>
          <a:prstGeom prst="rect">
            <a:avLst/>
          </a:prstGeom>
          <a:noFill/>
          <a:ln>
            <a:noFill/>
          </a:ln>
        </p:spPr>
      </p:pic>
      <p:grpSp>
        <p:nvGrpSpPr>
          <p:cNvPr id="507" name="Google Shape;507;p39"/>
          <p:cNvGrpSpPr/>
          <p:nvPr/>
        </p:nvGrpSpPr>
        <p:grpSpPr>
          <a:xfrm>
            <a:off x="6513883" y="4013548"/>
            <a:ext cx="1910088" cy="449019"/>
            <a:chOff x="720008" y="4347373"/>
            <a:chExt cx="1910088" cy="449019"/>
          </a:xfrm>
        </p:grpSpPr>
        <p:grpSp>
          <p:nvGrpSpPr>
            <p:cNvPr id="508" name="Google Shape;508;p39"/>
            <p:cNvGrpSpPr/>
            <p:nvPr/>
          </p:nvGrpSpPr>
          <p:grpSpPr>
            <a:xfrm>
              <a:off x="1414233" y="4347373"/>
              <a:ext cx="521638" cy="449019"/>
              <a:chOff x="3067075" y="3340725"/>
              <a:chExt cx="2481625" cy="2136150"/>
            </a:xfrm>
          </p:grpSpPr>
          <p:sp>
            <p:nvSpPr>
              <p:cNvPr id="509" name="Google Shape;509;p39"/>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10" name="Google Shape;510;p39"/>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11" name="Google Shape;511;p39"/>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12" name="Google Shape;512;p39"/>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13" name="Google Shape;513;p39"/>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514" name="Google Shape;514;p39"/>
            <p:cNvGrpSpPr/>
            <p:nvPr/>
          </p:nvGrpSpPr>
          <p:grpSpPr>
            <a:xfrm>
              <a:off x="2108458" y="4347373"/>
              <a:ext cx="521638" cy="449019"/>
              <a:chOff x="3067075" y="3340725"/>
              <a:chExt cx="2481625" cy="2136150"/>
            </a:xfrm>
          </p:grpSpPr>
          <p:sp>
            <p:nvSpPr>
              <p:cNvPr id="515" name="Google Shape;515;p39"/>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16" name="Google Shape;516;p39"/>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17" name="Google Shape;517;p39"/>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18" name="Google Shape;518;p39"/>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19" name="Google Shape;519;p39"/>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520" name="Google Shape;520;p39"/>
            <p:cNvGrpSpPr/>
            <p:nvPr/>
          </p:nvGrpSpPr>
          <p:grpSpPr>
            <a:xfrm>
              <a:off x="720008" y="4347373"/>
              <a:ext cx="521638" cy="449019"/>
              <a:chOff x="3067075" y="3340725"/>
              <a:chExt cx="2481625" cy="2136150"/>
            </a:xfrm>
          </p:grpSpPr>
          <p:sp>
            <p:nvSpPr>
              <p:cNvPr id="521" name="Google Shape;521;p39"/>
              <p:cNvSpPr/>
              <p:nvPr/>
            </p:nvSpPr>
            <p:spPr>
              <a:xfrm>
                <a:off x="3473525" y="4266525"/>
                <a:ext cx="1668725" cy="1210350"/>
              </a:xfrm>
              <a:custGeom>
                <a:avLst/>
                <a:gdLst/>
                <a:ahLst/>
                <a:cxnLst/>
                <a:rect l="l" t="t" r="r" b="b"/>
                <a:pathLst>
                  <a:path w="66749" h="48414" extrusionOk="0">
                    <a:moveTo>
                      <a:pt x="31704" y="1"/>
                    </a:moveTo>
                    <a:lnTo>
                      <a:pt x="30078" y="181"/>
                    </a:lnTo>
                    <a:lnTo>
                      <a:pt x="28542" y="452"/>
                    </a:lnTo>
                    <a:lnTo>
                      <a:pt x="26917" y="814"/>
                    </a:lnTo>
                    <a:lnTo>
                      <a:pt x="25381" y="1265"/>
                    </a:lnTo>
                    <a:lnTo>
                      <a:pt x="23755" y="1807"/>
                    </a:lnTo>
                    <a:lnTo>
                      <a:pt x="22220" y="2439"/>
                    </a:lnTo>
                    <a:lnTo>
                      <a:pt x="20684" y="3162"/>
                    </a:lnTo>
                    <a:lnTo>
                      <a:pt x="19239" y="4065"/>
                    </a:lnTo>
                    <a:lnTo>
                      <a:pt x="17794" y="4969"/>
                    </a:lnTo>
                    <a:lnTo>
                      <a:pt x="16349" y="6052"/>
                    </a:lnTo>
                    <a:lnTo>
                      <a:pt x="14904" y="7136"/>
                    </a:lnTo>
                    <a:lnTo>
                      <a:pt x="13549" y="8310"/>
                    </a:lnTo>
                    <a:lnTo>
                      <a:pt x="12194" y="9665"/>
                    </a:lnTo>
                    <a:lnTo>
                      <a:pt x="10839" y="11020"/>
                    </a:lnTo>
                    <a:lnTo>
                      <a:pt x="9575" y="12465"/>
                    </a:lnTo>
                    <a:lnTo>
                      <a:pt x="8491" y="13911"/>
                    </a:lnTo>
                    <a:lnTo>
                      <a:pt x="7407" y="15265"/>
                    </a:lnTo>
                    <a:lnTo>
                      <a:pt x="6413" y="16711"/>
                    </a:lnTo>
                    <a:lnTo>
                      <a:pt x="5510" y="18246"/>
                    </a:lnTo>
                    <a:lnTo>
                      <a:pt x="4697" y="19782"/>
                    </a:lnTo>
                    <a:lnTo>
                      <a:pt x="3884" y="21317"/>
                    </a:lnTo>
                    <a:lnTo>
                      <a:pt x="3162" y="22853"/>
                    </a:lnTo>
                    <a:lnTo>
                      <a:pt x="2529" y="24388"/>
                    </a:lnTo>
                    <a:lnTo>
                      <a:pt x="1988" y="26014"/>
                    </a:lnTo>
                    <a:lnTo>
                      <a:pt x="1446" y="27549"/>
                    </a:lnTo>
                    <a:lnTo>
                      <a:pt x="994" y="29175"/>
                    </a:lnTo>
                    <a:lnTo>
                      <a:pt x="633" y="30711"/>
                    </a:lnTo>
                    <a:lnTo>
                      <a:pt x="362" y="32336"/>
                    </a:lnTo>
                    <a:lnTo>
                      <a:pt x="181" y="33872"/>
                    </a:lnTo>
                    <a:lnTo>
                      <a:pt x="0" y="35407"/>
                    </a:lnTo>
                    <a:lnTo>
                      <a:pt x="0" y="36943"/>
                    </a:lnTo>
                    <a:lnTo>
                      <a:pt x="0" y="38388"/>
                    </a:lnTo>
                    <a:lnTo>
                      <a:pt x="181" y="39653"/>
                    </a:lnTo>
                    <a:lnTo>
                      <a:pt x="452" y="40917"/>
                    </a:lnTo>
                    <a:lnTo>
                      <a:pt x="904" y="42091"/>
                    </a:lnTo>
                    <a:lnTo>
                      <a:pt x="1355" y="43175"/>
                    </a:lnTo>
                    <a:lnTo>
                      <a:pt x="1988" y="44169"/>
                    </a:lnTo>
                    <a:lnTo>
                      <a:pt x="2710" y="44982"/>
                    </a:lnTo>
                    <a:lnTo>
                      <a:pt x="3523" y="45795"/>
                    </a:lnTo>
                    <a:lnTo>
                      <a:pt x="4426" y="46427"/>
                    </a:lnTo>
                    <a:lnTo>
                      <a:pt x="5420" y="47059"/>
                    </a:lnTo>
                    <a:lnTo>
                      <a:pt x="6413" y="47511"/>
                    </a:lnTo>
                    <a:lnTo>
                      <a:pt x="7497" y="47782"/>
                    </a:lnTo>
                    <a:lnTo>
                      <a:pt x="8671" y="48053"/>
                    </a:lnTo>
                    <a:lnTo>
                      <a:pt x="9846" y="48233"/>
                    </a:lnTo>
                    <a:lnTo>
                      <a:pt x="11110" y="48324"/>
                    </a:lnTo>
                    <a:lnTo>
                      <a:pt x="12375" y="48414"/>
                    </a:lnTo>
                    <a:lnTo>
                      <a:pt x="13729" y="48324"/>
                    </a:lnTo>
                    <a:lnTo>
                      <a:pt x="15175" y="48233"/>
                    </a:lnTo>
                    <a:lnTo>
                      <a:pt x="18065" y="47962"/>
                    </a:lnTo>
                    <a:lnTo>
                      <a:pt x="21046" y="47420"/>
                    </a:lnTo>
                    <a:lnTo>
                      <a:pt x="24026" y="46879"/>
                    </a:lnTo>
                    <a:lnTo>
                      <a:pt x="26646" y="46427"/>
                    </a:lnTo>
                    <a:lnTo>
                      <a:pt x="29084" y="46066"/>
                    </a:lnTo>
                    <a:lnTo>
                      <a:pt x="31342" y="45795"/>
                    </a:lnTo>
                    <a:lnTo>
                      <a:pt x="33330" y="45704"/>
                    </a:lnTo>
                    <a:lnTo>
                      <a:pt x="35136" y="45795"/>
                    </a:lnTo>
                    <a:lnTo>
                      <a:pt x="37213" y="46066"/>
                    </a:lnTo>
                    <a:lnTo>
                      <a:pt x="41910" y="46879"/>
                    </a:lnTo>
                    <a:lnTo>
                      <a:pt x="44800" y="47420"/>
                    </a:lnTo>
                    <a:lnTo>
                      <a:pt x="47691" y="47872"/>
                    </a:lnTo>
                    <a:lnTo>
                      <a:pt x="50671" y="48233"/>
                    </a:lnTo>
                    <a:lnTo>
                      <a:pt x="52117" y="48324"/>
                    </a:lnTo>
                    <a:lnTo>
                      <a:pt x="53471" y="48414"/>
                    </a:lnTo>
                    <a:lnTo>
                      <a:pt x="54917" y="48324"/>
                    </a:lnTo>
                    <a:lnTo>
                      <a:pt x="56271" y="48233"/>
                    </a:lnTo>
                    <a:lnTo>
                      <a:pt x="57536" y="48143"/>
                    </a:lnTo>
                    <a:lnTo>
                      <a:pt x="58801" y="47872"/>
                    </a:lnTo>
                    <a:lnTo>
                      <a:pt x="59975" y="47511"/>
                    </a:lnTo>
                    <a:lnTo>
                      <a:pt x="61149" y="47059"/>
                    </a:lnTo>
                    <a:lnTo>
                      <a:pt x="62142" y="46427"/>
                    </a:lnTo>
                    <a:lnTo>
                      <a:pt x="63136" y="45704"/>
                    </a:lnTo>
                    <a:lnTo>
                      <a:pt x="63949" y="44891"/>
                    </a:lnTo>
                    <a:lnTo>
                      <a:pt x="64671" y="44078"/>
                    </a:lnTo>
                    <a:lnTo>
                      <a:pt x="65304" y="43085"/>
                    </a:lnTo>
                    <a:lnTo>
                      <a:pt x="65846" y="42001"/>
                    </a:lnTo>
                    <a:lnTo>
                      <a:pt x="66207" y="40917"/>
                    </a:lnTo>
                    <a:lnTo>
                      <a:pt x="66478" y="39653"/>
                    </a:lnTo>
                    <a:lnTo>
                      <a:pt x="66659" y="38298"/>
                    </a:lnTo>
                    <a:lnTo>
                      <a:pt x="66749" y="36943"/>
                    </a:lnTo>
                    <a:lnTo>
                      <a:pt x="66659" y="35407"/>
                    </a:lnTo>
                    <a:lnTo>
                      <a:pt x="66568" y="33872"/>
                    </a:lnTo>
                    <a:lnTo>
                      <a:pt x="66388" y="32336"/>
                    </a:lnTo>
                    <a:lnTo>
                      <a:pt x="66026" y="30711"/>
                    </a:lnTo>
                    <a:lnTo>
                      <a:pt x="65755" y="29175"/>
                    </a:lnTo>
                    <a:lnTo>
                      <a:pt x="65304" y="27549"/>
                    </a:lnTo>
                    <a:lnTo>
                      <a:pt x="64762" y="26014"/>
                    </a:lnTo>
                    <a:lnTo>
                      <a:pt x="64220" y="24388"/>
                    </a:lnTo>
                    <a:lnTo>
                      <a:pt x="63497" y="22853"/>
                    </a:lnTo>
                    <a:lnTo>
                      <a:pt x="62775" y="21317"/>
                    </a:lnTo>
                    <a:lnTo>
                      <a:pt x="62052" y="19782"/>
                    </a:lnTo>
                    <a:lnTo>
                      <a:pt x="61149" y="18246"/>
                    </a:lnTo>
                    <a:lnTo>
                      <a:pt x="60246" y="16711"/>
                    </a:lnTo>
                    <a:lnTo>
                      <a:pt x="59252" y="15265"/>
                    </a:lnTo>
                    <a:lnTo>
                      <a:pt x="58259" y="13911"/>
                    </a:lnTo>
                    <a:lnTo>
                      <a:pt x="57175" y="12465"/>
                    </a:lnTo>
                    <a:lnTo>
                      <a:pt x="55820" y="11020"/>
                    </a:lnTo>
                    <a:lnTo>
                      <a:pt x="54555" y="9665"/>
                    </a:lnTo>
                    <a:lnTo>
                      <a:pt x="53201" y="8310"/>
                    </a:lnTo>
                    <a:lnTo>
                      <a:pt x="51846" y="7136"/>
                    </a:lnTo>
                    <a:lnTo>
                      <a:pt x="50401" y="6052"/>
                    </a:lnTo>
                    <a:lnTo>
                      <a:pt x="48955" y="4969"/>
                    </a:lnTo>
                    <a:lnTo>
                      <a:pt x="47510" y="4065"/>
                    </a:lnTo>
                    <a:lnTo>
                      <a:pt x="45975" y="3162"/>
                    </a:lnTo>
                    <a:lnTo>
                      <a:pt x="44439" y="2439"/>
                    </a:lnTo>
                    <a:lnTo>
                      <a:pt x="42904" y="1807"/>
                    </a:lnTo>
                    <a:lnTo>
                      <a:pt x="41368" y="1265"/>
                    </a:lnTo>
                    <a:lnTo>
                      <a:pt x="39742" y="814"/>
                    </a:lnTo>
                    <a:lnTo>
                      <a:pt x="38207" y="452"/>
                    </a:lnTo>
                    <a:lnTo>
                      <a:pt x="36581" y="181"/>
                    </a:lnTo>
                    <a:lnTo>
                      <a:pt x="34955"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22" name="Google Shape;522;p39"/>
              <p:cNvSpPr/>
              <p:nvPr/>
            </p:nvSpPr>
            <p:spPr>
              <a:xfrm>
                <a:off x="43519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5" y="2349"/>
                    </a:lnTo>
                    <a:lnTo>
                      <a:pt x="5511" y="3342"/>
                    </a:lnTo>
                    <a:lnTo>
                      <a:pt x="4427" y="4426"/>
                    </a:lnTo>
                    <a:lnTo>
                      <a:pt x="3433" y="5691"/>
                    </a:lnTo>
                    <a:lnTo>
                      <a:pt x="2711" y="7045"/>
                    </a:lnTo>
                    <a:lnTo>
                      <a:pt x="1988" y="8400"/>
                    </a:lnTo>
                    <a:lnTo>
                      <a:pt x="1356" y="9845"/>
                    </a:lnTo>
                    <a:lnTo>
                      <a:pt x="904" y="11381"/>
                    </a:lnTo>
                    <a:lnTo>
                      <a:pt x="543" y="12916"/>
                    </a:lnTo>
                    <a:lnTo>
                      <a:pt x="182" y="14542"/>
                    </a:lnTo>
                    <a:lnTo>
                      <a:pt x="91" y="16258"/>
                    </a:lnTo>
                    <a:lnTo>
                      <a:pt x="1" y="17975"/>
                    </a:lnTo>
                    <a:lnTo>
                      <a:pt x="91" y="19691"/>
                    </a:lnTo>
                    <a:lnTo>
                      <a:pt x="182" y="21316"/>
                    </a:lnTo>
                    <a:lnTo>
                      <a:pt x="543" y="22942"/>
                    </a:lnTo>
                    <a:lnTo>
                      <a:pt x="904" y="24568"/>
                    </a:lnTo>
                    <a:lnTo>
                      <a:pt x="1356" y="26104"/>
                    </a:lnTo>
                    <a:lnTo>
                      <a:pt x="1988" y="27549"/>
                    </a:lnTo>
                    <a:lnTo>
                      <a:pt x="2711" y="28904"/>
                    </a:lnTo>
                    <a:lnTo>
                      <a:pt x="3433" y="30168"/>
                    </a:lnTo>
                    <a:lnTo>
                      <a:pt x="4427" y="31523"/>
                    </a:lnTo>
                    <a:lnTo>
                      <a:pt x="5511" y="32607"/>
                    </a:lnTo>
                    <a:lnTo>
                      <a:pt x="6595" y="33600"/>
                    </a:lnTo>
                    <a:lnTo>
                      <a:pt x="7859" y="34413"/>
                    </a:lnTo>
                    <a:lnTo>
                      <a:pt x="9033" y="35046"/>
                    </a:lnTo>
                    <a:lnTo>
                      <a:pt x="10388" y="35497"/>
                    </a:lnTo>
                    <a:lnTo>
                      <a:pt x="11743" y="35768"/>
                    </a:lnTo>
                    <a:lnTo>
                      <a:pt x="13098" y="35859"/>
                    </a:lnTo>
                    <a:lnTo>
                      <a:pt x="14453" y="35768"/>
                    </a:lnTo>
                    <a:lnTo>
                      <a:pt x="15807" y="35497"/>
                    </a:lnTo>
                    <a:lnTo>
                      <a:pt x="17072" y="35046"/>
                    </a:lnTo>
                    <a:lnTo>
                      <a:pt x="18336" y="34413"/>
                    </a:lnTo>
                    <a:lnTo>
                      <a:pt x="19511" y="33600"/>
                    </a:lnTo>
                    <a:lnTo>
                      <a:pt x="20685" y="32607"/>
                    </a:lnTo>
                    <a:lnTo>
                      <a:pt x="21678" y="31523"/>
                    </a:lnTo>
                    <a:lnTo>
                      <a:pt x="22672" y="30168"/>
                    </a:lnTo>
                    <a:lnTo>
                      <a:pt x="23485" y="28904"/>
                    </a:lnTo>
                    <a:lnTo>
                      <a:pt x="24207" y="27549"/>
                    </a:lnTo>
                    <a:lnTo>
                      <a:pt x="24749" y="26104"/>
                    </a:lnTo>
                    <a:lnTo>
                      <a:pt x="25291" y="24568"/>
                    </a:lnTo>
                    <a:lnTo>
                      <a:pt x="25653" y="22942"/>
                    </a:lnTo>
                    <a:lnTo>
                      <a:pt x="25924" y="21316"/>
                    </a:lnTo>
                    <a:lnTo>
                      <a:pt x="26104" y="19691"/>
                    </a:lnTo>
                    <a:lnTo>
                      <a:pt x="26195" y="17975"/>
                    </a:lnTo>
                    <a:lnTo>
                      <a:pt x="26104" y="16258"/>
                    </a:lnTo>
                    <a:lnTo>
                      <a:pt x="25924" y="14542"/>
                    </a:lnTo>
                    <a:lnTo>
                      <a:pt x="25653" y="12916"/>
                    </a:lnTo>
                    <a:lnTo>
                      <a:pt x="25291" y="11381"/>
                    </a:lnTo>
                    <a:lnTo>
                      <a:pt x="24749" y="9845"/>
                    </a:lnTo>
                    <a:lnTo>
                      <a:pt x="24207" y="8400"/>
                    </a:lnTo>
                    <a:lnTo>
                      <a:pt x="23485" y="7045"/>
                    </a:lnTo>
                    <a:lnTo>
                      <a:pt x="22672" y="5691"/>
                    </a:lnTo>
                    <a:lnTo>
                      <a:pt x="21678" y="4426"/>
                    </a:lnTo>
                    <a:lnTo>
                      <a:pt x="20685" y="3342"/>
                    </a:lnTo>
                    <a:lnTo>
                      <a:pt x="19511" y="2349"/>
                    </a:lnTo>
                    <a:lnTo>
                      <a:pt x="18336" y="1536"/>
                    </a:lnTo>
                    <a:lnTo>
                      <a:pt x="17072" y="903"/>
                    </a:lnTo>
                    <a:lnTo>
                      <a:pt x="15807" y="452"/>
                    </a:lnTo>
                    <a:lnTo>
                      <a:pt x="14453"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23" name="Google Shape;523;p39"/>
              <p:cNvSpPr/>
              <p:nvPr/>
            </p:nvSpPr>
            <p:spPr>
              <a:xfrm>
                <a:off x="3609000" y="3340725"/>
                <a:ext cx="654875" cy="896475"/>
              </a:xfrm>
              <a:custGeom>
                <a:avLst/>
                <a:gdLst/>
                <a:ahLst/>
                <a:cxnLst/>
                <a:rect l="l" t="t" r="r" b="b"/>
                <a:pathLst>
                  <a:path w="26195" h="35859" extrusionOk="0">
                    <a:moveTo>
                      <a:pt x="13098" y="0"/>
                    </a:moveTo>
                    <a:lnTo>
                      <a:pt x="11743" y="181"/>
                    </a:lnTo>
                    <a:lnTo>
                      <a:pt x="10388" y="452"/>
                    </a:lnTo>
                    <a:lnTo>
                      <a:pt x="9033" y="903"/>
                    </a:lnTo>
                    <a:lnTo>
                      <a:pt x="7859" y="1536"/>
                    </a:lnTo>
                    <a:lnTo>
                      <a:pt x="6594" y="2349"/>
                    </a:lnTo>
                    <a:lnTo>
                      <a:pt x="5510" y="3342"/>
                    </a:lnTo>
                    <a:lnTo>
                      <a:pt x="4427" y="4426"/>
                    </a:lnTo>
                    <a:lnTo>
                      <a:pt x="3433" y="5691"/>
                    </a:lnTo>
                    <a:lnTo>
                      <a:pt x="2710" y="7045"/>
                    </a:lnTo>
                    <a:lnTo>
                      <a:pt x="1988" y="8400"/>
                    </a:lnTo>
                    <a:lnTo>
                      <a:pt x="1356" y="9845"/>
                    </a:lnTo>
                    <a:lnTo>
                      <a:pt x="904" y="11381"/>
                    </a:lnTo>
                    <a:lnTo>
                      <a:pt x="452" y="12916"/>
                    </a:lnTo>
                    <a:lnTo>
                      <a:pt x="181" y="14542"/>
                    </a:lnTo>
                    <a:lnTo>
                      <a:pt x="1" y="16258"/>
                    </a:lnTo>
                    <a:lnTo>
                      <a:pt x="1" y="17975"/>
                    </a:lnTo>
                    <a:lnTo>
                      <a:pt x="1" y="19691"/>
                    </a:lnTo>
                    <a:lnTo>
                      <a:pt x="181" y="21316"/>
                    </a:lnTo>
                    <a:lnTo>
                      <a:pt x="452" y="22942"/>
                    </a:lnTo>
                    <a:lnTo>
                      <a:pt x="904" y="24568"/>
                    </a:lnTo>
                    <a:lnTo>
                      <a:pt x="1356" y="26104"/>
                    </a:lnTo>
                    <a:lnTo>
                      <a:pt x="1988" y="27549"/>
                    </a:lnTo>
                    <a:lnTo>
                      <a:pt x="2710" y="28904"/>
                    </a:lnTo>
                    <a:lnTo>
                      <a:pt x="3433" y="30168"/>
                    </a:lnTo>
                    <a:lnTo>
                      <a:pt x="4427" y="31523"/>
                    </a:lnTo>
                    <a:lnTo>
                      <a:pt x="5510" y="32607"/>
                    </a:lnTo>
                    <a:lnTo>
                      <a:pt x="6594" y="33600"/>
                    </a:lnTo>
                    <a:lnTo>
                      <a:pt x="7859" y="34413"/>
                    </a:lnTo>
                    <a:lnTo>
                      <a:pt x="9033" y="35046"/>
                    </a:lnTo>
                    <a:lnTo>
                      <a:pt x="10388" y="35497"/>
                    </a:lnTo>
                    <a:lnTo>
                      <a:pt x="11743" y="35768"/>
                    </a:lnTo>
                    <a:lnTo>
                      <a:pt x="13098" y="35859"/>
                    </a:lnTo>
                    <a:lnTo>
                      <a:pt x="14452" y="35768"/>
                    </a:lnTo>
                    <a:lnTo>
                      <a:pt x="15807" y="35497"/>
                    </a:lnTo>
                    <a:lnTo>
                      <a:pt x="17072" y="35046"/>
                    </a:lnTo>
                    <a:lnTo>
                      <a:pt x="18336" y="34413"/>
                    </a:lnTo>
                    <a:lnTo>
                      <a:pt x="19510" y="33600"/>
                    </a:lnTo>
                    <a:lnTo>
                      <a:pt x="20685" y="32607"/>
                    </a:lnTo>
                    <a:lnTo>
                      <a:pt x="21678" y="31523"/>
                    </a:lnTo>
                    <a:lnTo>
                      <a:pt x="22672" y="30168"/>
                    </a:lnTo>
                    <a:lnTo>
                      <a:pt x="23485" y="28904"/>
                    </a:lnTo>
                    <a:lnTo>
                      <a:pt x="24207" y="27549"/>
                    </a:lnTo>
                    <a:lnTo>
                      <a:pt x="24749" y="26104"/>
                    </a:lnTo>
                    <a:lnTo>
                      <a:pt x="25291" y="24568"/>
                    </a:lnTo>
                    <a:lnTo>
                      <a:pt x="25652" y="22942"/>
                    </a:lnTo>
                    <a:lnTo>
                      <a:pt x="25923" y="21316"/>
                    </a:lnTo>
                    <a:lnTo>
                      <a:pt x="26104" y="19691"/>
                    </a:lnTo>
                    <a:lnTo>
                      <a:pt x="26194" y="17975"/>
                    </a:lnTo>
                    <a:lnTo>
                      <a:pt x="26104" y="16258"/>
                    </a:lnTo>
                    <a:lnTo>
                      <a:pt x="25923" y="14542"/>
                    </a:lnTo>
                    <a:lnTo>
                      <a:pt x="25652" y="12916"/>
                    </a:lnTo>
                    <a:lnTo>
                      <a:pt x="25291" y="11381"/>
                    </a:lnTo>
                    <a:lnTo>
                      <a:pt x="24749" y="9845"/>
                    </a:lnTo>
                    <a:lnTo>
                      <a:pt x="24207" y="8400"/>
                    </a:lnTo>
                    <a:lnTo>
                      <a:pt x="23485" y="7045"/>
                    </a:lnTo>
                    <a:lnTo>
                      <a:pt x="22672" y="5691"/>
                    </a:lnTo>
                    <a:lnTo>
                      <a:pt x="21678" y="4426"/>
                    </a:lnTo>
                    <a:lnTo>
                      <a:pt x="20685" y="3342"/>
                    </a:lnTo>
                    <a:lnTo>
                      <a:pt x="19510" y="2349"/>
                    </a:lnTo>
                    <a:lnTo>
                      <a:pt x="18336" y="1536"/>
                    </a:lnTo>
                    <a:lnTo>
                      <a:pt x="17072" y="903"/>
                    </a:lnTo>
                    <a:lnTo>
                      <a:pt x="15807" y="452"/>
                    </a:lnTo>
                    <a:lnTo>
                      <a:pt x="14452" y="181"/>
                    </a:lnTo>
                    <a:lnTo>
                      <a:pt x="13098" y="0"/>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24" name="Google Shape;524;p39"/>
              <p:cNvSpPr/>
              <p:nvPr/>
            </p:nvSpPr>
            <p:spPr>
              <a:xfrm>
                <a:off x="4993200" y="4002325"/>
                <a:ext cx="555500" cy="672950"/>
              </a:xfrm>
              <a:custGeom>
                <a:avLst/>
                <a:gdLst/>
                <a:ahLst/>
                <a:cxnLst/>
                <a:rect l="l" t="t" r="r" b="b"/>
                <a:pathLst>
                  <a:path w="22220" h="26918" extrusionOk="0">
                    <a:moveTo>
                      <a:pt x="12104" y="1"/>
                    </a:moveTo>
                    <a:lnTo>
                      <a:pt x="11201" y="91"/>
                    </a:lnTo>
                    <a:lnTo>
                      <a:pt x="10207" y="272"/>
                    </a:lnTo>
                    <a:lnTo>
                      <a:pt x="9304" y="543"/>
                    </a:lnTo>
                    <a:lnTo>
                      <a:pt x="8401" y="904"/>
                    </a:lnTo>
                    <a:lnTo>
                      <a:pt x="7226" y="1536"/>
                    </a:lnTo>
                    <a:lnTo>
                      <a:pt x="6052" y="2349"/>
                    </a:lnTo>
                    <a:lnTo>
                      <a:pt x="4968" y="3343"/>
                    </a:lnTo>
                    <a:lnTo>
                      <a:pt x="3975" y="4427"/>
                    </a:lnTo>
                    <a:lnTo>
                      <a:pt x="3072" y="5601"/>
                    </a:lnTo>
                    <a:lnTo>
                      <a:pt x="2259" y="6865"/>
                    </a:lnTo>
                    <a:lnTo>
                      <a:pt x="1536" y="8220"/>
                    </a:lnTo>
                    <a:lnTo>
                      <a:pt x="994" y="9756"/>
                    </a:lnTo>
                    <a:lnTo>
                      <a:pt x="543" y="10930"/>
                    </a:lnTo>
                    <a:lnTo>
                      <a:pt x="272" y="12195"/>
                    </a:lnTo>
                    <a:lnTo>
                      <a:pt x="91" y="13459"/>
                    </a:lnTo>
                    <a:lnTo>
                      <a:pt x="1" y="14724"/>
                    </a:lnTo>
                    <a:lnTo>
                      <a:pt x="1" y="15988"/>
                    </a:lnTo>
                    <a:lnTo>
                      <a:pt x="91" y="17162"/>
                    </a:lnTo>
                    <a:lnTo>
                      <a:pt x="272" y="18337"/>
                    </a:lnTo>
                    <a:lnTo>
                      <a:pt x="543" y="19511"/>
                    </a:lnTo>
                    <a:lnTo>
                      <a:pt x="994" y="20775"/>
                    </a:lnTo>
                    <a:lnTo>
                      <a:pt x="1536" y="21859"/>
                    </a:lnTo>
                    <a:lnTo>
                      <a:pt x="2168" y="22853"/>
                    </a:lnTo>
                    <a:lnTo>
                      <a:pt x="2801" y="23846"/>
                    </a:lnTo>
                    <a:lnTo>
                      <a:pt x="3614" y="24659"/>
                    </a:lnTo>
                    <a:lnTo>
                      <a:pt x="4517" y="25382"/>
                    </a:lnTo>
                    <a:lnTo>
                      <a:pt x="5510" y="25924"/>
                    </a:lnTo>
                    <a:lnTo>
                      <a:pt x="6504" y="26375"/>
                    </a:lnTo>
                    <a:lnTo>
                      <a:pt x="7226" y="26646"/>
                    </a:lnTo>
                    <a:lnTo>
                      <a:pt x="8039" y="26827"/>
                    </a:lnTo>
                    <a:lnTo>
                      <a:pt x="8762" y="26917"/>
                    </a:lnTo>
                    <a:lnTo>
                      <a:pt x="10659" y="26917"/>
                    </a:lnTo>
                    <a:lnTo>
                      <a:pt x="11743" y="26737"/>
                    </a:lnTo>
                    <a:lnTo>
                      <a:pt x="12736" y="26375"/>
                    </a:lnTo>
                    <a:lnTo>
                      <a:pt x="13820" y="26014"/>
                    </a:lnTo>
                    <a:lnTo>
                      <a:pt x="14994" y="25291"/>
                    </a:lnTo>
                    <a:lnTo>
                      <a:pt x="16168" y="24479"/>
                    </a:lnTo>
                    <a:lnTo>
                      <a:pt x="17252" y="23575"/>
                    </a:lnTo>
                    <a:lnTo>
                      <a:pt x="18246" y="22491"/>
                    </a:lnTo>
                    <a:lnTo>
                      <a:pt x="19149" y="21317"/>
                    </a:lnTo>
                    <a:lnTo>
                      <a:pt x="19962" y="20053"/>
                    </a:lnTo>
                    <a:lnTo>
                      <a:pt x="20685" y="18698"/>
                    </a:lnTo>
                    <a:lnTo>
                      <a:pt x="21226" y="17162"/>
                    </a:lnTo>
                    <a:lnTo>
                      <a:pt x="21588" y="15988"/>
                    </a:lnTo>
                    <a:lnTo>
                      <a:pt x="21949" y="14724"/>
                    </a:lnTo>
                    <a:lnTo>
                      <a:pt x="22130" y="13459"/>
                    </a:lnTo>
                    <a:lnTo>
                      <a:pt x="22220" y="12195"/>
                    </a:lnTo>
                    <a:lnTo>
                      <a:pt x="22220" y="10930"/>
                    </a:lnTo>
                    <a:lnTo>
                      <a:pt x="22130" y="9756"/>
                    </a:lnTo>
                    <a:lnTo>
                      <a:pt x="21949" y="8491"/>
                    </a:lnTo>
                    <a:lnTo>
                      <a:pt x="21678" y="7407"/>
                    </a:lnTo>
                    <a:lnTo>
                      <a:pt x="21226" y="6143"/>
                    </a:lnTo>
                    <a:lnTo>
                      <a:pt x="20685" y="5059"/>
                    </a:lnTo>
                    <a:lnTo>
                      <a:pt x="20052" y="3975"/>
                    </a:lnTo>
                    <a:lnTo>
                      <a:pt x="19330" y="3072"/>
                    </a:lnTo>
                    <a:lnTo>
                      <a:pt x="18607" y="2259"/>
                    </a:lnTo>
                    <a:lnTo>
                      <a:pt x="17704" y="1536"/>
                    </a:lnTo>
                    <a:lnTo>
                      <a:pt x="16710" y="994"/>
                    </a:lnTo>
                    <a:lnTo>
                      <a:pt x="15717" y="543"/>
                    </a:lnTo>
                    <a:lnTo>
                      <a:pt x="14814" y="272"/>
                    </a:lnTo>
                    <a:lnTo>
                      <a:pt x="13910" y="91"/>
                    </a:lnTo>
                    <a:lnTo>
                      <a:pt x="13007"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525" name="Google Shape;525;p39"/>
              <p:cNvSpPr/>
              <p:nvPr/>
            </p:nvSpPr>
            <p:spPr>
              <a:xfrm>
                <a:off x="3067075" y="4002325"/>
                <a:ext cx="555500" cy="672950"/>
              </a:xfrm>
              <a:custGeom>
                <a:avLst/>
                <a:gdLst/>
                <a:ahLst/>
                <a:cxnLst/>
                <a:rect l="l" t="t" r="r" b="b"/>
                <a:pathLst>
                  <a:path w="22220" h="26918" extrusionOk="0">
                    <a:moveTo>
                      <a:pt x="9123" y="1"/>
                    </a:moveTo>
                    <a:lnTo>
                      <a:pt x="8220" y="91"/>
                    </a:lnTo>
                    <a:lnTo>
                      <a:pt x="7316" y="272"/>
                    </a:lnTo>
                    <a:lnTo>
                      <a:pt x="6504" y="543"/>
                    </a:lnTo>
                    <a:lnTo>
                      <a:pt x="5420" y="994"/>
                    </a:lnTo>
                    <a:lnTo>
                      <a:pt x="4516" y="1536"/>
                    </a:lnTo>
                    <a:lnTo>
                      <a:pt x="3613" y="2259"/>
                    </a:lnTo>
                    <a:lnTo>
                      <a:pt x="2800" y="3072"/>
                    </a:lnTo>
                    <a:lnTo>
                      <a:pt x="2078" y="3975"/>
                    </a:lnTo>
                    <a:lnTo>
                      <a:pt x="1445" y="5059"/>
                    </a:lnTo>
                    <a:lnTo>
                      <a:pt x="994" y="6143"/>
                    </a:lnTo>
                    <a:lnTo>
                      <a:pt x="542" y="7407"/>
                    </a:lnTo>
                    <a:lnTo>
                      <a:pt x="271" y="8491"/>
                    </a:lnTo>
                    <a:lnTo>
                      <a:pt x="91" y="9756"/>
                    </a:lnTo>
                    <a:lnTo>
                      <a:pt x="0" y="10930"/>
                    </a:lnTo>
                    <a:lnTo>
                      <a:pt x="0" y="12195"/>
                    </a:lnTo>
                    <a:lnTo>
                      <a:pt x="91" y="13459"/>
                    </a:lnTo>
                    <a:lnTo>
                      <a:pt x="271" y="14724"/>
                    </a:lnTo>
                    <a:lnTo>
                      <a:pt x="542" y="15988"/>
                    </a:lnTo>
                    <a:lnTo>
                      <a:pt x="904" y="17162"/>
                    </a:lnTo>
                    <a:lnTo>
                      <a:pt x="1536" y="18698"/>
                    </a:lnTo>
                    <a:lnTo>
                      <a:pt x="2258" y="20053"/>
                    </a:lnTo>
                    <a:lnTo>
                      <a:pt x="3071" y="21317"/>
                    </a:lnTo>
                    <a:lnTo>
                      <a:pt x="3975" y="22491"/>
                    </a:lnTo>
                    <a:lnTo>
                      <a:pt x="4968" y="23575"/>
                    </a:lnTo>
                    <a:lnTo>
                      <a:pt x="6052" y="24479"/>
                    </a:lnTo>
                    <a:lnTo>
                      <a:pt x="7136" y="25291"/>
                    </a:lnTo>
                    <a:lnTo>
                      <a:pt x="8400" y="26014"/>
                    </a:lnTo>
                    <a:lnTo>
                      <a:pt x="9394" y="26375"/>
                    </a:lnTo>
                    <a:lnTo>
                      <a:pt x="10478" y="26737"/>
                    </a:lnTo>
                    <a:lnTo>
                      <a:pt x="11562" y="26917"/>
                    </a:lnTo>
                    <a:lnTo>
                      <a:pt x="13368" y="26917"/>
                    </a:lnTo>
                    <a:lnTo>
                      <a:pt x="14181" y="26827"/>
                    </a:lnTo>
                    <a:lnTo>
                      <a:pt x="14904" y="26646"/>
                    </a:lnTo>
                    <a:lnTo>
                      <a:pt x="15626" y="26375"/>
                    </a:lnTo>
                    <a:lnTo>
                      <a:pt x="16710" y="25924"/>
                    </a:lnTo>
                    <a:lnTo>
                      <a:pt x="17704" y="25382"/>
                    </a:lnTo>
                    <a:lnTo>
                      <a:pt x="18516" y="24659"/>
                    </a:lnTo>
                    <a:lnTo>
                      <a:pt x="19329" y="23846"/>
                    </a:lnTo>
                    <a:lnTo>
                      <a:pt x="20052" y="22853"/>
                    </a:lnTo>
                    <a:lnTo>
                      <a:pt x="20684" y="21859"/>
                    </a:lnTo>
                    <a:lnTo>
                      <a:pt x="21226" y="20775"/>
                    </a:lnTo>
                    <a:lnTo>
                      <a:pt x="21587" y="19511"/>
                    </a:lnTo>
                    <a:lnTo>
                      <a:pt x="21858" y="18337"/>
                    </a:lnTo>
                    <a:lnTo>
                      <a:pt x="22129" y="17162"/>
                    </a:lnTo>
                    <a:lnTo>
                      <a:pt x="22220" y="15988"/>
                    </a:lnTo>
                    <a:lnTo>
                      <a:pt x="22220" y="14724"/>
                    </a:lnTo>
                    <a:lnTo>
                      <a:pt x="22039" y="13459"/>
                    </a:lnTo>
                    <a:lnTo>
                      <a:pt x="21858" y="12195"/>
                    </a:lnTo>
                    <a:lnTo>
                      <a:pt x="21587" y="10930"/>
                    </a:lnTo>
                    <a:lnTo>
                      <a:pt x="21226" y="9756"/>
                    </a:lnTo>
                    <a:lnTo>
                      <a:pt x="20594" y="8220"/>
                    </a:lnTo>
                    <a:lnTo>
                      <a:pt x="19962" y="6865"/>
                    </a:lnTo>
                    <a:lnTo>
                      <a:pt x="19149" y="5601"/>
                    </a:lnTo>
                    <a:lnTo>
                      <a:pt x="18246" y="4427"/>
                    </a:lnTo>
                    <a:lnTo>
                      <a:pt x="17252" y="3343"/>
                    </a:lnTo>
                    <a:lnTo>
                      <a:pt x="16168" y="2349"/>
                    </a:lnTo>
                    <a:lnTo>
                      <a:pt x="14994" y="1536"/>
                    </a:lnTo>
                    <a:lnTo>
                      <a:pt x="13729" y="904"/>
                    </a:lnTo>
                    <a:lnTo>
                      <a:pt x="12826" y="543"/>
                    </a:lnTo>
                    <a:lnTo>
                      <a:pt x="11923" y="272"/>
                    </a:lnTo>
                    <a:lnTo>
                      <a:pt x="11020" y="91"/>
                    </a:lnTo>
                    <a:lnTo>
                      <a:pt x="10116" y="1"/>
                    </a:ln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1"/>
        <p:cNvGrpSpPr/>
        <p:nvPr/>
      </p:nvGrpSpPr>
      <p:grpSpPr>
        <a:xfrm>
          <a:off x="0" y="0"/>
          <a:ext cx="0" cy="0"/>
          <a:chOff x="0" y="0"/>
          <a:chExt cx="0" cy="0"/>
        </a:xfrm>
      </p:grpSpPr>
      <p:sp>
        <p:nvSpPr>
          <p:cNvPr id="852" name="Google Shape;852;p4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یافته ها</a:t>
            </a:r>
            <a:endParaRPr dirty="0">
              <a:cs typeface="B Nazanin" panose="00000400000000000000" pitchFamily="2" charset="-78"/>
            </a:endParaRPr>
          </a:p>
        </p:txBody>
      </p:sp>
      <p:sp>
        <p:nvSpPr>
          <p:cNvPr id="853" name="Google Shape;853;p48"/>
          <p:cNvSpPr txBox="1">
            <a:spLocks noGrp="1"/>
          </p:cNvSpPr>
          <p:nvPr>
            <p:ph type="subTitle" idx="4294967295"/>
          </p:nvPr>
        </p:nvSpPr>
        <p:spPr>
          <a:xfrm>
            <a:off x="720050" y="4154775"/>
            <a:ext cx="7704000" cy="358800"/>
          </a:xfrm>
          <a:prstGeom prst="rect">
            <a:avLst/>
          </a:prstGeom>
        </p:spPr>
        <p:txBody>
          <a:bodyPr spcFirstLastPara="1" wrap="square" lIns="91425" tIns="91425" rIns="91425" bIns="91425" anchor="t" anchorCtr="0">
            <a:noAutofit/>
          </a:bodyPr>
          <a:lstStyle/>
          <a:p>
            <a:pPr marL="0" lvl="0" indent="0" algn="ctr" rtl="1">
              <a:buNone/>
            </a:pPr>
            <a:r>
              <a:rPr lang="fa-IR" sz="1200" dirty="0">
                <a:cs typeface="B Nazanin" panose="00000400000000000000" pitchFamily="2" charset="-78"/>
              </a:rPr>
              <a:t>پیوند موجود در نمودار را دنبال کنید تا داده‌های آن را تغییر دهید و سپس پیوند جدید را در اینجا جای‌گذاری کنید. برای اطلاعات بیشتر اینجا را کلیک کنید</a:t>
            </a:r>
            <a:endParaRPr sz="1200" b="1" dirty="0">
              <a:cs typeface="B Nazanin" panose="00000400000000000000" pitchFamily="2" charset="-78"/>
            </a:endParaRPr>
          </a:p>
        </p:txBody>
      </p:sp>
      <p:sp>
        <p:nvSpPr>
          <p:cNvPr id="854" name="Google Shape;854;p48"/>
          <p:cNvSpPr/>
          <p:nvPr/>
        </p:nvSpPr>
        <p:spPr>
          <a:xfrm>
            <a:off x="935088" y="1967350"/>
            <a:ext cx="226800" cy="226800"/>
          </a:xfrm>
          <a:prstGeom prst="rect">
            <a:avLst/>
          </a:pr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55" name="Google Shape;855;p48"/>
          <p:cNvSpPr/>
          <p:nvPr/>
        </p:nvSpPr>
        <p:spPr>
          <a:xfrm>
            <a:off x="935088" y="3102475"/>
            <a:ext cx="226800" cy="226800"/>
          </a:xfrm>
          <a:prstGeom prst="rect">
            <a:avLst/>
          </a:pr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856" name="Google Shape;856;p48"/>
          <p:cNvSpPr txBox="1"/>
          <p:nvPr/>
        </p:nvSpPr>
        <p:spPr>
          <a:xfrm flipH="1">
            <a:off x="1282713" y="1804300"/>
            <a:ext cx="2505600" cy="362100"/>
          </a:xfrm>
          <a:prstGeom prst="rect">
            <a:avLst/>
          </a:prstGeom>
          <a:noFill/>
          <a:ln>
            <a:noFill/>
          </a:ln>
        </p:spPr>
        <p:txBody>
          <a:bodyPr spcFirstLastPara="1" wrap="square" lIns="91425" tIns="91425" rIns="91425" bIns="91425" anchor="t" anchorCtr="0">
            <a:noAutofit/>
          </a:bodyPr>
          <a:lstStyle/>
          <a:p>
            <a:pPr lvl="0" algn="r" rtl="1"/>
            <a:r>
              <a:rPr lang="fa-IR" sz="2200" b="1" dirty="0">
                <a:solidFill>
                  <a:schemeClr val="dk1"/>
                </a:solidFill>
                <a:latin typeface="Poppins"/>
                <a:ea typeface="Poppins"/>
                <a:cs typeface="B Nazanin" panose="00000400000000000000" pitchFamily="2" charset="-78"/>
                <a:sym typeface="Poppins"/>
              </a:rPr>
              <a:t>بیماری قارچی</a:t>
            </a:r>
            <a:endParaRPr sz="2200" b="1" dirty="0">
              <a:solidFill>
                <a:schemeClr val="dk1"/>
              </a:solidFill>
              <a:latin typeface="Poppins"/>
              <a:ea typeface="Poppins"/>
              <a:cs typeface="B Nazanin" panose="00000400000000000000" pitchFamily="2" charset="-78"/>
              <a:sym typeface="Poppins"/>
            </a:endParaRPr>
          </a:p>
        </p:txBody>
      </p:sp>
      <p:sp>
        <p:nvSpPr>
          <p:cNvPr id="857" name="Google Shape;857;p48"/>
          <p:cNvSpPr txBox="1"/>
          <p:nvPr/>
        </p:nvSpPr>
        <p:spPr>
          <a:xfrm flipH="1">
            <a:off x="1282710" y="2227075"/>
            <a:ext cx="2505600" cy="484800"/>
          </a:xfrm>
          <a:prstGeom prst="rect">
            <a:avLst/>
          </a:prstGeom>
          <a:noFill/>
          <a:ln>
            <a:noFill/>
          </a:ln>
        </p:spPr>
        <p:txBody>
          <a:bodyPr spcFirstLastPara="1" wrap="square" lIns="91425" tIns="91425" rIns="91425" bIns="91425" anchor="t" anchorCtr="0">
            <a:noAutofit/>
          </a:bodyPr>
          <a:lstStyle/>
          <a:p>
            <a:pPr lvl="0" algn="r" rtl="1"/>
            <a:r>
              <a:rPr lang="fa-IR" dirty="0">
                <a:solidFill>
                  <a:schemeClr val="lt1"/>
                </a:solidFill>
                <a:latin typeface="Assistant"/>
                <a:ea typeface="Assistant"/>
                <a:cs typeface="B Nazanin" panose="00000400000000000000" pitchFamily="2" charset="-78"/>
                <a:sym typeface="Assistant"/>
              </a:rPr>
              <a:t>قالب پاورپوینت دامپزشکی قابل ویرایش می باشد</a:t>
            </a:r>
            <a:endParaRPr dirty="0">
              <a:solidFill>
                <a:schemeClr val="lt1"/>
              </a:solidFill>
              <a:latin typeface="Assistant"/>
              <a:ea typeface="Assistant"/>
              <a:cs typeface="B Nazanin" panose="00000400000000000000" pitchFamily="2" charset="-78"/>
              <a:sym typeface="Assistant"/>
            </a:endParaRPr>
          </a:p>
        </p:txBody>
      </p:sp>
      <p:sp>
        <p:nvSpPr>
          <p:cNvPr id="858" name="Google Shape;858;p48"/>
          <p:cNvSpPr txBox="1"/>
          <p:nvPr/>
        </p:nvSpPr>
        <p:spPr>
          <a:xfrm flipH="1">
            <a:off x="1282713" y="2951825"/>
            <a:ext cx="2505600" cy="362100"/>
          </a:xfrm>
          <a:prstGeom prst="rect">
            <a:avLst/>
          </a:prstGeom>
          <a:noFill/>
          <a:ln>
            <a:noFill/>
          </a:ln>
        </p:spPr>
        <p:txBody>
          <a:bodyPr spcFirstLastPara="1" wrap="square" lIns="91425" tIns="91425" rIns="91425" bIns="91425" anchor="t" anchorCtr="0">
            <a:noAutofit/>
          </a:bodyPr>
          <a:lstStyle/>
          <a:p>
            <a:pPr lvl="0" algn="r" rtl="1"/>
            <a:r>
              <a:rPr lang="fa-IR" sz="2200" b="1" dirty="0">
                <a:solidFill>
                  <a:schemeClr val="dk1"/>
                </a:solidFill>
                <a:latin typeface="Poppins"/>
                <a:ea typeface="Poppins"/>
                <a:cs typeface="B Nazanin" panose="00000400000000000000" pitchFamily="2" charset="-78"/>
                <a:sym typeface="Poppins"/>
              </a:rPr>
              <a:t>لوپوس سیستمیک</a:t>
            </a:r>
            <a:endParaRPr sz="2200" b="1" dirty="0">
              <a:solidFill>
                <a:schemeClr val="dk1"/>
              </a:solidFill>
              <a:latin typeface="Poppins"/>
              <a:ea typeface="Poppins"/>
              <a:cs typeface="B Nazanin" panose="00000400000000000000" pitchFamily="2" charset="-78"/>
              <a:sym typeface="Poppins"/>
            </a:endParaRPr>
          </a:p>
        </p:txBody>
      </p:sp>
      <p:sp>
        <p:nvSpPr>
          <p:cNvPr id="859" name="Google Shape;859;p48"/>
          <p:cNvSpPr txBox="1"/>
          <p:nvPr/>
        </p:nvSpPr>
        <p:spPr>
          <a:xfrm flipH="1">
            <a:off x="1282713" y="3374600"/>
            <a:ext cx="2505600" cy="484800"/>
          </a:xfrm>
          <a:prstGeom prst="rect">
            <a:avLst/>
          </a:prstGeom>
          <a:noFill/>
          <a:ln>
            <a:noFill/>
          </a:ln>
        </p:spPr>
        <p:txBody>
          <a:bodyPr spcFirstLastPara="1" wrap="square" lIns="91425" tIns="91425" rIns="91425" bIns="91425" anchor="t" anchorCtr="0">
            <a:noAutofit/>
          </a:bodyPr>
          <a:lstStyle/>
          <a:p>
            <a:pPr lvl="0" algn="r" rtl="1"/>
            <a:r>
              <a:rPr lang="fa-IR" dirty="0">
                <a:solidFill>
                  <a:schemeClr val="lt1"/>
                </a:solidFill>
                <a:latin typeface="Assistant"/>
                <a:ea typeface="Assistant"/>
                <a:cs typeface="B Nazanin" panose="00000400000000000000" pitchFamily="2" charset="-78"/>
                <a:sym typeface="Assistant"/>
              </a:rPr>
              <a:t>قالب پاورپوینت دامپزشکی قابل ویرایش می باشد</a:t>
            </a:r>
            <a:endParaRPr dirty="0">
              <a:solidFill>
                <a:schemeClr val="lt1"/>
              </a:solidFill>
              <a:latin typeface="Assistant"/>
              <a:ea typeface="Assistant"/>
              <a:cs typeface="B Nazanin" panose="00000400000000000000" pitchFamily="2" charset="-78"/>
              <a:sym typeface="Assistant"/>
            </a:endParaRPr>
          </a:p>
        </p:txBody>
      </p:sp>
      <p:cxnSp>
        <p:nvCxnSpPr>
          <p:cNvPr id="860" name="Google Shape;860;p48"/>
          <p:cNvCxnSpPr/>
          <p:nvPr/>
        </p:nvCxnSpPr>
        <p:spPr>
          <a:xfrm>
            <a:off x="6925" y="1241200"/>
            <a:ext cx="9144000" cy="0"/>
          </a:xfrm>
          <a:prstGeom prst="straightConnector1">
            <a:avLst/>
          </a:prstGeom>
          <a:noFill/>
          <a:ln w="9525" cap="flat" cmpd="sng">
            <a:solidFill>
              <a:srgbClr val="CC0000"/>
            </a:solidFill>
            <a:prstDash val="solid"/>
            <a:round/>
            <a:headEnd type="none" w="med" len="med"/>
            <a:tailEnd type="none" w="med" len="med"/>
          </a:ln>
        </p:spPr>
      </p:cxnSp>
      <p:pic>
        <p:nvPicPr>
          <p:cNvPr id="861" name="Google Shape;861;p48" title="Gráfico">
            <a:hlinkClick r:id="rId3"/>
          </p:cNvPr>
          <p:cNvPicPr preferRelativeResize="0"/>
          <p:nvPr/>
        </p:nvPicPr>
        <p:blipFill>
          <a:blip r:embed="rId4">
            <a:alphaModFix/>
          </a:blip>
          <a:stretch>
            <a:fillRect/>
          </a:stretch>
        </p:blipFill>
        <p:spPr>
          <a:xfrm>
            <a:off x="4093993" y="1562086"/>
            <a:ext cx="4114926" cy="2544388"/>
          </a:xfrm>
          <a:prstGeom prst="rect">
            <a:avLst/>
          </a:prstGeom>
          <a:noFill/>
          <a:ln>
            <a:noFill/>
          </a:ln>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0"/>
        <p:cNvGrpSpPr/>
        <p:nvPr/>
      </p:nvGrpSpPr>
      <p:grpSpPr>
        <a:xfrm>
          <a:off x="0" y="0"/>
          <a:ext cx="0" cy="0"/>
          <a:chOff x="0" y="0"/>
          <a:chExt cx="0" cy="0"/>
        </a:xfrm>
      </p:grpSpPr>
      <p:sp>
        <p:nvSpPr>
          <p:cNvPr id="881" name="Google Shape;881;p50"/>
          <p:cNvSpPr txBox="1">
            <a:spLocks noGrp="1"/>
          </p:cNvSpPr>
          <p:nvPr>
            <p:ph type="title"/>
          </p:nvPr>
        </p:nvSpPr>
        <p:spPr>
          <a:xfrm>
            <a:off x="843150" y="449397"/>
            <a:ext cx="3414600" cy="11013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خلاصه بحث</a:t>
            </a:r>
            <a:endParaRPr dirty="0">
              <a:cs typeface="B Nazanin" panose="00000400000000000000" pitchFamily="2" charset="-78"/>
            </a:endParaRPr>
          </a:p>
        </p:txBody>
      </p:sp>
      <p:sp>
        <p:nvSpPr>
          <p:cNvPr id="882" name="Google Shape;882;p50"/>
          <p:cNvSpPr txBox="1">
            <a:spLocks noGrp="1"/>
          </p:cNvSpPr>
          <p:nvPr>
            <p:ph type="body" idx="1"/>
          </p:nvPr>
        </p:nvSpPr>
        <p:spPr>
          <a:xfrm>
            <a:off x="843150" y="2076000"/>
            <a:ext cx="3414600" cy="2388000"/>
          </a:xfrm>
          <a:prstGeom prst="rect">
            <a:avLst/>
          </a:prstGeom>
        </p:spPr>
        <p:txBody>
          <a:bodyPr spcFirstLastPara="1" wrap="square" lIns="91425" tIns="91425" rIns="91425" bIns="91425" anchor="t" anchorCtr="0">
            <a:noAutofit/>
          </a:bodyPr>
          <a:lstStyle/>
          <a:p>
            <a:pPr marL="0" lvl="0" indent="0" algn="r" rtl="1">
              <a:buNone/>
            </a:pPr>
            <a:r>
              <a:rPr lang="fa-IR" dirty="0">
                <a:solidFill>
                  <a:schemeClr val="lt1"/>
                </a:solidFill>
                <a:cs typeface="B Nazanin" panose="00000400000000000000" pitchFamily="2" charset="-78"/>
              </a:rPr>
              <a:t>آیا می دانید چه چیزی به شما کمک می کند تا نظر خود را روشن کنید؟</a:t>
            </a:r>
          </a:p>
          <a:p>
            <a:pPr marL="0" lvl="0" indent="0" algn="r" rtl="1">
              <a:buNone/>
            </a:pPr>
            <a:r>
              <a:rPr lang="fa-IR" dirty="0">
                <a:solidFill>
                  <a:schemeClr val="lt1"/>
                </a:solidFill>
                <a:cs typeface="B Nazanin" panose="00000400000000000000" pitchFamily="2" charset="-78"/>
              </a:rPr>
              <a:t>لیست هایی مانند این:</a:t>
            </a:r>
          </a:p>
          <a:p>
            <a:pPr marL="285750" indent="-285750" algn="r" rtl="1"/>
            <a:r>
              <a:rPr lang="fa-IR" dirty="0">
                <a:solidFill>
                  <a:schemeClr val="lt1"/>
                </a:solidFill>
                <a:cs typeface="B Nazanin" panose="00000400000000000000" pitchFamily="2" charset="-78"/>
              </a:rPr>
              <a:t>آنها ساده هستند</a:t>
            </a:r>
          </a:p>
          <a:p>
            <a:pPr marL="285750" indent="-285750" algn="r" rtl="1"/>
            <a:r>
              <a:rPr lang="fa-IR" dirty="0">
                <a:solidFill>
                  <a:schemeClr val="lt1"/>
                </a:solidFill>
                <a:cs typeface="B Nazanin" panose="00000400000000000000" pitchFamily="2" charset="-78"/>
              </a:rPr>
              <a:t>شما می توانید ایده های خود را به وضوح سازماندهی کنید</a:t>
            </a:r>
          </a:p>
          <a:p>
            <a:pPr marL="285750" indent="-285750" algn="r" rtl="1"/>
            <a:r>
              <a:rPr lang="fa-IR" dirty="0">
                <a:solidFill>
                  <a:schemeClr val="lt1"/>
                </a:solidFill>
                <a:cs typeface="B Nazanin" panose="00000400000000000000" pitchFamily="2" charset="-78"/>
              </a:rPr>
              <a:t>خرید شیر را هرگز فراموش نخواهید کرد!</a:t>
            </a:r>
          </a:p>
          <a:p>
            <a:pPr marL="0" lvl="0" indent="0" algn="r" rtl="1">
              <a:buNone/>
            </a:pPr>
            <a:r>
              <a:rPr lang="fa-IR" dirty="0">
                <a:solidFill>
                  <a:schemeClr val="lt1"/>
                </a:solidFill>
                <a:cs typeface="B Nazanin" panose="00000400000000000000" pitchFamily="2" charset="-78"/>
              </a:rPr>
              <a:t>و مهم‌ترین چیز: مخاطب از ارائه شما غافل نخواهد شد</a:t>
            </a:r>
            <a:endParaRPr dirty="0">
              <a:solidFill>
                <a:schemeClr val="lt1"/>
              </a:solidFill>
              <a:cs typeface="B Nazanin" panose="00000400000000000000" pitchFamily="2" charset="-78"/>
            </a:endParaRPr>
          </a:p>
        </p:txBody>
      </p:sp>
      <p:pic>
        <p:nvPicPr>
          <p:cNvPr id="883" name="Google Shape;883;p50"/>
          <p:cNvPicPr preferRelativeResize="0"/>
          <p:nvPr/>
        </p:nvPicPr>
        <p:blipFill rotWithShape="1">
          <a:blip r:embed="rId3">
            <a:alphaModFix/>
          </a:blip>
          <a:srcRect l="24389" r="24383"/>
          <a:stretch/>
        </p:blipFill>
        <p:spPr>
          <a:xfrm>
            <a:off x="5286125" y="341875"/>
            <a:ext cx="3414699" cy="4450050"/>
          </a:xfrm>
          <a:prstGeom prst="rect">
            <a:avLst/>
          </a:prstGeom>
          <a:noFill/>
          <a:ln>
            <a:noFill/>
          </a:ln>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9"/>
        <p:cNvGrpSpPr/>
        <p:nvPr/>
      </p:nvGrpSpPr>
      <p:grpSpPr>
        <a:xfrm>
          <a:off x="0" y="0"/>
          <a:ext cx="0" cy="0"/>
          <a:chOff x="0" y="0"/>
          <a:chExt cx="0" cy="0"/>
        </a:xfrm>
      </p:grpSpPr>
      <p:grpSp>
        <p:nvGrpSpPr>
          <p:cNvPr id="960" name="Google Shape;960;p53"/>
          <p:cNvGrpSpPr/>
          <p:nvPr/>
        </p:nvGrpSpPr>
        <p:grpSpPr>
          <a:xfrm>
            <a:off x="6925" y="0"/>
            <a:ext cx="9144000" cy="5171700"/>
            <a:chOff x="6925" y="0"/>
            <a:chExt cx="9144000" cy="5171700"/>
          </a:xfrm>
        </p:grpSpPr>
        <p:cxnSp>
          <p:nvCxnSpPr>
            <p:cNvPr id="961" name="Google Shape;961;p53"/>
            <p:cNvCxnSpPr/>
            <p:nvPr/>
          </p:nvCxnSpPr>
          <p:spPr>
            <a:xfrm>
              <a:off x="6925" y="1241200"/>
              <a:ext cx="9144000" cy="0"/>
            </a:xfrm>
            <a:prstGeom prst="straightConnector1">
              <a:avLst/>
            </a:prstGeom>
            <a:noFill/>
            <a:ln w="9525" cap="flat" cmpd="sng">
              <a:solidFill>
                <a:srgbClr val="CC0000"/>
              </a:solidFill>
              <a:prstDash val="solid"/>
              <a:round/>
              <a:headEnd type="none" w="med" len="med"/>
              <a:tailEnd type="none" w="med" len="med"/>
            </a:ln>
          </p:spPr>
        </p:cxnSp>
        <p:cxnSp>
          <p:nvCxnSpPr>
            <p:cNvPr id="962" name="Google Shape;962;p53"/>
            <p:cNvCxnSpPr/>
            <p:nvPr/>
          </p:nvCxnSpPr>
          <p:spPr>
            <a:xfrm>
              <a:off x="3095928" y="0"/>
              <a:ext cx="0" cy="5171700"/>
            </a:xfrm>
            <a:prstGeom prst="straightConnector1">
              <a:avLst/>
            </a:prstGeom>
            <a:noFill/>
            <a:ln w="9525" cap="flat" cmpd="sng">
              <a:solidFill>
                <a:schemeClr val="dk1"/>
              </a:solidFill>
              <a:prstDash val="solid"/>
              <a:round/>
              <a:headEnd type="none" w="med" len="med"/>
              <a:tailEnd type="none" w="med" len="med"/>
            </a:ln>
          </p:spPr>
        </p:cxnSp>
      </p:grpSp>
      <p:sp>
        <p:nvSpPr>
          <p:cNvPr id="963" name="Google Shape;963;p53"/>
          <p:cNvSpPr txBox="1">
            <a:spLocks noGrp="1"/>
          </p:cNvSpPr>
          <p:nvPr>
            <p:ph type="subTitle" idx="1"/>
          </p:nvPr>
        </p:nvSpPr>
        <p:spPr>
          <a:xfrm>
            <a:off x="3694290" y="1661175"/>
            <a:ext cx="3372000" cy="4260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عنوان در اینجا</a:t>
            </a:r>
            <a:endParaRPr dirty="0">
              <a:cs typeface="B Nazanin" panose="00000400000000000000" pitchFamily="2" charset="-78"/>
            </a:endParaRPr>
          </a:p>
        </p:txBody>
      </p:sp>
      <p:sp>
        <p:nvSpPr>
          <p:cNvPr id="964" name="Google Shape;964;p53"/>
          <p:cNvSpPr txBox="1">
            <a:spLocks noGrp="1"/>
          </p:cNvSpPr>
          <p:nvPr>
            <p:ph type="subTitle" idx="2"/>
          </p:nvPr>
        </p:nvSpPr>
        <p:spPr>
          <a:xfrm>
            <a:off x="3694290" y="3097225"/>
            <a:ext cx="3372000" cy="4260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عنوان در اینجا</a:t>
            </a:r>
            <a:endParaRPr dirty="0">
              <a:cs typeface="B Nazanin" panose="00000400000000000000" pitchFamily="2" charset="-78"/>
            </a:endParaRPr>
          </a:p>
        </p:txBody>
      </p:sp>
      <p:sp>
        <p:nvSpPr>
          <p:cNvPr id="965" name="Google Shape;965;p53"/>
          <p:cNvSpPr txBox="1">
            <a:spLocks noGrp="1"/>
          </p:cNvSpPr>
          <p:nvPr>
            <p:ph type="subTitle" idx="3"/>
          </p:nvPr>
        </p:nvSpPr>
        <p:spPr>
          <a:xfrm>
            <a:off x="3694200" y="3528150"/>
            <a:ext cx="3372300" cy="8196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قالب پاورپوينت حرفه ای ، قابل ویرایش ، جهت استفاده در جلسات دفاع رساله ، پایان نامه ، پروپوزال و سمینار و .... می باشد.</a:t>
            </a:r>
            <a:endParaRPr dirty="0">
              <a:cs typeface="B Nazanin" panose="00000400000000000000" pitchFamily="2" charset="-78"/>
            </a:endParaRPr>
          </a:p>
        </p:txBody>
      </p:sp>
      <p:sp>
        <p:nvSpPr>
          <p:cNvPr id="966" name="Google Shape;966;p53"/>
          <p:cNvSpPr txBox="1">
            <a:spLocks noGrp="1"/>
          </p:cNvSpPr>
          <p:nvPr>
            <p:ph type="subTitle" idx="4"/>
          </p:nvPr>
        </p:nvSpPr>
        <p:spPr>
          <a:xfrm>
            <a:off x="3694200" y="2090950"/>
            <a:ext cx="3372300" cy="8196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قالب پاورپوينت حرفه ای ، قابل ویرایش ، جهت استفاده در جلسات دفاع رساله ، پایان نامه ، پروپوزال و سمینار و .... می باشد.</a:t>
            </a:r>
            <a:endParaRPr dirty="0">
              <a:cs typeface="B Nazanin" panose="00000400000000000000" pitchFamily="2" charset="-78"/>
            </a:endParaRPr>
          </a:p>
        </p:txBody>
      </p:sp>
      <p:sp>
        <p:nvSpPr>
          <p:cNvPr id="967" name="Google Shape;967;p53"/>
          <p:cNvSpPr txBox="1">
            <a:spLocks noGrp="1"/>
          </p:cNvSpPr>
          <p:nvPr>
            <p:ph type="title"/>
          </p:nvPr>
        </p:nvSpPr>
        <p:spPr>
          <a:xfrm>
            <a:off x="720000" y="456280"/>
            <a:ext cx="7704000" cy="572700"/>
          </a:xfrm>
          <a:prstGeom prst="rect">
            <a:avLst/>
          </a:prstGeom>
        </p:spPr>
        <p:txBody>
          <a:bodyPr spcFirstLastPara="1" wrap="square" lIns="91425" tIns="91425" rIns="91425" bIns="91425" anchor="t" anchorCtr="0">
            <a:noAutofit/>
          </a:bodyPr>
          <a:lstStyle/>
          <a:p>
            <a:pPr lvl="0" algn="r"/>
            <a:r>
              <a:rPr lang="fa-IR" dirty="0">
                <a:cs typeface="B Nazanin" panose="00000400000000000000" pitchFamily="2" charset="-78"/>
              </a:rPr>
              <a:t>رفتار</a:t>
            </a:r>
            <a:endParaRPr dirty="0">
              <a:cs typeface="B Nazanin" panose="00000400000000000000" pitchFamily="2" charset="-78"/>
            </a:endParaRPr>
          </a:p>
        </p:txBody>
      </p:sp>
      <p:pic>
        <p:nvPicPr>
          <p:cNvPr id="968" name="Google Shape;968;p53"/>
          <p:cNvPicPr preferRelativeResize="0"/>
          <p:nvPr/>
        </p:nvPicPr>
        <p:blipFill rotWithShape="1">
          <a:blip r:embed="rId3">
            <a:alphaModFix/>
          </a:blip>
          <a:srcRect l="5333" r="5333"/>
          <a:stretch/>
        </p:blipFill>
        <p:spPr>
          <a:xfrm>
            <a:off x="442750" y="341200"/>
            <a:ext cx="2648076" cy="4449176"/>
          </a:xfrm>
          <a:prstGeom prst="rect">
            <a:avLst/>
          </a:prstGeom>
          <a:noFill/>
          <a:ln>
            <a:noFill/>
          </a:ln>
        </p:spPr>
      </p:pic>
      <p:sp>
        <p:nvSpPr>
          <p:cNvPr id="969" name="Google Shape;969;p53"/>
          <p:cNvSpPr/>
          <p:nvPr/>
        </p:nvSpPr>
        <p:spPr>
          <a:xfrm>
            <a:off x="7360900" y="1888209"/>
            <a:ext cx="872400" cy="872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70" name="Google Shape;970;p53"/>
          <p:cNvSpPr/>
          <p:nvPr/>
        </p:nvSpPr>
        <p:spPr>
          <a:xfrm>
            <a:off x="7360900" y="3311934"/>
            <a:ext cx="872400" cy="872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grpSp>
        <p:nvGrpSpPr>
          <p:cNvPr id="971" name="Google Shape;971;p53"/>
          <p:cNvGrpSpPr/>
          <p:nvPr/>
        </p:nvGrpSpPr>
        <p:grpSpPr>
          <a:xfrm>
            <a:off x="7619689" y="2147488"/>
            <a:ext cx="354809" cy="353857"/>
            <a:chOff x="3130800" y="1305800"/>
            <a:chExt cx="474725" cy="473450"/>
          </a:xfrm>
        </p:grpSpPr>
        <p:sp>
          <p:nvSpPr>
            <p:cNvPr id="972" name="Google Shape;972;p53"/>
            <p:cNvSpPr/>
            <p:nvPr/>
          </p:nvSpPr>
          <p:spPr>
            <a:xfrm>
              <a:off x="3326625" y="1305800"/>
              <a:ext cx="138850" cy="57025"/>
            </a:xfrm>
            <a:custGeom>
              <a:avLst/>
              <a:gdLst/>
              <a:ahLst/>
              <a:cxnLst/>
              <a:rect l="l" t="t" r="r" b="b"/>
              <a:pathLst>
                <a:path w="5554" h="2281" extrusionOk="0">
                  <a:moveTo>
                    <a:pt x="546" y="0"/>
                  </a:moveTo>
                  <a:lnTo>
                    <a:pt x="348" y="50"/>
                  </a:lnTo>
                  <a:lnTo>
                    <a:pt x="150" y="149"/>
                  </a:lnTo>
                  <a:lnTo>
                    <a:pt x="50" y="347"/>
                  </a:lnTo>
                  <a:lnTo>
                    <a:pt x="1" y="545"/>
                  </a:lnTo>
                  <a:lnTo>
                    <a:pt x="1" y="2280"/>
                  </a:lnTo>
                  <a:lnTo>
                    <a:pt x="5553" y="2280"/>
                  </a:lnTo>
                  <a:lnTo>
                    <a:pt x="5553" y="545"/>
                  </a:lnTo>
                  <a:lnTo>
                    <a:pt x="5504" y="347"/>
                  </a:lnTo>
                  <a:lnTo>
                    <a:pt x="5404" y="149"/>
                  </a:lnTo>
                  <a:lnTo>
                    <a:pt x="5206" y="50"/>
                  </a:lnTo>
                  <a:lnTo>
                    <a:pt x="5008"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73" name="Google Shape;973;p53"/>
            <p:cNvSpPr/>
            <p:nvPr/>
          </p:nvSpPr>
          <p:spPr>
            <a:xfrm>
              <a:off x="3326625" y="1305800"/>
              <a:ext cx="138850" cy="57025"/>
            </a:xfrm>
            <a:custGeom>
              <a:avLst/>
              <a:gdLst/>
              <a:ahLst/>
              <a:cxnLst/>
              <a:rect l="l" t="t" r="r" b="b"/>
              <a:pathLst>
                <a:path w="5554" h="2281" fill="none" extrusionOk="0">
                  <a:moveTo>
                    <a:pt x="5553" y="545"/>
                  </a:moveTo>
                  <a:lnTo>
                    <a:pt x="5553" y="545"/>
                  </a:lnTo>
                  <a:lnTo>
                    <a:pt x="5504" y="347"/>
                  </a:lnTo>
                  <a:lnTo>
                    <a:pt x="5404" y="149"/>
                  </a:lnTo>
                  <a:lnTo>
                    <a:pt x="5206" y="50"/>
                  </a:lnTo>
                  <a:lnTo>
                    <a:pt x="5008" y="0"/>
                  </a:lnTo>
                  <a:lnTo>
                    <a:pt x="546" y="0"/>
                  </a:lnTo>
                  <a:lnTo>
                    <a:pt x="546" y="0"/>
                  </a:lnTo>
                  <a:lnTo>
                    <a:pt x="348" y="50"/>
                  </a:lnTo>
                  <a:lnTo>
                    <a:pt x="150" y="149"/>
                  </a:lnTo>
                  <a:lnTo>
                    <a:pt x="50" y="347"/>
                  </a:lnTo>
                  <a:lnTo>
                    <a:pt x="1" y="545"/>
                  </a:lnTo>
                  <a:lnTo>
                    <a:pt x="1" y="2280"/>
                  </a:lnTo>
                  <a:lnTo>
                    <a:pt x="5553" y="2280"/>
                  </a:lnTo>
                  <a:lnTo>
                    <a:pt x="5553" y="545"/>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74" name="Google Shape;974;p53"/>
            <p:cNvSpPr/>
            <p:nvPr/>
          </p:nvSpPr>
          <p:spPr>
            <a:xfrm>
              <a:off x="3465450" y="1319425"/>
              <a:ext cx="25" cy="25"/>
            </a:xfrm>
            <a:custGeom>
              <a:avLst/>
              <a:gdLst/>
              <a:ahLst/>
              <a:cxnLst/>
              <a:rect l="l" t="t" r="r" b="b"/>
              <a:pathLst>
                <a:path w="1" h="1" fill="none" extrusionOk="0">
                  <a:moveTo>
                    <a:pt x="0" y="0"/>
                  </a:moveTo>
                  <a:lnTo>
                    <a:pt x="0"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75" name="Google Shape;975;p53"/>
            <p:cNvSpPr/>
            <p:nvPr/>
          </p:nvSpPr>
          <p:spPr>
            <a:xfrm>
              <a:off x="3382400" y="1590850"/>
              <a:ext cx="54550" cy="188400"/>
            </a:xfrm>
            <a:custGeom>
              <a:avLst/>
              <a:gdLst/>
              <a:ahLst/>
              <a:cxnLst/>
              <a:rect l="l" t="t" r="r" b="b"/>
              <a:pathLst>
                <a:path w="2182" h="7536" extrusionOk="0">
                  <a:moveTo>
                    <a:pt x="2182" y="0"/>
                  </a:moveTo>
                  <a:lnTo>
                    <a:pt x="1686" y="248"/>
                  </a:lnTo>
                  <a:lnTo>
                    <a:pt x="1240" y="545"/>
                  </a:lnTo>
                  <a:lnTo>
                    <a:pt x="992" y="793"/>
                  </a:lnTo>
                  <a:lnTo>
                    <a:pt x="695" y="1041"/>
                  </a:lnTo>
                  <a:lnTo>
                    <a:pt x="496" y="1339"/>
                  </a:lnTo>
                  <a:lnTo>
                    <a:pt x="298" y="1686"/>
                  </a:lnTo>
                  <a:lnTo>
                    <a:pt x="149" y="2033"/>
                  </a:lnTo>
                  <a:lnTo>
                    <a:pt x="50" y="2380"/>
                  </a:lnTo>
                  <a:lnTo>
                    <a:pt x="1" y="2776"/>
                  </a:lnTo>
                  <a:lnTo>
                    <a:pt x="1" y="3123"/>
                  </a:lnTo>
                  <a:lnTo>
                    <a:pt x="1" y="7040"/>
                  </a:lnTo>
                  <a:lnTo>
                    <a:pt x="50" y="7238"/>
                  </a:lnTo>
                  <a:lnTo>
                    <a:pt x="149" y="7387"/>
                  </a:lnTo>
                  <a:lnTo>
                    <a:pt x="298" y="7536"/>
                  </a:lnTo>
                  <a:lnTo>
                    <a:pt x="893" y="7536"/>
                  </a:lnTo>
                  <a:lnTo>
                    <a:pt x="1190" y="7436"/>
                  </a:lnTo>
                  <a:lnTo>
                    <a:pt x="1488" y="7288"/>
                  </a:lnTo>
                  <a:lnTo>
                    <a:pt x="1736" y="7089"/>
                  </a:lnTo>
                  <a:lnTo>
                    <a:pt x="1934" y="6841"/>
                  </a:lnTo>
                  <a:lnTo>
                    <a:pt x="2083" y="6544"/>
                  </a:lnTo>
                  <a:lnTo>
                    <a:pt x="2182" y="6247"/>
                  </a:lnTo>
                  <a:lnTo>
                    <a:pt x="2182" y="5900"/>
                  </a:lnTo>
                  <a:lnTo>
                    <a:pt x="2182"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76" name="Google Shape;976;p53"/>
            <p:cNvSpPr/>
            <p:nvPr/>
          </p:nvSpPr>
          <p:spPr>
            <a:xfrm>
              <a:off x="3382400" y="1590850"/>
              <a:ext cx="54550" cy="188400"/>
            </a:xfrm>
            <a:custGeom>
              <a:avLst/>
              <a:gdLst/>
              <a:ahLst/>
              <a:cxnLst/>
              <a:rect l="l" t="t" r="r" b="b"/>
              <a:pathLst>
                <a:path w="2182" h="7536" fill="none" extrusionOk="0">
                  <a:moveTo>
                    <a:pt x="2182" y="0"/>
                  </a:moveTo>
                  <a:lnTo>
                    <a:pt x="2182" y="0"/>
                  </a:lnTo>
                  <a:lnTo>
                    <a:pt x="1686" y="248"/>
                  </a:lnTo>
                  <a:lnTo>
                    <a:pt x="1240" y="545"/>
                  </a:lnTo>
                  <a:lnTo>
                    <a:pt x="1240" y="545"/>
                  </a:lnTo>
                  <a:lnTo>
                    <a:pt x="992" y="793"/>
                  </a:lnTo>
                  <a:lnTo>
                    <a:pt x="695" y="1041"/>
                  </a:lnTo>
                  <a:lnTo>
                    <a:pt x="496" y="1339"/>
                  </a:lnTo>
                  <a:lnTo>
                    <a:pt x="298" y="1686"/>
                  </a:lnTo>
                  <a:lnTo>
                    <a:pt x="149" y="2033"/>
                  </a:lnTo>
                  <a:lnTo>
                    <a:pt x="50" y="2380"/>
                  </a:lnTo>
                  <a:lnTo>
                    <a:pt x="1" y="2776"/>
                  </a:lnTo>
                  <a:lnTo>
                    <a:pt x="1" y="3123"/>
                  </a:lnTo>
                  <a:lnTo>
                    <a:pt x="1" y="7040"/>
                  </a:lnTo>
                  <a:lnTo>
                    <a:pt x="1" y="7040"/>
                  </a:lnTo>
                  <a:lnTo>
                    <a:pt x="50" y="7238"/>
                  </a:lnTo>
                  <a:lnTo>
                    <a:pt x="149" y="7387"/>
                  </a:lnTo>
                  <a:lnTo>
                    <a:pt x="298" y="7536"/>
                  </a:lnTo>
                  <a:lnTo>
                    <a:pt x="546" y="7536"/>
                  </a:lnTo>
                  <a:lnTo>
                    <a:pt x="546" y="7536"/>
                  </a:lnTo>
                  <a:lnTo>
                    <a:pt x="893" y="7536"/>
                  </a:lnTo>
                  <a:lnTo>
                    <a:pt x="1190" y="7436"/>
                  </a:lnTo>
                  <a:lnTo>
                    <a:pt x="1488" y="7288"/>
                  </a:lnTo>
                  <a:lnTo>
                    <a:pt x="1736" y="7089"/>
                  </a:lnTo>
                  <a:lnTo>
                    <a:pt x="1934" y="6841"/>
                  </a:lnTo>
                  <a:lnTo>
                    <a:pt x="2083" y="6544"/>
                  </a:lnTo>
                  <a:lnTo>
                    <a:pt x="2182" y="6247"/>
                  </a:lnTo>
                  <a:lnTo>
                    <a:pt x="2182" y="5900"/>
                  </a:lnTo>
                  <a:lnTo>
                    <a:pt x="2182"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77" name="Google Shape;977;p53"/>
            <p:cNvSpPr/>
            <p:nvPr/>
          </p:nvSpPr>
          <p:spPr>
            <a:xfrm>
              <a:off x="3436925" y="1590850"/>
              <a:ext cx="25" cy="25"/>
            </a:xfrm>
            <a:custGeom>
              <a:avLst/>
              <a:gdLst/>
              <a:ahLst/>
              <a:cxnLst/>
              <a:rect l="l" t="t" r="r" b="b"/>
              <a:pathLst>
                <a:path w="1" h="1" fill="none" extrusionOk="0">
                  <a:moveTo>
                    <a:pt x="1" y="0"/>
                  </a:moveTo>
                  <a:lnTo>
                    <a:pt x="1"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78" name="Google Shape;978;p53"/>
            <p:cNvSpPr/>
            <p:nvPr/>
          </p:nvSpPr>
          <p:spPr>
            <a:xfrm>
              <a:off x="3450575" y="1585875"/>
              <a:ext cx="154950" cy="193375"/>
            </a:xfrm>
            <a:custGeom>
              <a:avLst/>
              <a:gdLst/>
              <a:ahLst/>
              <a:cxnLst/>
              <a:rect l="l" t="t" r="r" b="b"/>
              <a:pathLst>
                <a:path w="6198" h="7735" extrusionOk="0">
                  <a:moveTo>
                    <a:pt x="595" y="1"/>
                  </a:moveTo>
                  <a:lnTo>
                    <a:pt x="595" y="6099"/>
                  </a:lnTo>
                  <a:lnTo>
                    <a:pt x="546" y="6594"/>
                  </a:lnTo>
                  <a:lnTo>
                    <a:pt x="446" y="6991"/>
                  </a:lnTo>
                  <a:lnTo>
                    <a:pt x="248" y="7388"/>
                  </a:lnTo>
                  <a:lnTo>
                    <a:pt x="0" y="7735"/>
                  </a:lnTo>
                  <a:lnTo>
                    <a:pt x="3421" y="7735"/>
                  </a:lnTo>
                  <a:lnTo>
                    <a:pt x="3966" y="7685"/>
                  </a:lnTo>
                  <a:lnTo>
                    <a:pt x="4462" y="7536"/>
                  </a:lnTo>
                  <a:lnTo>
                    <a:pt x="4958" y="7288"/>
                  </a:lnTo>
                  <a:lnTo>
                    <a:pt x="5354" y="6941"/>
                  </a:lnTo>
                  <a:lnTo>
                    <a:pt x="5701" y="6545"/>
                  </a:lnTo>
                  <a:lnTo>
                    <a:pt x="5949" y="6099"/>
                  </a:lnTo>
                  <a:lnTo>
                    <a:pt x="6098" y="5553"/>
                  </a:lnTo>
                  <a:lnTo>
                    <a:pt x="6197" y="5008"/>
                  </a:lnTo>
                  <a:lnTo>
                    <a:pt x="6197" y="3917"/>
                  </a:lnTo>
                  <a:lnTo>
                    <a:pt x="6148" y="3669"/>
                  </a:lnTo>
                  <a:lnTo>
                    <a:pt x="5999" y="3521"/>
                  </a:lnTo>
                  <a:lnTo>
                    <a:pt x="5850" y="3372"/>
                  </a:lnTo>
                  <a:lnTo>
                    <a:pt x="5602" y="3322"/>
                  </a:lnTo>
                  <a:lnTo>
                    <a:pt x="4908" y="3322"/>
                  </a:lnTo>
                  <a:lnTo>
                    <a:pt x="4710" y="3273"/>
                  </a:lnTo>
                  <a:lnTo>
                    <a:pt x="4512" y="3174"/>
                  </a:lnTo>
                  <a:lnTo>
                    <a:pt x="4313" y="3025"/>
                  </a:lnTo>
                  <a:lnTo>
                    <a:pt x="4165" y="2876"/>
                  </a:lnTo>
                  <a:lnTo>
                    <a:pt x="4016" y="2727"/>
                  </a:lnTo>
                  <a:lnTo>
                    <a:pt x="3867" y="2480"/>
                  </a:lnTo>
                  <a:lnTo>
                    <a:pt x="3768" y="2232"/>
                  </a:lnTo>
                  <a:lnTo>
                    <a:pt x="3619" y="1885"/>
                  </a:lnTo>
                  <a:lnTo>
                    <a:pt x="3421" y="1488"/>
                  </a:lnTo>
                  <a:lnTo>
                    <a:pt x="3173" y="1191"/>
                  </a:lnTo>
                  <a:lnTo>
                    <a:pt x="2876" y="893"/>
                  </a:lnTo>
                  <a:lnTo>
                    <a:pt x="2529" y="645"/>
                  </a:lnTo>
                  <a:lnTo>
                    <a:pt x="2182" y="397"/>
                  </a:lnTo>
                  <a:lnTo>
                    <a:pt x="1785" y="249"/>
                  </a:lnTo>
                  <a:lnTo>
                    <a:pt x="1388" y="100"/>
                  </a:lnTo>
                  <a:lnTo>
                    <a:pt x="992" y="50"/>
                  </a:lnTo>
                  <a:lnTo>
                    <a:pt x="595" y="1"/>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79" name="Google Shape;979;p53"/>
            <p:cNvSpPr/>
            <p:nvPr/>
          </p:nvSpPr>
          <p:spPr>
            <a:xfrm>
              <a:off x="3450575" y="1585875"/>
              <a:ext cx="154950" cy="193375"/>
            </a:xfrm>
            <a:custGeom>
              <a:avLst/>
              <a:gdLst/>
              <a:ahLst/>
              <a:cxnLst/>
              <a:rect l="l" t="t" r="r" b="b"/>
              <a:pathLst>
                <a:path w="6198" h="7735" fill="none" extrusionOk="0">
                  <a:moveTo>
                    <a:pt x="595" y="6099"/>
                  </a:moveTo>
                  <a:lnTo>
                    <a:pt x="595" y="6099"/>
                  </a:lnTo>
                  <a:lnTo>
                    <a:pt x="546" y="6594"/>
                  </a:lnTo>
                  <a:lnTo>
                    <a:pt x="446" y="6991"/>
                  </a:lnTo>
                  <a:lnTo>
                    <a:pt x="248" y="7388"/>
                  </a:lnTo>
                  <a:lnTo>
                    <a:pt x="0" y="7735"/>
                  </a:lnTo>
                  <a:lnTo>
                    <a:pt x="3421" y="7735"/>
                  </a:lnTo>
                  <a:lnTo>
                    <a:pt x="3421" y="7735"/>
                  </a:lnTo>
                  <a:lnTo>
                    <a:pt x="3966" y="7685"/>
                  </a:lnTo>
                  <a:lnTo>
                    <a:pt x="4462" y="7536"/>
                  </a:lnTo>
                  <a:lnTo>
                    <a:pt x="4958" y="7288"/>
                  </a:lnTo>
                  <a:lnTo>
                    <a:pt x="5354" y="6941"/>
                  </a:lnTo>
                  <a:lnTo>
                    <a:pt x="5701" y="6545"/>
                  </a:lnTo>
                  <a:lnTo>
                    <a:pt x="5949" y="6099"/>
                  </a:lnTo>
                  <a:lnTo>
                    <a:pt x="6098" y="5553"/>
                  </a:lnTo>
                  <a:lnTo>
                    <a:pt x="6197" y="5008"/>
                  </a:lnTo>
                  <a:lnTo>
                    <a:pt x="6197" y="3917"/>
                  </a:lnTo>
                  <a:lnTo>
                    <a:pt x="6197" y="3917"/>
                  </a:lnTo>
                  <a:lnTo>
                    <a:pt x="6148" y="3669"/>
                  </a:lnTo>
                  <a:lnTo>
                    <a:pt x="5999" y="3521"/>
                  </a:lnTo>
                  <a:lnTo>
                    <a:pt x="5850" y="3372"/>
                  </a:lnTo>
                  <a:lnTo>
                    <a:pt x="5602" y="3322"/>
                  </a:lnTo>
                  <a:lnTo>
                    <a:pt x="5156" y="3322"/>
                  </a:lnTo>
                  <a:lnTo>
                    <a:pt x="5156" y="3322"/>
                  </a:lnTo>
                  <a:lnTo>
                    <a:pt x="4908" y="3322"/>
                  </a:lnTo>
                  <a:lnTo>
                    <a:pt x="4710" y="3273"/>
                  </a:lnTo>
                  <a:lnTo>
                    <a:pt x="4512" y="3174"/>
                  </a:lnTo>
                  <a:lnTo>
                    <a:pt x="4313" y="3025"/>
                  </a:lnTo>
                  <a:lnTo>
                    <a:pt x="4165" y="2876"/>
                  </a:lnTo>
                  <a:lnTo>
                    <a:pt x="4016" y="2727"/>
                  </a:lnTo>
                  <a:lnTo>
                    <a:pt x="3867" y="2480"/>
                  </a:lnTo>
                  <a:lnTo>
                    <a:pt x="3768" y="2232"/>
                  </a:lnTo>
                  <a:lnTo>
                    <a:pt x="3768" y="2232"/>
                  </a:lnTo>
                  <a:lnTo>
                    <a:pt x="3619" y="1885"/>
                  </a:lnTo>
                  <a:lnTo>
                    <a:pt x="3421" y="1488"/>
                  </a:lnTo>
                  <a:lnTo>
                    <a:pt x="3173" y="1191"/>
                  </a:lnTo>
                  <a:lnTo>
                    <a:pt x="2876" y="893"/>
                  </a:lnTo>
                  <a:lnTo>
                    <a:pt x="2529" y="645"/>
                  </a:lnTo>
                  <a:lnTo>
                    <a:pt x="2182" y="397"/>
                  </a:lnTo>
                  <a:lnTo>
                    <a:pt x="1785" y="249"/>
                  </a:lnTo>
                  <a:lnTo>
                    <a:pt x="1388" y="100"/>
                  </a:lnTo>
                  <a:lnTo>
                    <a:pt x="1388" y="100"/>
                  </a:lnTo>
                  <a:lnTo>
                    <a:pt x="992" y="50"/>
                  </a:lnTo>
                  <a:lnTo>
                    <a:pt x="595" y="1"/>
                  </a:lnTo>
                  <a:lnTo>
                    <a:pt x="595" y="6099"/>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80" name="Google Shape;980;p53"/>
            <p:cNvSpPr/>
            <p:nvPr/>
          </p:nvSpPr>
          <p:spPr>
            <a:xfrm>
              <a:off x="3465450" y="1738325"/>
              <a:ext cx="25" cy="25"/>
            </a:xfrm>
            <a:custGeom>
              <a:avLst/>
              <a:gdLst/>
              <a:ahLst/>
              <a:cxnLst/>
              <a:rect l="l" t="t" r="r" b="b"/>
              <a:pathLst>
                <a:path w="1" h="1" fill="none" extrusionOk="0">
                  <a:moveTo>
                    <a:pt x="0" y="1"/>
                  </a:moveTo>
                  <a:lnTo>
                    <a:pt x="0" y="1"/>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81" name="Google Shape;981;p53"/>
            <p:cNvSpPr/>
            <p:nvPr/>
          </p:nvSpPr>
          <p:spPr>
            <a:xfrm>
              <a:off x="3130800" y="1390075"/>
              <a:ext cx="334675" cy="389175"/>
            </a:xfrm>
            <a:custGeom>
              <a:avLst/>
              <a:gdLst/>
              <a:ahLst/>
              <a:cxnLst/>
              <a:rect l="l" t="t" r="r" b="b"/>
              <a:pathLst>
                <a:path w="13387" h="15567" extrusionOk="0">
                  <a:moveTo>
                    <a:pt x="7834" y="0"/>
                  </a:moveTo>
                  <a:lnTo>
                    <a:pt x="7834" y="2826"/>
                  </a:lnTo>
                  <a:lnTo>
                    <a:pt x="7883" y="3074"/>
                  </a:lnTo>
                  <a:lnTo>
                    <a:pt x="7983" y="3222"/>
                  </a:lnTo>
                  <a:lnTo>
                    <a:pt x="8181" y="3371"/>
                  </a:lnTo>
                  <a:lnTo>
                    <a:pt x="8379" y="3421"/>
                  </a:lnTo>
                  <a:lnTo>
                    <a:pt x="10065" y="3421"/>
                  </a:lnTo>
                  <a:lnTo>
                    <a:pt x="10065" y="4511"/>
                  </a:lnTo>
                  <a:lnTo>
                    <a:pt x="10015" y="4759"/>
                  </a:lnTo>
                  <a:lnTo>
                    <a:pt x="9966" y="4958"/>
                  </a:lnTo>
                  <a:lnTo>
                    <a:pt x="9866" y="5156"/>
                  </a:lnTo>
                  <a:lnTo>
                    <a:pt x="9718" y="5305"/>
                  </a:lnTo>
                  <a:lnTo>
                    <a:pt x="9569" y="5453"/>
                  </a:lnTo>
                  <a:lnTo>
                    <a:pt x="9371" y="5552"/>
                  </a:lnTo>
                  <a:lnTo>
                    <a:pt x="9172" y="5602"/>
                  </a:lnTo>
                  <a:lnTo>
                    <a:pt x="8726" y="5602"/>
                  </a:lnTo>
                  <a:lnTo>
                    <a:pt x="8528" y="5552"/>
                  </a:lnTo>
                  <a:lnTo>
                    <a:pt x="8330" y="5453"/>
                  </a:lnTo>
                  <a:lnTo>
                    <a:pt x="8131" y="5305"/>
                  </a:lnTo>
                  <a:lnTo>
                    <a:pt x="8032" y="5156"/>
                  </a:lnTo>
                  <a:lnTo>
                    <a:pt x="7933" y="4958"/>
                  </a:lnTo>
                  <a:lnTo>
                    <a:pt x="7834" y="4759"/>
                  </a:lnTo>
                  <a:lnTo>
                    <a:pt x="7834" y="4511"/>
                  </a:lnTo>
                  <a:lnTo>
                    <a:pt x="7784" y="4065"/>
                  </a:lnTo>
                  <a:lnTo>
                    <a:pt x="7635" y="3669"/>
                  </a:lnTo>
                  <a:lnTo>
                    <a:pt x="7437" y="3272"/>
                  </a:lnTo>
                  <a:lnTo>
                    <a:pt x="7189" y="2925"/>
                  </a:lnTo>
                  <a:lnTo>
                    <a:pt x="6842" y="2677"/>
                  </a:lnTo>
                  <a:lnTo>
                    <a:pt x="6446" y="2479"/>
                  </a:lnTo>
                  <a:lnTo>
                    <a:pt x="6049" y="2330"/>
                  </a:lnTo>
                  <a:lnTo>
                    <a:pt x="5603" y="2281"/>
                  </a:lnTo>
                  <a:lnTo>
                    <a:pt x="5157" y="2330"/>
                  </a:lnTo>
                  <a:lnTo>
                    <a:pt x="4760" y="2479"/>
                  </a:lnTo>
                  <a:lnTo>
                    <a:pt x="4364" y="2677"/>
                  </a:lnTo>
                  <a:lnTo>
                    <a:pt x="4017" y="2925"/>
                  </a:lnTo>
                  <a:lnTo>
                    <a:pt x="3769" y="3272"/>
                  </a:lnTo>
                  <a:lnTo>
                    <a:pt x="3570" y="3669"/>
                  </a:lnTo>
                  <a:lnTo>
                    <a:pt x="3422" y="4065"/>
                  </a:lnTo>
                  <a:lnTo>
                    <a:pt x="3372" y="4511"/>
                  </a:lnTo>
                  <a:lnTo>
                    <a:pt x="3372" y="6891"/>
                  </a:lnTo>
                  <a:lnTo>
                    <a:pt x="3025" y="6990"/>
                  </a:lnTo>
                  <a:lnTo>
                    <a:pt x="2678" y="7139"/>
                  </a:lnTo>
                  <a:lnTo>
                    <a:pt x="2034" y="7486"/>
                  </a:lnTo>
                  <a:lnTo>
                    <a:pt x="1488" y="7932"/>
                  </a:lnTo>
                  <a:lnTo>
                    <a:pt x="992" y="8428"/>
                  </a:lnTo>
                  <a:lnTo>
                    <a:pt x="596" y="9023"/>
                  </a:lnTo>
                  <a:lnTo>
                    <a:pt x="398" y="9370"/>
                  </a:lnTo>
                  <a:lnTo>
                    <a:pt x="249" y="9717"/>
                  </a:lnTo>
                  <a:lnTo>
                    <a:pt x="150" y="10064"/>
                  </a:lnTo>
                  <a:lnTo>
                    <a:pt x="100" y="10411"/>
                  </a:lnTo>
                  <a:lnTo>
                    <a:pt x="51" y="10807"/>
                  </a:lnTo>
                  <a:lnTo>
                    <a:pt x="1" y="11154"/>
                  </a:lnTo>
                  <a:lnTo>
                    <a:pt x="51" y="11650"/>
                  </a:lnTo>
                  <a:lnTo>
                    <a:pt x="100" y="12047"/>
                  </a:lnTo>
                  <a:lnTo>
                    <a:pt x="199" y="12493"/>
                  </a:lnTo>
                  <a:lnTo>
                    <a:pt x="348" y="12889"/>
                  </a:lnTo>
                  <a:lnTo>
                    <a:pt x="546" y="13286"/>
                  </a:lnTo>
                  <a:lnTo>
                    <a:pt x="794" y="13633"/>
                  </a:lnTo>
                  <a:lnTo>
                    <a:pt x="1042" y="13980"/>
                  </a:lnTo>
                  <a:lnTo>
                    <a:pt x="1339" y="14278"/>
                  </a:lnTo>
                  <a:lnTo>
                    <a:pt x="1637" y="14575"/>
                  </a:lnTo>
                  <a:lnTo>
                    <a:pt x="1984" y="14823"/>
                  </a:lnTo>
                  <a:lnTo>
                    <a:pt x="2381" y="15071"/>
                  </a:lnTo>
                  <a:lnTo>
                    <a:pt x="2777" y="15220"/>
                  </a:lnTo>
                  <a:lnTo>
                    <a:pt x="3174" y="15368"/>
                  </a:lnTo>
                  <a:lnTo>
                    <a:pt x="3620" y="15467"/>
                  </a:lnTo>
                  <a:lnTo>
                    <a:pt x="4017" y="15567"/>
                  </a:lnTo>
                  <a:lnTo>
                    <a:pt x="6694" y="15567"/>
                  </a:lnTo>
                  <a:lnTo>
                    <a:pt x="6694" y="13931"/>
                  </a:lnTo>
                  <a:lnTo>
                    <a:pt x="6694" y="13732"/>
                  </a:lnTo>
                  <a:lnTo>
                    <a:pt x="6545" y="13534"/>
                  </a:lnTo>
                  <a:lnTo>
                    <a:pt x="6396" y="13435"/>
                  </a:lnTo>
                  <a:lnTo>
                    <a:pt x="6148" y="13385"/>
                  </a:lnTo>
                  <a:lnTo>
                    <a:pt x="5058" y="13385"/>
                  </a:lnTo>
                  <a:lnTo>
                    <a:pt x="4810" y="13336"/>
                  </a:lnTo>
                  <a:lnTo>
                    <a:pt x="4661" y="13237"/>
                  </a:lnTo>
                  <a:lnTo>
                    <a:pt x="4562" y="13038"/>
                  </a:lnTo>
                  <a:lnTo>
                    <a:pt x="4512" y="12840"/>
                  </a:lnTo>
                  <a:lnTo>
                    <a:pt x="4463" y="12493"/>
                  </a:lnTo>
                  <a:lnTo>
                    <a:pt x="4364" y="12195"/>
                  </a:lnTo>
                  <a:lnTo>
                    <a:pt x="4215" y="11898"/>
                  </a:lnTo>
                  <a:lnTo>
                    <a:pt x="4017" y="11650"/>
                  </a:lnTo>
                  <a:lnTo>
                    <a:pt x="3769" y="11452"/>
                  </a:lnTo>
                  <a:lnTo>
                    <a:pt x="3471" y="11303"/>
                  </a:lnTo>
                  <a:lnTo>
                    <a:pt x="3174" y="11204"/>
                  </a:lnTo>
                  <a:lnTo>
                    <a:pt x="2827" y="11154"/>
                  </a:lnTo>
                  <a:lnTo>
                    <a:pt x="2628" y="11154"/>
                  </a:lnTo>
                  <a:lnTo>
                    <a:pt x="2430" y="11006"/>
                  </a:lnTo>
                  <a:lnTo>
                    <a:pt x="2331" y="10857"/>
                  </a:lnTo>
                  <a:lnTo>
                    <a:pt x="2281" y="10609"/>
                  </a:lnTo>
                  <a:lnTo>
                    <a:pt x="2331" y="10411"/>
                  </a:lnTo>
                  <a:lnTo>
                    <a:pt x="2430" y="10212"/>
                  </a:lnTo>
                  <a:lnTo>
                    <a:pt x="2628" y="10113"/>
                  </a:lnTo>
                  <a:lnTo>
                    <a:pt x="2827" y="10064"/>
                  </a:lnTo>
                  <a:lnTo>
                    <a:pt x="3322" y="10113"/>
                  </a:lnTo>
                  <a:lnTo>
                    <a:pt x="3769" y="10212"/>
                  </a:lnTo>
                  <a:lnTo>
                    <a:pt x="4215" y="10411"/>
                  </a:lnTo>
                  <a:lnTo>
                    <a:pt x="4611" y="10708"/>
                  </a:lnTo>
                  <a:lnTo>
                    <a:pt x="4909" y="11006"/>
                  </a:lnTo>
                  <a:lnTo>
                    <a:pt x="5206" y="11402"/>
                  </a:lnTo>
                  <a:lnTo>
                    <a:pt x="5405" y="11848"/>
                  </a:lnTo>
                  <a:lnTo>
                    <a:pt x="5553" y="12295"/>
                  </a:lnTo>
                  <a:lnTo>
                    <a:pt x="6495" y="12295"/>
                  </a:lnTo>
                  <a:lnTo>
                    <a:pt x="6793" y="12394"/>
                  </a:lnTo>
                  <a:lnTo>
                    <a:pt x="7090" y="12592"/>
                  </a:lnTo>
                  <a:lnTo>
                    <a:pt x="7338" y="12790"/>
                  </a:lnTo>
                  <a:lnTo>
                    <a:pt x="7536" y="13038"/>
                  </a:lnTo>
                  <a:lnTo>
                    <a:pt x="7685" y="13286"/>
                  </a:lnTo>
                  <a:lnTo>
                    <a:pt x="7784" y="13633"/>
                  </a:lnTo>
                  <a:lnTo>
                    <a:pt x="7834" y="13931"/>
                  </a:lnTo>
                  <a:lnTo>
                    <a:pt x="7834" y="15567"/>
                  </a:lnTo>
                  <a:lnTo>
                    <a:pt x="9024" y="15567"/>
                  </a:lnTo>
                  <a:lnTo>
                    <a:pt x="8974" y="15319"/>
                  </a:lnTo>
                  <a:lnTo>
                    <a:pt x="8924" y="15071"/>
                  </a:lnTo>
                  <a:lnTo>
                    <a:pt x="8924" y="11154"/>
                  </a:lnTo>
                  <a:lnTo>
                    <a:pt x="8974" y="10659"/>
                  </a:lnTo>
                  <a:lnTo>
                    <a:pt x="9073" y="10113"/>
                  </a:lnTo>
                  <a:lnTo>
                    <a:pt x="9222" y="9618"/>
                  </a:lnTo>
                  <a:lnTo>
                    <a:pt x="9420" y="9171"/>
                  </a:lnTo>
                  <a:lnTo>
                    <a:pt x="8379" y="8477"/>
                  </a:lnTo>
                  <a:lnTo>
                    <a:pt x="7041" y="7585"/>
                  </a:lnTo>
                  <a:lnTo>
                    <a:pt x="6545" y="7288"/>
                  </a:lnTo>
                  <a:lnTo>
                    <a:pt x="6099" y="7040"/>
                  </a:lnTo>
                  <a:lnTo>
                    <a:pt x="5702" y="6891"/>
                  </a:lnTo>
                  <a:lnTo>
                    <a:pt x="5355" y="6792"/>
                  </a:lnTo>
                  <a:lnTo>
                    <a:pt x="4958" y="6742"/>
                  </a:lnTo>
                  <a:lnTo>
                    <a:pt x="4512" y="6742"/>
                  </a:lnTo>
                  <a:lnTo>
                    <a:pt x="4512" y="4511"/>
                  </a:lnTo>
                  <a:lnTo>
                    <a:pt x="4512" y="4313"/>
                  </a:lnTo>
                  <a:lnTo>
                    <a:pt x="4562" y="4065"/>
                  </a:lnTo>
                  <a:lnTo>
                    <a:pt x="4661" y="3916"/>
                  </a:lnTo>
                  <a:lnTo>
                    <a:pt x="4810" y="3718"/>
                  </a:lnTo>
                  <a:lnTo>
                    <a:pt x="5008" y="3569"/>
                  </a:lnTo>
                  <a:lnTo>
                    <a:pt x="5157" y="3470"/>
                  </a:lnTo>
                  <a:lnTo>
                    <a:pt x="5405" y="3421"/>
                  </a:lnTo>
                  <a:lnTo>
                    <a:pt x="5851" y="3421"/>
                  </a:lnTo>
                  <a:lnTo>
                    <a:pt x="6049" y="3470"/>
                  </a:lnTo>
                  <a:lnTo>
                    <a:pt x="6247" y="3569"/>
                  </a:lnTo>
                  <a:lnTo>
                    <a:pt x="6396" y="3718"/>
                  </a:lnTo>
                  <a:lnTo>
                    <a:pt x="6545" y="3916"/>
                  </a:lnTo>
                  <a:lnTo>
                    <a:pt x="6644" y="4065"/>
                  </a:lnTo>
                  <a:lnTo>
                    <a:pt x="6694" y="4313"/>
                  </a:lnTo>
                  <a:lnTo>
                    <a:pt x="6694" y="4511"/>
                  </a:lnTo>
                  <a:lnTo>
                    <a:pt x="6743" y="4958"/>
                  </a:lnTo>
                  <a:lnTo>
                    <a:pt x="6892" y="5354"/>
                  </a:lnTo>
                  <a:lnTo>
                    <a:pt x="7090" y="5751"/>
                  </a:lnTo>
                  <a:lnTo>
                    <a:pt x="7388" y="6098"/>
                  </a:lnTo>
                  <a:lnTo>
                    <a:pt x="7685" y="6346"/>
                  </a:lnTo>
                  <a:lnTo>
                    <a:pt x="8082" y="6544"/>
                  </a:lnTo>
                  <a:lnTo>
                    <a:pt x="8478" y="6693"/>
                  </a:lnTo>
                  <a:lnTo>
                    <a:pt x="8924" y="6742"/>
                  </a:lnTo>
                  <a:lnTo>
                    <a:pt x="9371" y="6693"/>
                  </a:lnTo>
                  <a:lnTo>
                    <a:pt x="9817" y="6544"/>
                  </a:lnTo>
                  <a:lnTo>
                    <a:pt x="10164" y="6346"/>
                  </a:lnTo>
                  <a:lnTo>
                    <a:pt x="10511" y="6098"/>
                  </a:lnTo>
                  <a:lnTo>
                    <a:pt x="10759" y="5751"/>
                  </a:lnTo>
                  <a:lnTo>
                    <a:pt x="11007" y="5354"/>
                  </a:lnTo>
                  <a:lnTo>
                    <a:pt x="11106" y="4958"/>
                  </a:lnTo>
                  <a:lnTo>
                    <a:pt x="11155" y="4511"/>
                  </a:lnTo>
                  <a:lnTo>
                    <a:pt x="11155" y="3421"/>
                  </a:lnTo>
                  <a:lnTo>
                    <a:pt x="12841" y="3421"/>
                  </a:lnTo>
                  <a:lnTo>
                    <a:pt x="13039" y="3371"/>
                  </a:lnTo>
                  <a:lnTo>
                    <a:pt x="13237" y="3222"/>
                  </a:lnTo>
                  <a:lnTo>
                    <a:pt x="13337" y="3074"/>
                  </a:lnTo>
                  <a:lnTo>
                    <a:pt x="13386" y="2826"/>
                  </a:lnTo>
                  <a:lnTo>
                    <a:pt x="13386"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82" name="Google Shape;982;p53"/>
            <p:cNvSpPr/>
            <p:nvPr/>
          </p:nvSpPr>
          <p:spPr>
            <a:xfrm>
              <a:off x="3130800" y="1390075"/>
              <a:ext cx="334675" cy="389175"/>
            </a:xfrm>
            <a:custGeom>
              <a:avLst/>
              <a:gdLst/>
              <a:ahLst/>
              <a:cxnLst/>
              <a:rect l="l" t="t" r="r" b="b"/>
              <a:pathLst>
                <a:path w="13387" h="15567" fill="none" extrusionOk="0">
                  <a:moveTo>
                    <a:pt x="4512" y="15567"/>
                  </a:moveTo>
                  <a:lnTo>
                    <a:pt x="6694" y="15567"/>
                  </a:lnTo>
                  <a:lnTo>
                    <a:pt x="6694" y="13931"/>
                  </a:lnTo>
                  <a:lnTo>
                    <a:pt x="6694" y="13931"/>
                  </a:lnTo>
                  <a:lnTo>
                    <a:pt x="6694" y="13732"/>
                  </a:lnTo>
                  <a:lnTo>
                    <a:pt x="6545" y="13534"/>
                  </a:lnTo>
                  <a:lnTo>
                    <a:pt x="6396" y="13435"/>
                  </a:lnTo>
                  <a:lnTo>
                    <a:pt x="6148" y="13385"/>
                  </a:lnTo>
                  <a:lnTo>
                    <a:pt x="5058" y="13385"/>
                  </a:lnTo>
                  <a:lnTo>
                    <a:pt x="5058" y="13385"/>
                  </a:lnTo>
                  <a:lnTo>
                    <a:pt x="4810" y="13336"/>
                  </a:lnTo>
                  <a:lnTo>
                    <a:pt x="4661" y="13237"/>
                  </a:lnTo>
                  <a:lnTo>
                    <a:pt x="4562" y="13038"/>
                  </a:lnTo>
                  <a:lnTo>
                    <a:pt x="4512" y="12840"/>
                  </a:lnTo>
                  <a:lnTo>
                    <a:pt x="4512" y="12840"/>
                  </a:lnTo>
                  <a:lnTo>
                    <a:pt x="4463" y="12493"/>
                  </a:lnTo>
                  <a:lnTo>
                    <a:pt x="4364" y="12195"/>
                  </a:lnTo>
                  <a:lnTo>
                    <a:pt x="4215" y="11898"/>
                  </a:lnTo>
                  <a:lnTo>
                    <a:pt x="4017" y="11650"/>
                  </a:lnTo>
                  <a:lnTo>
                    <a:pt x="3769" y="11452"/>
                  </a:lnTo>
                  <a:lnTo>
                    <a:pt x="3471" y="11303"/>
                  </a:lnTo>
                  <a:lnTo>
                    <a:pt x="3174" y="11204"/>
                  </a:lnTo>
                  <a:lnTo>
                    <a:pt x="2827" y="11154"/>
                  </a:lnTo>
                  <a:lnTo>
                    <a:pt x="2827" y="11154"/>
                  </a:lnTo>
                  <a:lnTo>
                    <a:pt x="2628" y="11154"/>
                  </a:lnTo>
                  <a:lnTo>
                    <a:pt x="2430" y="11006"/>
                  </a:lnTo>
                  <a:lnTo>
                    <a:pt x="2331" y="10857"/>
                  </a:lnTo>
                  <a:lnTo>
                    <a:pt x="2281" y="10609"/>
                  </a:lnTo>
                  <a:lnTo>
                    <a:pt x="2281" y="10609"/>
                  </a:lnTo>
                  <a:lnTo>
                    <a:pt x="2331" y="10411"/>
                  </a:lnTo>
                  <a:lnTo>
                    <a:pt x="2430" y="10212"/>
                  </a:lnTo>
                  <a:lnTo>
                    <a:pt x="2628" y="10113"/>
                  </a:lnTo>
                  <a:lnTo>
                    <a:pt x="2827" y="10064"/>
                  </a:lnTo>
                  <a:lnTo>
                    <a:pt x="2827" y="10064"/>
                  </a:lnTo>
                  <a:lnTo>
                    <a:pt x="3322" y="10113"/>
                  </a:lnTo>
                  <a:lnTo>
                    <a:pt x="3769" y="10212"/>
                  </a:lnTo>
                  <a:lnTo>
                    <a:pt x="4215" y="10411"/>
                  </a:lnTo>
                  <a:lnTo>
                    <a:pt x="4611" y="10708"/>
                  </a:lnTo>
                  <a:lnTo>
                    <a:pt x="4909" y="11006"/>
                  </a:lnTo>
                  <a:lnTo>
                    <a:pt x="5206" y="11402"/>
                  </a:lnTo>
                  <a:lnTo>
                    <a:pt x="5405" y="11848"/>
                  </a:lnTo>
                  <a:lnTo>
                    <a:pt x="5553" y="12295"/>
                  </a:lnTo>
                  <a:lnTo>
                    <a:pt x="6148" y="12295"/>
                  </a:lnTo>
                  <a:lnTo>
                    <a:pt x="6148" y="12295"/>
                  </a:lnTo>
                  <a:lnTo>
                    <a:pt x="6495" y="12295"/>
                  </a:lnTo>
                  <a:lnTo>
                    <a:pt x="6793" y="12394"/>
                  </a:lnTo>
                  <a:lnTo>
                    <a:pt x="7090" y="12592"/>
                  </a:lnTo>
                  <a:lnTo>
                    <a:pt x="7338" y="12790"/>
                  </a:lnTo>
                  <a:lnTo>
                    <a:pt x="7536" y="13038"/>
                  </a:lnTo>
                  <a:lnTo>
                    <a:pt x="7685" y="13286"/>
                  </a:lnTo>
                  <a:lnTo>
                    <a:pt x="7784" y="13633"/>
                  </a:lnTo>
                  <a:lnTo>
                    <a:pt x="7834" y="13931"/>
                  </a:lnTo>
                  <a:lnTo>
                    <a:pt x="7834" y="15567"/>
                  </a:lnTo>
                  <a:lnTo>
                    <a:pt x="9024" y="15567"/>
                  </a:lnTo>
                  <a:lnTo>
                    <a:pt x="9024" y="15567"/>
                  </a:lnTo>
                  <a:lnTo>
                    <a:pt x="8974" y="15319"/>
                  </a:lnTo>
                  <a:lnTo>
                    <a:pt x="8924" y="15071"/>
                  </a:lnTo>
                  <a:lnTo>
                    <a:pt x="8924" y="11154"/>
                  </a:lnTo>
                  <a:lnTo>
                    <a:pt x="8924" y="11154"/>
                  </a:lnTo>
                  <a:lnTo>
                    <a:pt x="8974" y="10659"/>
                  </a:lnTo>
                  <a:lnTo>
                    <a:pt x="9073" y="10113"/>
                  </a:lnTo>
                  <a:lnTo>
                    <a:pt x="9222" y="9618"/>
                  </a:lnTo>
                  <a:lnTo>
                    <a:pt x="9420" y="9171"/>
                  </a:lnTo>
                  <a:lnTo>
                    <a:pt x="9420" y="9171"/>
                  </a:lnTo>
                  <a:lnTo>
                    <a:pt x="8379" y="8477"/>
                  </a:lnTo>
                  <a:lnTo>
                    <a:pt x="8379" y="8477"/>
                  </a:lnTo>
                  <a:lnTo>
                    <a:pt x="7041" y="7585"/>
                  </a:lnTo>
                  <a:lnTo>
                    <a:pt x="6545" y="7288"/>
                  </a:lnTo>
                  <a:lnTo>
                    <a:pt x="6099" y="7040"/>
                  </a:lnTo>
                  <a:lnTo>
                    <a:pt x="5702" y="6891"/>
                  </a:lnTo>
                  <a:lnTo>
                    <a:pt x="5355" y="6792"/>
                  </a:lnTo>
                  <a:lnTo>
                    <a:pt x="4958" y="6742"/>
                  </a:lnTo>
                  <a:lnTo>
                    <a:pt x="4512" y="6742"/>
                  </a:lnTo>
                  <a:lnTo>
                    <a:pt x="4512" y="4511"/>
                  </a:lnTo>
                  <a:lnTo>
                    <a:pt x="4512" y="4511"/>
                  </a:lnTo>
                  <a:lnTo>
                    <a:pt x="4512" y="4313"/>
                  </a:lnTo>
                  <a:lnTo>
                    <a:pt x="4562" y="4065"/>
                  </a:lnTo>
                  <a:lnTo>
                    <a:pt x="4661" y="3916"/>
                  </a:lnTo>
                  <a:lnTo>
                    <a:pt x="4810" y="3718"/>
                  </a:lnTo>
                  <a:lnTo>
                    <a:pt x="5008" y="3569"/>
                  </a:lnTo>
                  <a:lnTo>
                    <a:pt x="5157" y="3470"/>
                  </a:lnTo>
                  <a:lnTo>
                    <a:pt x="5405" y="3421"/>
                  </a:lnTo>
                  <a:lnTo>
                    <a:pt x="5603" y="3421"/>
                  </a:lnTo>
                  <a:lnTo>
                    <a:pt x="5603" y="3421"/>
                  </a:lnTo>
                  <a:lnTo>
                    <a:pt x="5851" y="3421"/>
                  </a:lnTo>
                  <a:lnTo>
                    <a:pt x="6049" y="3470"/>
                  </a:lnTo>
                  <a:lnTo>
                    <a:pt x="6247" y="3569"/>
                  </a:lnTo>
                  <a:lnTo>
                    <a:pt x="6396" y="3718"/>
                  </a:lnTo>
                  <a:lnTo>
                    <a:pt x="6545" y="3916"/>
                  </a:lnTo>
                  <a:lnTo>
                    <a:pt x="6644" y="4065"/>
                  </a:lnTo>
                  <a:lnTo>
                    <a:pt x="6694" y="4313"/>
                  </a:lnTo>
                  <a:lnTo>
                    <a:pt x="6694" y="4511"/>
                  </a:lnTo>
                  <a:lnTo>
                    <a:pt x="6694" y="4511"/>
                  </a:lnTo>
                  <a:lnTo>
                    <a:pt x="6743" y="4958"/>
                  </a:lnTo>
                  <a:lnTo>
                    <a:pt x="6892" y="5354"/>
                  </a:lnTo>
                  <a:lnTo>
                    <a:pt x="7090" y="5751"/>
                  </a:lnTo>
                  <a:lnTo>
                    <a:pt x="7388" y="6098"/>
                  </a:lnTo>
                  <a:lnTo>
                    <a:pt x="7685" y="6346"/>
                  </a:lnTo>
                  <a:lnTo>
                    <a:pt x="8082" y="6544"/>
                  </a:lnTo>
                  <a:lnTo>
                    <a:pt x="8478" y="6693"/>
                  </a:lnTo>
                  <a:lnTo>
                    <a:pt x="8924" y="6742"/>
                  </a:lnTo>
                  <a:lnTo>
                    <a:pt x="8924" y="6742"/>
                  </a:lnTo>
                  <a:lnTo>
                    <a:pt x="9371" y="6693"/>
                  </a:lnTo>
                  <a:lnTo>
                    <a:pt x="9817" y="6544"/>
                  </a:lnTo>
                  <a:lnTo>
                    <a:pt x="10164" y="6346"/>
                  </a:lnTo>
                  <a:lnTo>
                    <a:pt x="10511" y="6098"/>
                  </a:lnTo>
                  <a:lnTo>
                    <a:pt x="10759" y="5751"/>
                  </a:lnTo>
                  <a:lnTo>
                    <a:pt x="11007" y="5354"/>
                  </a:lnTo>
                  <a:lnTo>
                    <a:pt x="11106" y="4958"/>
                  </a:lnTo>
                  <a:lnTo>
                    <a:pt x="11155" y="4511"/>
                  </a:lnTo>
                  <a:lnTo>
                    <a:pt x="11155" y="3421"/>
                  </a:lnTo>
                  <a:lnTo>
                    <a:pt x="12841" y="3421"/>
                  </a:lnTo>
                  <a:lnTo>
                    <a:pt x="12841" y="3421"/>
                  </a:lnTo>
                  <a:lnTo>
                    <a:pt x="13039" y="3371"/>
                  </a:lnTo>
                  <a:lnTo>
                    <a:pt x="13237" y="3222"/>
                  </a:lnTo>
                  <a:lnTo>
                    <a:pt x="13337" y="3074"/>
                  </a:lnTo>
                  <a:lnTo>
                    <a:pt x="13386" y="2826"/>
                  </a:lnTo>
                  <a:lnTo>
                    <a:pt x="13386" y="0"/>
                  </a:lnTo>
                  <a:lnTo>
                    <a:pt x="7834" y="0"/>
                  </a:lnTo>
                  <a:lnTo>
                    <a:pt x="7834" y="2826"/>
                  </a:lnTo>
                  <a:lnTo>
                    <a:pt x="7834" y="2826"/>
                  </a:lnTo>
                  <a:lnTo>
                    <a:pt x="7883" y="3074"/>
                  </a:lnTo>
                  <a:lnTo>
                    <a:pt x="7983" y="3222"/>
                  </a:lnTo>
                  <a:lnTo>
                    <a:pt x="8181" y="3371"/>
                  </a:lnTo>
                  <a:lnTo>
                    <a:pt x="8379" y="3421"/>
                  </a:lnTo>
                  <a:lnTo>
                    <a:pt x="10065" y="3421"/>
                  </a:lnTo>
                  <a:lnTo>
                    <a:pt x="10065" y="4511"/>
                  </a:lnTo>
                  <a:lnTo>
                    <a:pt x="10065" y="4511"/>
                  </a:lnTo>
                  <a:lnTo>
                    <a:pt x="10015" y="4759"/>
                  </a:lnTo>
                  <a:lnTo>
                    <a:pt x="9966" y="4958"/>
                  </a:lnTo>
                  <a:lnTo>
                    <a:pt x="9866" y="5156"/>
                  </a:lnTo>
                  <a:lnTo>
                    <a:pt x="9718" y="5305"/>
                  </a:lnTo>
                  <a:lnTo>
                    <a:pt x="9569" y="5453"/>
                  </a:lnTo>
                  <a:lnTo>
                    <a:pt x="9371" y="5552"/>
                  </a:lnTo>
                  <a:lnTo>
                    <a:pt x="9172" y="5602"/>
                  </a:lnTo>
                  <a:lnTo>
                    <a:pt x="8924" y="5602"/>
                  </a:lnTo>
                  <a:lnTo>
                    <a:pt x="8924" y="5602"/>
                  </a:lnTo>
                  <a:lnTo>
                    <a:pt x="8726" y="5602"/>
                  </a:lnTo>
                  <a:lnTo>
                    <a:pt x="8528" y="5552"/>
                  </a:lnTo>
                  <a:lnTo>
                    <a:pt x="8330" y="5453"/>
                  </a:lnTo>
                  <a:lnTo>
                    <a:pt x="8131" y="5305"/>
                  </a:lnTo>
                  <a:lnTo>
                    <a:pt x="8032" y="5156"/>
                  </a:lnTo>
                  <a:lnTo>
                    <a:pt x="7933" y="4958"/>
                  </a:lnTo>
                  <a:lnTo>
                    <a:pt x="7834" y="4759"/>
                  </a:lnTo>
                  <a:lnTo>
                    <a:pt x="7834" y="4511"/>
                  </a:lnTo>
                  <a:lnTo>
                    <a:pt x="7834" y="4511"/>
                  </a:lnTo>
                  <a:lnTo>
                    <a:pt x="7784" y="4065"/>
                  </a:lnTo>
                  <a:lnTo>
                    <a:pt x="7635" y="3669"/>
                  </a:lnTo>
                  <a:lnTo>
                    <a:pt x="7437" y="3272"/>
                  </a:lnTo>
                  <a:lnTo>
                    <a:pt x="7189" y="2925"/>
                  </a:lnTo>
                  <a:lnTo>
                    <a:pt x="6842" y="2677"/>
                  </a:lnTo>
                  <a:lnTo>
                    <a:pt x="6446" y="2479"/>
                  </a:lnTo>
                  <a:lnTo>
                    <a:pt x="6049" y="2330"/>
                  </a:lnTo>
                  <a:lnTo>
                    <a:pt x="5603" y="2281"/>
                  </a:lnTo>
                  <a:lnTo>
                    <a:pt x="5603" y="2281"/>
                  </a:lnTo>
                  <a:lnTo>
                    <a:pt x="5157" y="2330"/>
                  </a:lnTo>
                  <a:lnTo>
                    <a:pt x="4760" y="2479"/>
                  </a:lnTo>
                  <a:lnTo>
                    <a:pt x="4364" y="2677"/>
                  </a:lnTo>
                  <a:lnTo>
                    <a:pt x="4017" y="2925"/>
                  </a:lnTo>
                  <a:lnTo>
                    <a:pt x="3769" y="3272"/>
                  </a:lnTo>
                  <a:lnTo>
                    <a:pt x="3570" y="3669"/>
                  </a:lnTo>
                  <a:lnTo>
                    <a:pt x="3422" y="4065"/>
                  </a:lnTo>
                  <a:lnTo>
                    <a:pt x="3372" y="4511"/>
                  </a:lnTo>
                  <a:lnTo>
                    <a:pt x="3372" y="6891"/>
                  </a:lnTo>
                  <a:lnTo>
                    <a:pt x="3372" y="6891"/>
                  </a:lnTo>
                  <a:lnTo>
                    <a:pt x="3025" y="6990"/>
                  </a:lnTo>
                  <a:lnTo>
                    <a:pt x="2678" y="7139"/>
                  </a:lnTo>
                  <a:lnTo>
                    <a:pt x="2034" y="7486"/>
                  </a:lnTo>
                  <a:lnTo>
                    <a:pt x="1488" y="7932"/>
                  </a:lnTo>
                  <a:lnTo>
                    <a:pt x="992" y="8428"/>
                  </a:lnTo>
                  <a:lnTo>
                    <a:pt x="596" y="9023"/>
                  </a:lnTo>
                  <a:lnTo>
                    <a:pt x="398" y="9370"/>
                  </a:lnTo>
                  <a:lnTo>
                    <a:pt x="249" y="9717"/>
                  </a:lnTo>
                  <a:lnTo>
                    <a:pt x="150" y="10064"/>
                  </a:lnTo>
                  <a:lnTo>
                    <a:pt x="100" y="10411"/>
                  </a:lnTo>
                  <a:lnTo>
                    <a:pt x="51" y="10807"/>
                  </a:lnTo>
                  <a:lnTo>
                    <a:pt x="1" y="11154"/>
                  </a:lnTo>
                  <a:lnTo>
                    <a:pt x="1" y="11154"/>
                  </a:lnTo>
                  <a:lnTo>
                    <a:pt x="51" y="11650"/>
                  </a:lnTo>
                  <a:lnTo>
                    <a:pt x="100" y="12047"/>
                  </a:lnTo>
                  <a:lnTo>
                    <a:pt x="199" y="12493"/>
                  </a:lnTo>
                  <a:lnTo>
                    <a:pt x="348" y="12889"/>
                  </a:lnTo>
                  <a:lnTo>
                    <a:pt x="546" y="13286"/>
                  </a:lnTo>
                  <a:lnTo>
                    <a:pt x="794" y="13633"/>
                  </a:lnTo>
                  <a:lnTo>
                    <a:pt x="1042" y="13980"/>
                  </a:lnTo>
                  <a:lnTo>
                    <a:pt x="1339" y="14278"/>
                  </a:lnTo>
                  <a:lnTo>
                    <a:pt x="1637" y="14575"/>
                  </a:lnTo>
                  <a:lnTo>
                    <a:pt x="1984" y="14823"/>
                  </a:lnTo>
                  <a:lnTo>
                    <a:pt x="2381" y="15071"/>
                  </a:lnTo>
                  <a:lnTo>
                    <a:pt x="2777" y="15220"/>
                  </a:lnTo>
                  <a:lnTo>
                    <a:pt x="3174" y="15368"/>
                  </a:lnTo>
                  <a:lnTo>
                    <a:pt x="3620" y="15467"/>
                  </a:lnTo>
                  <a:lnTo>
                    <a:pt x="4017" y="15567"/>
                  </a:lnTo>
                  <a:lnTo>
                    <a:pt x="4512" y="15567"/>
                  </a:lnTo>
                  <a:lnTo>
                    <a:pt x="4512" y="15567"/>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83" name="Google Shape;983;p53"/>
            <p:cNvSpPr/>
            <p:nvPr/>
          </p:nvSpPr>
          <p:spPr>
            <a:xfrm>
              <a:off x="3243600" y="1779225"/>
              <a:ext cx="25" cy="25"/>
            </a:xfrm>
            <a:custGeom>
              <a:avLst/>
              <a:gdLst/>
              <a:ahLst/>
              <a:cxnLst/>
              <a:rect l="l" t="t" r="r" b="b"/>
              <a:pathLst>
                <a:path w="1" h="1" fill="none" extrusionOk="0">
                  <a:moveTo>
                    <a:pt x="0" y="1"/>
                  </a:moveTo>
                  <a:lnTo>
                    <a:pt x="0" y="1"/>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grpSp>
      <p:grpSp>
        <p:nvGrpSpPr>
          <p:cNvPr id="984" name="Google Shape;984;p53"/>
          <p:cNvGrpSpPr/>
          <p:nvPr/>
        </p:nvGrpSpPr>
        <p:grpSpPr>
          <a:xfrm>
            <a:off x="7620171" y="3571201"/>
            <a:ext cx="353857" cy="353857"/>
            <a:chOff x="6147450" y="1305800"/>
            <a:chExt cx="473450" cy="473450"/>
          </a:xfrm>
        </p:grpSpPr>
        <p:sp>
          <p:nvSpPr>
            <p:cNvPr id="985" name="Google Shape;985;p53"/>
            <p:cNvSpPr/>
            <p:nvPr/>
          </p:nvSpPr>
          <p:spPr>
            <a:xfrm>
              <a:off x="6204450" y="1305800"/>
              <a:ext cx="27300" cy="27275"/>
            </a:xfrm>
            <a:custGeom>
              <a:avLst/>
              <a:gdLst/>
              <a:ahLst/>
              <a:cxnLst/>
              <a:rect l="l" t="t" r="r" b="b"/>
              <a:pathLst>
                <a:path w="1092" h="1091" extrusionOk="0">
                  <a:moveTo>
                    <a:pt x="546" y="0"/>
                  </a:moveTo>
                  <a:lnTo>
                    <a:pt x="348" y="50"/>
                  </a:lnTo>
                  <a:lnTo>
                    <a:pt x="150" y="149"/>
                  </a:lnTo>
                  <a:lnTo>
                    <a:pt x="50" y="347"/>
                  </a:lnTo>
                  <a:lnTo>
                    <a:pt x="1" y="545"/>
                  </a:lnTo>
                  <a:lnTo>
                    <a:pt x="1" y="1091"/>
                  </a:lnTo>
                  <a:lnTo>
                    <a:pt x="1091" y="1091"/>
                  </a:lnTo>
                  <a:lnTo>
                    <a:pt x="1091" y="545"/>
                  </a:lnTo>
                  <a:lnTo>
                    <a:pt x="1042" y="347"/>
                  </a:lnTo>
                  <a:lnTo>
                    <a:pt x="943" y="149"/>
                  </a:lnTo>
                  <a:lnTo>
                    <a:pt x="744" y="50"/>
                  </a:lnTo>
                  <a:lnTo>
                    <a:pt x="546"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86" name="Google Shape;986;p53"/>
            <p:cNvSpPr/>
            <p:nvPr/>
          </p:nvSpPr>
          <p:spPr>
            <a:xfrm>
              <a:off x="6204450" y="1305800"/>
              <a:ext cx="27300" cy="27275"/>
            </a:xfrm>
            <a:custGeom>
              <a:avLst/>
              <a:gdLst/>
              <a:ahLst/>
              <a:cxnLst/>
              <a:rect l="l" t="t" r="r" b="b"/>
              <a:pathLst>
                <a:path w="1092" h="1091" fill="none" extrusionOk="0">
                  <a:moveTo>
                    <a:pt x="1091" y="545"/>
                  </a:moveTo>
                  <a:lnTo>
                    <a:pt x="1091" y="545"/>
                  </a:lnTo>
                  <a:lnTo>
                    <a:pt x="1042" y="347"/>
                  </a:lnTo>
                  <a:lnTo>
                    <a:pt x="943" y="149"/>
                  </a:lnTo>
                  <a:lnTo>
                    <a:pt x="744" y="50"/>
                  </a:lnTo>
                  <a:lnTo>
                    <a:pt x="546" y="0"/>
                  </a:lnTo>
                  <a:lnTo>
                    <a:pt x="546" y="0"/>
                  </a:lnTo>
                  <a:lnTo>
                    <a:pt x="348" y="50"/>
                  </a:lnTo>
                  <a:lnTo>
                    <a:pt x="150" y="149"/>
                  </a:lnTo>
                  <a:lnTo>
                    <a:pt x="50" y="347"/>
                  </a:lnTo>
                  <a:lnTo>
                    <a:pt x="1" y="545"/>
                  </a:lnTo>
                  <a:lnTo>
                    <a:pt x="1" y="1091"/>
                  </a:lnTo>
                  <a:lnTo>
                    <a:pt x="1091" y="1091"/>
                  </a:lnTo>
                  <a:lnTo>
                    <a:pt x="1091" y="545"/>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87" name="Google Shape;987;p53"/>
            <p:cNvSpPr/>
            <p:nvPr/>
          </p:nvSpPr>
          <p:spPr>
            <a:xfrm>
              <a:off x="6231725" y="1319425"/>
              <a:ext cx="25" cy="25"/>
            </a:xfrm>
            <a:custGeom>
              <a:avLst/>
              <a:gdLst/>
              <a:ahLst/>
              <a:cxnLst/>
              <a:rect l="l" t="t" r="r" b="b"/>
              <a:pathLst>
                <a:path w="1" h="1" fill="none" extrusionOk="0">
                  <a:moveTo>
                    <a:pt x="0" y="0"/>
                  </a:moveTo>
                  <a:lnTo>
                    <a:pt x="0"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88" name="Google Shape;988;p53"/>
            <p:cNvSpPr/>
            <p:nvPr/>
          </p:nvSpPr>
          <p:spPr>
            <a:xfrm>
              <a:off x="6260225" y="1305800"/>
              <a:ext cx="27300" cy="27275"/>
            </a:xfrm>
            <a:custGeom>
              <a:avLst/>
              <a:gdLst/>
              <a:ahLst/>
              <a:cxnLst/>
              <a:rect l="l" t="t" r="r" b="b"/>
              <a:pathLst>
                <a:path w="1092" h="1091" extrusionOk="0">
                  <a:moveTo>
                    <a:pt x="546" y="0"/>
                  </a:moveTo>
                  <a:lnTo>
                    <a:pt x="298" y="50"/>
                  </a:lnTo>
                  <a:lnTo>
                    <a:pt x="149" y="149"/>
                  </a:lnTo>
                  <a:lnTo>
                    <a:pt x="1" y="347"/>
                  </a:lnTo>
                  <a:lnTo>
                    <a:pt x="1" y="545"/>
                  </a:lnTo>
                  <a:lnTo>
                    <a:pt x="1" y="1091"/>
                  </a:lnTo>
                  <a:lnTo>
                    <a:pt x="1091" y="1091"/>
                  </a:lnTo>
                  <a:lnTo>
                    <a:pt x="1091" y="545"/>
                  </a:lnTo>
                  <a:lnTo>
                    <a:pt x="1042" y="347"/>
                  </a:lnTo>
                  <a:lnTo>
                    <a:pt x="943" y="149"/>
                  </a:lnTo>
                  <a:lnTo>
                    <a:pt x="744" y="50"/>
                  </a:lnTo>
                  <a:lnTo>
                    <a:pt x="546"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89" name="Google Shape;989;p53"/>
            <p:cNvSpPr/>
            <p:nvPr/>
          </p:nvSpPr>
          <p:spPr>
            <a:xfrm>
              <a:off x="6260225" y="1305800"/>
              <a:ext cx="27300" cy="27275"/>
            </a:xfrm>
            <a:custGeom>
              <a:avLst/>
              <a:gdLst/>
              <a:ahLst/>
              <a:cxnLst/>
              <a:rect l="l" t="t" r="r" b="b"/>
              <a:pathLst>
                <a:path w="1092" h="1091" fill="none" extrusionOk="0">
                  <a:moveTo>
                    <a:pt x="1091" y="545"/>
                  </a:moveTo>
                  <a:lnTo>
                    <a:pt x="1091" y="545"/>
                  </a:lnTo>
                  <a:lnTo>
                    <a:pt x="1042" y="347"/>
                  </a:lnTo>
                  <a:lnTo>
                    <a:pt x="943" y="149"/>
                  </a:lnTo>
                  <a:lnTo>
                    <a:pt x="744" y="50"/>
                  </a:lnTo>
                  <a:lnTo>
                    <a:pt x="546" y="0"/>
                  </a:lnTo>
                  <a:lnTo>
                    <a:pt x="546" y="0"/>
                  </a:lnTo>
                  <a:lnTo>
                    <a:pt x="298" y="50"/>
                  </a:lnTo>
                  <a:lnTo>
                    <a:pt x="149" y="149"/>
                  </a:lnTo>
                  <a:lnTo>
                    <a:pt x="1" y="347"/>
                  </a:lnTo>
                  <a:lnTo>
                    <a:pt x="1" y="545"/>
                  </a:lnTo>
                  <a:lnTo>
                    <a:pt x="1" y="1091"/>
                  </a:lnTo>
                  <a:lnTo>
                    <a:pt x="1091" y="1091"/>
                  </a:lnTo>
                  <a:lnTo>
                    <a:pt x="1091" y="545"/>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0" name="Google Shape;990;p53"/>
            <p:cNvSpPr/>
            <p:nvPr/>
          </p:nvSpPr>
          <p:spPr>
            <a:xfrm>
              <a:off x="6287500" y="1319425"/>
              <a:ext cx="25" cy="25"/>
            </a:xfrm>
            <a:custGeom>
              <a:avLst/>
              <a:gdLst/>
              <a:ahLst/>
              <a:cxnLst/>
              <a:rect l="l" t="t" r="r" b="b"/>
              <a:pathLst>
                <a:path w="1" h="1" fill="none" extrusionOk="0">
                  <a:moveTo>
                    <a:pt x="0" y="0"/>
                  </a:moveTo>
                  <a:lnTo>
                    <a:pt x="0"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1" name="Google Shape;991;p53"/>
            <p:cNvSpPr/>
            <p:nvPr/>
          </p:nvSpPr>
          <p:spPr>
            <a:xfrm>
              <a:off x="6482075" y="1305800"/>
              <a:ext cx="28525" cy="27275"/>
            </a:xfrm>
            <a:custGeom>
              <a:avLst/>
              <a:gdLst/>
              <a:ahLst/>
              <a:cxnLst/>
              <a:rect l="l" t="t" r="r" b="b"/>
              <a:pathLst>
                <a:path w="1141" h="1091" extrusionOk="0">
                  <a:moveTo>
                    <a:pt x="595" y="0"/>
                  </a:moveTo>
                  <a:lnTo>
                    <a:pt x="348" y="50"/>
                  </a:lnTo>
                  <a:lnTo>
                    <a:pt x="199" y="149"/>
                  </a:lnTo>
                  <a:lnTo>
                    <a:pt x="50" y="347"/>
                  </a:lnTo>
                  <a:lnTo>
                    <a:pt x="1" y="545"/>
                  </a:lnTo>
                  <a:lnTo>
                    <a:pt x="1" y="1091"/>
                  </a:lnTo>
                  <a:lnTo>
                    <a:pt x="1141" y="1091"/>
                  </a:lnTo>
                  <a:lnTo>
                    <a:pt x="1141" y="545"/>
                  </a:lnTo>
                  <a:lnTo>
                    <a:pt x="1091" y="347"/>
                  </a:lnTo>
                  <a:lnTo>
                    <a:pt x="992" y="149"/>
                  </a:lnTo>
                  <a:lnTo>
                    <a:pt x="794" y="50"/>
                  </a:lnTo>
                  <a:lnTo>
                    <a:pt x="595"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2" name="Google Shape;992;p53"/>
            <p:cNvSpPr/>
            <p:nvPr/>
          </p:nvSpPr>
          <p:spPr>
            <a:xfrm>
              <a:off x="6482075" y="1305800"/>
              <a:ext cx="28525" cy="27275"/>
            </a:xfrm>
            <a:custGeom>
              <a:avLst/>
              <a:gdLst/>
              <a:ahLst/>
              <a:cxnLst/>
              <a:rect l="l" t="t" r="r" b="b"/>
              <a:pathLst>
                <a:path w="1141" h="1091" fill="none" extrusionOk="0">
                  <a:moveTo>
                    <a:pt x="1141" y="545"/>
                  </a:moveTo>
                  <a:lnTo>
                    <a:pt x="1141" y="545"/>
                  </a:lnTo>
                  <a:lnTo>
                    <a:pt x="1091" y="347"/>
                  </a:lnTo>
                  <a:lnTo>
                    <a:pt x="992" y="149"/>
                  </a:lnTo>
                  <a:lnTo>
                    <a:pt x="794" y="50"/>
                  </a:lnTo>
                  <a:lnTo>
                    <a:pt x="595" y="0"/>
                  </a:lnTo>
                  <a:lnTo>
                    <a:pt x="595" y="0"/>
                  </a:lnTo>
                  <a:lnTo>
                    <a:pt x="348" y="50"/>
                  </a:lnTo>
                  <a:lnTo>
                    <a:pt x="199" y="149"/>
                  </a:lnTo>
                  <a:lnTo>
                    <a:pt x="50" y="347"/>
                  </a:lnTo>
                  <a:lnTo>
                    <a:pt x="1" y="545"/>
                  </a:lnTo>
                  <a:lnTo>
                    <a:pt x="1" y="1091"/>
                  </a:lnTo>
                  <a:lnTo>
                    <a:pt x="1141" y="1091"/>
                  </a:lnTo>
                  <a:lnTo>
                    <a:pt x="1141" y="545"/>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3" name="Google Shape;993;p53"/>
            <p:cNvSpPr/>
            <p:nvPr/>
          </p:nvSpPr>
          <p:spPr>
            <a:xfrm>
              <a:off x="6510575" y="1319425"/>
              <a:ext cx="25" cy="25"/>
            </a:xfrm>
            <a:custGeom>
              <a:avLst/>
              <a:gdLst/>
              <a:ahLst/>
              <a:cxnLst/>
              <a:rect l="l" t="t" r="r" b="b"/>
              <a:pathLst>
                <a:path w="1" h="1" fill="none" extrusionOk="0">
                  <a:moveTo>
                    <a:pt x="1" y="0"/>
                  </a:moveTo>
                  <a:lnTo>
                    <a:pt x="1"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4" name="Google Shape;994;p53"/>
            <p:cNvSpPr/>
            <p:nvPr/>
          </p:nvSpPr>
          <p:spPr>
            <a:xfrm>
              <a:off x="6537850" y="1305800"/>
              <a:ext cx="28525" cy="27275"/>
            </a:xfrm>
            <a:custGeom>
              <a:avLst/>
              <a:gdLst/>
              <a:ahLst/>
              <a:cxnLst/>
              <a:rect l="l" t="t" r="r" b="b"/>
              <a:pathLst>
                <a:path w="1141" h="1091" extrusionOk="0">
                  <a:moveTo>
                    <a:pt x="546" y="0"/>
                  </a:moveTo>
                  <a:lnTo>
                    <a:pt x="347" y="50"/>
                  </a:lnTo>
                  <a:lnTo>
                    <a:pt x="149" y="149"/>
                  </a:lnTo>
                  <a:lnTo>
                    <a:pt x="50" y="347"/>
                  </a:lnTo>
                  <a:lnTo>
                    <a:pt x="0" y="545"/>
                  </a:lnTo>
                  <a:lnTo>
                    <a:pt x="0" y="1091"/>
                  </a:lnTo>
                  <a:lnTo>
                    <a:pt x="1141" y="1091"/>
                  </a:lnTo>
                  <a:lnTo>
                    <a:pt x="1141" y="545"/>
                  </a:lnTo>
                  <a:lnTo>
                    <a:pt x="1091" y="347"/>
                  </a:lnTo>
                  <a:lnTo>
                    <a:pt x="942" y="149"/>
                  </a:lnTo>
                  <a:lnTo>
                    <a:pt x="794" y="50"/>
                  </a:lnTo>
                  <a:lnTo>
                    <a:pt x="546"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5" name="Google Shape;995;p53"/>
            <p:cNvSpPr/>
            <p:nvPr/>
          </p:nvSpPr>
          <p:spPr>
            <a:xfrm>
              <a:off x="6537850" y="1305800"/>
              <a:ext cx="28525" cy="27275"/>
            </a:xfrm>
            <a:custGeom>
              <a:avLst/>
              <a:gdLst/>
              <a:ahLst/>
              <a:cxnLst/>
              <a:rect l="l" t="t" r="r" b="b"/>
              <a:pathLst>
                <a:path w="1141" h="1091" fill="none" extrusionOk="0">
                  <a:moveTo>
                    <a:pt x="1141" y="545"/>
                  </a:moveTo>
                  <a:lnTo>
                    <a:pt x="1141" y="545"/>
                  </a:lnTo>
                  <a:lnTo>
                    <a:pt x="1091" y="347"/>
                  </a:lnTo>
                  <a:lnTo>
                    <a:pt x="942" y="149"/>
                  </a:lnTo>
                  <a:lnTo>
                    <a:pt x="794" y="50"/>
                  </a:lnTo>
                  <a:lnTo>
                    <a:pt x="546" y="0"/>
                  </a:lnTo>
                  <a:lnTo>
                    <a:pt x="546" y="0"/>
                  </a:lnTo>
                  <a:lnTo>
                    <a:pt x="347" y="50"/>
                  </a:lnTo>
                  <a:lnTo>
                    <a:pt x="149" y="149"/>
                  </a:lnTo>
                  <a:lnTo>
                    <a:pt x="50" y="347"/>
                  </a:lnTo>
                  <a:lnTo>
                    <a:pt x="0" y="545"/>
                  </a:lnTo>
                  <a:lnTo>
                    <a:pt x="0" y="1091"/>
                  </a:lnTo>
                  <a:lnTo>
                    <a:pt x="1141" y="1091"/>
                  </a:lnTo>
                  <a:lnTo>
                    <a:pt x="1141" y="545"/>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6" name="Google Shape;996;p53"/>
            <p:cNvSpPr/>
            <p:nvPr/>
          </p:nvSpPr>
          <p:spPr>
            <a:xfrm>
              <a:off x="6566350" y="1319425"/>
              <a:ext cx="25" cy="25"/>
            </a:xfrm>
            <a:custGeom>
              <a:avLst/>
              <a:gdLst/>
              <a:ahLst/>
              <a:cxnLst/>
              <a:rect l="l" t="t" r="r" b="b"/>
              <a:pathLst>
                <a:path w="1" h="1" fill="none" extrusionOk="0">
                  <a:moveTo>
                    <a:pt x="1" y="0"/>
                  </a:moveTo>
                  <a:lnTo>
                    <a:pt x="1"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7" name="Google Shape;997;p53"/>
            <p:cNvSpPr/>
            <p:nvPr/>
          </p:nvSpPr>
          <p:spPr>
            <a:xfrm>
              <a:off x="6510575" y="1571000"/>
              <a:ext cx="27300" cy="27300"/>
            </a:xfrm>
            <a:custGeom>
              <a:avLst/>
              <a:gdLst/>
              <a:ahLst/>
              <a:cxnLst/>
              <a:rect l="l" t="t" r="r" b="b"/>
              <a:pathLst>
                <a:path w="1092" h="1092" extrusionOk="0">
                  <a:moveTo>
                    <a:pt x="1" y="1"/>
                  </a:moveTo>
                  <a:lnTo>
                    <a:pt x="1" y="1092"/>
                  </a:lnTo>
                  <a:lnTo>
                    <a:pt x="1091" y="1092"/>
                  </a:lnTo>
                  <a:lnTo>
                    <a:pt x="1091" y="1"/>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8" name="Google Shape;998;p53"/>
            <p:cNvSpPr/>
            <p:nvPr/>
          </p:nvSpPr>
          <p:spPr>
            <a:xfrm>
              <a:off x="6356900" y="1571000"/>
              <a:ext cx="55800" cy="27300"/>
            </a:xfrm>
            <a:custGeom>
              <a:avLst/>
              <a:gdLst/>
              <a:ahLst/>
              <a:cxnLst/>
              <a:rect l="l" t="t" r="r" b="b"/>
              <a:pathLst>
                <a:path w="2232" h="1092" extrusionOk="0">
                  <a:moveTo>
                    <a:pt x="843" y="1"/>
                  </a:moveTo>
                  <a:lnTo>
                    <a:pt x="645" y="51"/>
                  </a:lnTo>
                  <a:lnTo>
                    <a:pt x="298" y="150"/>
                  </a:lnTo>
                  <a:lnTo>
                    <a:pt x="50" y="348"/>
                  </a:lnTo>
                  <a:lnTo>
                    <a:pt x="1" y="447"/>
                  </a:lnTo>
                  <a:lnTo>
                    <a:pt x="1" y="546"/>
                  </a:lnTo>
                  <a:lnTo>
                    <a:pt x="1" y="645"/>
                  </a:lnTo>
                  <a:lnTo>
                    <a:pt x="50" y="695"/>
                  </a:lnTo>
                  <a:lnTo>
                    <a:pt x="298" y="893"/>
                  </a:lnTo>
                  <a:lnTo>
                    <a:pt x="645" y="1042"/>
                  </a:lnTo>
                  <a:lnTo>
                    <a:pt x="843" y="1092"/>
                  </a:lnTo>
                  <a:lnTo>
                    <a:pt x="1339" y="1092"/>
                  </a:lnTo>
                  <a:lnTo>
                    <a:pt x="1587" y="1042"/>
                  </a:lnTo>
                  <a:lnTo>
                    <a:pt x="1934" y="893"/>
                  </a:lnTo>
                  <a:lnTo>
                    <a:pt x="2132" y="695"/>
                  </a:lnTo>
                  <a:lnTo>
                    <a:pt x="2182" y="645"/>
                  </a:lnTo>
                  <a:lnTo>
                    <a:pt x="2231" y="546"/>
                  </a:lnTo>
                  <a:lnTo>
                    <a:pt x="2182" y="447"/>
                  </a:lnTo>
                  <a:lnTo>
                    <a:pt x="2132" y="348"/>
                  </a:lnTo>
                  <a:lnTo>
                    <a:pt x="1934" y="150"/>
                  </a:lnTo>
                  <a:lnTo>
                    <a:pt x="1587" y="51"/>
                  </a:lnTo>
                  <a:lnTo>
                    <a:pt x="1339" y="1"/>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999" name="Google Shape;999;p53"/>
            <p:cNvSpPr/>
            <p:nvPr/>
          </p:nvSpPr>
          <p:spPr>
            <a:xfrm>
              <a:off x="6356900" y="1571000"/>
              <a:ext cx="55800" cy="27300"/>
            </a:xfrm>
            <a:custGeom>
              <a:avLst/>
              <a:gdLst/>
              <a:ahLst/>
              <a:cxnLst/>
              <a:rect l="l" t="t" r="r" b="b"/>
              <a:pathLst>
                <a:path w="2232" h="1092" fill="none" extrusionOk="0">
                  <a:moveTo>
                    <a:pt x="1091" y="1"/>
                  </a:moveTo>
                  <a:lnTo>
                    <a:pt x="1091" y="1"/>
                  </a:lnTo>
                  <a:lnTo>
                    <a:pt x="843" y="1"/>
                  </a:lnTo>
                  <a:lnTo>
                    <a:pt x="645" y="51"/>
                  </a:lnTo>
                  <a:lnTo>
                    <a:pt x="298" y="150"/>
                  </a:lnTo>
                  <a:lnTo>
                    <a:pt x="50" y="348"/>
                  </a:lnTo>
                  <a:lnTo>
                    <a:pt x="1" y="447"/>
                  </a:lnTo>
                  <a:lnTo>
                    <a:pt x="1" y="546"/>
                  </a:lnTo>
                  <a:lnTo>
                    <a:pt x="1" y="546"/>
                  </a:lnTo>
                  <a:lnTo>
                    <a:pt x="1" y="645"/>
                  </a:lnTo>
                  <a:lnTo>
                    <a:pt x="50" y="695"/>
                  </a:lnTo>
                  <a:lnTo>
                    <a:pt x="298" y="893"/>
                  </a:lnTo>
                  <a:lnTo>
                    <a:pt x="645" y="1042"/>
                  </a:lnTo>
                  <a:lnTo>
                    <a:pt x="843" y="1092"/>
                  </a:lnTo>
                  <a:lnTo>
                    <a:pt x="1091" y="1092"/>
                  </a:lnTo>
                  <a:lnTo>
                    <a:pt x="1091" y="1092"/>
                  </a:lnTo>
                  <a:lnTo>
                    <a:pt x="1339" y="1092"/>
                  </a:lnTo>
                  <a:lnTo>
                    <a:pt x="1587" y="1042"/>
                  </a:lnTo>
                  <a:lnTo>
                    <a:pt x="1934" y="893"/>
                  </a:lnTo>
                  <a:lnTo>
                    <a:pt x="2132" y="695"/>
                  </a:lnTo>
                  <a:lnTo>
                    <a:pt x="2182" y="645"/>
                  </a:lnTo>
                  <a:lnTo>
                    <a:pt x="2231" y="546"/>
                  </a:lnTo>
                  <a:lnTo>
                    <a:pt x="2231" y="546"/>
                  </a:lnTo>
                  <a:lnTo>
                    <a:pt x="2182" y="447"/>
                  </a:lnTo>
                  <a:lnTo>
                    <a:pt x="2132" y="348"/>
                  </a:lnTo>
                  <a:lnTo>
                    <a:pt x="1934" y="150"/>
                  </a:lnTo>
                  <a:lnTo>
                    <a:pt x="1587" y="51"/>
                  </a:lnTo>
                  <a:lnTo>
                    <a:pt x="1339" y="1"/>
                  </a:lnTo>
                  <a:lnTo>
                    <a:pt x="1091" y="1"/>
                  </a:lnTo>
                  <a:lnTo>
                    <a:pt x="1091" y="1"/>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0" name="Google Shape;1000;p53"/>
            <p:cNvSpPr/>
            <p:nvPr/>
          </p:nvSpPr>
          <p:spPr>
            <a:xfrm>
              <a:off x="6384175" y="1571000"/>
              <a:ext cx="25" cy="25"/>
            </a:xfrm>
            <a:custGeom>
              <a:avLst/>
              <a:gdLst/>
              <a:ahLst/>
              <a:cxnLst/>
              <a:rect l="l" t="t" r="r" b="b"/>
              <a:pathLst>
                <a:path w="1" h="1" fill="none" extrusionOk="0">
                  <a:moveTo>
                    <a:pt x="0" y="1"/>
                  </a:moveTo>
                  <a:lnTo>
                    <a:pt x="0" y="1"/>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1" name="Google Shape;1001;p53"/>
            <p:cNvSpPr/>
            <p:nvPr/>
          </p:nvSpPr>
          <p:spPr>
            <a:xfrm>
              <a:off x="6231725" y="1571000"/>
              <a:ext cx="28525" cy="27300"/>
            </a:xfrm>
            <a:custGeom>
              <a:avLst/>
              <a:gdLst/>
              <a:ahLst/>
              <a:cxnLst/>
              <a:rect l="l" t="t" r="r" b="b"/>
              <a:pathLst>
                <a:path w="1141" h="1092" extrusionOk="0">
                  <a:moveTo>
                    <a:pt x="0" y="1"/>
                  </a:moveTo>
                  <a:lnTo>
                    <a:pt x="0" y="1092"/>
                  </a:lnTo>
                  <a:lnTo>
                    <a:pt x="1141" y="1092"/>
                  </a:lnTo>
                  <a:lnTo>
                    <a:pt x="1141" y="1"/>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2" name="Google Shape;1002;p53"/>
            <p:cNvSpPr/>
            <p:nvPr/>
          </p:nvSpPr>
          <p:spPr>
            <a:xfrm>
              <a:off x="6370525" y="1681325"/>
              <a:ext cx="27300" cy="28525"/>
            </a:xfrm>
            <a:custGeom>
              <a:avLst/>
              <a:gdLst/>
              <a:ahLst/>
              <a:cxnLst/>
              <a:rect l="l" t="t" r="r" b="b"/>
              <a:pathLst>
                <a:path w="1092" h="1141" extrusionOk="0">
                  <a:moveTo>
                    <a:pt x="1" y="0"/>
                  </a:moveTo>
                  <a:lnTo>
                    <a:pt x="1" y="1140"/>
                  </a:lnTo>
                  <a:lnTo>
                    <a:pt x="1091" y="1140"/>
                  </a:lnTo>
                  <a:lnTo>
                    <a:pt x="1091"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3" name="Google Shape;1003;p53"/>
            <p:cNvSpPr/>
            <p:nvPr/>
          </p:nvSpPr>
          <p:spPr>
            <a:xfrm>
              <a:off x="6510575" y="1681325"/>
              <a:ext cx="27300" cy="28525"/>
            </a:xfrm>
            <a:custGeom>
              <a:avLst/>
              <a:gdLst/>
              <a:ahLst/>
              <a:cxnLst/>
              <a:rect l="l" t="t" r="r" b="b"/>
              <a:pathLst>
                <a:path w="1092" h="1141" extrusionOk="0">
                  <a:moveTo>
                    <a:pt x="1" y="0"/>
                  </a:moveTo>
                  <a:lnTo>
                    <a:pt x="1" y="1140"/>
                  </a:lnTo>
                  <a:lnTo>
                    <a:pt x="1091" y="1140"/>
                  </a:lnTo>
                  <a:lnTo>
                    <a:pt x="1091"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4" name="Google Shape;1004;p53"/>
            <p:cNvSpPr/>
            <p:nvPr/>
          </p:nvSpPr>
          <p:spPr>
            <a:xfrm>
              <a:off x="6147450" y="1444600"/>
              <a:ext cx="473450" cy="334650"/>
            </a:xfrm>
            <a:custGeom>
              <a:avLst/>
              <a:gdLst/>
              <a:ahLst/>
              <a:cxnLst/>
              <a:rect l="l" t="t" r="r" b="b"/>
              <a:pathLst>
                <a:path w="18938" h="13386" extrusionOk="0">
                  <a:moveTo>
                    <a:pt x="9469" y="1686"/>
                  </a:moveTo>
                  <a:lnTo>
                    <a:pt x="9717" y="1735"/>
                  </a:lnTo>
                  <a:lnTo>
                    <a:pt x="9866" y="1884"/>
                  </a:lnTo>
                  <a:lnTo>
                    <a:pt x="10014" y="2033"/>
                  </a:lnTo>
                  <a:lnTo>
                    <a:pt x="10014" y="2281"/>
                  </a:lnTo>
                  <a:lnTo>
                    <a:pt x="10014" y="2479"/>
                  </a:lnTo>
                  <a:lnTo>
                    <a:pt x="9866" y="2628"/>
                  </a:lnTo>
                  <a:lnTo>
                    <a:pt x="9717" y="2777"/>
                  </a:lnTo>
                  <a:lnTo>
                    <a:pt x="9469" y="2826"/>
                  </a:lnTo>
                  <a:lnTo>
                    <a:pt x="9271" y="2777"/>
                  </a:lnTo>
                  <a:lnTo>
                    <a:pt x="9073" y="2628"/>
                  </a:lnTo>
                  <a:lnTo>
                    <a:pt x="8973" y="2479"/>
                  </a:lnTo>
                  <a:lnTo>
                    <a:pt x="8924" y="2281"/>
                  </a:lnTo>
                  <a:lnTo>
                    <a:pt x="8973" y="2033"/>
                  </a:lnTo>
                  <a:lnTo>
                    <a:pt x="9073" y="1884"/>
                  </a:lnTo>
                  <a:lnTo>
                    <a:pt x="9271" y="1735"/>
                  </a:lnTo>
                  <a:lnTo>
                    <a:pt x="9469" y="1686"/>
                  </a:lnTo>
                  <a:close/>
                  <a:moveTo>
                    <a:pt x="7238" y="2826"/>
                  </a:moveTo>
                  <a:lnTo>
                    <a:pt x="7486" y="2876"/>
                  </a:lnTo>
                  <a:lnTo>
                    <a:pt x="7635" y="2975"/>
                  </a:lnTo>
                  <a:lnTo>
                    <a:pt x="7784" y="3173"/>
                  </a:lnTo>
                  <a:lnTo>
                    <a:pt x="7833" y="3371"/>
                  </a:lnTo>
                  <a:lnTo>
                    <a:pt x="7784" y="3570"/>
                  </a:lnTo>
                  <a:lnTo>
                    <a:pt x="7635" y="3768"/>
                  </a:lnTo>
                  <a:lnTo>
                    <a:pt x="7486" y="3867"/>
                  </a:lnTo>
                  <a:lnTo>
                    <a:pt x="7238" y="3917"/>
                  </a:lnTo>
                  <a:lnTo>
                    <a:pt x="7040" y="3867"/>
                  </a:lnTo>
                  <a:lnTo>
                    <a:pt x="6891" y="3768"/>
                  </a:lnTo>
                  <a:lnTo>
                    <a:pt x="6743" y="3570"/>
                  </a:lnTo>
                  <a:lnTo>
                    <a:pt x="6693" y="3371"/>
                  </a:lnTo>
                  <a:lnTo>
                    <a:pt x="6743" y="3173"/>
                  </a:lnTo>
                  <a:lnTo>
                    <a:pt x="6891" y="2975"/>
                  </a:lnTo>
                  <a:lnTo>
                    <a:pt x="7040" y="2876"/>
                  </a:lnTo>
                  <a:lnTo>
                    <a:pt x="7238" y="2826"/>
                  </a:lnTo>
                  <a:close/>
                  <a:moveTo>
                    <a:pt x="11700" y="2826"/>
                  </a:moveTo>
                  <a:lnTo>
                    <a:pt x="11898" y="2876"/>
                  </a:lnTo>
                  <a:lnTo>
                    <a:pt x="12097" y="2975"/>
                  </a:lnTo>
                  <a:lnTo>
                    <a:pt x="12196" y="3173"/>
                  </a:lnTo>
                  <a:lnTo>
                    <a:pt x="12245" y="3371"/>
                  </a:lnTo>
                  <a:lnTo>
                    <a:pt x="12196" y="3570"/>
                  </a:lnTo>
                  <a:lnTo>
                    <a:pt x="12097" y="3768"/>
                  </a:lnTo>
                  <a:lnTo>
                    <a:pt x="11898" y="3867"/>
                  </a:lnTo>
                  <a:lnTo>
                    <a:pt x="11700" y="3917"/>
                  </a:lnTo>
                  <a:lnTo>
                    <a:pt x="11502" y="3867"/>
                  </a:lnTo>
                  <a:lnTo>
                    <a:pt x="11303" y="3768"/>
                  </a:lnTo>
                  <a:lnTo>
                    <a:pt x="11204" y="3570"/>
                  </a:lnTo>
                  <a:lnTo>
                    <a:pt x="11155" y="3371"/>
                  </a:lnTo>
                  <a:lnTo>
                    <a:pt x="11204" y="3173"/>
                  </a:lnTo>
                  <a:lnTo>
                    <a:pt x="11303" y="2975"/>
                  </a:lnTo>
                  <a:lnTo>
                    <a:pt x="11502" y="2876"/>
                  </a:lnTo>
                  <a:lnTo>
                    <a:pt x="11700" y="2826"/>
                  </a:lnTo>
                  <a:close/>
                  <a:moveTo>
                    <a:pt x="5057" y="3917"/>
                  </a:moveTo>
                  <a:lnTo>
                    <a:pt x="5255" y="3966"/>
                  </a:lnTo>
                  <a:lnTo>
                    <a:pt x="5454" y="4065"/>
                  </a:lnTo>
                  <a:lnTo>
                    <a:pt x="5553" y="4264"/>
                  </a:lnTo>
                  <a:lnTo>
                    <a:pt x="5602" y="4462"/>
                  </a:lnTo>
                  <a:lnTo>
                    <a:pt x="5602" y="6693"/>
                  </a:lnTo>
                  <a:lnTo>
                    <a:pt x="5553" y="6891"/>
                  </a:lnTo>
                  <a:lnTo>
                    <a:pt x="5454" y="7090"/>
                  </a:lnTo>
                  <a:lnTo>
                    <a:pt x="5255" y="7189"/>
                  </a:lnTo>
                  <a:lnTo>
                    <a:pt x="5057" y="7238"/>
                  </a:lnTo>
                  <a:lnTo>
                    <a:pt x="2826" y="7238"/>
                  </a:lnTo>
                  <a:lnTo>
                    <a:pt x="2628" y="7189"/>
                  </a:lnTo>
                  <a:lnTo>
                    <a:pt x="2430" y="7090"/>
                  </a:lnTo>
                  <a:lnTo>
                    <a:pt x="2330" y="6891"/>
                  </a:lnTo>
                  <a:lnTo>
                    <a:pt x="2281" y="6693"/>
                  </a:lnTo>
                  <a:lnTo>
                    <a:pt x="2281" y="4462"/>
                  </a:lnTo>
                  <a:lnTo>
                    <a:pt x="2330" y="4264"/>
                  </a:lnTo>
                  <a:lnTo>
                    <a:pt x="2430" y="4065"/>
                  </a:lnTo>
                  <a:lnTo>
                    <a:pt x="2628" y="3966"/>
                  </a:lnTo>
                  <a:lnTo>
                    <a:pt x="2826" y="3917"/>
                  </a:lnTo>
                  <a:close/>
                  <a:moveTo>
                    <a:pt x="9469" y="3917"/>
                  </a:moveTo>
                  <a:lnTo>
                    <a:pt x="9915" y="3966"/>
                  </a:lnTo>
                  <a:lnTo>
                    <a:pt x="10362" y="4065"/>
                  </a:lnTo>
                  <a:lnTo>
                    <a:pt x="10758" y="4214"/>
                  </a:lnTo>
                  <a:lnTo>
                    <a:pt x="11056" y="4413"/>
                  </a:lnTo>
                  <a:lnTo>
                    <a:pt x="11353" y="4660"/>
                  </a:lnTo>
                  <a:lnTo>
                    <a:pt x="11551" y="4958"/>
                  </a:lnTo>
                  <a:lnTo>
                    <a:pt x="11650" y="5255"/>
                  </a:lnTo>
                  <a:lnTo>
                    <a:pt x="11700" y="5602"/>
                  </a:lnTo>
                  <a:lnTo>
                    <a:pt x="11650" y="5949"/>
                  </a:lnTo>
                  <a:lnTo>
                    <a:pt x="11551" y="6247"/>
                  </a:lnTo>
                  <a:lnTo>
                    <a:pt x="11353" y="6544"/>
                  </a:lnTo>
                  <a:lnTo>
                    <a:pt x="11056" y="6792"/>
                  </a:lnTo>
                  <a:lnTo>
                    <a:pt x="10758" y="6990"/>
                  </a:lnTo>
                  <a:lnTo>
                    <a:pt x="10362" y="7139"/>
                  </a:lnTo>
                  <a:lnTo>
                    <a:pt x="9915" y="7238"/>
                  </a:lnTo>
                  <a:lnTo>
                    <a:pt x="9023" y="7238"/>
                  </a:lnTo>
                  <a:lnTo>
                    <a:pt x="8626" y="7139"/>
                  </a:lnTo>
                  <a:lnTo>
                    <a:pt x="8230" y="6990"/>
                  </a:lnTo>
                  <a:lnTo>
                    <a:pt x="7883" y="6792"/>
                  </a:lnTo>
                  <a:lnTo>
                    <a:pt x="7635" y="6544"/>
                  </a:lnTo>
                  <a:lnTo>
                    <a:pt x="7437" y="6247"/>
                  </a:lnTo>
                  <a:lnTo>
                    <a:pt x="7288" y="5949"/>
                  </a:lnTo>
                  <a:lnTo>
                    <a:pt x="7238" y="5602"/>
                  </a:lnTo>
                  <a:lnTo>
                    <a:pt x="7288" y="5255"/>
                  </a:lnTo>
                  <a:lnTo>
                    <a:pt x="7437" y="4958"/>
                  </a:lnTo>
                  <a:lnTo>
                    <a:pt x="7635" y="4660"/>
                  </a:lnTo>
                  <a:lnTo>
                    <a:pt x="7883" y="4413"/>
                  </a:lnTo>
                  <a:lnTo>
                    <a:pt x="8230" y="4214"/>
                  </a:lnTo>
                  <a:lnTo>
                    <a:pt x="8626" y="4065"/>
                  </a:lnTo>
                  <a:lnTo>
                    <a:pt x="9023" y="3966"/>
                  </a:lnTo>
                  <a:lnTo>
                    <a:pt x="9469" y="3917"/>
                  </a:lnTo>
                  <a:close/>
                  <a:moveTo>
                    <a:pt x="16162" y="3917"/>
                  </a:moveTo>
                  <a:lnTo>
                    <a:pt x="16410" y="3966"/>
                  </a:lnTo>
                  <a:lnTo>
                    <a:pt x="16558" y="4065"/>
                  </a:lnTo>
                  <a:lnTo>
                    <a:pt x="16707" y="4264"/>
                  </a:lnTo>
                  <a:lnTo>
                    <a:pt x="16757" y="4462"/>
                  </a:lnTo>
                  <a:lnTo>
                    <a:pt x="16757" y="6693"/>
                  </a:lnTo>
                  <a:lnTo>
                    <a:pt x="16707" y="6891"/>
                  </a:lnTo>
                  <a:lnTo>
                    <a:pt x="16558" y="7090"/>
                  </a:lnTo>
                  <a:lnTo>
                    <a:pt x="16410" y="7189"/>
                  </a:lnTo>
                  <a:lnTo>
                    <a:pt x="16162" y="7238"/>
                  </a:lnTo>
                  <a:lnTo>
                    <a:pt x="13980" y="7238"/>
                  </a:lnTo>
                  <a:lnTo>
                    <a:pt x="13733" y="7189"/>
                  </a:lnTo>
                  <a:lnTo>
                    <a:pt x="13584" y="7090"/>
                  </a:lnTo>
                  <a:lnTo>
                    <a:pt x="13435" y="6891"/>
                  </a:lnTo>
                  <a:lnTo>
                    <a:pt x="13386" y="6693"/>
                  </a:lnTo>
                  <a:lnTo>
                    <a:pt x="13386" y="4462"/>
                  </a:lnTo>
                  <a:lnTo>
                    <a:pt x="13435" y="4264"/>
                  </a:lnTo>
                  <a:lnTo>
                    <a:pt x="13584" y="4065"/>
                  </a:lnTo>
                  <a:lnTo>
                    <a:pt x="13733" y="3966"/>
                  </a:lnTo>
                  <a:lnTo>
                    <a:pt x="13980" y="3917"/>
                  </a:lnTo>
                  <a:close/>
                  <a:moveTo>
                    <a:pt x="5057" y="8378"/>
                  </a:moveTo>
                  <a:lnTo>
                    <a:pt x="5255" y="8428"/>
                  </a:lnTo>
                  <a:lnTo>
                    <a:pt x="5454" y="8527"/>
                  </a:lnTo>
                  <a:lnTo>
                    <a:pt x="5553" y="8726"/>
                  </a:lnTo>
                  <a:lnTo>
                    <a:pt x="5602" y="8924"/>
                  </a:lnTo>
                  <a:lnTo>
                    <a:pt x="5602" y="11155"/>
                  </a:lnTo>
                  <a:lnTo>
                    <a:pt x="5553" y="11353"/>
                  </a:lnTo>
                  <a:lnTo>
                    <a:pt x="5454" y="11551"/>
                  </a:lnTo>
                  <a:lnTo>
                    <a:pt x="5255" y="11650"/>
                  </a:lnTo>
                  <a:lnTo>
                    <a:pt x="5057" y="11700"/>
                  </a:lnTo>
                  <a:lnTo>
                    <a:pt x="2826" y="11700"/>
                  </a:lnTo>
                  <a:lnTo>
                    <a:pt x="2628" y="11650"/>
                  </a:lnTo>
                  <a:lnTo>
                    <a:pt x="2430" y="11551"/>
                  </a:lnTo>
                  <a:lnTo>
                    <a:pt x="2330" y="11353"/>
                  </a:lnTo>
                  <a:lnTo>
                    <a:pt x="2281" y="11155"/>
                  </a:lnTo>
                  <a:lnTo>
                    <a:pt x="2281" y="8924"/>
                  </a:lnTo>
                  <a:lnTo>
                    <a:pt x="2330" y="8726"/>
                  </a:lnTo>
                  <a:lnTo>
                    <a:pt x="2430" y="8527"/>
                  </a:lnTo>
                  <a:lnTo>
                    <a:pt x="2628" y="8428"/>
                  </a:lnTo>
                  <a:lnTo>
                    <a:pt x="2826" y="8378"/>
                  </a:lnTo>
                  <a:close/>
                  <a:moveTo>
                    <a:pt x="10609" y="8378"/>
                  </a:moveTo>
                  <a:lnTo>
                    <a:pt x="10808" y="8428"/>
                  </a:lnTo>
                  <a:lnTo>
                    <a:pt x="11006" y="8527"/>
                  </a:lnTo>
                  <a:lnTo>
                    <a:pt x="11105" y="8726"/>
                  </a:lnTo>
                  <a:lnTo>
                    <a:pt x="11155" y="8924"/>
                  </a:lnTo>
                  <a:lnTo>
                    <a:pt x="11155" y="11155"/>
                  </a:lnTo>
                  <a:lnTo>
                    <a:pt x="11105" y="11353"/>
                  </a:lnTo>
                  <a:lnTo>
                    <a:pt x="11006" y="11551"/>
                  </a:lnTo>
                  <a:lnTo>
                    <a:pt x="10808" y="11650"/>
                  </a:lnTo>
                  <a:lnTo>
                    <a:pt x="10609" y="11700"/>
                  </a:lnTo>
                  <a:lnTo>
                    <a:pt x="8379" y="11700"/>
                  </a:lnTo>
                  <a:lnTo>
                    <a:pt x="8180" y="11650"/>
                  </a:lnTo>
                  <a:lnTo>
                    <a:pt x="7982" y="11551"/>
                  </a:lnTo>
                  <a:lnTo>
                    <a:pt x="7883" y="11353"/>
                  </a:lnTo>
                  <a:lnTo>
                    <a:pt x="7833" y="11155"/>
                  </a:lnTo>
                  <a:lnTo>
                    <a:pt x="7833" y="8924"/>
                  </a:lnTo>
                  <a:lnTo>
                    <a:pt x="7883" y="8726"/>
                  </a:lnTo>
                  <a:lnTo>
                    <a:pt x="7982" y="8527"/>
                  </a:lnTo>
                  <a:lnTo>
                    <a:pt x="8180" y="8428"/>
                  </a:lnTo>
                  <a:lnTo>
                    <a:pt x="8379" y="8378"/>
                  </a:lnTo>
                  <a:close/>
                  <a:moveTo>
                    <a:pt x="16162" y="8378"/>
                  </a:moveTo>
                  <a:lnTo>
                    <a:pt x="16410" y="8428"/>
                  </a:lnTo>
                  <a:lnTo>
                    <a:pt x="16558" y="8527"/>
                  </a:lnTo>
                  <a:lnTo>
                    <a:pt x="16707" y="8726"/>
                  </a:lnTo>
                  <a:lnTo>
                    <a:pt x="16757" y="8924"/>
                  </a:lnTo>
                  <a:lnTo>
                    <a:pt x="16757" y="11155"/>
                  </a:lnTo>
                  <a:lnTo>
                    <a:pt x="16707" y="11353"/>
                  </a:lnTo>
                  <a:lnTo>
                    <a:pt x="16558" y="11551"/>
                  </a:lnTo>
                  <a:lnTo>
                    <a:pt x="16410" y="11650"/>
                  </a:lnTo>
                  <a:lnTo>
                    <a:pt x="16162" y="11700"/>
                  </a:lnTo>
                  <a:lnTo>
                    <a:pt x="13980" y="11700"/>
                  </a:lnTo>
                  <a:lnTo>
                    <a:pt x="13733" y="11650"/>
                  </a:lnTo>
                  <a:lnTo>
                    <a:pt x="13584" y="11551"/>
                  </a:lnTo>
                  <a:lnTo>
                    <a:pt x="13435" y="11353"/>
                  </a:lnTo>
                  <a:lnTo>
                    <a:pt x="13386" y="11155"/>
                  </a:lnTo>
                  <a:lnTo>
                    <a:pt x="13386" y="8924"/>
                  </a:lnTo>
                  <a:lnTo>
                    <a:pt x="13435" y="8726"/>
                  </a:lnTo>
                  <a:lnTo>
                    <a:pt x="13584" y="8527"/>
                  </a:lnTo>
                  <a:lnTo>
                    <a:pt x="13733" y="8428"/>
                  </a:lnTo>
                  <a:lnTo>
                    <a:pt x="13980" y="8378"/>
                  </a:lnTo>
                  <a:close/>
                  <a:moveTo>
                    <a:pt x="0" y="0"/>
                  </a:moveTo>
                  <a:lnTo>
                    <a:pt x="0" y="12840"/>
                  </a:lnTo>
                  <a:lnTo>
                    <a:pt x="50" y="13039"/>
                  </a:lnTo>
                  <a:lnTo>
                    <a:pt x="149" y="13237"/>
                  </a:lnTo>
                  <a:lnTo>
                    <a:pt x="347" y="13336"/>
                  </a:lnTo>
                  <a:lnTo>
                    <a:pt x="546" y="13386"/>
                  </a:lnTo>
                  <a:lnTo>
                    <a:pt x="18343" y="13386"/>
                  </a:lnTo>
                  <a:lnTo>
                    <a:pt x="18591" y="13336"/>
                  </a:lnTo>
                  <a:lnTo>
                    <a:pt x="18789" y="13237"/>
                  </a:lnTo>
                  <a:lnTo>
                    <a:pt x="18888" y="13039"/>
                  </a:lnTo>
                  <a:lnTo>
                    <a:pt x="18938" y="12840"/>
                  </a:lnTo>
                  <a:lnTo>
                    <a:pt x="18938"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5" name="Google Shape;1005;p53"/>
            <p:cNvSpPr/>
            <p:nvPr/>
          </p:nvSpPr>
          <p:spPr>
            <a:xfrm>
              <a:off x="6147450" y="1444600"/>
              <a:ext cx="473450" cy="334650"/>
            </a:xfrm>
            <a:custGeom>
              <a:avLst/>
              <a:gdLst/>
              <a:ahLst/>
              <a:cxnLst/>
              <a:rect l="l" t="t" r="r" b="b"/>
              <a:pathLst>
                <a:path w="18938" h="13386" fill="none" extrusionOk="0">
                  <a:moveTo>
                    <a:pt x="0" y="12840"/>
                  </a:moveTo>
                  <a:lnTo>
                    <a:pt x="0" y="12840"/>
                  </a:lnTo>
                  <a:lnTo>
                    <a:pt x="50" y="13039"/>
                  </a:lnTo>
                  <a:lnTo>
                    <a:pt x="149" y="13237"/>
                  </a:lnTo>
                  <a:lnTo>
                    <a:pt x="347" y="13336"/>
                  </a:lnTo>
                  <a:lnTo>
                    <a:pt x="546" y="13386"/>
                  </a:lnTo>
                  <a:lnTo>
                    <a:pt x="18343" y="13386"/>
                  </a:lnTo>
                  <a:lnTo>
                    <a:pt x="18343" y="13386"/>
                  </a:lnTo>
                  <a:lnTo>
                    <a:pt x="18591" y="13336"/>
                  </a:lnTo>
                  <a:lnTo>
                    <a:pt x="18789" y="13237"/>
                  </a:lnTo>
                  <a:lnTo>
                    <a:pt x="18888" y="13039"/>
                  </a:lnTo>
                  <a:lnTo>
                    <a:pt x="18938" y="12840"/>
                  </a:lnTo>
                  <a:lnTo>
                    <a:pt x="18938" y="0"/>
                  </a:lnTo>
                  <a:lnTo>
                    <a:pt x="0" y="0"/>
                  </a:lnTo>
                  <a:lnTo>
                    <a:pt x="0" y="1284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6" name="Google Shape;1006;p53"/>
            <p:cNvSpPr/>
            <p:nvPr/>
          </p:nvSpPr>
          <p:spPr>
            <a:xfrm>
              <a:off x="6343275" y="1654050"/>
              <a:ext cx="83050" cy="83050"/>
            </a:xfrm>
            <a:custGeom>
              <a:avLst/>
              <a:gdLst/>
              <a:ahLst/>
              <a:cxnLst/>
              <a:rect l="l" t="t" r="r" b="b"/>
              <a:pathLst>
                <a:path w="3322" h="3322" fill="none" extrusionOk="0">
                  <a:moveTo>
                    <a:pt x="3322" y="2777"/>
                  </a:moveTo>
                  <a:lnTo>
                    <a:pt x="3322" y="2777"/>
                  </a:lnTo>
                  <a:lnTo>
                    <a:pt x="3272" y="2975"/>
                  </a:lnTo>
                  <a:lnTo>
                    <a:pt x="3173" y="3173"/>
                  </a:lnTo>
                  <a:lnTo>
                    <a:pt x="2975" y="3272"/>
                  </a:lnTo>
                  <a:lnTo>
                    <a:pt x="2776" y="3322"/>
                  </a:lnTo>
                  <a:lnTo>
                    <a:pt x="546" y="3322"/>
                  </a:lnTo>
                  <a:lnTo>
                    <a:pt x="546" y="3322"/>
                  </a:lnTo>
                  <a:lnTo>
                    <a:pt x="347" y="3272"/>
                  </a:lnTo>
                  <a:lnTo>
                    <a:pt x="149" y="3173"/>
                  </a:lnTo>
                  <a:lnTo>
                    <a:pt x="50" y="2975"/>
                  </a:lnTo>
                  <a:lnTo>
                    <a:pt x="0" y="2777"/>
                  </a:lnTo>
                  <a:lnTo>
                    <a:pt x="0" y="546"/>
                  </a:lnTo>
                  <a:lnTo>
                    <a:pt x="0" y="546"/>
                  </a:lnTo>
                  <a:lnTo>
                    <a:pt x="50" y="348"/>
                  </a:lnTo>
                  <a:lnTo>
                    <a:pt x="149" y="149"/>
                  </a:lnTo>
                  <a:lnTo>
                    <a:pt x="347" y="50"/>
                  </a:lnTo>
                  <a:lnTo>
                    <a:pt x="546" y="0"/>
                  </a:lnTo>
                  <a:lnTo>
                    <a:pt x="2776" y="0"/>
                  </a:lnTo>
                  <a:lnTo>
                    <a:pt x="2776" y="0"/>
                  </a:lnTo>
                  <a:lnTo>
                    <a:pt x="2975" y="50"/>
                  </a:lnTo>
                  <a:lnTo>
                    <a:pt x="3173" y="149"/>
                  </a:lnTo>
                  <a:lnTo>
                    <a:pt x="3272" y="348"/>
                  </a:lnTo>
                  <a:lnTo>
                    <a:pt x="3322" y="546"/>
                  </a:lnTo>
                  <a:lnTo>
                    <a:pt x="3322" y="2777"/>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7" name="Google Shape;1007;p53"/>
            <p:cNvSpPr/>
            <p:nvPr/>
          </p:nvSpPr>
          <p:spPr>
            <a:xfrm>
              <a:off x="6328400" y="1542500"/>
              <a:ext cx="111575" cy="83075"/>
            </a:xfrm>
            <a:custGeom>
              <a:avLst/>
              <a:gdLst/>
              <a:ahLst/>
              <a:cxnLst/>
              <a:rect l="l" t="t" r="r" b="b"/>
              <a:pathLst>
                <a:path w="4463" h="3323" fill="none" extrusionOk="0">
                  <a:moveTo>
                    <a:pt x="2231" y="3322"/>
                  </a:moveTo>
                  <a:lnTo>
                    <a:pt x="2231" y="3322"/>
                  </a:lnTo>
                  <a:lnTo>
                    <a:pt x="1785" y="3322"/>
                  </a:lnTo>
                  <a:lnTo>
                    <a:pt x="1388" y="3223"/>
                  </a:lnTo>
                  <a:lnTo>
                    <a:pt x="992" y="3074"/>
                  </a:lnTo>
                  <a:lnTo>
                    <a:pt x="645" y="2876"/>
                  </a:lnTo>
                  <a:lnTo>
                    <a:pt x="397" y="2628"/>
                  </a:lnTo>
                  <a:lnTo>
                    <a:pt x="199" y="2331"/>
                  </a:lnTo>
                  <a:lnTo>
                    <a:pt x="50" y="2033"/>
                  </a:lnTo>
                  <a:lnTo>
                    <a:pt x="0" y="1686"/>
                  </a:lnTo>
                  <a:lnTo>
                    <a:pt x="0" y="1686"/>
                  </a:lnTo>
                  <a:lnTo>
                    <a:pt x="50" y="1339"/>
                  </a:lnTo>
                  <a:lnTo>
                    <a:pt x="199" y="1042"/>
                  </a:lnTo>
                  <a:lnTo>
                    <a:pt x="397" y="744"/>
                  </a:lnTo>
                  <a:lnTo>
                    <a:pt x="645" y="497"/>
                  </a:lnTo>
                  <a:lnTo>
                    <a:pt x="992" y="298"/>
                  </a:lnTo>
                  <a:lnTo>
                    <a:pt x="1388" y="149"/>
                  </a:lnTo>
                  <a:lnTo>
                    <a:pt x="1785" y="50"/>
                  </a:lnTo>
                  <a:lnTo>
                    <a:pt x="2231" y="1"/>
                  </a:lnTo>
                  <a:lnTo>
                    <a:pt x="2231" y="1"/>
                  </a:lnTo>
                  <a:lnTo>
                    <a:pt x="2677" y="50"/>
                  </a:lnTo>
                  <a:lnTo>
                    <a:pt x="3124" y="149"/>
                  </a:lnTo>
                  <a:lnTo>
                    <a:pt x="3520" y="298"/>
                  </a:lnTo>
                  <a:lnTo>
                    <a:pt x="3818" y="497"/>
                  </a:lnTo>
                  <a:lnTo>
                    <a:pt x="4115" y="744"/>
                  </a:lnTo>
                  <a:lnTo>
                    <a:pt x="4313" y="1042"/>
                  </a:lnTo>
                  <a:lnTo>
                    <a:pt x="4412" y="1339"/>
                  </a:lnTo>
                  <a:lnTo>
                    <a:pt x="4462" y="1686"/>
                  </a:lnTo>
                  <a:lnTo>
                    <a:pt x="4462" y="1686"/>
                  </a:lnTo>
                  <a:lnTo>
                    <a:pt x="4412" y="2033"/>
                  </a:lnTo>
                  <a:lnTo>
                    <a:pt x="4313" y="2331"/>
                  </a:lnTo>
                  <a:lnTo>
                    <a:pt x="4115" y="2628"/>
                  </a:lnTo>
                  <a:lnTo>
                    <a:pt x="3818" y="2876"/>
                  </a:lnTo>
                  <a:lnTo>
                    <a:pt x="3520" y="3074"/>
                  </a:lnTo>
                  <a:lnTo>
                    <a:pt x="3124" y="3223"/>
                  </a:lnTo>
                  <a:lnTo>
                    <a:pt x="2677" y="3322"/>
                  </a:lnTo>
                  <a:lnTo>
                    <a:pt x="2231" y="3322"/>
                  </a:lnTo>
                  <a:lnTo>
                    <a:pt x="2231" y="3322"/>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8" name="Google Shape;1008;p53"/>
            <p:cNvSpPr/>
            <p:nvPr/>
          </p:nvSpPr>
          <p:spPr>
            <a:xfrm>
              <a:off x="6482075" y="1542500"/>
              <a:ext cx="84300" cy="83075"/>
            </a:xfrm>
            <a:custGeom>
              <a:avLst/>
              <a:gdLst/>
              <a:ahLst/>
              <a:cxnLst/>
              <a:rect l="l" t="t" r="r" b="b"/>
              <a:pathLst>
                <a:path w="3372" h="3323" fill="none" extrusionOk="0">
                  <a:moveTo>
                    <a:pt x="1" y="546"/>
                  </a:moveTo>
                  <a:lnTo>
                    <a:pt x="1" y="546"/>
                  </a:lnTo>
                  <a:lnTo>
                    <a:pt x="50" y="348"/>
                  </a:lnTo>
                  <a:lnTo>
                    <a:pt x="199" y="149"/>
                  </a:lnTo>
                  <a:lnTo>
                    <a:pt x="348" y="50"/>
                  </a:lnTo>
                  <a:lnTo>
                    <a:pt x="595" y="1"/>
                  </a:lnTo>
                  <a:lnTo>
                    <a:pt x="2777" y="1"/>
                  </a:lnTo>
                  <a:lnTo>
                    <a:pt x="2777" y="1"/>
                  </a:lnTo>
                  <a:lnTo>
                    <a:pt x="3025" y="50"/>
                  </a:lnTo>
                  <a:lnTo>
                    <a:pt x="3173" y="149"/>
                  </a:lnTo>
                  <a:lnTo>
                    <a:pt x="3322" y="348"/>
                  </a:lnTo>
                  <a:lnTo>
                    <a:pt x="3372" y="546"/>
                  </a:lnTo>
                  <a:lnTo>
                    <a:pt x="3372" y="2777"/>
                  </a:lnTo>
                  <a:lnTo>
                    <a:pt x="3372" y="2777"/>
                  </a:lnTo>
                  <a:lnTo>
                    <a:pt x="3322" y="2975"/>
                  </a:lnTo>
                  <a:lnTo>
                    <a:pt x="3173" y="3174"/>
                  </a:lnTo>
                  <a:lnTo>
                    <a:pt x="3025" y="3273"/>
                  </a:lnTo>
                  <a:lnTo>
                    <a:pt x="2777" y="3322"/>
                  </a:lnTo>
                  <a:lnTo>
                    <a:pt x="595" y="3322"/>
                  </a:lnTo>
                  <a:lnTo>
                    <a:pt x="595" y="3322"/>
                  </a:lnTo>
                  <a:lnTo>
                    <a:pt x="348" y="3273"/>
                  </a:lnTo>
                  <a:lnTo>
                    <a:pt x="199" y="3174"/>
                  </a:lnTo>
                  <a:lnTo>
                    <a:pt x="50" y="2975"/>
                  </a:lnTo>
                  <a:lnTo>
                    <a:pt x="1" y="2777"/>
                  </a:lnTo>
                  <a:lnTo>
                    <a:pt x="1" y="546"/>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09" name="Google Shape;1009;p53"/>
            <p:cNvSpPr/>
            <p:nvPr/>
          </p:nvSpPr>
          <p:spPr>
            <a:xfrm>
              <a:off x="6482075" y="1654050"/>
              <a:ext cx="84300" cy="83050"/>
            </a:xfrm>
            <a:custGeom>
              <a:avLst/>
              <a:gdLst/>
              <a:ahLst/>
              <a:cxnLst/>
              <a:rect l="l" t="t" r="r" b="b"/>
              <a:pathLst>
                <a:path w="3372" h="3322" fill="none" extrusionOk="0">
                  <a:moveTo>
                    <a:pt x="1" y="546"/>
                  </a:moveTo>
                  <a:lnTo>
                    <a:pt x="1" y="546"/>
                  </a:lnTo>
                  <a:lnTo>
                    <a:pt x="50" y="348"/>
                  </a:lnTo>
                  <a:lnTo>
                    <a:pt x="199" y="149"/>
                  </a:lnTo>
                  <a:lnTo>
                    <a:pt x="348" y="50"/>
                  </a:lnTo>
                  <a:lnTo>
                    <a:pt x="595" y="0"/>
                  </a:lnTo>
                  <a:lnTo>
                    <a:pt x="2777" y="0"/>
                  </a:lnTo>
                  <a:lnTo>
                    <a:pt x="2777" y="0"/>
                  </a:lnTo>
                  <a:lnTo>
                    <a:pt x="3025" y="50"/>
                  </a:lnTo>
                  <a:lnTo>
                    <a:pt x="3173" y="149"/>
                  </a:lnTo>
                  <a:lnTo>
                    <a:pt x="3322" y="348"/>
                  </a:lnTo>
                  <a:lnTo>
                    <a:pt x="3372" y="546"/>
                  </a:lnTo>
                  <a:lnTo>
                    <a:pt x="3372" y="2777"/>
                  </a:lnTo>
                  <a:lnTo>
                    <a:pt x="3372" y="2777"/>
                  </a:lnTo>
                  <a:lnTo>
                    <a:pt x="3322" y="2975"/>
                  </a:lnTo>
                  <a:lnTo>
                    <a:pt x="3173" y="3173"/>
                  </a:lnTo>
                  <a:lnTo>
                    <a:pt x="3025" y="3272"/>
                  </a:lnTo>
                  <a:lnTo>
                    <a:pt x="2777" y="3322"/>
                  </a:lnTo>
                  <a:lnTo>
                    <a:pt x="595" y="3322"/>
                  </a:lnTo>
                  <a:lnTo>
                    <a:pt x="595" y="3322"/>
                  </a:lnTo>
                  <a:lnTo>
                    <a:pt x="348" y="3272"/>
                  </a:lnTo>
                  <a:lnTo>
                    <a:pt x="199" y="3173"/>
                  </a:lnTo>
                  <a:lnTo>
                    <a:pt x="50" y="2975"/>
                  </a:lnTo>
                  <a:lnTo>
                    <a:pt x="1" y="2777"/>
                  </a:lnTo>
                  <a:lnTo>
                    <a:pt x="1" y="546"/>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0" name="Google Shape;1010;p53"/>
            <p:cNvSpPr/>
            <p:nvPr/>
          </p:nvSpPr>
          <p:spPr>
            <a:xfrm>
              <a:off x="6426300" y="1515250"/>
              <a:ext cx="27300" cy="27275"/>
            </a:xfrm>
            <a:custGeom>
              <a:avLst/>
              <a:gdLst/>
              <a:ahLst/>
              <a:cxnLst/>
              <a:rect l="l" t="t" r="r" b="b"/>
              <a:pathLst>
                <a:path w="1092" h="1091" fill="none" extrusionOk="0">
                  <a:moveTo>
                    <a:pt x="546" y="0"/>
                  </a:moveTo>
                  <a:lnTo>
                    <a:pt x="546" y="0"/>
                  </a:lnTo>
                  <a:lnTo>
                    <a:pt x="744" y="50"/>
                  </a:lnTo>
                  <a:lnTo>
                    <a:pt x="943" y="149"/>
                  </a:lnTo>
                  <a:lnTo>
                    <a:pt x="1042" y="347"/>
                  </a:lnTo>
                  <a:lnTo>
                    <a:pt x="1091" y="545"/>
                  </a:lnTo>
                  <a:lnTo>
                    <a:pt x="1091" y="545"/>
                  </a:lnTo>
                  <a:lnTo>
                    <a:pt x="1042" y="744"/>
                  </a:lnTo>
                  <a:lnTo>
                    <a:pt x="943" y="942"/>
                  </a:lnTo>
                  <a:lnTo>
                    <a:pt x="744" y="1041"/>
                  </a:lnTo>
                  <a:lnTo>
                    <a:pt x="546" y="1091"/>
                  </a:lnTo>
                  <a:lnTo>
                    <a:pt x="546" y="1091"/>
                  </a:lnTo>
                  <a:lnTo>
                    <a:pt x="348" y="1041"/>
                  </a:lnTo>
                  <a:lnTo>
                    <a:pt x="149" y="942"/>
                  </a:lnTo>
                  <a:lnTo>
                    <a:pt x="50" y="744"/>
                  </a:lnTo>
                  <a:lnTo>
                    <a:pt x="1" y="545"/>
                  </a:lnTo>
                  <a:lnTo>
                    <a:pt x="1" y="545"/>
                  </a:lnTo>
                  <a:lnTo>
                    <a:pt x="50" y="347"/>
                  </a:lnTo>
                  <a:lnTo>
                    <a:pt x="149" y="149"/>
                  </a:lnTo>
                  <a:lnTo>
                    <a:pt x="348" y="50"/>
                  </a:lnTo>
                  <a:lnTo>
                    <a:pt x="546" y="0"/>
                  </a:lnTo>
                  <a:lnTo>
                    <a:pt x="546"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1" name="Google Shape;1011;p53"/>
            <p:cNvSpPr/>
            <p:nvPr/>
          </p:nvSpPr>
          <p:spPr>
            <a:xfrm>
              <a:off x="6370525" y="1486725"/>
              <a:ext cx="27300" cy="28550"/>
            </a:xfrm>
            <a:custGeom>
              <a:avLst/>
              <a:gdLst/>
              <a:ahLst/>
              <a:cxnLst/>
              <a:rect l="l" t="t" r="r" b="b"/>
              <a:pathLst>
                <a:path w="1092" h="1142" fill="none" extrusionOk="0">
                  <a:moveTo>
                    <a:pt x="546" y="1"/>
                  </a:moveTo>
                  <a:lnTo>
                    <a:pt x="546" y="1"/>
                  </a:lnTo>
                  <a:lnTo>
                    <a:pt x="794" y="50"/>
                  </a:lnTo>
                  <a:lnTo>
                    <a:pt x="943" y="199"/>
                  </a:lnTo>
                  <a:lnTo>
                    <a:pt x="1091" y="348"/>
                  </a:lnTo>
                  <a:lnTo>
                    <a:pt x="1091" y="596"/>
                  </a:lnTo>
                  <a:lnTo>
                    <a:pt x="1091" y="596"/>
                  </a:lnTo>
                  <a:lnTo>
                    <a:pt x="1091" y="794"/>
                  </a:lnTo>
                  <a:lnTo>
                    <a:pt x="943" y="943"/>
                  </a:lnTo>
                  <a:lnTo>
                    <a:pt x="794" y="1092"/>
                  </a:lnTo>
                  <a:lnTo>
                    <a:pt x="546" y="1141"/>
                  </a:lnTo>
                  <a:lnTo>
                    <a:pt x="546" y="1141"/>
                  </a:lnTo>
                  <a:lnTo>
                    <a:pt x="348" y="1092"/>
                  </a:lnTo>
                  <a:lnTo>
                    <a:pt x="150" y="943"/>
                  </a:lnTo>
                  <a:lnTo>
                    <a:pt x="50" y="794"/>
                  </a:lnTo>
                  <a:lnTo>
                    <a:pt x="1" y="596"/>
                  </a:lnTo>
                  <a:lnTo>
                    <a:pt x="1" y="596"/>
                  </a:lnTo>
                  <a:lnTo>
                    <a:pt x="50" y="348"/>
                  </a:lnTo>
                  <a:lnTo>
                    <a:pt x="150" y="199"/>
                  </a:lnTo>
                  <a:lnTo>
                    <a:pt x="348" y="50"/>
                  </a:lnTo>
                  <a:lnTo>
                    <a:pt x="546" y="1"/>
                  </a:lnTo>
                  <a:lnTo>
                    <a:pt x="546" y="1"/>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2" name="Google Shape;1012;p53"/>
            <p:cNvSpPr/>
            <p:nvPr/>
          </p:nvSpPr>
          <p:spPr>
            <a:xfrm>
              <a:off x="6314750" y="1515250"/>
              <a:ext cx="28550" cy="27275"/>
            </a:xfrm>
            <a:custGeom>
              <a:avLst/>
              <a:gdLst/>
              <a:ahLst/>
              <a:cxnLst/>
              <a:rect l="l" t="t" r="r" b="b"/>
              <a:pathLst>
                <a:path w="1142" h="1091" fill="none" extrusionOk="0">
                  <a:moveTo>
                    <a:pt x="546" y="0"/>
                  </a:moveTo>
                  <a:lnTo>
                    <a:pt x="546" y="0"/>
                  </a:lnTo>
                  <a:lnTo>
                    <a:pt x="794" y="50"/>
                  </a:lnTo>
                  <a:lnTo>
                    <a:pt x="943" y="149"/>
                  </a:lnTo>
                  <a:lnTo>
                    <a:pt x="1092" y="347"/>
                  </a:lnTo>
                  <a:lnTo>
                    <a:pt x="1141" y="545"/>
                  </a:lnTo>
                  <a:lnTo>
                    <a:pt x="1141" y="545"/>
                  </a:lnTo>
                  <a:lnTo>
                    <a:pt x="1092" y="744"/>
                  </a:lnTo>
                  <a:lnTo>
                    <a:pt x="943" y="942"/>
                  </a:lnTo>
                  <a:lnTo>
                    <a:pt x="794" y="1041"/>
                  </a:lnTo>
                  <a:lnTo>
                    <a:pt x="546" y="1091"/>
                  </a:lnTo>
                  <a:lnTo>
                    <a:pt x="546" y="1091"/>
                  </a:lnTo>
                  <a:lnTo>
                    <a:pt x="348" y="1041"/>
                  </a:lnTo>
                  <a:lnTo>
                    <a:pt x="199" y="942"/>
                  </a:lnTo>
                  <a:lnTo>
                    <a:pt x="51" y="744"/>
                  </a:lnTo>
                  <a:lnTo>
                    <a:pt x="1" y="545"/>
                  </a:lnTo>
                  <a:lnTo>
                    <a:pt x="1" y="545"/>
                  </a:lnTo>
                  <a:lnTo>
                    <a:pt x="51" y="347"/>
                  </a:lnTo>
                  <a:lnTo>
                    <a:pt x="199" y="149"/>
                  </a:lnTo>
                  <a:lnTo>
                    <a:pt x="348" y="50"/>
                  </a:lnTo>
                  <a:lnTo>
                    <a:pt x="546" y="0"/>
                  </a:lnTo>
                  <a:lnTo>
                    <a:pt x="546" y="0"/>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3" name="Google Shape;1013;p53"/>
            <p:cNvSpPr/>
            <p:nvPr/>
          </p:nvSpPr>
          <p:spPr>
            <a:xfrm>
              <a:off x="6204450" y="1542500"/>
              <a:ext cx="83075" cy="83075"/>
            </a:xfrm>
            <a:custGeom>
              <a:avLst/>
              <a:gdLst/>
              <a:ahLst/>
              <a:cxnLst/>
              <a:rect l="l" t="t" r="r" b="b"/>
              <a:pathLst>
                <a:path w="3323" h="3323" fill="none" extrusionOk="0">
                  <a:moveTo>
                    <a:pt x="1" y="546"/>
                  </a:moveTo>
                  <a:lnTo>
                    <a:pt x="1" y="546"/>
                  </a:lnTo>
                  <a:lnTo>
                    <a:pt x="50" y="348"/>
                  </a:lnTo>
                  <a:lnTo>
                    <a:pt x="150" y="149"/>
                  </a:lnTo>
                  <a:lnTo>
                    <a:pt x="348" y="50"/>
                  </a:lnTo>
                  <a:lnTo>
                    <a:pt x="546" y="1"/>
                  </a:lnTo>
                  <a:lnTo>
                    <a:pt x="2777" y="1"/>
                  </a:lnTo>
                  <a:lnTo>
                    <a:pt x="2777" y="1"/>
                  </a:lnTo>
                  <a:lnTo>
                    <a:pt x="2975" y="50"/>
                  </a:lnTo>
                  <a:lnTo>
                    <a:pt x="3174" y="149"/>
                  </a:lnTo>
                  <a:lnTo>
                    <a:pt x="3273" y="348"/>
                  </a:lnTo>
                  <a:lnTo>
                    <a:pt x="3322" y="546"/>
                  </a:lnTo>
                  <a:lnTo>
                    <a:pt x="3322" y="2777"/>
                  </a:lnTo>
                  <a:lnTo>
                    <a:pt x="3322" y="2777"/>
                  </a:lnTo>
                  <a:lnTo>
                    <a:pt x="3273" y="2975"/>
                  </a:lnTo>
                  <a:lnTo>
                    <a:pt x="3174" y="3174"/>
                  </a:lnTo>
                  <a:lnTo>
                    <a:pt x="2975" y="3273"/>
                  </a:lnTo>
                  <a:lnTo>
                    <a:pt x="2777" y="3322"/>
                  </a:lnTo>
                  <a:lnTo>
                    <a:pt x="546" y="3322"/>
                  </a:lnTo>
                  <a:lnTo>
                    <a:pt x="546" y="3322"/>
                  </a:lnTo>
                  <a:lnTo>
                    <a:pt x="348" y="3273"/>
                  </a:lnTo>
                  <a:lnTo>
                    <a:pt x="150" y="3174"/>
                  </a:lnTo>
                  <a:lnTo>
                    <a:pt x="50" y="2975"/>
                  </a:lnTo>
                  <a:lnTo>
                    <a:pt x="1" y="2777"/>
                  </a:lnTo>
                  <a:lnTo>
                    <a:pt x="1" y="546"/>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4" name="Google Shape;1014;p53"/>
            <p:cNvSpPr/>
            <p:nvPr/>
          </p:nvSpPr>
          <p:spPr>
            <a:xfrm>
              <a:off x="6204450" y="1654050"/>
              <a:ext cx="83075" cy="83050"/>
            </a:xfrm>
            <a:custGeom>
              <a:avLst/>
              <a:gdLst/>
              <a:ahLst/>
              <a:cxnLst/>
              <a:rect l="l" t="t" r="r" b="b"/>
              <a:pathLst>
                <a:path w="3323" h="3322" fill="none" extrusionOk="0">
                  <a:moveTo>
                    <a:pt x="1" y="546"/>
                  </a:moveTo>
                  <a:lnTo>
                    <a:pt x="1" y="546"/>
                  </a:lnTo>
                  <a:lnTo>
                    <a:pt x="50" y="348"/>
                  </a:lnTo>
                  <a:lnTo>
                    <a:pt x="150" y="149"/>
                  </a:lnTo>
                  <a:lnTo>
                    <a:pt x="348" y="50"/>
                  </a:lnTo>
                  <a:lnTo>
                    <a:pt x="546" y="0"/>
                  </a:lnTo>
                  <a:lnTo>
                    <a:pt x="2777" y="0"/>
                  </a:lnTo>
                  <a:lnTo>
                    <a:pt x="2777" y="0"/>
                  </a:lnTo>
                  <a:lnTo>
                    <a:pt x="2975" y="50"/>
                  </a:lnTo>
                  <a:lnTo>
                    <a:pt x="3174" y="149"/>
                  </a:lnTo>
                  <a:lnTo>
                    <a:pt x="3273" y="348"/>
                  </a:lnTo>
                  <a:lnTo>
                    <a:pt x="3322" y="546"/>
                  </a:lnTo>
                  <a:lnTo>
                    <a:pt x="3322" y="2777"/>
                  </a:lnTo>
                  <a:lnTo>
                    <a:pt x="3322" y="2777"/>
                  </a:lnTo>
                  <a:lnTo>
                    <a:pt x="3273" y="2975"/>
                  </a:lnTo>
                  <a:lnTo>
                    <a:pt x="3174" y="3173"/>
                  </a:lnTo>
                  <a:lnTo>
                    <a:pt x="2975" y="3272"/>
                  </a:lnTo>
                  <a:lnTo>
                    <a:pt x="2777" y="3322"/>
                  </a:lnTo>
                  <a:lnTo>
                    <a:pt x="546" y="3322"/>
                  </a:lnTo>
                  <a:lnTo>
                    <a:pt x="546" y="3322"/>
                  </a:lnTo>
                  <a:lnTo>
                    <a:pt x="348" y="3272"/>
                  </a:lnTo>
                  <a:lnTo>
                    <a:pt x="150" y="3173"/>
                  </a:lnTo>
                  <a:lnTo>
                    <a:pt x="50" y="2975"/>
                  </a:lnTo>
                  <a:lnTo>
                    <a:pt x="1" y="2777"/>
                  </a:lnTo>
                  <a:lnTo>
                    <a:pt x="1" y="546"/>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5" name="Google Shape;1015;p53"/>
            <p:cNvSpPr/>
            <p:nvPr/>
          </p:nvSpPr>
          <p:spPr>
            <a:xfrm>
              <a:off x="6204450" y="1667675"/>
              <a:ext cx="25" cy="25"/>
            </a:xfrm>
            <a:custGeom>
              <a:avLst/>
              <a:gdLst/>
              <a:ahLst/>
              <a:cxnLst/>
              <a:rect l="l" t="t" r="r" b="b"/>
              <a:pathLst>
                <a:path w="1" h="1" fill="none" extrusionOk="0">
                  <a:moveTo>
                    <a:pt x="1" y="1"/>
                  </a:moveTo>
                  <a:lnTo>
                    <a:pt x="1" y="1"/>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6" name="Google Shape;1016;p53"/>
            <p:cNvSpPr/>
            <p:nvPr/>
          </p:nvSpPr>
          <p:spPr>
            <a:xfrm>
              <a:off x="6147450" y="1333050"/>
              <a:ext cx="473450" cy="84300"/>
            </a:xfrm>
            <a:custGeom>
              <a:avLst/>
              <a:gdLst/>
              <a:ahLst/>
              <a:cxnLst/>
              <a:rect l="l" t="t" r="r" b="b"/>
              <a:pathLst>
                <a:path w="18938" h="3372" extrusionOk="0">
                  <a:moveTo>
                    <a:pt x="1735" y="1"/>
                  </a:moveTo>
                  <a:lnTo>
                    <a:pt x="1388" y="50"/>
                  </a:lnTo>
                  <a:lnTo>
                    <a:pt x="1041" y="149"/>
                  </a:lnTo>
                  <a:lnTo>
                    <a:pt x="744" y="298"/>
                  </a:lnTo>
                  <a:lnTo>
                    <a:pt x="496" y="496"/>
                  </a:lnTo>
                  <a:lnTo>
                    <a:pt x="298" y="744"/>
                  </a:lnTo>
                  <a:lnTo>
                    <a:pt x="149" y="1042"/>
                  </a:lnTo>
                  <a:lnTo>
                    <a:pt x="50" y="1339"/>
                  </a:lnTo>
                  <a:lnTo>
                    <a:pt x="0" y="1686"/>
                  </a:lnTo>
                  <a:lnTo>
                    <a:pt x="0" y="3372"/>
                  </a:lnTo>
                  <a:lnTo>
                    <a:pt x="18938" y="3372"/>
                  </a:lnTo>
                  <a:lnTo>
                    <a:pt x="18938" y="1686"/>
                  </a:lnTo>
                  <a:lnTo>
                    <a:pt x="18938" y="1339"/>
                  </a:lnTo>
                  <a:lnTo>
                    <a:pt x="18839" y="1042"/>
                  </a:lnTo>
                  <a:lnTo>
                    <a:pt x="18690" y="744"/>
                  </a:lnTo>
                  <a:lnTo>
                    <a:pt x="18492" y="496"/>
                  </a:lnTo>
                  <a:lnTo>
                    <a:pt x="18244" y="298"/>
                  </a:lnTo>
                  <a:lnTo>
                    <a:pt x="17946" y="149"/>
                  </a:lnTo>
                  <a:lnTo>
                    <a:pt x="17649" y="50"/>
                  </a:lnTo>
                  <a:lnTo>
                    <a:pt x="17302" y="1"/>
                  </a:lnTo>
                  <a:lnTo>
                    <a:pt x="16757" y="1"/>
                  </a:lnTo>
                  <a:lnTo>
                    <a:pt x="16757" y="1686"/>
                  </a:lnTo>
                  <a:lnTo>
                    <a:pt x="16707" y="1884"/>
                  </a:lnTo>
                  <a:lnTo>
                    <a:pt x="16558" y="2083"/>
                  </a:lnTo>
                  <a:lnTo>
                    <a:pt x="16410" y="2182"/>
                  </a:lnTo>
                  <a:lnTo>
                    <a:pt x="16162" y="2232"/>
                  </a:lnTo>
                  <a:lnTo>
                    <a:pt x="15963" y="2182"/>
                  </a:lnTo>
                  <a:lnTo>
                    <a:pt x="15765" y="2083"/>
                  </a:lnTo>
                  <a:lnTo>
                    <a:pt x="15666" y="1884"/>
                  </a:lnTo>
                  <a:lnTo>
                    <a:pt x="15616" y="1686"/>
                  </a:lnTo>
                  <a:lnTo>
                    <a:pt x="15616" y="1"/>
                  </a:lnTo>
                  <a:lnTo>
                    <a:pt x="14526" y="1"/>
                  </a:lnTo>
                  <a:lnTo>
                    <a:pt x="14526" y="1686"/>
                  </a:lnTo>
                  <a:lnTo>
                    <a:pt x="14476" y="1884"/>
                  </a:lnTo>
                  <a:lnTo>
                    <a:pt x="14377" y="2083"/>
                  </a:lnTo>
                  <a:lnTo>
                    <a:pt x="14179" y="2182"/>
                  </a:lnTo>
                  <a:lnTo>
                    <a:pt x="13980" y="2232"/>
                  </a:lnTo>
                  <a:lnTo>
                    <a:pt x="13733" y="2182"/>
                  </a:lnTo>
                  <a:lnTo>
                    <a:pt x="13584" y="2083"/>
                  </a:lnTo>
                  <a:lnTo>
                    <a:pt x="13435" y="1884"/>
                  </a:lnTo>
                  <a:lnTo>
                    <a:pt x="13386" y="1686"/>
                  </a:lnTo>
                  <a:lnTo>
                    <a:pt x="13386" y="1"/>
                  </a:lnTo>
                  <a:lnTo>
                    <a:pt x="5602" y="1"/>
                  </a:lnTo>
                  <a:lnTo>
                    <a:pt x="5602" y="1686"/>
                  </a:lnTo>
                  <a:lnTo>
                    <a:pt x="5553" y="1884"/>
                  </a:lnTo>
                  <a:lnTo>
                    <a:pt x="5454" y="2083"/>
                  </a:lnTo>
                  <a:lnTo>
                    <a:pt x="5255" y="2182"/>
                  </a:lnTo>
                  <a:lnTo>
                    <a:pt x="5057" y="2232"/>
                  </a:lnTo>
                  <a:lnTo>
                    <a:pt x="4809" y="2182"/>
                  </a:lnTo>
                  <a:lnTo>
                    <a:pt x="4660" y="2083"/>
                  </a:lnTo>
                  <a:lnTo>
                    <a:pt x="4512" y="1884"/>
                  </a:lnTo>
                  <a:lnTo>
                    <a:pt x="4512" y="1686"/>
                  </a:lnTo>
                  <a:lnTo>
                    <a:pt x="4512" y="1"/>
                  </a:lnTo>
                  <a:lnTo>
                    <a:pt x="3371" y="1"/>
                  </a:lnTo>
                  <a:lnTo>
                    <a:pt x="3371" y="1686"/>
                  </a:lnTo>
                  <a:lnTo>
                    <a:pt x="3322" y="1884"/>
                  </a:lnTo>
                  <a:lnTo>
                    <a:pt x="3223" y="2083"/>
                  </a:lnTo>
                  <a:lnTo>
                    <a:pt x="3024" y="2182"/>
                  </a:lnTo>
                  <a:lnTo>
                    <a:pt x="2826" y="2232"/>
                  </a:lnTo>
                  <a:lnTo>
                    <a:pt x="2628" y="2182"/>
                  </a:lnTo>
                  <a:lnTo>
                    <a:pt x="2430" y="2083"/>
                  </a:lnTo>
                  <a:lnTo>
                    <a:pt x="2330" y="1884"/>
                  </a:lnTo>
                  <a:lnTo>
                    <a:pt x="2281" y="1686"/>
                  </a:lnTo>
                  <a:lnTo>
                    <a:pt x="2281" y="1"/>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7" name="Google Shape;1017;p53"/>
            <p:cNvSpPr/>
            <p:nvPr/>
          </p:nvSpPr>
          <p:spPr>
            <a:xfrm>
              <a:off x="6147450" y="1333050"/>
              <a:ext cx="473450" cy="84300"/>
            </a:xfrm>
            <a:custGeom>
              <a:avLst/>
              <a:gdLst/>
              <a:ahLst/>
              <a:cxnLst/>
              <a:rect l="l" t="t" r="r" b="b"/>
              <a:pathLst>
                <a:path w="18938" h="3372" fill="none" extrusionOk="0">
                  <a:moveTo>
                    <a:pt x="17302" y="1"/>
                  </a:moveTo>
                  <a:lnTo>
                    <a:pt x="16757" y="1"/>
                  </a:lnTo>
                  <a:lnTo>
                    <a:pt x="16757" y="1686"/>
                  </a:lnTo>
                  <a:lnTo>
                    <a:pt x="16757" y="1686"/>
                  </a:lnTo>
                  <a:lnTo>
                    <a:pt x="16707" y="1884"/>
                  </a:lnTo>
                  <a:lnTo>
                    <a:pt x="16558" y="2083"/>
                  </a:lnTo>
                  <a:lnTo>
                    <a:pt x="16410" y="2182"/>
                  </a:lnTo>
                  <a:lnTo>
                    <a:pt x="16162" y="2232"/>
                  </a:lnTo>
                  <a:lnTo>
                    <a:pt x="16162" y="2232"/>
                  </a:lnTo>
                  <a:lnTo>
                    <a:pt x="15963" y="2182"/>
                  </a:lnTo>
                  <a:lnTo>
                    <a:pt x="15765" y="2083"/>
                  </a:lnTo>
                  <a:lnTo>
                    <a:pt x="15666" y="1884"/>
                  </a:lnTo>
                  <a:lnTo>
                    <a:pt x="15616" y="1686"/>
                  </a:lnTo>
                  <a:lnTo>
                    <a:pt x="15616" y="1"/>
                  </a:lnTo>
                  <a:lnTo>
                    <a:pt x="14526" y="1"/>
                  </a:lnTo>
                  <a:lnTo>
                    <a:pt x="14526" y="1686"/>
                  </a:lnTo>
                  <a:lnTo>
                    <a:pt x="14526" y="1686"/>
                  </a:lnTo>
                  <a:lnTo>
                    <a:pt x="14476" y="1884"/>
                  </a:lnTo>
                  <a:lnTo>
                    <a:pt x="14377" y="2083"/>
                  </a:lnTo>
                  <a:lnTo>
                    <a:pt x="14179" y="2182"/>
                  </a:lnTo>
                  <a:lnTo>
                    <a:pt x="13980" y="2232"/>
                  </a:lnTo>
                  <a:lnTo>
                    <a:pt x="13980" y="2232"/>
                  </a:lnTo>
                  <a:lnTo>
                    <a:pt x="13733" y="2182"/>
                  </a:lnTo>
                  <a:lnTo>
                    <a:pt x="13584" y="2083"/>
                  </a:lnTo>
                  <a:lnTo>
                    <a:pt x="13435" y="1884"/>
                  </a:lnTo>
                  <a:lnTo>
                    <a:pt x="13386" y="1686"/>
                  </a:lnTo>
                  <a:lnTo>
                    <a:pt x="13386" y="1"/>
                  </a:lnTo>
                  <a:lnTo>
                    <a:pt x="5602" y="1"/>
                  </a:lnTo>
                  <a:lnTo>
                    <a:pt x="5602" y="1686"/>
                  </a:lnTo>
                  <a:lnTo>
                    <a:pt x="5602" y="1686"/>
                  </a:lnTo>
                  <a:lnTo>
                    <a:pt x="5553" y="1884"/>
                  </a:lnTo>
                  <a:lnTo>
                    <a:pt x="5454" y="2083"/>
                  </a:lnTo>
                  <a:lnTo>
                    <a:pt x="5255" y="2182"/>
                  </a:lnTo>
                  <a:lnTo>
                    <a:pt x="5057" y="2232"/>
                  </a:lnTo>
                  <a:lnTo>
                    <a:pt x="5057" y="2232"/>
                  </a:lnTo>
                  <a:lnTo>
                    <a:pt x="4809" y="2182"/>
                  </a:lnTo>
                  <a:lnTo>
                    <a:pt x="4660" y="2083"/>
                  </a:lnTo>
                  <a:lnTo>
                    <a:pt x="4512" y="1884"/>
                  </a:lnTo>
                  <a:lnTo>
                    <a:pt x="4512" y="1686"/>
                  </a:lnTo>
                  <a:lnTo>
                    <a:pt x="4512" y="1"/>
                  </a:lnTo>
                  <a:lnTo>
                    <a:pt x="3371" y="1"/>
                  </a:lnTo>
                  <a:lnTo>
                    <a:pt x="3371" y="1686"/>
                  </a:lnTo>
                  <a:lnTo>
                    <a:pt x="3371" y="1686"/>
                  </a:lnTo>
                  <a:lnTo>
                    <a:pt x="3322" y="1884"/>
                  </a:lnTo>
                  <a:lnTo>
                    <a:pt x="3223" y="2083"/>
                  </a:lnTo>
                  <a:lnTo>
                    <a:pt x="3024" y="2182"/>
                  </a:lnTo>
                  <a:lnTo>
                    <a:pt x="2826" y="2232"/>
                  </a:lnTo>
                  <a:lnTo>
                    <a:pt x="2826" y="2232"/>
                  </a:lnTo>
                  <a:lnTo>
                    <a:pt x="2628" y="2182"/>
                  </a:lnTo>
                  <a:lnTo>
                    <a:pt x="2430" y="2083"/>
                  </a:lnTo>
                  <a:lnTo>
                    <a:pt x="2330" y="1884"/>
                  </a:lnTo>
                  <a:lnTo>
                    <a:pt x="2281" y="1686"/>
                  </a:lnTo>
                  <a:lnTo>
                    <a:pt x="2281" y="1"/>
                  </a:lnTo>
                  <a:lnTo>
                    <a:pt x="1735" y="1"/>
                  </a:lnTo>
                  <a:lnTo>
                    <a:pt x="1735" y="1"/>
                  </a:lnTo>
                  <a:lnTo>
                    <a:pt x="1388" y="50"/>
                  </a:lnTo>
                  <a:lnTo>
                    <a:pt x="1041" y="149"/>
                  </a:lnTo>
                  <a:lnTo>
                    <a:pt x="744" y="298"/>
                  </a:lnTo>
                  <a:lnTo>
                    <a:pt x="496" y="496"/>
                  </a:lnTo>
                  <a:lnTo>
                    <a:pt x="298" y="744"/>
                  </a:lnTo>
                  <a:lnTo>
                    <a:pt x="149" y="1042"/>
                  </a:lnTo>
                  <a:lnTo>
                    <a:pt x="50" y="1339"/>
                  </a:lnTo>
                  <a:lnTo>
                    <a:pt x="0" y="1686"/>
                  </a:lnTo>
                  <a:lnTo>
                    <a:pt x="0" y="3372"/>
                  </a:lnTo>
                  <a:lnTo>
                    <a:pt x="18938" y="3372"/>
                  </a:lnTo>
                  <a:lnTo>
                    <a:pt x="18938" y="1686"/>
                  </a:lnTo>
                  <a:lnTo>
                    <a:pt x="18938" y="1686"/>
                  </a:lnTo>
                  <a:lnTo>
                    <a:pt x="18938" y="1339"/>
                  </a:lnTo>
                  <a:lnTo>
                    <a:pt x="18839" y="1042"/>
                  </a:lnTo>
                  <a:lnTo>
                    <a:pt x="18690" y="744"/>
                  </a:lnTo>
                  <a:lnTo>
                    <a:pt x="18492" y="496"/>
                  </a:lnTo>
                  <a:lnTo>
                    <a:pt x="18244" y="298"/>
                  </a:lnTo>
                  <a:lnTo>
                    <a:pt x="17946" y="149"/>
                  </a:lnTo>
                  <a:lnTo>
                    <a:pt x="17649" y="50"/>
                  </a:lnTo>
                  <a:lnTo>
                    <a:pt x="17302" y="1"/>
                  </a:lnTo>
                  <a:lnTo>
                    <a:pt x="17302" y="1"/>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8" name="Google Shape;1018;p53"/>
            <p:cNvSpPr/>
            <p:nvPr/>
          </p:nvSpPr>
          <p:spPr>
            <a:xfrm>
              <a:off x="6580000" y="1333050"/>
              <a:ext cx="0" cy="25"/>
            </a:xfrm>
            <a:custGeom>
              <a:avLst/>
              <a:gdLst/>
              <a:ahLst/>
              <a:cxnLst/>
              <a:rect l="l" t="t" r="r" b="b"/>
              <a:pathLst>
                <a:path h="1" fill="none" extrusionOk="0">
                  <a:moveTo>
                    <a:pt x="0" y="1"/>
                  </a:moveTo>
                  <a:lnTo>
                    <a:pt x="0" y="1"/>
                  </a:lnTo>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019" name="Google Shape;1019;p53"/>
            <p:cNvSpPr/>
            <p:nvPr/>
          </p:nvSpPr>
          <p:spPr>
            <a:xfrm>
              <a:off x="6231725" y="1681325"/>
              <a:ext cx="28525" cy="28525"/>
            </a:xfrm>
            <a:custGeom>
              <a:avLst/>
              <a:gdLst/>
              <a:ahLst/>
              <a:cxnLst/>
              <a:rect l="l" t="t" r="r" b="b"/>
              <a:pathLst>
                <a:path w="1141" h="1141" extrusionOk="0">
                  <a:moveTo>
                    <a:pt x="0" y="0"/>
                  </a:moveTo>
                  <a:lnTo>
                    <a:pt x="0" y="1140"/>
                  </a:lnTo>
                  <a:lnTo>
                    <a:pt x="1141" y="1140"/>
                  </a:lnTo>
                  <a:lnTo>
                    <a:pt x="1141" y="0"/>
                  </a:lnTo>
                  <a:close/>
                </a:path>
              </a:pathLst>
            </a:custGeom>
            <a:solidFill>
              <a:schemeClr val="dk1"/>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8"/>
        <p:cNvGrpSpPr/>
        <p:nvPr/>
      </p:nvGrpSpPr>
      <p:grpSpPr>
        <a:xfrm>
          <a:off x="0" y="0"/>
          <a:ext cx="0" cy="0"/>
          <a:chOff x="0" y="0"/>
          <a:chExt cx="0" cy="0"/>
        </a:xfrm>
      </p:grpSpPr>
      <p:sp>
        <p:nvSpPr>
          <p:cNvPr id="1059" name="Google Shape;1059;p55"/>
          <p:cNvSpPr/>
          <p:nvPr/>
        </p:nvSpPr>
        <p:spPr>
          <a:xfrm>
            <a:off x="2332088" y="1540884"/>
            <a:ext cx="872400" cy="872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60" name="Google Shape;1060;p55"/>
          <p:cNvSpPr/>
          <p:nvPr/>
        </p:nvSpPr>
        <p:spPr>
          <a:xfrm>
            <a:off x="5939513" y="1540884"/>
            <a:ext cx="872400" cy="872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61" name="Google Shape;1061;p5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lvl="0" rtl="1">
              <a:buClr>
                <a:schemeClr val="hlink"/>
              </a:buClr>
              <a:buSzPts val="1100"/>
            </a:pPr>
            <a:r>
              <a:rPr lang="fa-IR" dirty="0">
                <a:cs typeface="B Nazanin" panose="00000400000000000000" pitchFamily="2" charset="-78"/>
              </a:rPr>
              <a:t>موارد منع مصرف و نشانه ها</a:t>
            </a:r>
            <a:endParaRPr dirty="0">
              <a:cs typeface="B Nazanin" panose="00000400000000000000" pitchFamily="2" charset="-78"/>
            </a:endParaRPr>
          </a:p>
        </p:txBody>
      </p:sp>
      <p:sp>
        <p:nvSpPr>
          <p:cNvPr id="1062" name="Google Shape;1062;p55"/>
          <p:cNvSpPr txBox="1">
            <a:spLocks noGrp="1"/>
          </p:cNvSpPr>
          <p:nvPr>
            <p:ph type="body" idx="1"/>
          </p:nvPr>
        </p:nvSpPr>
        <p:spPr>
          <a:xfrm>
            <a:off x="964565" y="2608625"/>
            <a:ext cx="3318573" cy="1876500"/>
          </a:xfrm>
          <a:prstGeom prst="rect">
            <a:avLst/>
          </a:prstGeom>
        </p:spPr>
        <p:txBody>
          <a:bodyPr spcFirstLastPara="1" wrap="square" lIns="91425" tIns="91425" rIns="91425" bIns="91425" anchor="t" anchorCtr="0">
            <a:noAutofit/>
          </a:bodyPr>
          <a:lstStyle/>
          <a:p>
            <a:pPr lvl="0" algn="r" rtl="1">
              <a:lnSpc>
                <a:spcPct val="200000"/>
              </a:lnSpc>
            </a:pPr>
            <a:r>
              <a:rPr lang="fa-IR" dirty="0">
                <a:cs typeface="B Nazanin" panose="00000400000000000000" pitchFamily="2" charset="-78"/>
              </a:rPr>
              <a:t>دلیل شروع درمان را در اینجا شرح دهید</a:t>
            </a:r>
          </a:p>
          <a:p>
            <a:pPr lvl="0" algn="r" rtl="1">
              <a:lnSpc>
                <a:spcPct val="200000"/>
              </a:lnSpc>
            </a:pPr>
            <a:r>
              <a:rPr lang="fa-IR" dirty="0">
                <a:cs typeface="B Nazanin" panose="00000400000000000000" pitchFamily="2" charset="-78"/>
              </a:rPr>
              <a:t>دلیل شروع درمان را در اینجا شرح دهید</a:t>
            </a:r>
          </a:p>
          <a:p>
            <a:pPr lvl="0" algn="r" rtl="1">
              <a:lnSpc>
                <a:spcPct val="200000"/>
              </a:lnSpc>
            </a:pPr>
            <a:r>
              <a:rPr lang="fa-IR" dirty="0">
                <a:cs typeface="B Nazanin" panose="00000400000000000000" pitchFamily="2" charset="-78"/>
              </a:rPr>
              <a:t>دلیل شروع درمان را در اینجا شرح دهید</a:t>
            </a:r>
          </a:p>
          <a:p>
            <a:pPr lvl="0" algn="r" rtl="1">
              <a:lnSpc>
                <a:spcPct val="200000"/>
              </a:lnSpc>
            </a:pPr>
            <a:r>
              <a:rPr lang="fa-IR" dirty="0">
                <a:cs typeface="B Nazanin" panose="00000400000000000000" pitchFamily="2" charset="-78"/>
              </a:rPr>
              <a:t>دلیل شروع درمان را در اینجا شرح دهید</a:t>
            </a:r>
            <a:endParaRPr dirty="0">
              <a:cs typeface="B Nazanin" panose="00000400000000000000" pitchFamily="2" charset="-78"/>
            </a:endParaRPr>
          </a:p>
        </p:txBody>
      </p:sp>
      <p:sp>
        <p:nvSpPr>
          <p:cNvPr id="1063" name="Google Shape;1063;p55"/>
          <p:cNvSpPr txBox="1">
            <a:spLocks noGrp="1"/>
          </p:cNvSpPr>
          <p:nvPr>
            <p:ph type="body" idx="2"/>
          </p:nvPr>
        </p:nvSpPr>
        <p:spPr>
          <a:xfrm>
            <a:off x="4572000" y="2608625"/>
            <a:ext cx="3318573" cy="1876500"/>
          </a:xfrm>
          <a:prstGeom prst="rect">
            <a:avLst/>
          </a:prstGeom>
        </p:spPr>
        <p:txBody>
          <a:bodyPr spcFirstLastPara="1" wrap="square" lIns="91425" tIns="91425" rIns="91425" bIns="91425" anchor="t" anchorCtr="0">
            <a:noAutofit/>
          </a:bodyPr>
          <a:lstStyle/>
          <a:p>
            <a:pPr lvl="0" algn="r" rtl="1">
              <a:lnSpc>
                <a:spcPct val="200000"/>
              </a:lnSpc>
            </a:pPr>
            <a:r>
              <a:rPr lang="fa-IR" dirty="0">
                <a:cs typeface="B Nazanin" panose="00000400000000000000" pitchFamily="2" charset="-78"/>
              </a:rPr>
              <a:t>دلیل شروع درمان را در اینجا شرح دهید</a:t>
            </a:r>
          </a:p>
          <a:p>
            <a:pPr lvl="0" algn="r" rtl="1">
              <a:lnSpc>
                <a:spcPct val="200000"/>
              </a:lnSpc>
            </a:pPr>
            <a:r>
              <a:rPr lang="fa-IR" dirty="0">
                <a:cs typeface="B Nazanin" panose="00000400000000000000" pitchFamily="2" charset="-78"/>
              </a:rPr>
              <a:t>دلیل شروع درمان را در اینجا شرح دهید</a:t>
            </a:r>
          </a:p>
          <a:p>
            <a:pPr lvl="0" algn="r" rtl="1">
              <a:lnSpc>
                <a:spcPct val="200000"/>
              </a:lnSpc>
            </a:pPr>
            <a:r>
              <a:rPr lang="fa-IR" dirty="0">
                <a:cs typeface="B Nazanin" panose="00000400000000000000" pitchFamily="2" charset="-78"/>
              </a:rPr>
              <a:t>دلیل شروع درمان را در اینجا شرح دهید</a:t>
            </a:r>
          </a:p>
          <a:p>
            <a:pPr lvl="0" algn="r" rtl="1">
              <a:lnSpc>
                <a:spcPct val="200000"/>
              </a:lnSpc>
            </a:pPr>
            <a:r>
              <a:rPr lang="fa-IR" dirty="0">
                <a:cs typeface="B Nazanin" panose="00000400000000000000" pitchFamily="2" charset="-78"/>
              </a:rPr>
              <a:t>دلیل شروع درمان را در اینجا شرح دهید</a:t>
            </a:r>
            <a:endParaRPr dirty="0">
              <a:cs typeface="B Nazanin" panose="00000400000000000000" pitchFamily="2" charset="-78"/>
            </a:endParaRPr>
          </a:p>
        </p:txBody>
      </p:sp>
      <p:grpSp>
        <p:nvGrpSpPr>
          <p:cNvPr id="1064" name="Google Shape;1064;p55"/>
          <p:cNvGrpSpPr/>
          <p:nvPr/>
        </p:nvGrpSpPr>
        <p:grpSpPr>
          <a:xfrm>
            <a:off x="2577652" y="1773403"/>
            <a:ext cx="381287" cy="407357"/>
            <a:chOff x="-24344425" y="3519475"/>
            <a:chExt cx="276475" cy="295400"/>
          </a:xfrm>
        </p:grpSpPr>
        <p:sp>
          <p:nvSpPr>
            <p:cNvPr id="1065" name="Google Shape;1065;p55"/>
            <p:cNvSpPr/>
            <p:nvPr/>
          </p:nvSpPr>
          <p:spPr>
            <a:xfrm>
              <a:off x="-24240450" y="3554150"/>
              <a:ext cx="69325" cy="34450"/>
            </a:xfrm>
            <a:custGeom>
              <a:avLst/>
              <a:gdLst/>
              <a:ahLst/>
              <a:cxnLst/>
              <a:rect l="l" t="t" r="r" b="b"/>
              <a:pathLst>
                <a:path w="2773" h="1378" extrusionOk="0">
                  <a:moveTo>
                    <a:pt x="1387" y="0"/>
                  </a:moveTo>
                  <a:cubicBezTo>
                    <a:pt x="788" y="0"/>
                    <a:pt x="284" y="347"/>
                    <a:pt x="95" y="914"/>
                  </a:cubicBezTo>
                  <a:cubicBezTo>
                    <a:pt x="0" y="1071"/>
                    <a:pt x="95" y="1260"/>
                    <a:pt x="284" y="1355"/>
                  </a:cubicBezTo>
                  <a:cubicBezTo>
                    <a:pt x="318" y="1366"/>
                    <a:pt x="352" y="1371"/>
                    <a:pt x="385" y="1371"/>
                  </a:cubicBezTo>
                  <a:cubicBezTo>
                    <a:pt x="537" y="1371"/>
                    <a:pt x="673" y="1263"/>
                    <a:pt x="725" y="1134"/>
                  </a:cubicBezTo>
                  <a:cubicBezTo>
                    <a:pt x="788" y="882"/>
                    <a:pt x="1072" y="662"/>
                    <a:pt x="1387" y="662"/>
                  </a:cubicBezTo>
                  <a:cubicBezTo>
                    <a:pt x="1702" y="662"/>
                    <a:pt x="1922" y="882"/>
                    <a:pt x="2048" y="1134"/>
                  </a:cubicBezTo>
                  <a:cubicBezTo>
                    <a:pt x="2120" y="1301"/>
                    <a:pt x="2246" y="1378"/>
                    <a:pt x="2371" y="1378"/>
                  </a:cubicBezTo>
                  <a:cubicBezTo>
                    <a:pt x="2411" y="1378"/>
                    <a:pt x="2451" y="1370"/>
                    <a:pt x="2489" y="1355"/>
                  </a:cubicBezTo>
                  <a:cubicBezTo>
                    <a:pt x="2678" y="1260"/>
                    <a:pt x="2773" y="1071"/>
                    <a:pt x="2678" y="914"/>
                  </a:cubicBezTo>
                  <a:cubicBezTo>
                    <a:pt x="2489" y="347"/>
                    <a:pt x="1985" y="0"/>
                    <a:pt x="1387" y="0"/>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66" name="Google Shape;1066;p55"/>
            <p:cNvSpPr/>
            <p:nvPr/>
          </p:nvSpPr>
          <p:spPr>
            <a:xfrm>
              <a:off x="-24344425" y="3519475"/>
              <a:ext cx="276475" cy="295400"/>
            </a:xfrm>
            <a:custGeom>
              <a:avLst/>
              <a:gdLst/>
              <a:ahLst/>
              <a:cxnLst/>
              <a:rect l="l" t="t" r="r" b="b"/>
              <a:pathLst>
                <a:path w="11059" h="11816" extrusionOk="0">
                  <a:moveTo>
                    <a:pt x="5546" y="694"/>
                  </a:moveTo>
                  <a:cubicBezTo>
                    <a:pt x="6743" y="694"/>
                    <a:pt x="7625" y="1608"/>
                    <a:pt x="7625" y="2773"/>
                  </a:cubicBezTo>
                  <a:lnTo>
                    <a:pt x="7625" y="3120"/>
                  </a:lnTo>
                  <a:cubicBezTo>
                    <a:pt x="7625" y="3309"/>
                    <a:pt x="7467" y="3466"/>
                    <a:pt x="7278" y="3466"/>
                  </a:cubicBezTo>
                  <a:lnTo>
                    <a:pt x="5892" y="3466"/>
                  </a:lnTo>
                  <a:lnTo>
                    <a:pt x="5892" y="3120"/>
                  </a:lnTo>
                  <a:cubicBezTo>
                    <a:pt x="5892" y="2931"/>
                    <a:pt x="5735" y="2773"/>
                    <a:pt x="5546" y="2773"/>
                  </a:cubicBezTo>
                  <a:cubicBezTo>
                    <a:pt x="5357" y="2773"/>
                    <a:pt x="5199" y="2931"/>
                    <a:pt x="5199" y="3120"/>
                  </a:cubicBezTo>
                  <a:lnTo>
                    <a:pt x="5199" y="3466"/>
                  </a:lnTo>
                  <a:lnTo>
                    <a:pt x="3813" y="3466"/>
                  </a:lnTo>
                  <a:cubicBezTo>
                    <a:pt x="3624" y="3466"/>
                    <a:pt x="3466" y="3309"/>
                    <a:pt x="3466" y="3120"/>
                  </a:cubicBezTo>
                  <a:lnTo>
                    <a:pt x="3466" y="2773"/>
                  </a:lnTo>
                  <a:cubicBezTo>
                    <a:pt x="3466" y="1639"/>
                    <a:pt x="4411" y="694"/>
                    <a:pt x="5546" y="694"/>
                  </a:cubicBezTo>
                  <a:close/>
                  <a:moveTo>
                    <a:pt x="7940" y="4821"/>
                  </a:moveTo>
                  <a:cubicBezTo>
                    <a:pt x="8160" y="4821"/>
                    <a:pt x="8318" y="4979"/>
                    <a:pt x="8318" y="5168"/>
                  </a:cubicBezTo>
                  <a:cubicBezTo>
                    <a:pt x="8318" y="5357"/>
                    <a:pt x="8160" y="5514"/>
                    <a:pt x="7940" y="5514"/>
                  </a:cubicBezTo>
                  <a:lnTo>
                    <a:pt x="3088" y="5514"/>
                  </a:lnTo>
                  <a:cubicBezTo>
                    <a:pt x="2899" y="5514"/>
                    <a:pt x="2742" y="5357"/>
                    <a:pt x="2742" y="5168"/>
                  </a:cubicBezTo>
                  <a:cubicBezTo>
                    <a:pt x="2742" y="4979"/>
                    <a:pt x="2899" y="4821"/>
                    <a:pt x="3088" y="4821"/>
                  </a:cubicBezTo>
                  <a:close/>
                  <a:moveTo>
                    <a:pt x="4128" y="6932"/>
                  </a:moveTo>
                  <a:cubicBezTo>
                    <a:pt x="4317" y="6932"/>
                    <a:pt x="4474" y="7089"/>
                    <a:pt x="4474" y="7310"/>
                  </a:cubicBezTo>
                  <a:cubicBezTo>
                    <a:pt x="4474" y="7499"/>
                    <a:pt x="4317" y="7656"/>
                    <a:pt x="4128" y="7656"/>
                  </a:cubicBezTo>
                  <a:lnTo>
                    <a:pt x="3088" y="7656"/>
                  </a:lnTo>
                  <a:cubicBezTo>
                    <a:pt x="2899" y="7656"/>
                    <a:pt x="2742" y="7499"/>
                    <a:pt x="2742" y="7310"/>
                  </a:cubicBezTo>
                  <a:cubicBezTo>
                    <a:pt x="2742" y="7089"/>
                    <a:pt x="2899" y="6932"/>
                    <a:pt x="3088" y="6932"/>
                  </a:cubicBezTo>
                  <a:close/>
                  <a:moveTo>
                    <a:pt x="7940" y="6932"/>
                  </a:moveTo>
                  <a:cubicBezTo>
                    <a:pt x="8160" y="6932"/>
                    <a:pt x="8318" y="7089"/>
                    <a:pt x="8318" y="7310"/>
                  </a:cubicBezTo>
                  <a:cubicBezTo>
                    <a:pt x="8286" y="7499"/>
                    <a:pt x="8160" y="7656"/>
                    <a:pt x="7940" y="7656"/>
                  </a:cubicBezTo>
                  <a:lnTo>
                    <a:pt x="6932" y="7656"/>
                  </a:lnTo>
                  <a:cubicBezTo>
                    <a:pt x="6743" y="7656"/>
                    <a:pt x="6585" y="7499"/>
                    <a:pt x="6585" y="7310"/>
                  </a:cubicBezTo>
                  <a:cubicBezTo>
                    <a:pt x="6585" y="7089"/>
                    <a:pt x="6743" y="6932"/>
                    <a:pt x="6932" y="6932"/>
                  </a:cubicBezTo>
                  <a:close/>
                  <a:moveTo>
                    <a:pt x="3781" y="8318"/>
                  </a:moveTo>
                  <a:cubicBezTo>
                    <a:pt x="4002" y="8350"/>
                    <a:pt x="4128" y="8507"/>
                    <a:pt x="4128" y="8665"/>
                  </a:cubicBezTo>
                  <a:cubicBezTo>
                    <a:pt x="4128" y="8885"/>
                    <a:pt x="3970" y="9043"/>
                    <a:pt x="3781" y="9043"/>
                  </a:cubicBezTo>
                  <a:lnTo>
                    <a:pt x="3057" y="9043"/>
                  </a:lnTo>
                  <a:cubicBezTo>
                    <a:pt x="2868" y="9043"/>
                    <a:pt x="2710" y="8885"/>
                    <a:pt x="2710" y="8665"/>
                  </a:cubicBezTo>
                  <a:cubicBezTo>
                    <a:pt x="2710" y="8476"/>
                    <a:pt x="2868" y="8318"/>
                    <a:pt x="3057" y="8318"/>
                  </a:cubicBezTo>
                  <a:close/>
                  <a:moveTo>
                    <a:pt x="7940" y="8318"/>
                  </a:moveTo>
                  <a:cubicBezTo>
                    <a:pt x="8160" y="8350"/>
                    <a:pt x="8286" y="8507"/>
                    <a:pt x="8286" y="8665"/>
                  </a:cubicBezTo>
                  <a:cubicBezTo>
                    <a:pt x="8286" y="8885"/>
                    <a:pt x="8129" y="9043"/>
                    <a:pt x="7940" y="9043"/>
                  </a:cubicBezTo>
                  <a:lnTo>
                    <a:pt x="7247" y="9043"/>
                  </a:lnTo>
                  <a:cubicBezTo>
                    <a:pt x="7026" y="9043"/>
                    <a:pt x="6869" y="8885"/>
                    <a:pt x="6869" y="8665"/>
                  </a:cubicBezTo>
                  <a:cubicBezTo>
                    <a:pt x="6869" y="8476"/>
                    <a:pt x="7026" y="8318"/>
                    <a:pt x="7247" y="8318"/>
                  </a:cubicBezTo>
                  <a:close/>
                  <a:moveTo>
                    <a:pt x="2868" y="2049"/>
                  </a:moveTo>
                  <a:lnTo>
                    <a:pt x="2868" y="2049"/>
                  </a:lnTo>
                  <a:cubicBezTo>
                    <a:pt x="2805" y="2332"/>
                    <a:pt x="2805" y="2521"/>
                    <a:pt x="2805" y="2805"/>
                  </a:cubicBezTo>
                  <a:cubicBezTo>
                    <a:pt x="2395" y="2962"/>
                    <a:pt x="2080" y="3309"/>
                    <a:pt x="2080" y="3781"/>
                  </a:cubicBezTo>
                  <a:lnTo>
                    <a:pt x="2080" y="8665"/>
                  </a:lnTo>
                  <a:cubicBezTo>
                    <a:pt x="2080" y="9263"/>
                    <a:pt x="2553" y="9704"/>
                    <a:pt x="3088" y="9704"/>
                  </a:cubicBezTo>
                  <a:lnTo>
                    <a:pt x="5199" y="9704"/>
                  </a:lnTo>
                  <a:lnTo>
                    <a:pt x="5199" y="7247"/>
                  </a:lnTo>
                  <a:cubicBezTo>
                    <a:pt x="5199" y="7058"/>
                    <a:pt x="5357" y="6900"/>
                    <a:pt x="5546" y="6900"/>
                  </a:cubicBezTo>
                  <a:cubicBezTo>
                    <a:pt x="5735" y="6900"/>
                    <a:pt x="5892" y="7058"/>
                    <a:pt x="5892" y="7247"/>
                  </a:cubicBezTo>
                  <a:lnTo>
                    <a:pt x="5892" y="9704"/>
                  </a:lnTo>
                  <a:lnTo>
                    <a:pt x="8003" y="9704"/>
                  </a:lnTo>
                  <a:cubicBezTo>
                    <a:pt x="8570" y="9704"/>
                    <a:pt x="9011" y="9232"/>
                    <a:pt x="9011" y="8665"/>
                  </a:cubicBezTo>
                  <a:lnTo>
                    <a:pt x="9011" y="3844"/>
                  </a:lnTo>
                  <a:cubicBezTo>
                    <a:pt x="9011" y="3372"/>
                    <a:pt x="8728" y="2994"/>
                    <a:pt x="8318" y="2836"/>
                  </a:cubicBezTo>
                  <a:cubicBezTo>
                    <a:pt x="8318" y="2584"/>
                    <a:pt x="8318" y="2364"/>
                    <a:pt x="8223" y="2112"/>
                  </a:cubicBezTo>
                  <a:lnTo>
                    <a:pt x="8223" y="2112"/>
                  </a:lnTo>
                  <a:cubicBezTo>
                    <a:pt x="9043" y="2269"/>
                    <a:pt x="9736" y="2962"/>
                    <a:pt x="9736" y="3844"/>
                  </a:cubicBezTo>
                  <a:lnTo>
                    <a:pt x="9736" y="8696"/>
                  </a:lnTo>
                  <a:cubicBezTo>
                    <a:pt x="9736" y="9641"/>
                    <a:pt x="8948" y="10429"/>
                    <a:pt x="8003" y="10429"/>
                  </a:cubicBezTo>
                  <a:lnTo>
                    <a:pt x="3151" y="10429"/>
                  </a:lnTo>
                  <a:cubicBezTo>
                    <a:pt x="2206" y="10429"/>
                    <a:pt x="1418" y="9641"/>
                    <a:pt x="1418" y="8696"/>
                  </a:cubicBezTo>
                  <a:lnTo>
                    <a:pt x="1418" y="3781"/>
                  </a:lnTo>
                  <a:lnTo>
                    <a:pt x="1355" y="3781"/>
                  </a:lnTo>
                  <a:cubicBezTo>
                    <a:pt x="1355" y="2931"/>
                    <a:pt x="1985" y="2206"/>
                    <a:pt x="2868" y="2049"/>
                  </a:cubicBezTo>
                  <a:close/>
                  <a:moveTo>
                    <a:pt x="3088" y="1"/>
                  </a:moveTo>
                  <a:cubicBezTo>
                    <a:pt x="1355" y="1"/>
                    <a:pt x="1" y="1419"/>
                    <a:pt x="1" y="3120"/>
                  </a:cubicBezTo>
                  <a:lnTo>
                    <a:pt x="1" y="8728"/>
                  </a:lnTo>
                  <a:cubicBezTo>
                    <a:pt x="1" y="10397"/>
                    <a:pt x="1355" y="11815"/>
                    <a:pt x="3088" y="11815"/>
                  </a:cubicBezTo>
                  <a:lnTo>
                    <a:pt x="7940" y="11815"/>
                  </a:lnTo>
                  <a:cubicBezTo>
                    <a:pt x="9673" y="11815"/>
                    <a:pt x="11059" y="10397"/>
                    <a:pt x="11059" y="8728"/>
                  </a:cubicBezTo>
                  <a:lnTo>
                    <a:pt x="11059" y="3120"/>
                  </a:lnTo>
                  <a:cubicBezTo>
                    <a:pt x="11059" y="1387"/>
                    <a:pt x="9641" y="1"/>
                    <a:pt x="7940" y="1"/>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1067" name="Google Shape;1067;p55"/>
          <p:cNvGrpSpPr/>
          <p:nvPr/>
        </p:nvGrpSpPr>
        <p:grpSpPr>
          <a:xfrm>
            <a:off x="6172032" y="1773421"/>
            <a:ext cx="407386" cy="407322"/>
            <a:chOff x="-25094250" y="3547050"/>
            <a:chExt cx="295400" cy="295375"/>
          </a:xfrm>
        </p:grpSpPr>
        <p:sp>
          <p:nvSpPr>
            <p:cNvPr id="1068" name="Google Shape;1068;p55"/>
            <p:cNvSpPr/>
            <p:nvPr/>
          </p:nvSpPr>
          <p:spPr>
            <a:xfrm>
              <a:off x="-24990275" y="3580925"/>
              <a:ext cx="17350" cy="17350"/>
            </a:xfrm>
            <a:custGeom>
              <a:avLst/>
              <a:gdLst/>
              <a:ahLst/>
              <a:cxnLst/>
              <a:rect l="l" t="t" r="r" b="b"/>
              <a:pathLst>
                <a:path w="694" h="694" extrusionOk="0">
                  <a:moveTo>
                    <a:pt x="347" y="0"/>
                  </a:moveTo>
                  <a:cubicBezTo>
                    <a:pt x="158" y="0"/>
                    <a:pt x="1" y="158"/>
                    <a:pt x="1" y="347"/>
                  </a:cubicBezTo>
                  <a:cubicBezTo>
                    <a:pt x="1" y="536"/>
                    <a:pt x="158" y="693"/>
                    <a:pt x="347" y="693"/>
                  </a:cubicBezTo>
                  <a:cubicBezTo>
                    <a:pt x="536" y="693"/>
                    <a:pt x="694" y="536"/>
                    <a:pt x="694" y="347"/>
                  </a:cubicBezTo>
                  <a:cubicBezTo>
                    <a:pt x="694" y="158"/>
                    <a:pt x="536" y="0"/>
                    <a:pt x="347" y="0"/>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69" name="Google Shape;1069;p55"/>
            <p:cNvSpPr/>
            <p:nvPr/>
          </p:nvSpPr>
          <p:spPr>
            <a:xfrm>
              <a:off x="-25041475" y="3668350"/>
              <a:ext cx="52025" cy="52000"/>
            </a:xfrm>
            <a:custGeom>
              <a:avLst/>
              <a:gdLst/>
              <a:ahLst/>
              <a:cxnLst/>
              <a:rect l="l" t="t" r="r" b="b"/>
              <a:pathLst>
                <a:path w="2081" h="2080" extrusionOk="0">
                  <a:moveTo>
                    <a:pt x="1" y="0"/>
                  </a:moveTo>
                  <a:lnTo>
                    <a:pt x="1" y="2080"/>
                  </a:lnTo>
                  <a:lnTo>
                    <a:pt x="2080" y="2080"/>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70" name="Google Shape;1070;p55"/>
            <p:cNvSpPr/>
            <p:nvPr/>
          </p:nvSpPr>
          <p:spPr>
            <a:xfrm>
              <a:off x="-25094250" y="3547050"/>
              <a:ext cx="224500" cy="295375"/>
            </a:xfrm>
            <a:custGeom>
              <a:avLst/>
              <a:gdLst/>
              <a:ahLst/>
              <a:cxnLst/>
              <a:rect l="l" t="t" r="r" b="b"/>
              <a:pathLst>
                <a:path w="8980" h="11815" extrusionOk="0">
                  <a:moveTo>
                    <a:pt x="4538" y="694"/>
                  </a:moveTo>
                  <a:cubicBezTo>
                    <a:pt x="5136" y="694"/>
                    <a:pt x="5577" y="1166"/>
                    <a:pt x="5577" y="1702"/>
                  </a:cubicBezTo>
                  <a:cubicBezTo>
                    <a:pt x="5577" y="1891"/>
                    <a:pt x="5735" y="2048"/>
                    <a:pt x="5924" y="2048"/>
                  </a:cubicBezTo>
                  <a:lnTo>
                    <a:pt x="6649" y="2048"/>
                  </a:lnTo>
                  <a:cubicBezTo>
                    <a:pt x="6838" y="2048"/>
                    <a:pt x="6995" y="2206"/>
                    <a:pt x="6995" y="2426"/>
                  </a:cubicBezTo>
                  <a:lnTo>
                    <a:pt x="6995" y="2773"/>
                  </a:lnTo>
                  <a:lnTo>
                    <a:pt x="2143" y="2773"/>
                  </a:lnTo>
                  <a:lnTo>
                    <a:pt x="2143" y="2426"/>
                  </a:lnTo>
                  <a:lnTo>
                    <a:pt x="2112" y="2426"/>
                  </a:lnTo>
                  <a:cubicBezTo>
                    <a:pt x="2112" y="2206"/>
                    <a:pt x="2269" y="2048"/>
                    <a:pt x="2458" y="2048"/>
                  </a:cubicBezTo>
                  <a:lnTo>
                    <a:pt x="3183" y="2048"/>
                  </a:lnTo>
                  <a:cubicBezTo>
                    <a:pt x="3372" y="2048"/>
                    <a:pt x="3530" y="1891"/>
                    <a:pt x="3530" y="1702"/>
                  </a:cubicBezTo>
                  <a:cubicBezTo>
                    <a:pt x="3530" y="1103"/>
                    <a:pt x="4002" y="694"/>
                    <a:pt x="4538" y="694"/>
                  </a:cubicBezTo>
                  <a:close/>
                  <a:moveTo>
                    <a:pt x="7310" y="4159"/>
                  </a:moveTo>
                  <a:cubicBezTo>
                    <a:pt x="7499" y="4159"/>
                    <a:pt x="7657" y="4317"/>
                    <a:pt x="7657" y="4506"/>
                  </a:cubicBezTo>
                  <a:cubicBezTo>
                    <a:pt x="7657" y="4695"/>
                    <a:pt x="7499" y="4852"/>
                    <a:pt x="7310" y="4852"/>
                  </a:cubicBezTo>
                  <a:lnTo>
                    <a:pt x="5924" y="4852"/>
                  </a:lnTo>
                  <a:cubicBezTo>
                    <a:pt x="5735" y="4852"/>
                    <a:pt x="5577" y="4695"/>
                    <a:pt x="5577" y="4506"/>
                  </a:cubicBezTo>
                  <a:cubicBezTo>
                    <a:pt x="5577" y="4317"/>
                    <a:pt x="5735" y="4159"/>
                    <a:pt x="5924" y="4159"/>
                  </a:cubicBezTo>
                  <a:close/>
                  <a:moveTo>
                    <a:pt x="7310" y="5514"/>
                  </a:moveTo>
                  <a:cubicBezTo>
                    <a:pt x="7499" y="5514"/>
                    <a:pt x="7657" y="5671"/>
                    <a:pt x="7657" y="5892"/>
                  </a:cubicBezTo>
                  <a:cubicBezTo>
                    <a:pt x="7657" y="6081"/>
                    <a:pt x="7499" y="6238"/>
                    <a:pt x="7310" y="6238"/>
                  </a:cubicBezTo>
                  <a:lnTo>
                    <a:pt x="5924" y="6238"/>
                  </a:lnTo>
                  <a:cubicBezTo>
                    <a:pt x="5735" y="6238"/>
                    <a:pt x="5577" y="6081"/>
                    <a:pt x="5577" y="5892"/>
                  </a:cubicBezTo>
                  <a:cubicBezTo>
                    <a:pt x="5577" y="5671"/>
                    <a:pt x="5735" y="5514"/>
                    <a:pt x="5924" y="5514"/>
                  </a:cubicBezTo>
                  <a:close/>
                  <a:moveTo>
                    <a:pt x="4506" y="4159"/>
                  </a:moveTo>
                  <a:cubicBezTo>
                    <a:pt x="4695" y="4159"/>
                    <a:pt x="4853" y="4317"/>
                    <a:pt x="4853" y="4506"/>
                  </a:cubicBezTo>
                  <a:lnTo>
                    <a:pt x="4853" y="7247"/>
                  </a:lnTo>
                  <a:cubicBezTo>
                    <a:pt x="4853" y="7467"/>
                    <a:pt x="4695" y="7593"/>
                    <a:pt x="4506" y="7593"/>
                  </a:cubicBezTo>
                  <a:lnTo>
                    <a:pt x="1734" y="7593"/>
                  </a:lnTo>
                  <a:cubicBezTo>
                    <a:pt x="1545" y="7593"/>
                    <a:pt x="1387" y="7467"/>
                    <a:pt x="1387" y="7247"/>
                  </a:cubicBezTo>
                  <a:lnTo>
                    <a:pt x="1387" y="4506"/>
                  </a:lnTo>
                  <a:cubicBezTo>
                    <a:pt x="1387" y="4317"/>
                    <a:pt x="1545" y="4159"/>
                    <a:pt x="1734" y="4159"/>
                  </a:cubicBezTo>
                  <a:close/>
                  <a:moveTo>
                    <a:pt x="7310" y="6900"/>
                  </a:moveTo>
                  <a:cubicBezTo>
                    <a:pt x="7499" y="6900"/>
                    <a:pt x="7657" y="7058"/>
                    <a:pt x="7657" y="7247"/>
                  </a:cubicBezTo>
                  <a:cubicBezTo>
                    <a:pt x="7657" y="7467"/>
                    <a:pt x="7499" y="7593"/>
                    <a:pt x="7310" y="7593"/>
                  </a:cubicBezTo>
                  <a:lnTo>
                    <a:pt x="5924" y="7593"/>
                  </a:lnTo>
                  <a:cubicBezTo>
                    <a:pt x="5735" y="7593"/>
                    <a:pt x="5577" y="7467"/>
                    <a:pt x="5577" y="7247"/>
                  </a:cubicBezTo>
                  <a:cubicBezTo>
                    <a:pt x="5577" y="7058"/>
                    <a:pt x="5735" y="6900"/>
                    <a:pt x="5924" y="6900"/>
                  </a:cubicBezTo>
                  <a:close/>
                  <a:moveTo>
                    <a:pt x="7310" y="8318"/>
                  </a:moveTo>
                  <a:cubicBezTo>
                    <a:pt x="7499" y="8318"/>
                    <a:pt x="7657" y="8475"/>
                    <a:pt x="7657" y="8664"/>
                  </a:cubicBezTo>
                  <a:cubicBezTo>
                    <a:pt x="7657" y="8853"/>
                    <a:pt x="7499" y="9011"/>
                    <a:pt x="7310" y="9011"/>
                  </a:cubicBezTo>
                  <a:lnTo>
                    <a:pt x="1734" y="9011"/>
                  </a:lnTo>
                  <a:cubicBezTo>
                    <a:pt x="1545" y="9011"/>
                    <a:pt x="1387" y="8853"/>
                    <a:pt x="1387" y="8664"/>
                  </a:cubicBezTo>
                  <a:cubicBezTo>
                    <a:pt x="1387" y="8475"/>
                    <a:pt x="1545" y="8318"/>
                    <a:pt x="1734" y="8318"/>
                  </a:cubicBezTo>
                  <a:close/>
                  <a:moveTo>
                    <a:pt x="7310" y="9704"/>
                  </a:moveTo>
                  <a:cubicBezTo>
                    <a:pt x="7499" y="9704"/>
                    <a:pt x="7657" y="9861"/>
                    <a:pt x="7657" y="10050"/>
                  </a:cubicBezTo>
                  <a:cubicBezTo>
                    <a:pt x="7657" y="10240"/>
                    <a:pt x="7499" y="10397"/>
                    <a:pt x="7310" y="10397"/>
                  </a:cubicBezTo>
                  <a:lnTo>
                    <a:pt x="1734" y="10397"/>
                  </a:lnTo>
                  <a:cubicBezTo>
                    <a:pt x="1545" y="10397"/>
                    <a:pt x="1387" y="10240"/>
                    <a:pt x="1387" y="10050"/>
                  </a:cubicBezTo>
                  <a:cubicBezTo>
                    <a:pt x="1387" y="9861"/>
                    <a:pt x="1545" y="9704"/>
                    <a:pt x="1734" y="9704"/>
                  </a:cubicBezTo>
                  <a:close/>
                  <a:moveTo>
                    <a:pt x="4506" y="0"/>
                  </a:moveTo>
                  <a:cubicBezTo>
                    <a:pt x="3687" y="0"/>
                    <a:pt x="2962" y="599"/>
                    <a:pt x="2805" y="1387"/>
                  </a:cubicBezTo>
                  <a:lnTo>
                    <a:pt x="2427" y="1387"/>
                  </a:lnTo>
                  <a:cubicBezTo>
                    <a:pt x="1986" y="1387"/>
                    <a:pt x="1576" y="1670"/>
                    <a:pt x="1419" y="2080"/>
                  </a:cubicBezTo>
                  <a:lnTo>
                    <a:pt x="1041" y="2080"/>
                  </a:lnTo>
                  <a:cubicBezTo>
                    <a:pt x="442" y="2080"/>
                    <a:pt x="1" y="2552"/>
                    <a:pt x="1" y="3119"/>
                  </a:cubicBezTo>
                  <a:lnTo>
                    <a:pt x="1" y="10807"/>
                  </a:lnTo>
                  <a:cubicBezTo>
                    <a:pt x="1" y="11342"/>
                    <a:pt x="474" y="11815"/>
                    <a:pt x="1041" y="11815"/>
                  </a:cubicBezTo>
                  <a:lnTo>
                    <a:pt x="7972" y="11815"/>
                  </a:lnTo>
                  <a:cubicBezTo>
                    <a:pt x="8570" y="11815"/>
                    <a:pt x="8980" y="11342"/>
                    <a:pt x="8980" y="10807"/>
                  </a:cubicBezTo>
                  <a:lnTo>
                    <a:pt x="8980" y="3119"/>
                  </a:lnTo>
                  <a:cubicBezTo>
                    <a:pt x="8980" y="2521"/>
                    <a:pt x="8507" y="2080"/>
                    <a:pt x="7972" y="2080"/>
                  </a:cubicBezTo>
                  <a:lnTo>
                    <a:pt x="7562" y="2080"/>
                  </a:lnTo>
                  <a:cubicBezTo>
                    <a:pt x="7405" y="1702"/>
                    <a:pt x="7058" y="1387"/>
                    <a:pt x="6585" y="1387"/>
                  </a:cubicBezTo>
                  <a:lnTo>
                    <a:pt x="6207" y="1387"/>
                  </a:lnTo>
                  <a:cubicBezTo>
                    <a:pt x="6050" y="599"/>
                    <a:pt x="5325" y="0"/>
                    <a:pt x="4506" y="0"/>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71" name="Google Shape;1071;p55"/>
            <p:cNvSpPr/>
            <p:nvPr/>
          </p:nvSpPr>
          <p:spPr>
            <a:xfrm>
              <a:off x="-24851650" y="3582300"/>
              <a:ext cx="52800" cy="190825"/>
            </a:xfrm>
            <a:custGeom>
              <a:avLst/>
              <a:gdLst/>
              <a:ahLst/>
              <a:cxnLst/>
              <a:rect l="l" t="t" r="r" b="b"/>
              <a:pathLst>
                <a:path w="2112" h="7633" extrusionOk="0">
                  <a:moveTo>
                    <a:pt x="1060" y="0"/>
                  </a:moveTo>
                  <a:cubicBezTo>
                    <a:pt x="930" y="0"/>
                    <a:pt x="804" y="55"/>
                    <a:pt x="757" y="166"/>
                  </a:cubicBezTo>
                  <a:lnTo>
                    <a:pt x="32" y="1552"/>
                  </a:lnTo>
                  <a:cubicBezTo>
                    <a:pt x="0" y="1583"/>
                    <a:pt x="0" y="1678"/>
                    <a:pt x="0" y="1709"/>
                  </a:cubicBezTo>
                  <a:lnTo>
                    <a:pt x="0" y="7632"/>
                  </a:lnTo>
                  <a:lnTo>
                    <a:pt x="2080" y="7632"/>
                  </a:lnTo>
                  <a:lnTo>
                    <a:pt x="2080" y="1709"/>
                  </a:lnTo>
                  <a:lnTo>
                    <a:pt x="2111" y="1709"/>
                  </a:lnTo>
                  <a:cubicBezTo>
                    <a:pt x="2111" y="1678"/>
                    <a:pt x="2111" y="1583"/>
                    <a:pt x="2080" y="1552"/>
                  </a:cubicBezTo>
                  <a:lnTo>
                    <a:pt x="1387" y="166"/>
                  </a:lnTo>
                  <a:cubicBezTo>
                    <a:pt x="1324" y="55"/>
                    <a:pt x="1190" y="0"/>
                    <a:pt x="1060" y="0"/>
                  </a:cubicBez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072" name="Google Shape;1072;p55"/>
            <p:cNvSpPr/>
            <p:nvPr/>
          </p:nvSpPr>
          <p:spPr>
            <a:xfrm>
              <a:off x="-24850875" y="3788050"/>
              <a:ext cx="52025" cy="53600"/>
            </a:xfrm>
            <a:custGeom>
              <a:avLst/>
              <a:gdLst/>
              <a:ahLst/>
              <a:cxnLst/>
              <a:rect l="l" t="t" r="r" b="b"/>
              <a:pathLst>
                <a:path w="2081" h="2144" extrusionOk="0">
                  <a:moveTo>
                    <a:pt x="1" y="1"/>
                  </a:moveTo>
                  <a:lnTo>
                    <a:pt x="1" y="1104"/>
                  </a:lnTo>
                  <a:lnTo>
                    <a:pt x="64" y="1104"/>
                  </a:lnTo>
                  <a:cubicBezTo>
                    <a:pt x="64" y="1702"/>
                    <a:pt x="505" y="2143"/>
                    <a:pt x="1072" y="2143"/>
                  </a:cubicBezTo>
                  <a:cubicBezTo>
                    <a:pt x="1671" y="2143"/>
                    <a:pt x="2080" y="1671"/>
                    <a:pt x="2080" y="1104"/>
                  </a:cubicBezTo>
                  <a:lnTo>
                    <a:pt x="208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cxnSp>
        <p:nvCxnSpPr>
          <p:cNvPr id="1073" name="Google Shape;1073;p55"/>
          <p:cNvCxnSpPr/>
          <p:nvPr/>
        </p:nvCxnSpPr>
        <p:spPr>
          <a:xfrm>
            <a:off x="6925" y="1241200"/>
            <a:ext cx="9144000" cy="0"/>
          </a:xfrm>
          <a:prstGeom prst="straightConnector1">
            <a:avLst/>
          </a:prstGeom>
          <a:noFill/>
          <a:ln w="9525" cap="flat" cmpd="sng">
            <a:solidFill>
              <a:srgbClr val="CC0000"/>
            </a:solidFill>
            <a:prstDash val="solid"/>
            <a:round/>
            <a:headEnd type="none" w="med" len="med"/>
            <a:tailEnd type="none" w="med" len="med"/>
          </a:ln>
        </p:spPr>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80"/>
        <p:cNvGrpSpPr/>
        <p:nvPr/>
      </p:nvGrpSpPr>
      <p:grpSpPr>
        <a:xfrm>
          <a:off x="0" y="0"/>
          <a:ext cx="0" cy="0"/>
          <a:chOff x="0" y="0"/>
          <a:chExt cx="0" cy="0"/>
        </a:xfrm>
      </p:grpSpPr>
      <p:grpSp>
        <p:nvGrpSpPr>
          <p:cNvPr id="1781" name="Google Shape;1781;p125"/>
          <p:cNvGrpSpPr/>
          <p:nvPr/>
        </p:nvGrpSpPr>
        <p:grpSpPr>
          <a:xfrm>
            <a:off x="2906713" y="2244188"/>
            <a:ext cx="251400" cy="368950"/>
            <a:chOff x="2144425" y="2072325"/>
            <a:chExt cx="251400" cy="368950"/>
          </a:xfrm>
        </p:grpSpPr>
        <p:sp>
          <p:nvSpPr>
            <p:cNvPr id="1782" name="Google Shape;1782;p125"/>
            <p:cNvSpPr/>
            <p:nvPr/>
          </p:nvSpPr>
          <p:spPr>
            <a:xfrm>
              <a:off x="2144425" y="2072325"/>
              <a:ext cx="251400" cy="368950"/>
            </a:xfrm>
            <a:custGeom>
              <a:avLst/>
              <a:gdLst/>
              <a:ahLst/>
              <a:cxnLst/>
              <a:rect l="l" t="t" r="r" b="b"/>
              <a:pathLst>
                <a:path w="10056" h="14758" extrusionOk="0">
                  <a:moveTo>
                    <a:pt x="6757" y="1155"/>
                  </a:moveTo>
                  <a:cubicBezTo>
                    <a:pt x="7272" y="1155"/>
                    <a:pt x="7689" y="1573"/>
                    <a:pt x="7692" y="2091"/>
                  </a:cubicBezTo>
                  <a:lnTo>
                    <a:pt x="7692" y="4008"/>
                  </a:lnTo>
                  <a:lnTo>
                    <a:pt x="6190" y="4008"/>
                  </a:lnTo>
                  <a:cubicBezTo>
                    <a:pt x="6069" y="3712"/>
                    <a:pt x="5781" y="3519"/>
                    <a:pt x="5461" y="3516"/>
                  </a:cubicBezTo>
                  <a:lnTo>
                    <a:pt x="4598" y="3516"/>
                  </a:lnTo>
                  <a:cubicBezTo>
                    <a:pt x="4275" y="3516"/>
                    <a:pt x="3987" y="3709"/>
                    <a:pt x="3863" y="4005"/>
                  </a:cubicBezTo>
                  <a:lnTo>
                    <a:pt x="2364" y="4005"/>
                  </a:lnTo>
                  <a:lnTo>
                    <a:pt x="2361" y="2091"/>
                  </a:lnTo>
                  <a:cubicBezTo>
                    <a:pt x="2364" y="1573"/>
                    <a:pt x="2781" y="1155"/>
                    <a:pt x="3296" y="1155"/>
                  </a:cubicBezTo>
                  <a:close/>
                  <a:moveTo>
                    <a:pt x="5458" y="3950"/>
                  </a:moveTo>
                  <a:cubicBezTo>
                    <a:pt x="5657" y="3950"/>
                    <a:pt x="5818" y="4112"/>
                    <a:pt x="5818" y="4310"/>
                  </a:cubicBezTo>
                  <a:lnTo>
                    <a:pt x="5818" y="5174"/>
                  </a:lnTo>
                  <a:cubicBezTo>
                    <a:pt x="5818" y="5373"/>
                    <a:pt x="5657" y="5534"/>
                    <a:pt x="5458" y="5534"/>
                  </a:cubicBezTo>
                  <a:lnTo>
                    <a:pt x="4595" y="5534"/>
                  </a:lnTo>
                  <a:cubicBezTo>
                    <a:pt x="4396" y="5534"/>
                    <a:pt x="4235" y="5373"/>
                    <a:pt x="4235" y="5174"/>
                  </a:cubicBezTo>
                  <a:lnTo>
                    <a:pt x="4235" y="4310"/>
                  </a:lnTo>
                  <a:cubicBezTo>
                    <a:pt x="4235" y="4112"/>
                    <a:pt x="4396" y="3950"/>
                    <a:pt x="4595" y="3950"/>
                  </a:cubicBezTo>
                  <a:close/>
                  <a:moveTo>
                    <a:pt x="6901" y="433"/>
                  </a:moveTo>
                  <a:lnTo>
                    <a:pt x="6901" y="436"/>
                  </a:lnTo>
                  <a:lnTo>
                    <a:pt x="8803" y="436"/>
                  </a:lnTo>
                  <a:cubicBezTo>
                    <a:pt x="9255" y="436"/>
                    <a:pt x="9624" y="801"/>
                    <a:pt x="9624" y="1256"/>
                  </a:cubicBezTo>
                  <a:lnTo>
                    <a:pt x="9624" y="4944"/>
                  </a:lnTo>
                  <a:cubicBezTo>
                    <a:pt x="9624" y="5177"/>
                    <a:pt x="9526" y="5401"/>
                    <a:pt x="9350" y="5557"/>
                  </a:cubicBezTo>
                  <a:lnTo>
                    <a:pt x="9350" y="5433"/>
                  </a:lnTo>
                  <a:cubicBezTo>
                    <a:pt x="9350" y="4725"/>
                    <a:pt x="8829" y="4123"/>
                    <a:pt x="8127" y="4022"/>
                  </a:cubicBezTo>
                  <a:lnTo>
                    <a:pt x="8127" y="2091"/>
                  </a:lnTo>
                  <a:cubicBezTo>
                    <a:pt x="8127" y="1386"/>
                    <a:pt x="7591" y="795"/>
                    <a:pt x="6889" y="729"/>
                  </a:cubicBezTo>
                  <a:lnTo>
                    <a:pt x="6889" y="447"/>
                  </a:lnTo>
                  <a:cubicBezTo>
                    <a:pt x="6889" y="441"/>
                    <a:pt x="6895" y="436"/>
                    <a:pt x="6901" y="433"/>
                  </a:cubicBezTo>
                  <a:close/>
                  <a:moveTo>
                    <a:pt x="7923" y="4440"/>
                  </a:moveTo>
                  <a:cubicBezTo>
                    <a:pt x="8472" y="4440"/>
                    <a:pt x="8916" y="4886"/>
                    <a:pt x="8916" y="5433"/>
                  </a:cubicBezTo>
                  <a:lnTo>
                    <a:pt x="8916" y="7511"/>
                  </a:lnTo>
                  <a:cubicBezTo>
                    <a:pt x="8916" y="8248"/>
                    <a:pt x="8317" y="8847"/>
                    <a:pt x="7577" y="8850"/>
                  </a:cubicBezTo>
                  <a:lnTo>
                    <a:pt x="6872" y="8850"/>
                  </a:lnTo>
                  <a:cubicBezTo>
                    <a:pt x="6754" y="8850"/>
                    <a:pt x="6656" y="8948"/>
                    <a:pt x="6656" y="9066"/>
                  </a:cubicBezTo>
                  <a:cubicBezTo>
                    <a:pt x="6656" y="9184"/>
                    <a:pt x="6754" y="9282"/>
                    <a:pt x="6872" y="9282"/>
                  </a:cubicBezTo>
                  <a:lnTo>
                    <a:pt x="7577" y="9282"/>
                  </a:lnTo>
                  <a:cubicBezTo>
                    <a:pt x="7856" y="9282"/>
                    <a:pt x="8130" y="9216"/>
                    <a:pt x="8374" y="9092"/>
                  </a:cubicBezTo>
                  <a:lnTo>
                    <a:pt x="8374" y="9092"/>
                  </a:lnTo>
                  <a:lnTo>
                    <a:pt x="7934" y="12595"/>
                  </a:lnTo>
                  <a:lnTo>
                    <a:pt x="6567" y="12595"/>
                  </a:lnTo>
                  <a:lnTo>
                    <a:pt x="6567" y="12466"/>
                  </a:lnTo>
                  <a:cubicBezTo>
                    <a:pt x="6567" y="11870"/>
                    <a:pt x="6083" y="11389"/>
                    <a:pt x="5487" y="11386"/>
                  </a:cubicBezTo>
                  <a:lnTo>
                    <a:pt x="4566" y="11386"/>
                  </a:lnTo>
                  <a:cubicBezTo>
                    <a:pt x="3970" y="11389"/>
                    <a:pt x="3486" y="11870"/>
                    <a:pt x="3486" y="12466"/>
                  </a:cubicBezTo>
                  <a:lnTo>
                    <a:pt x="3486" y="12595"/>
                  </a:lnTo>
                  <a:lnTo>
                    <a:pt x="2119" y="12595"/>
                  </a:lnTo>
                  <a:lnTo>
                    <a:pt x="1679" y="9092"/>
                  </a:lnTo>
                  <a:lnTo>
                    <a:pt x="1679" y="9092"/>
                  </a:lnTo>
                  <a:cubicBezTo>
                    <a:pt x="1923" y="9216"/>
                    <a:pt x="2197" y="9282"/>
                    <a:pt x="2476" y="9282"/>
                  </a:cubicBezTo>
                  <a:lnTo>
                    <a:pt x="5948" y="9282"/>
                  </a:lnTo>
                  <a:cubicBezTo>
                    <a:pt x="6069" y="9282"/>
                    <a:pt x="6164" y="9184"/>
                    <a:pt x="6164" y="9066"/>
                  </a:cubicBezTo>
                  <a:cubicBezTo>
                    <a:pt x="6164" y="8948"/>
                    <a:pt x="6069" y="8850"/>
                    <a:pt x="5948" y="8850"/>
                  </a:cubicBezTo>
                  <a:lnTo>
                    <a:pt x="2476" y="8850"/>
                  </a:lnTo>
                  <a:cubicBezTo>
                    <a:pt x="1736" y="8847"/>
                    <a:pt x="1140" y="8248"/>
                    <a:pt x="1137" y="7511"/>
                  </a:cubicBezTo>
                  <a:lnTo>
                    <a:pt x="1137" y="5433"/>
                  </a:lnTo>
                  <a:cubicBezTo>
                    <a:pt x="1137" y="4883"/>
                    <a:pt x="1581" y="4440"/>
                    <a:pt x="2130" y="4440"/>
                  </a:cubicBezTo>
                  <a:lnTo>
                    <a:pt x="3803" y="4440"/>
                  </a:lnTo>
                  <a:lnTo>
                    <a:pt x="3803" y="5174"/>
                  </a:lnTo>
                  <a:cubicBezTo>
                    <a:pt x="3803" y="5612"/>
                    <a:pt x="4157" y="5966"/>
                    <a:pt x="4595" y="5966"/>
                  </a:cubicBezTo>
                  <a:lnTo>
                    <a:pt x="4811" y="5966"/>
                  </a:lnTo>
                  <a:lnTo>
                    <a:pt x="4811" y="6973"/>
                  </a:lnTo>
                  <a:lnTo>
                    <a:pt x="3037" y="6973"/>
                  </a:lnTo>
                  <a:cubicBezTo>
                    <a:pt x="2680" y="6973"/>
                    <a:pt x="2390" y="6682"/>
                    <a:pt x="2390" y="6325"/>
                  </a:cubicBezTo>
                  <a:cubicBezTo>
                    <a:pt x="2390" y="6205"/>
                    <a:pt x="2295" y="6110"/>
                    <a:pt x="2174" y="6110"/>
                  </a:cubicBezTo>
                  <a:cubicBezTo>
                    <a:pt x="2056" y="6110"/>
                    <a:pt x="1958" y="6205"/>
                    <a:pt x="1958" y="6325"/>
                  </a:cubicBezTo>
                  <a:cubicBezTo>
                    <a:pt x="1961" y="6921"/>
                    <a:pt x="2441" y="7402"/>
                    <a:pt x="3037" y="7405"/>
                  </a:cubicBezTo>
                  <a:lnTo>
                    <a:pt x="7016" y="7405"/>
                  </a:lnTo>
                  <a:cubicBezTo>
                    <a:pt x="7612" y="7402"/>
                    <a:pt x="8092" y="6921"/>
                    <a:pt x="8095" y="6325"/>
                  </a:cubicBezTo>
                  <a:cubicBezTo>
                    <a:pt x="8095" y="6205"/>
                    <a:pt x="7997" y="6110"/>
                    <a:pt x="7879" y="6110"/>
                  </a:cubicBezTo>
                  <a:cubicBezTo>
                    <a:pt x="7761" y="6110"/>
                    <a:pt x="7663" y="6205"/>
                    <a:pt x="7663" y="6325"/>
                  </a:cubicBezTo>
                  <a:cubicBezTo>
                    <a:pt x="7663" y="6682"/>
                    <a:pt x="7373" y="6973"/>
                    <a:pt x="7016" y="6973"/>
                  </a:cubicBezTo>
                  <a:lnTo>
                    <a:pt x="5242" y="6973"/>
                  </a:lnTo>
                  <a:lnTo>
                    <a:pt x="5242" y="5966"/>
                  </a:lnTo>
                  <a:lnTo>
                    <a:pt x="5458" y="5966"/>
                  </a:lnTo>
                  <a:cubicBezTo>
                    <a:pt x="5896" y="5966"/>
                    <a:pt x="6250" y="5612"/>
                    <a:pt x="6250" y="5174"/>
                  </a:cubicBezTo>
                  <a:lnTo>
                    <a:pt x="6250" y="4440"/>
                  </a:lnTo>
                  <a:close/>
                  <a:moveTo>
                    <a:pt x="8775" y="9388"/>
                  </a:moveTo>
                  <a:cubicBezTo>
                    <a:pt x="9200" y="9898"/>
                    <a:pt x="9422" y="10476"/>
                    <a:pt x="9422" y="11083"/>
                  </a:cubicBezTo>
                  <a:lnTo>
                    <a:pt x="9422" y="11083"/>
                  </a:lnTo>
                  <a:cubicBezTo>
                    <a:pt x="9422" y="11664"/>
                    <a:pt x="9215" y="12224"/>
                    <a:pt x="8818" y="12722"/>
                  </a:cubicBezTo>
                  <a:cubicBezTo>
                    <a:pt x="8680" y="12647"/>
                    <a:pt x="8527" y="12604"/>
                    <a:pt x="8372" y="12598"/>
                  </a:cubicBezTo>
                  <a:lnTo>
                    <a:pt x="8775" y="9388"/>
                  </a:lnTo>
                  <a:close/>
                  <a:moveTo>
                    <a:pt x="3702" y="13030"/>
                  </a:moveTo>
                  <a:cubicBezTo>
                    <a:pt x="4059" y="13030"/>
                    <a:pt x="4350" y="13318"/>
                    <a:pt x="4350" y="13678"/>
                  </a:cubicBezTo>
                  <a:lnTo>
                    <a:pt x="4350" y="14254"/>
                  </a:lnTo>
                  <a:cubicBezTo>
                    <a:pt x="4347" y="14279"/>
                    <a:pt x="4333" y="14305"/>
                    <a:pt x="4310" y="14317"/>
                  </a:cubicBezTo>
                  <a:cubicBezTo>
                    <a:pt x="4298" y="14323"/>
                    <a:pt x="4290" y="14323"/>
                    <a:pt x="4278" y="14323"/>
                  </a:cubicBezTo>
                  <a:lnTo>
                    <a:pt x="3602" y="14323"/>
                  </a:lnTo>
                  <a:lnTo>
                    <a:pt x="3602" y="13905"/>
                  </a:lnTo>
                  <a:cubicBezTo>
                    <a:pt x="3602" y="13787"/>
                    <a:pt x="3504" y="13689"/>
                    <a:pt x="3386" y="13689"/>
                  </a:cubicBezTo>
                  <a:cubicBezTo>
                    <a:pt x="3265" y="13689"/>
                    <a:pt x="3170" y="13787"/>
                    <a:pt x="3170" y="13905"/>
                  </a:cubicBezTo>
                  <a:lnTo>
                    <a:pt x="3170" y="14323"/>
                  </a:lnTo>
                  <a:lnTo>
                    <a:pt x="2274" y="14323"/>
                  </a:lnTo>
                  <a:lnTo>
                    <a:pt x="2274" y="13905"/>
                  </a:lnTo>
                  <a:cubicBezTo>
                    <a:pt x="2274" y="13787"/>
                    <a:pt x="2179" y="13689"/>
                    <a:pt x="2059" y="13689"/>
                  </a:cubicBezTo>
                  <a:cubicBezTo>
                    <a:pt x="1940" y="13689"/>
                    <a:pt x="1843" y="13787"/>
                    <a:pt x="1843" y="13905"/>
                  </a:cubicBezTo>
                  <a:lnTo>
                    <a:pt x="1843" y="14323"/>
                  </a:lnTo>
                  <a:lnTo>
                    <a:pt x="1166" y="14323"/>
                  </a:lnTo>
                  <a:cubicBezTo>
                    <a:pt x="1164" y="14323"/>
                    <a:pt x="1163" y="14323"/>
                    <a:pt x="1161" y="14323"/>
                  </a:cubicBezTo>
                  <a:cubicBezTo>
                    <a:pt x="1123" y="14323"/>
                    <a:pt x="1094" y="14292"/>
                    <a:pt x="1094" y="14254"/>
                  </a:cubicBezTo>
                  <a:lnTo>
                    <a:pt x="1094" y="13678"/>
                  </a:lnTo>
                  <a:cubicBezTo>
                    <a:pt x="1094" y="13318"/>
                    <a:pt x="1382" y="13030"/>
                    <a:pt x="1742" y="13030"/>
                  </a:cubicBezTo>
                  <a:close/>
                  <a:moveTo>
                    <a:pt x="5490" y="11818"/>
                  </a:moveTo>
                  <a:cubicBezTo>
                    <a:pt x="5847" y="11818"/>
                    <a:pt x="6138" y="12109"/>
                    <a:pt x="6138" y="12466"/>
                  </a:cubicBezTo>
                  <a:lnTo>
                    <a:pt x="6138" y="12618"/>
                  </a:lnTo>
                  <a:cubicBezTo>
                    <a:pt x="5634" y="12722"/>
                    <a:pt x="5274" y="13162"/>
                    <a:pt x="5274" y="13678"/>
                  </a:cubicBezTo>
                  <a:lnTo>
                    <a:pt x="5274" y="14254"/>
                  </a:lnTo>
                  <a:cubicBezTo>
                    <a:pt x="5274" y="14274"/>
                    <a:pt x="5274" y="14297"/>
                    <a:pt x="5277" y="14320"/>
                  </a:cubicBezTo>
                  <a:cubicBezTo>
                    <a:pt x="5193" y="14323"/>
                    <a:pt x="5110" y="14324"/>
                    <a:pt x="5027" y="14324"/>
                  </a:cubicBezTo>
                  <a:cubicBezTo>
                    <a:pt x="4944" y="14324"/>
                    <a:pt x="4861" y="14323"/>
                    <a:pt x="4779" y="14320"/>
                  </a:cubicBezTo>
                  <a:cubicBezTo>
                    <a:pt x="4782" y="14297"/>
                    <a:pt x="4782" y="14274"/>
                    <a:pt x="4782" y="14254"/>
                  </a:cubicBezTo>
                  <a:lnTo>
                    <a:pt x="4782" y="13678"/>
                  </a:lnTo>
                  <a:cubicBezTo>
                    <a:pt x="4782" y="13162"/>
                    <a:pt x="4422" y="12722"/>
                    <a:pt x="3918" y="12618"/>
                  </a:cubicBezTo>
                  <a:lnTo>
                    <a:pt x="3918" y="12466"/>
                  </a:lnTo>
                  <a:cubicBezTo>
                    <a:pt x="3918" y="12109"/>
                    <a:pt x="4209" y="11818"/>
                    <a:pt x="4566" y="11818"/>
                  </a:cubicBezTo>
                  <a:close/>
                  <a:moveTo>
                    <a:pt x="8314" y="13030"/>
                  </a:moveTo>
                  <a:cubicBezTo>
                    <a:pt x="8674" y="13030"/>
                    <a:pt x="8962" y="13321"/>
                    <a:pt x="8962" y="13678"/>
                  </a:cubicBezTo>
                  <a:lnTo>
                    <a:pt x="8962" y="14254"/>
                  </a:lnTo>
                  <a:cubicBezTo>
                    <a:pt x="8962" y="14291"/>
                    <a:pt x="8930" y="14325"/>
                    <a:pt x="8890" y="14325"/>
                  </a:cubicBezTo>
                  <a:lnTo>
                    <a:pt x="8213" y="14325"/>
                  </a:lnTo>
                  <a:lnTo>
                    <a:pt x="8213" y="13908"/>
                  </a:lnTo>
                  <a:cubicBezTo>
                    <a:pt x="8213" y="13787"/>
                    <a:pt x="8115" y="13692"/>
                    <a:pt x="7997" y="13692"/>
                  </a:cubicBezTo>
                  <a:cubicBezTo>
                    <a:pt x="7876" y="13692"/>
                    <a:pt x="7781" y="13787"/>
                    <a:pt x="7781" y="13908"/>
                  </a:cubicBezTo>
                  <a:lnTo>
                    <a:pt x="7781" y="14325"/>
                  </a:lnTo>
                  <a:lnTo>
                    <a:pt x="6886" y="14325"/>
                  </a:lnTo>
                  <a:lnTo>
                    <a:pt x="6886" y="13908"/>
                  </a:lnTo>
                  <a:cubicBezTo>
                    <a:pt x="6886" y="13787"/>
                    <a:pt x="6791" y="13692"/>
                    <a:pt x="6670" y="13692"/>
                  </a:cubicBezTo>
                  <a:cubicBezTo>
                    <a:pt x="6552" y="13692"/>
                    <a:pt x="6454" y="13787"/>
                    <a:pt x="6454" y="13908"/>
                  </a:cubicBezTo>
                  <a:lnTo>
                    <a:pt x="6454" y="14325"/>
                  </a:lnTo>
                  <a:lnTo>
                    <a:pt x="5778" y="14325"/>
                  </a:lnTo>
                  <a:cubicBezTo>
                    <a:pt x="5766" y="14325"/>
                    <a:pt x="5758" y="14323"/>
                    <a:pt x="5746" y="14317"/>
                  </a:cubicBezTo>
                  <a:cubicBezTo>
                    <a:pt x="5723" y="14305"/>
                    <a:pt x="5709" y="14279"/>
                    <a:pt x="5709" y="14254"/>
                  </a:cubicBezTo>
                  <a:lnTo>
                    <a:pt x="5709" y="13678"/>
                  </a:lnTo>
                  <a:cubicBezTo>
                    <a:pt x="5709" y="13321"/>
                    <a:pt x="5997" y="13030"/>
                    <a:pt x="6356" y="13030"/>
                  </a:cubicBezTo>
                  <a:close/>
                  <a:moveTo>
                    <a:pt x="1252" y="1"/>
                  </a:moveTo>
                  <a:cubicBezTo>
                    <a:pt x="559" y="1"/>
                    <a:pt x="0" y="562"/>
                    <a:pt x="0" y="1256"/>
                  </a:cubicBezTo>
                  <a:lnTo>
                    <a:pt x="0" y="1840"/>
                  </a:lnTo>
                  <a:cubicBezTo>
                    <a:pt x="0" y="1961"/>
                    <a:pt x="95" y="2056"/>
                    <a:pt x="216" y="2056"/>
                  </a:cubicBezTo>
                  <a:cubicBezTo>
                    <a:pt x="334" y="2056"/>
                    <a:pt x="432" y="1961"/>
                    <a:pt x="432" y="1840"/>
                  </a:cubicBezTo>
                  <a:lnTo>
                    <a:pt x="432" y="1256"/>
                  </a:lnTo>
                  <a:cubicBezTo>
                    <a:pt x="432" y="801"/>
                    <a:pt x="798" y="433"/>
                    <a:pt x="1252" y="433"/>
                  </a:cubicBezTo>
                  <a:lnTo>
                    <a:pt x="3155" y="433"/>
                  </a:lnTo>
                  <a:cubicBezTo>
                    <a:pt x="3161" y="433"/>
                    <a:pt x="3170" y="438"/>
                    <a:pt x="3170" y="447"/>
                  </a:cubicBezTo>
                  <a:lnTo>
                    <a:pt x="3170" y="726"/>
                  </a:lnTo>
                  <a:cubicBezTo>
                    <a:pt x="2467" y="795"/>
                    <a:pt x="1929" y="1386"/>
                    <a:pt x="1929" y="2091"/>
                  </a:cubicBezTo>
                  <a:lnTo>
                    <a:pt x="1929" y="4022"/>
                  </a:lnTo>
                  <a:cubicBezTo>
                    <a:pt x="1227" y="4123"/>
                    <a:pt x="705" y="4725"/>
                    <a:pt x="705" y="5433"/>
                  </a:cubicBezTo>
                  <a:lnTo>
                    <a:pt x="705" y="5557"/>
                  </a:lnTo>
                  <a:cubicBezTo>
                    <a:pt x="533" y="5401"/>
                    <a:pt x="432" y="5180"/>
                    <a:pt x="432" y="4944"/>
                  </a:cubicBezTo>
                  <a:lnTo>
                    <a:pt x="432" y="2764"/>
                  </a:lnTo>
                  <a:cubicBezTo>
                    <a:pt x="432" y="2644"/>
                    <a:pt x="334" y="2549"/>
                    <a:pt x="216" y="2549"/>
                  </a:cubicBezTo>
                  <a:cubicBezTo>
                    <a:pt x="98" y="2549"/>
                    <a:pt x="0" y="2644"/>
                    <a:pt x="0" y="2764"/>
                  </a:cubicBezTo>
                  <a:lnTo>
                    <a:pt x="0" y="4944"/>
                  </a:lnTo>
                  <a:cubicBezTo>
                    <a:pt x="0" y="5424"/>
                    <a:pt x="274" y="5862"/>
                    <a:pt x="705" y="6072"/>
                  </a:cubicBezTo>
                  <a:lnTo>
                    <a:pt x="705" y="7511"/>
                  </a:lnTo>
                  <a:cubicBezTo>
                    <a:pt x="705" y="7966"/>
                    <a:pt x="884" y="8404"/>
                    <a:pt x="1198" y="8735"/>
                  </a:cubicBezTo>
                  <a:lnTo>
                    <a:pt x="1209" y="8830"/>
                  </a:lnTo>
                  <a:cubicBezTo>
                    <a:pt x="559" y="9472"/>
                    <a:pt x="199" y="10266"/>
                    <a:pt x="199" y="11084"/>
                  </a:cubicBezTo>
                  <a:cubicBezTo>
                    <a:pt x="199" y="11248"/>
                    <a:pt x="213" y="11415"/>
                    <a:pt x="242" y="11576"/>
                  </a:cubicBezTo>
                  <a:cubicBezTo>
                    <a:pt x="259" y="11680"/>
                    <a:pt x="351" y="11758"/>
                    <a:pt x="455" y="11758"/>
                  </a:cubicBezTo>
                  <a:cubicBezTo>
                    <a:pt x="467" y="11758"/>
                    <a:pt x="481" y="11755"/>
                    <a:pt x="492" y="11755"/>
                  </a:cubicBezTo>
                  <a:cubicBezTo>
                    <a:pt x="610" y="11732"/>
                    <a:pt x="688" y="11619"/>
                    <a:pt x="668" y="11504"/>
                  </a:cubicBezTo>
                  <a:cubicBezTo>
                    <a:pt x="642" y="11366"/>
                    <a:pt x="631" y="11225"/>
                    <a:pt x="631" y="11084"/>
                  </a:cubicBezTo>
                  <a:cubicBezTo>
                    <a:pt x="631" y="10477"/>
                    <a:pt x="855" y="9898"/>
                    <a:pt x="1278" y="9391"/>
                  </a:cubicBezTo>
                  <a:lnTo>
                    <a:pt x="1681" y="12598"/>
                  </a:lnTo>
                  <a:cubicBezTo>
                    <a:pt x="1526" y="12607"/>
                    <a:pt x="1373" y="12650"/>
                    <a:pt x="1235" y="12722"/>
                  </a:cubicBezTo>
                  <a:cubicBezTo>
                    <a:pt x="1129" y="12590"/>
                    <a:pt x="1034" y="12449"/>
                    <a:pt x="953" y="12302"/>
                  </a:cubicBezTo>
                  <a:cubicBezTo>
                    <a:pt x="914" y="12229"/>
                    <a:pt x="839" y="12188"/>
                    <a:pt x="763" y="12188"/>
                  </a:cubicBezTo>
                  <a:cubicBezTo>
                    <a:pt x="728" y="12188"/>
                    <a:pt x="692" y="12197"/>
                    <a:pt x="659" y="12215"/>
                  </a:cubicBezTo>
                  <a:cubicBezTo>
                    <a:pt x="553" y="12273"/>
                    <a:pt x="516" y="12405"/>
                    <a:pt x="573" y="12509"/>
                  </a:cubicBezTo>
                  <a:cubicBezTo>
                    <a:pt x="668" y="12682"/>
                    <a:pt x="777" y="12846"/>
                    <a:pt x="901" y="12998"/>
                  </a:cubicBezTo>
                  <a:cubicBezTo>
                    <a:pt x="746" y="13188"/>
                    <a:pt x="659" y="13430"/>
                    <a:pt x="659" y="13678"/>
                  </a:cubicBezTo>
                  <a:lnTo>
                    <a:pt x="659" y="14254"/>
                  </a:lnTo>
                  <a:cubicBezTo>
                    <a:pt x="659" y="14533"/>
                    <a:pt x="884" y="14757"/>
                    <a:pt x="1163" y="14757"/>
                  </a:cubicBezTo>
                  <a:lnTo>
                    <a:pt x="4275" y="14757"/>
                  </a:lnTo>
                  <a:cubicBezTo>
                    <a:pt x="4330" y="14757"/>
                    <a:pt x="4387" y="14749"/>
                    <a:pt x="4439" y="14729"/>
                  </a:cubicBezTo>
                  <a:cubicBezTo>
                    <a:pt x="4632" y="14749"/>
                    <a:pt x="4831" y="14757"/>
                    <a:pt x="5026" y="14757"/>
                  </a:cubicBezTo>
                  <a:cubicBezTo>
                    <a:pt x="5222" y="14757"/>
                    <a:pt x="5418" y="14749"/>
                    <a:pt x="5611" y="14729"/>
                  </a:cubicBezTo>
                  <a:cubicBezTo>
                    <a:pt x="5666" y="14749"/>
                    <a:pt x="5720" y="14757"/>
                    <a:pt x="5775" y="14757"/>
                  </a:cubicBezTo>
                  <a:lnTo>
                    <a:pt x="8887" y="14757"/>
                  </a:lnTo>
                  <a:cubicBezTo>
                    <a:pt x="9166" y="14757"/>
                    <a:pt x="9391" y="14533"/>
                    <a:pt x="9391" y="14254"/>
                  </a:cubicBezTo>
                  <a:lnTo>
                    <a:pt x="9391" y="13678"/>
                  </a:lnTo>
                  <a:cubicBezTo>
                    <a:pt x="9391" y="13430"/>
                    <a:pt x="9307" y="13188"/>
                    <a:pt x="9149" y="12998"/>
                  </a:cubicBezTo>
                  <a:cubicBezTo>
                    <a:pt x="9609" y="12423"/>
                    <a:pt x="9851" y="11766"/>
                    <a:pt x="9851" y="11084"/>
                  </a:cubicBezTo>
                  <a:cubicBezTo>
                    <a:pt x="9851" y="10269"/>
                    <a:pt x="9494" y="9472"/>
                    <a:pt x="8841" y="8830"/>
                  </a:cubicBezTo>
                  <a:lnTo>
                    <a:pt x="8855" y="8735"/>
                  </a:lnTo>
                  <a:cubicBezTo>
                    <a:pt x="9172" y="8407"/>
                    <a:pt x="9347" y="7966"/>
                    <a:pt x="9350" y="7511"/>
                  </a:cubicBezTo>
                  <a:lnTo>
                    <a:pt x="9350" y="6072"/>
                  </a:lnTo>
                  <a:cubicBezTo>
                    <a:pt x="9782" y="5862"/>
                    <a:pt x="10056" y="5422"/>
                    <a:pt x="10056" y="4944"/>
                  </a:cubicBezTo>
                  <a:lnTo>
                    <a:pt x="10056" y="1256"/>
                  </a:lnTo>
                  <a:cubicBezTo>
                    <a:pt x="10056" y="562"/>
                    <a:pt x="9494" y="1"/>
                    <a:pt x="8803" y="1"/>
                  </a:cubicBezTo>
                  <a:lnTo>
                    <a:pt x="6901" y="1"/>
                  </a:lnTo>
                  <a:cubicBezTo>
                    <a:pt x="6653" y="1"/>
                    <a:pt x="6454" y="202"/>
                    <a:pt x="6454" y="447"/>
                  </a:cubicBezTo>
                  <a:lnTo>
                    <a:pt x="6454" y="721"/>
                  </a:lnTo>
                  <a:lnTo>
                    <a:pt x="3602" y="721"/>
                  </a:lnTo>
                  <a:lnTo>
                    <a:pt x="3602" y="447"/>
                  </a:lnTo>
                  <a:cubicBezTo>
                    <a:pt x="3602" y="202"/>
                    <a:pt x="3400" y="1"/>
                    <a:pt x="31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83" name="Google Shape;1783;p125"/>
            <p:cNvSpPr/>
            <p:nvPr/>
          </p:nvSpPr>
          <p:spPr>
            <a:xfrm>
              <a:off x="2215750" y="2119175"/>
              <a:ext cx="32400" cy="36750"/>
            </a:xfrm>
            <a:custGeom>
              <a:avLst/>
              <a:gdLst/>
              <a:ahLst/>
              <a:cxnLst/>
              <a:rect l="l" t="t" r="r" b="b"/>
              <a:pathLst>
                <a:path w="1296" h="1470" extrusionOk="0">
                  <a:moveTo>
                    <a:pt x="648" y="433"/>
                  </a:moveTo>
                  <a:cubicBezTo>
                    <a:pt x="766" y="433"/>
                    <a:pt x="864" y="571"/>
                    <a:pt x="864" y="735"/>
                  </a:cubicBezTo>
                  <a:cubicBezTo>
                    <a:pt x="864" y="899"/>
                    <a:pt x="766" y="1037"/>
                    <a:pt x="648" y="1037"/>
                  </a:cubicBezTo>
                  <a:cubicBezTo>
                    <a:pt x="530" y="1037"/>
                    <a:pt x="432" y="899"/>
                    <a:pt x="432" y="735"/>
                  </a:cubicBezTo>
                  <a:cubicBezTo>
                    <a:pt x="432" y="571"/>
                    <a:pt x="530" y="433"/>
                    <a:pt x="648" y="433"/>
                  </a:cubicBezTo>
                  <a:close/>
                  <a:moveTo>
                    <a:pt x="648" y="1"/>
                  </a:moveTo>
                  <a:cubicBezTo>
                    <a:pt x="291" y="1"/>
                    <a:pt x="0" y="329"/>
                    <a:pt x="0" y="735"/>
                  </a:cubicBezTo>
                  <a:cubicBezTo>
                    <a:pt x="0" y="1141"/>
                    <a:pt x="291" y="1469"/>
                    <a:pt x="648" y="1469"/>
                  </a:cubicBezTo>
                  <a:cubicBezTo>
                    <a:pt x="1005" y="1469"/>
                    <a:pt x="1295" y="1141"/>
                    <a:pt x="1295" y="735"/>
                  </a:cubicBezTo>
                  <a:cubicBezTo>
                    <a:pt x="1295" y="329"/>
                    <a:pt x="1005" y="1"/>
                    <a:pt x="6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84" name="Google Shape;1784;p125"/>
            <p:cNvSpPr/>
            <p:nvPr/>
          </p:nvSpPr>
          <p:spPr>
            <a:xfrm>
              <a:off x="2292100" y="2119175"/>
              <a:ext cx="32400" cy="36750"/>
            </a:xfrm>
            <a:custGeom>
              <a:avLst/>
              <a:gdLst/>
              <a:ahLst/>
              <a:cxnLst/>
              <a:rect l="l" t="t" r="r" b="b"/>
              <a:pathLst>
                <a:path w="1296" h="1470" extrusionOk="0">
                  <a:moveTo>
                    <a:pt x="648" y="433"/>
                  </a:moveTo>
                  <a:cubicBezTo>
                    <a:pt x="766" y="433"/>
                    <a:pt x="864" y="571"/>
                    <a:pt x="864" y="735"/>
                  </a:cubicBezTo>
                  <a:cubicBezTo>
                    <a:pt x="864" y="899"/>
                    <a:pt x="763" y="1037"/>
                    <a:pt x="648" y="1037"/>
                  </a:cubicBezTo>
                  <a:cubicBezTo>
                    <a:pt x="533" y="1037"/>
                    <a:pt x="432" y="899"/>
                    <a:pt x="432" y="735"/>
                  </a:cubicBezTo>
                  <a:cubicBezTo>
                    <a:pt x="432" y="571"/>
                    <a:pt x="530" y="433"/>
                    <a:pt x="648" y="433"/>
                  </a:cubicBezTo>
                  <a:close/>
                  <a:moveTo>
                    <a:pt x="648" y="1"/>
                  </a:moveTo>
                  <a:cubicBezTo>
                    <a:pt x="291" y="1"/>
                    <a:pt x="0" y="329"/>
                    <a:pt x="0" y="735"/>
                  </a:cubicBezTo>
                  <a:cubicBezTo>
                    <a:pt x="0" y="1141"/>
                    <a:pt x="291" y="1469"/>
                    <a:pt x="648" y="1469"/>
                  </a:cubicBezTo>
                  <a:cubicBezTo>
                    <a:pt x="1005" y="1469"/>
                    <a:pt x="1296" y="1141"/>
                    <a:pt x="1296" y="735"/>
                  </a:cubicBezTo>
                  <a:cubicBezTo>
                    <a:pt x="1296" y="329"/>
                    <a:pt x="1005" y="1"/>
                    <a:pt x="6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85" name="Google Shape;1785;p125"/>
            <p:cNvSpPr/>
            <p:nvPr/>
          </p:nvSpPr>
          <p:spPr>
            <a:xfrm>
              <a:off x="2211000" y="2193375"/>
              <a:ext cx="12675" cy="10825"/>
            </a:xfrm>
            <a:custGeom>
              <a:avLst/>
              <a:gdLst/>
              <a:ahLst/>
              <a:cxnLst/>
              <a:rect l="l" t="t" r="r" b="b"/>
              <a:pathLst>
                <a:path w="507" h="433" extrusionOk="0">
                  <a:moveTo>
                    <a:pt x="291" y="1"/>
                  </a:moveTo>
                  <a:cubicBezTo>
                    <a:pt x="98" y="1"/>
                    <a:pt x="0" y="234"/>
                    <a:pt x="138" y="369"/>
                  </a:cubicBezTo>
                  <a:cubicBezTo>
                    <a:pt x="182" y="413"/>
                    <a:pt x="236" y="433"/>
                    <a:pt x="289" y="433"/>
                  </a:cubicBezTo>
                  <a:cubicBezTo>
                    <a:pt x="400" y="433"/>
                    <a:pt x="507" y="347"/>
                    <a:pt x="507" y="217"/>
                  </a:cubicBezTo>
                  <a:cubicBezTo>
                    <a:pt x="507" y="99"/>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86" name="Google Shape;1786;p125"/>
            <p:cNvSpPr/>
            <p:nvPr/>
          </p:nvSpPr>
          <p:spPr>
            <a:xfrm>
              <a:off x="2211000" y="2215775"/>
              <a:ext cx="12675" cy="10800"/>
            </a:xfrm>
            <a:custGeom>
              <a:avLst/>
              <a:gdLst/>
              <a:ahLst/>
              <a:cxnLst/>
              <a:rect l="l" t="t" r="r" b="b"/>
              <a:pathLst>
                <a:path w="507" h="432" extrusionOk="0">
                  <a:moveTo>
                    <a:pt x="291" y="0"/>
                  </a:moveTo>
                  <a:cubicBezTo>
                    <a:pt x="98" y="0"/>
                    <a:pt x="0" y="230"/>
                    <a:pt x="138" y="369"/>
                  </a:cubicBezTo>
                  <a:cubicBezTo>
                    <a:pt x="182" y="412"/>
                    <a:pt x="235" y="432"/>
                    <a:pt x="288" y="432"/>
                  </a:cubicBezTo>
                  <a:cubicBezTo>
                    <a:pt x="399" y="432"/>
                    <a:pt x="507" y="345"/>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87" name="Google Shape;1787;p125"/>
            <p:cNvSpPr/>
            <p:nvPr/>
          </p:nvSpPr>
          <p:spPr>
            <a:xfrm>
              <a:off x="2314775" y="2193375"/>
              <a:ext cx="12600" cy="10825"/>
            </a:xfrm>
            <a:custGeom>
              <a:avLst/>
              <a:gdLst/>
              <a:ahLst/>
              <a:cxnLst/>
              <a:rect l="l" t="t" r="r" b="b"/>
              <a:pathLst>
                <a:path w="504" h="433" extrusionOk="0">
                  <a:moveTo>
                    <a:pt x="288" y="1"/>
                  </a:moveTo>
                  <a:cubicBezTo>
                    <a:pt x="95" y="1"/>
                    <a:pt x="0" y="234"/>
                    <a:pt x="135" y="369"/>
                  </a:cubicBezTo>
                  <a:cubicBezTo>
                    <a:pt x="179" y="413"/>
                    <a:pt x="233" y="433"/>
                    <a:pt x="287" y="433"/>
                  </a:cubicBezTo>
                  <a:cubicBezTo>
                    <a:pt x="397" y="433"/>
                    <a:pt x="504" y="347"/>
                    <a:pt x="504" y="217"/>
                  </a:cubicBezTo>
                  <a:cubicBezTo>
                    <a:pt x="504" y="99"/>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88" name="Google Shape;1788;p125"/>
            <p:cNvSpPr/>
            <p:nvPr/>
          </p:nvSpPr>
          <p:spPr>
            <a:xfrm>
              <a:off x="2314775" y="2215775"/>
              <a:ext cx="12600" cy="10800"/>
            </a:xfrm>
            <a:custGeom>
              <a:avLst/>
              <a:gdLst/>
              <a:ahLst/>
              <a:cxnLst/>
              <a:rect l="l" t="t" r="r" b="b"/>
              <a:pathLst>
                <a:path w="504" h="432" extrusionOk="0">
                  <a:moveTo>
                    <a:pt x="288" y="0"/>
                  </a:moveTo>
                  <a:cubicBezTo>
                    <a:pt x="95" y="0"/>
                    <a:pt x="0" y="230"/>
                    <a:pt x="135" y="369"/>
                  </a:cubicBezTo>
                  <a:cubicBezTo>
                    <a:pt x="179" y="412"/>
                    <a:pt x="233" y="432"/>
                    <a:pt x="285" y="432"/>
                  </a:cubicBezTo>
                  <a:cubicBezTo>
                    <a:pt x="397" y="432"/>
                    <a:pt x="504" y="345"/>
                    <a:pt x="504" y="216"/>
                  </a:cubicBezTo>
                  <a:cubicBezTo>
                    <a:pt x="504" y="95"/>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sp>
        <p:nvSpPr>
          <p:cNvPr id="1789" name="Google Shape;1789;p125"/>
          <p:cNvSpPr/>
          <p:nvPr/>
        </p:nvSpPr>
        <p:spPr>
          <a:xfrm>
            <a:off x="4704413" y="2826288"/>
            <a:ext cx="369850" cy="369150"/>
          </a:xfrm>
          <a:custGeom>
            <a:avLst/>
            <a:gdLst/>
            <a:ahLst/>
            <a:cxnLst/>
            <a:rect l="l" t="t" r="r" b="b"/>
            <a:pathLst>
              <a:path w="14794" h="14766" extrusionOk="0">
                <a:moveTo>
                  <a:pt x="7413" y="2164"/>
                </a:moveTo>
                <a:cubicBezTo>
                  <a:pt x="7428" y="2164"/>
                  <a:pt x="7442" y="2168"/>
                  <a:pt x="7453" y="2176"/>
                </a:cubicBezTo>
                <a:lnTo>
                  <a:pt x="8786" y="3086"/>
                </a:lnTo>
                <a:lnTo>
                  <a:pt x="6040" y="3086"/>
                </a:lnTo>
                <a:lnTo>
                  <a:pt x="7373" y="2176"/>
                </a:lnTo>
                <a:cubicBezTo>
                  <a:pt x="7384" y="2168"/>
                  <a:pt x="7399" y="2164"/>
                  <a:pt x="7413" y="2164"/>
                </a:cubicBezTo>
                <a:close/>
                <a:moveTo>
                  <a:pt x="9417" y="3521"/>
                </a:moveTo>
                <a:lnTo>
                  <a:pt x="11311" y="4816"/>
                </a:lnTo>
                <a:lnTo>
                  <a:pt x="8490" y="4816"/>
                </a:lnTo>
                <a:cubicBezTo>
                  <a:pt x="8452" y="4249"/>
                  <a:pt x="7980" y="3812"/>
                  <a:pt x="7413" y="3812"/>
                </a:cubicBezTo>
                <a:cubicBezTo>
                  <a:pt x="6846" y="3812"/>
                  <a:pt x="6374" y="4249"/>
                  <a:pt x="6337" y="4816"/>
                </a:cubicBezTo>
                <a:lnTo>
                  <a:pt x="3515" y="4816"/>
                </a:lnTo>
                <a:lnTo>
                  <a:pt x="5410" y="3521"/>
                </a:lnTo>
                <a:close/>
                <a:moveTo>
                  <a:pt x="7418" y="4254"/>
                </a:moveTo>
                <a:cubicBezTo>
                  <a:pt x="7577" y="4254"/>
                  <a:pt x="7739" y="4313"/>
                  <a:pt x="7871" y="4445"/>
                </a:cubicBezTo>
                <a:cubicBezTo>
                  <a:pt x="8280" y="4854"/>
                  <a:pt x="7989" y="5550"/>
                  <a:pt x="7413" y="5550"/>
                </a:cubicBezTo>
                <a:cubicBezTo>
                  <a:pt x="7056" y="5550"/>
                  <a:pt x="6765" y="5260"/>
                  <a:pt x="6765" y="4903"/>
                </a:cubicBezTo>
                <a:cubicBezTo>
                  <a:pt x="6765" y="4513"/>
                  <a:pt x="7085" y="4254"/>
                  <a:pt x="7418" y="4254"/>
                </a:cubicBezTo>
                <a:close/>
                <a:moveTo>
                  <a:pt x="11941" y="5248"/>
                </a:moveTo>
                <a:lnTo>
                  <a:pt x="12356" y="5533"/>
                </a:lnTo>
                <a:lnTo>
                  <a:pt x="12356" y="6546"/>
                </a:lnTo>
                <a:lnTo>
                  <a:pt x="4647" y="6546"/>
                </a:lnTo>
                <a:cubicBezTo>
                  <a:pt x="4529" y="6546"/>
                  <a:pt x="4431" y="6641"/>
                  <a:pt x="4431" y="6762"/>
                </a:cubicBezTo>
                <a:cubicBezTo>
                  <a:pt x="4431" y="6880"/>
                  <a:pt x="4529" y="6978"/>
                  <a:pt x="4647" y="6978"/>
                </a:cubicBezTo>
                <a:lnTo>
                  <a:pt x="5908" y="6978"/>
                </a:lnTo>
                <a:cubicBezTo>
                  <a:pt x="5395" y="7283"/>
                  <a:pt x="4986" y="7732"/>
                  <a:pt x="4733" y="8274"/>
                </a:cubicBezTo>
                <a:lnTo>
                  <a:pt x="2470" y="8274"/>
                </a:lnTo>
                <a:lnTo>
                  <a:pt x="2470" y="6978"/>
                </a:lnTo>
                <a:lnTo>
                  <a:pt x="3740" y="6978"/>
                </a:lnTo>
                <a:cubicBezTo>
                  <a:pt x="3858" y="6978"/>
                  <a:pt x="3953" y="6880"/>
                  <a:pt x="3953" y="6762"/>
                </a:cubicBezTo>
                <a:cubicBezTo>
                  <a:pt x="3953" y="6641"/>
                  <a:pt x="3858" y="6546"/>
                  <a:pt x="3740" y="6546"/>
                </a:cubicBezTo>
                <a:lnTo>
                  <a:pt x="2470" y="6546"/>
                </a:lnTo>
                <a:lnTo>
                  <a:pt x="2470" y="5533"/>
                </a:lnTo>
                <a:lnTo>
                  <a:pt x="2885" y="5248"/>
                </a:lnTo>
                <a:lnTo>
                  <a:pt x="6388" y="5248"/>
                </a:lnTo>
                <a:cubicBezTo>
                  <a:pt x="6538" y="5689"/>
                  <a:pt x="6950" y="5985"/>
                  <a:pt x="7413" y="5985"/>
                </a:cubicBezTo>
                <a:cubicBezTo>
                  <a:pt x="7877" y="5985"/>
                  <a:pt x="8288" y="5689"/>
                  <a:pt x="8438" y="5248"/>
                </a:cubicBezTo>
                <a:close/>
                <a:moveTo>
                  <a:pt x="12356" y="6981"/>
                </a:moveTo>
                <a:lnTo>
                  <a:pt x="12356" y="8277"/>
                </a:lnTo>
                <a:lnTo>
                  <a:pt x="10096" y="8277"/>
                </a:lnTo>
                <a:cubicBezTo>
                  <a:pt x="9843" y="7735"/>
                  <a:pt x="9434" y="7286"/>
                  <a:pt x="8924" y="6981"/>
                </a:cubicBezTo>
                <a:close/>
                <a:moveTo>
                  <a:pt x="4572" y="8708"/>
                </a:moveTo>
                <a:cubicBezTo>
                  <a:pt x="4497" y="8970"/>
                  <a:pt x="4460" y="9244"/>
                  <a:pt x="4460" y="9520"/>
                </a:cubicBezTo>
                <a:lnTo>
                  <a:pt x="4460" y="10004"/>
                </a:lnTo>
                <a:lnTo>
                  <a:pt x="2470" y="10004"/>
                </a:lnTo>
                <a:lnTo>
                  <a:pt x="2470" y="8708"/>
                </a:lnTo>
                <a:close/>
                <a:moveTo>
                  <a:pt x="12356" y="8708"/>
                </a:moveTo>
                <a:lnTo>
                  <a:pt x="12356" y="10004"/>
                </a:lnTo>
                <a:lnTo>
                  <a:pt x="10367" y="10004"/>
                </a:lnTo>
                <a:lnTo>
                  <a:pt x="10367" y="9520"/>
                </a:lnTo>
                <a:cubicBezTo>
                  <a:pt x="10367" y="9244"/>
                  <a:pt x="10329" y="8970"/>
                  <a:pt x="10254" y="8708"/>
                </a:cubicBezTo>
                <a:close/>
                <a:moveTo>
                  <a:pt x="4460" y="10438"/>
                </a:moveTo>
                <a:lnTo>
                  <a:pt x="4460" y="11734"/>
                </a:lnTo>
                <a:lnTo>
                  <a:pt x="2470" y="11734"/>
                </a:lnTo>
                <a:lnTo>
                  <a:pt x="2470" y="10438"/>
                </a:lnTo>
                <a:close/>
                <a:moveTo>
                  <a:pt x="4963" y="12166"/>
                </a:moveTo>
                <a:lnTo>
                  <a:pt x="5148" y="13461"/>
                </a:lnTo>
                <a:lnTo>
                  <a:pt x="1034" y="13461"/>
                </a:lnTo>
                <a:lnTo>
                  <a:pt x="1221" y="12166"/>
                </a:lnTo>
                <a:close/>
                <a:moveTo>
                  <a:pt x="7417" y="6998"/>
                </a:moveTo>
                <a:cubicBezTo>
                  <a:pt x="8419" y="6998"/>
                  <a:pt x="9349" y="7600"/>
                  <a:pt x="9745" y="8556"/>
                </a:cubicBezTo>
                <a:cubicBezTo>
                  <a:pt x="9748" y="8564"/>
                  <a:pt x="9751" y="8573"/>
                  <a:pt x="9754" y="8582"/>
                </a:cubicBezTo>
                <a:cubicBezTo>
                  <a:pt x="9874" y="8878"/>
                  <a:pt x="9935" y="9198"/>
                  <a:pt x="9935" y="9517"/>
                </a:cubicBezTo>
                <a:lnTo>
                  <a:pt x="9935" y="10605"/>
                </a:lnTo>
                <a:cubicBezTo>
                  <a:pt x="9935" y="10723"/>
                  <a:pt x="10030" y="10821"/>
                  <a:pt x="10151" y="10821"/>
                </a:cubicBezTo>
                <a:cubicBezTo>
                  <a:pt x="10269" y="10821"/>
                  <a:pt x="10367" y="10723"/>
                  <a:pt x="10367" y="10605"/>
                </a:cubicBezTo>
                <a:lnTo>
                  <a:pt x="10367" y="10436"/>
                </a:lnTo>
                <a:lnTo>
                  <a:pt x="12353" y="10436"/>
                </a:lnTo>
                <a:lnTo>
                  <a:pt x="12353" y="11731"/>
                </a:lnTo>
                <a:lnTo>
                  <a:pt x="10367" y="11731"/>
                </a:lnTo>
                <a:lnTo>
                  <a:pt x="10367" y="11521"/>
                </a:lnTo>
                <a:cubicBezTo>
                  <a:pt x="10364" y="11403"/>
                  <a:pt x="10269" y="11308"/>
                  <a:pt x="10154" y="11308"/>
                </a:cubicBezTo>
                <a:cubicBezTo>
                  <a:pt x="10033" y="11308"/>
                  <a:pt x="9938" y="11403"/>
                  <a:pt x="9938" y="11524"/>
                </a:cubicBezTo>
                <a:lnTo>
                  <a:pt x="9938" y="13464"/>
                </a:lnTo>
                <a:lnTo>
                  <a:pt x="5585" y="13464"/>
                </a:lnTo>
                <a:lnTo>
                  <a:pt x="5363" y="11918"/>
                </a:lnTo>
                <a:cubicBezTo>
                  <a:pt x="5349" y="11812"/>
                  <a:pt x="5254" y="11734"/>
                  <a:pt x="5148" y="11734"/>
                </a:cubicBezTo>
                <a:lnTo>
                  <a:pt x="4891" y="11734"/>
                </a:lnTo>
                <a:lnTo>
                  <a:pt x="4891" y="9517"/>
                </a:lnTo>
                <a:cubicBezTo>
                  <a:pt x="4891" y="8314"/>
                  <a:pt x="5743" y="7280"/>
                  <a:pt x="6924" y="7047"/>
                </a:cubicBezTo>
                <a:cubicBezTo>
                  <a:pt x="7089" y="7014"/>
                  <a:pt x="7254" y="6998"/>
                  <a:pt x="7417" y="6998"/>
                </a:cubicBezTo>
                <a:close/>
                <a:moveTo>
                  <a:pt x="12356" y="12169"/>
                </a:moveTo>
                <a:lnTo>
                  <a:pt x="12356" y="13464"/>
                </a:lnTo>
                <a:lnTo>
                  <a:pt x="10367" y="13464"/>
                </a:lnTo>
                <a:lnTo>
                  <a:pt x="10367" y="12169"/>
                </a:lnTo>
                <a:close/>
                <a:moveTo>
                  <a:pt x="14144" y="13896"/>
                </a:moveTo>
                <a:cubicBezTo>
                  <a:pt x="14262" y="13896"/>
                  <a:pt x="14360" y="13994"/>
                  <a:pt x="14360" y="14112"/>
                </a:cubicBezTo>
                <a:cubicBezTo>
                  <a:pt x="14360" y="14233"/>
                  <a:pt x="14262" y="14328"/>
                  <a:pt x="14144" y="14328"/>
                </a:cubicBezTo>
                <a:lnTo>
                  <a:pt x="686" y="14328"/>
                </a:lnTo>
                <a:cubicBezTo>
                  <a:pt x="565" y="14328"/>
                  <a:pt x="470" y="14233"/>
                  <a:pt x="470" y="14112"/>
                </a:cubicBezTo>
                <a:cubicBezTo>
                  <a:pt x="470" y="13994"/>
                  <a:pt x="565" y="13896"/>
                  <a:pt x="686" y="13896"/>
                </a:cubicBezTo>
                <a:close/>
                <a:moveTo>
                  <a:pt x="7413" y="0"/>
                </a:moveTo>
                <a:cubicBezTo>
                  <a:pt x="7314" y="0"/>
                  <a:pt x="7215" y="29"/>
                  <a:pt x="7128" y="86"/>
                </a:cubicBezTo>
                <a:lnTo>
                  <a:pt x="133" y="4885"/>
                </a:lnTo>
                <a:cubicBezTo>
                  <a:pt x="72" y="4926"/>
                  <a:pt x="38" y="4995"/>
                  <a:pt x="38" y="5067"/>
                </a:cubicBezTo>
                <a:lnTo>
                  <a:pt x="38" y="6794"/>
                </a:lnTo>
                <a:cubicBezTo>
                  <a:pt x="36" y="6921"/>
                  <a:pt x="140" y="7012"/>
                  <a:pt x="253" y="7012"/>
                </a:cubicBezTo>
                <a:cubicBezTo>
                  <a:pt x="294" y="7012"/>
                  <a:pt x="336" y="6999"/>
                  <a:pt x="375" y="6972"/>
                </a:cubicBezTo>
                <a:lnTo>
                  <a:pt x="2041" y="5832"/>
                </a:lnTo>
                <a:lnTo>
                  <a:pt x="2041" y="11737"/>
                </a:lnTo>
                <a:lnTo>
                  <a:pt x="1034" y="11737"/>
                </a:lnTo>
                <a:cubicBezTo>
                  <a:pt x="927" y="11737"/>
                  <a:pt x="835" y="11817"/>
                  <a:pt x="818" y="11924"/>
                </a:cubicBezTo>
                <a:lnTo>
                  <a:pt x="596" y="13473"/>
                </a:lnTo>
                <a:cubicBezTo>
                  <a:pt x="254" y="13513"/>
                  <a:pt x="0" y="13815"/>
                  <a:pt x="23" y="14161"/>
                </a:cubicBezTo>
                <a:cubicBezTo>
                  <a:pt x="46" y="14502"/>
                  <a:pt x="331" y="14765"/>
                  <a:pt x="674" y="14765"/>
                </a:cubicBezTo>
                <a:cubicBezTo>
                  <a:pt x="678" y="14765"/>
                  <a:pt x="682" y="14765"/>
                  <a:pt x="686" y="14765"/>
                </a:cubicBezTo>
                <a:lnTo>
                  <a:pt x="14144" y="14765"/>
                </a:lnTo>
                <a:cubicBezTo>
                  <a:pt x="14501" y="14765"/>
                  <a:pt x="14788" y="14474"/>
                  <a:pt x="14788" y="14117"/>
                </a:cubicBezTo>
                <a:cubicBezTo>
                  <a:pt x="14788" y="13758"/>
                  <a:pt x="14501" y="13470"/>
                  <a:pt x="14144" y="13470"/>
                </a:cubicBezTo>
                <a:lnTo>
                  <a:pt x="12788" y="13470"/>
                </a:lnTo>
                <a:lnTo>
                  <a:pt x="12791" y="5830"/>
                </a:lnTo>
                <a:lnTo>
                  <a:pt x="14455" y="6970"/>
                </a:lnTo>
                <a:cubicBezTo>
                  <a:pt x="14493" y="6996"/>
                  <a:pt x="14535" y="7007"/>
                  <a:pt x="14575" y="7007"/>
                </a:cubicBezTo>
                <a:cubicBezTo>
                  <a:pt x="14688" y="7007"/>
                  <a:pt x="14793" y="6917"/>
                  <a:pt x="14791" y="6788"/>
                </a:cubicBezTo>
                <a:lnTo>
                  <a:pt x="14791" y="5061"/>
                </a:lnTo>
                <a:cubicBezTo>
                  <a:pt x="14791" y="4989"/>
                  <a:pt x="14757" y="4923"/>
                  <a:pt x="14696" y="4882"/>
                </a:cubicBezTo>
                <a:lnTo>
                  <a:pt x="11196" y="2482"/>
                </a:lnTo>
                <a:cubicBezTo>
                  <a:pt x="11159" y="2457"/>
                  <a:pt x="11117" y="2445"/>
                  <a:pt x="11076" y="2445"/>
                </a:cubicBezTo>
                <a:cubicBezTo>
                  <a:pt x="11006" y="2445"/>
                  <a:pt x="10938" y="2478"/>
                  <a:pt x="10896" y="2539"/>
                </a:cubicBezTo>
                <a:cubicBezTo>
                  <a:pt x="10827" y="2637"/>
                  <a:pt x="10853" y="2772"/>
                  <a:pt x="10951" y="2839"/>
                </a:cubicBezTo>
                <a:lnTo>
                  <a:pt x="14360" y="5173"/>
                </a:lnTo>
                <a:lnTo>
                  <a:pt x="14360" y="6377"/>
                </a:lnTo>
                <a:lnTo>
                  <a:pt x="7698" y="1814"/>
                </a:lnTo>
                <a:cubicBezTo>
                  <a:pt x="7612" y="1755"/>
                  <a:pt x="7512" y="1725"/>
                  <a:pt x="7413" y="1725"/>
                </a:cubicBezTo>
                <a:cubicBezTo>
                  <a:pt x="7314" y="1725"/>
                  <a:pt x="7215" y="1755"/>
                  <a:pt x="7128" y="1814"/>
                </a:cubicBezTo>
                <a:lnTo>
                  <a:pt x="467" y="6377"/>
                </a:lnTo>
                <a:lnTo>
                  <a:pt x="467" y="5173"/>
                </a:lnTo>
                <a:lnTo>
                  <a:pt x="7373" y="443"/>
                </a:lnTo>
                <a:cubicBezTo>
                  <a:pt x="7384" y="435"/>
                  <a:pt x="7399" y="431"/>
                  <a:pt x="7413" y="431"/>
                </a:cubicBezTo>
                <a:cubicBezTo>
                  <a:pt x="7428" y="431"/>
                  <a:pt x="7442" y="435"/>
                  <a:pt x="7453" y="443"/>
                </a:cubicBezTo>
                <a:lnTo>
                  <a:pt x="10188" y="2318"/>
                </a:lnTo>
                <a:cubicBezTo>
                  <a:pt x="10226" y="2344"/>
                  <a:pt x="10268" y="2356"/>
                  <a:pt x="10311" y="2356"/>
                </a:cubicBezTo>
                <a:cubicBezTo>
                  <a:pt x="10379" y="2356"/>
                  <a:pt x="10447" y="2323"/>
                  <a:pt x="10488" y="2263"/>
                </a:cubicBezTo>
                <a:cubicBezTo>
                  <a:pt x="10557" y="2162"/>
                  <a:pt x="10531" y="2030"/>
                  <a:pt x="10433" y="1961"/>
                </a:cubicBezTo>
                <a:lnTo>
                  <a:pt x="7698" y="86"/>
                </a:lnTo>
                <a:cubicBezTo>
                  <a:pt x="7612" y="29"/>
                  <a:pt x="7512" y="0"/>
                  <a:pt x="74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nvGrpSpPr>
          <p:cNvPr id="1790" name="Google Shape;1790;p125"/>
          <p:cNvGrpSpPr/>
          <p:nvPr/>
        </p:nvGrpSpPr>
        <p:grpSpPr>
          <a:xfrm>
            <a:off x="4152413" y="2244188"/>
            <a:ext cx="236375" cy="368875"/>
            <a:chOff x="3390125" y="2072325"/>
            <a:chExt cx="236375" cy="368875"/>
          </a:xfrm>
        </p:grpSpPr>
        <p:sp>
          <p:nvSpPr>
            <p:cNvPr id="1791" name="Google Shape;1791;p125"/>
            <p:cNvSpPr/>
            <p:nvPr/>
          </p:nvSpPr>
          <p:spPr>
            <a:xfrm>
              <a:off x="3390125" y="2072325"/>
              <a:ext cx="236375" cy="368875"/>
            </a:xfrm>
            <a:custGeom>
              <a:avLst/>
              <a:gdLst/>
              <a:ahLst/>
              <a:cxnLst/>
              <a:rect l="l" t="t" r="r" b="b"/>
              <a:pathLst>
                <a:path w="9455" h="14755" extrusionOk="0">
                  <a:moveTo>
                    <a:pt x="1731" y="1299"/>
                  </a:moveTo>
                  <a:lnTo>
                    <a:pt x="1731" y="2321"/>
                  </a:lnTo>
                  <a:cubicBezTo>
                    <a:pt x="1641" y="2407"/>
                    <a:pt x="1555" y="2500"/>
                    <a:pt x="1471" y="2592"/>
                  </a:cubicBezTo>
                  <a:cubicBezTo>
                    <a:pt x="1371" y="2572"/>
                    <a:pt x="1296" y="2482"/>
                    <a:pt x="1299" y="2379"/>
                  </a:cubicBezTo>
                  <a:lnTo>
                    <a:pt x="1299" y="1515"/>
                  </a:lnTo>
                  <a:cubicBezTo>
                    <a:pt x="1299" y="1397"/>
                    <a:pt x="1394" y="1299"/>
                    <a:pt x="1515" y="1299"/>
                  </a:cubicBezTo>
                  <a:close/>
                  <a:moveTo>
                    <a:pt x="7940" y="1299"/>
                  </a:moveTo>
                  <a:cubicBezTo>
                    <a:pt x="8061" y="1299"/>
                    <a:pt x="8156" y="1394"/>
                    <a:pt x="8156" y="1515"/>
                  </a:cubicBezTo>
                  <a:lnTo>
                    <a:pt x="8159" y="2379"/>
                  </a:lnTo>
                  <a:cubicBezTo>
                    <a:pt x="8159" y="2482"/>
                    <a:pt x="8084" y="2572"/>
                    <a:pt x="7983" y="2592"/>
                  </a:cubicBezTo>
                  <a:cubicBezTo>
                    <a:pt x="7900" y="2497"/>
                    <a:pt x="7816" y="2407"/>
                    <a:pt x="7724" y="2321"/>
                  </a:cubicBezTo>
                  <a:lnTo>
                    <a:pt x="7724" y="1299"/>
                  </a:lnTo>
                  <a:close/>
                  <a:moveTo>
                    <a:pt x="7943" y="433"/>
                  </a:moveTo>
                  <a:cubicBezTo>
                    <a:pt x="8539" y="436"/>
                    <a:pt x="9022" y="916"/>
                    <a:pt x="9022" y="1512"/>
                  </a:cubicBezTo>
                  <a:lnTo>
                    <a:pt x="9022" y="2376"/>
                  </a:lnTo>
                  <a:cubicBezTo>
                    <a:pt x="9022" y="2759"/>
                    <a:pt x="8821" y="3113"/>
                    <a:pt x="8493" y="3309"/>
                  </a:cubicBezTo>
                  <a:cubicBezTo>
                    <a:pt x="8421" y="3182"/>
                    <a:pt x="8343" y="3061"/>
                    <a:pt x="8260" y="2943"/>
                  </a:cubicBezTo>
                  <a:cubicBezTo>
                    <a:pt x="8464" y="2828"/>
                    <a:pt x="8591" y="2612"/>
                    <a:pt x="8591" y="2379"/>
                  </a:cubicBezTo>
                  <a:lnTo>
                    <a:pt x="8591" y="1515"/>
                  </a:lnTo>
                  <a:cubicBezTo>
                    <a:pt x="8591" y="1158"/>
                    <a:pt x="8300" y="867"/>
                    <a:pt x="7943" y="867"/>
                  </a:cubicBezTo>
                  <a:lnTo>
                    <a:pt x="7511" y="867"/>
                  </a:lnTo>
                  <a:cubicBezTo>
                    <a:pt x="7390" y="867"/>
                    <a:pt x="7295" y="965"/>
                    <a:pt x="7295" y="1083"/>
                  </a:cubicBezTo>
                  <a:lnTo>
                    <a:pt x="7295" y="1956"/>
                  </a:lnTo>
                  <a:cubicBezTo>
                    <a:pt x="7157" y="1855"/>
                    <a:pt x="7013" y="1760"/>
                    <a:pt x="6863" y="1676"/>
                  </a:cubicBezTo>
                  <a:lnTo>
                    <a:pt x="6863" y="620"/>
                  </a:lnTo>
                  <a:cubicBezTo>
                    <a:pt x="6863" y="516"/>
                    <a:pt x="6947" y="433"/>
                    <a:pt x="7050" y="433"/>
                  </a:cubicBezTo>
                  <a:close/>
                  <a:moveTo>
                    <a:pt x="4730" y="1544"/>
                  </a:moveTo>
                  <a:cubicBezTo>
                    <a:pt x="6878" y="1544"/>
                    <a:pt x="8616" y="3285"/>
                    <a:pt x="8619" y="5433"/>
                  </a:cubicBezTo>
                  <a:lnTo>
                    <a:pt x="8616" y="6515"/>
                  </a:lnTo>
                  <a:cubicBezTo>
                    <a:pt x="8616" y="7727"/>
                    <a:pt x="7963" y="8844"/>
                    <a:pt x="6907" y="9440"/>
                  </a:cubicBezTo>
                  <a:cubicBezTo>
                    <a:pt x="6803" y="9501"/>
                    <a:pt x="6765" y="9633"/>
                    <a:pt x="6823" y="9737"/>
                  </a:cubicBezTo>
                  <a:cubicBezTo>
                    <a:pt x="6864" y="9807"/>
                    <a:pt x="6936" y="9846"/>
                    <a:pt x="7011" y="9846"/>
                  </a:cubicBezTo>
                  <a:cubicBezTo>
                    <a:pt x="7048" y="9846"/>
                    <a:pt x="7085" y="9837"/>
                    <a:pt x="7120" y="9817"/>
                  </a:cubicBezTo>
                  <a:cubicBezTo>
                    <a:pt x="7393" y="9662"/>
                    <a:pt x="7646" y="9475"/>
                    <a:pt x="7874" y="9256"/>
                  </a:cubicBezTo>
                  <a:lnTo>
                    <a:pt x="7874" y="9256"/>
                  </a:lnTo>
                  <a:lnTo>
                    <a:pt x="7623" y="12595"/>
                  </a:lnTo>
                  <a:lnTo>
                    <a:pt x="6270" y="12595"/>
                  </a:lnTo>
                  <a:lnTo>
                    <a:pt x="6270" y="12466"/>
                  </a:lnTo>
                  <a:cubicBezTo>
                    <a:pt x="6270" y="11870"/>
                    <a:pt x="5787" y="11386"/>
                    <a:pt x="5191" y="11386"/>
                  </a:cubicBezTo>
                  <a:lnTo>
                    <a:pt x="4270" y="11386"/>
                  </a:lnTo>
                  <a:cubicBezTo>
                    <a:pt x="3674" y="11386"/>
                    <a:pt x="3190" y="11870"/>
                    <a:pt x="3190" y="12466"/>
                  </a:cubicBezTo>
                  <a:lnTo>
                    <a:pt x="3190" y="12595"/>
                  </a:lnTo>
                  <a:lnTo>
                    <a:pt x="1831" y="12595"/>
                  </a:lnTo>
                  <a:lnTo>
                    <a:pt x="1578" y="9256"/>
                  </a:lnTo>
                  <a:lnTo>
                    <a:pt x="1578" y="9256"/>
                  </a:lnTo>
                  <a:cubicBezTo>
                    <a:pt x="2280" y="9930"/>
                    <a:pt x="3219" y="10304"/>
                    <a:pt x="4195" y="10304"/>
                  </a:cubicBezTo>
                  <a:lnTo>
                    <a:pt x="5263" y="10304"/>
                  </a:lnTo>
                  <a:cubicBezTo>
                    <a:pt x="5585" y="10304"/>
                    <a:pt x="5905" y="10264"/>
                    <a:pt x="6216" y="10183"/>
                  </a:cubicBezTo>
                  <a:cubicBezTo>
                    <a:pt x="6334" y="10154"/>
                    <a:pt x="6403" y="10036"/>
                    <a:pt x="6371" y="9921"/>
                  </a:cubicBezTo>
                  <a:cubicBezTo>
                    <a:pt x="6347" y="9822"/>
                    <a:pt x="6261" y="9758"/>
                    <a:pt x="6166" y="9758"/>
                  </a:cubicBezTo>
                  <a:cubicBezTo>
                    <a:pt x="6147" y="9758"/>
                    <a:pt x="6128" y="9760"/>
                    <a:pt x="6109" y="9766"/>
                  </a:cubicBezTo>
                  <a:cubicBezTo>
                    <a:pt x="5833" y="9838"/>
                    <a:pt x="5548" y="9872"/>
                    <a:pt x="5263" y="9872"/>
                  </a:cubicBezTo>
                  <a:lnTo>
                    <a:pt x="4198" y="9872"/>
                  </a:lnTo>
                  <a:cubicBezTo>
                    <a:pt x="2341" y="9872"/>
                    <a:pt x="838" y="8369"/>
                    <a:pt x="838" y="6515"/>
                  </a:cubicBezTo>
                  <a:lnTo>
                    <a:pt x="838" y="5433"/>
                  </a:lnTo>
                  <a:cubicBezTo>
                    <a:pt x="838" y="3285"/>
                    <a:pt x="2580" y="1544"/>
                    <a:pt x="4724" y="1544"/>
                  </a:cubicBezTo>
                  <a:close/>
                  <a:moveTo>
                    <a:pt x="8274" y="9717"/>
                  </a:moveTo>
                  <a:cubicBezTo>
                    <a:pt x="8498" y="10125"/>
                    <a:pt x="8616" y="10583"/>
                    <a:pt x="8619" y="11049"/>
                  </a:cubicBezTo>
                  <a:lnTo>
                    <a:pt x="8616" y="11049"/>
                  </a:lnTo>
                  <a:cubicBezTo>
                    <a:pt x="8614" y="11631"/>
                    <a:pt x="8432" y="12198"/>
                    <a:pt x="8093" y="12673"/>
                  </a:cubicBezTo>
                  <a:lnTo>
                    <a:pt x="8052" y="12659"/>
                  </a:lnTo>
                  <a:lnTo>
                    <a:pt x="8274" y="9717"/>
                  </a:lnTo>
                  <a:close/>
                  <a:moveTo>
                    <a:pt x="5188" y="11818"/>
                  </a:moveTo>
                  <a:cubicBezTo>
                    <a:pt x="5545" y="11818"/>
                    <a:pt x="5836" y="12109"/>
                    <a:pt x="5836" y="12466"/>
                  </a:cubicBezTo>
                  <a:lnTo>
                    <a:pt x="5836" y="12745"/>
                  </a:lnTo>
                  <a:cubicBezTo>
                    <a:pt x="5548" y="12924"/>
                    <a:pt x="5375" y="13237"/>
                    <a:pt x="5375" y="13577"/>
                  </a:cubicBezTo>
                  <a:lnTo>
                    <a:pt x="5375" y="14245"/>
                  </a:lnTo>
                  <a:cubicBezTo>
                    <a:pt x="5161" y="14275"/>
                    <a:pt x="4944" y="14290"/>
                    <a:pt x="4727" y="14290"/>
                  </a:cubicBezTo>
                  <a:cubicBezTo>
                    <a:pt x="4511" y="14290"/>
                    <a:pt x="4294" y="14275"/>
                    <a:pt x="4080" y="14245"/>
                  </a:cubicBezTo>
                  <a:lnTo>
                    <a:pt x="4080" y="13577"/>
                  </a:lnTo>
                  <a:cubicBezTo>
                    <a:pt x="4080" y="13237"/>
                    <a:pt x="3904" y="12924"/>
                    <a:pt x="3619" y="12745"/>
                  </a:cubicBezTo>
                  <a:lnTo>
                    <a:pt x="3619" y="12466"/>
                  </a:lnTo>
                  <a:cubicBezTo>
                    <a:pt x="3619" y="12109"/>
                    <a:pt x="3907" y="11818"/>
                    <a:pt x="4267" y="11818"/>
                  </a:cubicBezTo>
                  <a:close/>
                  <a:moveTo>
                    <a:pt x="3098" y="13027"/>
                  </a:moveTo>
                  <a:cubicBezTo>
                    <a:pt x="3400" y="13027"/>
                    <a:pt x="3645" y="13275"/>
                    <a:pt x="3648" y="13577"/>
                  </a:cubicBezTo>
                  <a:lnTo>
                    <a:pt x="3648" y="14288"/>
                  </a:lnTo>
                  <a:cubicBezTo>
                    <a:pt x="3648" y="14308"/>
                    <a:pt x="3631" y="14325"/>
                    <a:pt x="3607" y="14325"/>
                  </a:cubicBezTo>
                  <a:lnTo>
                    <a:pt x="3299" y="14325"/>
                  </a:lnTo>
                  <a:lnTo>
                    <a:pt x="3299" y="13908"/>
                  </a:lnTo>
                  <a:cubicBezTo>
                    <a:pt x="3299" y="13787"/>
                    <a:pt x="3204" y="13692"/>
                    <a:pt x="3084" y="13692"/>
                  </a:cubicBezTo>
                  <a:cubicBezTo>
                    <a:pt x="2966" y="13692"/>
                    <a:pt x="2868" y="13787"/>
                    <a:pt x="2868" y="13908"/>
                  </a:cubicBezTo>
                  <a:lnTo>
                    <a:pt x="2868" y="14325"/>
                  </a:lnTo>
                  <a:lnTo>
                    <a:pt x="1975" y="14325"/>
                  </a:lnTo>
                  <a:lnTo>
                    <a:pt x="1975" y="13908"/>
                  </a:lnTo>
                  <a:cubicBezTo>
                    <a:pt x="1975" y="13787"/>
                    <a:pt x="1877" y="13692"/>
                    <a:pt x="1759" y="13692"/>
                  </a:cubicBezTo>
                  <a:cubicBezTo>
                    <a:pt x="1641" y="13692"/>
                    <a:pt x="1543" y="13787"/>
                    <a:pt x="1543" y="13908"/>
                  </a:cubicBezTo>
                  <a:lnTo>
                    <a:pt x="1543" y="14325"/>
                  </a:lnTo>
                  <a:lnTo>
                    <a:pt x="1235" y="14325"/>
                  </a:lnTo>
                  <a:cubicBezTo>
                    <a:pt x="1215" y="14325"/>
                    <a:pt x="1195" y="14308"/>
                    <a:pt x="1198" y="14288"/>
                  </a:cubicBezTo>
                  <a:lnTo>
                    <a:pt x="1198" y="13577"/>
                  </a:lnTo>
                  <a:cubicBezTo>
                    <a:pt x="1198" y="13275"/>
                    <a:pt x="1443" y="13027"/>
                    <a:pt x="1745" y="13027"/>
                  </a:cubicBezTo>
                  <a:close/>
                  <a:moveTo>
                    <a:pt x="7710" y="13027"/>
                  </a:moveTo>
                  <a:cubicBezTo>
                    <a:pt x="8012" y="13027"/>
                    <a:pt x="8257" y="13275"/>
                    <a:pt x="8260" y="13577"/>
                  </a:cubicBezTo>
                  <a:lnTo>
                    <a:pt x="8260" y="14288"/>
                  </a:lnTo>
                  <a:lnTo>
                    <a:pt x="8257" y="14288"/>
                  </a:lnTo>
                  <a:cubicBezTo>
                    <a:pt x="8257" y="14308"/>
                    <a:pt x="8239" y="14325"/>
                    <a:pt x="8219" y="14325"/>
                  </a:cubicBezTo>
                  <a:lnTo>
                    <a:pt x="7911" y="14325"/>
                  </a:lnTo>
                  <a:lnTo>
                    <a:pt x="7911" y="13908"/>
                  </a:lnTo>
                  <a:cubicBezTo>
                    <a:pt x="7911" y="13787"/>
                    <a:pt x="7816" y="13692"/>
                    <a:pt x="7695" y="13692"/>
                  </a:cubicBezTo>
                  <a:cubicBezTo>
                    <a:pt x="7577" y="13692"/>
                    <a:pt x="7479" y="13787"/>
                    <a:pt x="7479" y="13908"/>
                  </a:cubicBezTo>
                  <a:lnTo>
                    <a:pt x="7479" y="14325"/>
                  </a:lnTo>
                  <a:lnTo>
                    <a:pt x="6587" y="14325"/>
                  </a:lnTo>
                  <a:lnTo>
                    <a:pt x="6587" y="13908"/>
                  </a:lnTo>
                  <a:cubicBezTo>
                    <a:pt x="6587" y="13787"/>
                    <a:pt x="6489" y="13692"/>
                    <a:pt x="6371" y="13692"/>
                  </a:cubicBezTo>
                  <a:cubicBezTo>
                    <a:pt x="6250" y="13692"/>
                    <a:pt x="6155" y="13787"/>
                    <a:pt x="6155" y="13908"/>
                  </a:cubicBezTo>
                  <a:lnTo>
                    <a:pt x="6155" y="14325"/>
                  </a:lnTo>
                  <a:lnTo>
                    <a:pt x="5847" y="14325"/>
                  </a:lnTo>
                  <a:cubicBezTo>
                    <a:pt x="5827" y="14325"/>
                    <a:pt x="5810" y="14308"/>
                    <a:pt x="5810" y="14288"/>
                  </a:cubicBezTo>
                  <a:lnTo>
                    <a:pt x="5810" y="13577"/>
                  </a:lnTo>
                  <a:cubicBezTo>
                    <a:pt x="5810" y="13275"/>
                    <a:pt x="6054" y="13027"/>
                    <a:pt x="6357" y="13027"/>
                  </a:cubicBezTo>
                  <a:close/>
                  <a:moveTo>
                    <a:pt x="1515" y="1"/>
                  </a:moveTo>
                  <a:cubicBezTo>
                    <a:pt x="680" y="4"/>
                    <a:pt x="3" y="677"/>
                    <a:pt x="0" y="1512"/>
                  </a:cubicBezTo>
                  <a:lnTo>
                    <a:pt x="0" y="2376"/>
                  </a:lnTo>
                  <a:cubicBezTo>
                    <a:pt x="3" y="2923"/>
                    <a:pt x="294" y="3427"/>
                    <a:pt x="769" y="3697"/>
                  </a:cubicBezTo>
                  <a:cubicBezTo>
                    <a:pt x="527" y="4244"/>
                    <a:pt x="403" y="4834"/>
                    <a:pt x="406" y="5433"/>
                  </a:cubicBezTo>
                  <a:lnTo>
                    <a:pt x="406" y="6515"/>
                  </a:lnTo>
                  <a:cubicBezTo>
                    <a:pt x="403" y="7301"/>
                    <a:pt x="648" y="8067"/>
                    <a:pt x="1106" y="8706"/>
                  </a:cubicBezTo>
                  <a:lnTo>
                    <a:pt x="1129" y="9014"/>
                  </a:lnTo>
                  <a:cubicBezTo>
                    <a:pt x="654" y="9616"/>
                    <a:pt x="406" y="10318"/>
                    <a:pt x="406" y="11049"/>
                  </a:cubicBezTo>
                  <a:cubicBezTo>
                    <a:pt x="403" y="11182"/>
                    <a:pt x="412" y="11317"/>
                    <a:pt x="429" y="11450"/>
                  </a:cubicBezTo>
                  <a:cubicBezTo>
                    <a:pt x="444" y="11556"/>
                    <a:pt x="536" y="11637"/>
                    <a:pt x="645" y="11637"/>
                  </a:cubicBezTo>
                  <a:cubicBezTo>
                    <a:pt x="648" y="11638"/>
                    <a:pt x="651" y="11638"/>
                    <a:pt x="654" y="11638"/>
                  </a:cubicBezTo>
                  <a:cubicBezTo>
                    <a:pt x="660" y="11638"/>
                    <a:pt x="665" y="11637"/>
                    <a:pt x="671" y="11637"/>
                  </a:cubicBezTo>
                  <a:cubicBezTo>
                    <a:pt x="789" y="11622"/>
                    <a:pt x="876" y="11513"/>
                    <a:pt x="858" y="11395"/>
                  </a:cubicBezTo>
                  <a:cubicBezTo>
                    <a:pt x="786" y="10816"/>
                    <a:pt x="899" y="10226"/>
                    <a:pt x="1181" y="9717"/>
                  </a:cubicBezTo>
                  <a:lnTo>
                    <a:pt x="1402" y="12659"/>
                  </a:lnTo>
                  <a:lnTo>
                    <a:pt x="1362" y="12673"/>
                  </a:lnTo>
                  <a:cubicBezTo>
                    <a:pt x="1261" y="12529"/>
                    <a:pt x="1172" y="12374"/>
                    <a:pt x="1097" y="12215"/>
                  </a:cubicBezTo>
                  <a:cubicBezTo>
                    <a:pt x="1054" y="12129"/>
                    <a:pt x="981" y="12093"/>
                    <a:pt x="910" y="12093"/>
                  </a:cubicBezTo>
                  <a:cubicBezTo>
                    <a:pt x="772" y="12093"/>
                    <a:pt x="636" y="12226"/>
                    <a:pt x="706" y="12394"/>
                  </a:cubicBezTo>
                  <a:cubicBezTo>
                    <a:pt x="789" y="12581"/>
                    <a:pt x="893" y="12757"/>
                    <a:pt x="1011" y="12926"/>
                  </a:cubicBezTo>
                  <a:cubicBezTo>
                    <a:pt x="853" y="13105"/>
                    <a:pt x="766" y="13335"/>
                    <a:pt x="766" y="13574"/>
                  </a:cubicBezTo>
                  <a:lnTo>
                    <a:pt x="766" y="14285"/>
                  </a:lnTo>
                  <a:cubicBezTo>
                    <a:pt x="766" y="14544"/>
                    <a:pt x="976" y="14754"/>
                    <a:pt x="1235" y="14754"/>
                  </a:cubicBezTo>
                  <a:lnTo>
                    <a:pt x="3607" y="14754"/>
                  </a:lnTo>
                  <a:cubicBezTo>
                    <a:pt x="3714" y="14754"/>
                    <a:pt x="3815" y="14720"/>
                    <a:pt x="3898" y="14654"/>
                  </a:cubicBezTo>
                  <a:cubicBezTo>
                    <a:pt x="4173" y="14698"/>
                    <a:pt x="4450" y="14721"/>
                    <a:pt x="4727" y="14721"/>
                  </a:cubicBezTo>
                  <a:cubicBezTo>
                    <a:pt x="5004" y="14721"/>
                    <a:pt x="5280" y="14698"/>
                    <a:pt x="5554" y="14654"/>
                  </a:cubicBezTo>
                  <a:cubicBezTo>
                    <a:pt x="5637" y="14720"/>
                    <a:pt x="5741" y="14754"/>
                    <a:pt x="5844" y="14754"/>
                  </a:cubicBezTo>
                  <a:lnTo>
                    <a:pt x="8216" y="14754"/>
                  </a:lnTo>
                  <a:cubicBezTo>
                    <a:pt x="8478" y="14754"/>
                    <a:pt x="8688" y="14544"/>
                    <a:pt x="8688" y="14282"/>
                  </a:cubicBezTo>
                  <a:lnTo>
                    <a:pt x="8688" y="13577"/>
                  </a:lnTo>
                  <a:cubicBezTo>
                    <a:pt x="8688" y="13338"/>
                    <a:pt x="8599" y="13108"/>
                    <a:pt x="8441" y="12929"/>
                  </a:cubicBezTo>
                  <a:cubicBezTo>
                    <a:pt x="8832" y="12379"/>
                    <a:pt x="9045" y="11723"/>
                    <a:pt x="9048" y="11049"/>
                  </a:cubicBezTo>
                  <a:cubicBezTo>
                    <a:pt x="9048" y="10321"/>
                    <a:pt x="8798" y="9619"/>
                    <a:pt x="8326" y="9014"/>
                  </a:cubicBezTo>
                  <a:lnTo>
                    <a:pt x="8349" y="8709"/>
                  </a:lnTo>
                  <a:cubicBezTo>
                    <a:pt x="8804" y="8067"/>
                    <a:pt x="9048" y="7301"/>
                    <a:pt x="9048" y="6515"/>
                  </a:cubicBezTo>
                  <a:lnTo>
                    <a:pt x="9048" y="5433"/>
                  </a:lnTo>
                  <a:cubicBezTo>
                    <a:pt x="9051" y="4834"/>
                    <a:pt x="8927" y="4244"/>
                    <a:pt x="8686" y="3697"/>
                  </a:cubicBezTo>
                  <a:cubicBezTo>
                    <a:pt x="9161" y="3427"/>
                    <a:pt x="9451" y="2923"/>
                    <a:pt x="9454" y="2379"/>
                  </a:cubicBezTo>
                  <a:lnTo>
                    <a:pt x="9454" y="1515"/>
                  </a:lnTo>
                  <a:cubicBezTo>
                    <a:pt x="9451" y="680"/>
                    <a:pt x="8775" y="4"/>
                    <a:pt x="7940" y="4"/>
                  </a:cubicBezTo>
                  <a:lnTo>
                    <a:pt x="7048" y="4"/>
                  </a:lnTo>
                  <a:cubicBezTo>
                    <a:pt x="6705" y="4"/>
                    <a:pt x="6429" y="280"/>
                    <a:pt x="6429" y="623"/>
                  </a:cubicBezTo>
                  <a:lnTo>
                    <a:pt x="6429" y="1460"/>
                  </a:lnTo>
                  <a:cubicBezTo>
                    <a:pt x="5897" y="1233"/>
                    <a:pt x="5328" y="1115"/>
                    <a:pt x="4751" y="1115"/>
                  </a:cubicBezTo>
                  <a:cubicBezTo>
                    <a:pt x="4744" y="1115"/>
                    <a:pt x="4737" y="1115"/>
                    <a:pt x="4730" y="1115"/>
                  </a:cubicBezTo>
                  <a:lnTo>
                    <a:pt x="4724" y="1115"/>
                  </a:lnTo>
                  <a:cubicBezTo>
                    <a:pt x="4718" y="1115"/>
                    <a:pt x="4711" y="1115"/>
                    <a:pt x="4704" y="1115"/>
                  </a:cubicBezTo>
                  <a:cubicBezTo>
                    <a:pt x="4112" y="1115"/>
                    <a:pt x="3527" y="1241"/>
                    <a:pt x="2986" y="1481"/>
                  </a:cubicBezTo>
                  <a:cubicBezTo>
                    <a:pt x="2941" y="1419"/>
                    <a:pt x="2877" y="1391"/>
                    <a:pt x="2813" y="1391"/>
                  </a:cubicBezTo>
                  <a:cubicBezTo>
                    <a:pt x="2703" y="1391"/>
                    <a:pt x="2594" y="1475"/>
                    <a:pt x="2594" y="1607"/>
                  </a:cubicBezTo>
                  <a:lnTo>
                    <a:pt x="2594" y="1676"/>
                  </a:lnTo>
                  <a:cubicBezTo>
                    <a:pt x="2444" y="1763"/>
                    <a:pt x="2301" y="1855"/>
                    <a:pt x="2162" y="1958"/>
                  </a:cubicBezTo>
                  <a:lnTo>
                    <a:pt x="2162" y="1083"/>
                  </a:lnTo>
                  <a:cubicBezTo>
                    <a:pt x="2162" y="962"/>
                    <a:pt x="2067" y="867"/>
                    <a:pt x="1946" y="867"/>
                  </a:cubicBezTo>
                  <a:lnTo>
                    <a:pt x="1515" y="867"/>
                  </a:lnTo>
                  <a:cubicBezTo>
                    <a:pt x="1158" y="867"/>
                    <a:pt x="867" y="1155"/>
                    <a:pt x="867" y="1515"/>
                  </a:cubicBezTo>
                  <a:lnTo>
                    <a:pt x="867" y="2379"/>
                  </a:lnTo>
                  <a:cubicBezTo>
                    <a:pt x="867" y="2612"/>
                    <a:pt x="994" y="2828"/>
                    <a:pt x="1198" y="2943"/>
                  </a:cubicBezTo>
                  <a:cubicBezTo>
                    <a:pt x="1114" y="3058"/>
                    <a:pt x="1037" y="3182"/>
                    <a:pt x="965" y="3306"/>
                  </a:cubicBezTo>
                  <a:cubicBezTo>
                    <a:pt x="637" y="3113"/>
                    <a:pt x="438" y="2759"/>
                    <a:pt x="435" y="2376"/>
                  </a:cubicBezTo>
                  <a:lnTo>
                    <a:pt x="435" y="1512"/>
                  </a:lnTo>
                  <a:cubicBezTo>
                    <a:pt x="438" y="919"/>
                    <a:pt x="919" y="436"/>
                    <a:pt x="1515" y="433"/>
                  </a:cubicBezTo>
                  <a:lnTo>
                    <a:pt x="2410" y="433"/>
                  </a:lnTo>
                  <a:cubicBezTo>
                    <a:pt x="2511" y="433"/>
                    <a:pt x="2597" y="519"/>
                    <a:pt x="2597" y="620"/>
                  </a:cubicBezTo>
                  <a:lnTo>
                    <a:pt x="2597" y="689"/>
                  </a:lnTo>
                  <a:cubicBezTo>
                    <a:pt x="2597" y="807"/>
                    <a:pt x="2692" y="905"/>
                    <a:pt x="2813" y="905"/>
                  </a:cubicBezTo>
                  <a:cubicBezTo>
                    <a:pt x="2931" y="905"/>
                    <a:pt x="3029" y="807"/>
                    <a:pt x="3029" y="689"/>
                  </a:cubicBezTo>
                  <a:lnTo>
                    <a:pt x="3029" y="620"/>
                  </a:lnTo>
                  <a:cubicBezTo>
                    <a:pt x="3026" y="280"/>
                    <a:pt x="2750" y="1"/>
                    <a:pt x="24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92" name="Google Shape;1792;p125"/>
            <p:cNvSpPr/>
            <p:nvPr/>
          </p:nvSpPr>
          <p:spPr>
            <a:xfrm>
              <a:off x="3414675" y="2190150"/>
              <a:ext cx="187425" cy="117550"/>
            </a:xfrm>
            <a:custGeom>
              <a:avLst/>
              <a:gdLst/>
              <a:ahLst/>
              <a:cxnLst/>
              <a:rect l="l" t="t" r="r" b="b"/>
              <a:pathLst>
                <a:path w="7497" h="4702" extrusionOk="0">
                  <a:moveTo>
                    <a:pt x="4212" y="432"/>
                  </a:moveTo>
                  <a:cubicBezTo>
                    <a:pt x="4261" y="435"/>
                    <a:pt x="4301" y="464"/>
                    <a:pt x="4321" y="507"/>
                  </a:cubicBezTo>
                  <a:cubicBezTo>
                    <a:pt x="4344" y="553"/>
                    <a:pt x="4335" y="608"/>
                    <a:pt x="4304" y="648"/>
                  </a:cubicBezTo>
                  <a:cubicBezTo>
                    <a:pt x="4301" y="651"/>
                    <a:pt x="4298" y="654"/>
                    <a:pt x="4295" y="657"/>
                  </a:cubicBezTo>
                  <a:lnTo>
                    <a:pt x="3872" y="1097"/>
                  </a:lnTo>
                  <a:cubicBezTo>
                    <a:pt x="3836" y="1135"/>
                    <a:pt x="3789" y="1153"/>
                    <a:pt x="3743" y="1153"/>
                  </a:cubicBezTo>
                  <a:cubicBezTo>
                    <a:pt x="3696" y="1153"/>
                    <a:pt x="3650" y="1135"/>
                    <a:pt x="3616" y="1097"/>
                  </a:cubicBezTo>
                  <a:lnTo>
                    <a:pt x="3190" y="657"/>
                  </a:lnTo>
                  <a:lnTo>
                    <a:pt x="3181" y="648"/>
                  </a:lnTo>
                  <a:cubicBezTo>
                    <a:pt x="3149" y="608"/>
                    <a:pt x="3144" y="553"/>
                    <a:pt x="3170" y="507"/>
                  </a:cubicBezTo>
                  <a:cubicBezTo>
                    <a:pt x="3187" y="464"/>
                    <a:pt x="3230" y="435"/>
                    <a:pt x="3276" y="432"/>
                  </a:cubicBezTo>
                  <a:close/>
                  <a:moveTo>
                    <a:pt x="4957" y="893"/>
                  </a:moveTo>
                  <a:cubicBezTo>
                    <a:pt x="5236" y="893"/>
                    <a:pt x="5513" y="973"/>
                    <a:pt x="5746" y="1126"/>
                  </a:cubicBezTo>
                  <a:lnTo>
                    <a:pt x="5185" y="1215"/>
                  </a:lnTo>
                  <a:cubicBezTo>
                    <a:pt x="5064" y="1224"/>
                    <a:pt x="4975" y="1327"/>
                    <a:pt x="4983" y="1445"/>
                  </a:cubicBezTo>
                  <a:cubicBezTo>
                    <a:pt x="4994" y="1561"/>
                    <a:pt x="5089" y="1648"/>
                    <a:pt x="5201" y="1648"/>
                  </a:cubicBezTo>
                  <a:cubicBezTo>
                    <a:pt x="5206" y="1648"/>
                    <a:pt x="5211" y="1647"/>
                    <a:pt x="5216" y="1647"/>
                  </a:cubicBezTo>
                  <a:cubicBezTo>
                    <a:pt x="5228" y="1644"/>
                    <a:pt x="5239" y="1644"/>
                    <a:pt x="5251" y="1644"/>
                  </a:cubicBezTo>
                  <a:lnTo>
                    <a:pt x="6140" y="1503"/>
                  </a:lnTo>
                  <a:cubicBezTo>
                    <a:pt x="6212" y="1604"/>
                    <a:pt x="6270" y="1713"/>
                    <a:pt x="6316" y="1828"/>
                  </a:cubicBezTo>
                  <a:lnTo>
                    <a:pt x="5265" y="1710"/>
                  </a:lnTo>
                  <a:cubicBezTo>
                    <a:pt x="5256" y="1709"/>
                    <a:pt x="5248" y="1709"/>
                    <a:pt x="5239" y="1709"/>
                  </a:cubicBezTo>
                  <a:cubicBezTo>
                    <a:pt x="5132" y="1709"/>
                    <a:pt x="5040" y="1789"/>
                    <a:pt x="5026" y="1900"/>
                  </a:cubicBezTo>
                  <a:cubicBezTo>
                    <a:pt x="5012" y="2018"/>
                    <a:pt x="5098" y="2125"/>
                    <a:pt x="5216" y="2139"/>
                  </a:cubicBezTo>
                  <a:lnTo>
                    <a:pt x="6408" y="2275"/>
                  </a:lnTo>
                  <a:cubicBezTo>
                    <a:pt x="6408" y="2298"/>
                    <a:pt x="6411" y="2323"/>
                    <a:pt x="6411" y="2347"/>
                  </a:cubicBezTo>
                  <a:cubicBezTo>
                    <a:pt x="6408" y="3403"/>
                    <a:pt x="5550" y="4261"/>
                    <a:pt x="4491" y="4264"/>
                  </a:cubicBezTo>
                  <a:lnTo>
                    <a:pt x="2997" y="4264"/>
                  </a:lnTo>
                  <a:cubicBezTo>
                    <a:pt x="1937" y="4264"/>
                    <a:pt x="1080" y="3406"/>
                    <a:pt x="1080" y="2347"/>
                  </a:cubicBezTo>
                  <a:cubicBezTo>
                    <a:pt x="1080" y="2323"/>
                    <a:pt x="1080" y="2298"/>
                    <a:pt x="1080" y="2275"/>
                  </a:cubicBezTo>
                  <a:lnTo>
                    <a:pt x="2271" y="2139"/>
                  </a:lnTo>
                  <a:cubicBezTo>
                    <a:pt x="2389" y="2125"/>
                    <a:pt x="2476" y="2018"/>
                    <a:pt x="2461" y="1900"/>
                  </a:cubicBezTo>
                  <a:cubicBezTo>
                    <a:pt x="2451" y="1791"/>
                    <a:pt x="2358" y="1709"/>
                    <a:pt x="2249" y="1709"/>
                  </a:cubicBezTo>
                  <a:cubicBezTo>
                    <a:pt x="2240" y="1709"/>
                    <a:pt x="2231" y="1709"/>
                    <a:pt x="2222" y="1710"/>
                  </a:cubicBezTo>
                  <a:lnTo>
                    <a:pt x="1175" y="1828"/>
                  </a:lnTo>
                  <a:cubicBezTo>
                    <a:pt x="1218" y="1713"/>
                    <a:pt x="1278" y="1604"/>
                    <a:pt x="1350" y="1506"/>
                  </a:cubicBezTo>
                  <a:lnTo>
                    <a:pt x="2240" y="1644"/>
                  </a:lnTo>
                  <a:cubicBezTo>
                    <a:pt x="2250" y="1646"/>
                    <a:pt x="2261" y="1646"/>
                    <a:pt x="2272" y="1646"/>
                  </a:cubicBezTo>
                  <a:cubicBezTo>
                    <a:pt x="2377" y="1646"/>
                    <a:pt x="2469" y="1570"/>
                    <a:pt x="2484" y="1463"/>
                  </a:cubicBezTo>
                  <a:cubicBezTo>
                    <a:pt x="2505" y="1345"/>
                    <a:pt x="2424" y="1235"/>
                    <a:pt x="2306" y="1218"/>
                  </a:cubicBezTo>
                  <a:lnTo>
                    <a:pt x="1745" y="1129"/>
                  </a:lnTo>
                  <a:cubicBezTo>
                    <a:pt x="1978" y="976"/>
                    <a:pt x="2251" y="896"/>
                    <a:pt x="2530" y="896"/>
                  </a:cubicBezTo>
                  <a:lnTo>
                    <a:pt x="2827" y="896"/>
                  </a:lnTo>
                  <a:cubicBezTo>
                    <a:pt x="2836" y="907"/>
                    <a:pt x="2844" y="919"/>
                    <a:pt x="2856" y="930"/>
                  </a:cubicBezTo>
                  <a:cubicBezTo>
                    <a:pt x="2864" y="942"/>
                    <a:pt x="2870" y="947"/>
                    <a:pt x="2879" y="959"/>
                  </a:cubicBezTo>
                  <a:lnTo>
                    <a:pt x="3305" y="1399"/>
                  </a:lnTo>
                  <a:cubicBezTo>
                    <a:pt x="3368" y="1466"/>
                    <a:pt x="3443" y="1515"/>
                    <a:pt x="3529" y="1546"/>
                  </a:cubicBezTo>
                  <a:lnTo>
                    <a:pt x="3529" y="2571"/>
                  </a:lnTo>
                  <a:cubicBezTo>
                    <a:pt x="3478" y="2649"/>
                    <a:pt x="3308" y="2842"/>
                    <a:pt x="2873" y="2842"/>
                  </a:cubicBezTo>
                  <a:cubicBezTo>
                    <a:pt x="2306" y="2842"/>
                    <a:pt x="2058" y="2513"/>
                    <a:pt x="2047" y="2502"/>
                  </a:cubicBezTo>
                  <a:cubicBezTo>
                    <a:pt x="2000" y="2434"/>
                    <a:pt x="1937" y="2407"/>
                    <a:pt x="1876" y="2407"/>
                  </a:cubicBezTo>
                  <a:cubicBezTo>
                    <a:pt x="1723" y="2407"/>
                    <a:pt x="1576" y="2581"/>
                    <a:pt x="1696" y="2750"/>
                  </a:cubicBezTo>
                  <a:cubicBezTo>
                    <a:pt x="1710" y="2773"/>
                    <a:pt x="2070" y="3273"/>
                    <a:pt x="2873" y="3273"/>
                  </a:cubicBezTo>
                  <a:cubicBezTo>
                    <a:pt x="3313" y="3273"/>
                    <a:pt x="3584" y="3121"/>
                    <a:pt x="3745" y="2974"/>
                  </a:cubicBezTo>
                  <a:cubicBezTo>
                    <a:pt x="3904" y="3121"/>
                    <a:pt x="4177" y="3273"/>
                    <a:pt x="4615" y="3273"/>
                  </a:cubicBezTo>
                  <a:cubicBezTo>
                    <a:pt x="5418" y="3273"/>
                    <a:pt x="5781" y="2773"/>
                    <a:pt x="5795" y="2750"/>
                  </a:cubicBezTo>
                  <a:cubicBezTo>
                    <a:pt x="5912" y="2581"/>
                    <a:pt x="5765" y="2407"/>
                    <a:pt x="5612" y="2407"/>
                  </a:cubicBezTo>
                  <a:cubicBezTo>
                    <a:pt x="5550" y="2407"/>
                    <a:pt x="5488" y="2434"/>
                    <a:pt x="5441" y="2502"/>
                  </a:cubicBezTo>
                  <a:cubicBezTo>
                    <a:pt x="5438" y="2505"/>
                    <a:pt x="5188" y="2842"/>
                    <a:pt x="4615" y="2842"/>
                  </a:cubicBezTo>
                  <a:cubicBezTo>
                    <a:pt x="4180" y="2842"/>
                    <a:pt x="4010" y="2646"/>
                    <a:pt x="3961" y="2571"/>
                  </a:cubicBezTo>
                  <a:lnTo>
                    <a:pt x="3961" y="1546"/>
                  </a:lnTo>
                  <a:cubicBezTo>
                    <a:pt x="4045" y="1512"/>
                    <a:pt x="4122" y="1463"/>
                    <a:pt x="4183" y="1397"/>
                  </a:cubicBezTo>
                  <a:lnTo>
                    <a:pt x="4609" y="956"/>
                  </a:lnTo>
                  <a:cubicBezTo>
                    <a:pt x="4618" y="947"/>
                    <a:pt x="4626" y="939"/>
                    <a:pt x="4635" y="927"/>
                  </a:cubicBezTo>
                  <a:cubicBezTo>
                    <a:pt x="4641" y="919"/>
                    <a:pt x="4652" y="904"/>
                    <a:pt x="4661" y="893"/>
                  </a:cubicBezTo>
                  <a:close/>
                  <a:moveTo>
                    <a:pt x="3279" y="0"/>
                  </a:moveTo>
                  <a:cubicBezTo>
                    <a:pt x="3060" y="0"/>
                    <a:pt x="2864" y="130"/>
                    <a:pt x="2778" y="329"/>
                  </a:cubicBezTo>
                  <a:cubicBezTo>
                    <a:pt x="2758" y="369"/>
                    <a:pt x="2744" y="415"/>
                    <a:pt x="2735" y="461"/>
                  </a:cubicBezTo>
                  <a:lnTo>
                    <a:pt x="2533" y="461"/>
                  </a:lnTo>
                  <a:cubicBezTo>
                    <a:pt x="2035" y="461"/>
                    <a:pt x="1555" y="660"/>
                    <a:pt x="1203" y="1017"/>
                  </a:cubicBezTo>
                  <a:cubicBezTo>
                    <a:pt x="1195" y="1022"/>
                    <a:pt x="1186" y="1031"/>
                    <a:pt x="1180" y="1040"/>
                  </a:cubicBezTo>
                  <a:lnTo>
                    <a:pt x="265" y="896"/>
                  </a:lnTo>
                  <a:cubicBezTo>
                    <a:pt x="253" y="894"/>
                    <a:pt x="241" y="893"/>
                    <a:pt x="230" y="893"/>
                  </a:cubicBezTo>
                  <a:cubicBezTo>
                    <a:pt x="126" y="893"/>
                    <a:pt x="35" y="971"/>
                    <a:pt x="17" y="1077"/>
                  </a:cubicBezTo>
                  <a:cubicBezTo>
                    <a:pt x="0" y="1192"/>
                    <a:pt x="81" y="1304"/>
                    <a:pt x="199" y="1322"/>
                  </a:cubicBezTo>
                  <a:lnTo>
                    <a:pt x="887" y="1431"/>
                  </a:lnTo>
                  <a:cubicBezTo>
                    <a:pt x="809" y="1572"/>
                    <a:pt x="749" y="1722"/>
                    <a:pt x="708" y="1880"/>
                  </a:cubicBezTo>
                  <a:lnTo>
                    <a:pt x="251" y="1935"/>
                  </a:lnTo>
                  <a:cubicBezTo>
                    <a:pt x="132" y="1941"/>
                    <a:pt x="40" y="2041"/>
                    <a:pt x="46" y="2162"/>
                  </a:cubicBezTo>
                  <a:cubicBezTo>
                    <a:pt x="55" y="2277"/>
                    <a:pt x="150" y="2367"/>
                    <a:pt x="263" y="2367"/>
                  </a:cubicBezTo>
                  <a:cubicBezTo>
                    <a:pt x="267" y="2367"/>
                    <a:pt x="270" y="2367"/>
                    <a:pt x="274" y="2367"/>
                  </a:cubicBezTo>
                  <a:lnTo>
                    <a:pt x="299" y="2367"/>
                  </a:lnTo>
                  <a:lnTo>
                    <a:pt x="648" y="2326"/>
                  </a:lnTo>
                  <a:lnTo>
                    <a:pt x="648" y="2349"/>
                  </a:lnTo>
                  <a:cubicBezTo>
                    <a:pt x="651" y="3648"/>
                    <a:pt x="1701" y="4698"/>
                    <a:pt x="3000" y="4701"/>
                  </a:cubicBezTo>
                  <a:lnTo>
                    <a:pt x="4494" y="4701"/>
                  </a:lnTo>
                  <a:cubicBezTo>
                    <a:pt x="5792" y="4698"/>
                    <a:pt x="6843" y="3648"/>
                    <a:pt x="6846" y="2349"/>
                  </a:cubicBezTo>
                  <a:lnTo>
                    <a:pt x="6846" y="2326"/>
                  </a:lnTo>
                  <a:lnTo>
                    <a:pt x="7194" y="2367"/>
                  </a:lnTo>
                  <a:lnTo>
                    <a:pt x="7220" y="2367"/>
                  </a:lnTo>
                  <a:cubicBezTo>
                    <a:pt x="7223" y="2367"/>
                    <a:pt x="7227" y="2367"/>
                    <a:pt x="7230" y="2367"/>
                  </a:cubicBezTo>
                  <a:cubicBezTo>
                    <a:pt x="7344" y="2367"/>
                    <a:pt x="7439" y="2277"/>
                    <a:pt x="7447" y="2162"/>
                  </a:cubicBezTo>
                  <a:cubicBezTo>
                    <a:pt x="7453" y="2041"/>
                    <a:pt x="7361" y="1941"/>
                    <a:pt x="7243" y="1935"/>
                  </a:cubicBezTo>
                  <a:lnTo>
                    <a:pt x="6788" y="1883"/>
                  </a:lnTo>
                  <a:cubicBezTo>
                    <a:pt x="6748" y="1725"/>
                    <a:pt x="6687" y="1572"/>
                    <a:pt x="6607" y="1431"/>
                  </a:cubicBezTo>
                  <a:lnTo>
                    <a:pt x="7298" y="1325"/>
                  </a:lnTo>
                  <a:cubicBezTo>
                    <a:pt x="7416" y="1304"/>
                    <a:pt x="7496" y="1195"/>
                    <a:pt x="7476" y="1077"/>
                  </a:cubicBezTo>
                  <a:cubicBezTo>
                    <a:pt x="7460" y="970"/>
                    <a:pt x="7366" y="893"/>
                    <a:pt x="7263" y="893"/>
                  </a:cubicBezTo>
                  <a:cubicBezTo>
                    <a:pt x="7252" y="893"/>
                    <a:pt x="7242" y="894"/>
                    <a:pt x="7231" y="896"/>
                  </a:cubicBezTo>
                  <a:lnTo>
                    <a:pt x="6316" y="1040"/>
                  </a:lnTo>
                  <a:cubicBezTo>
                    <a:pt x="5962" y="671"/>
                    <a:pt x="5473" y="461"/>
                    <a:pt x="4960" y="461"/>
                  </a:cubicBezTo>
                  <a:lnTo>
                    <a:pt x="4759" y="461"/>
                  </a:lnTo>
                  <a:cubicBezTo>
                    <a:pt x="4750" y="415"/>
                    <a:pt x="4736" y="369"/>
                    <a:pt x="4715" y="329"/>
                  </a:cubicBezTo>
                  <a:cubicBezTo>
                    <a:pt x="4629" y="130"/>
                    <a:pt x="4430" y="0"/>
                    <a:pt x="42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93" name="Google Shape;1793;p125"/>
            <p:cNvSpPr/>
            <p:nvPr/>
          </p:nvSpPr>
          <p:spPr>
            <a:xfrm>
              <a:off x="3462225" y="2147475"/>
              <a:ext cx="32425" cy="36725"/>
            </a:xfrm>
            <a:custGeom>
              <a:avLst/>
              <a:gdLst/>
              <a:ahLst/>
              <a:cxnLst/>
              <a:rect l="l" t="t" r="r" b="b"/>
              <a:pathLst>
                <a:path w="1297" h="1469" extrusionOk="0">
                  <a:moveTo>
                    <a:pt x="649" y="432"/>
                  </a:moveTo>
                  <a:cubicBezTo>
                    <a:pt x="764" y="432"/>
                    <a:pt x="865" y="570"/>
                    <a:pt x="865" y="734"/>
                  </a:cubicBezTo>
                  <a:cubicBezTo>
                    <a:pt x="865" y="898"/>
                    <a:pt x="764" y="1037"/>
                    <a:pt x="649" y="1037"/>
                  </a:cubicBezTo>
                  <a:cubicBezTo>
                    <a:pt x="531" y="1037"/>
                    <a:pt x="433" y="898"/>
                    <a:pt x="433" y="734"/>
                  </a:cubicBezTo>
                  <a:cubicBezTo>
                    <a:pt x="433" y="570"/>
                    <a:pt x="531" y="432"/>
                    <a:pt x="649" y="432"/>
                  </a:cubicBezTo>
                  <a:close/>
                  <a:moveTo>
                    <a:pt x="649" y="0"/>
                  </a:moveTo>
                  <a:cubicBezTo>
                    <a:pt x="292" y="0"/>
                    <a:pt x="1" y="328"/>
                    <a:pt x="1" y="734"/>
                  </a:cubicBezTo>
                  <a:cubicBezTo>
                    <a:pt x="1" y="1140"/>
                    <a:pt x="292" y="1468"/>
                    <a:pt x="649" y="1468"/>
                  </a:cubicBezTo>
                  <a:cubicBezTo>
                    <a:pt x="1006" y="1468"/>
                    <a:pt x="1296" y="1140"/>
                    <a:pt x="1296" y="734"/>
                  </a:cubicBezTo>
                  <a:cubicBezTo>
                    <a:pt x="1296" y="328"/>
                    <a:pt x="1006"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94" name="Google Shape;1794;p125"/>
            <p:cNvSpPr/>
            <p:nvPr/>
          </p:nvSpPr>
          <p:spPr>
            <a:xfrm>
              <a:off x="3522050" y="2147475"/>
              <a:ext cx="32400" cy="36725"/>
            </a:xfrm>
            <a:custGeom>
              <a:avLst/>
              <a:gdLst/>
              <a:ahLst/>
              <a:cxnLst/>
              <a:rect l="l" t="t" r="r" b="b"/>
              <a:pathLst>
                <a:path w="1296" h="1469" extrusionOk="0">
                  <a:moveTo>
                    <a:pt x="648" y="432"/>
                  </a:moveTo>
                  <a:cubicBezTo>
                    <a:pt x="763" y="432"/>
                    <a:pt x="864" y="570"/>
                    <a:pt x="864" y="734"/>
                  </a:cubicBezTo>
                  <a:cubicBezTo>
                    <a:pt x="864" y="898"/>
                    <a:pt x="763" y="1037"/>
                    <a:pt x="648" y="1037"/>
                  </a:cubicBezTo>
                  <a:cubicBezTo>
                    <a:pt x="530" y="1037"/>
                    <a:pt x="432" y="898"/>
                    <a:pt x="432" y="734"/>
                  </a:cubicBezTo>
                  <a:cubicBezTo>
                    <a:pt x="432" y="570"/>
                    <a:pt x="530" y="432"/>
                    <a:pt x="648" y="432"/>
                  </a:cubicBezTo>
                  <a:close/>
                  <a:moveTo>
                    <a:pt x="648" y="0"/>
                  </a:moveTo>
                  <a:cubicBezTo>
                    <a:pt x="291" y="0"/>
                    <a:pt x="0" y="328"/>
                    <a:pt x="0" y="734"/>
                  </a:cubicBezTo>
                  <a:cubicBezTo>
                    <a:pt x="0" y="1140"/>
                    <a:pt x="288" y="1468"/>
                    <a:pt x="648" y="1468"/>
                  </a:cubicBezTo>
                  <a:cubicBezTo>
                    <a:pt x="1005" y="1468"/>
                    <a:pt x="1296" y="1140"/>
                    <a:pt x="1296" y="734"/>
                  </a:cubicBezTo>
                  <a:cubicBezTo>
                    <a:pt x="1296" y="328"/>
                    <a:pt x="1005" y="0"/>
                    <a:pt x="6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795" name="Google Shape;1795;p125"/>
          <p:cNvGrpSpPr/>
          <p:nvPr/>
        </p:nvGrpSpPr>
        <p:grpSpPr>
          <a:xfrm>
            <a:off x="4086188" y="2991388"/>
            <a:ext cx="368950" cy="203825"/>
            <a:chOff x="3323900" y="2819525"/>
            <a:chExt cx="368950" cy="203825"/>
          </a:xfrm>
        </p:grpSpPr>
        <p:sp>
          <p:nvSpPr>
            <p:cNvPr id="1796" name="Google Shape;1796;p125"/>
            <p:cNvSpPr/>
            <p:nvPr/>
          </p:nvSpPr>
          <p:spPr>
            <a:xfrm>
              <a:off x="3323900" y="2819525"/>
              <a:ext cx="368950" cy="203825"/>
            </a:xfrm>
            <a:custGeom>
              <a:avLst/>
              <a:gdLst/>
              <a:ahLst/>
              <a:cxnLst/>
              <a:rect l="l" t="t" r="r" b="b"/>
              <a:pathLst>
                <a:path w="14758" h="8153" extrusionOk="0">
                  <a:moveTo>
                    <a:pt x="13286" y="2447"/>
                  </a:moveTo>
                  <a:cubicBezTo>
                    <a:pt x="13404" y="2447"/>
                    <a:pt x="13499" y="2545"/>
                    <a:pt x="13499" y="2663"/>
                  </a:cubicBezTo>
                  <a:cubicBezTo>
                    <a:pt x="13499" y="2784"/>
                    <a:pt x="13404" y="2879"/>
                    <a:pt x="13286" y="2879"/>
                  </a:cubicBezTo>
                  <a:lnTo>
                    <a:pt x="1469" y="2879"/>
                  </a:lnTo>
                  <a:cubicBezTo>
                    <a:pt x="1348" y="2879"/>
                    <a:pt x="1253" y="2784"/>
                    <a:pt x="1253" y="2663"/>
                  </a:cubicBezTo>
                  <a:cubicBezTo>
                    <a:pt x="1253" y="2545"/>
                    <a:pt x="1348" y="2447"/>
                    <a:pt x="1469" y="2447"/>
                  </a:cubicBezTo>
                  <a:close/>
                  <a:moveTo>
                    <a:pt x="9588" y="1"/>
                  </a:moveTo>
                  <a:cubicBezTo>
                    <a:pt x="9123" y="1"/>
                    <a:pt x="8705" y="307"/>
                    <a:pt x="8568" y="757"/>
                  </a:cubicBezTo>
                  <a:cubicBezTo>
                    <a:pt x="8499" y="766"/>
                    <a:pt x="8430" y="780"/>
                    <a:pt x="8364" y="800"/>
                  </a:cubicBezTo>
                  <a:cubicBezTo>
                    <a:pt x="8349" y="783"/>
                    <a:pt x="8332" y="766"/>
                    <a:pt x="8318" y="748"/>
                  </a:cubicBezTo>
                  <a:cubicBezTo>
                    <a:pt x="8270" y="698"/>
                    <a:pt x="8216" y="677"/>
                    <a:pt x="8163" y="677"/>
                  </a:cubicBezTo>
                  <a:cubicBezTo>
                    <a:pt x="7998" y="677"/>
                    <a:pt x="7853" y="887"/>
                    <a:pt x="8004" y="1045"/>
                  </a:cubicBezTo>
                  <a:cubicBezTo>
                    <a:pt x="8038" y="1085"/>
                    <a:pt x="8070" y="1126"/>
                    <a:pt x="8096" y="1174"/>
                  </a:cubicBezTo>
                  <a:cubicBezTo>
                    <a:pt x="8136" y="1244"/>
                    <a:pt x="8209" y="1283"/>
                    <a:pt x="8285" y="1283"/>
                  </a:cubicBezTo>
                  <a:cubicBezTo>
                    <a:pt x="8320" y="1283"/>
                    <a:pt x="8354" y="1275"/>
                    <a:pt x="8387" y="1258"/>
                  </a:cubicBezTo>
                  <a:cubicBezTo>
                    <a:pt x="8480" y="1210"/>
                    <a:pt x="8584" y="1184"/>
                    <a:pt x="8687" y="1184"/>
                  </a:cubicBezTo>
                  <a:cubicBezTo>
                    <a:pt x="8702" y="1184"/>
                    <a:pt x="8717" y="1185"/>
                    <a:pt x="8732" y="1186"/>
                  </a:cubicBezTo>
                  <a:cubicBezTo>
                    <a:pt x="8736" y="1186"/>
                    <a:pt x="8740" y="1186"/>
                    <a:pt x="8743" y="1186"/>
                  </a:cubicBezTo>
                  <a:cubicBezTo>
                    <a:pt x="8854" y="1186"/>
                    <a:pt x="8948" y="1105"/>
                    <a:pt x="8960" y="996"/>
                  </a:cubicBezTo>
                  <a:cubicBezTo>
                    <a:pt x="8998" y="675"/>
                    <a:pt x="9272" y="434"/>
                    <a:pt x="9589" y="434"/>
                  </a:cubicBezTo>
                  <a:cubicBezTo>
                    <a:pt x="9602" y="434"/>
                    <a:pt x="9615" y="434"/>
                    <a:pt x="9627" y="435"/>
                  </a:cubicBezTo>
                  <a:cubicBezTo>
                    <a:pt x="9964" y="455"/>
                    <a:pt x="10226" y="734"/>
                    <a:pt x="10226" y="1071"/>
                  </a:cubicBezTo>
                  <a:cubicBezTo>
                    <a:pt x="10226" y="1085"/>
                    <a:pt x="10226" y="1103"/>
                    <a:pt x="10226" y="1117"/>
                  </a:cubicBezTo>
                  <a:cubicBezTo>
                    <a:pt x="10216" y="1245"/>
                    <a:pt x="10320" y="1349"/>
                    <a:pt x="10442" y="1349"/>
                  </a:cubicBezTo>
                  <a:cubicBezTo>
                    <a:pt x="10460" y="1349"/>
                    <a:pt x="10478" y="1346"/>
                    <a:pt x="10497" y="1341"/>
                  </a:cubicBezTo>
                  <a:cubicBezTo>
                    <a:pt x="10551" y="1327"/>
                    <a:pt x="10606" y="1320"/>
                    <a:pt x="10660" y="1320"/>
                  </a:cubicBezTo>
                  <a:cubicBezTo>
                    <a:pt x="10917" y="1320"/>
                    <a:pt x="11156" y="1477"/>
                    <a:pt x="11251" y="1727"/>
                  </a:cubicBezTo>
                  <a:cubicBezTo>
                    <a:pt x="11286" y="1813"/>
                    <a:pt x="11368" y="1864"/>
                    <a:pt x="11454" y="1864"/>
                  </a:cubicBezTo>
                  <a:cubicBezTo>
                    <a:pt x="11489" y="1864"/>
                    <a:pt x="11525" y="1855"/>
                    <a:pt x="11559" y="1837"/>
                  </a:cubicBezTo>
                  <a:cubicBezTo>
                    <a:pt x="11654" y="1785"/>
                    <a:pt x="11761" y="1756"/>
                    <a:pt x="11867" y="1756"/>
                  </a:cubicBezTo>
                  <a:cubicBezTo>
                    <a:pt x="12072" y="1756"/>
                    <a:pt x="12262" y="1854"/>
                    <a:pt x="12382" y="2018"/>
                  </a:cubicBezTo>
                  <a:lnTo>
                    <a:pt x="2537" y="2018"/>
                  </a:lnTo>
                  <a:cubicBezTo>
                    <a:pt x="2641" y="1949"/>
                    <a:pt x="2762" y="1914"/>
                    <a:pt x="2888" y="1914"/>
                  </a:cubicBezTo>
                  <a:cubicBezTo>
                    <a:pt x="2940" y="1914"/>
                    <a:pt x="2992" y="1920"/>
                    <a:pt x="3041" y="1932"/>
                  </a:cubicBezTo>
                  <a:cubicBezTo>
                    <a:pt x="3058" y="1936"/>
                    <a:pt x="3075" y="1938"/>
                    <a:pt x="3092" y="1938"/>
                  </a:cubicBezTo>
                  <a:cubicBezTo>
                    <a:pt x="3170" y="1938"/>
                    <a:pt x="3243" y="1896"/>
                    <a:pt x="3283" y="1828"/>
                  </a:cubicBezTo>
                  <a:cubicBezTo>
                    <a:pt x="3397" y="1621"/>
                    <a:pt x="3612" y="1499"/>
                    <a:pt x="3838" y="1499"/>
                  </a:cubicBezTo>
                  <a:cubicBezTo>
                    <a:pt x="3907" y="1499"/>
                    <a:pt x="3977" y="1511"/>
                    <a:pt x="4046" y="1534"/>
                  </a:cubicBezTo>
                  <a:cubicBezTo>
                    <a:pt x="4069" y="1542"/>
                    <a:pt x="4093" y="1546"/>
                    <a:pt x="4116" y="1546"/>
                  </a:cubicBezTo>
                  <a:cubicBezTo>
                    <a:pt x="4216" y="1546"/>
                    <a:pt x="4309" y="1475"/>
                    <a:pt x="4328" y="1367"/>
                  </a:cubicBezTo>
                  <a:cubicBezTo>
                    <a:pt x="4388" y="1044"/>
                    <a:pt x="4668" y="849"/>
                    <a:pt x="4955" y="849"/>
                  </a:cubicBezTo>
                  <a:cubicBezTo>
                    <a:pt x="5109" y="849"/>
                    <a:pt x="5264" y="904"/>
                    <a:pt x="5390" y="1025"/>
                  </a:cubicBezTo>
                  <a:cubicBezTo>
                    <a:pt x="5433" y="1066"/>
                    <a:pt x="5487" y="1085"/>
                    <a:pt x="5540" y="1085"/>
                  </a:cubicBezTo>
                  <a:cubicBezTo>
                    <a:pt x="5634" y="1085"/>
                    <a:pt x="5726" y="1024"/>
                    <a:pt x="5750" y="918"/>
                  </a:cubicBezTo>
                  <a:cubicBezTo>
                    <a:pt x="5827" y="601"/>
                    <a:pt x="6099" y="433"/>
                    <a:pt x="6371" y="433"/>
                  </a:cubicBezTo>
                  <a:cubicBezTo>
                    <a:pt x="6605" y="433"/>
                    <a:pt x="6840" y="557"/>
                    <a:pt x="6953" y="815"/>
                  </a:cubicBezTo>
                  <a:cubicBezTo>
                    <a:pt x="6988" y="896"/>
                    <a:pt x="7066" y="943"/>
                    <a:pt x="7148" y="943"/>
                  </a:cubicBezTo>
                  <a:cubicBezTo>
                    <a:pt x="7182" y="943"/>
                    <a:pt x="7217" y="935"/>
                    <a:pt x="7250" y="918"/>
                  </a:cubicBezTo>
                  <a:cubicBezTo>
                    <a:pt x="7284" y="901"/>
                    <a:pt x="7322" y="887"/>
                    <a:pt x="7362" y="875"/>
                  </a:cubicBezTo>
                  <a:cubicBezTo>
                    <a:pt x="7477" y="843"/>
                    <a:pt x="7543" y="723"/>
                    <a:pt x="7512" y="607"/>
                  </a:cubicBezTo>
                  <a:cubicBezTo>
                    <a:pt x="7485" y="512"/>
                    <a:pt x="7397" y="450"/>
                    <a:pt x="7302" y="450"/>
                  </a:cubicBezTo>
                  <a:cubicBezTo>
                    <a:pt x="7283" y="450"/>
                    <a:pt x="7263" y="452"/>
                    <a:pt x="7244" y="458"/>
                  </a:cubicBezTo>
                  <a:cubicBezTo>
                    <a:pt x="7031" y="151"/>
                    <a:pt x="6700" y="1"/>
                    <a:pt x="6370" y="1"/>
                  </a:cubicBezTo>
                  <a:cubicBezTo>
                    <a:pt x="6009" y="1"/>
                    <a:pt x="5648" y="182"/>
                    <a:pt x="5445" y="535"/>
                  </a:cubicBezTo>
                  <a:cubicBezTo>
                    <a:pt x="5288" y="455"/>
                    <a:pt x="5120" y="417"/>
                    <a:pt x="4956" y="417"/>
                  </a:cubicBezTo>
                  <a:cubicBezTo>
                    <a:pt x="4539" y="417"/>
                    <a:pt x="4138" y="662"/>
                    <a:pt x="3965" y="1077"/>
                  </a:cubicBezTo>
                  <a:cubicBezTo>
                    <a:pt x="3922" y="1071"/>
                    <a:pt x="3878" y="1069"/>
                    <a:pt x="3835" y="1069"/>
                  </a:cubicBezTo>
                  <a:cubicBezTo>
                    <a:pt x="3506" y="1069"/>
                    <a:pt x="3193" y="1221"/>
                    <a:pt x="2992" y="1485"/>
                  </a:cubicBezTo>
                  <a:cubicBezTo>
                    <a:pt x="2957" y="1483"/>
                    <a:pt x="2923" y="1483"/>
                    <a:pt x="2888" y="1483"/>
                  </a:cubicBezTo>
                  <a:cubicBezTo>
                    <a:pt x="2886" y="1482"/>
                    <a:pt x="2883" y="1482"/>
                    <a:pt x="2880" y="1482"/>
                  </a:cubicBezTo>
                  <a:cubicBezTo>
                    <a:pt x="2498" y="1482"/>
                    <a:pt x="2147" y="1689"/>
                    <a:pt x="1961" y="2021"/>
                  </a:cubicBezTo>
                  <a:lnTo>
                    <a:pt x="1469" y="2021"/>
                  </a:lnTo>
                  <a:cubicBezTo>
                    <a:pt x="1161" y="2021"/>
                    <a:pt x="896" y="2234"/>
                    <a:pt x="833" y="2536"/>
                  </a:cubicBezTo>
                  <a:cubicBezTo>
                    <a:pt x="770" y="2836"/>
                    <a:pt x="925" y="3141"/>
                    <a:pt x="1207" y="3264"/>
                  </a:cubicBezTo>
                  <a:lnTo>
                    <a:pt x="1052" y="3748"/>
                  </a:lnTo>
                  <a:cubicBezTo>
                    <a:pt x="1014" y="3863"/>
                    <a:pt x="1078" y="3984"/>
                    <a:pt x="1193" y="4022"/>
                  </a:cubicBezTo>
                  <a:cubicBezTo>
                    <a:pt x="1213" y="4027"/>
                    <a:pt x="1236" y="4030"/>
                    <a:pt x="1259" y="4030"/>
                  </a:cubicBezTo>
                  <a:cubicBezTo>
                    <a:pt x="1351" y="4030"/>
                    <a:pt x="1435" y="3970"/>
                    <a:pt x="1463" y="3881"/>
                  </a:cubicBezTo>
                  <a:lnTo>
                    <a:pt x="1645" y="3319"/>
                  </a:lnTo>
                  <a:lnTo>
                    <a:pt x="13111" y="3319"/>
                  </a:lnTo>
                  <a:lnTo>
                    <a:pt x="14242" y="6863"/>
                  </a:lnTo>
                  <a:lnTo>
                    <a:pt x="12906" y="6863"/>
                  </a:lnTo>
                  <a:cubicBezTo>
                    <a:pt x="12785" y="6863"/>
                    <a:pt x="12690" y="6961"/>
                    <a:pt x="12690" y="7079"/>
                  </a:cubicBezTo>
                  <a:cubicBezTo>
                    <a:pt x="12690" y="7200"/>
                    <a:pt x="12785" y="7295"/>
                    <a:pt x="12906" y="7295"/>
                  </a:cubicBezTo>
                  <a:lnTo>
                    <a:pt x="14323" y="7295"/>
                  </a:lnTo>
                  <a:lnTo>
                    <a:pt x="14323" y="7727"/>
                  </a:lnTo>
                  <a:lnTo>
                    <a:pt x="430" y="7727"/>
                  </a:lnTo>
                  <a:lnTo>
                    <a:pt x="430" y="7295"/>
                  </a:lnTo>
                  <a:lnTo>
                    <a:pt x="11994" y="7295"/>
                  </a:lnTo>
                  <a:cubicBezTo>
                    <a:pt x="12112" y="7295"/>
                    <a:pt x="12210" y="7200"/>
                    <a:pt x="12210" y="7079"/>
                  </a:cubicBezTo>
                  <a:cubicBezTo>
                    <a:pt x="12210" y="6961"/>
                    <a:pt x="12112" y="6863"/>
                    <a:pt x="11994" y="6863"/>
                  </a:cubicBezTo>
                  <a:lnTo>
                    <a:pt x="511" y="6863"/>
                  </a:lnTo>
                  <a:lnTo>
                    <a:pt x="1184" y="4756"/>
                  </a:lnTo>
                  <a:cubicBezTo>
                    <a:pt x="1219" y="4641"/>
                    <a:pt x="1155" y="4520"/>
                    <a:pt x="1043" y="4482"/>
                  </a:cubicBezTo>
                  <a:cubicBezTo>
                    <a:pt x="1021" y="4475"/>
                    <a:pt x="998" y="4471"/>
                    <a:pt x="976" y="4471"/>
                  </a:cubicBezTo>
                  <a:cubicBezTo>
                    <a:pt x="884" y="4471"/>
                    <a:pt x="800" y="4531"/>
                    <a:pt x="772" y="4623"/>
                  </a:cubicBezTo>
                  <a:lnTo>
                    <a:pt x="10" y="7010"/>
                  </a:lnTo>
                  <a:cubicBezTo>
                    <a:pt x="10" y="7015"/>
                    <a:pt x="7" y="7018"/>
                    <a:pt x="4" y="7027"/>
                  </a:cubicBezTo>
                  <a:lnTo>
                    <a:pt x="4" y="7030"/>
                  </a:lnTo>
                  <a:lnTo>
                    <a:pt x="4" y="7038"/>
                  </a:lnTo>
                  <a:cubicBezTo>
                    <a:pt x="4" y="7041"/>
                    <a:pt x="4" y="7047"/>
                    <a:pt x="1" y="7053"/>
                  </a:cubicBezTo>
                  <a:lnTo>
                    <a:pt x="1" y="7073"/>
                  </a:lnTo>
                  <a:lnTo>
                    <a:pt x="1" y="7937"/>
                  </a:lnTo>
                  <a:cubicBezTo>
                    <a:pt x="1" y="8058"/>
                    <a:pt x="99" y="8153"/>
                    <a:pt x="217" y="8153"/>
                  </a:cubicBezTo>
                  <a:lnTo>
                    <a:pt x="14542" y="8153"/>
                  </a:lnTo>
                  <a:cubicBezTo>
                    <a:pt x="14662" y="8153"/>
                    <a:pt x="14757" y="8058"/>
                    <a:pt x="14757" y="7937"/>
                  </a:cubicBezTo>
                  <a:lnTo>
                    <a:pt x="14757" y="7073"/>
                  </a:lnTo>
                  <a:cubicBezTo>
                    <a:pt x="14757" y="7067"/>
                    <a:pt x="14755" y="7062"/>
                    <a:pt x="14755" y="7053"/>
                  </a:cubicBezTo>
                  <a:cubicBezTo>
                    <a:pt x="14755" y="7050"/>
                    <a:pt x="14755" y="7044"/>
                    <a:pt x="14752" y="7041"/>
                  </a:cubicBezTo>
                  <a:cubicBezTo>
                    <a:pt x="14752" y="7038"/>
                    <a:pt x="14752" y="7036"/>
                    <a:pt x="14752" y="7033"/>
                  </a:cubicBezTo>
                  <a:cubicBezTo>
                    <a:pt x="14752" y="7030"/>
                    <a:pt x="14752" y="7030"/>
                    <a:pt x="14752" y="7027"/>
                  </a:cubicBezTo>
                  <a:cubicBezTo>
                    <a:pt x="14752" y="7021"/>
                    <a:pt x="14749" y="7015"/>
                    <a:pt x="14746" y="7010"/>
                  </a:cubicBezTo>
                  <a:lnTo>
                    <a:pt x="13548" y="3262"/>
                  </a:lnTo>
                  <a:cubicBezTo>
                    <a:pt x="13830" y="3138"/>
                    <a:pt x="13989" y="2833"/>
                    <a:pt x="13925" y="2533"/>
                  </a:cubicBezTo>
                  <a:cubicBezTo>
                    <a:pt x="13862" y="2231"/>
                    <a:pt x="13594" y="2018"/>
                    <a:pt x="13286" y="2018"/>
                  </a:cubicBezTo>
                  <a:lnTo>
                    <a:pt x="12869" y="2018"/>
                  </a:lnTo>
                  <a:cubicBezTo>
                    <a:pt x="12118" y="1670"/>
                    <a:pt x="11381" y="1293"/>
                    <a:pt x="10658" y="887"/>
                  </a:cubicBezTo>
                  <a:lnTo>
                    <a:pt x="10644" y="887"/>
                  </a:lnTo>
                  <a:cubicBezTo>
                    <a:pt x="10560" y="397"/>
                    <a:pt x="10151" y="32"/>
                    <a:pt x="9656" y="3"/>
                  </a:cubicBezTo>
                  <a:cubicBezTo>
                    <a:pt x="9633" y="1"/>
                    <a:pt x="9611" y="1"/>
                    <a:pt x="95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97" name="Google Shape;1797;p125"/>
            <p:cNvSpPr/>
            <p:nvPr/>
          </p:nvSpPr>
          <p:spPr>
            <a:xfrm>
              <a:off x="3458700" y="2908000"/>
              <a:ext cx="96175" cy="77275"/>
            </a:xfrm>
            <a:custGeom>
              <a:avLst/>
              <a:gdLst/>
              <a:ahLst/>
              <a:cxnLst/>
              <a:rect l="l" t="t" r="r" b="b"/>
              <a:pathLst>
                <a:path w="3847" h="3091" extrusionOk="0">
                  <a:moveTo>
                    <a:pt x="921" y="437"/>
                  </a:moveTo>
                  <a:cubicBezTo>
                    <a:pt x="1059" y="437"/>
                    <a:pt x="1198" y="513"/>
                    <a:pt x="1256" y="678"/>
                  </a:cubicBezTo>
                  <a:cubicBezTo>
                    <a:pt x="1043" y="770"/>
                    <a:pt x="856" y="912"/>
                    <a:pt x="706" y="1090"/>
                  </a:cubicBezTo>
                  <a:cubicBezTo>
                    <a:pt x="614" y="1024"/>
                    <a:pt x="556" y="914"/>
                    <a:pt x="559" y="799"/>
                  </a:cubicBezTo>
                  <a:cubicBezTo>
                    <a:pt x="558" y="569"/>
                    <a:pt x="739" y="437"/>
                    <a:pt x="921" y="437"/>
                  </a:cubicBezTo>
                  <a:close/>
                  <a:moveTo>
                    <a:pt x="3050" y="441"/>
                  </a:moveTo>
                  <a:cubicBezTo>
                    <a:pt x="3124" y="441"/>
                    <a:pt x="3200" y="464"/>
                    <a:pt x="3265" y="514"/>
                  </a:cubicBezTo>
                  <a:cubicBezTo>
                    <a:pt x="3461" y="658"/>
                    <a:pt x="3458" y="949"/>
                    <a:pt x="3262" y="1093"/>
                  </a:cubicBezTo>
                  <a:cubicBezTo>
                    <a:pt x="3113" y="912"/>
                    <a:pt x="2926" y="771"/>
                    <a:pt x="2714" y="676"/>
                  </a:cubicBezTo>
                  <a:lnTo>
                    <a:pt x="2714" y="676"/>
                  </a:lnTo>
                  <a:cubicBezTo>
                    <a:pt x="2769" y="527"/>
                    <a:pt x="2907" y="441"/>
                    <a:pt x="3050" y="441"/>
                  </a:cubicBezTo>
                  <a:close/>
                  <a:moveTo>
                    <a:pt x="1986" y="956"/>
                  </a:moveTo>
                  <a:cubicBezTo>
                    <a:pt x="2127" y="956"/>
                    <a:pt x="2268" y="978"/>
                    <a:pt x="2405" y="1021"/>
                  </a:cubicBezTo>
                  <a:lnTo>
                    <a:pt x="2419" y="1024"/>
                  </a:lnTo>
                  <a:cubicBezTo>
                    <a:pt x="2678" y="1110"/>
                    <a:pt x="2891" y="1271"/>
                    <a:pt x="3003" y="1470"/>
                  </a:cubicBezTo>
                  <a:cubicBezTo>
                    <a:pt x="3003" y="1473"/>
                    <a:pt x="3006" y="1476"/>
                    <a:pt x="3009" y="1479"/>
                  </a:cubicBezTo>
                  <a:cubicBezTo>
                    <a:pt x="3064" y="1579"/>
                    <a:pt x="3093" y="1692"/>
                    <a:pt x="3096" y="1807"/>
                  </a:cubicBezTo>
                  <a:cubicBezTo>
                    <a:pt x="3096" y="2276"/>
                    <a:pt x="2597" y="2659"/>
                    <a:pt x="1984" y="2659"/>
                  </a:cubicBezTo>
                  <a:cubicBezTo>
                    <a:pt x="1374" y="2659"/>
                    <a:pt x="876" y="2276"/>
                    <a:pt x="876" y="1807"/>
                  </a:cubicBezTo>
                  <a:cubicBezTo>
                    <a:pt x="876" y="1692"/>
                    <a:pt x="905" y="1579"/>
                    <a:pt x="962" y="1479"/>
                  </a:cubicBezTo>
                  <a:lnTo>
                    <a:pt x="965" y="1470"/>
                  </a:lnTo>
                  <a:cubicBezTo>
                    <a:pt x="1080" y="1271"/>
                    <a:pt x="1291" y="1110"/>
                    <a:pt x="1550" y="1024"/>
                  </a:cubicBezTo>
                  <a:lnTo>
                    <a:pt x="1567" y="1021"/>
                  </a:lnTo>
                  <a:cubicBezTo>
                    <a:pt x="1704" y="978"/>
                    <a:pt x="1845" y="956"/>
                    <a:pt x="1986" y="956"/>
                  </a:cubicBezTo>
                  <a:close/>
                  <a:moveTo>
                    <a:pt x="3053" y="1"/>
                  </a:moveTo>
                  <a:cubicBezTo>
                    <a:pt x="2713" y="1"/>
                    <a:pt x="2404" y="220"/>
                    <a:pt x="2298" y="552"/>
                  </a:cubicBezTo>
                  <a:cubicBezTo>
                    <a:pt x="2194" y="534"/>
                    <a:pt x="2089" y="526"/>
                    <a:pt x="1984" y="526"/>
                  </a:cubicBezTo>
                  <a:cubicBezTo>
                    <a:pt x="1879" y="526"/>
                    <a:pt x="1774" y="534"/>
                    <a:pt x="1671" y="552"/>
                  </a:cubicBezTo>
                  <a:cubicBezTo>
                    <a:pt x="1557" y="208"/>
                    <a:pt x="1243" y="9"/>
                    <a:pt x="919" y="9"/>
                  </a:cubicBezTo>
                  <a:cubicBezTo>
                    <a:pt x="751" y="9"/>
                    <a:pt x="580" y="62"/>
                    <a:pt x="433" y="177"/>
                  </a:cubicBezTo>
                  <a:cubicBezTo>
                    <a:pt x="1" y="514"/>
                    <a:pt x="35" y="1179"/>
                    <a:pt x="496" y="1470"/>
                  </a:cubicBezTo>
                  <a:cubicBezTo>
                    <a:pt x="461" y="1579"/>
                    <a:pt x="444" y="1692"/>
                    <a:pt x="444" y="1807"/>
                  </a:cubicBezTo>
                  <a:cubicBezTo>
                    <a:pt x="444" y="2515"/>
                    <a:pt x="1135" y="3091"/>
                    <a:pt x="1984" y="3091"/>
                  </a:cubicBezTo>
                  <a:cubicBezTo>
                    <a:pt x="2836" y="3091"/>
                    <a:pt x="3527" y="2515"/>
                    <a:pt x="3527" y="1807"/>
                  </a:cubicBezTo>
                  <a:cubicBezTo>
                    <a:pt x="3527" y="1692"/>
                    <a:pt x="3507" y="1579"/>
                    <a:pt x="3473" y="1470"/>
                  </a:cubicBezTo>
                  <a:cubicBezTo>
                    <a:pt x="3703" y="1326"/>
                    <a:pt x="3844" y="1073"/>
                    <a:pt x="3844" y="799"/>
                  </a:cubicBezTo>
                  <a:cubicBezTo>
                    <a:pt x="3847" y="408"/>
                    <a:pt x="3562" y="74"/>
                    <a:pt x="3176" y="10"/>
                  </a:cubicBezTo>
                  <a:cubicBezTo>
                    <a:pt x="3135" y="4"/>
                    <a:pt x="3094" y="1"/>
                    <a:pt x="30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98" name="Google Shape;1798;p125"/>
            <p:cNvSpPr/>
            <p:nvPr/>
          </p:nvSpPr>
          <p:spPr>
            <a:xfrm>
              <a:off x="3491750" y="2937900"/>
              <a:ext cx="12600" cy="10800"/>
            </a:xfrm>
            <a:custGeom>
              <a:avLst/>
              <a:gdLst/>
              <a:ahLst/>
              <a:cxnLst/>
              <a:rect l="l" t="t" r="r" b="b"/>
              <a:pathLst>
                <a:path w="504" h="432" extrusionOk="0">
                  <a:moveTo>
                    <a:pt x="288" y="1"/>
                  </a:moveTo>
                  <a:cubicBezTo>
                    <a:pt x="95" y="1"/>
                    <a:pt x="0" y="231"/>
                    <a:pt x="135" y="369"/>
                  </a:cubicBezTo>
                  <a:cubicBezTo>
                    <a:pt x="179" y="412"/>
                    <a:pt x="233" y="432"/>
                    <a:pt x="285" y="432"/>
                  </a:cubicBezTo>
                  <a:cubicBezTo>
                    <a:pt x="397" y="432"/>
                    <a:pt x="504" y="345"/>
                    <a:pt x="504" y="216"/>
                  </a:cubicBezTo>
                  <a:cubicBezTo>
                    <a:pt x="504" y="95"/>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799" name="Google Shape;1799;p125"/>
            <p:cNvSpPr/>
            <p:nvPr/>
          </p:nvSpPr>
          <p:spPr>
            <a:xfrm>
              <a:off x="3510450" y="2937900"/>
              <a:ext cx="12625" cy="10800"/>
            </a:xfrm>
            <a:custGeom>
              <a:avLst/>
              <a:gdLst/>
              <a:ahLst/>
              <a:cxnLst/>
              <a:rect l="l" t="t" r="r" b="b"/>
              <a:pathLst>
                <a:path w="505" h="432" extrusionOk="0">
                  <a:moveTo>
                    <a:pt x="289" y="1"/>
                  </a:moveTo>
                  <a:cubicBezTo>
                    <a:pt x="99" y="1"/>
                    <a:pt x="1" y="231"/>
                    <a:pt x="136" y="369"/>
                  </a:cubicBezTo>
                  <a:cubicBezTo>
                    <a:pt x="180" y="412"/>
                    <a:pt x="234" y="432"/>
                    <a:pt x="287" y="432"/>
                  </a:cubicBezTo>
                  <a:cubicBezTo>
                    <a:pt x="398" y="432"/>
                    <a:pt x="504" y="345"/>
                    <a:pt x="504" y="216"/>
                  </a:cubicBezTo>
                  <a:cubicBezTo>
                    <a:pt x="504" y="95"/>
                    <a:pt x="409"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00" name="Google Shape;1800;p125"/>
          <p:cNvGrpSpPr/>
          <p:nvPr/>
        </p:nvGrpSpPr>
        <p:grpSpPr>
          <a:xfrm>
            <a:off x="5364513" y="1689763"/>
            <a:ext cx="284575" cy="368925"/>
            <a:chOff x="4602225" y="1517900"/>
            <a:chExt cx="284575" cy="368925"/>
          </a:xfrm>
        </p:grpSpPr>
        <p:sp>
          <p:nvSpPr>
            <p:cNvPr id="1801" name="Google Shape;1801;p125"/>
            <p:cNvSpPr/>
            <p:nvPr/>
          </p:nvSpPr>
          <p:spPr>
            <a:xfrm>
              <a:off x="4602225" y="1517900"/>
              <a:ext cx="284575" cy="368925"/>
            </a:xfrm>
            <a:custGeom>
              <a:avLst/>
              <a:gdLst/>
              <a:ahLst/>
              <a:cxnLst/>
              <a:rect l="l" t="t" r="r" b="b"/>
              <a:pathLst>
                <a:path w="11383" h="14757" extrusionOk="0">
                  <a:moveTo>
                    <a:pt x="9103" y="432"/>
                  </a:moveTo>
                  <a:lnTo>
                    <a:pt x="9103" y="864"/>
                  </a:lnTo>
                  <a:lnTo>
                    <a:pt x="2234" y="864"/>
                  </a:lnTo>
                  <a:lnTo>
                    <a:pt x="2234" y="432"/>
                  </a:lnTo>
                  <a:close/>
                  <a:moveTo>
                    <a:pt x="8973" y="1295"/>
                  </a:moveTo>
                  <a:lnTo>
                    <a:pt x="7381" y="4571"/>
                  </a:lnTo>
                  <a:lnTo>
                    <a:pt x="562" y="4571"/>
                  </a:lnTo>
                  <a:lnTo>
                    <a:pt x="2151" y="1295"/>
                  </a:lnTo>
                  <a:close/>
                  <a:moveTo>
                    <a:pt x="2015" y="0"/>
                  </a:moveTo>
                  <a:cubicBezTo>
                    <a:pt x="1897" y="0"/>
                    <a:pt x="1799" y="98"/>
                    <a:pt x="1799" y="216"/>
                  </a:cubicBezTo>
                  <a:lnTo>
                    <a:pt x="1799" y="1031"/>
                  </a:lnTo>
                  <a:lnTo>
                    <a:pt x="20" y="4692"/>
                  </a:lnTo>
                  <a:cubicBezTo>
                    <a:pt x="20" y="4695"/>
                    <a:pt x="20" y="4695"/>
                    <a:pt x="18" y="4698"/>
                  </a:cubicBezTo>
                  <a:lnTo>
                    <a:pt x="15" y="4713"/>
                  </a:lnTo>
                  <a:cubicBezTo>
                    <a:pt x="15" y="4715"/>
                    <a:pt x="12" y="4718"/>
                    <a:pt x="9" y="4721"/>
                  </a:cubicBezTo>
                  <a:cubicBezTo>
                    <a:pt x="9" y="4730"/>
                    <a:pt x="6" y="4736"/>
                    <a:pt x="3" y="4744"/>
                  </a:cubicBezTo>
                  <a:cubicBezTo>
                    <a:pt x="3" y="4747"/>
                    <a:pt x="3" y="4750"/>
                    <a:pt x="3" y="4753"/>
                  </a:cubicBezTo>
                  <a:cubicBezTo>
                    <a:pt x="3" y="4759"/>
                    <a:pt x="3" y="4761"/>
                    <a:pt x="3" y="4767"/>
                  </a:cubicBezTo>
                  <a:cubicBezTo>
                    <a:pt x="0" y="4773"/>
                    <a:pt x="3" y="4776"/>
                    <a:pt x="3" y="4779"/>
                  </a:cubicBezTo>
                  <a:cubicBezTo>
                    <a:pt x="3" y="4782"/>
                    <a:pt x="3" y="4784"/>
                    <a:pt x="3" y="4787"/>
                  </a:cubicBezTo>
                  <a:lnTo>
                    <a:pt x="3" y="5524"/>
                  </a:lnTo>
                  <a:cubicBezTo>
                    <a:pt x="3" y="5642"/>
                    <a:pt x="98" y="5740"/>
                    <a:pt x="219" y="5740"/>
                  </a:cubicBezTo>
                  <a:cubicBezTo>
                    <a:pt x="337" y="5740"/>
                    <a:pt x="435" y="5642"/>
                    <a:pt x="435" y="5524"/>
                  </a:cubicBezTo>
                  <a:lnTo>
                    <a:pt x="435" y="5003"/>
                  </a:lnTo>
                  <a:lnTo>
                    <a:pt x="7301" y="5003"/>
                  </a:lnTo>
                  <a:lnTo>
                    <a:pt x="7301" y="13389"/>
                  </a:lnTo>
                  <a:cubicBezTo>
                    <a:pt x="7301" y="13734"/>
                    <a:pt x="7433" y="14071"/>
                    <a:pt x="7672" y="14325"/>
                  </a:cubicBezTo>
                  <a:lnTo>
                    <a:pt x="1368" y="14325"/>
                  </a:lnTo>
                  <a:cubicBezTo>
                    <a:pt x="852" y="14325"/>
                    <a:pt x="432" y="13904"/>
                    <a:pt x="432" y="13389"/>
                  </a:cubicBezTo>
                  <a:lnTo>
                    <a:pt x="432" y="6457"/>
                  </a:lnTo>
                  <a:cubicBezTo>
                    <a:pt x="432" y="6336"/>
                    <a:pt x="337" y="6241"/>
                    <a:pt x="216" y="6241"/>
                  </a:cubicBezTo>
                  <a:cubicBezTo>
                    <a:pt x="98" y="6241"/>
                    <a:pt x="0" y="6336"/>
                    <a:pt x="0" y="6457"/>
                  </a:cubicBezTo>
                  <a:lnTo>
                    <a:pt x="0" y="13389"/>
                  </a:lnTo>
                  <a:cubicBezTo>
                    <a:pt x="3" y="14143"/>
                    <a:pt x="613" y="14754"/>
                    <a:pt x="1368" y="14756"/>
                  </a:cubicBezTo>
                  <a:lnTo>
                    <a:pt x="10015" y="14756"/>
                  </a:lnTo>
                  <a:cubicBezTo>
                    <a:pt x="10770" y="14754"/>
                    <a:pt x="11383" y="14143"/>
                    <a:pt x="11383" y="13389"/>
                  </a:cubicBezTo>
                  <a:lnTo>
                    <a:pt x="11383" y="12905"/>
                  </a:lnTo>
                  <a:cubicBezTo>
                    <a:pt x="11383" y="12785"/>
                    <a:pt x="11288" y="12690"/>
                    <a:pt x="11167" y="12690"/>
                  </a:cubicBezTo>
                  <a:cubicBezTo>
                    <a:pt x="11049" y="12690"/>
                    <a:pt x="10951" y="12785"/>
                    <a:pt x="10951" y="12905"/>
                  </a:cubicBezTo>
                  <a:lnTo>
                    <a:pt x="10951" y="13389"/>
                  </a:lnTo>
                  <a:cubicBezTo>
                    <a:pt x="10951" y="13904"/>
                    <a:pt x="10534" y="14325"/>
                    <a:pt x="10015" y="14325"/>
                  </a:cubicBezTo>
                  <a:lnTo>
                    <a:pt x="8668" y="14325"/>
                  </a:lnTo>
                  <a:cubicBezTo>
                    <a:pt x="8153" y="14325"/>
                    <a:pt x="7733" y="13904"/>
                    <a:pt x="7733" y="13389"/>
                  </a:cubicBezTo>
                  <a:lnTo>
                    <a:pt x="7733" y="5003"/>
                  </a:lnTo>
                  <a:lnTo>
                    <a:pt x="10951" y="5003"/>
                  </a:lnTo>
                  <a:lnTo>
                    <a:pt x="10951" y="11990"/>
                  </a:lnTo>
                  <a:cubicBezTo>
                    <a:pt x="10951" y="12108"/>
                    <a:pt x="11049" y="12206"/>
                    <a:pt x="11167" y="12206"/>
                  </a:cubicBezTo>
                  <a:cubicBezTo>
                    <a:pt x="11288" y="12206"/>
                    <a:pt x="11383" y="12108"/>
                    <a:pt x="11383" y="11990"/>
                  </a:cubicBezTo>
                  <a:lnTo>
                    <a:pt x="11383" y="4787"/>
                  </a:lnTo>
                  <a:cubicBezTo>
                    <a:pt x="11383" y="4782"/>
                    <a:pt x="11383" y="4779"/>
                    <a:pt x="11383" y="4776"/>
                  </a:cubicBezTo>
                  <a:lnTo>
                    <a:pt x="11383" y="4767"/>
                  </a:lnTo>
                  <a:cubicBezTo>
                    <a:pt x="11383" y="4759"/>
                    <a:pt x="11383" y="4750"/>
                    <a:pt x="11380" y="4741"/>
                  </a:cubicBezTo>
                  <a:lnTo>
                    <a:pt x="11380" y="4738"/>
                  </a:lnTo>
                  <a:cubicBezTo>
                    <a:pt x="11380" y="4733"/>
                    <a:pt x="11377" y="4724"/>
                    <a:pt x="11374" y="4718"/>
                  </a:cubicBezTo>
                  <a:cubicBezTo>
                    <a:pt x="11374" y="4715"/>
                    <a:pt x="11371" y="4713"/>
                    <a:pt x="11371" y="4710"/>
                  </a:cubicBezTo>
                  <a:cubicBezTo>
                    <a:pt x="11368" y="4704"/>
                    <a:pt x="11368" y="4698"/>
                    <a:pt x="11366" y="4692"/>
                  </a:cubicBezTo>
                  <a:cubicBezTo>
                    <a:pt x="11366" y="4692"/>
                    <a:pt x="11366" y="4689"/>
                    <a:pt x="11366" y="4689"/>
                  </a:cubicBezTo>
                  <a:lnTo>
                    <a:pt x="10416" y="2787"/>
                  </a:lnTo>
                  <a:cubicBezTo>
                    <a:pt x="10377" y="2711"/>
                    <a:pt x="10299" y="2667"/>
                    <a:pt x="10220" y="2667"/>
                  </a:cubicBezTo>
                  <a:cubicBezTo>
                    <a:pt x="10188" y="2667"/>
                    <a:pt x="10155" y="2674"/>
                    <a:pt x="10125" y="2689"/>
                  </a:cubicBezTo>
                  <a:cubicBezTo>
                    <a:pt x="10018" y="2743"/>
                    <a:pt x="9975" y="2873"/>
                    <a:pt x="10027" y="2980"/>
                  </a:cubicBezTo>
                  <a:lnTo>
                    <a:pt x="10819" y="4571"/>
                  </a:lnTo>
                  <a:lnTo>
                    <a:pt x="7862" y="4571"/>
                  </a:lnTo>
                  <a:lnTo>
                    <a:pt x="9322" y="1569"/>
                  </a:lnTo>
                  <a:lnTo>
                    <a:pt x="9612" y="2156"/>
                  </a:lnTo>
                  <a:cubicBezTo>
                    <a:pt x="9651" y="2227"/>
                    <a:pt x="9725" y="2268"/>
                    <a:pt x="9803" y="2268"/>
                  </a:cubicBezTo>
                  <a:cubicBezTo>
                    <a:pt x="9835" y="2268"/>
                    <a:pt x="9869" y="2261"/>
                    <a:pt x="9900" y="2245"/>
                  </a:cubicBezTo>
                  <a:cubicBezTo>
                    <a:pt x="10004" y="2194"/>
                    <a:pt x="10047" y="2070"/>
                    <a:pt x="10001" y="1963"/>
                  </a:cubicBezTo>
                  <a:lnTo>
                    <a:pt x="9535" y="1031"/>
                  </a:lnTo>
                  <a:lnTo>
                    <a:pt x="9535" y="216"/>
                  </a:lnTo>
                  <a:cubicBezTo>
                    <a:pt x="9535" y="98"/>
                    <a:pt x="9437" y="0"/>
                    <a:pt x="93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02" name="Google Shape;1802;p125"/>
            <p:cNvSpPr/>
            <p:nvPr/>
          </p:nvSpPr>
          <p:spPr>
            <a:xfrm>
              <a:off x="4630275" y="1688250"/>
              <a:ext cx="134625" cy="106750"/>
            </a:xfrm>
            <a:custGeom>
              <a:avLst/>
              <a:gdLst/>
              <a:ahLst/>
              <a:cxnLst/>
              <a:rect l="l" t="t" r="r" b="b"/>
              <a:pathLst>
                <a:path w="5385" h="4270" extrusionOk="0">
                  <a:moveTo>
                    <a:pt x="1241" y="435"/>
                  </a:moveTo>
                  <a:cubicBezTo>
                    <a:pt x="1535" y="435"/>
                    <a:pt x="1792" y="641"/>
                    <a:pt x="1852" y="933"/>
                  </a:cubicBezTo>
                  <a:cubicBezTo>
                    <a:pt x="1501" y="1068"/>
                    <a:pt x="1193" y="1298"/>
                    <a:pt x="962" y="1601"/>
                  </a:cubicBezTo>
                  <a:cubicBezTo>
                    <a:pt x="758" y="1494"/>
                    <a:pt x="629" y="1284"/>
                    <a:pt x="629" y="1051"/>
                  </a:cubicBezTo>
                  <a:cubicBezTo>
                    <a:pt x="629" y="734"/>
                    <a:pt x="870" y="469"/>
                    <a:pt x="1184" y="438"/>
                  </a:cubicBezTo>
                  <a:cubicBezTo>
                    <a:pt x="1203" y="436"/>
                    <a:pt x="1222" y="435"/>
                    <a:pt x="1241" y="435"/>
                  </a:cubicBezTo>
                  <a:close/>
                  <a:moveTo>
                    <a:pt x="4336" y="434"/>
                  </a:moveTo>
                  <a:cubicBezTo>
                    <a:pt x="4463" y="434"/>
                    <a:pt x="4592" y="473"/>
                    <a:pt x="4705" y="558"/>
                  </a:cubicBezTo>
                  <a:cubicBezTo>
                    <a:pt x="5070" y="832"/>
                    <a:pt x="5021" y="1393"/>
                    <a:pt x="4616" y="1603"/>
                  </a:cubicBezTo>
                  <a:cubicBezTo>
                    <a:pt x="4388" y="1301"/>
                    <a:pt x="4080" y="1071"/>
                    <a:pt x="3726" y="933"/>
                  </a:cubicBezTo>
                  <a:cubicBezTo>
                    <a:pt x="3787" y="625"/>
                    <a:pt x="4056" y="434"/>
                    <a:pt x="4336" y="434"/>
                  </a:cubicBezTo>
                  <a:close/>
                  <a:moveTo>
                    <a:pt x="2790" y="1186"/>
                  </a:moveTo>
                  <a:cubicBezTo>
                    <a:pt x="3729" y="1186"/>
                    <a:pt x="4492" y="1782"/>
                    <a:pt x="4492" y="2510"/>
                  </a:cubicBezTo>
                  <a:cubicBezTo>
                    <a:pt x="4492" y="3241"/>
                    <a:pt x="3729" y="3837"/>
                    <a:pt x="2790" y="3837"/>
                  </a:cubicBezTo>
                  <a:cubicBezTo>
                    <a:pt x="1849" y="3837"/>
                    <a:pt x="1086" y="3241"/>
                    <a:pt x="1086" y="2510"/>
                  </a:cubicBezTo>
                  <a:cubicBezTo>
                    <a:pt x="1086" y="1782"/>
                    <a:pt x="1852" y="1186"/>
                    <a:pt x="2790" y="1186"/>
                  </a:cubicBezTo>
                  <a:close/>
                  <a:moveTo>
                    <a:pt x="1245" y="1"/>
                  </a:moveTo>
                  <a:cubicBezTo>
                    <a:pt x="1024" y="1"/>
                    <a:pt x="799" y="70"/>
                    <a:pt x="603" y="222"/>
                  </a:cubicBezTo>
                  <a:cubicBezTo>
                    <a:pt x="1" y="688"/>
                    <a:pt x="82" y="1624"/>
                    <a:pt x="755" y="1981"/>
                  </a:cubicBezTo>
                  <a:cubicBezTo>
                    <a:pt x="689" y="2148"/>
                    <a:pt x="657" y="2329"/>
                    <a:pt x="654" y="2510"/>
                  </a:cubicBezTo>
                  <a:cubicBezTo>
                    <a:pt x="654" y="3480"/>
                    <a:pt x="1613" y="4269"/>
                    <a:pt x="2790" y="4269"/>
                  </a:cubicBezTo>
                  <a:cubicBezTo>
                    <a:pt x="3968" y="4269"/>
                    <a:pt x="4926" y="3480"/>
                    <a:pt x="4926" y="2510"/>
                  </a:cubicBezTo>
                  <a:cubicBezTo>
                    <a:pt x="4926" y="2329"/>
                    <a:pt x="4892" y="2148"/>
                    <a:pt x="4826" y="1981"/>
                  </a:cubicBezTo>
                  <a:cubicBezTo>
                    <a:pt x="5171" y="1799"/>
                    <a:pt x="5384" y="1439"/>
                    <a:pt x="5384" y="1051"/>
                  </a:cubicBezTo>
                  <a:cubicBezTo>
                    <a:pt x="5384" y="521"/>
                    <a:pt x="4984" y="72"/>
                    <a:pt x="4457" y="9"/>
                  </a:cubicBezTo>
                  <a:cubicBezTo>
                    <a:pt x="4417" y="4"/>
                    <a:pt x="4376" y="2"/>
                    <a:pt x="4336" y="2"/>
                  </a:cubicBezTo>
                  <a:cubicBezTo>
                    <a:pt x="3857" y="2"/>
                    <a:pt x="3428" y="328"/>
                    <a:pt x="3312" y="806"/>
                  </a:cubicBezTo>
                  <a:cubicBezTo>
                    <a:pt x="3140" y="770"/>
                    <a:pt x="2965" y="752"/>
                    <a:pt x="2790" y="752"/>
                  </a:cubicBezTo>
                  <a:cubicBezTo>
                    <a:pt x="2616" y="752"/>
                    <a:pt x="2441" y="770"/>
                    <a:pt x="2269" y="806"/>
                  </a:cubicBezTo>
                  <a:cubicBezTo>
                    <a:pt x="2149" y="304"/>
                    <a:pt x="1706" y="1"/>
                    <a:pt x="1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03" name="Google Shape;1803;p125"/>
            <p:cNvSpPr/>
            <p:nvPr/>
          </p:nvSpPr>
          <p:spPr>
            <a:xfrm>
              <a:off x="4679225" y="1729775"/>
              <a:ext cx="12625" cy="10800"/>
            </a:xfrm>
            <a:custGeom>
              <a:avLst/>
              <a:gdLst/>
              <a:ahLst/>
              <a:cxnLst/>
              <a:rect l="l" t="t" r="r" b="b"/>
              <a:pathLst>
                <a:path w="505" h="432" extrusionOk="0">
                  <a:moveTo>
                    <a:pt x="288" y="0"/>
                  </a:moveTo>
                  <a:cubicBezTo>
                    <a:pt x="98" y="0"/>
                    <a:pt x="0" y="230"/>
                    <a:pt x="136" y="369"/>
                  </a:cubicBezTo>
                  <a:cubicBezTo>
                    <a:pt x="180" y="412"/>
                    <a:pt x="234" y="431"/>
                    <a:pt x="287" y="431"/>
                  </a:cubicBezTo>
                  <a:cubicBezTo>
                    <a:pt x="398" y="431"/>
                    <a:pt x="504" y="345"/>
                    <a:pt x="504" y="216"/>
                  </a:cubicBezTo>
                  <a:cubicBezTo>
                    <a:pt x="504" y="95"/>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04" name="Google Shape;1804;p125"/>
            <p:cNvSpPr/>
            <p:nvPr/>
          </p:nvSpPr>
          <p:spPr>
            <a:xfrm>
              <a:off x="4706350" y="1729775"/>
              <a:ext cx="12625" cy="10800"/>
            </a:xfrm>
            <a:custGeom>
              <a:avLst/>
              <a:gdLst/>
              <a:ahLst/>
              <a:cxnLst/>
              <a:rect l="l" t="t" r="r" b="b"/>
              <a:pathLst>
                <a:path w="505" h="432" extrusionOk="0">
                  <a:moveTo>
                    <a:pt x="289" y="0"/>
                  </a:moveTo>
                  <a:cubicBezTo>
                    <a:pt x="96" y="0"/>
                    <a:pt x="1" y="230"/>
                    <a:pt x="136" y="369"/>
                  </a:cubicBezTo>
                  <a:cubicBezTo>
                    <a:pt x="180" y="412"/>
                    <a:pt x="233" y="431"/>
                    <a:pt x="286" y="431"/>
                  </a:cubicBezTo>
                  <a:cubicBezTo>
                    <a:pt x="397" y="431"/>
                    <a:pt x="505" y="345"/>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05" name="Google Shape;1805;p125"/>
            <p:cNvSpPr/>
            <p:nvPr/>
          </p:nvSpPr>
          <p:spPr>
            <a:xfrm>
              <a:off x="4830350" y="1658000"/>
              <a:ext cx="10825" cy="168650"/>
            </a:xfrm>
            <a:custGeom>
              <a:avLst/>
              <a:gdLst/>
              <a:ahLst/>
              <a:cxnLst/>
              <a:rect l="l" t="t" r="r" b="b"/>
              <a:pathLst>
                <a:path w="433" h="6746" extrusionOk="0">
                  <a:moveTo>
                    <a:pt x="217" y="1"/>
                  </a:moveTo>
                  <a:cubicBezTo>
                    <a:pt x="99" y="1"/>
                    <a:pt x="1" y="99"/>
                    <a:pt x="1" y="217"/>
                  </a:cubicBezTo>
                  <a:lnTo>
                    <a:pt x="1" y="6530"/>
                  </a:lnTo>
                  <a:cubicBezTo>
                    <a:pt x="1" y="6648"/>
                    <a:pt x="99" y="6746"/>
                    <a:pt x="217" y="6746"/>
                  </a:cubicBezTo>
                  <a:cubicBezTo>
                    <a:pt x="338" y="6746"/>
                    <a:pt x="433" y="6648"/>
                    <a:pt x="433" y="6530"/>
                  </a:cubicBezTo>
                  <a:lnTo>
                    <a:pt x="433" y="217"/>
                  </a:lnTo>
                  <a:cubicBezTo>
                    <a:pt x="433" y="99"/>
                    <a:pt x="338" y="1"/>
                    <a:pt x="2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06" name="Google Shape;1806;p125"/>
            <p:cNvSpPr/>
            <p:nvPr/>
          </p:nvSpPr>
          <p:spPr>
            <a:xfrm>
              <a:off x="4647775" y="1805050"/>
              <a:ext cx="104450" cy="32400"/>
            </a:xfrm>
            <a:custGeom>
              <a:avLst/>
              <a:gdLst/>
              <a:ahLst/>
              <a:cxnLst/>
              <a:rect l="l" t="t" r="r" b="b"/>
              <a:pathLst>
                <a:path w="4178" h="1296" extrusionOk="0">
                  <a:moveTo>
                    <a:pt x="3530" y="432"/>
                  </a:moveTo>
                  <a:cubicBezTo>
                    <a:pt x="3651" y="432"/>
                    <a:pt x="3749" y="527"/>
                    <a:pt x="3746" y="648"/>
                  </a:cubicBezTo>
                  <a:cubicBezTo>
                    <a:pt x="3746" y="766"/>
                    <a:pt x="3651" y="864"/>
                    <a:pt x="3530" y="864"/>
                  </a:cubicBezTo>
                  <a:lnTo>
                    <a:pt x="648" y="864"/>
                  </a:lnTo>
                  <a:cubicBezTo>
                    <a:pt x="530" y="864"/>
                    <a:pt x="432" y="766"/>
                    <a:pt x="432" y="648"/>
                  </a:cubicBezTo>
                  <a:cubicBezTo>
                    <a:pt x="432" y="527"/>
                    <a:pt x="530" y="432"/>
                    <a:pt x="648" y="432"/>
                  </a:cubicBezTo>
                  <a:close/>
                  <a:moveTo>
                    <a:pt x="648" y="0"/>
                  </a:moveTo>
                  <a:cubicBezTo>
                    <a:pt x="291" y="0"/>
                    <a:pt x="0" y="288"/>
                    <a:pt x="0" y="648"/>
                  </a:cubicBezTo>
                  <a:cubicBezTo>
                    <a:pt x="0" y="1005"/>
                    <a:pt x="291" y="1296"/>
                    <a:pt x="648" y="1296"/>
                  </a:cubicBezTo>
                  <a:lnTo>
                    <a:pt x="3530" y="1296"/>
                  </a:lnTo>
                  <a:cubicBezTo>
                    <a:pt x="3890" y="1296"/>
                    <a:pt x="4178" y="1005"/>
                    <a:pt x="4178" y="648"/>
                  </a:cubicBezTo>
                  <a:cubicBezTo>
                    <a:pt x="4178" y="288"/>
                    <a:pt x="3890" y="0"/>
                    <a:pt x="35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07" name="Google Shape;1807;p125"/>
          <p:cNvGrpSpPr/>
          <p:nvPr/>
        </p:nvGrpSpPr>
        <p:grpSpPr>
          <a:xfrm>
            <a:off x="1000413" y="1842463"/>
            <a:ext cx="368925" cy="216200"/>
            <a:chOff x="238125" y="1670600"/>
            <a:chExt cx="368925" cy="216200"/>
          </a:xfrm>
        </p:grpSpPr>
        <p:sp>
          <p:nvSpPr>
            <p:cNvPr id="1808" name="Google Shape;1808;p125"/>
            <p:cNvSpPr/>
            <p:nvPr/>
          </p:nvSpPr>
          <p:spPr>
            <a:xfrm>
              <a:off x="238125" y="1670600"/>
              <a:ext cx="368925" cy="216200"/>
            </a:xfrm>
            <a:custGeom>
              <a:avLst/>
              <a:gdLst/>
              <a:ahLst/>
              <a:cxnLst/>
              <a:rect l="l" t="t" r="r" b="b"/>
              <a:pathLst>
                <a:path w="14757" h="8648" extrusionOk="0">
                  <a:moveTo>
                    <a:pt x="13310" y="1903"/>
                  </a:moveTo>
                  <a:cubicBezTo>
                    <a:pt x="13397" y="1903"/>
                    <a:pt x="13467" y="1973"/>
                    <a:pt x="13467" y="2062"/>
                  </a:cubicBezTo>
                  <a:cubicBezTo>
                    <a:pt x="13467" y="2149"/>
                    <a:pt x="13395" y="2220"/>
                    <a:pt x="13305" y="2220"/>
                  </a:cubicBezTo>
                  <a:cubicBezTo>
                    <a:pt x="13303" y="2220"/>
                    <a:pt x="13302" y="2220"/>
                    <a:pt x="13300" y="2220"/>
                  </a:cubicBezTo>
                  <a:lnTo>
                    <a:pt x="11688" y="2220"/>
                  </a:lnTo>
                  <a:cubicBezTo>
                    <a:pt x="11486" y="2212"/>
                    <a:pt x="11486" y="1912"/>
                    <a:pt x="11688" y="1904"/>
                  </a:cubicBezTo>
                  <a:lnTo>
                    <a:pt x="13300" y="1904"/>
                  </a:lnTo>
                  <a:cubicBezTo>
                    <a:pt x="13303" y="1903"/>
                    <a:pt x="13307" y="1903"/>
                    <a:pt x="13310" y="1903"/>
                  </a:cubicBezTo>
                  <a:close/>
                  <a:moveTo>
                    <a:pt x="7378" y="1846"/>
                  </a:moveTo>
                  <a:cubicBezTo>
                    <a:pt x="7568" y="1846"/>
                    <a:pt x="7666" y="2079"/>
                    <a:pt x="7531" y="2214"/>
                  </a:cubicBezTo>
                  <a:cubicBezTo>
                    <a:pt x="7486" y="2259"/>
                    <a:pt x="7432" y="2279"/>
                    <a:pt x="7378" y="2279"/>
                  </a:cubicBezTo>
                  <a:cubicBezTo>
                    <a:pt x="7268" y="2279"/>
                    <a:pt x="7162" y="2192"/>
                    <a:pt x="7162" y="2062"/>
                  </a:cubicBezTo>
                  <a:cubicBezTo>
                    <a:pt x="7162" y="1944"/>
                    <a:pt x="7257" y="1846"/>
                    <a:pt x="7378" y="1846"/>
                  </a:cubicBezTo>
                  <a:close/>
                  <a:moveTo>
                    <a:pt x="12174" y="1184"/>
                  </a:moveTo>
                  <a:lnTo>
                    <a:pt x="12174" y="1472"/>
                  </a:lnTo>
                  <a:lnTo>
                    <a:pt x="11688" y="1472"/>
                  </a:lnTo>
                  <a:cubicBezTo>
                    <a:pt x="11360" y="1472"/>
                    <a:pt x="11098" y="1737"/>
                    <a:pt x="11098" y="2062"/>
                  </a:cubicBezTo>
                  <a:cubicBezTo>
                    <a:pt x="11098" y="2390"/>
                    <a:pt x="11360" y="2655"/>
                    <a:pt x="11688" y="2655"/>
                  </a:cubicBezTo>
                  <a:lnTo>
                    <a:pt x="12174" y="2655"/>
                  </a:lnTo>
                  <a:lnTo>
                    <a:pt x="12171" y="2940"/>
                  </a:lnTo>
                  <a:lnTo>
                    <a:pt x="9955" y="2940"/>
                  </a:lnTo>
                  <a:lnTo>
                    <a:pt x="9955" y="1184"/>
                  </a:lnTo>
                  <a:close/>
                  <a:moveTo>
                    <a:pt x="14325" y="838"/>
                  </a:moveTo>
                  <a:lnTo>
                    <a:pt x="14322" y="3285"/>
                  </a:lnTo>
                  <a:lnTo>
                    <a:pt x="13360" y="3285"/>
                  </a:lnTo>
                  <a:lnTo>
                    <a:pt x="13360" y="2652"/>
                  </a:lnTo>
                  <a:cubicBezTo>
                    <a:pt x="13663" y="2620"/>
                    <a:pt x="13893" y="2367"/>
                    <a:pt x="13893" y="2062"/>
                  </a:cubicBezTo>
                  <a:cubicBezTo>
                    <a:pt x="13893" y="1760"/>
                    <a:pt x="13663" y="1503"/>
                    <a:pt x="13360" y="1475"/>
                  </a:cubicBezTo>
                  <a:lnTo>
                    <a:pt x="13360" y="838"/>
                  </a:lnTo>
                  <a:close/>
                  <a:moveTo>
                    <a:pt x="2450" y="838"/>
                  </a:moveTo>
                  <a:lnTo>
                    <a:pt x="2450" y="3288"/>
                  </a:lnTo>
                  <a:lnTo>
                    <a:pt x="432" y="3288"/>
                  </a:lnTo>
                  <a:lnTo>
                    <a:pt x="432" y="838"/>
                  </a:lnTo>
                  <a:close/>
                  <a:moveTo>
                    <a:pt x="3316" y="493"/>
                  </a:moveTo>
                  <a:lnTo>
                    <a:pt x="3316" y="3634"/>
                  </a:lnTo>
                  <a:lnTo>
                    <a:pt x="2885" y="3634"/>
                  </a:lnTo>
                  <a:lnTo>
                    <a:pt x="2885" y="3507"/>
                  </a:lnTo>
                  <a:lnTo>
                    <a:pt x="2885" y="3504"/>
                  </a:lnTo>
                  <a:cubicBezTo>
                    <a:pt x="2885" y="3504"/>
                    <a:pt x="2885" y="3501"/>
                    <a:pt x="2885" y="3501"/>
                  </a:cubicBezTo>
                  <a:lnTo>
                    <a:pt x="2885" y="493"/>
                  </a:lnTo>
                  <a:close/>
                  <a:moveTo>
                    <a:pt x="7594" y="4526"/>
                  </a:moveTo>
                  <a:lnTo>
                    <a:pt x="7594" y="4825"/>
                  </a:lnTo>
                  <a:cubicBezTo>
                    <a:pt x="7535" y="4821"/>
                    <a:pt x="7477" y="4816"/>
                    <a:pt x="7418" y="4816"/>
                  </a:cubicBezTo>
                  <a:cubicBezTo>
                    <a:pt x="7405" y="4816"/>
                    <a:pt x="7391" y="4816"/>
                    <a:pt x="7378" y="4817"/>
                  </a:cubicBezTo>
                  <a:lnTo>
                    <a:pt x="7378" y="4814"/>
                  </a:lnTo>
                  <a:cubicBezTo>
                    <a:pt x="7303" y="4814"/>
                    <a:pt x="7231" y="4820"/>
                    <a:pt x="7162" y="4825"/>
                  </a:cubicBezTo>
                  <a:lnTo>
                    <a:pt x="7162" y="4526"/>
                  </a:lnTo>
                  <a:close/>
                  <a:moveTo>
                    <a:pt x="7378" y="7062"/>
                  </a:moveTo>
                  <a:cubicBezTo>
                    <a:pt x="7568" y="7062"/>
                    <a:pt x="7666" y="7295"/>
                    <a:pt x="7531" y="7431"/>
                  </a:cubicBezTo>
                  <a:cubicBezTo>
                    <a:pt x="7486" y="7475"/>
                    <a:pt x="7432" y="7494"/>
                    <a:pt x="7378" y="7494"/>
                  </a:cubicBezTo>
                  <a:cubicBezTo>
                    <a:pt x="7268" y="7494"/>
                    <a:pt x="7162" y="7409"/>
                    <a:pt x="7162" y="7278"/>
                  </a:cubicBezTo>
                  <a:cubicBezTo>
                    <a:pt x="7162" y="7160"/>
                    <a:pt x="7257" y="7062"/>
                    <a:pt x="7378" y="7062"/>
                  </a:cubicBezTo>
                  <a:close/>
                  <a:moveTo>
                    <a:pt x="9569" y="1"/>
                  </a:moveTo>
                  <a:cubicBezTo>
                    <a:pt x="9284" y="4"/>
                    <a:pt x="9019" y="156"/>
                    <a:pt x="8878" y="407"/>
                  </a:cubicBezTo>
                  <a:lnTo>
                    <a:pt x="4848" y="407"/>
                  </a:lnTo>
                  <a:cubicBezTo>
                    <a:pt x="4730" y="407"/>
                    <a:pt x="4632" y="502"/>
                    <a:pt x="4632" y="623"/>
                  </a:cubicBezTo>
                  <a:cubicBezTo>
                    <a:pt x="4632" y="741"/>
                    <a:pt x="4730" y="838"/>
                    <a:pt x="4848" y="838"/>
                  </a:cubicBezTo>
                  <a:lnTo>
                    <a:pt x="8777" y="838"/>
                  </a:lnTo>
                  <a:lnTo>
                    <a:pt x="8777" y="3288"/>
                  </a:lnTo>
                  <a:lnTo>
                    <a:pt x="7594" y="3288"/>
                  </a:lnTo>
                  <a:lnTo>
                    <a:pt x="7594" y="2675"/>
                  </a:lnTo>
                  <a:cubicBezTo>
                    <a:pt x="7891" y="2569"/>
                    <a:pt x="8069" y="2266"/>
                    <a:pt x="8017" y="1955"/>
                  </a:cubicBezTo>
                  <a:cubicBezTo>
                    <a:pt x="7963" y="1644"/>
                    <a:pt x="7695" y="1417"/>
                    <a:pt x="7378" y="1417"/>
                  </a:cubicBezTo>
                  <a:cubicBezTo>
                    <a:pt x="7064" y="1417"/>
                    <a:pt x="6794" y="1644"/>
                    <a:pt x="6739" y="1955"/>
                  </a:cubicBezTo>
                  <a:cubicBezTo>
                    <a:pt x="6687" y="2266"/>
                    <a:pt x="6866" y="2569"/>
                    <a:pt x="7162" y="2675"/>
                  </a:cubicBezTo>
                  <a:lnTo>
                    <a:pt x="7162" y="3288"/>
                  </a:lnTo>
                  <a:lnTo>
                    <a:pt x="3748" y="3288"/>
                  </a:lnTo>
                  <a:lnTo>
                    <a:pt x="3748" y="838"/>
                  </a:lnTo>
                  <a:lnTo>
                    <a:pt x="3915" y="838"/>
                  </a:lnTo>
                  <a:cubicBezTo>
                    <a:pt x="4033" y="838"/>
                    <a:pt x="4131" y="741"/>
                    <a:pt x="4131" y="623"/>
                  </a:cubicBezTo>
                  <a:cubicBezTo>
                    <a:pt x="4131" y="502"/>
                    <a:pt x="4033" y="407"/>
                    <a:pt x="3915" y="407"/>
                  </a:cubicBezTo>
                  <a:lnTo>
                    <a:pt x="3748" y="407"/>
                  </a:lnTo>
                  <a:lnTo>
                    <a:pt x="3748" y="277"/>
                  </a:lnTo>
                  <a:cubicBezTo>
                    <a:pt x="3748" y="156"/>
                    <a:pt x="3650" y="61"/>
                    <a:pt x="3532" y="61"/>
                  </a:cubicBezTo>
                  <a:lnTo>
                    <a:pt x="2669" y="61"/>
                  </a:lnTo>
                  <a:cubicBezTo>
                    <a:pt x="2548" y="61"/>
                    <a:pt x="2453" y="156"/>
                    <a:pt x="2453" y="277"/>
                  </a:cubicBezTo>
                  <a:lnTo>
                    <a:pt x="2453" y="407"/>
                  </a:lnTo>
                  <a:lnTo>
                    <a:pt x="216" y="407"/>
                  </a:lnTo>
                  <a:cubicBezTo>
                    <a:pt x="98" y="407"/>
                    <a:pt x="0" y="502"/>
                    <a:pt x="0" y="623"/>
                  </a:cubicBezTo>
                  <a:lnTo>
                    <a:pt x="0" y="3504"/>
                  </a:lnTo>
                  <a:cubicBezTo>
                    <a:pt x="0" y="3622"/>
                    <a:pt x="98" y="3720"/>
                    <a:pt x="216" y="3720"/>
                  </a:cubicBezTo>
                  <a:lnTo>
                    <a:pt x="2450" y="3720"/>
                  </a:lnTo>
                  <a:lnTo>
                    <a:pt x="2450" y="3850"/>
                  </a:lnTo>
                  <a:cubicBezTo>
                    <a:pt x="2450" y="3968"/>
                    <a:pt x="2548" y="4065"/>
                    <a:pt x="2666" y="4065"/>
                  </a:cubicBezTo>
                  <a:lnTo>
                    <a:pt x="3529" y="4065"/>
                  </a:lnTo>
                  <a:cubicBezTo>
                    <a:pt x="3650" y="4065"/>
                    <a:pt x="3745" y="3968"/>
                    <a:pt x="3745" y="3850"/>
                  </a:cubicBezTo>
                  <a:lnTo>
                    <a:pt x="3745" y="3720"/>
                  </a:lnTo>
                  <a:lnTo>
                    <a:pt x="7162" y="3720"/>
                  </a:lnTo>
                  <a:lnTo>
                    <a:pt x="7162" y="4094"/>
                  </a:lnTo>
                  <a:lnTo>
                    <a:pt x="6946" y="4094"/>
                  </a:lnTo>
                  <a:cubicBezTo>
                    <a:pt x="6826" y="4094"/>
                    <a:pt x="6731" y="4189"/>
                    <a:pt x="6731" y="4310"/>
                  </a:cubicBezTo>
                  <a:lnTo>
                    <a:pt x="6731" y="4929"/>
                  </a:lnTo>
                  <a:cubicBezTo>
                    <a:pt x="6408" y="5044"/>
                    <a:pt x="6123" y="5243"/>
                    <a:pt x="5907" y="5505"/>
                  </a:cubicBezTo>
                  <a:cubicBezTo>
                    <a:pt x="5829" y="5597"/>
                    <a:pt x="5841" y="5732"/>
                    <a:pt x="5933" y="5807"/>
                  </a:cubicBezTo>
                  <a:cubicBezTo>
                    <a:pt x="5974" y="5842"/>
                    <a:pt x="6024" y="5859"/>
                    <a:pt x="6073" y="5859"/>
                  </a:cubicBezTo>
                  <a:cubicBezTo>
                    <a:pt x="6134" y="5859"/>
                    <a:pt x="6195" y="5832"/>
                    <a:pt x="6238" y="5781"/>
                  </a:cubicBezTo>
                  <a:cubicBezTo>
                    <a:pt x="6538" y="5422"/>
                    <a:pt x="6958" y="5248"/>
                    <a:pt x="7376" y="5248"/>
                  </a:cubicBezTo>
                  <a:cubicBezTo>
                    <a:pt x="7886" y="5248"/>
                    <a:pt x="8392" y="5507"/>
                    <a:pt x="8671" y="6006"/>
                  </a:cubicBezTo>
                  <a:cubicBezTo>
                    <a:pt x="9180" y="6913"/>
                    <a:pt x="8622" y="8050"/>
                    <a:pt x="7594" y="8199"/>
                  </a:cubicBezTo>
                  <a:lnTo>
                    <a:pt x="7594" y="7891"/>
                  </a:lnTo>
                  <a:cubicBezTo>
                    <a:pt x="7891" y="7785"/>
                    <a:pt x="8069" y="7480"/>
                    <a:pt x="8017" y="7169"/>
                  </a:cubicBezTo>
                  <a:cubicBezTo>
                    <a:pt x="7963" y="6858"/>
                    <a:pt x="7692" y="6630"/>
                    <a:pt x="7378" y="6630"/>
                  </a:cubicBezTo>
                  <a:cubicBezTo>
                    <a:pt x="7062" y="6630"/>
                    <a:pt x="6794" y="6858"/>
                    <a:pt x="6739" y="7169"/>
                  </a:cubicBezTo>
                  <a:cubicBezTo>
                    <a:pt x="6687" y="7480"/>
                    <a:pt x="6866" y="7785"/>
                    <a:pt x="7162" y="7891"/>
                  </a:cubicBezTo>
                  <a:lnTo>
                    <a:pt x="7162" y="8199"/>
                  </a:lnTo>
                  <a:cubicBezTo>
                    <a:pt x="6348" y="8078"/>
                    <a:pt x="5786" y="7318"/>
                    <a:pt x="5910" y="6504"/>
                  </a:cubicBezTo>
                  <a:cubicBezTo>
                    <a:pt x="5930" y="6386"/>
                    <a:pt x="5847" y="6276"/>
                    <a:pt x="5729" y="6259"/>
                  </a:cubicBezTo>
                  <a:cubicBezTo>
                    <a:pt x="5717" y="6257"/>
                    <a:pt x="5705" y="6256"/>
                    <a:pt x="5693" y="6256"/>
                  </a:cubicBezTo>
                  <a:cubicBezTo>
                    <a:pt x="5590" y="6256"/>
                    <a:pt x="5500" y="6334"/>
                    <a:pt x="5484" y="6440"/>
                  </a:cubicBezTo>
                  <a:cubicBezTo>
                    <a:pt x="5372" y="7172"/>
                    <a:pt x="5691" y="7906"/>
                    <a:pt x="6304" y="8320"/>
                  </a:cubicBezTo>
                  <a:cubicBezTo>
                    <a:pt x="6628" y="8538"/>
                    <a:pt x="7002" y="8648"/>
                    <a:pt x="7376" y="8648"/>
                  </a:cubicBezTo>
                  <a:cubicBezTo>
                    <a:pt x="7715" y="8648"/>
                    <a:pt x="8054" y="8558"/>
                    <a:pt x="8357" y="8378"/>
                  </a:cubicBezTo>
                  <a:cubicBezTo>
                    <a:pt x="8993" y="8001"/>
                    <a:pt x="9356" y="7287"/>
                    <a:pt x="9287" y="6550"/>
                  </a:cubicBezTo>
                  <a:cubicBezTo>
                    <a:pt x="9215" y="5810"/>
                    <a:pt x="8725" y="5180"/>
                    <a:pt x="8026" y="4929"/>
                  </a:cubicBezTo>
                  <a:lnTo>
                    <a:pt x="8026" y="4310"/>
                  </a:lnTo>
                  <a:cubicBezTo>
                    <a:pt x="8026" y="4192"/>
                    <a:pt x="7931" y="4094"/>
                    <a:pt x="7810" y="4094"/>
                  </a:cubicBezTo>
                  <a:lnTo>
                    <a:pt x="7594" y="4094"/>
                  </a:lnTo>
                  <a:lnTo>
                    <a:pt x="7594" y="3720"/>
                  </a:lnTo>
                  <a:lnTo>
                    <a:pt x="8878" y="3720"/>
                  </a:lnTo>
                  <a:cubicBezTo>
                    <a:pt x="9019" y="3970"/>
                    <a:pt x="9284" y="4123"/>
                    <a:pt x="9569" y="4123"/>
                  </a:cubicBezTo>
                  <a:lnTo>
                    <a:pt x="11069" y="4123"/>
                  </a:lnTo>
                  <a:cubicBezTo>
                    <a:pt x="11187" y="4123"/>
                    <a:pt x="11285" y="4028"/>
                    <a:pt x="11285" y="3907"/>
                  </a:cubicBezTo>
                  <a:cubicBezTo>
                    <a:pt x="11285" y="3789"/>
                    <a:pt x="11187" y="3691"/>
                    <a:pt x="11069" y="3691"/>
                  </a:cubicBezTo>
                  <a:lnTo>
                    <a:pt x="9569" y="3691"/>
                  </a:lnTo>
                  <a:cubicBezTo>
                    <a:pt x="9370" y="3691"/>
                    <a:pt x="9209" y="3530"/>
                    <a:pt x="9209" y="3331"/>
                  </a:cubicBezTo>
                  <a:lnTo>
                    <a:pt x="9209" y="795"/>
                  </a:lnTo>
                  <a:cubicBezTo>
                    <a:pt x="9209" y="597"/>
                    <a:pt x="9370" y="435"/>
                    <a:pt x="9569" y="435"/>
                  </a:cubicBezTo>
                  <a:lnTo>
                    <a:pt x="12566" y="435"/>
                  </a:lnTo>
                  <a:cubicBezTo>
                    <a:pt x="12764" y="435"/>
                    <a:pt x="12926" y="597"/>
                    <a:pt x="12926" y="795"/>
                  </a:cubicBezTo>
                  <a:lnTo>
                    <a:pt x="12926" y="1472"/>
                  </a:lnTo>
                  <a:lnTo>
                    <a:pt x="12606" y="1472"/>
                  </a:lnTo>
                  <a:lnTo>
                    <a:pt x="12606" y="1026"/>
                  </a:lnTo>
                  <a:cubicBezTo>
                    <a:pt x="12606" y="873"/>
                    <a:pt x="12482" y="752"/>
                    <a:pt x="12333" y="752"/>
                  </a:cubicBezTo>
                  <a:lnTo>
                    <a:pt x="9796" y="752"/>
                  </a:lnTo>
                  <a:cubicBezTo>
                    <a:pt x="9644" y="752"/>
                    <a:pt x="9523" y="873"/>
                    <a:pt x="9523" y="1026"/>
                  </a:cubicBezTo>
                  <a:lnTo>
                    <a:pt x="9523" y="3101"/>
                  </a:lnTo>
                  <a:cubicBezTo>
                    <a:pt x="9523" y="3251"/>
                    <a:pt x="9644" y="3375"/>
                    <a:pt x="9796" y="3375"/>
                  </a:cubicBezTo>
                  <a:lnTo>
                    <a:pt x="12333" y="3375"/>
                  </a:lnTo>
                  <a:cubicBezTo>
                    <a:pt x="12482" y="3375"/>
                    <a:pt x="12606" y="3251"/>
                    <a:pt x="12606" y="3101"/>
                  </a:cubicBezTo>
                  <a:lnTo>
                    <a:pt x="12606" y="2655"/>
                  </a:lnTo>
                  <a:lnTo>
                    <a:pt x="12926" y="2655"/>
                  </a:lnTo>
                  <a:lnTo>
                    <a:pt x="12926" y="3331"/>
                  </a:lnTo>
                  <a:cubicBezTo>
                    <a:pt x="12926" y="3530"/>
                    <a:pt x="12764" y="3691"/>
                    <a:pt x="12566" y="3691"/>
                  </a:cubicBezTo>
                  <a:lnTo>
                    <a:pt x="11996" y="3691"/>
                  </a:lnTo>
                  <a:cubicBezTo>
                    <a:pt x="11875" y="3691"/>
                    <a:pt x="11780" y="3786"/>
                    <a:pt x="11780" y="3907"/>
                  </a:cubicBezTo>
                  <a:cubicBezTo>
                    <a:pt x="11780" y="4025"/>
                    <a:pt x="11875" y="4123"/>
                    <a:pt x="11996" y="4123"/>
                  </a:cubicBezTo>
                  <a:lnTo>
                    <a:pt x="12566" y="4123"/>
                  </a:lnTo>
                  <a:cubicBezTo>
                    <a:pt x="12851" y="4123"/>
                    <a:pt x="13116" y="3968"/>
                    <a:pt x="13257" y="3720"/>
                  </a:cubicBezTo>
                  <a:lnTo>
                    <a:pt x="14541" y="3720"/>
                  </a:lnTo>
                  <a:cubicBezTo>
                    <a:pt x="14659" y="3720"/>
                    <a:pt x="14756" y="3622"/>
                    <a:pt x="14756" y="3504"/>
                  </a:cubicBezTo>
                  <a:lnTo>
                    <a:pt x="14756" y="623"/>
                  </a:lnTo>
                  <a:cubicBezTo>
                    <a:pt x="14756" y="502"/>
                    <a:pt x="14659" y="407"/>
                    <a:pt x="14541" y="407"/>
                  </a:cubicBezTo>
                  <a:lnTo>
                    <a:pt x="13257" y="407"/>
                  </a:lnTo>
                  <a:cubicBezTo>
                    <a:pt x="13116" y="156"/>
                    <a:pt x="12851" y="1"/>
                    <a:pt x="125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09" name="Google Shape;1809;p125"/>
            <p:cNvSpPr/>
            <p:nvPr/>
          </p:nvSpPr>
          <p:spPr>
            <a:xfrm>
              <a:off x="341600" y="1705975"/>
              <a:ext cx="37800" cy="32450"/>
            </a:xfrm>
            <a:custGeom>
              <a:avLst/>
              <a:gdLst/>
              <a:ahLst/>
              <a:cxnLst/>
              <a:rect l="l" t="t" r="r" b="b"/>
              <a:pathLst>
                <a:path w="1512" h="1298" extrusionOk="0">
                  <a:moveTo>
                    <a:pt x="648" y="431"/>
                  </a:moveTo>
                  <a:lnTo>
                    <a:pt x="648" y="434"/>
                  </a:lnTo>
                  <a:cubicBezTo>
                    <a:pt x="838" y="434"/>
                    <a:pt x="936" y="664"/>
                    <a:pt x="801" y="802"/>
                  </a:cubicBezTo>
                  <a:cubicBezTo>
                    <a:pt x="757" y="846"/>
                    <a:pt x="703" y="865"/>
                    <a:pt x="650" y="865"/>
                  </a:cubicBezTo>
                  <a:cubicBezTo>
                    <a:pt x="539" y="865"/>
                    <a:pt x="432" y="779"/>
                    <a:pt x="432" y="650"/>
                  </a:cubicBezTo>
                  <a:cubicBezTo>
                    <a:pt x="430" y="529"/>
                    <a:pt x="527" y="431"/>
                    <a:pt x="648" y="431"/>
                  </a:cubicBezTo>
                  <a:close/>
                  <a:moveTo>
                    <a:pt x="652" y="0"/>
                  </a:moveTo>
                  <a:cubicBezTo>
                    <a:pt x="319" y="0"/>
                    <a:pt x="1" y="259"/>
                    <a:pt x="1" y="650"/>
                  </a:cubicBezTo>
                  <a:cubicBezTo>
                    <a:pt x="1" y="1007"/>
                    <a:pt x="289" y="1297"/>
                    <a:pt x="648" y="1297"/>
                  </a:cubicBezTo>
                  <a:cubicBezTo>
                    <a:pt x="1224" y="1297"/>
                    <a:pt x="1512" y="598"/>
                    <a:pt x="1106" y="192"/>
                  </a:cubicBezTo>
                  <a:cubicBezTo>
                    <a:pt x="974" y="60"/>
                    <a:pt x="811" y="0"/>
                    <a:pt x="6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10" name="Google Shape;1810;p125"/>
            <p:cNvSpPr/>
            <p:nvPr/>
          </p:nvSpPr>
          <p:spPr>
            <a:xfrm>
              <a:off x="254675" y="1705950"/>
              <a:ext cx="37875" cy="32450"/>
            </a:xfrm>
            <a:custGeom>
              <a:avLst/>
              <a:gdLst/>
              <a:ahLst/>
              <a:cxnLst/>
              <a:rect l="l" t="t" r="r" b="b"/>
              <a:pathLst>
                <a:path w="1515" h="1298" extrusionOk="0">
                  <a:moveTo>
                    <a:pt x="865" y="432"/>
                  </a:moveTo>
                  <a:cubicBezTo>
                    <a:pt x="976" y="432"/>
                    <a:pt x="1083" y="517"/>
                    <a:pt x="1083" y="648"/>
                  </a:cubicBezTo>
                  <a:cubicBezTo>
                    <a:pt x="1083" y="769"/>
                    <a:pt x="985" y="864"/>
                    <a:pt x="867" y="864"/>
                  </a:cubicBezTo>
                  <a:cubicBezTo>
                    <a:pt x="674" y="864"/>
                    <a:pt x="576" y="631"/>
                    <a:pt x="714" y="495"/>
                  </a:cubicBezTo>
                  <a:cubicBezTo>
                    <a:pt x="758" y="451"/>
                    <a:pt x="812" y="432"/>
                    <a:pt x="865" y="432"/>
                  </a:cubicBezTo>
                  <a:close/>
                  <a:moveTo>
                    <a:pt x="867" y="0"/>
                  </a:moveTo>
                  <a:cubicBezTo>
                    <a:pt x="288" y="0"/>
                    <a:pt x="0" y="697"/>
                    <a:pt x="409" y="1106"/>
                  </a:cubicBezTo>
                  <a:cubicBezTo>
                    <a:pt x="540" y="1238"/>
                    <a:pt x="703" y="1297"/>
                    <a:pt x="862" y="1297"/>
                  </a:cubicBezTo>
                  <a:cubicBezTo>
                    <a:pt x="1195" y="1297"/>
                    <a:pt x="1514" y="1039"/>
                    <a:pt x="1514" y="648"/>
                  </a:cubicBezTo>
                  <a:cubicBezTo>
                    <a:pt x="1514" y="291"/>
                    <a:pt x="1224" y="0"/>
                    <a:pt x="8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11" name="Google Shape;1811;p125"/>
          <p:cNvGrpSpPr/>
          <p:nvPr/>
        </p:nvGrpSpPr>
        <p:grpSpPr>
          <a:xfrm>
            <a:off x="4705213" y="3999288"/>
            <a:ext cx="369000" cy="368875"/>
            <a:chOff x="3942925" y="3827425"/>
            <a:chExt cx="369000" cy="368875"/>
          </a:xfrm>
        </p:grpSpPr>
        <p:sp>
          <p:nvSpPr>
            <p:cNvPr id="1812" name="Google Shape;1812;p125"/>
            <p:cNvSpPr/>
            <p:nvPr/>
          </p:nvSpPr>
          <p:spPr>
            <a:xfrm>
              <a:off x="3943050" y="3885375"/>
              <a:ext cx="368875" cy="310925"/>
            </a:xfrm>
            <a:custGeom>
              <a:avLst/>
              <a:gdLst/>
              <a:ahLst/>
              <a:cxnLst/>
              <a:rect l="l" t="t" r="r" b="b"/>
              <a:pathLst>
                <a:path w="14755" h="12437" extrusionOk="0">
                  <a:moveTo>
                    <a:pt x="4221" y="11573"/>
                  </a:moveTo>
                  <a:lnTo>
                    <a:pt x="4221" y="12005"/>
                  </a:lnTo>
                  <a:lnTo>
                    <a:pt x="2926" y="12005"/>
                  </a:lnTo>
                  <a:lnTo>
                    <a:pt x="2926" y="11573"/>
                  </a:lnTo>
                  <a:close/>
                  <a:moveTo>
                    <a:pt x="11830" y="11573"/>
                  </a:moveTo>
                  <a:lnTo>
                    <a:pt x="11830" y="12005"/>
                  </a:lnTo>
                  <a:lnTo>
                    <a:pt x="10534" y="12005"/>
                  </a:lnTo>
                  <a:lnTo>
                    <a:pt x="10534" y="11573"/>
                  </a:lnTo>
                  <a:close/>
                  <a:moveTo>
                    <a:pt x="12221" y="0"/>
                  </a:moveTo>
                  <a:cubicBezTo>
                    <a:pt x="12103" y="0"/>
                    <a:pt x="12005" y="98"/>
                    <a:pt x="12005" y="216"/>
                  </a:cubicBezTo>
                  <a:cubicBezTo>
                    <a:pt x="12005" y="337"/>
                    <a:pt x="12103" y="432"/>
                    <a:pt x="12221" y="432"/>
                  </a:cubicBezTo>
                  <a:lnTo>
                    <a:pt x="12811" y="432"/>
                  </a:lnTo>
                  <a:cubicBezTo>
                    <a:pt x="13646" y="432"/>
                    <a:pt x="14325" y="1111"/>
                    <a:pt x="14325" y="1946"/>
                  </a:cubicBezTo>
                  <a:lnTo>
                    <a:pt x="14325" y="10015"/>
                  </a:lnTo>
                  <a:cubicBezTo>
                    <a:pt x="14325" y="10850"/>
                    <a:pt x="13646" y="11527"/>
                    <a:pt x="12811" y="11530"/>
                  </a:cubicBezTo>
                  <a:lnTo>
                    <a:pt x="12264" y="11530"/>
                  </a:lnTo>
                  <a:lnTo>
                    <a:pt x="12264" y="11357"/>
                  </a:lnTo>
                  <a:cubicBezTo>
                    <a:pt x="12264" y="11236"/>
                    <a:pt x="12166" y="11141"/>
                    <a:pt x="12048" y="11141"/>
                  </a:cubicBezTo>
                  <a:lnTo>
                    <a:pt x="10318" y="11141"/>
                  </a:lnTo>
                  <a:cubicBezTo>
                    <a:pt x="10200" y="11141"/>
                    <a:pt x="10102" y="11236"/>
                    <a:pt x="10102" y="11357"/>
                  </a:cubicBezTo>
                  <a:lnTo>
                    <a:pt x="10102" y="11530"/>
                  </a:lnTo>
                  <a:lnTo>
                    <a:pt x="4653" y="11530"/>
                  </a:lnTo>
                  <a:lnTo>
                    <a:pt x="4653" y="11357"/>
                  </a:lnTo>
                  <a:cubicBezTo>
                    <a:pt x="4653" y="11236"/>
                    <a:pt x="4558" y="11141"/>
                    <a:pt x="4437" y="11141"/>
                  </a:cubicBezTo>
                  <a:lnTo>
                    <a:pt x="2710" y="11141"/>
                  </a:lnTo>
                  <a:cubicBezTo>
                    <a:pt x="2592" y="11141"/>
                    <a:pt x="2494" y="11236"/>
                    <a:pt x="2494" y="11357"/>
                  </a:cubicBezTo>
                  <a:lnTo>
                    <a:pt x="2494" y="11530"/>
                  </a:lnTo>
                  <a:lnTo>
                    <a:pt x="1947" y="11530"/>
                  </a:lnTo>
                  <a:cubicBezTo>
                    <a:pt x="1112" y="11527"/>
                    <a:pt x="435" y="10850"/>
                    <a:pt x="433" y="10015"/>
                  </a:cubicBezTo>
                  <a:lnTo>
                    <a:pt x="433" y="3207"/>
                  </a:lnTo>
                  <a:cubicBezTo>
                    <a:pt x="433" y="3089"/>
                    <a:pt x="338" y="2991"/>
                    <a:pt x="217" y="2991"/>
                  </a:cubicBezTo>
                  <a:cubicBezTo>
                    <a:pt x="99" y="2991"/>
                    <a:pt x="1" y="3089"/>
                    <a:pt x="1" y="3207"/>
                  </a:cubicBezTo>
                  <a:lnTo>
                    <a:pt x="1" y="10015"/>
                  </a:lnTo>
                  <a:cubicBezTo>
                    <a:pt x="4" y="11089"/>
                    <a:pt x="873" y="11958"/>
                    <a:pt x="1947" y="11961"/>
                  </a:cubicBezTo>
                  <a:lnTo>
                    <a:pt x="2494" y="11961"/>
                  </a:lnTo>
                  <a:lnTo>
                    <a:pt x="2494" y="12220"/>
                  </a:lnTo>
                  <a:cubicBezTo>
                    <a:pt x="2494" y="12338"/>
                    <a:pt x="2592" y="12436"/>
                    <a:pt x="2710" y="12436"/>
                  </a:cubicBezTo>
                  <a:lnTo>
                    <a:pt x="4437" y="12436"/>
                  </a:lnTo>
                  <a:cubicBezTo>
                    <a:pt x="4558" y="12436"/>
                    <a:pt x="4653" y="12338"/>
                    <a:pt x="4653" y="12220"/>
                  </a:cubicBezTo>
                  <a:lnTo>
                    <a:pt x="4653" y="11961"/>
                  </a:lnTo>
                  <a:lnTo>
                    <a:pt x="10102" y="11961"/>
                  </a:lnTo>
                  <a:lnTo>
                    <a:pt x="10102" y="12220"/>
                  </a:lnTo>
                  <a:cubicBezTo>
                    <a:pt x="10102" y="12338"/>
                    <a:pt x="10197" y="12436"/>
                    <a:pt x="10318" y="12436"/>
                  </a:cubicBezTo>
                  <a:lnTo>
                    <a:pt x="12045" y="12436"/>
                  </a:lnTo>
                  <a:cubicBezTo>
                    <a:pt x="12166" y="12436"/>
                    <a:pt x="12261" y="12338"/>
                    <a:pt x="12261" y="12220"/>
                  </a:cubicBezTo>
                  <a:lnTo>
                    <a:pt x="12261" y="11961"/>
                  </a:lnTo>
                  <a:lnTo>
                    <a:pt x="12811" y="11961"/>
                  </a:lnTo>
                  <a:cubicBezTo>
                    <a:pt x="13885" y="11958"/>
                    <a:pt x="14754" y="11089"/>
                    <a:pt x="14754" y="10015"/>
                  </a:cubicBezTo>
                  <a:lnTo>
                    <a:pt x="14754" y="1946"/>
                  </a:lnTo>
                  <a:cubicBezTo>
                    <a:pt x="14754" y="872"/>
                    <a:pt x="13885" y="3"/>
                    <a:pt x="128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13" name="Google Shape;1813;p125"/>
            <p:cNvSpPr/>
            <p:nvPr/>
          </p:nvSpPr>
          <p:spPr>
            <a:xfrm>
              <a:off x="3942925" y="3827425"/>
              <a:ext cx="287900" cy="120500"/>
            </a:xfrm>
            <a:custGeom>
              <a:avLst/>
              <a:gdLst/>
              <a:ahLst/>
              <a:cxnLst/>
              <a:rect l="l" t="t" r="r" b="b"/>
              <a:pathLst>
                <a:path w="11516" h="4820" extrusionOk="0">
                  <a:moveTo>
                    <a:pt x="9134" y="1296"/>
                  </a:moveTo>
                  <a:cubicBezTo>
                    <a:pt x="9494" y="1296"/>
                    <a:pt x="9788" y="1590"/>
                    <a:pt x="9788" y="1950"/>
                  </a:cubicBezTo>
                  <a:lnTo>
                    <a:pt x="9788" y="2318"/>
                  </a:lnTo>
                  <a:lnTo>
                    <a:pt x="4975" y="2318"/>
                  </a:lnTo>
                  <a:lnTo>
                    <a:pt x="4975" y="1950"/>
                  </a:lnTo>
                  <a:cubicBezTo>
                    <a:pt x="4975" y="1590"/>
                    <a:pt x="5268" y="1296"/>
                    <a:pt x="5631" y="1296"/>
                  </a:cubicBezTo>
                  <a:close/>
                  <a:moveTo>
                    <a:pt x="9134" y="430"/>
                  </a:moveTo>
                  <a:cubicBezTo>
                    <a:pt x="9975" y="433"/>
                    <a:pt x="10654" y="1112"/>
                    <a:pt x="10654" y="1950"/>
                  </a:cubicBezTo>
                  <a:lnTo>
                    <a:pt x="10654" y="3530"/>
                  </a:lnTo>
                  <a:cubicBezTo>
                    <a:pt x="10654" y="3648"/>
                    <a:pt x="10559" y="3746"/>
                    <a:pt x="10438" y="3746"/>
                  </a:cubicBezTo>
                  <a:cubicBezTo>
                    <a:pt x="10320" y="3746"/>
                    <a:pt x="10222" y="3648"/>
                    <a:pt x="10222" y="3530"/>
                  </a:cubicBezTo>
                  <a:lnTo>
                    <a:pt x="10222" y="1950"/>
                  </a:lnTo>
                  <a:cubicBezTo>
                    <a:pt x="10222" y="1351"/>
                    <a:pt x="9736" y="864"/>
                    <a:pt x="9134" y="864"/>
                  </a:cubicBezTo>
                  <a:lnTo>
                    <a:pt x="5631" y="864"/>
                  </a:lnTo>
                  <a:cubicBezTo>
                    <a:pt x="5032" y="864"/>
                    <a:pt x="4546" y="1351"/>
                    <a:pt x="4546" y="1950"/>
                  </a:cubicBezTo>
                  <a:lnTo>
                    <a:pt x="4546" y="3530"/>
                  </a:lnTo>
                  <a:cubicBezTo>
                    <a:pt x="4546" y="3648"/>
                    <a:pt x="4448" y="3746"/>
                    <a:pt x="4330" y="3746"/>
                  </a:cubicBezTo>
                  <a:cubicBezTo>
                    <a:pt x="4209" y="3746"/>
                    <a:pt x="4114" y="3648"/>
                    <a:pt x="4114" y="3530"/>
                  </a:cubicBezTo>
                  <a:lnTo>
                    <a:pt x="4111" y="1950"/>
                  </a:lnTo>
                  <a:cubicBezTo>
                    <a:pt x="4114" y="1112"/>
                    <a:pt x="4793" y="433"/>
                    <a:pt x="5631" y="430"/>
                  </a:cubicBezTo>
                  <a:close/>
                  <a:moveTo>
                    <a:pt x="5628" y="1"/>
                  </a:moveTo>
                  <a:cubicBezTo>
                    <a:pt x="4551" y="1"/>
                    <a:pt x="3676" y="873"/>
                    <a:pt x="3676" y="1953"/>
                  </a:cubicBezTo>
                  <a:lnTo>
                    <a:pt x="3676" y="2321"/>
                  </a:lnTo>
                  <a:lnTo>
                    <a:pt x="1946" y="2321"/>
                  </a:lnTo>
                  <a:cubicBezTo>
                    <a:pt x="872" y="2321"/>
                    <a:pt x="3" y="3190"/>
                    <a:pt x="0" y="4264"/>
                  </a:cubicBezTo>
                  <a:lnTo>
                    <a:pt x="0" y="4604"/>
                  </a:lnTo>
                  <a:cubicBezTo>
                    <a:pt x="3" y="4725"/>
                    <a:pt x="101" y="4820"/>
                    <a:pt x="219" y="4820"/>
                  </a:cubicBezTo>
                  <a:cubicBezTo>
                    <a:pt x="340" y="4820"/>
                    <a:pt x="435" y="4722"/>
                    <a:pt x="435" y="4604"/>
                  </a:cubicBezTo>
                  <a:lnTo>
                    <a:pt x="435" y="4264"/>
                  </a:lnTo>
                  <a:cubicBezTo>
                    <a:pt x="438" y="3429"/>
                    <a:pt x="1114" y="2753"/>
                    <a:pt x="1949" y="2753"/>
                  </a:cubicBezTo>
                  <a:lnTo>
                    <a:pt x="3679" y="2753"/>
                  </a:lnTo>
                  <a:lnTo>
                    <a:pt x="3679" y="3530"/>
                  </a:lnTo>
                  <a:cubicBezTo>
                    <a:pt x="3679" y="3887"/>
                    <a:pt x="3970" y="4178"/>
                    <a:pt x="4327" y="4178"/>
                  </a:cubicBezTo>
                  <a:cubicBezTo>
                    <a:pt x="4684" y="4178"/>
                    <a:pt x="4975" y="3887"/>
                    <a:pt x="4975" y="3530"/>
                  </a:cubicBezTo>
                  <a:lnTo>
                    <a:pt x="4975" y="2753"/>
                  </a:lnTo>
                  <a:lnTo>
                    <a:pt x="9788" y="2753"/>
                  </a:lnTo>
                  <a:lnTo>
                    <a:pt x="9788" y="3530"/>
                  </a:lnTo>
                  <a:cubicBezTo>
                    <a:pt x="9788" y="3887"/>
                    <a:pt x="10079" y="4178"/>
                    <a:pt x="10436" y="4178"/>
                  </a:cubicBezTo>
                  <a:cubicBezTo>
                    <a:pt x="10792" y="4178"/>
                    <a:pt x="11083" y="3887"/>
                    <a:pt x="11083" y="3530"/>
                  </a:cubicBezTo>
                  <a:lnTo>
                    <a:pt x="11083" y="2753"/>
                  </a:lnTo>
                  <a:lnTo>
                    <a:pt x="11299" y="2753"/>
                  </a:lnTo>
                  <a:cubicBezTo>
                    <a:pt x="11417" y="2753"/>
                    <a:pt x="11515" y="2655"/>
                    <a:pt x="11515" y="2537"/>
                  </a:cubicBezTo>
                  <a:cubicBezTo>
                    <a:pt x="11515" y="2416"/>
                    <a:pt x="11417" y="2321"/>
                    <a:pt x="11299" y="2321"/>
                  </a:cubicBezTo>
                  <a:lnTo>
                    <a:pt x="11083" y="2321"/>
                  </a:lnTo>
                  <a:lnTo>
                    <a:pt x="11083" y="1953"/>
                  </a:lnTo>
                  <a:cubicBezTo>
                    <a:pt x="11080" y="873"/>
                    <a:pt x="10208" y="1"/>
                    <a:pt x="9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14" name="Google Shape;1814;p125"/>
            <p:cNvSpPr/>
            <p:nvPr/>
          </p:nvSpPr>
          <p:spPr>
            <a:xfrm>
              <a:off x="4044525" y="3996150"/>
              <a:ext cx="163550" cy="147675"/>
            </a:xfrm>
            <a:custGeom>
              <a:avLst/>
              <a:gdLst/>
              <a:ahLst/>
              <a:cxnLst/>
              <a:rect l="l" t="t" r="r" b="b"/>
              <a:pathLst>
                <a:path w="6542" h="5907" extrusionOk="0">
                  <a:moveTo>
                    <a:pt x="3314" y="1"/>
                  </a:moveTo>
                  <a:cubicBezTo>
                    <a:pt x="2696" y="1"/>
                    <a:pt x="2074" y="194"/>
                    <a:pt x="1544" y="590"/>
                  </a:cubicBezTo>
                  <a:cubicBezTo>
                    <a:pt x="318" y="1511"/>
                    <a:pt x="1" y="3221"/>
                    <a:pt x="816" y="4522"/>
                  </a:cubicBezTo>
                  <a:cubicBezTo>
                    <a:pt x="857" y="4588"/>
                    <a:pt x="927" y="4624"/>
                    <a:pt x="999" y="4624"/>
                  </a:cubicBezTo>
                  <a:cubicBezTo>
                    <a:pt x="1038" y="4624"/>
                    <a:pt x="1077" y="4613"/>
                    <a:pt x="1112" y="4591"/>
                  </a:cubicBezTo>
                  <a:cubicBezTo>
                    <a:pt x="1213" y="4528"/>
                    <a:pt x="1244" y="4393"/>
                    <a:pt x="1181" y="4292"/>
                  </a:cubicBezTo>
                  <a:cubicBezTo>
                    <a:pt x="484" y="3181"/>
                    <a:pt x="755" y="1721"/>
                    <a:pt x="1803" y="935"/>
                  </a:cubicBezTo>
                  <a:cubicBezTo>
                    <a:pt x="2255" y="596"/>
                    <a:pt x="2787" y="431"/>
                    <a:pt x="3315" y="431"/>
                  </a:cubicBezTo>
                  <a:cubicBezTo>
                    <a:pt x="4012" y="431"/>
                    <a:pt x="4704" y="718"/>
                    <a:pt x="5200" y="1275"/>
                  </a:cubicBezTo>
                  <a:cubicBezTo>
                    <a:pt x="6072" y="2254"/>
                    <a:pt x="6049" y="3739"/>
                    <a:pt x="5148" y="4689"/>
                  </a:cubicBezTo>
                  <a:cubicBezTo>
                    <a:pt x="4653" y="5209"/>
                    <a:pt x="3987" y="5474"/>
                    <a:pt x="3316" y="5474"/>
                  </a:cubicBezTo>
                  <a:cubicBezTo>
                    <a:pt x="2762" y="5474"/>
                    <a:pt x="2205" y="5292"/>
                    <a:pt x="1742" y="4922"/>
                  </a:cubicBezTo>
                  <a:cubicBezTo>
                    <a:pt x="1702" y="4890"/>
                    <a:pt x="1653" y="4874"/>
                    <a:pt x="1605" y="4874"/>
                  </a:cubicBezTo>
                  <a:cubicBezTo>
                    <a:pt x="1542" y="4874"/>
                    <a:pt x="1480" y="4901"/>
                    <a:pt x="1437" y="4954"/>
                  </a:cubicBezTo>
                  <a:cubicBezTo>
                    <a:pt x="1362" y="5049"/>
                    <a:pt x="1377" y="5184"/>
                    <a:pt x="1472" y="5259"/>
                  </a:cubicBezTo>
                  <a:cubicBezTo>
                    <a:pt x="2014" y="5693"/>
                    <a:pt x="2666" y="5906"/>
                    <a:pt x="3316" y="5906"/>
                  </a:cubicBezTo>
                  <a:cubicBezTo>
                    <a:pt x="4100" y="5906"/>
                    <a:pt x="4881" y="5595"/>
                    <a:pt x="5459" y="4986"/>
                  </a:cubicBezTo>
                  <a:cubicBezTo>
                    <a:pt x="6515" y="3874"/>
                    <a:pt x="6541" y="2136"/>
                    <a:pt x="5522" y="990"/>
                  </a:cubicBezTo>
                  <a:cubicBezTo>
                    <a:pt x="4941" y="338"/>
                    <a:pt x="4131" y="1"/>
                    <a:pt x="33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15" name="Google Shape;1815;p125"/>
            <p:cNvSpPr/>
            <p:nvPr/>
          </p:nvSpPr>
          <p:spPr>
            <a:xfrm>
              <a:off x="4022950" y="3964600"/>
              <a:ext cx="63125" cy="54075"/>
            </a:xfrm>
            <a:custGeom>
              <a:avLst/>
              <a:gdLst/>
              <a:ahLst/>
              <a:cxnLst/>
              <a:rect l="l" t="t" r="r" b="b"/>
              <a:pathLst>
                <a:path w="2525" h="2163" extrusionOk="0">
                  <a:moveTo>
                    <a:pt x="1441" y="434"/>
                  </a:moveTo>
                  <a:cubicBezTo>
                    <a:pt x="1773" y="434"/>
                    <a:pt x="2093" y="692"/>
                    <a:pt x="2093" y="1083"/>
                  </a:cubicBezTo>
                  <a:cubicBezTo>
                    <a:pt x="2093" y="1440"/>
                    <a:pt x="1803" y="1730"/>
                    <a:pt x="1444" y="1731"/>
                  </a:cubicBezTo>
                  <a:lnTo>
                    <a:pt x="1444" y="1731"/>
                  </a:lnTo>
                  <a:cubicBezTo>
                    <a:pt x="866" y="1730"/>
                    <a:pt x="579" y="1034"/>
                    <a:pt x="988" y="625"/>
                  </a:cubicBezTo>
                  <a:cubicBezTo>
                    <a:pt x="1119" y="493"/>
                    <a:pt x="1281" y="434"/>
                    <a:pt x="1441" y="434"/>
                  </a:cubicBezTo>
                  <a:close/>
                  <a:moveTo>
                    <a:pt x="1438" y="1"/>
                  </a:moveTo>
                  <a:cubicBezTo>
                    <a:pt x="1173" y="1"/>
                    <a:pt x="902" y="100"/>
                    <a:pt x="682" y="320"/>
                  </a:cubicBezTo>
                  <a:cubicBezTo>
                    <a:pt x="0" y="1000"/>
                    <a:pt x="484" y="2163"/>
                    <a:pt x="1445" y="2163"/>
                  </a:cubicBezTo>
                  <a:cubicBezTo>
                    <a:pt x="2041" y="2160"/>
                    <a:pt x="2522" y="1679"/>
                    <a:pt x="2525" y="1083"/>
                  </a:cubicBezTo>
                  <a:cubicBezTo>
                    <a:pt x="2525" y="433"/>
                    <a:pt x="1993" y="1"/>
                    <a:pt x="14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16" name="Google Shape;1816;p125"/>
            <p:cNvSpPr/>
            <p:nvPr/>
          </p:nvSpPr>
          <p:spPr>
            <a:xfrm>
              <a:off x="4159900" y="3964600"/>
              <a:ext cx="63075" cy="54075"/>
            </a:xfrm>
            <a:custGeom>
              <a:avLst/>
              <a:gdLst/>
              <a:ahLst/>
              <a:cxnLst/>
              <a:rect l="l" t="t" r="r" b="b"/>
              <a:pathLst>
                <a:path w="2523" h="2163" extrusionOk="0">
                  <a:moveTo>
                    <a:pt x="1439" y="434"/>
                  </a:moveTo>
                  <a:cubicBezTo>
                    <a:pt x="1772" y="434"/>
                    <a:pt x="2090" y="692"/>
                    <a:pt x="2090" y="1083"/>
                  </a:cubicBezTo>
                  <a:cubicBezTo>
                    <a:pt x="2090" y="1440"/>
                    <a:pt x="1800" y="1730"/>
                    <a:pt x="1441" y="1731"/>
                  </a:cubicBezTo>
                  <a:lnTo>
                    <a:pt x="1441" y="1731"/>
                  </a:lnTo>
                  <a:cubicBezTo>
                    <a:pt x="866" y="1730"/>
                    <a:pt x="577" y="1034"/>
                    <a:pt x="985" y="625"/>
                  </a:cubicBezTo>
                  <a:cubicBezTo>
                    <a:pt x="1117" y="493"/>
                    <a:pt x="1280" y="434"/>
                    <a:pt x="1439" y="434"/>
                  </a:cubicBezTo>
                  <a:close/>
                  <a:moveTo>
                    <a:pt x="1435" y="1"/>
                  </a:moveTo>
                  <a:cubicBezTo>
                    <a:pt x="1170" y="1"/>
                    <a:pt x="900" y="100"/>
                    <a:pt x="680" y="320"/>
                  </a:cubicBezTo>
                  <a:cubicBezTo>
                    <a:pt x="0" y="1000"/>
                    <a:pt x="481" y="2163"/>
                    <a:pt x="1443" y="2163"/>
                  </a:cubicBezTo>
                  <a:cubicBezTo>
                    <a:pt x="2039" y="2160"/>
                    <a:pt x="2522" y="1679"/>
                    <a:pt x="2522" y="1083"/>
                  </a:cubicBezTo>
                  <a:cubicBezTo>
                    <a:pt x="2522" y="433"/>
                    <a:pt x="1990" y="1"/>
                    <a:pt x="14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17" name="Google Shape;1817;p125"/>
            <p:cNvSpPr/>
            <p:nvPr/>
          </p:nvSpPr>
          <p:spPr>
            <a:xfrm>
              <a:off x="4091375" y="3938650"/>
              <a:ext cx="63150" cy="54125"/>
            </a:xfrm>
            <a:custGeom>
              <a:avLst/>
              <a:gdLst/>
              <a:ahLst/>
              <a:cxnLst/>
              <a:rect l="l" t="t" r="r" b="b"/>
              <a:pathLst>
                <a:path w="2526" h="2165" extrusionOk="0">
                  <a:moveTo>
                    <a:pt x="1448" y="434"/>
                  </a:moveTo>
                  <a:cubicBezTo>
                    <a:pt x="1607" y="434"/>
                    <a:pt x="1769" y="493"/>
                    <a:pt x="1901" y="624"/>
                  </a:cubicBezTo>
                  <a:cubicBezTo>
                    <a:pt x="2310" y="1033"/>
                    <a:pt x="2022" y="1732"/>
                    <a:pt x="1443" y="1732"/>
                  </a:cubicBezTo>
                  <a:cubicBezTo>
                    <a:pt x="1086" y="1732"/>
                    <a:pt x="795" y="1442"/>
                    <a:pt x="795" y="1085"/>
                  </a:cubicBezTo>
                  <a:cubicBezTo>
                    <a:pt x="795" y="693"/>
                    <a:pt x="1115" y="434"/>
                    <a:pt x="1448" y="434"/>
                  </a:cubicBezTo>
                  <a:close/>
                  <a:moveTo>
                    <a:pt x="1438" y="1"/>
                  </a:moveTo>
                  <a:cubicBezTo>
                    <a:pt x="1173" y="1"/>
                    <a:pt x="903" y="99"/>
                    <a:pt x="683" y="319"/>
                  </a:cubicBezTo>
                  <a:cubicBezTo>
                    <a:pt x="1" y="1001"/>
                    <a:pt x="485" y="2164"/>
                    <a:pt x="1446" y="2164"/>
                  </a:cubicBezTo>
                  <a:cubicBezTo>
                    <a:pt x="2042" y="2161"/>
                    <a:pt x="2523" y="1678"/>
                    <a:pt x="2526" y="1085"/>
                  </a:cubicBezTo>
                  <a:cubicBezTo>
                    <a:pt x="2526" y="432"/>
                    <a:pt x="1993" y="1"/>
                    <a:pt x="14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18" name="Google Shape;1818;p125"/>
            <p:cNvSpPr/>
            <p:nvPr/>
          </p:nvSpPr>
          <p:spPr>
            <a:xfrm>
              <a:off x="4086050" y="4028000"/>
              <a:ext cx="82800" cy="82875"/>
            </a:xfrm>
            <a:custGeom>
              <a:avLst/>
              <a:gdLst/>
              <a:ahLst/>
              <a:cxnLst/>
              <a:rect l="l" t="t" r="r" b="b"/>
              <a:pathLst>
                <a:path w="3312" h="3315" extrusionOk="0">
                  <a:moveTo>
                    <a:pt x="1659" y="436"/>
                  </a:moveTo>
                  <a:cubicBezTo>
                    <a:pt x="1777" y="436"/>
                    <a:pt x="1875" y="533"/>
                    <a:pt x="1875" y="651"/>
                  </a:cubicBezTo>
                  <a:lnTo>
                    <a:pt x="1875" y="1227"/>
                  </a:lnTo>
                  <a:cubicBezTo>
                    <a:pt x="1875" y="1348"/>
                    <a:pt x="1970" y="1443"/>
                    <a:pt x="2091" y="1443"/>
                  </a:cubicBezTo>
                  <a:lnTo>
                    <a:pt x="2667" y="1443"/>
                  </a:lnTo>
                  <a:cubicBezTo>
                    <a:pt x="2785" y="1443"/>
                    <a:pt x="2882" y="1541"/>
                    <a:pt x="2882" y="1659"/>
                  </a:cubicBezTo>
                  <a:cubicBezTo>
                    <a:pt x="2882" y="1780"/>
                    <a:pt x="2785" y="1875"/>
                    <a:pt x="2667" y="1875"/>
                  </a:cubicBezTo>
                  <a:lnTo>
                    <a:pt x="2091" y="1875"/>
                  </a:lnTo>
                  <a:cubicBezTo>
                    <a:pt x="1970" y="1875"/>
                    <a:pt x="1875" y="1973"/>
                    <a:pt x="1875" y="2091"/>
                  </a:cubicBezTo>
                  <a:lnTo>
                    <a:pt x="1875" y="2667"/>
                  </a:lnTo>
                  <a:cubicBezTo>
                    <a:pt x="1875" y="2787"/>
                    <a:pt x="1777" y="2882"/>
                    <a:pt x="1659" y="2882"/>
                  </a:cubicBezTo>
                  <a:cubicBezTo>
                    <a:pt x="1538" y="2882"/>
                    <a:pt x="1443" y="2787"/>
                    <a:pt x="1443" y="2667"/>
                  </a:cubicBezTo>
                  <a:lnTo>
                    <a:pt x="1443" y="2091"/>
                  </a:lnTo>
                  <a:cubicBezTo>
                    <a:pt x="1443" y="1973"/>
                    <a:pt x="1345" y="1875"/>
                    <a:pt x="1227" y="1875"/>
                  </a:cubicBezTo>
                  <a:lnTo>
                    <a:pt x="651" y="1875"/>
                  </a:lnTo>
                  <a:cubicBezTo>
                    <a:pt x="531" y="1875"/>
                    <a:pt x="436" y="1780"/>
                    <a:pt x="436" y="1659"/>
                  </a:cubicBezTo>
                  <a:cubicBezTo>
                    <a:pt x="436" y="1541"/>
                    <a:pt x="531" y="1443"/>
                    <a:pt x="651" y="1443"/>
                  </a:cubicBezTo>
                  <a:lnTo>
                    <a:pt x="1227" y="1443"/>
                  </a:lnTo>
                  <a:cubicBezTo>
                    <a:pt x="1345" y="1443"/>
                    <a:pt x="1443" y="1348"/>
                    <a:pt x="1443" y="1227"/>
                  </a:cubicBezTo>
                  <a:lnTo>
                    <a:pt x="1443" y="651"/>
                  </a:lnTo>
                  <a:cubicBezTo>
                    <a:pt x="1443" y="533"/>
                    <a:pt x="1538" y="436"/>
                    <a:pt x="1659" y="436"/>
                  </a:cubicBezTo>
                  <a:close/>
                  <a:moveTo>
                    <a:pt x="1662" y="1"/>
                  </a:moveTo>
                  <a:cubicBezTo>
                    <a:pt x="1328" y="1"/>
                    <a:pt x="1008" y="260"/>
                    <a:pt x="1008" y="651"/>
                  </a:cubicBezTo>
                  <a:lnTo>
                    <a:pt x="1008" y="1011"/>
                  </a:lnTo>
                  <a:lnTo>
                    <a:pt x="649" y="1011"/>
                  </a:lnTo>
                  <a:cubicBezTo>
                    <a:pt x="292" y="1011"/>
                    <a:pt x="1" y="1302"/>
                    <a:pt x="1" y="1659"/>
                  </a:cubicBezTo>
                  <a:cubicBezTo>
                    <a:pt x="1" y="2016"/>
                    <a:pt x="292" y="2307"/>
                    <a:pt x="649" y="2307"/>
                  </a:cubicBezTo>
                  <a:lnTo>
                    <a:pt x="1008" y="2307"/>
                  </a:lnTo>
                  <a:lnTo>
                    <a:pt x="1008" y="2667"/>
                  </a:lnTo>
                  <a:cubicBezTo>
                    <a:pt x="1008" y="3026"/>
                    <a:pt x="1299" y="3314"/>
                    <a:pt x="1656" y="3314"/>
                  </a:cubicBezTo>
                  <a:cubicBezTo>
                    <a:pt x="2013" y="3314"/>
                    <a:pt x="2304" y="3026"/>
                    <a:pt x="2304" y="2667"/>
                  </a:cubicBezTo>
                  <a:lnTo>
                    <a:pt x="2304" y="2307"/>
                  </a:lnTo>
                  <a:lnTo>
                    <a:pt x="2664" y="2307"/>
                  </a:lnTo>
                  <a:cubicBezTo>
                    <a:pt x="3021" y="2307"/>
                    <a:pt x="3311" y="2019"/>
                    <a:pt x="3311" y="1659"/>
                  </a:cubicBezTo>
                  <a:cubicBezTo>
                    <a:pt x="3311" y="1302"/>
                    <a:pt x="3021" y="1011"/>
                    <a:pt x="2664" y="1011"/>
                  </a:cubicBezTo>
                  <a:lnTo>
                    <a:pt x="2304" y="1011"/>
                  </a:lnTo>
                  <a:lnTo>
                    <a:pt x="2304" y="651"/>
                  </a:lnTo>
                  <a:cubicBezTo>
                    <a:pt x="2307" y="482"/>
                    <a:pt x="2238" y="315"/>
                    <a:pt x="2117" y="194"/>
                  </a:cubicBezTo>
                  <a:cubicBezTo>
                    <a:pt x="1984" y="60"/>
                    <a:pt x="1821" y="1"/>
                    <a:pt x="16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19" name="Google Shape;1819;p125"/>
            <p:cNvSpPr/>
            <p:nvPr/>
          </p:nvSpPr>
          <p:spPr>
            <a:xfrm>
              <a:off x="3969675" y="3913500"/>
              <a:ext cx="12625" cy="10825"/>
            </a:xfrm>
            <a:custGeom>
              <a:avLst/>
              <a:gdLst/>
              <a:ahLst/>
              <a:cxnLst/>
              <a:rect l="l" t="t" r="r" b="b"/>
              <a:pathLst>
                <a:path w="505" h="433" extrusionOk="0">
                  <a:moveTo>
                    <a:pt x="289" y="1"/>
                  </a:moveTo>
                  <a:cubicBezTo>
                    <a:pt x="96" y="1"/>
                    <a:pt x="1" y="234"/>
                    <a:pt x="136" y="369"/>
                  </a:cubicBezTo>
                  <a:cubicBezTo>
                    <a:pt x="180" y="413"/>
                    <a:pt x="234" y="433"/>
                    <a:pt x="287" y="433"/>
                  </a:cubicBezTo>
                  <a:cubicBezTo>
                    <a:pt x="398" y="433"/>
                    <a:pt x="505" y="347"/>
                    <a:pt x="505" y="217"/>
                  </a:cubicBezTo>
                  <a:cubicBezTo>
                    <a:pt x="505" y="96"/>
                    <a:pt x="407"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20" name="Google Shape;1820;p125"/>
            <p:cNvSpPr/>
            <p:nvPr/>
          </p:nvSpPr>
          <p:spPr>
            <a:xfrm>
              <a:off x="4268000" y="3913500"/>
              <a:ext cx="12625" cy="10825"/>
            </a:xfrm>
            <a:custGeom>
              <a:avLst/>
              <a:gdLst/>
              <a:ahLst/>
              <a:cxnLst/>
              <a:rect l="l" t="t" r="r" b="b"/>
              <a:pathLst>
                <a:path w="505" h="433" extrusionOk="0">
                  <a:moveTo>
                    <a:pt x="288" y="1"/>
                  </a:moveTo>
                  <a:cubicBezTo>
                    <a:pt x="95" y="1"/>
                    <a:pt x="0" y="234"/>
                    <a:pt x="136" y="369"/>
                  </a:cubicBezTo>
                  <a:cubicBezTo>
                    <a:pt x="179" y="413"/>
                    <a:pt x="234" y="433"/>
                    <a:pt x="287" y="433"/>
                  </a:cubicBezTo>
                  <a:cubicBezTo>
                    <a:pt x="398" y="433"/>
                    <a:pt x="504" y="347"/>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21" name="Google Shape;1821;p125"/>
            <p:cNvSpPr/>
            <p:nvPr/>
          </p:nvSpPr>
          <p:spPr>
            <a:xfrm>
              <a:off x="3969675" y="4146250"/>
              <a:ext cx="12625" cy="10800"/>
            </a:xfrm>
            <a:custGeom>
              <a:avLst/>
              <a:gdLst/>
              <a:ahLst/>
              <a:cxnLst/>
              <a:rect l="l" t="t" r="r" b="b"/>
              <a:pathLst>
                <a:path w="505" h="432" extrusionOk="0">
                  <a:moveTo>
                    <a:pt x="289" y="1"/>
                  </a:moveTo>
                  <a:cubicBezTo>
                    <a:pt x="96" y="1"/>
                    <a:pt x="1" y="231"/>
                    <a:pt x="136" y="369"/>
                  </a:cubicBezTo>
                  <a:cubicBezTo>
                    <a:pt x="180" y="413"/>
                    <a:pt x="233" y="432"/>
                    <a:pt x="286" y="432"/>
                  </a:cubicBezTo>
                  <a:cubicBezTo>
                    <a:pt x="397" y="432"/>
                    <a:pt x="505" y="345"/>
                    <a:pt x="505" y="217"/>
                  </a:cubicBezTo>
                  <a:cubicBezTo>
                    <a:pt x="505" y="96"/>
                    <a:pt x="407"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22" name="Google Shape;1822;p125"/>
            <p:cNvSpPr/>
            <p:nvPr/>
          </p:nvSpPr>
          <p:spPr>
            <a:xfrm>
              <a:off x="4268000" y="4146250"/>
              <a:ext cx="12625" cy="10800"/>
            </a:xfrm>
            <a:custGeom>
              <a:avLst/>
              <a:gdLst/>
              <a:ahLst/>
              <a:cxnLst/>
              <a:rect l="l" t="t" r="r" b="b"/>
              <a:pathLst>
                <a:path w="505" h="432" extrusionOk="0">
                  <a:moveTo>
                    <a:pt x="288" y="1"/>
                  </a:moveTo>
                  <a:cubicBezTo>
                    <a:pt x="95" y="1"/>
                    <a:pt x="0" y="231"/>
                    <a:pt x="136" y="369"/>
                  </a:cubicBezTo>
                  <a:cubicBezTo>
                    <a:pt x="179" y="413"/>
                    <a:pt x="233" y="432"/>
                    <a:pt x="285" y="432"/>
                  </a:cubicBezTo>
                  <a:cubicBezTo>
                    <a:pt x="397" y="432"/>
                    <a:pt x="504" y="345"/>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23" name="Google Shape;1823;p125"/>
          <p:cNvGrpSpPr/>
          <p:nvPr/>
        </p:nvGrpSpPr>
        <p:grpSpPr>
          <a:xfrm>
            <a:off x="6632013" y="2244263"/>
            <a:ext cx="190900" cy="368800"/>
            <a:chOff x="5869725" y="2072400"/>
            <a:chExt cx="190900" cy="368800"/>
          </a:xfrm>
        </p:grpSpPr>
        <p:sp>
          <p:nvSpPr>
            <p:cNvPr id="1824" name="Google Shape;1824;p125"/>
            <p:cNvSpPr/>
            <p:nvPr/>
          </p:nvSpPr>
          <p:spPr>
            <a:xfrm>
              <a:off x="5869725" y="2072400"/>
              <a:ext cx="190900" cy="368800"/>
            </a:xfrm>
            <a:custGeom>
              <a:avLst/>
              <a:gdLst/>
              <a:ahLst/>
              <a:cxnLst/>
              <a:rect l="l" t="t" r="r" b="b"/>
              <a:pathLst>
                <a:path w="7636" h="14752" extrusionOk="0">
                  <a:moveTo>
                    <a:pt x="5318" y="430"/>
                  </a:moveTo>
                  <a:cubicBezTo>
                    <a:pt x="5436" y="430"/>
                    <a:pt x="5534" y="528"/>
                    <a:pt x="5534" y="646"/>
                  </a:cubicBezTo>
                  <a:cubicBezTo>
                    <a:pt x="5534" y="766"/>
                    <a:pt x="5436" y="861"/>
                    <a:pt x="5318" y="861"/>
                  </a:cubicBezTo>
                  <a:lnTo>
                    <a:pt x="2318" y="861"/>
                  </a:lnTo>
                  <a:cubicBezTo>
                    <a:pt x="2200" y="861"/>
                    <a:pt x="2102" y="766"/>
                    <a:pt x="2102" y="646"/>
                  </a:cubicBezTo>
                  <a:cubicBezTo>
                    <a:pt x="2102" y="528"/>
                    <a:pt x="2200" y="430"/>
                    <a:pt x="2318" y="430"/>
                  </a:cubicBezTo>
                  <a:close/>
                  <a:moveTo>
                    <a:pt x="4034" y="1293"/>
                  </a:moveTo>
                  <a:lnTo>
                    <a:pt x="4034" y="2261"/>
                  </a:lnTo>
                  <a:lnTo>
                    <a:pt x="3602" y="2261"/>
                  </a:lnTo>
                  <a:lnTo>
                    <a:pt x="3602" y="1293"/>
                  </a:lnTo>
                  <a:close/>
                  <a:moveTo>
                    <a:pt x="2753" y="5603"/>
                  </a:moveTo>
                  <a:cubicBezTo>
                    <a:pt x="2902" y="5603"/>
                    <a:pt x="3038" y="5698"/>
                    <a:pt x="3090" y="5842"/>
                  </a:cubicBezTo>
                  <a:cubicBezTo>
                    <a:pt x="2877" y="5934"/>
                    <a:pt x="2689" y="6078"/>
                    <a:pt x="2540" y="6256"/>
                  </a:cubicBezTo>
                  <a:cubicBezTo>
                    <a:pt x="2255" y="6052"/>
                    <a:pt x="2402" y="5603"/>
                    <a:pt x="2753" y="5603"/>
                  </a:cubicBezTo>
                  <a:close/>
                  <a:moveTo>
                    <a:pt x="4886" y="5603"/>
                  </a:moveTo>
                  <a:cubicBezTo>
                    <a:pt x="5234" y="5603"/>
                    <a:pt x="5381" y="6052"/>
                    <a:pt x="5096" y="6256"/>
                  </a:cubicBezTo>
                  <a:cubicBezTo>
                    <a:pt x="4946" y="6078"/>
                    <a:pt x="4759" y="5934"/>
                    <a:pt x="4546" y="5842"/>
                  </a:cubicBezTo>
                  <a:cubicBezTo>
                    <a:pt x="4598" y="5698"/>
                    <a:pt x="4733" y="5603"/>
                    <a:pt x="4886" y="5603"/>
                  </a:cubicBezTo>
                  <a:close/>
                  <a:moveTo>
                    <a:pt x="3818" y="6122"/>
                  </a:moveTo>
                  <a:cubicBezTo>
                    <a:pt x="3960" y="6122"/>
                    <a:pt x="4101" y="6144"/>
                    <a:pt x="4238" y="6187"/>
                  </a:cubicBezTo>
                  <a:lnTo>
                    <a:pt x="4250" y="6190"/>
                  </a:lnTo>
                  <a:cubicBezTo>
                    <a:pt x="4512" y="6276"/>
                    <a:pt x="4722" y="6435"/>
                    <a:pt x="4837" y="6636"/>
                  </a:cubicBezTo>
                  <a:lnTo>
                    <a:pt x="4840" y="6645"/>
                  </a:lnTo>
                  <a:cubicBezTo>
                    <a:pt x="4897" y="6743"/>
                    <a:pt x="4926" y="6858"/>
                    <a:pt x="4926" y="6973"/>
                  </a:cubicBezTo>
                  <a:cubicBezTo>
                    <a:pt x="4923" y="7163"/>
                    <a:pt x="4846" y="7347"/>
                    <a:pt x="4707" y="7480"/>
                  </a:cubicBezTo>
                  <a:cubicBezTo>
                    <a:pt x="4699" y="7488"/>
                    <a:pt x="4690" y="7497"/>
                    <a:pt x="4682" y="7506"/>
                  </a:cubicBezTo>
                  <a:cubicBezTo>
                    <a:pt x="4480" y="7698"/>
                    <a:pt x="4166" y="7822"/>
                    <a:pt x="3818" y="7822"/>
                  </a:cubicBezTo>
                  <a:cubicBezTo>
                    <a:pt x="3470" y="7822"/>
                    <a:pt x="3156" y="7698"/>
                    <a:pt x="2954" y="7506"/>
                  </a:cubicBezTo>
                  <a:cubicBezTo>
                    <a:pt x="2946" y="7497"/>
                    <a:pt x="2937" y="7488"/>
                    <a:pt x="2928" y="7480"/>
                  </a:cubicBezTo>
                  <a:cubicBezTo>
                    <a:pt x="2790" y="7347"/>
                    <a:pt x="2712" y="7163"/>
                    <a:pt x="2710" y="6973"/>
                  </a:cubicBezTo>
                  <a:cubicBezTo>
                    <a:pt x="2710" y="6858"/>
                    <a:pt x="2738" y="6746"/>
                    <a:pt x="2796" y="6645"/>
                  </a:cubicBezTo>
                  <a:cubicBezTo>
                    <a:pt x="2796" y="6642"/>
                    <a:pt x="2799" y="6639"/>
                    <a:pt x="2799" y="6636"/>
                  </a:cubicBezTo>
                  <a:cubicBezTo>
                    <a:pt x="2914" y="6435"/>
                    <a:pt x="3124" y="6276"/>
                    <a:pt x="3383" y="6190"/>
                  </a:cubicBezTo>
                  <a:lnTo>
                    <a:pt x="3398" y="6187"/>
                  </a:lnTo>
                  <a:cubicBezTo>
                    <a:pt x="3534" y="6144"/>
                    <a:pt x="3676" y="6122"/>
                    <a:pt x="3818" y="6122"/>
                  </a:cubicBezTo>
                  <a:close/>
                  <a:moveTo>
                    <a:pt x="2281" y="7057"/>
                  </a:moveTo>
                  <a:cubicBezTo>
                    <a:pt x="2295" y="7235"/>
                    <a:pt x="2353" y="7411"/>
                    <a:pt x="2451" y="7563"/>
                  </a:cubicBezTo>
                  <a:cubicBezTo>
                    <a:pt x="2128" y="7698"/>
                    <a:pt x="1788" y="7791"/>
                    <a:pt x="1440" y="7834"/>
                  </a:cubicBezTo>
                  <a:lnTo>
                    <a:pt x="1440" y="7641"/>
                  </a:lnTo>
                  <a:cubicBezTo>
                    <a:pt x="1639" y="7347"/>
                    <a:pt x="1938" y="7140"/>
                    <a:pt x="2281" y="7057"/>
                  </a:cubicBezTo>
                  <a:close/>
                  <a:moveTo>
                    <a:pt x="5358" y="7057"/>
                  </a:moveTo>
                  <a:cubicBezTo>
                    <a:pt x="5698" y="7140"/>
                    <a:pt x="5997" y="7347"/>
                    <a:pt x="6196" y="7641"/>
                  </a:cubicBezTo>
                  <a:lnTo>
                    <a:pt x="6196" y="7834"/>
                  </a:lnTo>
                  <a:cubicBezTo>
                    <a:pt x="5847" y="7791"/>
                    <a:pt x="5508" y="7698"/>
                    <a:pt x="5188" y="7563"/>
                  </a:cubicBezTo>
                  <a:cubicBezTo>
                    <a:pt x="5283" y="7411"/>
                    <a:pt x="5341" y="7235"/>
                    <a:pt x="5358" y="7057"/>
                  </a:cubicBezTo>
                  <a:close/>
                  <a:moveTo>
                    <a:pt x="6055" y="11052"/>
                  </a:moveTo>
                  <a:lnTo>
                    <a:pt x="5830" y="11484"/>
                  </a:lnTo>
                  <a:lnTo>
                    <a:pt x="1806" y="11484"/>
                  </a:lnTo>
                  <a:lnTo>
                    <a:pt x="1581" y="11052"/>
                  </a:lnTo>
                  <a:close/>
                  <a:moveTo>
                    <a:pt x="4466" y="11916"/>
                  </a:moveTo>
                  <a:lnTo>
                    <a:pt x="4466" y="12348"/>
                  </a:lnTo>
                  <a:lnTo>
                    <a:pt x="3170" y="12348"/>
                  </a:lnTo>
                  <a:lnTo>
                    <a:pt x="3170" y="11916"/>
                  </a:lnTo>
                  <a:close/>
                  <a:moveTo>
                    <a:pt x="2321" y="1"/>
                  </a:moveTo>
                  <a:cubicBezTo>
                    <a:pt x="1961" y="1"/>
                    <a:pt x="1673" y="289"/>
                    <a:pt x="1673" y="648"/>
                  </a:cubicBezTo>
                  <a:cubicBezTo>
                    <a:pt x="1673" y="1005"/>
                    <a:pt x="1961" y="1296"/>
                    <a:pt x="2321" y="1296"/>
                  </a:cubicBezTo>
                  <a:lnTo>
                    <a:pt x="3170" y="1296"/>
                  </a:lnTo>
                  <a:lnTo>
                    <a:pt x="3170" y="2261"/>
                  </a:lnTo>
                  <a:lnTo>
                    <a:pt x="648" y="2261"/>
                  </a:lnTo>
                  <a:cubicBezTo>
                    <a:pt x="291" y="2261"/>
                    <a:pt x="1" y="2551"/>
                    <a:pt x="1" y="2908"/>
                  </a:cubicBezTo>
                  <a:cubicBezTo>
                    <a:pt x="1" y="3265"/>
                    <a:pt x="291" y="3556"/>
                    <a:pt x="648" y="3556"/>
                  </a:cubicBezTo>
                  <a:lnTo>
                    <a:pt x="1008" y="3556"/>
                  </a:lnTo>
                  <a:lnTo>
                    <a:pt x="1008" y="3680"/>
                  </a:lnTo>
                  <a:cubicBezTo>
                    <a:pt x="1008" y="3801"/>
                    <a:pt x="1103" y="3896"/>
                    <a:pt x="1224" y="3896"/>
                  </a:cubicBezTo>
                  <a:cubicBezTo>
                    <a:pt x="1342" y="3896"/>
                    <a:pt x="1440" y="3801"/>
                    <a:pt x="1440" y="3680"/>
                  </a:cubicBezTo>
                  <a:lnTo>
                    <a:pt x="1440" y="3556"/>
                  </a:lnTo>
                  <a:lnTo>
                    <a:pt x="6196" y="3556"/>
                  </a:lnTo>
                  <a:lnTo>
                    <a:pt x="6196" y="7005"/>
                  </a:lnTo>
                  <a:cubicBezTo>
                    <a:pt x="5951" y="6800"/>
                    <a:pt x="5655" y="6665"/>
                    <a:pt x="5341" y="6610"/>
                  </a:cubicBezTo>
                  <a:cubicBezTo>
                    <a:pt x="5781" y="6297"/>
                    <a:pt x="5784" y="5649"/>
                    <a:pt x="5352" y="5329"/>
                  </a:cubicBezTo>
                  <a:cubicBezTo>
                    <a:pt x="5209" y="5223"/>
                    <a:pt x="5045" y="5174"/>
                    <a:pt x="4884" y="5174"/>
                  </a:cubicBezTo>
                  <a:cubicBezTo>
                    <a:pt x="4559" y="5174"/>
                    <a:pt x="4245" y="5374"/>
                    <a:pt x="4132" y="5715"/>
                  </a:cubicBezTo>
                  <a:cubicBezTo>
                    <a:pt x="4028" y="5698"/>
                    <a:pt x="3923" y="5689"/>
                    <a:pt x="3818" y="5689"/>
                  </a:cubicBezTo>
                  <a:cubicBezTo>
                    <a:pt x="3713" y="5689"/>
                    <a:pt x="3608" y="5698"/>
                    <a:pt x="3504" y="5715"/>
                  </a:cubicBezTo>
                  <a:cubicBezTo>
                    <a:pt x="3391" y="5374"/>
                    <a:pt x="3076" y="5174"/>
                    <a:pt x="2752" y="5174"/>
                  </a:cubicBezTo>
                  <a:cubicBezTo>
                    <a:pt x="2590" y="5174"/>
                    <a:pt x="2427" y="5223"/>
                    <a:pt x="2284" y="5329"/>
                  </a:cubicBezTo>
                  <a:cubicBezTo>
                    <a:pt x="1849" y="5649"/>
                    <a:pt x="1855" y="6297"/>
                    <a:pt x="2292" y="6610"/>
                  </a:cubicBezTo>
                  <a:cubicBezTo>
                    <a:pt x="1978" y="6665"/>
                    <a:pt x="1685" y="6800"/>
                    <a:pt x="1440" y="7005"/>
                  </a:cubicBezTo>
                  <a:lnTo>
                    <a:pt x="1440" y="4610"/>
                  </a:lnTo>
                  <a:cubicBezTo>
                    <a:pt x="1440" y="4492"/>
                    <a:pt x="1342" y="4394"/>
                    <a:pt x="1224" y="4394"/>
                  </a:cubicBezTo>
                  <a:cubicBezTo>
                    <a:pt x="1106" y="4394"/>
                    <a:pt x="1008" y="4492"/>
                    <a:pt x="1008" y="4610"/>
                  </a:cubicBezTo>
                  <a:lnTo>
                    <a:pt x="1008" y="10836"/>
                  </a:lnTo>
                  <a:cubicBezTo>
                    <a:pt x="1008" y="10839"/>
                    <a:pt x="1008" y="10848"/>
                    <a:pt x="1008" y="10854"/>
                  </a:cubicBezTo>
                  <a:lnTo>
                    <a:pt x="1008" y="10856"/>
                  </a:lnTo>
                  <a:cubicBezTo>
                    <a:pt x="1008" y="10865"/>
                    <a:pt x="1011" y="10874"/>
                    <a:pt x="1011" y="10882"/>
                  </a:cubicBezTo>
                  <a:lnTo>
                    <a:pt x="1011" y="10885"/>
                  </a:lnTo>
                  <a:cubicBezTo>
                    <a:pt x="1014" y="10894"/>
                    <a:pt x="1017" y="10900"/>
                    <a:pt x="1017" y="10905"/>
                  </a:cubicBezTo>
                  <a:lnTo>
                    <a:pt x="1020" y="10911"/>
                  </a:lnTo>
                  <a:cubicBezTo>
                    <a:pt x="1023" y="10920"/>
                    <a:pt x="1026" y="10926"/>
                    <a:pt x="1028" y="10931"/>
                  </a:cubicBezTo>
                  <a:lnTo>
                    <a:pt x="1028" y="10934"/>
                  </a:lnTo>
                  <a:lnTo>
                    <a:pt x="1028" y="10937"/>
                  </a:lnTo>
                  <a:lnTo>
                    <a:pt x="1480" y="11798"/>
                  </a:lnTo>
                  <a:cubicBezTo>
                    <a:pt x="1515" y="11870"/>
                    <a:pt x="1590" y="11916"/>
                    <a:pt x="1670" y="11916"/>
                  </a:cubicBezTo>
                  <a:lnTo>
                    <a:pt x="2733" y="11916"/>
                  </a:lnTo>
                  <a:lnTo>
                    <a:pt x="2733" y="12564"/>
                  </a:lnTo>
                  <a:cubicBezTo>
                    <a:pt x="2733" y="12682"/>
                    <a:pt x="2828" y="12779"/>
                    <a:pt x="2949" y="12779"/>
                  </a:cubicBezTo>
                  <a:lnTo>
                    <a:pt x="3596" y="12779"/>
                  </a:lnTo>
                  <a:lnTo>
                    <a:pt x="3596" y="14536"/>
                  </a:lnTo>
                  <a:cubicBezTo>
                    <a:pt x="3596" y="14656"/>
                    <a:pt x="3691" y="14751"/>
                    <a:pt x="3812" y="14751"/>
                  </a:cubicBezTo>
                  <a:cubicBezTo>
                    <a:pt x="3930" y="14751"/>
                    <a:pt x="4028" y="14656"/>
                    <a:pt x="4028" y="14536"/>
                  </a:cubicBezTo>
                  <a:lnTo>
                    <a:pt x="4028" y="12779"/>
                  </a:lnTo>
                  <a:lnTo>
                    <a:pt x="4676" y="12779"/>
                  </a:lnTo>
                  <a:cubicBezTo>
                    <a:pt x="4794" y="12779"/>
                    <a:pt x="4892" y="12684"/>
                    <a:pt x="4892" y="12564"/>
                  </a:cubicBezTo>
                  <a:lnTo>
                    <a:pt x="4892" y="11916"/>
                  </a:lnTo>
                  <a:lnTo>
                    <a:pt x="5954" y="11916"/>
                  </a:lnTo>
                  <a:cubicBezTo>
                    <a:pt x="6035" y="11916"/>
                    <a:pt x="6107" y="11873"/>
                    <a:pt x="6144" y="11801"/>
                  </a:cubicBezTo>
                  <a:lnTo>
                    <a:pt x="6596" y="10940"/>
                  </a:lnTo>
                  <a:lnTo>
                    <a:pt x="6596" y="10937"/>
                  </a:lnTo>
                  <a:lnTo>
                    <a:pt x="6596" y="10934"/>
                  </a:lnTo>
                  <a:cubicBezTo>
                    <a:pt x="6599" y="10926"/>
                    <a:pt x="6602" y="10920"/>
                    <a:pt x="6605" y="10914"/>
                  </a:cubicBezTo>
                  <a:lnTo>
                    <a:pt x="6605" y="10908"/>
                  </a:lnTo>
                  <a:cubicBezTo>
                    <a:pt x="6607" y="10900"/>
                    <a:pt x="6610" y="10894"/>
                    <a:pt x="6610" y="10888"/>
                  </a:cubicBezTo>
                  <a:lnTo>
                    <a:pt x="6610" y="10882"/>
                  </a:lnTo>
                  <a:cubicBezTo>
                    <a:pt x="6613" y="10874"/>
                    <a:pt x="6616" y="10865"/>
                    <a:pt x="6616" y="10856"/>
                  </a:cubicBezTo>
                  <a:lnTo>
                    <a:pt x="6616" y="10854"/>
                  </a:lnTo>
                  <a:lnTo>
                    <a:pt x="6616" y="10836"/>
                  </a:lnTo>
                  <a:lnTo>
                    <a:pt x="6616" y="10140"/>
                  </a:lnTo>
                  <a:cubicBezTo>
                    <a:pt x="6616" y="10019"/>
                    <a:pt x="6518" y="9924"/>
                    <a:pt x="6400" y="9924"/>
                  </a:cubicBezTo>
                  <a:cubicBezTo>
                    <a:pt x="6279" y="9924"/>
                    <a:pt x="6184" y="10019"/>
                    <a:pt x="6184" y="10140"/>
                  </a:cubicBezTo>
                  <a:lnTo>
                    <a:pt x="6184" y="10618"/>
                  </a:lnTo>
                  <a:lnTo>
                    <a:pt x="1440" y="10618"/>
                  </a:lnTo>
                  <a:lnTo>
                    <a:pt x="1440" y="8268"/>
                  </a:lnTo>
                  <a:cubicBezTo>
                    <a:pt x="1895" y="8217"/>
                    <a:pt x="2338" y="8093"/>
                    <a:pt x="2756" y="7900"/>
                  </a:cubicBezTo>
                  <a:cubicBezTo>
                    <a:pt x="3071" y="8136"/>
                    <a:pt x="3444" y="8254"/>
                    <a:pt x="3818" y="8254"/>
                  </a:cubicBezTo>
                  <a:cubicBezTo>
                    <a:pt x="4191" y="8254"/>
                    <a:pt x="4565" y="8136"/>
                    <a:pt x="4880" y="7900"/>
                  </a:cubicBezTo>
                  <a:cubicBezTo>
                    <a:pt x="5298" y="8093"/>
                    <a:pt x="5741" y="8217"/>
                    <a:pt x="6196" y="8268"/>
                  </a:cubicBezTo>
                  <a:lnTo>
                    <a:pt x="6196" y="9218"/>
                  </a:lnTo>
                  <a:cubicBezTo>
                    <a:pt x="6196" y="9336"/>
                    <a:pt x="6294" y="9434"/>
                    <a:pt x="6412" y="9434"/>
                  </a:cubicBezTo>
                  <a:cubicBezTo>
                    <a:pt x="6530" y="9434"/>
                    <a:pt x="6628" y="9336"/>
                    <a:pt x="6628" y="9218"/>
                  </a:cubicBezTo>
                  <a:lnTo>
                    <a:pt x="6628" y="3559"/>
                  </a:lnTo>
                  <a:lnTo>
                    <a:pt x="6987" y="3559"/>
                  </a:lnTo>
                  <a:cubicBezTo>
                    <a:pt x="7344" y="3559"/>
                    <a:pt x="7635" y="3268"/>
                    <a:pt x="7635" y="2911"/>
                  </a:cubicBezTo>
                  <a:cubicBezTo>
                    <a:pt x="7635" y="2551"/>
                    <a:pt x="7344" y="2263"/>
                    <a:pt x="6987" y="2263"/>
                  </a:cubicBezTo>
                  <a:lnTo>
                    <a:pt x="6987" y="2261"/>
                  </a:lnTo>
                  <a:lnTo>
                    <a:pt x="5669" y="2261"/>
                  </a:lnTo>
                  <a:cubicBezTo>
                    <a:pt x="5551" y="2261"/>
                    <a:pt x="5453" y="2358"/>
                    <a:pt x="5453" y="2476"/>
                  </a:cubicBezTo>
                  <a:cubicBezTo>
                    <a:pt x="5453" y="2594"/>
                    <a:pt x="5551" y="2692"/>
                    <a:pt x="5669" y="2692"/>
                  </a:cubicBezTo>
                  <a:lnTo>
                    <a:pt x="6987" y="2692"/>
                  </a:lnTo>
                  <a:cubicBezTo>
                    <a:pt x="7108" y="2692"/>
                    <a:pt x="7203" y="2790"/>
                    <a:pt x="7203" y="2908"/>
                  </a:cubicBezTo>
                  <a:cubicBezTo>
                    <a:pt x="7203" y="3026"/>
                    <a:pt x="7108" y="3124"/>
                    <a:pt x="6987" y="3124"/>
                  </a:cubicBezTo>
                  <a:lnTo>
                    <a:pt x="648" y="3124"/>
                  </a:lnTo>
                  <a:cubicBezTo>
                    <a:pt x="528" y="3124"/>
                    <a:pt x="433" y="3026"/>
                    <a:pt x="433" y="2908"/>
                  </a:cubicBezTo>
                  <a:cubicBezTo>
                    <a:pt x="433" y="2790"/>
                    <a:pt x="528" y="2692"/>
                    <a:pt x="648" y="2692"/>
                  </a:cubicBezTo>
                  <a:lnTo>
                    <a:pt x="4748" y="2692"/>
                  </a:lnTo>
                  <a:cubicBezTo>
                    <a:pt x="4866" y="2692"/>
                    <a:pt x="4964" y="2594"/>
                    <a:pt x="4964" y="2476"/>
                  </a:cubicBezTo>
                  <a:cubicBezTo>
                    <a:pt x="4964" y="2358"/>
                    <a:pt x="4866" y="2261"/>
                    <a:pt x="4748" y="2261"/>
                  </a:cubicBezTo>
                  <a:lnTo>
                    <a:pt x="4466" y="2261"/>
                  </a:lnTo>
                  <a:lnTo>
                    <a:pt x="4466" y="1296"/>
                  </a:lnTo>
                  <a:lnTo>
                    <a:pt x="5318" y="1296"/>
                  </a:lnTo>
                  <a:cubicBezTo>
                    <a:pt x="5675" y="1296"/>
                    <a:pt x="5965" y="1005"/>
                    <a:pt x="5965" y="648"/>
                  </a:cubicBezTo>
                  <a:cubicBezTo>
                    <a:pt x="5965" y="289"/>
                    <a:pt x="5675" y="1"/>
                    <a:pt x="53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25" name="Google Shape;1825;p125"/>
            <p:cNvSpPr/>
            <p:nvPr/>
          </p:nvSpPr>
          <p:spPr>
            <a:xfrm>
              <a:off x="5948600" y="2231375"/>
              <a:ext cx="12625" cy="10875"/>
            </a:xfrm>
            <a:custGeom>
              <a:avLst/>
              <a:gdLst/>
              <a:ahLst/>
              <a:cxnLst/>
              <a:rect l="l" t="t" r="r" b="b"/>
              <a:pathLst>
                <a:path w="505" h="435" extrusionOk="0">
                  <a:moveTo>
                    <a:pt x="289" y="1"/>
                  </a:moveTo>
                  <a:cubicBezTo>
                    <a:pt x="96" y="1"/>
                    <a:pt x="1" y="234"/>
                    <a:pt x="136" y="369"/>
                  </a:cubicBezTo>
                  <a:cubicBezTo>
                    <a:pt x="180" y="414"/>
                    <a:pt x="234" y="434"/>
                    <a:pt x="287" y="434"/>
                  </a:cubicBezTo>
                  <a:cubicBezTo>
                    <a:pt x="398" y="434"/>
                    <a:pt x="505" y="347"/>
                    <a:pt x="505" y="217"/>
                  </a:cubicBezTo>
                  <a:cubicBezTo>
                    <a:pt x="505" y="99"/>
                    <a:pt x="407"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26" name="Google Shape;1826;p125"/>
            <p:cNvSpPr/>
            <p:nvPr/>
          </p:nvSpPr>
          <p:spPr>
            <a:xfrm>
              <a:off x="5967325" y="2231375"/>
              <a:ext cx="12625" cy="10875"/>
            </a:xfrm>
            <a:custGeom>
              <a:avLst/>
              <a:gdLst/>
              <a:ahLst/>
              <a:cxnLst/>
              <a:rect l="l" t="t" r="r" b="b"/>
              <a:pathLst>
                <a:path w="505" h="435" extrusionOk="0">
                  <a:moveTo>
                    <a:pt x="288" y="1"/>
                  </a:moveTo>
                  <a:cubicBezTo>
                    <a:pt x="95" y="1"/>
                    <a:pt x="0" y="234"/>
                    <a:pt x="136" y="369"/>
                  </a:cubicBezTo>
                  <a:cubicBezTo>
                    <a:pt x="179" y="414"/>
                    <a:pt x="234" y="434"/>
                    <a:pt x="287" y="434"/>
                  </a:cubicBezTo>
                  <a:cubicBezTo>
                    <a:pt x="398" y="434"/>
                    <a:pt x="504" y="347"/>
                    <a:pt x="504" y="217"/>
                  </a:cubicBezTo>
                  <a:cubicBezTo>
                    <a:pt x="504" y="99"/>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27" name="Google Shape;1827;p125"/>
          <p:cNvGrpSpPr/>
          <p:nvPr/>
        </p:nvGrpSpPr>
        <p:grpSpPr>
          <a:xfrm>
            <a:off x="4776313" y="2244188"/>
            <a:ext cx="226925" cy="368950"/>
            <a:chOff x="4014025" y="2072325"/>
            <a:chExt cx="226925" cy="368950"/>
          </a:xfrm>
        </p:grpSpPr>
        <p:sp>
          <p:nvSpPr>
            <p:cNvPr id="1828" name="Google Shape;1828;p125"/>
            <p:cNvSpPr/>
            <p:nvPr/>
          </p:nvSpPr>
          <p:spPr>
            <a:xfrm>
              <a:off x="4014025" y="2072325"/>
              <a:ext cx="226925" cy="368950"/>
            </a:xfrm>
            <a:custGeom>
              <a:avLst/>
              <a:gdLst/>
              <a:ahLst/>
              <a:cxnLst/>
              <a:rect l="l" t="t" r="r" b="b"/>
              <a:pathLst>
                <a:path w="9077" h="14758" extrusionOk="0">
                  <a:moveTo>
                    <a:pt x="7652" y="2451"/>
                  </a:moveTo>
                  <a:cubicBezTo>
                    <a:pt x="8199" y="2451"/>
                    <a:pt x="8645" y="2894"/>
                    <a:pt x="8645" y="3444"/>
                  </a:cubicBezTo>
                  <a:lnTo>
                    <a:pt x="8645" y="3933"/>
                  </a:lnTo>
                  <a:lnTo>
                    <a:pt x="432" y="3936"/>
                  </a:lnTo>
                  <a:lnTo>
                    <a:pt x="432" y="3444"/>
                  </a:lnTo>
                  <a:cubicBezTo>
                    <a:pt x="432" y="2894"/>
                    <a:pt x="875" y="2451"/>
                    <a:pt x="1425" y="2451"/>
                  </a:cubicBezTo>
                  <a:close/>
                  <a:moveTo>
                    <a:pt x="1771" y="1"/>
                  </a:moveTo>
                  <a:cubicBezTo>
                    <a:pt x="1460" y="1"/>
                    <a:pt x="1209" y="254"/>
                    <a:pt x="1209" y="565"/>
                  </a:cubicBezTo>
                  <a:lnTo>
                    <a:pt x="1209" y="2036"/>
                  </a:lnTo>
                  <a:cubicBezTo>
                    <a:pt x="513" y="2143"/>
                    <a:pt x="0" y="2741"/>
                    <a:pt x="0" y="3447"/>
                  </a:cubicBezTo>
                  <a:lnTo>
                    <a:pt x="0" y="4604"/>
                  </a:lnTo>
                  <a:cubicBezTo>
                    <a:pt x="0" y="4722"/>
                    <a:pt x="95" y="4820"/>
                    <a:pt x="216" y="4820"/>
                  </a:cubicBezTo>
                  <a:cubicBezTo>
                    <a:pt x="334" y="4820"/>
                    <a:pt x="432" y="4722"/>
                    <a:pt x="432" y="4604"/>
                  </a:cubicBezTo>
                  <a:lnTo>
                    <a:pt x="432" y="4368"/>
                  </a:lnTo>
                  <a:lnTo>
                    <a:pt x="8645" y="4368"/>
                  </a:lnTo>
                  <a:lnTo>
                    <a:pt x="8645" y="12178"/>
                  </a:lnTo>
                  <a:lnTo>
                    <a:pt x="8222" y="12178"/>
                  </a:lnTo>
                  <a:cubicBezTo>
                    <a:pt x="8104" y="12178"/>
                    <a:pt x="8006" y="12276"/>
                    <a:pt x="8006" y="12394"/>
                  </a:cubicBezTo>
                  <a:cubicBezTo>
                    <a:pt x="8006" y="12512"/>
                    <a:pt x="8104" y="12610"/>
                    <a:pt x="8222" y="12610"/>
                  </a:cubicBezTo>
                  <a:lnTo>
                    <a:pt x="8645" y="12610"/>
                  </a:lnTo>
                  <a:lnTo>
                    <a:pt x="8645" y="13329"/>
                  </a:lnTo>
                  <a:cubicBezTo>
                    <a:pt x="8645" y="13879"/>
                    <a:pt x="8199" y="14323"/>
                    <a:pt x="7649" y="14323"/>
                  </a:cubicBezTo>
                  <a:lnTo>
                    <a:pt x="1425" y="14323"/>
                  </a:lnTo>
                  <a:cubicBezTo>
                    <a:pt x="875" y="14323"/>
                    <a:pt x="432" y="13879"/>
                    <a:pt x="432" y="13329"/>
                  </a:cubicBezTo>
                  <a:lnTo>
                    <a:pt x="432" y="12610"/>
                  </a:lnTo>
                  <a:lnTo>
                    <a:pt x="7301" y="12610"/>
                  </a:lnTo>
                  <a:cubicBezTo>
                    <a:pt x="7419" y="12610"/>
                    <a:pt x="7517" y="12512"/>
                    <a:pt x="7517" y="12394"/>
                  </a:cubicBezTo>
                  <a:cubicBezTo>
                    <a:pt x="7517" y="12276"/>
                    <a:pt x="7419" y="12178"/>
                    <a:pt x="7301" y="12178"/>
                  </a:cubicBezTo>
                  <a:lnTo>
                    <a:pt x="432" y="12178"/>
                  </a:lnTo>
                  <a:lnTo>
                    <a:pt x="432" y="5525"/>
                  </a:lnTo>
                  <a:cubicBezTo>
                    <a:pt x="432" y="5407"/>
                    <a:pt x="334" y="5309"/>
                    <a:pt x="216" y="5309"/>
                  </a:cubicBezTo>
                  <a:cubicBezTo>
                    <a:pt x="95" y="5309"/>
                    <a:pt x="0" y="5407"/>
                    <a:pt x="0" y="5525"/>
                  </a:cubicBezTo>
                  <a:lnTo>
                    <a:pt x="0" y="13332"/>
                  </a:lnTo>
                  <a:cubicBezTo>
                    <a:pt x="0" y="14118"/>
                    <a:pt x="639" y="14757"/>
                    <a:pt x="1425" y="14757"/>
                  </a:cubicBezTo>
                  <a:lnTo>
                    <a:pt x="7652" y="14757"/>
                  </a:lnTo>
                  <a:cubicBezTo>
                    <a:pt x="8438" y="14757"/>
                    <a:pt x="9077" y="14118"/>
                    <a:pt x="9077" y="13332"/>
                  </a:cubicBezTo>
                  <a:lnTo>
                    <a:pt x="9077" y="3444"/>
                  </a:lnTo>
                  <a:cubicBezTo>
                    <a:pt x="9077" y="2739"/>
                    <a:pt x="8562" y="2143"/>
                    <a:pt x="7868" y="2036"/>
                  </a:cubicBezTo>
                  <a:lnTo>
                    <a:pt x="7868" y="562"/>
                  </a:lnTo>
                  <a:cubicBezTo>
                    <a:pt x="7868" y="251"/>
                    <a:pt x="7615" y="1"/>
                    <a:pt x="7307" y="1"/>
                  </a:cubicBezTo>
                  <a:lnTo>
                    <a:pt x="3616" y="1"/>
                  </a:lnTo>
                  <a:cubicBezTo>
                    <a:pt x="3498" y="1"/>
                    <a:pt x="3400" y="99"/>
                    <a:pt x="3400" y="217"/>
                  </a:cubicBezTo>
                  <a:cubicBezTo>
                    <a:pt x="3400" y="335"/>
                    <a:pt x="3498" y="433"/>
                    <a:pt x="3616" y="433"/>
                  </a:cubicBezTo>
                  <a:lnTo>
                    <a:pt x="7307" y="433"/>
                  </a:lnTo>
                  <a:cubicBezTo>
                    <a:pt x="7376" y="433"/>
                    <a:pt x="7436" y="490"/>
                    <a:pt x="7436" y="562"/>
                  </a:cubicBezTo>
                  <a:lnTo>
                    <a:pt x="7436" y="2019"/>
                  </a:lnTo>
                  <a:lnTo>
                    <a:pt x="7004" y="2019"/>
                  </a:lnTo>
                  <a:lnTo>
                    <a:pt x="7004" y="968"/>
                  </a:lnTo>
                  <a:cubicBezTo>
                    <a:pt x="7004" y="847"/>
                    <a:pt x="6906" y="752"/>
                    <a:pt x="6788" y="752"/>
                  </a:cubicBezTo>
                  <a:cubicBezTo>
                    <a:pt x="6667" y="752"/>
                    <a:pt x="6572" y="847"/>
                    <a:pt x="6572" y="968"/>
                  </a:cubicBezTo>
                  <a:lnTo>
                    <a:pt x="6572" y="2019"/>
                  </a:lnTo>
                  <a:lnTo>
                    <a:pt x="6103" y="2019"/>
                  </a:lnTo>
                  <a:lnTo>
                    <a:pt x="6103" y="968"/>
                  </a:lnTo>
                  <a:cubicBezTo>
                    <a:pt x="6103" y="847"/>
                    <a:pt x="6008" y="752"/>
                    <a:pt x="5887" y="752"/>
                  </a:cubicBezTo>
                  <a:cubicBezTo>
                    <a:pt x="5769" y="752"/>
                    <a:pt x="5671" y="847"/>
                    <a:pt x="5671" y="968"/>
                  </a:cubicBezTo>
                  <a:lnTo>
                    <a:pt x="5671" y="2019"/>
                  </a:lnTo>
                  <a:lnTo>
                    <a:pt x="5205" y="2019"/>
                  </a:lnTo>
                  <a:lnTo>
                    <a:pt x="5205" y="968"/>
                  </a:lnTo>
                  <a:cubicBezTo>
                    <a:pt x="5205" y="847"/>
                    <a:pt x="5107" y="752"/>
                    <a:pt x="4989" y="752"/>
                  </a:cubicBezTo>
                  <a:cubicBezTo>
                    <a:pt x="4868" y="752"/>
                    <a:pt x="4773" y="847"/>
                    <a:pt x="4773" y="968"/>
                  </a:cubicBezTo>
                  <a:lnTo>
                    <a:pt x="4773" y="2019"/>
                  </a:lnTo>
                  <a:lnTo>
                    <a:pt x="4304" y="2019"/>
                  </a:lnTo>
                  <a:lnTo>
                    <a:pt x="4304" y="968"/>
                  </a:lnTo>
                  <a:cubicBezTo>
                    <a:pt x="4304" y="847"/>
                    <a:pt x="4209" y="752"/>
                    <a:pt x="4088" y="752"/>
                  </a:cubicBezTo>
                  <a:cubicBezTo>
                    <a:pt x="3970" y="752"/>
                    <a:pt x="3872" y="847"/>
                    <a:pt x="3872" y="968"/>
                  </a:cubicBezTo>
                  <a:lnTo>
                    <a:pt x="3872" y="2019"/>
                  </a:lnTo>
                  <a:lnTo>
                    <a:pt x="3406" y="2019"/>
                  </a:lnTo>
                  <a:lnTo>
                    <a:pt x="3406" y="968"/>
                  </a:lnTo>
                  <a:cubicBezTo>
                    <a:pt x="3406" y="847"/>
                    <a:pt x="3308" y="752"/>
                    <a:pt x="3190" y="752"/>
                  </a:cubicBezTo>
                  <a:cubicBezTo>
                    <a:pt x="3069" y="752"/>
                    <a:pt x="2974" y="847"/>
                    <a:pt x="2974" y="968"/>
                  </a:cubicBezTo>
                  <a:lnTo>
                    <a:pt x="2974" y="2019"/>
                  </a:lnTo>
                  <a:lnTo>
                    <a:pt x="2505" y="2019"/>
                  </a:lnTo>
                  <a:lnTo>
                    <a:pt x="2505" y="968"/>
                  </a:lnTo>
                  <a:cubicBezTo>
                    <a:pt x="2505" y="847"/>
                    <a:pt x="2410" y="752"/>
                    <a:pt x="2289" y="752"/>
                  </a:cubicBezTo>
                  <a:cubicBezTo>
                    <a:pt x="2171" y="752"/>
                    <a:pt x="2073" y="847"/>
                    <a:pt x="2073" y="968"/>
                  </a:cubicBezTo>
                  <a:lnTo>
                    <a:pt x="2073" y="2019"/>
                  </a:lnTo>
                  <a:lnTo>
                    <a:pt x="1641" y="2019"/>
                  </a:lnTo>
                  <a:lnTo>
                    <a:pt x="1641" y="562"/>
                  </a:lnTo>
                  <a:cubicBezTo>
                    <a:pt x="1641" y="490"/>
                    <a:pt x="1699" y="433"/>
                    <a:pt x="1771" y="433"/>
                  </a:cubicBezTo>
                  <a:lnTo>
                    <a:pt x="2695" y="433"/>
                  </a:lnTo>
                  <a:cubicBezTo>
                    <a:pt x="2813" y="433"/>
                    <a:pt x="2908" y="338"/>
                    <a:pt x="2908" y="217"/>
                  </a:cubicBezTo>
                  <a:cubicBezTo>
                    <a:pt x="2908" y="99"/>
                    <a:pt x="2813" y="1"/>
                    <a:pt x="2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29" name="Google Shape;1829;p125"/>
            <p:cNvSpPr/>
            <p:nvPr/>
          </p:nvSpPr>
          <p:spPr>
            <a:xfrm>
              <a:off x="4057700" y="2205950"/>
              <a:ext cx="136925" cy="106700"/>
            </a:xfrm>
            <a:custGeom>
              <a:avLst/>
              <a:gdLst/>
              <a:ahLst/>
              <a:cxnLst/>
              <a:rect l="l" t="t" r="r" b="b"/>
              <a:pathLst>
                <a:path w="5477" h="4268" extrusionOk="0">
                  <a:moveTo>
                    <a:pt x="1249" y="439"/>
                  </a:moveTo>
                  <a:cubicBezTo>
                    <a:pt x="1538" y="439"/>
                    <a:pt x="1793" y="641"/>
                    <a:pt x="1852" y="932"/>
                  </a:cubicBezTo>
                  <a:cubicBezTo>
                    <a:pt x="1500" y="1067"/>
                    <a:pt x="1192" y="1300"/>
                    <a:pt x="962" y="1599"/>
                  </a:cubicBezTo>
                  <a:cubicBezTo>
                    <a:pt x="758" y="1496"/>
                    <a:pt x="628" y="1283"/>
                    <a:pt x="631" y="1052"/>
                  </a:cubicBezTo>
                  <a:lnTo>
                    <a:pt x="628" y="1052"/>
                  </a:lnTo>
                  <a:cubicBezTo>
                    <a:pt x="631" y="736"/>
                    <a:pt x="870" y="474"/>
                    <a:pt x="1187" y="442"/>
                  </a:cubicBezTo>
                  <a:cubicBezTo>
                    <a:pt x="1208" y="440"/>
                    <a:pt x="1228" y="439"/>
                    <a:pt x="1249" y="439"/>
                  </a:cubicBezTo>
                  <a:close/>
                  <a:moveTo>
                    <a:pt x="4336" y="433"/>
                  </a:moveTo>
                  <a:cubicBezTo>
                    <a:pt x="4463" y="433"/>
                    <a:pt x="4592" y="472"/>
                    <a:pt x="4705" y="557"/>
                  </a:cubicBezTo>
                  <a:cubicBezTo>
                    <a:pt x="5070" y="831"/>
                    <a:pt x="5021" y="1392"/>
                    <a:pt x="4615" y="1599"/>
                  </a:cubicBezTo>
                  <a:cubicBezTo>
                    <a:pt x="4388" y="1300"/>
                    <a:pt x="4080" y="1067"/>
                    <a:pt x="3726" y="932"/>
                  </a:cubicBezTo>
                  <a:cubicBezTo>
                    <a:pt x="3787" y="624"/>
                    <a:pt x="4056" y="433"/>
                    <a:pt x="4336" y="433"/>
                  </a:cubicBezTo>
                  <a:close/>
                  <a:moveTo>
                    <a:pt x="2790" y="1185"/>
                  </a:moveTo>
                  <a:cubicBezTo>
                    <a:pt x="3729" y="1185"/>
                    <a:pt x="4491" y="1778"/>
                    <a:pt x="4491" y="2509"/>
                  </a:cubicBezTo>
                  <a:cubicBezTo>
                    <a:pt x="4491" y="3240"/>
                    <a:pt x="3729" y="3836"/>
                    <a:pt x="2790" y="3836"/>
                  </a:cubicBezTo>
                  <a:cubicBezTo>
                    <a:pt x="1852" y="3836"/>
                    <a:pt x="1086" y="3240"/>
                    <a:pt x="1086" y="2509"/>
                  </a:cubicBezTo>
                  <a:cubicBezTo>
                    <a:pt x="1086" y="1778"/>
                    <a:pt x="1852" y="1185"/>
                    <a:pt x="2790" y="1185"/>
                  </a:cubicBezTo>
                  <a:close/>
                  <a:moveTo>
                    <a:pt x="1245" y="0"/>
                  </a:moveTo>
                  <a:cubicBezTo>
                    <a:pt x="1024" y="0"/>
                    <a:pt x="800" y="70"/>
                    <a:pt x="605" y="220"/>
                  </a:cubicBezTo>
                  <a:cubicBezTo>
                    <a:pt x="1" y="690"/>
                    <a:pt x="84" y="1622"/>
                    <a:pt x="758" y="1979"/>
                  </a:cubicBezTo>
                  <a:cubicBezTo>
                    <a:pt x="694" y="2149"/>
                    <a:pt x="660" y="2328"/>
                    <a:pt x="660" y="2509"/>
                  </a:cubicBezTo>
                  <a:cubicBezTo>
                    <a:pt x="660" y="3479"/>
                    <a:pt x="1616" y="4268"/>
                    <a:pt x="2793" y="4268"/>
                  </a:cubicBezTo>
                  <a:cubicBezTo>
                    <a:pt x="3970" y="4268"/>
                    <a:pt x="4929" y="3479"/>
                    <a:pt x="4929" y="2509"/>
                  </a:cubicBezTo>
                  <a:cubicBezTo>
                    <a:pt x="4929" y="2328"/>
                    <a:pt x="4895" y="2149"/>
                    <a:pt x="4828" y="1979"/>
                  </a:cubicBezTo>
                  <a:cubicBezTo>
                    <a:pt x="5257" y="1755"/>
                    <a:pt x="5476" y="1265"/>
                    <a:pt x="5361" y="796"/>
                  </a:cubicBezTo>
                  <a:cubicBezTo>
                    <a:pt x="5243" y="329"/>
                    <a:pt x="4826" y="2"/>
                    <a:pt x="4342" y="2"/>
                  </a:cubicBezTo>
                  <a:cubicBezTo>
                    <a:pt x="4340" y="2"/>
                    <a:pt x="4338" y="2"/>
                    <a:pt x="4336" y="2"/>
                  </a:cubicBezTo>
                  <a:cubicBezTo>
                    <a:pt x="3850" y="2"/>
                    <a:pt x="3429" y="336"/>
                    <a:pt x="3314" y="805"/>
                  </a:cubicBezTo>
                  <a:cubicBezTo>
                    <a:pt x="3141" y="770"/>
                    <a:pt x="2966" y="753"/>
                    <a:pt x="2792" y="753"/>
                  </a:cubicBezTo>
                  <a:cubicBezTo>
                    <a:pt x="2617" y="753"/>
                    <a:pt x="2442" y="770"/>
                    <a:pt x="2269" y="805"/>
                  </a:cubicBezTo>
                  <a:cubicBezTo>
                    <a:pt x="2150" y="304"/>
                    <a:pt x="1706" y="0"/>
                    <a:pt x="12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30" name="Google Shape;1830;p125"/>
            <p:cNvSpPr/>
            <p:nvPr/>
          </p:nvSpPr>
          <p:spPr>
            <a:xfrm>
              <a:off x="4140100" y="2329200"/>
              <a:ext cx="68475" cy="10800"/>
            </a:xfrm>
            <a:custGeom>
              <a:avLst/>
              <a:gdLst/>
              <a:ahLst/>
              <a:cxnLst/>
              <a:rect l="l" t="t" r="r" b="b"/>
              <a:pathLst>
                <a:path w="2739" h="432" extrusionOk="0">
                  <a:moveTo>
                    <a:pt x="217" y="0"/>
                  </a:moveTo>
                  <a:cubicBezTo>
                    <a:pt x="96" y="0"/>
                    <a:pt x="1" y="98"/>
                    <a:pt x="1" y="216"/>
                  </a:cubicBezTo>
                  <a:cubicBezTo>
                    <a:pt x="1" y="337"/>
                    <a:pt x="96" y="432"/>
                    <a:pt x="217" y="432"/>
                  </a:cubicBezTo>
                  <a:lnTo>
                    <a:pt x="2523" y="432"/>
                  </a:lnTo>
                  <a:cubicBezTo>
                    <a:pt x="2641" y="432"/>
                    <a:pt x="2738" y="337"/>
                    <a:pt x="2738" y="216"/>
                  </a:cubicBezTo>
                  <a:cubicBezTo>
                    <a:pt x="2738" y="98"/>
                    <a:pt x="2641" y="0"/>
                    <a:pt x="25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31" name="Google Shape;1831;p125"/>
            <p:cNvSpPr/>
            <p:nvPr/>
          </p:nvSpPr>
          <p:spPr>
            <a:xfrm>
              <a:off x="4140100" y="2347975"/>
              <a:ext cx="68475" cy="10825"/>
            </a:xfrm>
            <a:custGeom>
              <a:avLst/>
              <a:gdLst/>
              <a:ahLst/>
              <a:cxnLst/>
              <a:rect l="l" t="t" r="r" b="b"/>
              <a:pathLst>
                <a:path w="2739" h="433" extrusionOk="0">
                  <a:moveTo>
                    <a:pt x="217" y="0"/>
                  </a:moveTo>
                  <a:cubicBezTo>
                    <a:pt x="96" y="0"/>
                    <a:pt x="1" y="95"/>
                    <a:pt x="1" y="216"/>
                  </a:cubicBezTo>
                  <a:cubicBezTo>
                    <a:pt x="1" y="334"/>
                    <a:pt x="96" y="432"/>
                    <a:pt x="217" y="432"/>
                  </a:cubicBezTo>
                  <a:lnTo>
                    <a:pt x="2523" y="432"/>
                  </a:lnTo>
                  <a:cubicBezTo>
                    <a:pt x="2641" y="432"/>
                    <a:pt x="2738" y="334"/>
                    <a:pt x="2738" y="216"/>
                  </a:cubicBezTo>
                  <a:cubicBezTo>
                    <a:pt x="2738" y="95"/>
                    <a:pt x="2641" y="0"/>
                    <a:pt x="25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32" name="Google Shape;1832;p125"/>
            <p:cNvSpPr/>
            <p:nvPr/>
          </p:nvSpPr>
          <p:spPr>
            <a:xfrm>
              <a:off x="4106725" y="2247450"/>
              <a:ext cx="12600" cy="10875"/>
            </a:xfrm>
            <a:custGeom>
              <a:avLst/>
              <a:gdLst/>
              <a:ahLst/>
              <a:cxnLst/>
              <a:rect l="l" t="t" r="r" b="b"/>
              <a:pathLst>
                <a:path w="504" h="435" extrusionOk="0">
                  <a:moveTo>
                    <a:pt x="285" y="0"/>
                  </a:moveTo>
                  <a:cubicBezTo>
                    <a:pt x="232" y="0"/>
                    <a:pt x="179" y="20"/>
                    <a:pt x="135" y="63"/>
                  </a:cubicBezTo>
                  <a:cubicBezTo>
                    <a:pt x="0" y="201"/>
                    <a:pt x="95" y="435"/>
                    <a:pt x="288" y="435"/>
                  </a:cubicBezTo>
                  <a:cubicBezTo>
                    <a:pt x="409" y="435"/>
                    <a:pt x="504" y="337"/>
                    <a:pt x="504" y="219"/>
                  </a:cubicBezTo>
                  <a:cubicBezTo>
                    <a:pt x="504" y="88"/>
                    <a:pt x="396" y="0"/>
                    <a:pt x="2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33" name="Google Shape;1833;p125"/>
            <p:cNvSpPr/>
            <p:nvPr/>
          </p:nvSpPr>
          <p:spPr>
            <a:xfrm>
              <a:off x="4133850" y="2247500"/>
              <a:ext cx="12625" cy="10825"/>
            </a:xfrm>
            <a:custGeom>
              <a:avLst/>
              <a:gdLst/>
              <a:ahLst/>
              <a:cxnLst/>
              <a:rect l="l" t="t" r="r" b="b"/>
              <a:pathLst>
                <a:path w="505" h="433" extrusionOk="0">
                  <a:moveTo>
                    <a:pt x="288" y="1"/>
                  </a:moveTo>
                  <a:cubicBezTo>
                    <a:pt x="95" y="1"/>
                    <a:pt x="0" y="231"/>
                    <a:pt x="136" y="369"/>
                  </a:cubicBezTo>
                  <a:cubicBezTo>
                    <a:pt x="179" y="413"/>
                    <a:pt x="233" y="432"/>
                    <a:pt x="285" y="432"/>
                  </a:cubicBezTo>
                  <a:cubicBezTo>
                    <a:pt x="397" y="432"/>
                    <a:pt x="504" y="346"/>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sp>
        <p:nvSpPr>
          <p:cNvPr id="1834" name="Google Shape;1834;p125"/>
          <p:cNvSpPr/>
          <p:nvPr/>
        </p:nvSpPr>
        <p:spPr>
          <a:xfrm>
            <a:off x="3507638" y="1689763"/>
            <a:ext cx="296100" cy="368850"/>
          </a:xfrm>
          <a:custGeom>
            <a:avLst/>
            <a:gdLst/>
            <a:ahLst/>
            <a:cxnLst/>
            <a:rect l="l" t="t" r="r" b="b"/>
            <a:pathLst>
              <a:path w="11844" h="14754" extrusionOk="0">
                <a:moveTo>
                  <a:pt x="5919" y="2004"/>
                </a:moveTo>
                <a:cubicBezTo>
                  <a:pt x="6037" y="2004"/>
                  <a:pt x="6135" y="2101"/>
                  <a:pt x="6135" y="2220"/>
                </a:cubicBezTo>
                <a:lnTo>
                  <a:pt x="6135" y="2507"/>
                </a:lnTo>
                <a:cubicBezTo>
                  <a:pt x="6135" y="2628"/>
                  <a:pt x="6037" y="2723"/>
                  <a:pt x="5919" y="2723"/>
                </a:cubicBezTo>
                <a:cubicBezTo>
                  <a:pt x="5799" y="2723"/>
                  <a:pt x="5704" y="2628"/>
                  <a:pt x="5704" y="2507"/>
                </a:cubicBezTo>
                <a:lnTo>
                  <a:pt x="5704" y="2220"/>
                </a:lnTo>
                <a:cubicBezTo>
                  <a:pt x="5704" y="2101"/>
                  <a:pt x="5799" y="2004"/>
                  <a:pt x="5919" y="2004"/>
                </a:cubicBezTo>
                <a:close/>
                <a:moveTo>
                  <a:pt x="4805" y="2519"/>
                </a:moveTo>
                <a:lnTo>
                  <a:pt x="4805" y="2519"/>
                </a:lnTo>
                <a:cubicBezTo>
                  <a:pt x="4042" y="3503"/>
                  <a:pt x="3956" y="5444"/>
                  <a:pt x="3950" y="6068"/>
                </a:cubicBezTo>
                <a:lnTo>
                  <a:pt x="2016" y="6068"/>
                </a:lnTo>
                <a:cubicBezTo>
                  <a:pt x="2056" y="5162"/>
                  <a:pt x="2413" y="4301"/>
                  <a:pt x="3026" y="3630"/>
                </a:cubicBezTo>
                <a:cubicBezTo>
                  <a:pt x="3504" y="3103"/>
                  <a:pt x="4120" y="2718"/>
                  <a:pt x="4805" y="2519"/>
                </a:cubicBezTo>
                <a:close/>
                <a:moveTo>
                  <a:pt x="5280" y="2631"/>
                </a:moveTo>
                <a:lnTo>
                  <a:pt x="5280" y="2634"/>
                </a:lnTo>
                <a:cubicBezTo>
                  <a:pt x="5341" y="2939"/>
                  <a:pt x="5606" y="3161"/>
                  <a:pt x="5917" y="3161"/>
                </a:cubicBezTo>
                <a:cubicBezTo>
                  <a:pt x="6230" y="3161"/>
                  <a:pt x="6495" y="2939"/>
                  <a:pt x="6556" y="2634"/>
                </a:cubicBezTo>
                <a:cubicBezTo>
                  <a:pt x="6846" y="2913"/>
                  <a:pt x="7080" y="3417"/>
                  <a:pt x="7238" y="4111"/>
                </a:cubicBezTo>
                <a:cubicBezTo>
                  <a:pt x="7419" y="4908"/>
                  <a:pt x="7448" y="5723"/>
                  <a:pt x="7454" y="6068"/>
                </a:cubicBezTo>
                <a:lnTo>
                  <a:pt x="4382" y="6068"/>
                </a:lnTo>
                <a:cubicBezTo>
                  <a:pt x="4385" y="5723"/>
                  <a:pt x="4417" y="4908"/>
                  <a:pt x="4598" y="4111"/>
                </a:cubicBezTo>
                <a:cubicBezTo>
                  <a:pt x="4756" y="3417"/>
                  <a:pt x="4990" y="2916"/>
                  <a:pt x="5280" y="2631"/>
                </a:cubicBezTo>
                <a:close/>
                <a:moveTo>
                  <a:pt x="7028" y="2519"/>
                </a:moveTo>
                <a:cubicBezTo>
                  <a:pt x="7713" y="2718"/>
                  <a:pt x="8329" y="3103"/>
                  <a:pt x="8810" y="3630"/>
                </a:cubicBezTo>
                <a:cubicBezTo>
                  <a:pt x="9423" y="4301"/>
                  <a:pt x="9777" y="5164"/>
                  <a:pt x="9817" y="6068"/>
                </a:cubicBezTo>
                <a:lnTo>
                  <a:pt x="7886" y="6068"/>
                </a:lnTo>
                <a:cubicBezTo>
                  <a:pt x="7880" y="5444"/>
                  <a:pt x="7791" y="3503"/>
                  <a:pt x="7028" y="2519"/>
                </a:cubicBezTo>
                <a:close/>
                <a:moveTo>
                  <a:pt x="3950" y="6500"/>
                </a:moveTo>
                <a:lnTo>
                  <a:pt x="3950" y="9526"/>
                </a:lnTo>
                <a:lnTo>
                  <a:pt x="2016" y="9526"/>
                </a:lnTo>
                <a:lnTo>
                  <a:pt x="2016" y="6500"/>
                </a:lnTo>
                <a:close/>
                <a:moveTo>
                  <a:pt x="7454" y="6500"/>
                </a:moveTo>
                <a:lnTo>
                  <a:pt x="7454" y="9526"/>
                </a:lnTo>
                <a:lnTo>
                  <a:pt x="4382" y="9526"/>
                </a:lnTo>
                <a:lnTo>
                  <a:pt x="4382" y="6500"/>
                </a:lnTo>
                <a:close/>
                <a:moveTo>
                  <a:pt x="7457" y="9958"/>
                </a:moveTo>
                <a:lnTo>
                  <a:pt x="7457" y="10505"/>
                </a:lnTo>
                <a:lnTo>
                  <a:pt x="4382" y="10505"/>
                </a:lnTo>
                <a:lnTo>
                  <a:pt x="4382" y="9958"/>
                </a:lnTo>
                <a:close/>
                <a:moveTo>
                  <a:pt x="3950" y="10936"/>
                </a:moveTo>
                <a:lnTo>
                  <a:pt x="3950" y="11368"/>
                </a:lnTo>
                <a:lnTo>
                  <a:pt x="3757" y="11368"/>
                </a:lnTo>
                <a:cubicBezTo>
                  <a:pt x="3639" y="11368"/>
                  <a:pt x="3542" y="11273"/>
                  <a:pt x="3542" y="11152"/>
                </a:cubicBezTo>
                <a:cubicBezTo>
                  <a:pt x="3542" y="11034"/>
                  <a:pt x="3639" y="10936"/>
                  <a:pt x="3757" y="10936"/>
                </a:cubicBezTo>
                <a:close/>
                <a:moveTo>
                  <a:pt x="7454" y="10939"/>
                </a:moveTo>
                <a:lnTo>
                  <a:pt x="7454" y="11371"/>
                </a:lnTo>
                <a:lnTo>
                  <a:pt x="4382" y="11371"/>
                </a:lnTo>
                <a:lnTo>
                  <a:pt x="4382" y="10939"/>
                </a:lnTo>
                <a:close/>
                <a:moveTo>
                  <a:pt x="8078" y="10939"/>
                </a:moveTo>
                <a:cubicBezTo>
                  <a:pt x="8199" y="10939"/>
                  <a:pt x="8294" y="11037"/>
                  <a:pt x="8294" y="11155"/>
                </a:cubicBezTo>
                <a:cubicBezTo>
                  <a:pt x="8294" y="11273"/>
                  <a:pt x="8199" y="11371"/>
                  <a:pt x="8078" y="11371"/>
                </a:cubicBezTo>
                <a:lnTo>
                  <a:pt x="7886" y="11371"/>
                </a:lnTo>
                <a:lnTo>
                  <a:pt x="7886" y="10939"/>
                </a:lnTo>
                <a:close/>
                <a:moveTo>
                  <a:pt x="5272" y="11800"/>
                </a:moveTo>
                <a:lnTo>
                  <a:pt x="5272" y="13458"/>
                </a:lnTo>
                <a:lnTo>
                  <a:pt x="4382" y="13458"/>
                </a:lnTo>
                <a:lnTo>
                  <a:pt x="4382" y="11800"/>
                </a:lnTo>
                <a:close/>
                <a:moveTo>
                  <a:pt x="6135" y="11800"/>
                </a:moveTo>
                <a:lnTo>
                  <a:pt x="6135" y="13458"/>
                </a:lnTo>
                <a:lnTo>
                  <a:pt x="5704" y="13458"/>
                </a:lnTo>
                <a:lnTo>
                  <a:pt x="5704" y="11800"/>
                </a:lnTo>
                <a:close/>
                <a:moveTo>
                  <a:pt x="7454" y="11803"/>
                </a:moveTo>
                <a:lnTo>
                  <a:pt x="7454" y="13458"/>
                </a:lnTo>
                <a:lnTo>
                  <a:pt x="6567" y="13458"/>
                </a:lnTo>
                <a:lnTo>
                  <a:pt x="6567" y="11803"/>
                </a:lnTo>
                <a:close/>
                <a:moveTo>
                  <a:pt x="9823" y="9958"/>
                </a:moveTo>
                <a:lnTo>
                  <a:pt x="9823" y="13458"/>
                </a:lnTo>
                <a:lnTo>
                  <a:pt x="9607" y="13458"/>
                </a:lnTo>
                <a:cubicBezTo>
                  <a:pt x="9489" y="13458"/>
                  <a:pt x="9391" y="13556"/>
                  <a:pt x="9391" y="13674"/>
                </a:cubicBezTo>
                <a:cubicBezTo>
                  <a:pt x="9391" y="13792"/>
                  <a:pt x="9489" y="13890"/>
                  <a:pt x="9607" y="13890"/>
                </a:cubicBezTo>
                <a:lnTo>
                  <a:pt x="11193" y="13890"/>
                </a:lnTo>
                <a:cubicBezTo>
                  <a:pt x="11311" y="13890"/>
                  <a:pt x="11409" y="13988"/>
                  <a:pt x="11409" y="14106"/>
                </a:cubicBezTo>
                <a:cubicBezTo>
                  <a:pt x="11409" y="14224"/>
                  <a:pt x="11311" y="14322"/>
                  <a:pt x="11193" y="14322"/>
                </a:cubicBezTo>
                <a:lnTo>
                  <a:pt x="643" y="14322"/>
                </a:lnTo>
                <a:cubicBezTo>
                  <a:pt x="525" y="14322"/>
                  <a:pt x="427" y="14227"/>
                  <a:pt x="427" y="14106"/>
                </a:cubicBezTo>
                <a:cubicBezTo>
                  <a:pt x="427" y="13988"/>
                  <a:pt x="525" y="13890"/>
                  <a:pt x="643" y="13890"/>
                </a:cubicBezTo>
                <a:lnTo>
                  <a:pt x="8674" y="13890"/>
                </a:lnTo>
                <a:cubicBezTo>
                  <a:pt x="8795" y="13890"/>
                  <a:pt x="8890" y="13795"/>
                  <a:pt x="8890" y="13674"/>
                </a:cubicBezTo>
                <a:cubicBezTo>
                  <a:pt x="8890" y="13556"/>
                  <a:pt x="8795" y="13458"/>
                  <a:pt x="8674" y="13458"/>
                </a:cubicBezTo>
                <a:lnTo>
                  <a:pt x="7888" y="13458"/>
                </a:lnTo>
                <a:lnTo>
                  <a:pt x="7888" y="11803"/>
                </a:lnTo>
                <a:lnTo>
                  <a:pt x="8078" y="11803"/>
                </a:lnTo>
                <a:cubicBezTo>
                  <a:pt x="8438" y="11803"/>
                  <a:pt x="8729" y="11512"/>
                  <a:pt x="8729" y="11155"/>
                </a:cubicBezTo>
                <a:cubicBezTo>
                  <a:pt x="8729" y="10795"/>
                  <a:pt x="8438" y="10505"/>
                  <a:pt x="8078" y="10505"/>
                </a:cubicBezTo>
                <a:lnTo>
                  <a:pt x="7888" y="10505"/>
                </a:lnTo>
                <a:lnTo>
                  <a:pt x="7888" y="9958"/>
                </a:lnTo>
                <a:close/>
                <a:moveTo>
                  <a:pt x="5804" y="0"/>
                </a:moveTo>
                <a:cubicBezTo>
                  <a:pt x="5398" y="0"/>
                  <a:pt x="5067" y="328"/>
                  <a:pt x="5067" y="734"/>
                </a:cubicBezTo>
                <a:cubicBezTo>
                  <a:pt x="5067" y="855"/>
                  <a:pt x="5165" y="950"/>
                  <a:pt x="5283" y="950"/>
                </a:cubicBezTo>
                <a:cubicBezTo>
                  <a:pt x="5404" y="950"/>
                  <a:pt x="5499" y="855"/>
                  <a:pt x="5499" y="734"/>
                </a:cubicBezTo>
                <a:cubicBezTo>
                  <a:pt x="5499" y="567"/>
                  <a:pt x="5637" y="432"/>
                  <a:pt x="5804" y="432"/>
                </a:cubicBezTo>
                <a:lnTo>
                  <a:pt x="6032" y="432"/>
                </a:lnTo>
                <a:cubicBezTo>
                  <a:pt x="6199" y="432"/>
                  <a:pt x="6334" y="567"/>
                  <a:pt x="6337" y="734"/>
                </a:cubicBezTo>
                <a:lnTo>
                  <a:pt x="6337" y="835"/>
                </a:lnTo>
                <a:cubicBezTo>
                  <a:pt x="6334" y="1002"/>
                  <a:pt x="6199" y="1137"/>
                  <a:pt x="6032" y="1137"/>
                </a:cubicBezTo>
                <a:lnTo>
                  <a:pt x="5917" y="1137"/>
                </a:lnTo>
                <a:cubicBezTo>
                  <a:pt x="5799" y="1137"/>
                  <a:pt x="5701" y="1235"/>
                  <a:pt x="5701" y="1353"/>
                </a:cubicBezTo>
                <a:lnTo>
                  <a:pt x="5701" y="1606"/>
                </a:lnTo>
                <a:cubicBezTo>
                  <a:pt x="5531" y="1670"/>
                  <a:pt x="5390" y="1799"/>
                  <a:pt x="5321" y="1966"/>
                </a:cubicBezTo>
                <a:cubicBezTo>
                  <a:pt x="3245" y="2245"/>
                  <a:pt x="1668" y="3976"/>
                  <a:pt x="1584" y="6068"/>
                </a:cubicBezTo>
                <a:lnTo>
                  <a:pt x="1434" y="6068"/>
                </a:lnTo>
                <a:cubicBezTo>
                  <a:pt x="1316" y="6068"/>
                  <a:pt x="1218" y="6163"/>
                  <a:pt x="1218" y="6284"/>
                </a:cubicBezTo>
                <a:cubicBezTo>
                  <a:pt x="1218" y="6402"/>
                  <a:pt x="1316" y="6500"/>
                  <a:pt x="1434" y="6500"/>
                </a:cubicBezTo>
                <a:lnTo>
                  <a:pt x="1578" y="6500"/>
                </a:lnTo>
                <a:lnTo>
                  <a:pt x="1578" y="9526"/>
                </a:lnTo>
                <a:lnTo>
                  <a:pt x="1434" y="9526"/>
                </a:lnTo>
                <a:cubicBezTo>
                  <a:pt x="1316" y="9526"/>
                  <a:pt x="1218" y="9621"/>
                  <a:pt x="1218" y="9742"/>
                </a:cubicBezTo>
                <a:cubicBezTo>
                  <a:pt x="1218" y="9860"/>
                  <a:pt x="1316" y="9958"/>
                  <a:pt x="1434" y="9958"/>
                </a:cubicBezTo>
                <a:lnTo>
                  <a:pt x="1578" y="9958"/>
                </a:lnTo>
                <a:lnTo>
                  <a:pt x="1578" y="11984"/>
                </a:lnTo>
                <a:cubicBezTo>
                  <a:pt x="1578" y="12102"/>
                  <a:pt x="1676" y="12200"/>
                  <a:pt x="1794" y="12200"/>
                </a:cubicBezTo>
                <a:cubicBezTo>
                  <a:pt x="1915" y="12200"/>
                  <a:pt x="2010" y="12102"/>
                  <a:pt x="2010" y="11984"/>
                </a:cubicBezTo>
                <a:lnTo>
                  <a:pt x="2010" y="9958"/>
                </a:lnTo>
                <a:lnTo>
                  <a:pt x="3947" y="9958"/>
                </a:lnTo>
                <a:lnTo>
                  <a:pt x="3947" y="10505"/>
                </a:lnTo>
                <a:lnTo>
                  <a:pt x="3755" y="10505"/>
                </a:lnTo>
                <a:cubicBezTo>
                  <a:pt x="3395" y="10505"/>
                  <a:pt x="3107" y="10795"/>
                  <a:pt x="3107" y="11155"/>
                </a:cubicBezTo>
                <a:cubicBezTo>
                  <a:pt x="3107" y="11512"/>
                  <a:pt x="3395" y="11803"/>
                  <a:pt x="3755" y="11803"/>
                </a:cubicBezTo>
                <a:lnTo>
                  <a:pt x="3947" y="11803"/>
                </a:lnTo>
                <a:lnTo>
                  <a:pt x="3947" y="13458"/>
                </a:lnTo>
                <a:lnTo>
                  <a:pt x="2016" y="13458"/>
                </a:lnTo>
                <a:lnTo>
                  <a:pt x="2016" y="12908"/>
                </a:lnTo>
                <a:cubicBezTo>
                  <a:pt x="2016" y="12787"/>
                  <a:pt x="1918" y="12692"/>
                  <a:pt x="1800" y="12692"/>
                </a:cubicBezTo>
                <a:cubicBezTo>
                  <a:pt x="1679" y="12692"/>
                  <a:pt x="1584" y="12787"/>
                  <a:pt x="1584" y="12908"/>
                </a:cubicBezTo>
                <a:lnTo>
                  <a:pt x="1584" y="13458"/>
                </a:lnTo>
                <a:lnTo>
                  <a:pt x="648" y="13458"/>
                </a:lnTo>
                <a:cubicBezTo>
                  <a:pt x="289" y="13458"/>
                  <a:pt x="1" y="13749"/>
                  <a:pt x="1" y="14106"/>
                </a:cubicBezTo>
                <a:cubicBezTo>
                  <a:pt x="1" y="14463"/>
                  <a:pt x="289" y="14754"/>
                  <a:pt x="648" y="14754"/>
                </a:cubicBezTo>
                <a:lnTo>
                  <a:pt x="11196" y="14754"/>
                </a:lnTo>
                <a:cubicBezTo>
                  <a:pt x="11553" y="14754"/>
                  <a:pt x="11844" y="14463"/>
                  <a:pt x="11844" y="14106"/>
                </a:cubicBezTo>
                <a:cubicBezTo>
                  <a:pt x="11844" y="13749"/>
                  <a:pt x="11553" y="13458"/>
                  <a:pt x="11196" y="13458"/>
                </a:cubicBezTo>
                <a:lnTo>
                  <a:pt x="10258" y="13458"/>
                </a:lnTo>
                <a:lnTo>
                  <a:pt x="10258" y="9958"/>
                </a:lnTo>
                <a:lnTo>
                  <a:pt x="10402" y="9958"/>
                </a:lnTo>
                <a:cubicBezTo>
                  <a:pt x="10520" y="9958"/>
                  <a:pt x="10618" y="9863"/>
                  <a:pt x="10618" y="9742"/>
                </a:cubicBezTo>
                <a:cubicBezTo>
                  <a:pt x="10618" y="9624"/>
                  <a:pt x="10520" y="9526"/>
                  <a:pt x="10402" y="9526"/>
                </a:cubicBezTo>
                <a:lnTo>
                  <a:pt x="10258" y="9526"/>
                </a:lnTo>
                <a:lnTo>
                  <a:pt x="10258" y="7609"/>
                </a:lnTo>
                <a:cubicBezTo>
                  <a:pt x="10258" y="7490"/>
                  <a:pt x="10160" y="7393"/>
                  <a:pt x="10042" y="7393"/>
                </a:cubicBezTo>
                <a:cubicBezTo>
                  <a:pt x="9921" y="7393"/>
                  <a:pt x="9826" y="7490"/>
                  <a:pt x="9826" y="7609"/>
                </a:cubicBezTo>
                <a:lnTo>
                  <a:pt x="9826" y="9526"/>
                </a:lnTo>
                <a:lnTo>
                  <a:pt x="7888" y="9526"/>
                </a:lnTo>
                <a:lnTo>
                  <a:pt x="7888" y="6500"/>
                </a:lnTo>
                <a:lnTo>
                  <a:pt x="9823" y="6500"/>
                </a:lnTo>
                <a:lnTo>
                  <a:pt x="9823" y="6687"/>
                </a:lnTo>
                <a:cubicBezTo>
                  <a:pt x="9823" y="6805"/>
                  <a:pt x="9921" y="6903"/>
                  <a:pt x="10039" y="6903"/>
                </a:cubicBezTo>
                <a:cubicBezTo>
                  <a:pt x="10157" y="6903"/>
                  <a:pt x="10255" y="6805"/>
                  <a:pt x="10255" y="6687"/>
                </a:cubicBezTo>
                <a:lnTo>
                  <a:pt x="10255" y="6500"/>
                </a:lnTo>
                <a:lnTo>
                  <a:pt x="10399" y="6500"/>
                </a:lnTo>
                <a:cubicBezTo>
                  <a:pt x="10517" y="6500"/>
                  <a:pt x="10615" y="6402"/>
                  <a:pt x="10615" y="6284"/>
                </a:cubicBezTo>
                <a:cubicBezTo>
                  <a:pt x="10615" y="6163"/>
                  <a:pt x="10517" y="6068"/>
                  <a:pt x="10399" y="6068"/>
                </a:cubicBezTo>
                <a:lnTo>
                  <a:pt x="10252" y="6068"/>
                </a:lnTo>
                <a:cubicBezTo>
                  <a:pt x="10166" y="3976"/>
                  <a:pt x="8591" y="2248"/>
                  <a:pt x="6515" y="1969"/>
                </a:cubicBezTo>
                <a:cubicBezTo>
                  <a:pt x="6443" y="1802"/>
                  <a:pt x="6305" y="1670"/>
                  <a:pt x="6135" y="1609"/>
                </a:cubicBezTo>
                <a:lnTo>
                  <a:pt x="6135" y="1563"/>
                </a:lnTo>
                <a:cubicBezTo>
                  <a:pt x="6498" y="1511"/>
                  <a:pt x="6766" y="1200"/>
                  <a:pt x="6769" y="835"/>
                </a:cubicBezTo>
                <a:lnTo>
                  <a:pt x="6769" y="734"/>
                </a:lnTo>
                <a:cubicBezTo>
                  <a:pt x="6766" y="328"/>
                  <a:pt x="6438" y="0"/>
                  <a:pt x="60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nvGrpSpPr>
          <p:cNvPr id="1835" name="Google Shape;1835;p125"/>
          <p:cNvGrpSpPr/>
          <p:nvPr/>
        </p:nvGrpSpPr>
        <p:grpSpPr>
          <a:xfrm>
            <a:off x="3463813" y="2826688"/>
            <a:ext cx="368800" cy="369325"/>
            <a:chOff x="2701525" y="2654825"/>
            <a:chExt cx="368800" cy="369325"/>
          </a:xfrm>
        </p:grpSpPr>
        <p:sp>
          <p:nvSpPr>
            <p:cNvPr id="1836" name="Google Shape;1836;p125"/>
            <p:cNvSpPr/>
            <p:nvPr/>
          </p:nvSpPr>
          <p:spPr>
            <a:xfrm>
              <a:off x="2701525" y="2654825"/>
              <a:ext cx="368800" cy="369325"/>
            </a:xfrm>
            <a:custGeom>
              <a:avLst/>
              <a:gdLst/>
              <a:ahLst/>
              <a:cxnLst/>
              <a:rect l="l" t="t" r="r" b="b"/>
              <a:pathLst>
                <a:path w="14752" h="14773" extrusionOk="0">
                  <a:moveTo>
                    <a:pt x="10707" y="3583"/>
                  </a:moveTo>
                  <a:lnTo>
                    <a:pt x="10707" y="3703"/>
                  </a:lnTo>
                  <a:cubicBezTo>
                    <a:pt x="10707" y="4003"/>
                    <a:pt x="10462" y="4245"/>
                    <a:pt x="10165" y="4245"/>
                  </a:cubicBezTo>
                  <a:lnTo>
                    <a:pt x="9486" y="4245"/>
                  </a:lnTo>
                  <a:cubicBezTo>
                    <a:pt x="9639" y="4043"/>
                    <a:pt x="9765" y="3821"/>
                    <a:pt x="9855" y="3583"/>
                  </a:cubicBezTo>
                  <a:close/>
                  <a:moveTo>
                    <a:pt x="7379" y="419"/>
                  </a:moveTo>
                  <a:cubicBezTo>
                    <a:pt x="8274" y="422"/>
                    <a:pt x="9083" y="960"/>
                    <a:pt x="9428" y="1789"/>
                  </a:cubicBezTo>
                  <a:cubicBezTo>
                    <a:pt x="9771" y="2621"/>
                    <a:pt x="9581" y="3574"/>
                    <a:pt x="8945" y="4207"/>
                  </a:cubicBezTo>
                  <a:cubicBezTo>
                    <a:pt x="8521" y="4633"/>
                    <a:pt x="7952" y="4859"/>
                    <a:pt x="7374" y="4859"/>
                  </a:cubicBezTo>
                  <a:cubicBezTo>
                    <a:pt x="7089" y="4859"/>
                    <a:pt x="6801" y="4804"/>
                    <a:pt x="6527" y="4691"/>
                  </a:cubicBezTo>
                  <a:cubicBezTo>
                    <a:pt x="5698" y="4345"/>
                    <a:pt x="5159" y="3536"/>
                    <a:pt x="5159" y="2638"/>
                  </a:cubicBezTo>
                  <a:cubicBezTo>
                    <a:pt x="5159" y="1415"/>
                    <a:pt x="6152" y="422"/>
                    <a:pt x="7379" y="419"/>
                  </a:cubicBezTo>
                  <a:close/>
                  <a:moveTo>
                    <a:pt x="8778" y="4887"/>
                  </a:moveTo>
                  <a:lnTo>
                    <a:pt x="8807" y="4921"/>
                  </a:lnTo>
                  <a:lnTo>
                    <a:pt x="8830" y="4944"/>
                  </a:lnTo>
                  <a:cubicBezTo>
                    <a:pt x="8838" y="4956"/>
                    <a:pt x="8850" y="4964"/>
                    <a:pt x="8858" y="4976"/>
                  </a:cubicBezTo>
                  <a:lnTo>
                    <a:pt x="8879" y="5002"/>
                  </a:lnTo>
                  <a:lnTo>
                    <a:pt x="8907" y="5033"/>
                  </a:lnTo>
                  <a:lnTo>
                    <a:pt x="8930" y="5059"/>
                  </a:lnTo>
                  <a:cubicBezTo>
                    <a:pt x="8939" y="5071"/>
                    <a:pt x="8948" y="5082"/>
                    <a:pt x="8956" y="5094"/>
                  </a:cubicBezTo>
                  <a:cubicBezTo>
                    <a:pt x="8968" y="5105"/>
                    <a:pt x="8974" y="5111"/>
                    <a:pt x="8979" y="5120"/>
                  </a:cubicBezTo>
                  <a:cubicBezTo>
                    <a:pt x="8988" y="5131"/>
                    <a:pt x="8997" y="5143"/>
                    <a:pt x="9005" y="5154"/>
                  </a:cubicBezTo>
                  <a:cubicBezTo>
                    <a:pt x="9014" y="5166"/>
                    <a:pt x="9023" y="5175"/>
                    <a:pt x="9028" y="5183"/>
                  </a:cubicBezTo>
                  <a:cubicBezTo>
                    <a:pt x="9034" y="5192"/>
                    <a:pt x="9046" y="5206"/>
                    <a:pt x="9054" y="5218"/>
                  </a:cubicBezTo>
                  <a:lnTo>
                    <a:pt x="9077" y="5246"/>
                  </a:lnTo>
                  <a:lnTo>
                    <a:pt x="9103" y="5284"/>
                  </a:lnTo>
                  <a:lnTo>
                    <a:pt x="9123" y="5313"/>
                  </a:lnTo>
                  <a:cubicBezTo>
                    <a:pt x="9132" y="5324"/>
                    <a:pt x="9141" y="5336"/>
                    <a:pt x="9149" y="5350"/>
                  </a:cubicBezTo>
                  <a:cubicBezTo>
                    <a:pt x="9158" y="5362"/>
                    <a:pt x="9164" y="5370"/>
                    <a:pt x="9172" y="5382"/>
                  </a:cubicBezTo>
                  <a:cubicBezTo>
                    <a:pt x="9178" y="5390"/>
                    <a:pt x="9190" y="5405"/>
                    <a:pt x="9198" y="5416"/>
                  </a:cubicBezTo>
                  <a:lnTo>
                    <a:pt x="9221" y="5451"/>
                  </a:lnTo>
                  <a:cubicBezTo>
                    <a:pt x="9230" y="5462"/>
                    <a:pt x="9236" y="5474"/>
                    <a:pt x="9244" y="5488"/>
                  </a:cubicBezTo>
                  <a:cubicBezTo>
                    <a:pt x="9253" y="5500"/>
                    <a:pt x="9259" y="5508"/>
                    <a:pt x="9267" y="5520"/>
                  </a:cubicBezTo>
                  <a:lnTo>
                    <a:pt x="9290" y="5557"/>
                  </a:lnTo>
                  <a:cubicBezTo>
                    <a:pt x="9299" y="5566"/>
                    <a:pt x="9305" y="5578"/>
                    <a:pt x="9313" y="5589"/>
                  </a:cubicBezTo>
                  <a:cubicBezTo>
                    <a:pt x="9319" y="5601"/>
                    <a:pt x="9328" y="5615"/>
                    <a:pt x="9336" y="5629"/>
                  </a:cubicBezTo>
                  <a:cubicBezTo>
                    <a:pt x="9345" y="5641"/>
                    <a:pt x="9351" y="5649"/>
                    <a:pt x="9356" y="5661"/>
                  </a:cubicBezTo>
                  <a:cubicBezTo>
                    <a:pt x="9365" y="5673"/>
                    <a:pt x="9374" y="5690"/>
                    <a:pt x="9382" y="5701"/>
                  </a:cubicBezTo>
                  <a:lnTo>
                    <a:pt x="9403" y="5739"/>
                  </a:lnTo>
                  <a:lnTo>
                    <a:pt x="9426" y="5779"/>
                  </a:lnTo>
                  <a:lnTo>
                    <a:pt x="9446" y="5814"/>
                  </a:lnTo>
                  <a:lnTo>
                    <a:pt x="9469" y="5854"/>
                  </a:lnTo>
                  <a:lnTo>
                    <a:pt x="9489" y="5891"/>
                  </a:lnTo>
                  <a:cubicBezTo>
                    <a:pt x="9498" y="5906"/>
                    <a:pt x="9503" y="5920"/>
                    <a:pt x="9512" y="5934"/>
                  </a:cubicBezTo>
                  <a:lnTo>
                    <a:pt x="9532" y="5969"/>
                  </a:lnTo>
                  <a:cubicBezTo>
                    <a:pt x="9541" y="5983"/>
                    <a:pt x="9546" y="5998"/>
                    <a:pt x="9555" y="6012"/>
                  </a:cubicBezTo>
                  <a:lnTo>
                    <a:pt x="9572" y="6047"/>
                  </a:lnTo>
                  <a:lnTo>
                    <a:pt x="9595" y="6093"/>
                  </a:lnTo>
                  <a:cubicBezTo>
                    <a:pt x="9604" y="6104"/>
                    <a:pt x="9610" y="6116"/>
                    <a:pt x="9616" y="6127"/>
                  </a:cubicBezTo>
                  <a:lnTo>
                    <a:pt x="9639" y="6173"/>
                  </a:lnTo>
                  <a:lnTo>
                    <a:pt x="9656" y="6208"/>
                  </a:lnTo>
                  <a:cubicBezTo>
                    <a:pt x="9665" y="6225"/>
                    <a:pt x="9670" y="6240"/>
                    <a:pt x="9679" y="6254"/>
                  </a:cubicBezTo>
                  <a:cubicBezTo>
                    <a:pt x="9685" y="6271"/>
                    <a:pt x="9690" y="6280"/>
                    <a:pt x="9696" y="6291"/>
                  </a:cubicBezTo>
                  <a:lnTo>
                    <a:pt x="9719" y="6338"/>
                  </a:lnTo>
                  <a:cubicBezTo>
                    <a:pt x="9725" y="6352"/>
                    <a:pt x="9731" y="6363"/>
                    <a:pt x="9736" y="6375"/>
                  </a:cubicBezTo>
                  <a:lnTo>
                    <a:pt x="9757" y="6424"/>
                  </a:lnTo>
                  <a:cubicBezTo>
                    <a:pt x="9762" y="6435"/>
                    <a:pt x="9768" y="6447"/>
                    <a:pt x="9774" y="6461"/>
                  </a:cubicBezTo>
                  <a:cubicBezTo>
                    <a:pt x="9780" y="6473"/>
                    <a:pt x="9788" y="6493"/>
                    <a:pt x="9797" y="6510"/>
                  </a:cubicBezTo>
                  <a:cubicBezTo>
                    <a:pt x="9803" y="6528"/>
                    <a:pt x="9806" y="6533"/>
                    <a:pt x="9811" y="6548"/>
                  </a:cubicBezTo>
                  <a:cubicBezTo>
                    <a:pt x="9817" y="6559"/>
                    <a:pt x="9826" y="6582"/>
                    <a:pt x="9834" y="6599"/>
                  </a:cubicBezTo>
                  <a:lnTo>
                    <a:pt x="9849" y="6634"/>
                  </a:lnTo>
                  <a:cubicBezTo>
                    <a:pt x="9857" y="6654"/>
                    <a:pt x="9863" y="6671"/>
                    <a:pt x="9872" y="6692"/>
                  </a:cubicBezTo>
                  <a:lnTo>
                    <a:pt x="9886" y="6723"/>
                  </a:lnTo>
                  <a:lnTo>
                    <a:pt x="9909" y="6784"/>
                  </a:lnTo>
                  <a:lnTo>
                    <a:pt x="9921" y="6815"/>
                  </a:lnTo>
                  <a:lnTo>
                    <a:pt x="9947" y="6882"/>
                  </a:lnTo>
                  <a:lnTo>
                    <a:pt x="9955" y="6905"/>
                  </a:lnTo>
                  <a:cubicBezTo>
                    <a:pt x="9967" y="6933"/>
                    <a:pt x="9975" y="6962"/>
                    <a:pt x="9987" y="6991"/>
                  </a:cubicBezTo>
                  <a:cubicBezTo>
                    <a:pt x="9987" y="6994"/>
                    <a:pt x="9990" y="6994"/>
                    <a:pt x="9990" y="6997"/>
                  </a:cubicBezTo>
                  <a:lnTo>
                    <a:pt x="10021" y="7092"/>
                  </a:lnTo>
                  <a:cubicBezTo>
                    <a:pt x="9846" y="7362"/>
                    <a:pt x="9613" y="7593"/>
                    <a:pt x="9339" y="7765"/>
                  </a:cubicBezTo>
                  <a:cubicBezTo>
                    <a:pt x="9175" y="7037"/>
                    <a:pt x="8979" y="6407"/>
                    <a:pt x="8758" y="5886"/>
                  </a:cubicBezTo>
                  <a:cubicBezTo>
                    <a:pt x="8723" y="5803"/>
                    <a:pt x="8643" y="5754"/>
                    <a:pt x="8559" y="5754"/>
                  </a:cubicBezTo>
                  <a:cubicBezTo>
                    <a:pt x="8531" y="5754"/>
                    <a:pt x="8503" y="5759"/>
                    <a:pt x="8476" y="5770"/>
                  </a:cubicBezTo>
                  <a:cubicBezTo>
                    <a:pt x="8366" y="5816"/>
                    <a:pt x="8314" y="5943"/>
                    <a:pt x="8360" y="6053"/>
                  </a:cubicBezTo>
                  <a:cubicBezTo>
                    <a:pt x="8582" y="6576"/>
                    <a:pt x="8778" y="7221"/>
                    <a:pt x="8942" y="7970"/>
                  </a:cubicBezTo>
                  <a:cubicBezTo>
                    <a:pt x="8562" y="8128"/>
                    <a:pt x="8110" y="8217"/>
                    <a:pt x="7592" y="8235"/>
                  </a:cubicBezTo>
                  <a:lnTo>
                    <a:pt x="7592" y="6136"/>
                  </a:lnTo>
                  <a:cubicBezTo>
                    <a:pt x="7592" y="6018"/>
                    <a:pt x="7497" y="5920"/>
                    <a:pt x="7376" y="5920"/>
                  </a:cubicBezTo>
                  <a:cubicBezTo>
                    <a:pt x="7258" y="5920"/>
                    <a:pt x="7160" y="6018"/>
                    <a:pt x="7160" y="6136"/>
                  </a:cubicBezTo>
                  <a:lnTo>
                    <a:pt x="7160" y="8235"/>
                  </a:lnTo>
                  <a:cubicBezTo>
                    <a:pt x="6645" y="8217"/>
                    <a:pt x="6193" y="8128"/>
                    <a:pt x="5813" y="7970"/>
                  </a:cubicBezTo>
                  <a:cubicBezTo>
                    <a:pt x="5977" y="7221"/>
                    <a:pt x="6173" y="6576"/>
                    <a:pt x="6394" y="6053"/>
                  </a:cubicBezTo>
                  <a:cubicBezTo>
                    <a:pt x="6440" y="5943"/>
                    <a:pt x="6389" y="5816"/>
                    <a:pt x="6279" y="5770"/>
                  </a:cubicBezTo>
                  <a:cubicBezTo>
                    <a:pt x="6252" y="5759"/>
                    <a:pt x="6224" y="5754"/>
                    <a:pt x="6196" y="5754"/>
                  </a:cubicBezTo>
                  <a:cubicBezTo>
                    <a:pt x="6112" y="5754"/>
                    <a:pt x="6032" y="5803"/>
                    <a:pt x="5997" y="5886"/>
                  </a:cubicBezTo>
                  <a:cubicBezTo>
                    <a:pt x="5775" y="6407"/>
                    <a:pt x="5580" y="7037"/>
                    <a:pt x="5415" y="7765"/>
                  </a:cubicBezTo>
                  <a:cubicBezTo>
                    <a:pt x="5139" y="7593"/>
                    <a:pt x="4906" y="7362"/>
                    <a:pt x="4730" y="7092"/>
                  </a:cubicBezTo>
                  <a:lnTo>
                    <a:pt x="4765" y="6997"/>
                  </a:lnTo>
                  <a:cubicBezTo>
                    <a:pt x="4765" y="6994"/>
                    <a:pt x="4768" y="6991"/>
                    <a:pt x="4768" y="6985"/>
                  </a:cubicBezTo>
                  <a:cubicBezTo>
                    <a:pt x="4779" y="6959"/>
                    <a:pt x="4788" y="6933"/>
                    <a:pt x="4799" y="6905"/>
                  </a:cubicBezTo>
                  <a:lnTo>
                    <a:pt x="4808" y="6879"/>
                  </a:lnTo>
                  <a:lnTo>
                    <a:pt x="4834" y="6815"/>
                  </a:lnTo>
                  <a:cubicBezTo>
                    <a:pt x="4837" y="6804"/>
                    <a:pt x="4843" y="6792"/>
                    <a:pt x="4845" y="6784"/>
                  </a:cubicBezTo>
                  <a:cubicBezTo>
                    <a:pt x="4854" y="6764"/>
                    <a:pt x="4863" y="6743"/>
                    <a:pt x="4869" y="6723"/>
                  </a:cubicBezTo>
                  <a:cubicBezTo>
                    <a:pt x="4874" y="6712"/>
                    <a:pt x="4880" y="6700"/>
                    <a:pt x="4883" y="6689"/>
                  </a:cubicBezTo>
                  <a:lnTo>
                    <a:pt x="4906" y="6634"/>
                  </a:lnTo>
                  <a:cubicBezTo>
                    <a:pt x="4912" y="6623"/>
                    <a:pt x="4915" y="6611"/>
                    <a:pt x="4920" y="6599"/>
                  </a:cubicBezTo>
                  <a:lnTo>
                    <a:pt x="4943" y="6548"/>
                  </a:lnTo>
                  <a:cubicBezTo>
                    <a:pt x="4949" y="6536"/>
                    <a:pt x="4955" y="6522"/>
                    <a:pt x="4958" y="6510"/>
                  </a:cubicBezTo>
                  <a:lnTo>
                    <a:pt x="4981" y="6461"/>
                  </a:lnTo>
                  <a:cubicBezTo>
                    <a:pt x="4987" y="6450"/>
                    <a:pt x="4992" y="6435"/>
                    <a:pt x="4998" y="6424"/>
                  </a:cubicBezTo>
                  <a:lnTo>
                    <a:pt x="5018" y="6378"/>
                  </a:lnTo>
                  <a:lnTo>
                    <a:pt x="5035" y="6340"/>
                  </a:lnTo>
                  <a:lnTo>
                    <a:pt x="5059" y="6294"/>
                  </a:lnTo>
                  <a:lnTo>
                    <a:pt x="5076" y="6257"/>
                  </a:lnTo>
                  <a:lnTo>
                    <a:pt x="5099" y="6211"/>
                  </a:lnTo>
                  <a:cubicBezTo>
                    <a:pt x="5105" y="6199"/>
                    <a:pt x="5110" y="6185"/>
                    <a:pt x="5116" y="6173"/>
                  </a:cubicBezTo>
                  <a:cubicBezTo>
                    <a:pt x="5125" y="6162"/>
                    <a:pt x="5130" y="6145"/>
                    <a:pt x="5139" y="6130"/>
                  </a:cubicBezTo>
                  <a:cubicBezTo>
                    <a:pt x="5148" y="6116"/>
                    <a:pt x="5151" y="6104"/>
                    <a:pt x="5159" y="6093"/>
                  </a:cubicBezTo>
                  <a:cubicBezTo>
                    <a:pt x="5165" y="6081"/>
                    <a:pt x="5174" y="6064"/>
                    <a:pt x="5179" y="6050"/>
                  </a:cubicBezTo>
                  <a:lnTo>
                    <a:pt x="5200" y="6015"/>
                  </a:lnTo>
                  <a:lnTo>
                    <a:pt x="5223" y="5972"/>
                  </a:lnTo>
                  <a:lnTo>
                    <a:pt x="5243" y="5937"/>
                  </a:lnTo>
                  <a:lnTo>
                    <a:pt x="5266" y="5894"/>
                  </a:lnTo>
                  <a:lnTo>
                    <a:pt x="5286" y="5860"/>
                  </a:lnTo>
                  <a:lnTo>
                    <a:pt x="5309" y="5819"/>
                  </a:lnTo>
                  <a:lnTo>
                    <a:pt x="5329" y="5782"/>
                  </a:lnTo>
                  <a:cubicBezTo>
                    <a:pt x="5338" y="5768"/>
                    <a:pt x="5344" y="5756"/>
                    <a:pt x="5352" y="5742"/>
                  </a:cubicBezTo>
                  <a:cubicBezTo>
                    <a:pt x="5361" y="5730"/>
                    <a:pt x="5367" y="5719"/>
                    <a:pt x="5372" y="5707"/>
                  </a:cubicBezTo>
                  <a:lnTo>
                    <a:pt x="5398" y="5667"/>
                  </a:lnTo>
                  <a:cubicBezTo>
                    <a:pt x="5404" y="5655"/>
                    <a:pt x="5410" y="5644"/>
                    <a:pt x="5418" y="5632"/>
                  </a:cubicBezTo>
                  <a:cubicBezTo>
                    <a:pt x="5424" y="5618"/>
                    <a:pt x="5436" y="5606"/>
                    <a:pt x="5441" y="5592"/>
                  </a:cubicBezTo>
                  <a:cubicBezTo>
                    <a:pt x="5450" y="5580"/>
                    <a:pt x="5456" y="5569"/>
                    <a:pt x="5464" y="5557"/>
                  </a:cubicBezTo>
                  <a:lnTo>
                    <a:pt x="5487" y="5520"/>
                  </a:lnTo>
                  <a:lnTo>
                    <a:pt x="5510" y="5488"/>
                  </a:lnTo>
                  <a:lnTo>
                    <a:pt x="5534" y="5451"/>
                  </a:lnTo>
                  <a:cubicBezTo>
                    <a:pt x="5542" y="5439"/>
                    <a:pt x="5548" y="5431"/>
                    <a:pt x="5557" y="5419"/>
                  </a:cubicBezTo>
                  <a:lnTo>
                    <a:pt x="5580" y="5382"/>
                  </a:lnTo>
                  <a:lnTo>
                    <a:pt x="5603" y="5350"/>
                  </a:lnTo>
                  <a:lnTo>
                    <a:pt x="5629" y="5316"/>
                  </a:lnTo>
                  <a:lnTo>
                    <a:pt x="5652" y="5284"/>
                  </a:lnTo>
                  <a:lnTo>
                    <a:pt x="5677" y="5249"/>
                  </a:lnTo>
                  <a:cubicBezTo>
                    <a:pt x="5683" y="5238"/>
                    <a:pt x="5692" y="5229"/>
                    <a:pt x="5698" y="5218"/>
                  </a:cubicBezTo>
                  <a:lnTo>
                    <a:pt x="5724" y="5183"/>
                  </a:lnTo>
                  <a:lnTo>
                    <a:pt x="5747" y="5154"/>
                  </a:lnTo>
                  <a:lnTo>
                    <a:pt x="5772" y="5123"/>
                  </a:lnTo>
                  <a:lnTo>
                    <a:pt x="5795" y="5094"/>
                  </a:lnTo>
                  <a:lnTo>
                    <a:pt x="5821" y="5059"/>
                  </a:lnTo>
                  <a:lnTo>
                    <a:pt x="5844" y="5033"/>
                  </a:lnTo>
                  <a:cubicBezTo>
                    <a:pt x="5853" y="5022"/>
                    <a:pt x="5865" y="5013"/>
                    <a:pt x="5873" y="5002"/>
                  </a:cubicBezTo>
                  <a:lnTo>
                    <a:pt x="5893" y="4976"/>
                  </a:lnTo>
                  <a:lnTo>
                    <a:pt x="5922" y="4944"/>
                  </a:lnTo>
                  <a:lnTo>
                    <a:pt x="5945" y="4921"/>
                  </a:lnTo>
                  <a:lnTo>
                    <a:pt x="5974" y="4887"/>
                  </a:lnTo>
                  <a:cubicBezTo>
                    <a:pt x="6403" y="5154"/>
                    <a:pt x="6889" y="5288"/>
                    <a:pt x="7376" y="5288"/>
                  </a:cubicBezTo>
                  <a:cubicBezTo>
                    <a:pt x="7862" y="5288"/>
                    <a:pt x="8349" y="5154"/>
                    <a:pt x="8778" y="4887"/>
                  </a:cubicBezTo>
                  <a:close/>
                  <a:moveTo>
                    <a:pt x="10010" y="4791"/>
                  </a:moveTo>
                  <a:cubicBezTo>
                    <a:pt x="10048" y="4791"/>
                    <a:pt x="10086" y="4792"/>
                    <a:pt x="10125" y="4795"/>
                  </a:cubicBezTo>
                  <a:cubicBezTo>
                    <a:pt x="11153" y="4864"/>
                    <a:pt x="11674" y="5719"/>
                    <a:pt x="11671" y="7339"/>
                  </a:cubicBezTo>
                  <a:cubicBezTo>
                    <a:pt x="11671" y="8284"/>
                    <a:pt x="11490" y="9363"/>
                    <a:pt x="11193" y="10224"/>
                  </a:cubicBezTo>
                  <a:cubicBezTo>
                    <a:pt x="11061" y="10607"/>
                    <a:pt x="10908" y="10926"/>
                    <a:pt x="10753" y="11165"/>
                  </a:cubicBezTo>
                  <a:cubicBezTo>
                    <a:pt x="10876" y="10754"/>
                    <a:pt x="10937" y="10290"/>
                    <a:pt x="10937" y="9769"/>
                  </a:cubicBezTo>
                  <a:lnTo>
                    <a:pt x="10937" y="9628"/>
                  </a:lnTo>
                  <a:cubicBezTo>
                    <a:pt x="10934" y="9512"/>
                    <a:pt x="10839" y="9418"/>
                    <a:pt x="10723" y="9418"/>
                  </a:cubicBezTo>
                  <a:cubicBezTo>
                    <a:pt x="10722" y="9418"/>
                    <a:pt x="10720" y="9418"/>
                    <a:pt x="10718" y="9418"/>
                  </a:cubicBezTo>
                  <a:cubicBezTo>
                    <a:pt x="10597" y="9421"/>
                    <a:pt x="10502" y="9519"/>
                    <a:pt x="10505" y="9637"/>
                  </a:cubicBezTo>
                  <a:lnTo>
                    <a:pt x="10505" y="9769"/>
                  </a:lnTo>
                  <a:cubicBezTo>
                    <a:pt x="10505" y="10777"/>
                    <a:pt x="10258" y="11545"/>
                    <a:pt x="9771" y="12060"/>
                  </a:cubicBezTo>
                  <a:cubicBezTo>
                    <a:pt x="9609" y="12144"/>
                    <a:pt x="9432" y="12186"/>
                    <a:pt x="9256" y="12186"/>
                  </a:cubicBezTo>
                  <a:cubicBezTo>
                    <a:pt x="9043" y="12186"/>
                    <a:pt x="8831" y="12125"/>
                    <a:pt x="8645" y="12006"/>
                  </a:cubicBezTo>
                  <a:cubicBezTo>
                    <a:pt x="8288" y="12006"/>
                    <a:pt x="7998" y="12297"/>
                    <a:pt x="7998" y="12653"/>
                  </a:cubicBezTo>
                  <a:lnTo>
                    <a:pt x="7998" y="12711"/>
                  </a:lnTo>
                  <a:lnTo>
                    <a:pt x="6757" y="12711"/>
                  </a:lnTo>
                  <a:lnTo>
                    <a:pt x="6757" y="12653"/>
                  </a:lnTo>
                  <a:cubicBezTo>
                    <a:pt x="6446" y="12232"/>
                    <a:pt x="5956" y="11993"/>
                    <a:pt x="5449" y="11993"/>
                  </a:cubicBezTo>
                  <a:cubicBezTo>
                    <a:pt x="5295" y="11993"/>
                    <a:pt x="5139" y="12015"/>
                    <a:pt x="4987" y="12060"/>
                  </a:cubicBezTo>
                  <a:cubicBezTo>
                    <a:pt x="4497" y="11542"/>
                    <a:pt x="4250" y="10774"/>
                    <a:pt x="4250" y="9769"/>
                  </a:cubicBezTo>
                  <a:cubicBezTo>
                    <a:pt x="4250" y="9092"/>
                    <a:pt x="4365" y="8338"/>
                    <a:pt x="4572" y="7604"/>
                  </a:cubicBezTo>
                  <a:cubicBezTo>
                    <a:pt x="5171" y="8315"/>
                    <a:pt x="6109" y="8675"/>
                    <a:pt x="7379" y="8675"/>
                  </a:cubicBezTo>
                  <a:cubicBezTo>
                    <a:pt x="8645" y="8675"/>
                    <a:pt x="9584" y="8315"/>
                    <a:pt x="10186" y="7604"/>
                  </a:cubicBezTo>
                  <a:cubicBezTo>
                    <a:pt x="10292" y="7976"/>
                    <a:pt x="10373" y="8358"/>
                    <a:pt x="10427" y="8741"/>
                  </a:cubicBezTo>
                  <a:cubicBezTo>
                    <a:pt x="10442" y="8848"/>
                    <a:pt x="10534" y="8928"/>
                    <a:pt x="10643" y="8928"/>
                  </a:cubicBezTo>
                  <a:cubicBezTo>
                    <a:pt x="10652" y="8928"/>
                    <a:pt x="10663" y="8926"/>
                    <a:pt x="10672" y="8926"/>
                  </a:cubicBezTo>
                  <a:cubicBezTo>
                    <a:pt x="10790" y="8908"/>
                    <a:pt x="10874" y="8799"/>
                    <a:pt x="10856" y="8681"/>
                  </a:cubicBezTo>
                  <a:cubicBezTo>
                    <a:pt x="10776" y="8128"/>
                    <a:pt x="10646" y="7581"/>
                    <a:pt x="10468" y="7054"/>
                  </a:cubicBezTo>
                  <a:cubicBezTo>
                    <a:pt x="10188" y="6228"/>
                    <a:pt x="9814" y="5497"/>
                    <a:pt x="9385" y="4938"/>
                  </a:cubicBezTo>
                  <a:cubicBezTo>
                    <a:pt x="9562" y="4839"/>
                    <a:pt x="9771" y="4791"/>
                    <a:pt x="10010" y="4791"/>
                  </a:cubicBezTo>
                  <a:close/>
                  <a:moveTo>
                    <a:pt x="3731" y="13146"/>
                  </a:moveTo>
                  <a:lnTo>
                    <a:pt x="3731" y="13578"/>
                  </a:lnTo>
                  <a:lnTo>
                    <a:pt x="648" y="13578"/>
                  </a:lnTo>
                  <a:cubicBezTo>
                    <a:pt x="530" y="13578"/>
                    <a:pt x="432" y="13480"/>
                    <a:pt x="432" y="13362"/>
                  </a:cubicBezTo>
                  <a:cubicBezTo>
                    <a:pt x="432" y="13241"/>
                    <a:pt x="530" y="13146"/>
                    <a:pt x="648" y="13146"/>
                  </a:cubicBezTo>
                  <a:close/>
                  <a:moveTo>
                    <a:pt x="7995" y="13146"/>
                  </a:moveTo>
                  <a:lnTo>
                    <a:pt x="7995" y="13578"/>
                  </a:lnTo>
                  <a:lnTo>
                    <a:pt x="6754" y="13578"/>
                  </a:lnTo>
                  <a:lnTo>
                    <a:pt x="6754" y="13146"/>
                  </a:lnTo>
                  <a:close/>
                  <a:moveTo>
                    <a:pt x="14104" y="13146"/>
                  </a:moveTo>
                  <a:cubicBezTo>
                    <a:pt x="14222" y="13146"/>
                    <a:pt x="14319" y="13241"/>
                    <a:pt x="14319" y="13362"/>
                  </a:cubicBezTo>
                  <a:cubicBezTo>
                    <a:pt x="14319" y="13419"/>
                    <a:pt x="14299" y="13474"/>
                    <a:pt x="14259" y="13514"/>
                  </a:cubicBezTo>
                  <a:lnTo>
                    <a:pt x="14256" y="13514"/>
                  </a:lnTo>
                  <a:cubicBezTo>
                    <a:pt x="14216" y="13555"/>
                    <a:pt x="14161" y="13578"/>
                    <a:pt x="14104" y="13578"/>
                  </a:cubicBezTo>
                  <a:lnTo>
                    <a:pt x="11020" y="13578"/>
                  </a:lnTo>
                  <a:lnTo>
                    <a:pt x="11020" y="13146"/>
                  </a:lnTo>
                  <a:close/>
                  <a:moveTo>
                    <a:pt x="4379" y="12440"/>
                  </a:moveTo>
                  <a:cubicBezTo>
                    <a:pt x="4497" y="12440"/>
                    <a:pt x="4595" y="12538"/>
                    <a:pt x="4595" y="12656"/>
                  </a:cubicBezTo>
                  <a:lnTo>
                    <a:pt x="4595" y="14096"/>
                  </a:lnTo>
                  <a:cubicBezTo>
                    <a:pt x="4595" y="14217"/>
                    <a:pt x="4497" y="14312"/>
                    <a:pt x="4379" y="14312"/>
                  </a:cubicBezTo>
                  <a:cubicBezTo>
                    <a:pt x="4261" y="14312"/>
                    <a:pt x="4163" y="14217"/>
                    <a:pt x="4163" y="14096"/>
                  </a:cubicBezTo>
                  <a:lnTo>
                    <a:pt x="4163" y="12656"/>
                  </a:lnTo>
                  <a:cubicBezTo>
                    <a:pt x="4163" y="12538"/>
                    <a:pt x="4261" y="12440"/>
                    <a:pt x="4379" y="12440"/>
                  </a:cubicBezTo>
                  <a:close/>
                  <a:moveTo>
                    <a:pt x="5243" y="12440"/>
                  </a:moveTo>
                  <a:cubicBezTo>
                    <a:pt x="5361" y="12440"/>
                    <a:pt x="5459" y="12538"/>
                    <a:pt x="5459" y="12656"/>
                  </a:cubicBezTo>
                  <a:lnTo>
                    <a:pt x="5459" y="14096"/>
                  </a:lnTo>
                  <a:cubicBezTo>
                    <a:pt x="5459" y="14214"/>
                    <a:pt x="5364" y="14312"/>
                    <a:pt x="5246" y="14312"/>
                  </a:cubicBezTo>
                  <a:lnTo>
                    <a:pt x="5243" y="14312"/>
                  </a:lnTo>
                  <a:cubicBezTo>
                    <a:pt x="5125" y="14312"/>
                    <a:pt x="5027" y="14217"/>
                    <a:pt x="5027" y="14096"/>
                  </a:cubicBezTo>
                  <a:lnTo>
                    <a:pt x="5027" y="12656"/>
                  </a:lnTo>
                  <a:cubicBezTo>
                    <a:pt x="5027" y="12538"/>
                    <a:pt x="5125" y="12440"/>
                    <a:pt x="5243" y="12440"/>
                  </a:cubicBezTo>
                  <a:close/>
                  <a:moveTo>
                    <a:pt x="6106" y="12440"/>
                  </a:moveTo>
                  <a:cubicBezTo>
                    <a:pt x="6224" y="12440"/>
                    <a:pt x="6322" y="12538"/>
                    <a:pt x="6322" y="12656"/>
                  </a:cubicBezTo>
                  <a:lnTo>
                    <a:pt x="6322" y="14096"/>
                  </a:lnTo>
                  <a:cubicBezTo>
                    <a:pt x="6322" y="14217"/>
                    <a:pt x="6224" y="14312"/>
                    <a:pt x="6106" y="14312"/>
                  </a:cubicBezTo>
                  <a:cubicBezTo>
                    <a:pt x="5988" y="14312"/>
                    <a:pt x="5890" y="14217"/>
                    <a:pt x="5890" y="14096"/>
                  </a:cubicBezTo>
                  <a:lnTo>
                    <a:pt x="5890" y="12656"/>
                  </a:lnTo>
                  <a:cubicBezTo>
                    <a:pt x="5890" y="12538"/>
                    <a:pt x="5988" y="12440"/>
                    <a:pt x="6106" y="12440"/>
                  </a:cubicBezTo>
                  <a:close/>
                  <a:moveTo>
                    <a:pt x="8643" y="12440"/>
                  </a:moveTo>
                  <a:cubicBezTo>
                    <a:pt x="8761" y="12440"/>
                    <a:pt x="8858" y="12538"/>
                    <a:pt x="8858" y="12656"/>
                  </a:cubicBezTo>
                  <a:lnTo>
                    <a:pt x="8858" y="14096"/>
                  </a:lnTo>
                  <a:cubicBezTo>
                    <a:pt x="8858" y="14214"/>
                    <a:pt x="8763" y="14309"/>
                    <a:pt x="8645" y="14312"/>
                  </a:cubicBezTo>
                  <a:lnTo>
                    <a:pt x="8643" y="14312"/>
                  </a:lnTo>
                  <a:cubicBezTo>
                    <a:pt x="8522" y="14312"/>
                    <a:pt x="8427" y="14217"/>
                    <a:pt x="8427" y="14096"/>
                  </a:cubicBezTo>
                  <a:lnTo>
                    <a:pt x="8427" y="12656"/>
                  </a:lnTo>
                  <a:cubicBezTo>
                    <a:pt x="8427" y="12538"/>
                    <a:pt x="8522" y="12440"/>
                    <a:pt x="8643" y="12440"/>
                  </a:cubicBezTo>
                  <a:close/>
                  <a:moveTo>
                    <a:pt x="9506" y="12440"/>
                  </a:moveTo>
                  <a:cubicBezTo>
                    <a:pt x="9624" y="12440"/>
                    <a:pt x="9722" y="12538"/>
                    <a:pt x="9722" y="12656"/>
                  </a:cubicBezTo>
                  <a:lnTo>
                    <a:pt x="9722" y="14096"/>
                  </a:lnTo>
                  <a:cubicBezTo>
                    <a:pt x="9722" y="14214"/>
                    <a:pt x="9627" y="14309"/>
                    <a:pt x="9509" y="14312"/>
                  </a:cubicBezTo>
                  <a:lnTo>
                    <a:pt x="9506" y="14312"/>
                  </a:lnTo>
                  <a:cubicBezTo>
                    <a:pt x="9385" y="14312"/>
                    <a:pt x="9290" y="14217"/>
                    <a:pt x="9290" y="14096"/>
                  </a:cubicBezTo>
                  <a:lnTo>
                    <a:pt x="9290" y="12656"/>
                  </a:lnTo>
                  <a:cubicBezTo>
                    <a:pt x="9290" y="12538"/>
                    <a:pt x="9385" y="12440"/>
                    <a:pt x="9506" y="12440"/>
                  </a:cubicBezTo>
                  <a:close/>
                  <a:moveTo>
                    <a:pt x="10370" y="12440"/>
                  </a:moveTo>
                  <a:cubicBezTo>
                    <a:pt x="10488" y="12440"/>
                    <a:pt x="10586" y="12538"/>
                    <a:pt x="10586" y="12656"/>
                  </a:cubicBezTo>
                  <a:lnTo>
                    <a:pt x="10586" y="14096"/>
                  </a:lnTo>
                  <a:cubicBezTo>
                    <a:pt x="10586" y="14217"/>
                    <a:pt x="10488" y="14312"/>
                    <a:pt x="10370" y="14312"/>
                  </a:cubicBezTo>
                  <a:cubicBezTo>
                    <a:pt x="10249" y="14312"/>
                    <a:pt x="10154" y="14217"/>
                    <a:pt x="10154" y="14096"/>
                  </a:cubicBezTo>
                  <a:lnTo>
                    <a:pt x="10154" y="12656"/>
                  </a:lnTo>
                  <a:cubicBezTo>
                    <a:pt x="10154" y="12538"/>
                    <a:pt x="10249" y="12440"/>
                    <a:pt x="10370" y="12440"/>
                  </a:cubicBezTo>
                  <a:close/>
                  <a:moveTo>
                    <a:pt x="7388" y="1"/>
                  </a:moveTo>
                  <a:cubicBezTo>
                    <a:pt x="6750" y="1"/>
                    <a:pt x="6111" y="229"/>
                    <a:pt x="5603" y="692"/>
                  </a:cubicBezTo>
                  <a:cubicBezTo>
                    <a:pt x="4532" y="1671"/>
                    <a:pt x="4445" y="3332"/>
                    <a:pt x="5413" y="4415"/>
                  </a:cubicBezTo>
                  <a:cubicBezTo>
                    <a:pt x="5262" y="4378"/>
                    <a:pt x="5108" y="4359"/>
                    <a:pt x="4954" y="4359"/>
                  </a:cubicBezTo>
                  <a:cubicBezTo>
                    <a:pt x="4901" y="4359"/>
                    <a:pt x="4849" y="4361"/>
                    <a:pt x="4797" y="4366"/>
                  </a:cubicBezTo>
                  <a:cubicBezTo>
                    <a:pt x="4117" y="4409"/>
                    <a:pt x="3248" y="4763"/>
                    <a:pt x="2954" y="6185"/>
                  </a:cubicBezTo>
                  <a:cubicBezTo>
                    <a:pt x="2928" y="6303"/>
                    <a:pt x="3003" y="6418"/>
                    <a:pt x="3121" y="6441"/>
                  </a:cubicBezTo>
                  <a:cubicBezTo>
                    <a:pt x="3136" y="6444"/>
                    <a:pt x="3150" y="6447"/>
                    <a:pt x="3164" y="6447"/>
                  </a:cubicBezTo>
                  <a:cubicBezTo>
                    <a:pt x="3268" y="6447"/>
                    <a:pt x="3354" y="6375"/>
                    <a:pt x="3377" y="6274"/>
                  </a:cubicBezTo>
                  <a:cubicBezTo>
                    <a:pt x="3570" y="5330"/>
                    <a:pt x="4045" y="4846"/>
                    <a:pt x="4825" y="4795"/>
                  </a:cubicBezTo>
                  <a:cubicBezTo>
                    <a:pt x="4866" y="4791"/>
                    <a:pt x="4907" y="4789"/>
                    <a:pt x="4948" y="4789"/>
                  </a:cubicBezTo>
                  <a:cubicBezTo>
                    <a:pt x="5111" y="4789"/>
                    <a:pt x="5272" y="4817"/>
                    <a:pt x="5424" y="4872"/>
                  </a:cubicBezTo>
                  <a:cubicBezTo>
                    <a:pt x="5372" y="4938"/>
                    <a:pt x="5320" y="5008"/>
                    <a:pt x="5269" y="5080"/>
                  </a:cubicBezTo>
                  <a:cubicBezTo>
                    <a:pt x="5257" y="5097"/>
                    <a:pt x="5246" y="5114"/>
                    <a:pt x="5234" y="5131"/>
                  </a:cubicBezTo>
                  <a:cubicBezTo>
                    <a:pt x="4863" y="5661"/>
                    <a:pt x="4540" y="6317"/>
                    <a:pt x="4293" y="7051"/>
                  </a:cubicBezTo>
                  <a:cubicBezTo>
                    <a:pt x="3988" y="7952"/>
                    <a:pt x="3821" y="8917"/>
                    <a:pt x="3821" y="9769"/>
                  </a:cubicBezTo>
                  <a:cubicBezTo>
                    <a:pt x="3821" y="10017"/>
                    <a:pt x="3835" y="10264"/>
                    <a:pt x="3870" y="10512"/>
                  </a:cubicBezTo>
                  <a:cubicBezTo>
                    <a:pt x="3524" y="9662"/>
                    <a:pt x="3282" y="8453"/>
                    <a:pt x="3282" y="7336"/>
                  </a:cubicBezTo>
                  <a:cubicBezTo>
                    <a:pt x="3282" y="7276"/>
                    <a:pt x="3282" y="7213"/>
                    <a:pt x="3285" y="7155"/>
                  </a:cubicBezTo>
                  <a:cubicBezTo>
                    <a:pt x="3288" y="7034"/>
                    <a:pt x="3193" y="6936"/>
                    <a:pt x="3072" y="6933"/>
                  </a:cubicBezTo>
                  <a:cubicBezTo>
                    <a:pt x="3070" y="6933"/>
                    <a:pt x="3069" y="6933"/>
                    <a:pt x="3067" y="6933"/>
                  </a:cubicBezTo>
                  <a:cubicBezTo>
                    <a:pt x="2951" y="6933"/>
                    <a:pt x="2856" y="7024"/>
                    <a:pt x="2853" y="7144"/>
                  </a:cubicBezTo>
                  <a:cubicBezTo>
                    <a:pt x="2853" y="7207"/>
                    <a:pt x="2851" y="7273"/>
                    <a:pt x="2851" y="7339"/>
                  </a:cubicBezTo>
                  <a:cubicBezTo>
                    <a:pt x="2856" y="8281"/>
                    <a:pt x="3000" y="9219"/>
                    <a:pt x="3274" y="10123"/>
                  </a:cubicBezTo>
                  <a:cubicBezTo>
                    <a:pt x="3475" y="10779"/>
                    <a:pt x="3824" y="11614"/>
                    <a:pt x="4347" y="11931"/>
                  </a:cubicBezTo>
                  <a:cubicBezTo>
                    <a:pt x="4365" y="11957"/>
                    <a:pt x="4379" y="11983"/>
                    <a:pt x="4396" y="12006"/>
                  </a:cubicBezTo>
                  <a:lnTo>
                    <a:pt x="4379" y="12006"/>
                  </a:lnTo>
                  <a:cubicBezTo>
                    <a:pt x="4022" y="12006"/>
                    <a:pt x="3731" y="12297"/>
                    <a:pt x="3731" y="12653"/>
                  </a:cubicBezTo>
                  <a:lnTo>
                    <a:pt x="3731" y="12711"/>
                  </a:lnTo>
                  <a:lnTo>
                    <a:pt x="648" y="12711"/>
                  </a:lnTo>
                  <a:cubicBezTo>
                    <a:pt x="288" y="12711"/>
                    <a:pt x="1" y="13002"/>
                    <a:pt x="1" y="13359"/>
                  </a:cubicBezTo>
                  <a:cubicBezTo>
                    <a:pt x="1" y="13719"/>
                    <a:pt x="288" y="14006"/>
                    <a:pt x="648" y="14006"/>
                  </a:cubicBezTo>
                  <a:lnTo>
                    <a:pt x="3731" y="14006"/>
                  </a:lnTo>
                  <a:lnTo>
                    <a:pt x="3731" y="14093"/>
                  </a:lnTo>
                  <a:cubicBezTo>
                    <a:pt x="4004" y="14531"/>
                    <a:pt x="4472" y="14772"/>
                    <a:pt x="4954" y="14772"/>
                  </a:cubicBezTo>
                  <a:cubicBezTo>
                    <a:pt x="5200" y="14772"/>
                    <a:pt x="5449" y="14709"/>
                    <a:pt x="5677" y="14576"/>
                  </a:cubicBezTo>
                  <a:cubicBezTo>
                    <a:pt x="5806" y="14692"/>
                    <a:pt x="5957" y="14743"/>
                    <a:pt x="6106" y="14743"/>
                  </a:cubicBezTo>
                  <a:cubicBezTo>
                    <a:pt x="6440" y="14743"/>
                    <a:pt x="6757" y="14482"/>
                    <a:pt x="6757" y="14093"/>
                  </a:cubicBezTo>
                  <a:lnTo>
                    <a:pt x="6757" y="14006"/>
                  </a:lnTo>
                  <a:lnTo>
                    <a:pt x="7995" y="14006"/>
                  </a:lnTo>
                  <a:lnTo>
                    <a:pt x="7995" y="14093"/>
                  </a:lnTo>
                  <a:cubicBezTo>
                    <a:pt x="8267" y="14531"/>
                    <a:pt x="8737" y="14772"/>
                    <a:pt x="9218" y="14772"/>
                  </a:cubicBezTo>
                  <a:cubicBezTo>
                    <a:pt x="9465" y="14772"/>
                    <a:pt x="9714" y="14709"/>
                    <a:pt x="9941" y="14576"/>
                  </a:cubicBezTo>
                  <a:cubicBezTo>
                    <a:pt x="10069" y="14692"/>
                    <a:pt x="10221" y="14743"/>
                    <a:pt x="10369" y="14743"/>
                  </a:cubicBezTo>
                  <a:cubicBezTo>
                    <a:pt x="10703" y="14743"/>
                    <a:pt x="11020" y="14482"/>
                    <a:pt x="11020" y="14093"/>
                  </a:cubicBezTo>
                  <a:lnTo>
                    <a:pt x="11020" y="14006"/>
                  </a:lnTo>
                  <a:lnTo>
                    <a:pt x="14104" y="14006"/>
                  </a:lnTo>
                  <a:cubicBezTo>
                    <a:pt x="14463" y="14006"/>
                    <a:pt x="14751" y="13719"/>
                    <a:pt x="14751" y="13359"/>
                  </a:cubicBezTo>
                  <a:cubicBezTo>
                    <a:pt x="14751" y="13002"/>
                    <a:pt x="14463" y="12711"/>
                    <a:pt x="14104" y="12711"/>
                  </a:cubicBezTo>
                  <a:lnTo>
                    <a:pt x="14106" y="12714"/>
                  </a:lnTo>
                  <a:lnTo>
                    <a:pt x="11023" y="12714"/>
                  </a:lnTo>
                  <a:lnTo>
                    <a:pt x="11023" y="12656"/>
                  </a:lnTo>
                  <a:cubicBezTo>
                    <a:pt x="11023" y="12325"/>
                    <a:pt x="10776" y="12046"/>
                    <a:pt x="10448" y="12012"/>
                  </a:cubicBezTo>
                  <a:cubicBezTo>
                    <a:pt x="10997" y="11804"/>
                    <a:pt x="11374" y="11024"/>
                    <a:pt x="11602" y="10365"/>
                  </a:cubicBezTo>
                  <a:cubicBezTo>
                    <a:pt x="11916" y="9461"/>
                    <a:pt x="12103" y="8330"/>
                    <a:pt x="12103" y="7339"/>
                  </a:cubicBezTo>
                  <a:cubicBezTo>
                    <a:pt x="12106" y="5497"/>
                    <a:pt x="11455" y="4751"/>
                    <a:pt x="10744" y="4486"/>
                  </a:cubicBezTo>
                  <a:cubicBezTo>
                    <a:pt x="10994" y="4305"/>
                    <a:pt x="11141" y="4014"/>
                    <a:pt x="11141" y="3703"/>
                  </a:cubicBezTo>
                  <a:lnTo>
                    <a:pt x="11141" y="3580"/>
                  </a:lnTo>
                  <a:lnTo>
                    <a:pt x="11605" y="3580"/>
                  </a:lnTo>
                  <a:cubicBezTo>
                    <a:pt x="11832" y="3583"/>
                    <a:pt x="12016" y="3764"/>
                    <a:pt x="12016" y="3991"/>
                  </a:cubicBezTo>
                  <a:cubicBezTo>
                    <a:pt x="12016" y="4299"/>
                    <a:pt x="12264" y="4547"/>
                    <a:pt x="12572" y="4547"/>
                  </a:cubicBezTo>
                  <a:lnTo>
                    <a:pt x="13404" y="4547"/>
                  </a:lnTo>
                  <a:cubicBezTo>
                    <a:pt x="13585" y="4547"/>
                    <a:pt x="13735" y="4397"/>
                    <a:pt x="13735" y="4216"/>
                  </a:cubicBezTo>
                  <a:lnTo>
                    <a:pt x="13735" y="3191"/>
                  </a:lnTo>
                  <a:cubicBezTo>
                    <a:pt x="13732" y="1896"/>
                    <a:pt x="12681" y="845"/>
                    <a:pt x="11386" y="842"/>
                  </a:cubicBezTo>
                  <a:lnTo>
                    <a:pt x="10718" y="842"/>
                  </a:lnTo>
                  <a:cubicBezTo>
                    <a:pt x="10600" y="842"/>
                    <a:pt x="10502" y="940"/>
                    <a:pt x="10502" y="1058"/>
                  </a:cubicBezTo>
                  <a:cubicBezTo>
                    <a:pt x="10502" y="1179"/>
                    <a:pt x="10600" y="1274"/>
                    <a:pt x="10718" y="1274"/>
                  </a:cubicBezTo>
                  <a:lnTo>
                    <a:pt x="11386" y="1274"/>
                  </a:lnTo>
                  <a:cubicBezTo>
                    <a:pt x="12443" y="1277"/>
                    <a:pt x="13300" y="2135"/>
                    <a:pt x="13303" y="3191"/>
                  </a:cubicBezTo>
                  <a:lnTo>
                    <a:pt x="13303" y="4115"/>
                  </a:lnTo>
                  <a:lnTo>
                    <a:pt x="12572" y="4115"/>
                  </a:lnTo>
                  <a:cubicBezTo>
                    <a:pt x="12503" y="4115"/>
                    <a:pt x="12448" y="4060"/>
                    <a:pt x="12448" y="3991"/>
                  </a:cubicBezTo>
                  <a:cubicBezTo>
                    <a:pt x="12448" y="3525"/>
                    <a:pt x="12071" y="3148"/>
                    <a:pt x="11605" y="3148"/>
                  </a:cubicBezTo>
                  <a:lnTo>
                    <a:pt x="9981" y="3148"/>
                  </a:lnTo>
                  <a:cubicBezTo>
                    <a:pt x="10108" y="2506"/>
                    <a:pt x="9990" y="1838"/>
                    <a:pt x="9653" y="1274"/>
                  </a:cubicBezTo>
                  <a:lnTo>
                    <a:pt x="9794" y="1274"/>
                  </a:lnTo>
                  <a:cubicBezTo>
                    <a:pt x="9912" y="1274"/>
                    <a:pt x="10010" y="1179"/>
                    <a:pt x="10010" y="1058"/>
                  </a:cubicBezTo>
                  <a:cubicBezTo>
                    <a:pt x="10010" y="940"/>
                    <a:pt x="9912" y="842"/>
                    <a:pt x="9794" y="842"/>
                  </a:cubicBezTo>
                  <a:lnTo>
                    <a:pt x="9328" y="842"/>
                  </a:lnTo>
                  <a:cubicBezTo>
                    <a:pt x="8806" y="284"/>
                    <a:pt x="8098" y="1"/>
                    <a:pt x="73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37" name="Google Shape;1837;p125"/>
            <p:cNvSpPr/>
            <p:nvPr/>
          </p:nvSpPr>
          <p:spPr>
            <a:xfrm>
              <a:off x="2854975" y="2679625"/>
              <a:ext cx="78675" cy="75650"/>
            </a:xfrm>
            <a:custGeom>
              <a:avLst/>
              <a:gdLst/>
              <a:ahLst/>
              <a:cxnLst/>
              <a:rect l="l" t="t" r="r" b="b"/>
              <a:pathLst>
                <a:path w="3147" h="3026" extrusionOk="0">
                  <a:moveTo>
                    <a:pt x="1514" y="431"/>
                  </a:moveTo>
                  <a:cubicBezTo>
                    <a:pt x="1949" y="431"/>
                    <a:pt x="2343" y="696"/>
                    <a:pt x="2510" y="1099"/>
                  </a:cubicBezTo>
                  <a:cubicBezTo>
                    <a:pt x="2677" y="1502"/>
                    <a:pt x="2585" y="1966"/>
                    <a:pt x="2277" y="2274"/>
                  </a:cubicBezTo>
                  <a:cubicBezTo>
                    <a:pt x="2071" y="2482"/>
                    <a:pt x="1794" y="2592"/>
                    <a:pt x="1512" y="2592"/>
                  </a:cubicBezTo>
                  <a:cubicBezTo>
                    <a:pt x="1373" y="2592"/>
                    <a:pt x="1233" y="2565"/>
                    <a:pt x="1100" y="2510"/>
                  </a:cubicBezTo>
                  <a:cubicBezTo>
                    <a:pt x="697" y="2343"/>
                    <a:pt x="435" y="1949"/>
                    <a:pt x="435" y="1511"/>
                  </a:cubicBezTo>
                  <a:cubicBezTo>
                    <a:pt x="435" y="915"/>
                    <a:pt x="918" y="434"/>
                    <a:pt x="1514" y="431"/>
                  </a:cubicBezTo>
                  <a:close/>
                  <a:moveTo>
                    <a:pt x="1513" y="0"/>
                  </a:moveTo>
                  <a:cubicBezTo>
                    <a:pt x="1318" y="0"/>
                    <a:pt x="1122" y="38"/>
                    <a:pt x="936" y="115"/>
                  </a:cubicBezTo>
                  <a:cubicBezTo>
                    <a:pt x="369" y="351"/>
                    <a:pt x="0" y="904"/>
                    <a:pt x="3" y="1514"/>
                  </a:cubicBezTo>
                  <a:cubicBezTo>
                    <a:pt x="3" y="2349"/>
                    <a:pt x="679" y="3025"/>
                    <a:pt x="1514" y="3025"/>
                  </a:cubicBezTo>
                  <a:cubicBezTo>
                    <a:pt x="1517" y="3025"/>
                    <a:pt x="1519" y="3025"/>
                    <a:pt x="1521" y="3025"/>
                  </a:cubicBezTo>
                  <a:cubicBezTo>
                    <a:pt x="2129" y="3025"/>
                    <a:pt x="2678" y="2657"/>
                    <a:pt x="2913" y="2093"/>
                  </a:cubicBezTo>
                  <a:cubicBezTo>
                    <a:pt x="3147" y="1528"/>
                    <a:pt x="3017" y="875"/>
                    <a:pt x="2585" y="443"/>
                  </a:cubicBezTo>
                  <a:cubicBezTo>
                    <a:pt x="2294" y="154"/>
                    <a:pt x="1906" y="0"/>
                    <a:pt x="15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38" name="Google Shape;1838;p125"/>
            <p:cNvSpPr/>
            <p:nvPr/>
          </p:nvSpPr>
          <p:spPr>
            <a:xfrm>
              <a:off x="2879575" y="2697975"/>
              <a:ext cx="37875" cy="32475"/>
            </a:xfrm>
            <a:custGeom>
              <a:avLst/>
              <a:gdLst/>
              <a:ahLst/>
              <a:cxnLst/>
              <a:rect l="l" t="t" r="r" b="b"/>
              <a:pathLst>
                <a:path w="1515" h="1299" extrusionOk="0">
                  <a:moveTo>
                    <a:pt x="648" y="432"/>
                  </a:moveTo>
                  <a:lnTo>
                    <a:pt x="648" y="434"/>
                  </a:lnTo>
                  <a:cubicBezTo>
                    <a:pt x="841" y="434"/>
                    <a:pt x="936" y="665"/>
                    <a:pt x="801" y="803"/>
                  </a:cubicBezTo>
                  <a:cubicBezTo>
                    <a:pt x="757" y="846"/>
                    <a:pt x="704" y="866"/>
                    <a:pt x="651" y="866"/>
                  </a:cubicBezTo>
                  <a:cubicBezTo>
                    <a:pt x="540" y="866"/>
                    <a:pt x="432" y="779"/>
                    <a:pt x="432" y="650"/>
                  </a:cubicBezTo>
                  <a:cubicBezTo>
                    <a:pt x="432" y="529"/>
                    <a:pt x="527" y="432"/>
                    <a:pt x="648" y="432"/>
                  </a:cubicBezTo>
                  <a:close/>
                  <a:moveTo>
                    <a:pt x="652" y="1"/>
                  </a:moveTo>
                  <a:cubicBezTo>
                    <a:pt x="319" y="1"/>
                    <a:pt x="1" y="259"/>
                    <a:pt x="1" y="650"/>
                  </a:cubicBezTo>
                  <a:cubicBezTo>
                    <a:pt x="1" y="1007"/>
                    <a:pt x="288" y="1298"/>
                    <a:pt x="648" y="1298"/>
                  </a:cubicBezTo>
                  <a:cubicBezTo>
                    <a:pt x="1224" y="1298"/>
                    <a:pt x="1515" y="599"/>
                    <a:pt x="1106" y="193"/>
                  </a:cubicBezTo>
                  <a:cubicBezTo>
                    <a:pt x="974" y="60"/>
                    <a:pt x="811" y="1"/>
                    <a:pt x="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39" name="Google Shape;1839;p125"/>
          <p:cNvGrpSpPr/>
          <p:nvPr/>
        </p:nvGrpSpPr>
        <p:grpSpPr>
          <a:xfrm>
            <a:off x="2847988" y="2859538"/>
            <a:ext cx="368925" cy="335750"/>
            <a:chOff x="2085700" y="2687675"/>
            <a:chExt cx="368925" cy="335750"/>
          </a:xfrm>
        </p:grpSpPr>
        <p:sp>
          <p:nvSpPr>
            <p:cNvPr id="1840" name="Google Shape;1840;p125"/>
            <p:cNvSpPr/>
            <p:nvPr/>
          </p:nvSpPr>
          <p:spPr>
            <a:xfrm>
              <a:off x="2102600" y="2919325"/>
              <a:ext cx="242125" cy="104100"/>
            </a:xfrm>
            <a:custGeom>
              <a:avLst/>
              <a:gdLst/>
              <a:ahLst/>
              <a:cxnLst/>
              <a:rect l="l" t="t" r="r" b="b"/>
              <a:pathLst>
                <a:path w="9685" h="4164" extrusionOk="0">
                  <a:moveTo>
                    <a:pt x="217" y="1"/>
                  </a:moveTo>
                  <a:cubicBezTo>
                    <a:pt x="96" y="1"/>
                    <a:pt x="1" y="96"/>
                    <a:pt x="1" y="217"/>
                  </a:cubicBezTo>
                  <a:lnTo>
                    <a:pt x="1" y="2623"/>
                  </a:lnTo>
                  <a:cubicBezTo>
                    <a:pt x="1" y="3473"/>
                    <a:pt x="692" y="4163"/>
                    <a:pt x="1541" y="4163"/>
                  </a:cubicBezTo>
                  <a:lnTo>
                    <a:pt x="9469" y="4163"/>
                  </a:lnTo>
                  <a:cubicBezTo>
                    <a:pt x="9587" y="4163"/>
                    <a:pt x="9685" y="4068"/>
                    <a:pt x="9685" y="3948"/>
                  </a:cubicBezTo>
                  <a:cubicBezTo>
                    <a:pt x="9685" y="3830"/>
                    <a:pt x="9587" y="3732"/>
                    <a:pt x="9469" y="3732"/>
                  </a:cubicBezTo>
                  <a:lnTo>
                    <a:pt x="1541" y="3732"/>
                  </a:lnTo>
                  <a:cubicBezTo>
                    <a:pt x="928" y="3732"/>
                    <a:pt x="432" y="3236"/>
                    <a:pt x="432" y="2623"/>
                  </a:cubicBezTo>
                  <a:lnTo>
                    <a:pt x="432" y="217"/>
                  </a:lnTo>
                  <a:cubicBezTo>
                    <a:pt x="432" y="96"/>
                    <a:pt x="335" y="1"/>
                    <a:pt x="2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41" name="Google Shape;1841;p125"/>
            <p:cNvSpPr/>
            <p:nvPr/>
          </p:nvSpPr>
          <p:spPr>
            <a:xfrm>
              <a:off x="2085700" y="2687675"/>
              <a:ext cx="368925" cy="335750"/>
            </a:xfrm>
            <a:custGeom>
              <a:avLst/>
              <a:gdLst/>
              <a:ahLst/>
              <a:cxnLst/>
              <a:rect l="l" t="t" r="r" b="b"/>
              <a:pathLst>
                <a:path w="14757" h="13430" extrusionOk="0">
                  <a:moveTo>
                    <a:pt x="8061" y="1298"/>
                  </a:moveTo>
                  <a:cubicBezTo>
                    <a:pt x="8392" y="1298"/>
                    <a:pt x="8671" y="1546"/>
                    <a:pt x="8711" y="1874"/>
                  </a:cubicBezTo>
                  <a:lnTo>
                    <a:pt x="6043" y="1874"/>
                  </a:lnTo>
                  <a:cubicBezTo>
                    <a:pt x="6083" y="1546"/>
                    <a:pt x="6359" y="1298"/>
                    <a:pt x="6690" y="1298"/>
                  </a:cubicBezTo>
                  <a:close/>
                  <a:moveTo>
                    <a:pt x="6690" y="432"/>
                  </a:moveTo>
                  <a:lnTo>
                    <a:pt x="6690" y="435"/>
                  </a:lnTo>
                  <a:lnTo>
                    <a:pt x="8061" y="435"/>
                  </a:lnTo>
                  <a:cubicBezTo>
                    <a:pt x="8870" y="435"/>
                    <a:pt x="9535" y="1065"/>
                    <a:pt x="9578" y="1874"/>
                  </a:cubicBezTo>
                  <a:lnTo>
                    <a:pt x="9146" y="1874"/>
                  </a:lnTo>
                  <a:cubicBezTo>
                    <a:pt x="9106" y="1304"/>
                    <a:pt x="8634" y="867"/>
                    <a:pt x="8064" y="867"/>
                  </a:cubicBezTo>
                  <a:lnTo>
                    <a:pt x="6693" y="867"/>
                  </a:lnTo>
                  <a:cubicBezTo>
                    <a:pt x="6123" y="867"/>
                    <a:pt x="5651" y="1304"/>
                    <a:pt x="5608" y="1874"/>
                  </a:cubicBezTo>
                  <a:lnTo>
                    <a:pt x="5176" y="1874"/>
                  </a:lnTo>
                  <a:cubicBezTo>
                    <a:pt x="5219" y="1068"/>
                    <a:pt x="5884" y="435"/>
                    <a:pt x="6690" y="432"/>
                  </a:cubicBezTo>
                  <a:close/>
                  <a:moveTo>
                    <a:pt x="2764" y="3979"/>
                  </a:moveTo>
                  <a:cubicBezTo>
                    <a:pt x="2962" y="3979"/>
                    <a:pt x="3124" y="4140"/>
                    <a:pt x="3124" y="4338"/>
                  </a:cubicBezTo>
                  <a:lnTo>
                    <a:pt x="3124" y="6336"/>
                  </a:lnTo>
                  <a:cubicBezTo>
                    <a:pt x="2928" y="6446"/>
                    <a:pt x="2807" y="6650"/>
                    <a:pt x="2807" y="6875"/>
                  </a:cubicBezTo>
                  <a:lnTo>
                    <a:pt x="2807" y="7004"/>
                  </a:lnTo>
                  <a:lnTo>
                    <a:pt x="2404" y="7004"/>
                  </a:lnTo>
                  <a:lnTo>
                    <a:pt x="2404" y="4338"/>
                  </a:lnTo>
                  <a:cubicBezTo>
                    <a:pt x="2404" y="4140"/>
                    <a:pt x="2565" y="3979"/>
                    <a:pt x="2764" y="3979"/>
                  </a:cubicBezTo>
                  <a:close/>
                  <a:moveTo>
                    <a:pt x="5064" y="3978"/>
                  </a:moveTo>
                  <a:cubicBezTo>
                    <a:pt x="5066" y="3978"/>
                    <a:pt x="5068" y="3979"/>
                    <a:pt x="5070" y="3979"/>
                  </a:cubicBezTo>
                  <a:cubicBezTo>
                    <a:pt x="5268" y="3979"/>
                    <a:pt x="5429" y="4140"/>
                    <a:pt x="5429" y="4338"/>
                  </a:cubicBezTo>
                  <a:lnTo>
                    <a:pt x="5429" y="7004"/>
                  </a:lnTo>
                  <a:lnTo>
                    <a:pt x="4969" y="7004"/>
                  </a:lnTo>
                  <a:lnTo>
                    <a:pt x="4969" y="6875"/>
                  </a:lnTo>
                  <a:cubicBezTo>
                    <a:pt x="4969" y="6676"/>
                    <a:pt x="4874" y="6486"/>
                    <a:pt x="4710" y="6371"/>
                  </a:cubicBezTo>
                  <a:lnTo>
                    <a:pt x="4710" y="4338"/>
                  </a:lnTo>
                  <a:cubicBezTo>
                    <a:pt x="4710" y="4141"/>
                    <a:pt x="4868" y="3978"/>
                    <a:pt x="5064" y="3978"/>
                  </a:cubicBezTo>
                  <a:close/>
                  <a:moveTo>
                    <a:pt x="7375" y="3979"/>
                  </a:moveTo>
                  <a:cubicBezTo>
                    <a:pt x="7574" y="3979"/>
                    <a:pt x="7735" y="4140"/>
                    <a:pt x="7735" y="4338"/>
                  </a:cubicBezTo>
                  <a:lnTo>
                    <a:pt x="7735" y="7004"/>
                  </a:lnTo>
                  <a:lnTo>
                    <a:pt x="7016" y="7004"/>
                  </a:lnTo>
                  <a:lnTo>
                    <a:pt x="7016" y="4338"/>
                  </a:lnTo>
                  <a:cubicBezTo>
                    <a:pt x="7016" y="4140"/>
                    <a:pt x="7177" y="3979"/>
                    <a:pt x="7375" y="3979"/>
                  </a:cubicBezTo>
                  <a:close/>
                  <a:moveTo>
                    <a:pt x="9681" y="3979"/>
                  </a:moveTo>
                  <a:cubicBezTo>
                    <a:pt x="9880" y="3979"/>
                    <a:pt x="10041" y="4140"/>
                    <a:pt x="10041" y="4338"/>
                  </a:cubicBezTo>
                  <a:lnTo>
                    <a:pt x="10041" y="6411"/>
                  </a:lnTo>
                  <a:cubicBezTo>
                    <a:pt x="9909" y="6529"/>
                    <a:pt x="9831" y="6696"/>
                    <a:pt x="9831" y="6875"/>
                  </a:cubicBezTo>
                  <a:lnTo>
                    <a:pt x="9831" y="7004"/>
                  </a:lnTo>
                  <a:lnTo>
                    <a:pt x="9322" y="7004"/>
                  </a:lnTo>
                  <a:lnTo>
                    <a:pt x="9322" y="4338"/>
                  </a:lnTo>
                  <a:cubicBezTo>
                    <a:pt x="9322" y="4140"/>
                    <a:pt x="9483" y="3979"/>
                    <a:pt x="9681" y="3979"/>
                  </a:cubicBezTo>
                  <a:close/>
                  <a:moveTo>
                    <a:pt x="11982" y="3978"/>
                  </a:moveTo>
                  <a:cubicBezTo>
                    <a:pt x="11984" y="3978"/>
                    <a:pt x="11986" y="3979"/>
                    <a:pt x="11987" y="3979"/>
                  </a:cubicBezTo>
                  <a:cubicBezTo>
                    <a:pt x="12186" y="3979"/>
                    <a:pt x="12347" y="4140"/>
                    <a:pt x="12347" y="4338"/>
                  </a:cubicBezTo>
                  <a:lnTo>
                    <a:pt x="12347" y="7004"/>
                  </a:lnTo>
                  <a:lnTo>
                    <a:pt x="11993" y="7004"/>
                  </a:lnTo>
                  <a:lnTo>
                    <a:pt x="11993" y="6875"/>
                  </a:lnTo>
                  <a:cubicBezTo>
                    <a:pt x="11993" y="6630"/>
                    <a:pt x="11849" y="6411"/>
                    <a:pt x="11627" y="6310"/>
                  </a:cubicBezTo>
                  <a:lnTo>
                    <a:pt x="11627" y="4338"/>
                  </a:lnTo>
                  <a:cubicBezTo>
                    <a:pt x="11627" y="4141"/>
                    <a:pt x="11786" y="3978"/>
                    <a:pt x="11982" y="3978"/>
                  </a:cubicBezTo>
                  <a:close/>
                  <a:moveTo>
                    <a:pt x="14106" y="7436"/>
                  </a:moveTo>
                  <a:cubicBezTo>
                    <a:pt x="14227" y="7436"/>
                    <a:pt x="14322" y="7534"/>
                    <a:pt x="14322" y="7652"/>
                  </a:cubicBezTo>
                  <a:cubicBezTo>
                    <a:pt x="14322" y="7709"/>
                    <a:pt x="14299" y="7764"/>
                    <a:pt x="14259" y="7804"/>
                  </a:cubicBezTo>
                  <a:cubicBezTo>
                    <a:pt x="14218" y="7845"/>
                    <a:pt x="14164" y="7868"/>
                    <a:pt x="14106" y="7868"/>
                  </a:cubicBezTo>
                  <a:lnTo>
                    <a:pt x="11993" y="7868"/>
                  </a:lnTo>
                  <a:lnTo>
                    <a:pt x="11993" y="7436"/>
                  </a:lnTo>
                  <a:close/>
                  <a:moveTo>
                    <a:pt x="2810" y="7439"/>
                  </a:moveTo>
                  <a:lnTo>
                    <a:pt x="2810" y="7871"/>
                  </a:lnTo>
                  <a:lnTo>
                    <a:pt x="648" y="7871"/>
                  </a:lnTo>
                  <a:cubicBezTo>
                    <a:pt x="527" y="7871"/>
                    <a:pt x="432" y="7773"/>
                    <a:pt x="432" y="7655"/>
                  </a:cubicBezTo>
                  <a:cubicBezTo>
                    <a:pt x="432" y="7534"/>
                    <a:pt x="527" y="7439"/>
                    <a:pt x="648" y="7439"/>
                  </a:cubicBezTo>
                  <a:close/>
                  <a:moveTo>
                    <a:pt x="9834" y="7439"/>
                  </a:moveTo>
                  <a:lnTo>
                    <a:pt x="9834" y="7871"/>
                  </a:lnTo>
                  <a:lnTo>
                    <a:pt x="4969" y="7871"/>
                  </a:lnTo>
                  <a:lnTo>
                    <a:pt x="4969" y="7439"/>
                  </a:lnTo>
                  <a:close/>
                  <a:moveTo>
                    <a:pt x="11371" y="6687"/>
                  </a:moveTo>
                  <a:cubicBezTo>
                    <a:pt x="11475" y="6687"/>
                    <a:pt x="11558" y="6771"/>
                    <a:pt x="11558" y="6875"/>
                  </a:cubicBezTo>
                  <a:lnTo>
                    <a:pt x="11561" y="8429"/>
                  </a:lnTo>
                  <a:cubicBezTo>
                    <a:pt x="11561" y="8533"/>
                    <a:pt x="11475" y="8616"/>
                    <a:pt x="11374" y="8616"/>
                  </a:cubicBezTo>
                  <a:lnTo>
                    <a:pt x="10450" y="8616"/>
                  </a:lnTo>
                  <a:cubicBezTo>
                    <a:pt x="10346" y="8616"/>
                    <a:pt x="10263" y="8533"/>
                    <a:pt x="10263" y="8429"/>
                  </a:cubicBezTo>
                  <a:lnTo>
                    <a:pt x="10263" y="6875"/>
                  </a:lnTo>
                  <a:cubicBezTo>
                    <a:pt x="10263" y="6805"/>
                    <a:pt x="10300" y="6742"/>
                    <a:pt x="10361" y="6710"/>
                  </a:cubicBezTo>
                  <a:cubicBezTo>
                    <a:pt x="10387" y="6696"/>
                    <a:pt x="10418" y="6687"/>
                    <a:pt x="10450" y="6687"/>
                  </a:cubicBezTo>
                  <a:close/>
                  <a:moveTo>
                    <a:pt x="4350" y="6687"/>
                  </a:moveTo>
                  <a:cubicBezTo>
                    <a:pt x="4454" y="6687"/>
                    <a:pt x="4537" y="6771"/>
                    <a:pt x="4537" y="6875"/>
                  </a:cubicBezTo>
                  <a:lnTo>
                    <a:pt x="4537" y="8432"/>
                  </a:lnTo>
                  <a:cubicBezTo>
                    <a:pt x="4537" y="8536"/>
                    <a:pt x="4454" y="8619"/>
                    <a:pt x="4350" y="8619"/>
                  </a:cubicBezTo>
                  <a:lnTo>
                    <a:pt x="3429" y="8619"/>
                  </a:lnTo>
                  <a:cubicBezTo>
                    <a:pt x="3325" y="8619"/>
                    <a:pt x="3239" y="8536"/>
                    <a:pt x="3239" y="8432"/>
                  </a:cubicBezTo>
                  <a:lnTo>
                    <a:pt x="3239" y="6875"/>
                  </a:lnTo>
                  <a:cubicBezTo>
                    <a:pt x="3239" y="6771"/>
                    <a:pt x="3325" y="6687"/>
                    <a:pt x="3429" y="6687"/>
                  </a:cubicBezTo>
                  <a:close/>
                  <a:moveTo>
                    <a:pt x="6693" y="0"/>
                  </a:moveTo>
                  <a:cubicBezTo>
                    <a:pt x="5645" y="0"/>
                    <a:pt x="4785" y="826"/>
                    <a:pt x="4741" y="1874"/>
                  </a:cubicBezTo>
                  <a:lnTo>
                    <a:pt x="2712" y="1874"/>
                  </a:lnTo>
                  <a:cubicBezTo>
                    <a:pt x="1932" y="1874"/>
                    <a:pt x="1244" y="2496"/>
                    <a:pt x="1149" y="3293"/>
                  </a:cubicBezTo>
                  <a:lnTo>
                    <a:pt x="700" y="7004"/>
                  </a:lnTo>
                  <a:lnTo>
                    <a:pt x="648" y="7004"/>
                  </a:lnTo>
                  <a:cubicBezTo>
                    <a:pt x="291" y="7004"/>
                    <a:pt x="0" y="7292"/>
                    <a:pt x="0" y="7652"/>
                  </a:cubicBezTo>
                  <a:cubicBezTo>
                    <a:pt x="0" y="8009"/>
                    <a:pt x="291" y="8300"/>
                    <a:pt x="648" y="8300"/>
                  </a:cubicBezTo>
                  <a:lnTo>
                    <a:pt x="677" y="8300"/>
                  </a:lnTo>
                  <a:lnTo>
                    <a:pt x="677" y="8559"/>
                  </a:lnTo>
                  <a:cubicBezTo>
                    <a:pt x="677" y="8677"/>
                    <a:pt x="772" y="8775"/>
                    <a:pt x="893" y="8775"/>
                  </a:cubicBezTo>
                  <a:cubicBezTo>
                    <a:pt x="1011" y="8775"/>
                    <a:pt x="1108" y="8677"/>
                    <a:pt x="1108" y="8559"/>
                  </a:cubicBezTo>
                  <a:lnTo>
                    <a:pt x="1108" y="8302"/>
                  </a:lnTo>
                  <a:lnTo>
                    <a:pt x="2810" y="8302"/>
                  </a:lnTo>
                  <a:lnTo>
                    <a:pt x="2810" y="8432"/>
                  </a:lnTo>
                  <a:cubicBezTo>
                    <a:pt x="2810" y="8772"/>
                    <a:pt x="3086" y="9048"/>
                    <a:pt x="3429" y="9051"/>
                  </a:cubicBezTo>
                  <a:lnTo>
                    <a:pt x="4350" y="9051"/>
                  </a:lnTo>
                  <a:cubicBezTo>
                    <a:pt x="4693" y="9048"/>
                    <a:pt x="4969" y="8772"/>
                    <a:pt x="4969" y="8429"/>
                  </a:cubicBezTo>
                  <a:lnTo>
                    <a:pt x="4969" y="8302"/>
                  </a:lnTo>
                  <a:lnTo>
                    <a:pt x="9834" y="8302"/>
                  </a:lnTo>
                  <a:lnTo>
                    <a:pt x="9834" y="8432"/>
                  </a:lnTo>
                  <a:cubicBezTo>
                    <a:pt x="9834" y="8772"/>
                    <a:pt x="10110" y="9051"/>
                    <a:pt x="10453" y="9051"/>
                  </a:cubicBezTo>
                  <a:lnTo>
                    <a:pt x="11374" y="9051"/>
                  </a:lnTo>
                  <a:cubicBezTo>
                    <a:pt x="11717" y="9051"/>
                    <a:pt x="11993" y="8772"/>
                    <a:pt x="11993" y="8432"/>
                  </a:cubicBezTo>
                  <a:lnTo>
                    <a:pt x="11993" y="8302"/>
                  </a:lnTo>
                  <a:lnTo>
                    <a:pt x="13648" y="8302"/>
                  </a:lnTo>
                  <a:lnTo>
                    <a:pt x="13648" y="11889"/>
                  </a:lnTo>
                  <a:cubicBezTo>
                    <a:pt x="13645" y="12502"/>
                    <a:pt x="13150" y="12998"/>
                    <a:pt x="12537" y="12998"/>
                  </a:cubicBezTo>
                  <a:lnTo>
                    <a:pt x="11069" y="12998"/>
                  </a:lnTo>
                  <a:cubicBezTo>
                    <a:pt x="10948" y="12998"/>
                    <a:pt x="10853" y="13096"/>
                    <a:pt x="10853" y="13214"/>
                  </a:cubicBezTo>
                  <a:cubicBezTo>
                    <a:pt x="10853" y="13334"/>
                    <a:pt x="10948" y="13429"/>
                    <a:pt x="11069" y="13429"/>
                  </a:cubicBezTo>
                  <a:lnTo>
                    <a:pt x="12537" y="13429"/>
                  </a:lnTo>
                  <a:cubicBezTo>
                    <a:pt x="13389" y="13429"/>
                    <a:pt x="14077" y="12739"/>
                    <a:pt x="14080" y="11889"/>
                  </a:cubicBezTo>
                  <a:lnTo>
                    <a:pt x="14080" y="8302"/>
                  </a:lnTo>
                  <a:lnTo>
                    <a:pt x="14109" y="8302"/>
                  </a:lnTo>
                  <a:cubicBezTo>
                    <a:pt x="14466" y="8302"/>
                    <a:pt x="14757" y="8012"/>
                    <a:pt x="14757" y="7655"/>
                  </a:cubicBezTo>
                  <a:cubicBezTo>
                    <a:pt x="14757" y="7295"/>
                    <a:pt x="14466" y="7004"/>
                    <a:pt x="14106" y="7004"/>
                  </a:cubicBezTo>
                  <a:lnTo>
                    <a:pt x="14054" y="7004"/>
                  </a:lnTo>
                  <a:lnTo>
                    <a:pt x="13605" y="3293"/>
                  </a:lnTo>
                  <a:cubicBezTo>
                    <a:pt x="13507" y="2496"/>
                    <a:pt x="12822" y="1874"/>
                    <a:pt x="12042" y="1874"/>
                  </a:cubicBezTo>
                  <a:lnTo>
                    <a:pt x="11066" y="1874"/>
                  </a:lnTo>
                  <a:cubicBezTo>
                    <a:pt x="10945" y="1874"/>
                    <a:pt x="10850" y="1969"/>
                    <a:pt x="10850" y="2090"/>
                  </a:cubicBezTo>
                  <a:cubicBezTo>
                    <a:pt x="10850" y="2208"/>
                    <a:pt x="10945" y="2306"/>
                    <a:pt x="11066" y="2306"/>
                  </a:cubicBezTo>
                  <a:lnTo>
                    <a:pt x="12042" y="2306"/>
                  </a:lnTo>
                  <a:cubicBezTo>
                    <a:pt x="12598" y="2306"/>
                    <a:pt x="13107" y="2772"/>
                    <a:pt x="13176" y="3345"/>
                  </a:cubicBezTo>
                  <a:lnTo>
                    <a:pt x="13617" y="7004"/>
                  </a:lnTo>
                  <a:lnTo>
                    <a:pt x="12782" y="7004"/>
                  </a:lnTo>
                  <a:lnTo>
                    <a:pt x="12782" y="4338"/>
                  </a:lnTo>
                  <a:cubicBezTo>
                    <a:pt x="12782" y="3898"/>
                    <a:pt x="12425" y="3544"/>
                    <a:pt x="11987" y="3544"/>
                  </a:cubicBezTo>
                  <a:cubicBezTo>
                    <a:pt x="11550" y="3544"/>
                    <a:pt x="11196" y="3898"/>
                    <a:pt x="11196" y="4338"/>
                  </a:cubicBezTo>
                  <a:lnTo>
                    <a:pt x="11196" y="6253"/>
                  </a:lnTo>
                  <a:lnTo>
                    <a:pt x="10476" y="6253"/>
                  </a:lnTo>
                  <a:lnTo>
                    <a:pt x="10476" y="4338"/>
                  </a:lnTo>
                  <a:cubicBezTo>
                    <a:pt x="10476" y="3901"/>
                    <a:pt x="10122" y="3547"/>
                    <a:pt x="9684" y="3547"/>
                  </a:cubicBezTo>
                  <a:cubicBezTo>
                    <a:pt x="9247" y="3547"/>
                    <a:pt x="8893" y="3901"/>
                    <a:pt x="8893" y="4338"/>
                  </a:cubicBezTo>
                  <a:lnTo>
                    <a:pt x="8893" y="7004"/>
                  </a:lnTo>
                  <a:lnTo>
                    <a:pt x="8173" y="7004"/>
                  </a:lnTo>
                  <a:lnTo>
                    <a:pt x="8173" y="4338"/>
                  </a:lnTo>
                  <a:cubicBezTo>
                    <a:pt x="8173" y="3898"/>
                    <a:pt x="7819" y="3544"/>
                    <a:pt x="7381" y="3544"/>
                  </a:cubicBezTo>
                  <a:cubicBezTo>
                    <a:pt x="6944" y="3544"/>
                    <a:pt x="6587" y="3898"/>
                    <a:pt x="6587" y="4338"/>
                  </a:cubicBezTo>
                  <a:lnTo>
                    <a:pt x="6587" y="7004"/>
                  </a:lnTo>
                  <a:lnTo>
                    <a:pt x="5867" y="7004"/>
                  </a:lnTo>
                  <a:lnTo>
                    <a:pt x="5867" y="4338"/>
                  </a:lnTo>
                  <a:cubicBezTo>
                    <a:pt x="5867" y="3901"/>
                    <a:pt x="5513" y="3547"/>
                    <a:pt x="5075" y="3547"/>
                  </a:cubicBezTo>
                  <a:cubicBezTo>
                    <a:pt x="4638" y="3547"/>
                    <a:pt x="4284" y="3901"/>
                    <a:pt x="4284" y="4338"/>
                  </a:cubicBezTo>
                  <a:lnTo>
                    <a:pt x="4284" y="6253"/>
                  </a:lnTo>
                  <a:lnTo>
                    <a:pt x="3564" y="6253"/>
                  </a:lnTo>
                  <a:lnTo>
                    <a:pt x="3564" y="4338"/>
                  </a:lnTo>
                  <a:cubicBezTo>
                    <a:pt x="3564" y="3901"/>
                    <a:pt x="3210" y="3547"/>
                    <a:pt x="2772" y="3547"/>
                  </a:cubicBezTo>
                  <a:cubicBezTo>
                    <a:pt x="2335" y="3547"/>
                    <a:pt x="1981" y="3901"/>
                    <a:pt x="1981" y="4338"/>
                  </a:cubicBezTo>
                  <a:lnTo>
                    <a:pt x="1981" y="7004"/>
                  </a:lnTo>
                  <a:lnTo>
                    <a:pt x="1146" y="7004"/>
                  </a:lnTo>
                  <a:lnTo>
                    <a:pt x="1586" y="3345"/>
                  </a:lnTo>
                  <a:cubicBezTo>
                    <a:pt x="1655" y="2772"/>
                    <a:pt x="2162" y="2306"/>
                    <a:pt x="2721" y="2306"/>
                  </a:cubicBezTo>
                  <a:lnTo>
                    <a:pt x="10269" y="2306"/>
                  </a:lnTo>
                  <a:cubicBezTo>
                    <a:pt x="10387" y="2306"/>
                    <a:pt x="10485" y="2208"/>
                    <a:pt x="10485" y="2090"/>
                  </a:cubicBezTo>
                  <a:cubicBezTo>
                    <a:pt x="10485" y="1969"/>
                    <a:pt x="10387" y="1874"/>
                    <a:pt x="10269" y="1874"/>
                  </a:cubicBezTo>
                  <a:lnTo>
                    <a:pt x="10012" y="1874"/>
                  </a:lnTo>
                  <a:cubicBezTo>
                    <a:pt x="9969" y="826"/>
                    <a:pt x="9108" y="0"/>
                    <a:pt x="80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42" name="Google Shape;1842;p125"/>
            <p:cNvSpPr/>
            <p:nvPr/>
          </p:nvSpPr>
          <p:spPr>
            <a:xfrm>
              <a:off x="2195525" y="2941275"/>
              <a:ext cx="149125" cy="32425"/>
            </a:xfrm>
            <a:custGeom>
              <a:avLst/>
              <a:gdLst/>
              <a:ahLst/>
              <a:cxnLst/>
              <a:rect l="l" t="t" r="r" b="b"/>
              <a:pathLst>
                <a:path w="5965" h="1297" extrusionOk="0">
                  <a:moveTo>
                    <a:pt x="5317" y="433"/>
                  </a:moveTo>
                  <a:cubicBezTo>
                    <a:pt x="5438" y="433"/>
                    <a:pt x="5533" y="530"/>
                    <a:pt x="5533" y="649"/>
                  </a:cubicBezTo>
                  <a:cubicBezTo>
                    <a:pt x="5533" y="767"/>
                    <a:pt x="5438" y="864"/>
                    <a:pt x="5317" y="864"/>
                  </a:cubicBezTo>
                  <a:lnTo>
                    <a:pt x="648" y="864"/>
                  </a:lnTo>
                  <a:cubicBezTo>
                    <a:pt x="530" y="864"/>
                    <a:pt x="432" y="767"/>
                    <a:pt x="432" y="649"/>
                  </a:cubicBezTo>
                  <a:cubicBezTo>
                    <a:pt x="432" y="530"/>
                    <a:pt x="530" y="433"/>
                    <a:pt x="648" y="433"/>
                  </a:cubicBezTo>
                  <a:close/>
                  <a:moveTo>
                    <a:pt x="648" y="1"/>
                  </a:moveTo>
                  <a:cubicBezTo>
                    <a:pt x="291" y="1"/>
                    <a:pt x="0" y="292"/>
                    <a:pt x="0" y="649"/>
                  </a:cubicBezTo>
                  <a:cubicBezTo>
                    <a:pt x="0" y="1005"/>
                    <a:pt x="291" y="1296"/>
                    <a:pt x="648" y="1296"/>
                  </a:cubicBezTo>
                  <a:lnTo>
                    <a:pt x="5317" y="1296"/>
                  </a:lnTo>
                  <a:cubicBezTo>
                    <a:pt x="5677" y="1296"/>
                    <a:pt x="5965" y="1005"/>
                    <a:pt x="5965" y="649"/>
                  </a:cubicBezTo>
                  <a:cubicBezTo>
                    <a:pt x="5965" y="292"/>
                    <a:pt x="5677" y="1"/>
                    <a:pt x="53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43" name="Google Shape;1843;p125"/>
          <p:cNvGrpSpPr/>
          <p:nvPr/>
        </p:nvGrpSpPr>
        <p:grpSpPr>
          <a:xfrm>
            <a:off x="4086138" y="4073488"/>
            <a:ext cx="369000" cy="294675"/>
            <a:chOff x="3323850" y="3901625"/>
            <a:chExt cx="369000" cy="294675"/>
          </a:xfrm>
        </p:grpSpPr>
        <p:sp>
          <p:nvSpPr>
            <p:cNvPr id="1844" name="Google Shape;1844;p125"/>
            <p:cNvSpPr/>
            <p:nvPr/>
          </p:nvSpPr>
          <p:spPr>
            <a:xfrm>
              <a:off x="3323850" y="3943375"/>
              <a:ext cx="313225" cy="252925"/>
            </a:xfrm>
            <a:custGeom>
              <a:avLst/>
              <a:gdLst/>
              <a:ahLst/>
              <a:cxnLst/>
              <a:rect l="l" t="t" r="r" b="b"/>
              <a:pathLst>
                <a:path w="12529" h="10117" extrusionOk="0">
                  <a:moveTo>
                    <a:pt x="1796" y="1"/>
                  </a:moveTo>
                  <a:cubicBezTo>
                    <a:pt x="1719" y="1"/>
                    <a:pt x="1644" y="43"/>
                    <a:pt x="1606" y="116"/>
                  </a:cubicBezTo>
                  <a:cubicBezTo>
                    <a:pt x="1261" y="772"/>
                    <a:pt x="1080" y="1538"/>
                    <a:pt x="1080" y="2338"/>
                  </a:cubicBezTo>
                  <a:cubicBezTo>
                    <a:pt x="1082" y="2914"/>
                    <a:pt x="1177" y="3484"/>
                    <a:pt x="1353" y="4031"/>
                  </a:cubicBezTo>
                  <a:lnTo>
                    <a:pt x="1183" y="4632"/>
                  </a:lnTo>
                  <a:lnTo>
                    <a:pt x="907" y="3685"/>
                  </a:lnTo>
                  <a:cubicBezTo>
                    <a:pt x="881" y="3590"/>
                    <a:pt x="797" y="3527"/>
                    <a:pt x="700" y="3527"/>
                  </a:cubicBezTo>
                  <a:lnTo>
                    <a:pt x="216" y="3527"/>
                  </a:lnTo>
                  <a:cubicBezTo>
                    <a:pt x="95" y="3527"/>
                    <a:pt x="0" y="3625"/>
                    <a:pt x="0" y="3743"/>
                  </a:cubicBezTo>
                  <a:cubicBezTo>
                    <a:pt x="0" y="3864"/>
                    <a:pt x="95" y="3959"/>
                    <a:pt x="216" y="3959"/>
                  </a:cubicBezTo>
                  <a:lnTo>
                    <a:pt x="538" y="3959"/>
                  </a:lnTo>
                  <a:lnTo>
                    <a:pt x="973" y="5470"/>
                  </a:lnTo>
                  <a:cubicBezTo>
                    <a:pt x="1002" y="5562"/>
                    <a:pt x="1085" y="5628"/>
                    <a:pt x="1183" y="5628"/>
                  </a:cubicBezTo>
                  <a:cubicBezTo>
                    <a:pt x="1278" y="5628"/>
                    <a:pt x="1362" y="5562"/>
                    <a:pt x="1391" y="5470"/>
                  </a:cubicBezTo>
                  <a:lnTo>
                    <a:pt x="1609" y="4701"/>
                  </a:lnTo>
                  <a:cubicBezTo>
                    <a:pt x="2312" y="6282"/>
                    <a:pt x="3872" y="8213"/>
                    <a:pt x="7214" y="10073"/>
                  </a:cubicBezTo>
                  <a:cubicBezTo>
                    <a:pt x="7265" y="10102"/>
                    <a:pt x="7321" y="10116"/>
                    <a:pt x="7377" y="10116"/>
                  </a:cubicBezTo>
                  <a:cubicBezTo>
                    <a:pt x="7433" y="10116"/>
                    <a:pt x="7489" y="10102"/>
                    <a:pt x="7540" y="10073"/>
                  </a:cubicBezTo>
                  <a:cubicBezTo>
                    <a:pt x="9768" y="8835"/>
                    <a:pt x="11423" y="7436"/>
                    <a:pt x="12462" y="5919"/>
                  </a:cubicBezTo>
                  <a:cubicBezTo>
                    <a:pt x="12528" y="5821"/>
                    <a:pt x="12502" y="5686"/>
                    <a:pt x="12407" y="5620"/>
                  </a:cubicBezTo>
                  <a:cubicBezTo>
                    <a:pt x="12369" y="5593"/>
                    <a:pt x="12326" y="5581"/>
                    <a:pt x="12283" y="5581"/>
                  </a:cubicBezTo>
                  <a:cubicBezTo>
                    <a:pt x="12214" y="5581"/>
                    <a:pt x="12146" y="5614"/>
                    <a:pt x="12105" y="5674"/>
                  </a:cubicBezTo>
                  <a:cubicBezTo>
                    <a:pt x="11112" y="7128"/>
                    <a:pt x="9523" y="8473"/>
                    <a:pt x="7378" y="9670"/>
                  </a:cubicBezTo>
                  <a:cubicBezTo>
                    <a:pt x="5378" y="8550"/>
                    <a:pt x="3855" y="7301"/>
                    <a:pt x="2853" y="5954"/>
                  </a:cubicBezTo>
                  <a:cubicBezTo>
                    <a:pt x="2378" y="5317"/>
                    <a:pt x="2027" y="4673"/>
                    <a:pt x="1805" y="4028"/>
                  </a:cubicBezTo>
                  <a:lnTo>
                    <a:pt x="1949" y="3527"/>
                  </a:lnTo>
                  <a:lnTo>
                    <a:pt x="2130" y="3849"/>
                  </a:lnTo>
                  <a:cubicBezTo>
                    <a:pt x="2168" y="3918"/>
                    <a:pt x="2243" y="3959"/>
                    <a:pt x="2320" y="3959"/>
                  </a:cubicBezTo>
                  <a:lnTo>
                    <a:pt x="3550" y="3959"/>
                  </a:lnTo>
                  <a:cubicBezTo>
                    <a:pt x="3670" y="3959"/>
                    <a:pt x="3765" y="3864"/>
                    <a:pt x="3765" y="3743"/>
                  </a:cubicBezTo>
                  <a:cubicBezTo>
                    <a:pt x="3765" y="3625"/>
                    <a:pt x="3670" y="3527"/>
                    <a:pt x="3550" y="3527"/>
                  </a:cubicBezTo>
                  <a:lnTo>
                    <a:pt x="2444" y="3527"/>
                  </a:lnTo>
                  <a:lnTo>
                    <a:pt x="2070" y="2865"/>
                  </a:lnTo>
                  <a:cubicBezTo>
                    <a:pt x="2029" y="2790"/>
                    <a:pt x="1956" y="2755"/>
                    <a:pt x="1884" y="2755"/>
                  </a:cubicBezTo>
                  <a:cubicBezTo>
                    <a:pt x="1794" y="2755"/>
                    <a:pt x="1704" y="2810"/>
                    <a:pt x="1676" y="2914"/>
                  </a:cubicBezTo>
                  <a:lnTo>
                    <a:pt x="1589" y="3207"/>
                  </a:lnTo>
                  <a:cubicBezTo>
                    <a:pt x="1540" y="2919"/>
                    <a:pt x="1514" y="2629"/>
                    <a:pt x="1514" y="2338"/>
                  </a:cubicBezTo>
                  <a:cubicBezTo>
                    <a:pt x="1514" y="1610"/>
                    <a:pt x="1678" y="910"/>
                    <a:pt x="1989" y="317"/>
                  </a:cubicBezTo>
                  <a:cubicBezTo>
                    <a:pt x="2044" y="211"/>
                    <a:pt x="2004" y="81"/>
                    <a:pt x="1897" y="26"/>
                  </a:cubicBezTo>
                  <a:cubicBezTo>
                    <a:pt x="1865" y="9"/>
                    <a:pt x="1830" y="1"/>
                    <a:pt x="17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45" name="Google Shape;1845;p125"/>
            <p:cNvSpPr/>
            <p:nvPr/>
          </p:nvSpPr>
          <p:spPr>
            <a:xfrm>
              <a:off x="3434375" y="4013700"/>
              <a:ext cx="154550" cy="147775"/>
            </a:xfrm>
            <a:custGeom>
              <a:avLst/>
              <a:gdLst/>
              <a:ahLst/>
              <a:cxnLst/>
              <a:rect l="l" t="t" r="r" b="b"/>
              <a:pathLst>
                <a:path w="6182" h="5911" extrusionOk="0">
                  <a:moveTo>
                    <a:pt x="2956" y="1"/>
                  </a:moveTo>
                  <a:cubicBezTo>
                    <a:pt x="2699" y="1"/>
                    <a:pt x="2440" y="34"/>
                    <a:pt x="2183" y="104"/>
                  </a:cubicBezTo>
                  <a:cubicBezTo>
                    <a:pt x="896" y="452"/>
                    <a:pt x="4" y="1621"/>
                    <a:pt x="4" y="2956"/>
                  </a:cubicBezTo>
                  <a:cubicBezTo>
                    <a:pt x="1" y="3679"/>
                    <a:pt x="266" y="4373"/>
                    <a:pt x="744" y="4914"/>
                  </a:cubicBezTo>
                  <a:cubicBezTo>
                    <a:pt x="791" y="4968"/>
                    <a:pt x="847" y="4990"/>
                    <a:pt x="901" y="4990"/>
                  </a:cubicBezTo>
                  <a:cubicBezTo>
                    <a:pt x="1064" y="4990"/>
                    <a:pt x="1211" y="4788"/>
                    <a:pt x="1066" y="4626"/>
                  </a:cubicBezTo>
                  <a:cubicBezTo>
                    <a:pt x="202" y="3644"/>
                    <a:pt x="231" y="2165"/>
                    <a:pt x="1135" y="1221"/>
                  </a:cubicBezTo>
                  <a:cubicBezTo>
                    <a:pt x="1628" y="707"/>
                    <a:pt x="2288" y="446"/>
                    <a:pt x="2952" y="446"/>
                  </a:cubicBezTo>
                  <a:cubicBezTo>
                    <a:pt x="3510" y="446"/>
                    <a:pt x="4070" y="630"/>
                    <a:pt x="4535" y="1005"/>
                  </a:cubicBezTo>
                  <a:cubicBezTo>
                    <a:pt x="5551" y="1828"/>
                    <a:pt x="5770" y="3290"/>
                    <a:pt x="5036" y="4373"/>
                  </a:cubicBezTo>
                  <a:cubicBezTo>
                    <a:pt x="4553" y="5087"/>
                    <a:pt x="3762" y="5478"/>
                    <a:pt x="2952" y="5478"/>
                  </a:cubicBezTo>
                  <a:cubicBezTo>
                    <a:pt x="2534" y="5478"/>
                    <a:pt x="2110" y="5373"/>
                    <a:pt x="1722" y="5156"/>
                  </a:cubicBezTo>
                  <a:cubicBezTo>
                    <a:pt x="1689" y="5137"/>
                    <a:pt x="1653" y="5129"/>
                    <a:pt x="1618" y="5129"/>
                  </a:cubicBezTo>
                  <a:cubicBezTo>
                    <a:pt x="1542" y="5129"/>
                    <a:pt x="1468" y="5169"/>
                    <a:pt x="1429" y="5239"/>
                  </a:cubicBezTo>
                  <a:cubicBezTo>
                    <a:pt x="1371" y="5343"/>
                    <a:pt x="1406" y="5475"/>
                    <a:pt x="1512" y="5533"/>
                  </a:cubicBezTo>
                  <a:cubicBezTo>
                    <a:pt x="1965" y="5787"/>
                    <a:pt x="2462" y="5911"/>
                    <a:pt x="2955" y="5911"/>
                  </a:cubicBezTo>
                  <a:cubicBezTo>
                    <a:pt x="3730" y="5911"/>
                    <a:pt x="4495" y="5607"/>
                    <a:pt x="5065" y="5026"/>
                  </a:cubicBezTo>
                  <a:cubicBezTo>
                    <a:pt x="6000" y="4073"/>
                    <a:pt x="6182" y="2614"/>
                    <a:pt x="5505" y="1462"/>
                  </a:cubicBezTo>
                  <a:cubicBezTo>
                    <a:pt x="4966" y="541"/>
                    <a:pt x="3986" y="1"/>
                    <a:pt x="29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46" name="Google Shape;1846;p125"/>
            <p:cNvSpPr/>
            <p:nvPr/>
          </p:nvSpPr>
          <p:spPr>
            <a:xfrm>
              <a:off x="3403725" y="3982300"/>
              <a:ext cx="63150" cy="53975"/>
            </a:xfrm>
            <a:custGeom>
              <a:avLst/>
              <a:gdLst/>
              <a:ahLst/>
              <a:cxnLst/>
              <a:rect l="l" t="t" r="r" b="b"/>
              <a:pathLst>
                <a:path w="2526" h="2159" extrusionOk="0">
                  <a:moveTo>
                    <a:pt x="1438" y="433"/>
                  </a:moveTo>
                  <a:cubicBezTo>
                    <a:pt x="1773" y="433"/>
                    <a:pt x="2093" y="691"/>
                    <a:pt x="2093" y="1083"/>
                  </a:cubicBezTo>
                  <a:cubicBezTo>
                    <a:pt x="2093" y="1440"/>
                    <a:pt x="1803" y="1731"/>
                    <a:pt x="1446" y="1731"/>
                  </a:cubicBezTo>
                  <a:cubicBezTo>
                    <a:pt x="867" y="1731"/>
                    <a:pt x="579" y="1031"/>
                    <a:pt x="985" y="623"/>
                  </a:cubicBezTo>
                  <a:cubicBezTo>
                    <a:pt x="1117" y="492"/>
                    <a:pt x="1279" y="433"/>
                    <a:pt x="1438" y="433"/>
                  </a:cubicBezTo>
                  <a:close/>
                  <a:moveTo>
                    <a:pt x="1446" y="1"/>
                  </a:moveTo>
                  <a:cubicBezTo>
                    <a:pt x="481" y="1"/>
                    <a:pt x="0" y="1164"/>
                    <a:pt x="680" y="1843"/>
                  </a:cubicBezTo>
                  <a:cubicBezTo>
                    <a:pt x="888" y="2049"/>
                    <a:pt x="1164" y="2159"/>
                    <a:pt x="1444" y="2159"/>
                  </a:cubicBezTo>
                  <a:cubicBezTo>
                    <a:pt x="1584" y="2159"/>
                    <a:pt x="1724" y="2132"/>
                    <a:pt x="1857" y="2076"/>
                  </a:cubicBezTo>
                  <a:cubicBezTo>
                    <a:pt x="2260" y="1909"/>
                    <a:pt x="2525" y="1515"/>
                    <a:pt x="2525" y="1080"/>
                  </a:cubicBezTo>
                  <a:cubicBezTo>
                    <a:pt x="2522" y="484"/>
                    <a:pt x="2039" y="1"/>
                    <a:pt x="14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47" name="Google Shape;1847;p125"/>
            <p:cNvSpPr/>
            <p:nvPr/>
          </p:nvSpPr>
          <p:spPr>
            <a:xfrm>
              <a:off x="3540675" y="3982275"/>
              <a:ext cx="63150" cy="54025"/>
            </a:xfrm>
            <a:custGeom>
              <a:avLst/>
              <a:gdLst/>
              <a:ahLst/>
              <a:cxnLst/>
              <a:rect l="l" t="t" r="r" b="b"/>
              <a:pathLst>
                <a:path w="2526" h="2161" extrusionOk="0">
                  <a:moveTo>
                    <a:pt x="1448" y="433"/>
                  </a:moveTo>
                  <a:cubicBezTo>
                    <a:pt x="1606" y="433"/>
                    <a:pt x="1769" y="492"/>
                    <a:pt x="1901" y="624"/>
                  </a:cubicBezTo>
                  <a:cubicBezTo>
                    <a:pt x="2309" y="1032"/>
                    <a:pt x="2019" y="1729"/>
                    <a:pt x="1443" y="1729"/>
                  </a:cubicBezTo>
                  <a:cubicBezTo>
                    <a:pt x="1086" y="1729"/>
                    <a:pt x="795" y="1441"/>
                    <a:pt x="795" y="1081"/>
                  </a:cubicBezTo>
                  <a:cubicBezTo>
                    <a:pt x="795" y="692"/>
                    <a:pt x="1114" y="433"/>
                    <a:pt x="1448" y="433"/>
                  </a:cubicBezTo>
                  <a:close/>
                  <a:moveTo>
                    <a:pt x="1437" y="0"/>
                  </a:moveTo>
                  <a:cubicBezTo>
                    <a:pt x="1172" y="0"/>
                    <a:pt x="901" y="99"/>
                    <a:pt x="680" y="318"/>
                  </a:cubicBezTo>
                  <a:cubicBezTo>
                    <a:pt x="1" y="998"/>
                    <a:pt x="484" y="2161"/>
                    <a:pt x="1446" y="2161"/>
                  </a:cubicBezTo>
                  <a:cubicBezTo>
                    <a:pt x="2042" y="2161"/>
                    <a:pt x="2523" y="1677"/>
                    <a:pt x="2525" y="1081"/>
                  </a:cubicBezTo>
                  <a:cubicBezTo>
                    <a:pt x="2525" y="431"/>
                    <a:pt x="1993" y="0"/>
                    <a:pt x="1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48" name="Google Shape;1848;p125"/>
            <p:cNvSpPr/>
            <p:nvPr/>
          </p:nvSpPr>
          <p:spPr>
            <a:xfrm>
              <a:off x="3472250" y="3956325"/>
              <a:ext cx="63125" cy="54075"/>
            </a:xfrm>
            <a:custGeom>
              <a:avLst/>
              <a:gdLst/>
              <a:ahLst/>
              <a:cxnLst/>
              <a:rect l="l" t="t" r="r" b="b"/>
              <a:pathLst>
                <a:path w="2525" h="2163" extrusionOk="0">
                  <a:moveTo>
                    <a:pt x="1448" y="434"/>
                  </a:moveTo>
                  <a:cubicBezTo>
                    <a:pt x="1608" y="434"/>
                    <a:pt x="1770" y="493"/>
                    <a:pt x="1903" y="625"/>
                  </a:cubicBezTo>
                  <a:cubicBezTo>
                    <a:pt x="2309" y="1034"/>
                    <a:pt x="2021" y="1731"/>
                    <a:pt x="1445" y="1731"/>
                  </a:cubicBezTo>
                  <a:cubicBezTo>
                    <a:pt x="1085" y="1731"/>
                    <a:pt x="795" y="1440"/>
                    <a:pt x="795" y="1083"/>
                  </a:cubicBezTo>
                  <a:lnTo>
                    <a:pt x="797" y="1083"/>
                  </a:lnTo>
                  <a:cubicBezTo>
                    <a:pt x="797" y="692"/>
                    <a:pt x="1116" y="434"/>
                    <a:pt x="1448" y="434"/>
                  </a:cubicBezTo>
                  <a:close/>
                  <a:moveTo>
                    <a:pt x="1437" y="1"/>
                  </a:moveTo>
                  <a:cubicBezTo>
                    <a:pt x="1171" y="1"/>
                    <a:pt x="900" y="99"/>
                    <a:pt x="679" y="320"/>
                  </a:cubicBezTo>
                  <a:cubicBezTo>
                    <a:pt x="0" y="1000"/>
                    <a:pt x="481" y="2163"/>
                    <a:pt x="1445" y="2163"/>
                  </a:cubicBezTo>
                  <a:cubicBezTo>
                    <a:pt x="2038" y="2160"/>
                    <a:pt x="2522" y="1679"/>
                    <a:pt x="2525" y="1083"/>
                  </a:cubicBezTo>
                  <a:cubicBezTo>
                    <a:pt x="2525" y="433"/>
                    <a:pt x="1992" y="1"/>
                    <a:pt x="14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49" name="Google Shape;1849;p125"/>
            <p:cNvSpPr/>
            <p:nvPr/>
          </p:nvSpPr>
          <p:spPr>
            <a:xfrm>
              <a:off x="3466925" y="4045675"/>
              <a:ext cx="82775" cy="82825"/>
            </a:xfrm>
            <a:custGeom>
              <a:avLst/>
              <a:gdLst/>
              <a:ahLst/>
              <a:cxnLst/>
              <a:rect l="l" t="t" r="r" b="b"/>
              <a:pathLst>
                <a:path w="3311" h="3313" extrusionOk="0">
                  <a:moveTo>
                    <a:pt x="1659" y="435"/>
                  </a:moveTo>
                  <a:cubicBezTo>
                    <a:pt x="1712" y="435"/>
                    <a:pt x="1767" y="455"/>
                    <a:pt x="1811" y="500"/>
                  </a:cubicBezTo>
                  <a:cubicBezTo>
                    <a:pt x="1851" y="540"/>
                    <a:pt x="1874" y="595"/>
                    <a:pt x="1874" y="653"/>
                  </a:cubicBezTo>
                  <a:lnTo>
                    <a:pt x="1874" y="1228"/>
                  </a:lnTo>
                  <a:cubicBezTo>
                    <a:pt x="1874" y="1346"/>
                    <a:pt x="1969" y="1444"/>
                    <a:pt x="2090" y="1444"/>
                  </a:cubicBezTo>
                  <a:lnTo>
                    <a:pt x="2666" y="1444"/>
                  </a:lnTo>
                  <a:cubicBezTo>
                    <a:pt x="2784" y="1444"/>
                    <a:pt x="2882" y="1539"/>
                    <a:pt x="2882" y="1660"/>
                  </a:cubicBezTo>
                  <a:cubicBezTo>
                    <a:pt x="2882" y="1778"/>
                    <a:pt x="2784" y="1876"/>
                    <a:pt x="2666" y="1876"/>
                  </a:cubicBezTo>
                  <a:lnTo>
                    <a:pt x="2090" y="1876"/>
                  </a:lnTo>
                  <a:cubicBezTo>
                    <a:pt x="1969" y="1876"/>
                    <a:pt x="1874" y="1971"/>
                    <a:pt x="1874" y="2092"/>
                  </a:cubicBezTo>
                  <a:lnTo>
                    <a:pt x="1874" y="2668"/>
                  </a:lnTo>
                  <a:cubicBezTo>
                    <a:pt x="1874" y="2786"/>
                    <a:pt x="1776" y="2881"/>
                    <a:pt x="1658" y="2881"/>
                  </a:cubicBezTo>
                  <a:cubicBezTo>
                    <a:pt x="1537" y="2881"/>
                    <a:pt x="1442" y="2786"/>
                    <a:pt x="1442" y="2668"/>
                  </a:cubicBezTo>
                  <a:lnTo>
                    <a:pt x="1442" y="2092"/>
                  </a:lnTo>
                  <a:cubicBezTo>
                    <a:pt x="1442" y="1971"/>
                    <a:pt x="1344" y="1876"/>
                    <a:pt x="1226" y="1876"/>
                  </a:cubicBezTo>
                  <a:lnTo>
                    <a:pt x="651" y="1876"/>
                  </a:lnTo>
                  <a:cubicBezTo>
                    <a:pt x="530" y="1876"/>
                    <a:pt x="435" y="1778"/>
                    <a:pt x="435" y="1660"/>
                  </a:cubicBezTo>
                  <a:cubicBezTo>
                    <a:pt x="435" y="1539"/>
                    <a:pt x="530" y="1444"/>
                    <a:pt x="651" y="1444"/>
                  </a:cubicBezTo>
                  <a:lnTo>
                    <a:pt x="1226" y="1444"/>
                  </a:lnTo>
                  <a:cubicBezTo>
                    <a:pt x="1344" y="1444"/>
                    <a:pt x="1442" y="1346"/>
                    <a:pt x="1442" y="1228"/>
                  </a:cubicBezTo>
                  <a:lnTo>
                    <a:pt x="1442" y="653"/>
                  </a:lnTo>
                  <a:cubicBezTo>
                    <a:pt x="1440" y="522"/>
                    <a:pt x="1548" y="435"/>
                    <a:pt x="1659" y="435"/>
                  </a:cubicBezTo>
                  <a:close/>
                  <a:moveTo>
                    <a:pt x="1659" y="0"/>
                  </a:moveTo>
                  <a:cubicBezTo>
                    <a:pt x="1326" y="0"/>
                    <a:pt x="1006" y="259"/>
                    <a:pt x="1008" y="650"/>
                  </a:cubicBezTo>
                  <a:lnTo>
                    <a:pt x="1008" y="1010"/>
                  </a:lnTo>
                  <a:lnTo>
                    <a:pt x="648" y="1010"/>
                  </a:lnTo>
                  <a:cubicBezTo>
                    <a:pt x="291" y="1010"/>
                    <a:pt x="0" y="1300"/>
                    <a:pt x="0" y="1657"/>
                  </a:cubicBezTo>
                  <a:cubicBezTo>
                    <a:pt x="0" y="2014"/>
                    <a:pt x="291" y="2305"/>
                    <a:pt x="648" y="2305"/>
                  </a:cubicBezTo>
                  <a:lnTo>
                    <a:pt x="1008" y="2305"/>
                  </a:lnTo>
                  <a:lnTo>
                    <a:pt x="1008" y="2665"/>
                  </a:lnTo>
                  <a:cubicBezTo>
                    <a:pt x="1008" y="3022"/>
                    <a:pt x="1298" y="3313"/>
                    <a:pt x="1655" y="3313"/>
                  </a:cubicBezTo>
                  <a:cubicBezTo>
                    <a:pt x="2012" y="3313"/>
                    <a:pt x="2303" y="3022"/>
                    <a:pt x="2303" y="2665"/>
                  </a:cubicBezTo>
                  <a:lnTo>
                    <a:pt x="2303" y="2305"/>
                  </a:lnTo>
                  <a:lnTo>
                    <a:pt x="2663" y="2305"/>
                  </a:lnTo>
                  <a:cubicBezTo>
                    <a:pt x="3020" y="2305"/>
                    <a:pt x="3311" y="2014"/>
                    <a:pt x="3311" y="1657"/>
                  </a:cubicBezTo>
                  <a:cubicBezTo>
                    <a:pt x="3311" y="1300"/>
                    <a:pt x="3020" y="1010"/>
                    <a:pt x="2663" y="1010"/>
                  </a:cubicBezTo>
                  <a:lnTo>
                    <a:pt x="2303" y="1010"/>
                  </a:lnTo>
                  <a:lnTo>
                    <a:pt x="2303" y="650"/>
                  </a:lnTo>
                  <a:cubicBezTo>
                    <a:pt x="2303" y="477"/>
                    <a:pt x="2237" y="313"/>
                    <a:pt x="2113" y="192"/>
                  </a:cubicBezTo>
                  <a:cubicBezTo>
                    <a:pt x="1982" y="60"/>
                    <a:pt x="1819" y="0"/>
                    <a:pt x="16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50" name="Google Shape;1850;p125"/>
            <p:cNvSpPr/>
            <p:nvPr/>
          </p:nvSpPr>
          <p:spPr>
            <a:xfrm>
              <a:off x="3374275" y="3901625"/>
              <a:ext cx="318575" cy="172325"/>
            </a:xfrm>
            <a:custGeom>
              <a:avLst/>
              <a:gdLst/>
              <a:ahLst/>
              <a:cxnLst/>
              <a:rect l="l" t="t" r="r" b="b"/>
              <a:pathLst>
                <a:path w="12743" h="6893" extrusionOk="0">
                  <a:moveTo>
                    <a:pt x="2332" y="1"/>
                  </a:moveTo>
                  <a:cubicBezTo>
                    <a:pt x="2328" y="1"/>
                    <a:pt x="2323" y="1"/>
                    <a:pt x="2318" y="1"/>
                  </a:cubicBezTo>
                  <a:cubicBezTo>
                    <a:pt x="1489" y="1"/>
                    <a:pt x="735" y="340"/>
                    <a:pt x="148" y="985"/>
                  </a:cubicBezTo>
                  <a:cubicBezTo>
                    <a:pt x="0" y="1144"/>
                    <a:pt x="144" y="1350"/>
                    <a:pt x="308" y="1350"/>
                  </a:cubicBezTo>
                  <a:cubicBezTo>
                    <a:pt x="361" y="1350"/>
                    <a:pt x="417" y="1328"/>
                    <a:pt x="465" y="1276"/>
                  </a:cubicBezTo>
                  <a:cubicBezTo>
                    <a:pt x="971" y="723"/>
                    <a:pt x="1613" y="433"/>
                    <a:pt x="2318" y="433"/>
                  </a:cubicBezTo>
                  <a:cubicBezTo>
                    <a:pt x="3896" y="433"/>
                    <a:pt x="4837" y="1561"/>
                    <a:pt x="5091" y="1906"/>
                  </a:cubicBezTo>
                  <a:cubicBezTo>
                    <a:pt x="5157" y="1999"/>
                    <a:pt x="5259" y="2045"/>
                    <a:pt x="5361" y="2045"/>
                  </a:cubicBezTo>
                  <a:cubicBezTo>
                    <a:pt x="5464" y="2045"/>
                    <a:pt x="5566" y="1999"/>
                    <a:pt x="5632" y="1906"/>
                  </a:cubicBezTo>
                  <a:cubicBezTo>
                    <a:pt x="5882" y="1561"/>
                    <a:pt x="6827" y="433"/>
                    <a:pt x="8401" y="433"/>
                  </a:cubicBezTo>
                  <a:cubicBezTo>
                    <a:pt x="9985" y="433"/>
                    <a:pt x="11228" y="2001"/>
                    <a:pt x="11228" y="4008"/>
                  </a:cubicBezTo>
                  <a:cubicBezTo>
                    <a:pt x="11225" y="4184"/>
                    <a:pt x="11217" y="4362"/>
                    <a:pt x="11197" y="4538"/>
                  </a:cubicBezTo>
                  <a:lnTo>
                    <a:pt x="11081" y="4140"/>
                  </a:lnTo>
                  <a:cubicBezTo>
                    <a:pt x="11055" y="4048"/>
                    <a:pt x="10972" y="3985"/>
                    <a:pt x="10874" y="3985"/>
                  </a:cubicBezTo>
                  <a:cubicBezTo>
                    <a:pt x="10779" y="3985"/>
                    <a:pt x="10693" y="4048"/>
                    <a:pt x="10667" y="4140"/>
                  </a:cubicBezTo>
                  <a:lnTo>
                    <a:pt x="10108" y="6086"/>
                  </a:lnTo>
                  <a:lnTo>
                    <a:pt x="9930" y="5761"/>
                  </a:lnTo>
                  <a:cubicBezTo>
                    <a:pt x="9892" y="5695"/>
                    <a:pt x="9820" y="5652"/>
                    <a:pt x="9743" y="5652"/>
                  </a:cubicBezTo>
                  <a:lnTo>
                    <a:pt x="8902" y="5652"/>
                  </a:lnTo>
                  <a:cubicBezTo>
                    <a:pt x="8784" y="5652"/>
                    <a:pt x="8686" y="5750"/>
                    <a:pt x="8686" y="5868"/>
                  </a:cubicBezTo>
                  <a:cubicBezTo>
                    <a:pt x="8686" y="5989"/>
                    <a:pt x="8784" y="6084"/>
                    <a:pt x="8902" y="6084"/>
                  </a:cubicBezTo>
                  <a:lnTo>
                    <a:pt x="9616" y="6084"/>
                  </a:lnTo>
                  <a:lnTo>
                    <a:pt x="9987" y="6746"/>
                  </a:lnTo>
                  <a:cubicBezTo>
                    <a:pt x="10028" y="6815"/>
                    <a:pt x="10100" y="6855"/>
                    <a:pt x="10177" y="6855"/>
                  </a:cubicBezTo>
                  <a:lnTo>
                    <a:pt x="10203" y="6855"/>
                  </a:lnTo>
                  <a:cubicBezTo>
                    <a:pt x="10290" y="6844"/>
                    <a:pt x="10362" y="6783"/>
                    <a:pt x="10385" y="6700"/>
                  </a:cubicBezTo>
                  <a:lnTo>
                    <a:pt x="10877" y="4981"/>
                  </a:lnTo>
                  <a:lnTo>
                    <a:pt x="11015" y="5450"/>
                  </a:lnTo>
                  <a:cubicBezTo>
                    <a:pt x="10897" y="5842"/>
                    <a:pt x="10745" y="6216"/>
                    <a:pt x="10555" y="6576"/>
                  </a:cubicBezTo>
                  <a:cubicBezTo>
                    <a:pt x="10497" y="6682"/>
                    <a:pt x="10540" y="6812"/>
                    <a:pt x="10644" y="6869"/>
                  </a:cubicBezTo>
                  <a:cubicBezTo>
                    <a:pt x="10675" y="6884"/>
                    <a:pt x="10710" y="6892"/>
                    <a:pt x="10745" y="6892"/>
                  </a:cubicBezTo>
                  <a:cubicBezTo>
                    <a:pt x="10825" y="6892"/>
                    <a:pt x="10900" y="6849"/>
                    <a:pt x="10937" y="6777"/>
                  </a:cubicBezTo>
                  <a:cubicBezTo>
                    <a:pt x="11058" y="6544"/>
                    <a:pt x="11168" y="6305"/>
                    <a:pt x="11263" y="6061"/>
                  </a:cubicBezTo>
                  <a:cubicBezTo>
                    <a:pt x="11292" y="6078"/>
                    <a:pt x="11326" y="6084"/>
                    <a:pt x="11361" y="6084"/>
                  </a:cubicBezTo>
                  <a:lnTo>
                    <a:pt x="12527" y="6084"/>
                  </a:lnTo>
                  <a:cubicBezTo>
                    <a:pt x="12645" y="6084"/>
                    <a:pt x="12742" y="5989"/>
                    <a:pt x="12742" y="5868"/>
                  </a:cubicBezTo>
                  <a:cubicBezTo>
                    <a:pt x="12742" y="5750"/>
                    <a:pt x="12645" y="5652"/>
                    <a:pt x="12527" y="5652"/>
                  </a:cubicBezTo>
                  <a:lnTo>
                    <a:pt x="12524" y="5655"/>
                  </a:lnTo>
                  <a:lnTo>
                    <a:pt x="11519" y="5655"/>
                  </a:lnTo>
                  <a:lnTo>
                    <a:pt x="11461" y="5450"/>
                  </a:lnTo>
                  <a:cubicBezTo>
                    <a:pt x="11591" y="4981"/>
                    <a:pt x="11657" y="4494"/>
                    <a:pt x="11660" y="4008"/>
                  </a:cubicBezTo>
                  <a:cubicBezTo>
                    <a:pt x="11660" y="2949"/>
                    <a:pt x="11343" y="1958"/>
                    <a:pt x="10768" y="1213"/>
                  </a:cubicBezTo>
                  <a:cubicBezTo>
                    <a:pt x="10163" y="430"/>
                    <a:pt x="9322" y="1"/>
                    <a:pt x="8401" y="1"/>
                  </a:cubicBezTo>
                  <a:cubicBezTo>
                    <a:pt x="8397" y="1"/>
                    <a:pt x="8392" y="1"/>
                    <a:pt x="8387" y="1"/>
                  </a:cubicBezTo>
                  <a:cubicBezTo>
                    <a:pt x="7638" y="1"/>
                    <a:pt x="6906" y="234"/>
                    <a:pt x="6294" y="666"/>
                  </a:cubicBezTo>
                  <a:cubicBezTo>
                    <a:pt x="5943" y="913"/>
                    <a:pt x="5626" y="1210"/>
                    <a:pt x="5361" y="1550"/>
                  </a:cubicBezTo>
                  <a:cubicBezTo>
                    <a:pt x="5096" y="1210"/>
                    <a:pt x="4780" y="913"/>
                    <a:pt x="4426" y="666"/>
                  </a:cubicBezTo>
                  <a:cubicBezTo>
                    <a:pt x="3813" y="234"/>
                    <a:pt x="3082" y="1"/>
                    <a:pt x="23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51" name="Google Shape;1851;p125"/>
          <p:cNvGrpSpPr/>
          <p:nvPr/>
        </p:nvGrpSpPr>
        <p:grpSpPr>
          <a:xfrm>
            <a:off x="7226613" y="1689763"/>
            <a:ext cx="270200" cy="368925"/>
            <a:chOff x="6464325" y="1517900"/>
            <a:chExt cx="270200" cy="368925"/>
          </a:xfrm>
        </p:grpSpPr>
        <p:sp>
          <p:nvSpPr>
            <p:cNvPr id="1852" name="Google Shape;1852;p125"/>
            <p:cNvSpPr/>
            <p:nvPr/>
          </p:nvSpPr>
          <p:spPr>
            <a:xfrm>
              <a:off x="6464325" y="1581650"/>
              <a:ext cx="270200" cy="305175"/>
            </a:xfrm>
            <a:custGeom>
              <a:avLst/>
              <a:gdLst/>
              <a:ahLst/>
              <a:cxnLst/>
              <a:rect l="l" t="t" r="r" b="b"/>
              <a:pathLst>
                <a:path w="10808" h="12207" extrusionOk="0">
                  <a:moveTo>
                    <a:pt x="217" y="1"/>
                  </a:moveTo>
                  <a:cubicBezTo>
                    <a:pt x="96" y="1"/>
                    <a:pt x="1" y="98"/>
                    <a:pt x="1" y="216"/>
                  </a:cubicBezTo>
                  <a:lnTo>
                    <a:pt x="1" y="11991"/>
                  </a:lnTo>
                  <a:cubicBezTo>
                    <a:pt x="1" y="12109"/>
                    <a:pt x="96" y="12206"/>
                    <a:pt x="217" y="12206"/>
                  </a:cubicBezTo>
                  <a:lnTo>
                    <a:pt x="10592" y="12206"/>
                  </a:lnTo>
                  <a:cubicBezTo>
                    <a:pt x="10710" y="12206"/>
                    <a:pt x="10808" y="12109"/>
                    <a:pt x="10808" y="11991"/>
                  </a:cubicBezTo>
                  <a:lnTo>
                    <a:pt x="10808" y="10355"/>
                  </a:lnTo>
                  <a:cubicBezTo>
                    <a:pt x="10808" y="10235"/>
                    <a:pt x="10710" y="10140"/>
                    <a:pt x="10592" y="10140"/>
                  </a:cubicBezTo>
                  <a:cubicBezTo>
                    <a:pt x="10471" y="10140"/>
                    <a:pt x="10376" y="10235"/>
                    <a:pt x="10376" y="10355"/>
                  </a:cubicBezTo>
                  <a:lnTo>
                    <a:pt x="10376" y="11775"/>
                  </a:lnTo>
                  <a:lnTo>
                    <a:pt x="433" y="11775"/>
                  </a:lnTo>
                  <a:lnTo>
                    <a:pt x="433" y="216"/>
                  </a:lnTo>
                  <a:cubicBezTo>
                    <a:pt x="433" y="98"/>
                    <a:pt x="335" y="1"/>
                    <a:pt x="2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53" name="Google Shape;1853;p125"/>
            <p:cNvSpPr/>
            <p:nvPr/>
          </p:nvSpPr>
          <p:spPr>
            <a:xfrm>
              <a:off x="6464325" y="1517900"/>
              <a:ext cx="270125" cy="347250"/>
            </a:xfrm>
            <a:custGeom>
              <a:avLst/>
              <a:gdLst/>
              <a:ahLst/>
              <a:cxnLst/>
              <a:rect l="l" t="t" r="r" b="b"/>
              <a:pathLst>
                <a:path w="10805" h="13890" extrusionOk="0">
                  <a:moveTo>
                    <a:pt x="7578" y="432"/>
                  </a:moveTo>
                  <a:lnTo>
                    <a:pt x="7578" y="1413"/>
                  </a:lnTo>
                  <a:lnTo>
                    <a:pt x="3225" y="1411"/>
                  </a:lnTo>
                  <a:lnTo>
                    <a:pt x="3225" y="432"/>
                  </a:lnTo>
                  <a:close/>
                  <a:moveTo>
                    <a:pt x="3012" y="0"/>
                  </a:moveTo>
                  <a:cubicBezTo>
                    <a:pt x="2891" y="0"/>
                    <a:pt x="2796" y="98"/>
                    <a:pt x="2796" y="216"/>
                  </a:cubicBezTo>
                  <a:lnTo>
                    <a:pt x="2796" y="547"/>
                  </a:lnTo>
                  <a:lnTo>
                    <a:pt x="217" y="547"/>
                  </a:lnTo>
                  <a:cubicBezTo>
                    <a:pt x="96" y="547"/>
                    <a:pt x="1" y="645"/>
                    <a:pt x="1" y="763"/>
                  </a:cubicBezTo>
                  <a:lnTo>
                    <a:pt x="1" y="1837"/>
                  </a:lnTo>
                  <a:cubicBezTo>
                    <a:pt x="1" y="1958"/>
                    <a:pt x="96" y="2053"/>
                    <a:pt x="217" y="2053"/>
                  </a:cubicBezTo>
                  <a:cubicBezTo>
                    <a:pt x="335" y="2053"/>
                    <a:pt x="433" y="1958"/>
                    <a:pt x="433" y="1837"/>
                  </a:cubicBezTo>
                  <a:lnTo>
                    <a:pt x="433" y="979"/>
                  </a:lnTo>
                  <a:lnTo>
                    <a:pt x="2796" y="979"/>
                  </a:lnTo>
                  <a:lnTo>
                    <a:pt x="2796" y="1411"/>
                  </a:lnTo>
                  <a:lnTo>
                    <a:pt x="1080" y="1411"/>
                  </a:lnTo>
                  <a:cubicBezTo>
                    <a:pt x="960" y="1411"/>
                    <a:pt x="865" y="1508"/>
                    <a:pt x="865" y="1626"/>
                  </a:cubicBezTo>
                  <a:lnTo>
                    <a:pt x="865" y="13674"/>
                  </a:lnTo>
                  <a:cubicBezTo>
                    <a:pt x="865" y="13795"/>
                    <a:pt x="960" y="13890"/>
                    <a:pt x="1080" y="13890"/>
                  </a:cubicBezTo>
                  <a:lnTo>
                    <a:pt x="1708" y="13890"/>
                  </a:lnTo>
                  <a:cubicBezTo>
                    <a:pt x="1829" y="13890"/>
                    <a:pt x="1924" y="13795"/>
                    <a:pt x="1924" y="13674"/>
                  </a:cubicBezTo>
                  <a:cubicBezTo>
                    <a:pt x="1924" y="13556"/>
                    <a:pt x="1829" y="13458"/>
                    <a:pt x="1708" y="13458"/>
                  </a:cubicBezTo>
                  <a:lnTo>
                    <a:pt x="1296" y="13458"/>
                  </a:lnTo>
                  <a:lnTo>
                    <a:pt x="1296" y="1845"/>
                  </a:lnTo>
                  <a:lnTo>
                    <a:pt x="9509" y="1845"/>
                  </a:lnTo>
                  <a:lnTo>
                    <a:pt x="9509" y="13458"/>
                  </a:lnTo>
                  <a:lnTo>
                    <a:pt x="2635" y="13458"/>
                  </a:lnTo>
                  <a:cubicBezTo>
                    <a:pt x="2517" y="13458"/>
                    <a:pt x="2419" y="13556"/>
                    <a:pt x="2419" y="13674"/>
                  </a:cubicBezTo>
                  <a:cubicBezTo>
                    <a:pt x="2419" y="13792"/>
                    <a:pt x="2517" y="13890"/>
                    <a:pt x="2635" y="13890"/>
                  </a:cubicBezTo>
                  <a:lnTo>
                    <a:pt x="9725" y="13890"/>
                  </a:lnTo>
                  <a:cubicBezTo>
                    <a:pt x="9843" y="13890"/>
                    <a:pt x="9941" y="13792"/>
                    <a:pt x="9941" y="13674"/>
                  </a:cubicBezTo>
                  <a:lnTo>
                    <a:pt x="9941" y="1629"/>
                  </a:lnTo>
                  <a:cubicBezTo>
                    <a:pt x="9941" y="1508"/>
                    <a:pt x="9843" y="1413"/>
                    <a:pt x="9725" y="1413"/>
                  </a:cubicBezTo>
                  <a:lnTo>
                    <a:pt x="8010" y="1413"/>
                  </a:lnTo>
                  <a:lnTo>
                    <a:pt x="8010" y="982"/>
                  </a:lnTo>
                  <a:lnTo>
                    <a:pt x="10373" y="982"/>
                  </a:lnTo>
                  <a:lnTo>
                    <a:pt x="10373" y="11993"/>
                  </a:lnTo>
                  <a:cubicBezTo>
                    <a:pt x="10373" y="12111"/>
                    <a:pt x="10471" y="12209"/>
                    <a:pt x="10589" y="12209"/>
                  </a:cubicBezTo>
                  <a:cubicBezTo>
                    <a:pt x="10710" y="12209"/>
                    <a:pt x="10805" y="12111"/>
                    <a:pt x="10805" y="11993"/>
                  </a:cubicBezTo>
                  <a:lnTo>
                    <a:pt x="10805" y="766"/>
                  </a:lnTo>
                  <a:cubicBezTo>
                    <a:pt x="10805" y="645"/>
                    <a:pt x="10710" y="547"/>
                    <a:pt x="10592" y="547"/>
                  </a:cubicBezTo>
                  <a:lnTo>
                    <a:pt x="8012" y="547"/>
                  </a:lnTo>
                  <a:lnTo>
                    <a:pt x="8012" y="216"/>
                  </a:lnTo>
                  <a:cubicBezTo>
                    <a:pt x="8012" y="98"/>
                    <a:pt x="7915" y="0"/>
                    <a:pt x="77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54" name="Google Shape;1854;p125"/>
            <p:cNvSpPr/>
            <p:nvPr/>
          </p:nvSpPr>
          <p:spPr>
            <a:xfrm>
              <a:off x="6549750" y="1583100"/>
              <a:ext cx="97850" cy="77100"/>
            </a:xfrm>
            <a:custGeom>
              <a:avLst/>
              <a:gdLst/>
              <a:ahLst/>
              <a:cxnLst/>
              <a:rect l="l" t="t" r="r" b="b"/>
              <a:pathLst>
                <a:path w="3914" h="3084" extrusionOk="0">
                  <a:moveTo>
                    <a:pt x="923" y="432"/>
                  </a:moveTo>
                  <a:cubicBezTo>
                    <a:pt x="1061" y="432"/>
                    <a:pt x="1199" y="507"/>
                    <a:pt x="1259" y="671"/>
                  </a:cubicBezTo>
                  <a:cubicBezTo>
                    <a:pt x="1046" y="763"/>
                    <a:pt x="856" y="904"/>
                    <a:pt x="709" y="1085"/>
                  </a:cubicBezTo>
                  <a:cubicBezTo>
                    <a:pt x="614" y="1016"/>
                    <a:pt x="559" y="907"/>
                    <a:pt x="559" y="792"/>
                  </a:cubicBezTo>
                  <a:cubicBezTo>
                    <a:pt x="559" y="563"/>
                    <a:pt x="741" y="432"/>
                    <a:pt x="923" y="432"/>
                  </a:cubicBezTo>
                  <a:close/>
                  <a:moveTo>
                    <a:pt x="3052" y="435"/>
                  </a:moveTo>
                  <a:cubicBezTo>
                    <a:pt x="3127" y="435"/>
                    <a:pt x="3203" y="458"/>
                    <a:pt x="3268" y="507"/>
                  </a:cubicBezTo>
                  <a:cubicBezTo>
                    <a:pt x="3461" y="654"/>
                    <a:pt x="3458" y="944"/>
                    <a:pt x="3263" y="1085"/>
                  </a:cubicBezTo>
                  <a:cubicBezTo>
                    <a:pt x="3116" y="907"/>
                    <a:pt x="2926" y="766"/>
                    <a:pt x="2713" y="671"/>
                  </a:cubicBezTo>
                  <a:cubicBezTo>
                    <a:pt x="2768" y="521"/>
                    <a:pt x="2908" y="435"/>
                    <a:pt x="3052" y="435"/>
                  </a:cubicBezTo>
                  <a:close/>
                  <a:moveTo>
                    <a:pt x="1986" y="951"/>
                  </a:moveTo>
                  <a:cubicBezTo>
                    <a:pt x="2127" y="951"/>
                    <a:pt x="2268" y="972"/>
                    <a:pt x="2405" y="1013"/>
                  </a:cubicBezTo>
                  <a:lnTo>
                    <a:pt x="2419" y="1016"/>
                  </a:lnTo>
                  <a:cubicBezTo>
                    <a:pt x="2681" y="1103"/>
                    <a:pt x="2891" y="1264"/>
                    <a:pt x="3003" y="1463"/>
                  </a:cubicBezTo>
                  <a:cubicBezTo>
                    <a:pt x="3006" y="1465"/>
                    <a:pt x="3006" y="1468"/>
                    <a:pt x="3009" y="1471"/>
                  </a:cubicBezTo>
                  <a:cubicBezTo>
                    <a:pt x="3064" y="1572"/>
                    <a:pt x="3096" y="1684"/>
                    <a:pt x="3096" y="1799"/>
                  </a:cubicBezTo>
                  <a:cubicBezTo>
                    <a:pt x="3096" y="2271"/>
                    <a:pt x="2598" y="2651"/>
                    <a:pt x="1984" y="2651"/>
                  </a:cubicBezTo>
                  <a:cubicBezTo>
                    <a:pt x="1374" y="2651"/>
                    <a:pt x="876" y="2269"/>
                    <a:pt x="876" y="1799"/>
                  </a:cubicBezTo>
                  <a:cubicBezTo>
                    <a:pt x="876" y="1684"/>
                    <a:pt x="905" y="1572"/>
                    <a:pt x="962" y="1471"/>
                  </a:cubicBezTo>
                  <a:cubicBezTo>
                    <a:pt x="965" y="1468"/>
                    <a:pt x="965" y="1465"/>
                    <a:pt x="968" y="1463"/>
                  </a:cubicBezTo>
                  <a:cubicBezTo>
                    <a:pt x="1080" y="1264"/>
                    <a:pt x="1291" y="1103"/>
                    <a:pt x="1553" y="1019"/>
                  </a:cubicBezTo>
                  <a:lnTo>
                    <a:pt x="1567" y="1013"/>
                  </a:lnTo>
                  <a:cubicBezTo>
                    <a:pt x="1704" y="972"/>
                    <a:pt x="1845" y="951"/>
                    <a:pt x="1986" y="951"/>
                  </a:cubicBezTo>
                  <a:close/>
                  <a:moveTo>
                    <a:pt x="3052" y="0"/>
                  </a:moveTo>
                  <a:cubicBezTo>
                    <a:pt x="2710" y="0"/>
                    <a:pt x="2408" y="222"/>
                    <a:pt x="2298" y="547"/>
                  </a:cubicBezTo>
                  <a:cubicBezTo>
                    <a:pt x="2195" y="528"/>
                    <a:pt x="2090" y="519"/>
                    <a:pt x="1986" y="519"/>
                  </a:cubicBezTo>
                  <a:cubicBezTo>
                    <a:pt x="1882" y="519"/>
                    <a:pt x="1777" y="528"/>
                    <a:pt x="1674" y="547"/>
                  </a:cubicBezTo>
                  <a:cubicBezTo>
                    <a:pt x="1560" y="204"/>
                    <a:pt x="1245" y="3"/>
                    <a:pt x="920" y="3"/>
                  </a:cubicBezTo>
                  <a:cubicBezTo>
                    <a:pt x="751" y="3"/>
                    <a:pt x="580" y="57"/>
                    <a:pt x="433" y="173"/>
                  </a:cubicBezTo>
                  <a:cubicBezTo>
                    <a:pt x="1" y="510"/>
                    <a:pt x="36" y="1172"/>
                    <a:pt x="499" y="1465"/>
                  </a:cubicBezTo>
                  <a:cubicBezTo>
                    <a:pt x="462" y="1572"/>
                    <a:pt x="444" y="1687"/>
                    <a:pt x="444" y="1802"/>
                  </a:cubicBezTo>
                  <a:cubicBezTo>
                    <a:pt x="444" y="2510"/>
                    <a:pt x="1135" y="3083"/>
                    <a:pt x="1984" y="3083"/>
                  </a:cubicBezTo>
                  <a:cubicBezTo>
                    <a:pt x="2837" y="3083"/>
                    <a:pt x="3527" y="2508"/>
                    <a:pt x="3527" y="1802"/>
                  </a:cubicBezTo>
                  <a:cubicBezTo>
                    <a:pt x="3527" y="1687"/>
                    <a:pt x="3510" y="1572"/>
                    <a:pt x="3473" y="1465"/>
                  </a:cubicBezTo>
                  <a:cubicBezTo>
                    <a:pt x="3775" y="1278"/>
                    <a:pt x="3913" y="913"/>
                    <a:pt x="3815" y="573"/>
                  </a:cubicBezTo>
                  <a:cubicBezTo>
                    <a:pt x="3717" y="233"/>
                    <a:pt x="3407" y="0"/>
                    <a:pt x="30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55" name="Google Shape;1855;p125"/>
            <p:cNvSpPr/>
            <p:nvPr/>
          </p:nvSpPr>
          <p:spPr>
            <a:xfrm>
              <a:off x="6594025" y="1678525"/>
              <a:ext cx="82775" cy="82775"/>
            </a:xfrm>
            <a:custGeom>
              <a:avLst/>
              <a:gdLst/>
              <a:ahLst/>
              <a:cxnLst/>
              <a:rect l="l" t="t" r="r" b="b"/>
              <a:pathLst>
                <a:path w="3311" h="3311" extrusionOk="0">
                  <a:moveTo>
                    <a:pt x="1656" y="432"/>
                  </a:moveTo>
                  <a:cubicBezTo>
                    <a:pt x="1777" y="432"/>
                    <a:pt x="1872" y="530"/>
                    <a:pt x="1872" y="648"/>
                  </a:cubicBezTo>
                  <a:lnTo>
                    <a:pt x="1872" y="1224"/>
                  </a:lnTo>
                  <a:cubicBezTo>
                    <a:pt x="1872" y="1345"/>
                    <a:pt x="1969" y="1440"/>
                    <a:pt x="2087" y="1440"/>
                  </a:cubicBezTo>
                  <a:lnTo>
                    <a:pt x="2663" y="1440"/>
                  </a:lnTo>
                  <a:cubicBezTo>
                    <a:pt x="2784" y="1440"/>
                    <a:pt x="2879" y="1538"/>
                    <a:pt x="2879" y="1656"/>
                  </a:cubicBezTo>
                  <a:cubicBezTo>
                    <a:pt x="2879" y="1777"/>
                    <a:pt x="2784" y="1872"/>
                    <a:pt x="2663" y="1872"/>
                  </a:cubicBezTo>
                  <a:lnTo>
                    <a:pt x="2087" y="1872"/>
                  </a:lnTo>
                  <a:cubicBezTo>
                    <a:pt x="1969" y="1872"/>
                    <a:pt x="1872" y="1969"/>
                    <a:pt x="1872" y="2087"/>
                  </a:cubicBezTo>
                  <a:lnTo>
                    <a:pt x="1872" y="2663"/>
                  </a:lnTo>
                  <a:cubicBezTo>
                    <a:pt x="1872" y="2784"/>
                    <a:pt x="1777" y="2879"/>
                    <a:pt x="1656" y="2879"/>
                  </a:cubicBezTo>
                  <a:cubicBezTo>
                    <a:pt x="1538" y="2879"/>
                    <a:pt x="1440" y="2784"/>
                    <a:pt x="1440" y="2663"/>
                  </a:cubicBezTo>
                  <a:lnTo>
                    <a:pt x="1440" y="2087"/>
                  </a:lnTo>
                  <a:cubicBezTo>
                    <a:pt x="1440" y="1969"/>
                    <a:pt x="1345" y="1872"/>
                    <a:pt x="1224" y="1872"/>
                  </a:cubicBezTo>
                  <a:lnTo>
                    <a:pt x="648" y="1872"/>
                  </a:lnTo>
                  <a:cubicBezTo>
                    <a:pt x="530" y="1872"/>
                    <a:pt x="432" y="1777"/>
                    <a:pt x="432" y="1656"/>
                  </a:cubicBezTo>
                  <a:cubicBezTo>
                    <a:pt x="432" y="1538"/>
                    <a:pt x="530" y="1440"/>
                    <a:pt x="648" y="1440"/>
                  </a:cubicBezTo>
                  <a:lnTo>
                    <a:pt x="1224" y="1440"/>
                  </a:lnTo>
                  <a:cubicBezTo>
                    <a:pt x="1345" y="1440"/>
                    <a:pt x="1440" y="1345"/>
                    <a:pt x="1440" y="1224"/>
                  </a:cubicBezTo>
                  <a:lnTo>
                    <a:pt x="1440" y="648"/>
                  </a:lnTo>
                  <a:cubicBezTo>
                    <a:pt x="1440" y="530"/>
                    <a:pt x="1538" y="432"/>
                    <a:pt x="1656" y="432"/>
                  </a:cubicBezTo>
                  <a:close/>
                  <a:moveTo>
                    <a:pt x="1656" y="0"/>
                  </a:moveTo>
                  <a:cubicBezTo>
                    <a:pt x="1299" y="0"/>
                    <a:pt x="1008" y="291"/>
                    <a:pt x="1008" y="648"/>
                  </a:cubicBezTo>
                  <a:lnTo>
                    <a:pt x="1008" y="1008"/>
                  </a:lnTo>
                  <a:lnTo>
                    <a:pt x="648" y="1008"/>
                  </a:lnTo>
                  <a:cubicBezTo>
                    <a:pt x="291" y="1008"/>
                    <a:pt x="0" y="1299"/>
                    <a:pt x="0" y="1656"/>
                  </a:cubicBezTo>
                  <a:cubicBezTo>
                    <a:pt x="0" y="2013"/>
                    <a:pt x="291" y="2303"/>
                    <a:pt x="648" y="2303"/>
                  </a:cubicBezTo>
                  <a:lnTo>
                    <a:pt x="1008" y="2303"/>
                  </a:lnTo>
                  <a:lnTo>
                    <a:pt x="1008" y="2663"/>
                  </a:lnTo>
                  <a:cubicBezTo>
                    <a:pt x="1008" y="3020"/>
                    <a:pt x="1299" y="3311"/>
                    <a:pt x="1656" y="3311"/>
                  </a:cubicBezTo>
                  <a:cubicBezTo>
                    <a:pt x="2013" y="3311"/>
                    <a:pt x="2303" y="3020"/>
                    <a:pt x="2303" y="2663"/>
                  </a:cubicBezTo>
                  <a:lnTo>
                    <a:pt x="2303" y="2303"/>
                  </a:lnTo>
                  <a:lnTo>
                    <a:pt x="2663" y="2303"/>
                  </a:lnTo>
                  <a:cubicBezTo>
                    <a:pt x="3020" y="2303"/>
                    <a:pt x="3311" y="2013"/>
                    <a:pt x="3311" y="1656"/>
                  </a:cubicBezTo>
                  <a:cubicBezTo>
                    <a:pt x="3311" y="1299"/>
                    <a:pt x="3020" y="1008"/>
                    <a:pt x="2663" y="1008"/>
                  </a:cubicBezTo>
                  <a:lnTo>
                    <a:pt x="2303" y="1008"/>
                  </a:lnTo>
                  <a:lnTo>
                    <a:pt x="2303" y="648"/>
                  </a:lnTo>
                  <a:cubicBezTo>
                    <a:pt x="2303" y="475"/>
                    <a:pt x="2237" y="311"/>
                    <a:pt x="2113" y="190"/>
                  </a:cubicBezTo>
                  <a:cubicBezTo>
                    <a:pt x="1992" y="69"/>
                    <a:pt x="1828" y="0"/>
                    <a:pt x="16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56" name="Google Shape;1856;p125"/>
            <p:cNvSpPr/>
            <p:nvPr/>
          </p:nvSpPr>
          <p:spPr>
            <a:xfrm>
              <a:off x="6518300" y="1682550"/>
              <a:ext cx="66100" cy="10825"/>
            </a:xfrm>
            <a:custGeom>
              <a:avLst/>
              <a:gdLst/>
              <a:ahLst/>
              <a:cxnLst/>
              <a:rect l="l" t="t" r="r" b="b"/>
              <a:pathLst>
                <a:path w="2644" h="433" extrusionOk="0">
                  <a:moveTo>
                    <a:pt x="217" y="1"/>
                  </a:moveTo>
                  <a:cubicBezTo>
                    <a:pt x="99" y="1"/>
                    <a:pt x="1" y="96"/>
                    <a:pt x="1" y="216"/>
                  </a:cubicBezTo>
                  <a:cubicBezTo>
                    <a:pt x="1" y="335"/>
                    <a:pt x="99" y="432"/>
                    <a:pt x="217" y="432"/>
                  </a:cubicBezTo>
                  <a:lnTo>
                    <a:pt x="2431" y="432"/>
                  </a:lnTo>
                  <a:cubicBezTo>
                    <a:pt x="2549" y="432"/>
                    <a:pt x="2644" y="335"/>
                    <a:pt x="2644" y="216"/>
                  </a:cubicBezTo>
                  <a:cubicBezTo>
                    <a:pt x="2644" y="96"/>
                    <a:pt x="2549" y="1"/>
                    <a:pt x="24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57" name="Google Shape;1857;p125"/>
            <p:cNvSpPr/>
            <p:nvPr/>
          </p:nvSpPr>
          <p:spPr>
            <a:xfrm>
              <a:off x="6518300" y="1714575"/>
              <a:ext cx="66175" cy="10825"/>
            </a:xfrm>
            <a:custGeom>
              <a:avLst/>
              <a:gdLst/>
              <a:ahLst/>
              <a:cxnLst/>
              <a:rect l="l" t="t" r="r" b="b"/>
              <a:pathLst>
                <a:path w="2647" h="433" extrusionOk="0">
                  <a:moveTo>
                    <a:pt x="217" y="1"/>
                  </a:moveTo>
                  <a:cubicBezTo>
                    <a:pt x="99" y="1"/>
                    <a:pt x="1" y="96"/>
                    <a:pt x="1" y="217"/>
                  </a:cubicBezTo>
                  <a:cubicBezTo>
                    <a:pt x="1" y="335"/>
                    <a:pt x="99" y="432"/>
                    <a:pt x="217" y="432"/>
                  </a:cubicBezTo>
                  <a:lnTo>
                    <a:pt x="2431" y="432"/>
                  </a:lnTo>
                  <a:cubicBezTo>
                    <a:pt x="2549" y="432"/>
                    <a:pt x="2647" y="335"/>
                    <a:pt x="2647" y="217"/>
                  </a:cubicBezTo>
                  <a:cubicBezTo>
                    <a:pt x="2647" y="96"/>
                    <a:pt x="2549" y="1"/>
                    <a:pt x="24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58" name="Google Shape;1858;p125"/>
            <p:cNvSpPr/>
            <p:nvPr/>
          </p:nvSpPr>
          <p:spPr>
            <a:xfrm>
              <a:off x="6518300" y="1746600"/>
              <a:ext cx="66175" cy="10825"/>
            </a:xfrm>
            <a:custGeom>
              <a:avLst/>
              <a:gdLst/>
              <a:ahLst/>
              <a:cxnLst/>
              <a:rect l="l" t="t" r="r" b="b"/>
              <a:pathLst>
                <a:path w="2647" h="433" extrusionOk="0">
                  <a:moveTo>
                    <a:pt x="217" y="1"/>
                  </a:moveTo>
                  <a:cubicBezTo>
                    <a:pt x="99" y="1"/>
                    <a:pt x="1" y="99"/>
                    <a:pt x="1" y="217"/>
                  </a:cubicBezTo>
                  <a:cubicBezTo>
                    <a:pt x="1" y="337"/>
                    <a:pt x="99" y="432"/>
                    <a:pt x="217" y="432"/>
                  </a:cubicBezTo>
                  <a:lnTo>
                    <a:pt x="2431" y="432"/>
                  </a:lnTo>
                  <a:cubicBezTo>
                    <a:pt x="2549" y="432"/>
                    <a:pt x="2647" y="337"/>
                    <a:pt x="2647" y="217"/>
                  </a:cubicBezTo>
                  <a:cubicBezTo>
                    <a:pt x="2647" y="99"/>
                    <a:pt x="2549" y="1"/>
                    <a:pt x="24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59" name="Google Shape;1859;p125"/>
            <p:cNvSpPr/>
            <p:nvPr/>
          </p:nvSpPr>
          <p:spPr>
            <a:xfrm>
              <a:off x="6518300" y="1778700"/>
              <a:ext cx="162175" cy="10825"/>
            </a:xfrm>
            <a:custGeom>
              <a:avLst/>
              <a:gdLst/>
              <a:ahLst/>
              <a:cxnLst/>
              <a:rect l="l" t="t" r="r" b="b"/>
              <a:pathLst>
                <a:path w="6487" h="433" extrusionOk="0">
                  <a:moveTo>
                    <a:pt x="217" y="1"/>
                  </a:moveTo>
                  <a:cubicBezTo>
                    <a:pt x="99" y="1"/>
                    <a:pt x="1" y="96"/>
                    <a:pt x="1" y="216"/>
                  </a:cubicBezTo>
                  <a:cubicBezTo>
                    <a:pt x="1" y="335"/>
                    <a:pt x="99" y="432"/>
                    <a:pt x="217" y="432"/>
                  </a:cubicBezTo>
                  <a:lnTo>
                    <a:pt x="6271" y="432"/>
                  </a:lnTo>
                  <a:cubicBezTo>
                    <a:pt x="6389" y="432"/>
                    <a:pt x="6487" y="335"/>
                    <a:pt x="6487" y="216"/>
                  </a:cubicBezTo>
                  <a:cubicBezTo>
                    <a:pt x="6487" y="96"/>
                    <a:pt x="6389" y="1"/>
                    <a:pt x="6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60" name="Google Shape;1860;p125"/>
            <p:cNvSpPr/>
            <p:nvPr/>
          </p:nvSpPr>
          <p:spPr>
            <a:xfrm>
              <a:off x="6518300" y="1810725"/>
              <a:ext cx="162175" cy="10825"/>
            </a:xfrm>
            <a:custGeom>
              <a:avLst/>
              <a:gdLst/>
              <a:ahLst/>
              <a:cxnLst/>
              <a:rect l="l" t="t" r="r" b="b"/>
              <a:pathLst>
                <a:path w="6487" h="433" extrusionOk="0">
                  <a:moveTo>
                    <a:pt x="217" y="1"/>
                  </a:moveTo>
                  <a:cubicBezTo>
                    <a:pt x="99" y="1"/>
                    <a:pt x="1" y="98"/>
                    <a:pt x="1" y="217"/>
                  </a:cubicBezTo>
                  <a:cubicBezTo>
                    <a:pt x="1" y="337"/>
                    <a:pt x="99" y="432"/>
                    <a:pt x="217" y="432"/>
                  </a:cubicBezTo>
                  <a:lnTo>
                    <a:pt x="6271" y="432"/>
                  </a:lnTo>
                  <a:cubicBezTo>
                    <a:pt x="6389" y="432"/>
                    <a:pt x="6487" y="337"/>
                    <a:pt x="6487" y="217"/>
                  </a:cubicBezTo>
                  <a:cubicBezTo>
                    <a:pt x="6487" y="98"/>
                    <a:pt x="6389" y="1"/>
                    <a:pt x="6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61" name="Google Shape;1861;p125"/>
            <p:cNvSpPr/>
            <p:nvPr/>
          </p:nvSpPr>
          <p:spPr>
            <a:xfrm>
              <a:off x="6582800" y="1612825"/>
              <a:ext cx="12625" cy="10825"/>
            </a:xfrm>
            <a:custGeom>
              <a:avLst/>
              <a:gdLst/>
              <a:ahLst/>
              <a:cxnLst/>
              <a:rect l="l" t="t" r="r" b="b"/>
              <a:pathLst>
                <a:path w="505" h="433" extrusionOk="0">
                  <a:moveTo>
                    <a:pt x="288" y="0"/>
                  </a:moveTo>
                  <a:cubicBezTo>
                    <a:pt x="98" y="0"/>
                    <a:pt x="0" y="233"/>
                    <a:pt x="136" y="369"/>
                  </a:cubicBezTo>
                  <a:cubicBezTo>
                    <a:pt x="180" y="412"/>
                    <a:pt x="235" y="432"/>
                    <a:pt x="288" y="432"/>
                  </a:cubicBezTo>
                  <a:cubicBezTo>
                    <a:pt x="399" y="432"/>
                    <a:pt x="504" y="346"/>
                    <a:pt x="504" y="216"/>
                  </a:cubicBezTo>
                  <a:cubicBezTo>
                    <a:pt x="504" y="98"/>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62" name="Google Shape;1862;p125"/>
            <p:cNvSpPr/>
            <p:nvPr/>
          </p:nvSpPr>
          <p:spPr>
            <a:xfrm>
              <a:off x="6601500" y="1612825"/>
              <a:ext cx="12700" cy="10825"/>
            </a:xfrm>
            <a:custGeom>
              <a:avLst/>
              <a:gdLst/>
              <a:ahLst/>
              <a:cxnLst/>
              <a:rect l="l" t="t" r="r" b="b"/>
              <a:pathLst>
                <a:path w="508" h="433" extrusionOk="0">
                  <a:moveTo>
                    <a:pt x="292" y="0"/>
                  </a:moveTo>
                  <a:cubicBezTo>
                    <a:pt x="99" y="0"/>
                    <a:pt x="1" y="233"/>
                    <a:pt x="139" y="369"/>
                  </a:cubicBezTo>
                  <a:cubicBezTo>
                    <a:pt x="183" y="412"/>
                    <a:pt x="237" y="432"/>
                    <a:pt x="290" y="432"/>
                  </a:cubicBezTo>
                  <a:cubicBezTo>
                    <a:pt x="401" y="432"/>
                    <a:pt x="507" y="346"/>
                    <a:pt x="507" y="216"/>
                  </a:cubicBezTo>
                  <a:cubicBezTo>
                    <a:pt x="507" y="98"/>
                    <a:pt x="410" y="0"/>
                    <a:pt x="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63" name="Google Shape;1863;p125"/>
          <p:cNvGrpSpPr/>
          <p:nvPr/>
        </p:nvGrpSpPr>
        <p:grpSpPr>
          <a:xfrm>
            <a:off x="2232138" y="2876088"/>
            <a:ext cx="368950" cy="319200"/>
            <a:chOff x="1469850" y="2704225"/>
            <a:chExt cx="368950" cy="319200"/>
          </a:xfrm>
        </p:grpSpPr>
        <p:sp>
          <p:nvSpPr>
            <p:cNvPr id="1864" name="Google Shape;1864;p125"/>
            <p:cNvSpPr/>
            <p:nvPr/>
          </p:nvSpPr>
          <p:spPr>
            <a:xfrm>
              <a:off x="1469850" y="2704225"/>
              <a:ext cx="368950" cy="319200"/>
            </a:xfrm>
            <a:custGeom>
              <a:avLst/>
              <a:gdLst/>
              <a:ahLst/>
              <a:cxnLst/>
              <a:rect l="l" t="t" r="r" b="b"/>
              <a:pathLst>
                <a:path w="14758" h="12768" extrusionOk="0">
                  <a:moveTo>
                    <a:pt x="12650" y="432"/>
                  </a:moveTo>
                  <a:cubicBezTo>
                    <a:pt x="12771" y="432"/>
                    <a:pt x="12866" y="530"/>
                    <a:pt x="12866" y="648"/>
                  </a:cubicBezTo>
                  <a:cubicBezTo>
                    <a:pt x="12866" y="769"/>
                    <a:pt x="12771" y="864"/>
                    <a:pt x="12650" y="864"/>
                  </a:cubicBezTo>
                  <a:lnTo>
                    <a:pt x="2102" y="864"/>
                  </a:lnTo>
                  <a:cubicBezTo>
                    <a:pt x="1984" y="864"/>
                    <a:pt x="1886" y="769"/>
                    <a:pt x="1886" y="648"/>
                  </a:cubicBezTo>
                  <a:cubicBezTo>
                    <a:pt x="1886" y="530"/>
                    <a:pt x="1984" y="432"/>
                    <a:pt x="2102" y="432"/>
                  </a:cubicBezTo>
                  <a:close/>
                  <a:moveTo>
                    <a:pt x="3372" y="2548"/>
                  </a:moveTo>
                  <a:cubicBezTo>
                    <a:pt x="3562" y="2548"/>
                    <a:pt x="3660" y="2781"/>
                    <a:pt x="3524" y="2916"/>
                  </a:cubicBezTo>
                  <a:cubicBezTo>
                    <a:pt x="3480" y="2960"/>
                    <a:pt x="3425" y="2980"/>
                    <a:pt x="3372" y="2980"/>
                  </a:cubicBezTo>
                  <a:cubicBezTo>
                    <a:pt x="3261" y="2980"/>
                    <a:pt x="3156" y="2894"/>
                    <a:pt x="3156" y="2764"/>
                  </a:cubicBezTo>
                  <a:cubicBezTo>
                    <a:pt x="3156" y="2643"/>
                    <a:pt x="3251" y="2548"/>
                    <a:pt x="3372" y="2548"/>
                  </a:cubicBezTo>
                  <a:close/>
                  <a:moveTo>
                    <a:pt x="2096" y="0"/>
                  </a:moveTo>
                  <a:cubicBezTo>
                    <a:pt x="1779" y="0"/>
                    <a:pt x="1509" y="232"/>
                    <a:pt x="1457" y="547"/>
                  </a:cubicBezTo>
                  <a:cubicBezTo>
                    <a:pt x="1408" y="861"/>
                    <a:pt x="1596" y="1166"/>
                    <a:pt x="1901" y="1264"/>
                  </a:cubicBezTo>
                  <a:cubicBezTo>
                    <a:pt x="1417" y="1762"/>
                    <a:pt x="1014" y="2326"/>
                    <a:pt x="700" y="2942"/>
                  </a:cubicBezTo>
                  <a:cubicBezTo>
                    <a:pt x="648" y="3049"/>
                    <a:pt x="689" y="3181"/>
                    <a:pt x="798" y="3233"/>
                  </a:cubicBezTo>
                  <a:cubicBezTo>
                    <a:pt x="830" y="3249"/>
                    <a:pt x="863" y="3257"/>
                    <a:pt x="896" y="3257"/>
                  </a:cubicBezTo>
                  <a:cubicBezTo>
                    <a:pt x="974" y="3257"/>
                    <a:pt x="1049" y="3213"/>
                    <a:pt x="1086" y="3138"/>
                  </a:cubicBezTo>
                  <a:cubicBezTo>
                    <a:pt x="1207" y="2902"/>
                    <a:pt x="1339" y="2675"/>
                    <a:pt x="1489" y="2456"/>
                  </a:cubicBezTo>
                  <a:cubicBezTo>
                    <a:pt x="1616" y="2502"/>
                    <a:pt x="1742" y="2559"/>
                    <a:pt x="1860" y="2629"/>
                  </a:cubicBezTo>
                  <a:cubicBezTo>
                    <a:pt x="2085" y="2747"/>
                    <a:pt x="2335" y="2879"/>
                    <a:pt x="2744" y="2925"/>
                  </a:cubicBezTo>
                  <a:cubicBezTo>
                    <a:pt x="2818" y="3216"/>
                    <a:pt x="3078" y="3414"/>
                    <a:pt x="3370" y="3414"/>
                  </a:cubicBezTo>
                  <a:cubicBezTo>
                    <a:pt x="3398" y="3414"/>
                    <a:pt x="3426" y="3412"/>
                    <a:pt x="3455" y="3409"/>
                  </a:cubicBezTo>
                  <a:cubicBezTo>
                    <a:pt x="3781" y="3368"/>
                    <a:pt x="4022" y="3089"/>
                    <a:pt x="4019" y="2761"/>
                  </a:cubicBezTo>
                  <a:lnTo>
                    <a:pt x="4019" y="2735"/>
                  </a:lnTo>
                  <a:cubicBezTo>
                    <a:pt x="4094" y="2700"/>
                    <a:pt x="4163" y="2663"/>
                    <a:pt x="4232" y="2629"/>
                  </a:cubicBezTo>
                  <a:cubicBezTo>
                    <a:pt x="4497" y="2487"/>
                    <a:pt x="4725" y="2364"/>
                    <a:pt x="5211" y="2364"/>
                  </a:cubicBezTo>
                  <a:cubicBezTo>
                    <a:pt x="5701" y="2364"/>
                    <a:pt x="5928" y="2487"/>
                    <a:pt x="6193" y="2629"/>
                  </a:cubicBezTo>
                  <a:cubicBezTo>
                    <a:pt x="6469" y="2775"/>
                    <a:pt x="6783" y="2942"/>
                    <a:pt x="7376" y="2942"/>
                  </a:cubicBezTo>
                  <a:cubicBezTo>
                    <a:pt x="7972" y="2942"/>
                    <a:pt x="8286" y="2775"/>
                    <a:pt x="8562" y="2629"/>
                  </a:cubicBezTo>
                  <a:cubicBezTo>
                    <a:pt x="8827" y="2487"/>
                    <a:pt x="9054" y="2364"/>
                    <a:pt x="9544" y="2364"/>
                  </a:cubicBezTo>
                  <a:cubicBezTo>
                    <a:pt x="10030" y="2364"/>
                    <a:pt x="10261" y="2487"/>
                    <a:pt x="10525" y="2629"/>
                  </a:cubicBezTo>
                  <a:cubicBezTo>
                    <a:pt x="10773" y="2761"/>
                    <a:pt x="11055" y="2911"/>
                    <a:pt x="11544" y="2939"/>
                  </a:cubicBezTo>
                  <a:cubicBezTo>
                    <a:pt x="11548" y="2940"/>
                    <a:pt x="11552" y="2940"/>
                    <a:pt x="11555" y="2940"/>
                  </a:cubicBezTo>
                  <a:cubicBezTo>
                    <a:pt x="11671" y="2940"/>
                    <a:pt x="11766" y="2850"/>
                    <a:pt x="11772" y="2735"/>
                  </a:cubicBezTo>
                  <a:cubicBezTo>
                    <a:pt x="11781" y="2614"/>
                    <a:pt x="11688" y="2513"/>
                    <a:pt x="11570" y="2508"/>
                  </a:cubicBezTo>
                  <a:cubicBezTo>
                    <a:pt x="11173" y="2485"/>
                    <a:pt x="10966" y="2375"/>
                    <a:pt x="10727" y="2246"/>
                  </a:cubicBezTo>
                  <a:cubicBezTo>
                    <a:pt x="10451" y="2099"/>
                    <a:pt x="10140" y="1932"/>
                    <a:pt x="9544" y="1932"/>
                  </a:cubicBezTo>
                  <a:cubicBezTo>
                    <a:pt x="8948" y="1932"/>
                    <a:pt x="8634" y="2099"/>
                    <a:pt x="8358" y="2246"/>
                  </a:cubicBezTo>
                  <a:cubicBezTo>
                    <a:pt x="8093" y="2387"/>
                    <a:pt x="7865" y="2510"/>
                    <a:pt x="7376" y="2510"/>
                  </a:cubicBezTo>
                  <a:cubicBezTo>
                    <a:pt x="6890" y="2510"/>
                    <a:pt x="6662" y="2387"/>
                    <a:pt x="6397" y="2246"/>
                  </a:cubicBezTo>
                  <a:cubicBezTo>
                    <a:pt x="6121" y="2099"/>
                    <a:pt x="5807" y="1932"/>
                    <a:pt x="5211" y="1932"/>
                  </a:cubicBezTo>
                  <a:cubicBezTo>
                    <a:pt x="4618" y="1932"/>
                    <a:pt x="4304" y="2099"/>
                    <a:pt x="4028" y="2246"/>
                  </a:cubicBezTo>
                  <a:cubicBezTo>
                    <a:pt x="3971" y="2277"/>
                    <a:pt x="3916" y="2306"/>
                    <a:pt x="3858" y="2335"/>
                  </a:cubicBezTo>
                  <a:cubicBezTo>
                    <a:pt x="3727" y="2186"/>
                    <a:pt x="3549" y="2115"/>
                    <a:pt x="3373" y="2115"/>
                  </a:cubicBezTo>
                  <a:cubicBezTo>
                    <a:pt x="3132" y="2115"/>
                    <a:pt x="2893" y="2248"/>
                    <a:pt x="2782" y="2496"/>
                  </a:cubicBezTo>
                  <a:cubicBezTo>
                    <a:pt x="2465" y="2459"/>
                    <a:pt x="2278" y="2361"/>
                    <a:pt x="2065" y="2246"/>
                  </a:cubicBezTo>
                  <a:cubicBezTo>
                    <a:pt x="1967" y="2194"/>
                    <a:pt x="1866" y="2139"/>
                    <a:pt x="1751" y="2093"/>
                  </a:cubicBezTo>
                  <a:cubicBezTo>
                    <a:pt x="1976" y="1808"/>
                    <a:pt x="2220" y="1540"/>
                    <a:pt x="2488" y="1296"/>
                  </a:cubicBezTo>
                  <a:lnTo>
                    <a:pt x="12267" y="1296"/>
                  </a:lnTo>
                  <a:cubicBezTo>
                    <a:pt x="12535" y="1540"/>
                    <a:pt x="12779" y="1808"/>
                    <a:pt x="13004" y="2093"/>
                  </a:cubicBezTo>
                  <a:cubicBezTo>
                    <a:pt x="12889" y="2139"/>
                    <a:pt x="12788" y="2194"/>
                    <a:pt x="12690" y="2246"/>
                  </a:cubicBezTo>
                  <a:cubicBezTo>
                    <a:pt x="12592" y="2300"/>
                    <a:pt x="12489" y="2352"/>
                    <a:pt x="12385" y="2392"/>
                  </a:cubicBezTo>
                  <a:cubicBezTo>
                    <a:pt x="12276" y="2439"/>
                    <a:pt x="12221" y="2565"/>
                    <a:pt x="12264" y="2675"/>
                  </a:cubicBezTo>
                  <a:cubicBezTo>
                    <a:pt x="12299" y="2760"/>
                    <a:pt x="12380" y="2811"/>
                    <a:pt x="12466" y="2811"/>
                  </a:cubicBezTo>
                  <a:cubicBezTo>
                    <a:pt x="12492" y="2811"/>
                    <a:pt x="12520" y="2806"/>
                    <a:pt x="12546" y="2795"/>
                  </a:cubicBezTo>
                  <a:cubicBezTo>
                    <a:pt x="12664" y="2747"/>
                    <a:pt x="12779" y="2692"/>
                    <a:pt x="12895" y="2629"/>
                  </a:cubicBezTo>
                  <a:cubicBezTo>
                    <a:pt x="13013" y="2559"/>
                    <a:pt x="13139" y="2502"/>
                    <a:pt x="13269" y="2456"/>
                  </a:cubicBezTo>
                  <a:cubicBezTo>
                    <a:pt x="13957" y="3463"/>
                    <a:pt x="14325" y="4658"/>
                    <a:pt x="14322" y="5881"/>
                  </a:cubicBezTo>
                  <a:cubicBezTo>
                    <a:pt x="14322" y="8824"/>
                    <a:pt x="13119" y="12336"/>
                    <a:pt x="7379" y="12336"/>
                  </a:cubicBezTo>
                  <a:cubicBezTo>
                    <a:pt x="1639" y="12336"/>
                    <a:pt x="433" y="8824"/>
                    <a:pt x="433" y="5881"/>
                  </a:cubicBezTo>
                  <a:cubicBezTo>
                    <a:pt x="433" y="5228"/>
                    <a:pt x="539" y="4577"/>
                    <a:pt x="746" y="3958"/>
                  </a:cubicBezTo>
                  <a:cubicBezTo>
                    <a:pt x="784" y="3846"/>
                    <a:pt x="723" y="3722"/>
                    <a:pt x="611" y="3685"/>
                  </a:cubicBezTo>
                  <a:cubicBezTo>
                    <a:pt x="588" y="3678"/>
                    <a:pt x="565" y="3674"/>
                    <a:pt x="542" y="3674"/>
                  </a:cubicBezTo>
                  <a:cubicBezTo>
                    <a:pt x="451" y="3674"/>
                    <a:pt x="367" y="3731"/>
                    <a:pt x="338" y="3820"/>
                  </a:cubicBezTo>
                  <a:cubicBezTo>
                    <a:pt x="113" y="4485"/>
                    <a:pt x="1" y="5179"/>
                    <a:pt x="1" y="5881"/>
                  </a:cubicBezTo>
                  <a:cubicBezTo>
                    <a:pt x="1" y="7931"/>
                    <a:pt x="562" y="9569"/>
                    <a:pt x="1662" y="10744"/>
                  </a:cubicBezTo>
                  <a:cubicBezTo>
                    <a:pt x="2923" y="12088"/>
                    <a:pt x="4843" y="12767"/>
                    <a:pt x="7379" y="12767"/>
                  </a:cubicBezTo>
                  <a:cubicBezTo>
                    <a:pt x="9915" y="12767"/>
                    <a:pt x="11838" y="12088"/>
                    <a:pt x="13096" y="10744"/>
                  </a:cubicBezTo>
                  <a:cubicBezTo>
                    <a:pt x="14199" y="9569"/>
                    <a:pt x="14757" y="7931"/>
                    <a:pt x="14757" y="5881"/>
                  </a:cubicBezTo>
                  <a:cubicBezTo>
                    <a:pt x="14757" y="4932"/>
                    <a:pt x="14550" y="3996"/>
                    <a:pt x="14147" y="3138"/>
                  </a:cubicBezTo>
                  <a:cubicBezTo>
                    <a:pt x="13824" y="2444"/>
                    <a:pt x="13384" y="1814"/>
                    <a:pt x="12851" y="1264"/>
                  </a:cubicBezTo>
                  <a:cubicBezTo>
                    <a:pt x="13157" y="1166"/>
                    <a:pt x="13344" y="861"/>
                    <a:pt x="13292" y="547"/>
                  </a:cubicBezTo>
                  <a:cubicBezTo>
                    <a:pt x="13243" y="232"/>
                    <a:pt x="12973" y="0"/>
                    <a:pt x="12656" y="0"/>
                  </a:cubicBezTo>
                  <a:cubicBezTo>
                    <a:pt x="12654" y="0"/>
                    <a:pt x="12652" y="0"/>
                    <a:pt x="12650" y="0"/>
                  </a:cubicBezTo>
                  <a:lnTo>
                    <a:pt x="2102" y="0"/>
                  </a:lnTo>
                  <a:cubicBezTo>
                    <a:pt x="2100" y="0"/>
                    <a:pt x="2098" y="0"/>
                    <a:pt x="20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65" name="Google Shape;1865;p125"/>
            <p:cNvSpPr/>
            <p:nvPr/>
          </p:nvSpPr>
          <p:spPr>
            <a:xfrm>
              <a:off x="1539950" y="2797500"/>
              <a:ext cx="222550" cy="167925"/>
            </a:xfrm>
            <a:custGeom>
              <a:avLst/>
              <a:gdLst/>
              <a:ahLst/>
              <a:cxnLst/>
              <a:rect l="l" t="t" r="r" b="b"/>
              <a:pathLst>
                <a:path w="8902" h="6717" extrusionOk="0">
                  <a:moveTo>
                    <a:pt x="4463" y="432"/>
                  </a:moveTo>
                  <a:lnTo>
                    <a:pt x="4206" y="1034"/>
                  </a:lnTo>
                  <a:cubicBezTo>
                    <a:pt x="4183" y="1088"/>
                    <a:pt x="4129" y="1126"/>
                    <a:pt x="4068" y="1126"/>
                  </a:cubicBezTo>
                  <a:lnTo>
                    <a:pt x="3000" y="1126"/>
                  </a:lnTo>
                  <a:lnTo>
                    <a:pt x="3182" y="694"/>
                  </a:lnTo>
                  <a:cubicBezTo>
                    <a:pt x="3251" y="536"/>
                    <a:pt x="3406" y="432"/>
                    <a:pt x="3582" y="432"/>
                  </a:cubicBezTo>
                  <a:close/>
                  <a:moveTo>
                    <a:pt x="6180" y="1270"/>
                  </a:moveTo>
                  <a:cubicBezTo>
                    <a:pt x="6182" y="1270"/>
                    <a:pt x="6185" y="1270"/>
                    <a:pt x="6187" y="1270"/>
                  </a:cubicBezTo>
                  <a:lnTo>
                    <a:pt x="8335" y="1270"/>
                  </a:lnTo>
                  <a:lnTo>
                    <a:pt x="7678" y="2815"/>
                  </a:lnTo>
                  <a:cubicBezTo>
                    <a:pt x="7595" y="3011"/>
                    <a:pt x="7399" y="3141"/>
                    <a:pt x="7186" y="3141"/>
                  </a:cubicBezTo>
                  <a:lnTo>
                    <a:pt x="7022" y="3141"/>
                  </a:lnTo>
                  <a:lnTo>
                    <a:pt x="7387" y="2156"/>
                  </a:lnTo>
                  <a:cubicBezTo>
                    <a:pt x="7431" y="2044"/>
                    <a:pt x="7373" y="1917"/>
                    <a:pt x="7261" y="1877"/>
                  </a:cubicBezTo>
                  <a:cubicBezTo>
                    <a:pt x="7236" y="1868"/>
                    <a:pt x="7210" y="1864"/>
                    <a:pt x="7185" y="1864"/>
                  </a:cubicBezTo>
                  <a:cubicBezTo>
                    <a:pt x="7098" y="1864"/>
                    <a:pt x="7016" y="1916"/>
                    <a:pt x="6984" y="2004"/>
                  </a:cubicBezTo>
                  <a:lnTo>
                    <a:pt x="6561" y="3141"/>
                  </a:lnTo>
                  <a:lnTo>
                    <a:pt x="6101" y="3141"/>
                  </a:lnTo>
                  <a:lnTo>
                    <a:pt x="6463" y="2156"/>
                  </a:lnTo>
                  <a:cubicBezTo>
                    <a:pt x="6507" y="2044"/>
                    <a:pt x="6449" y="1917"/>
                    <a:pt x="6337" y="1877"/>
                  </a:cubicBezTo>
                  <a:cubicBezTo>
                    <a:pt x="6312" y="1868"/>
                    <a:pt x="6286" y="1864"/>
                    <a:pt x="6261" y="1864"/>
                  </a:cubicBezTo>
                  <a:cubicBezTo>
                    <a:pt x="6174" y="1864"/>
                    <a:pt x="6092" y="1916"/>
                    <a:pt x="6060" y="2004"/>
                  </a:cubicBezTo>
                  <a:lnTo>
                    <a:pt x="5637" y="3141"/>
                  </a:lnTo>
                  <a:lnTo>
                    <a:pt x="5335" y="3141"/>
                  </a:lnTo>
                  <a:cubicBezTo>
                    <a:pt x="5303" y="2818"/>
                    <a:pt x="5203" y="2507"/>
                    <a:pt x="5041" y="2228"/>
                  </a:cubicBezTo>
                  <a:lnTo>
                    <a:pt x="5162" y="1946"/>
                  </a:lnTo>
                  <a:cubicBezTo>
                    <a:pt x="5334" y="1537"/>
                    <a:pt x="5737" y="1270"/>
                    <a:pt x="6180" y="1270"/>
                  </a:cubicBezTo>
                  <a:close/>
                  <a:moveTo>
                    <a:pt x="7189" y="3573"/>
                  </a:moveTo>
                  <a:cubicBezTo>
                    <a:pt x="7402" y="3575"/>
                    <a:pt x="7595" y="3702"/>
                    <a:pt x="7678" y="3898"/>
                  </a:cubicBezTo>
                  <a:lnTo>
                    <a:pt x="7681" y="3898"/>
                  </a:lnTo>
                  <a:lnTo>
                    <a:pt x="8337" y="5447"/>
                  </a:lnTo>
                  <a:lnTo>
                    <a:pt x="6187" y="5447"/>
                  </a:lnTo>
                  <a:cubicBezTo>
                    <a:pt x="5738" y="5447"/>
                    <a:pt x="5335" y="5179"/>
                    <a:pt x="5159" y="4770"/>
                  </a:cubicBezTo>
                  <a:lnTo>
                    <a:pt x="5038" y="4485"/>
                  </a:lnTo>
                  <a:cubicBezTo>
                    <a:pt x="5203" y="4206"/>
                    <a:pt x="5303" y="3895"/>
                    <a:pt x="5335" y="3573"/>
                  </a:cubicBezTo>
                  <a:lnTo>
                    <a:pt x="5640" y="3573"/>
                  </a:lnTo>
                  <a:lnTo>
                    <a:pt x="6060" y="4675"/>
                  </a:lnTo>
                  <a:cubicBezTo>
                    <a:pt x="6092" y="4760"/>
                    <a:pt x="6174" y="4813"/>
                    <a:pt x="6261" y="4813"/>
                  </a:cubicBezTo>
                  <a:cubicBezTo>
                    <a:pt x="6286" y="4813"/>
                    <a:pt x="6312" y="4809"/>
                    <a:pt x="6337" y="4799"/>
                  </a:cubicBezTo>
                  <a:cubicBezTo>
                    <a:pt x="6449" y="4756"/>
                    <a:pt x="6507" y="4632"/>
                    <a:pt x="6463" y="4520"/>
                  </a:cubicBezTo>
                  <a:lnTo>
                    <a:pt x="6104" y="3573"/>
                  </a:lnTo>
                  <a:lnTo>
                    <a:pt x="6564" y="3573"/>
                  </a:lnTo>
                  <a:lnTo>
                    <a:pt x="6984" y="4675"/>
                  </a:lnTo>
                  <a:cubicBezTo>
                    <a:pt x="7018" y="4760"/>
                    <a:pt x="7099" y="4813"/>
                    <a:pt x="7187" y="4813"/>
                  </a:cubicBezTo>
                  <a:cubicBezTo>
                    <a:pt x="7212" y="4813"/>
                    <a:pt x="7238" y="4809"/>
                    <a:pt x="7264" y="4799"/>
                  </a:cubicBezTo>
                  <a:cubicBezTo>
                    <a:pt x="7373" y="4756"/>
                    <a:pt x="7431" y="4632"/>
                    <a:pt x="7387" y="4520"/>
                  </a:cubicBezTo>
                  <a:lnTo>
                    <a:pt x="7028" y="3573"/>
                  </a:lnTo>
                  <a:close/>
                  <a:moveTo>
                    <a:pt x="3455" y="3573"/>
                  </a:moveTo>
                  <a:cubicBezTo>
                    <a:pt x="4287" y="3578"/>
                    <a:pt x="4702" y="4586"/>
                    <a:pt x="4111" y="5173"/>
                  </a:cubicBezTo>
                  <a:cubicBezTo>
                    <a:pt x="3921" y="5362"/>
                    <a:pt x="3688" y="5447"/>
                    <a:pt x="3460" y="5447"/>
                  </a:cubicBezTo>
                  <a:cubicBezTo>
                    <a:pt x="2978" y="5447"/>
                    <a:pt x="2517" y="5072"/>
                    <a:pt x="2517" y="4508"/>
                  </a:cubicBezTo>
                  <a:cubicBezTo>
                    <a:pt x="2517" y="3993"/>
                    <a:pt x="2937" y="3575"/>
                    <a:pt x="3455" y="3573"/>
                  </a:cubicBezTo>
                  <a:close/>
                  <a:moveTo>
                    <a:pt x="4198" y="5660"/>
                  </a:moveTo>
                  <a:cubicBezTo>
                    <a:pt x="4201" y="5665"/>
                    <a:pt x="4206" y="5674"/>
                    <a:pt x="4209" y="5683"/>
                  </a:cubicBezTo>
                  <a:lnTo>
                    <a:pt x="4463" y="6281"/>
                  </a:lnTo>
                  <a:lnTo>
                    <a:pt x="3582" y="6281"/>
                  </a:lnTo>
                  <a:cubicBezTo>
                    <a:pt x="3409" y="6281"/>
                    <a:pt x="3251" y="6178"/>
                    <a:pt x="3185" y="6020"/>
                  </a:cubicBezTo>
                  <a:lnTo>
                    <a:pt x="3104" y="5832"/>
                  </a:lnTo>
                  <a:lnTo>
                    <a:pt x="3104" y="5832"/>
                  </a:lnTo>
                  <a:cubicBezTo>
                    <a:pt x="3220" y="5863"/>
                    <a:pt x="3338" y="5878"/>
                    <a:pt x="3456" y="5878"/>
                  </a:cubicBezTo>
                  <a:cubicBezTo>
                    <a:pt x="3716" y="5878"/>
                    <a:pt x="3974" y="5804"/>
                    <a:pt x="4198" y="5660"/>
                  </a:cubicBezTo>
                  <a:close/>
                  <a:moveTo>
                    <a:pt x="3582" y="0"/>
                  </a:moveTo>
                  <a:cubicBezTo>
                    <a:pt x="3233" y="0"/>
                    <a:pt x="2920" y="207"/>
                    <a:pt x="2784" y="527"/>
                  </a:cubicBezTo>
                  <a:lnTo>
                    <a:pt x="2531" y="1126"/>
                  </a:lnTo>
                  <a:lnTo>
                    <a:pt x="2232" y="1126"/>
                  </a:lnTo>
                  <a:cubicBezTo>
                    <a:pt x="2230" y="1126"/>
                    <a:pt x="2228" y="1126"/>
                    <a:pt x="2226" y="1126"/>
                  </a:cubicBezTo>
                  <a:cubicBezTo>
                    <a:pt x="997" y="1126"/>
                    <a:pt x="1" y="2123"/>
                    <a:pt x="1" y="3357"/>
                  </a:cubicBezTo>
                  <a:cubicBezTo>
                    <a:pt x="1" y="4007"/>
                    <a:pt x="283" y="4623"/>
                    <a:pt x="775" y="5049"/>
                  </a:cubicBezTo>
                  <a:cubicBezTo>
                    <a:pt x="821" y="5089"/>
                    <a:pt x="870" y="5105"/>
                    <a:pt x="916" y="5105"/>
                  </a:cubicBezTo>
                  <a:cubicBezTo>
                    <a:pt x="1090" y="5105"/>
                    <a:pt x="1230" y="4871"/>
                    <a:pt x="1057" y="4721"/>
                  </a:cubicBezTo>
                  <a:cubicBezTo>
                    <a:pt x="484" y="4232"/>
                    <a:pt x="280" y="3434"/>
                    <a:pt x="542" y="2729"/>
                  </a:cubicBezTo>
                  <a:cubicBezTo>
                    <a:pt x="806" y="2026"/>
                    <a:pt x="1476" y="1557"/>
                    <a:pt x="2228" y="1557"/>
                  </a:cubicBezTo>
                  <a:cubicBezTo>
                    <a:pt x="2230" y="1557"/>
                    <a:pt x="2232" y="1557"/>
                    <a:pt x="2235" y="1557"/>
                  </a:cubicBezTo>
                  <a:lnTo>
                    <a:pt x="3113" y="1557"/>
                  </a:lnTo>
                  <a:cubicBezTo>
                    <a:pt x="4417" y="1557"/>
                    <a:pt x="5289" y="2899"/>
                    <a:pt x="4759" y="4091"/>
                  </a:cubicBezTo>
                  <a:cubicBezTo>
                    <a:pt x="4574" y="3517"/>
                    <a:pt x="4040" y="3142"/>
                    <a:pt x="3454" y="3142"/>
                  </a:cubicBezTo>
                  <a:cubicBezTo>
                    <a:pt x="3384" y="3142"/>
                    <a:pt x="3313" y="3147"/>
                    <a:pt x="3242" y="3158"/>
                  </a:cubicBezTo>
                  <a:cubicBezTo>
                    <a:pt x="2574" y="3262"/>
                    <a:pt x="2082" y="3835"/>
                    <a:pt x="2082" y="4511"/>
                  </a:cubicBezTo>
                  <a:cubicBezTo>
                    <a:pt x="2082" y="4736"/>
                    <a:pt x="2137" y="4960"/>
                    <a:pt x="2246" y="5159"/>
                  </a:cubicBezTo>
                  <a:lnTo>
                    <a:pt x="2235" y="5159"/>
                  </a:lnTo>
                  <a:cubicBezTo>
                    <a:pt x="2079" y="5159"/>
                    <a:pt x="1927" y="5139"/>
                    <a:pt x="1780" y="5101"/>
                  </a:cubicBezTo>
                  <a:cubicBezTo>
                    <a:pt x="1761" y="5096"/>
                    <a:pt x="1743" y="5094"/>
                    <a:pt x="1724" y="5094"/>
                  </a:cubicBezTo>
                  <a:cubicBezTo>
                    <a:pt x="1629" y="5094"/>
                    <a:pt x="1541" y="5160"/>
                    <a:pt x="1515" y="5257"/>
                  </a:cubicBezTo>
                  <a:cubicBezTo>
                    <a:pt x="1486" y="5372"/>
                    <a:pt x="1555" y="5490"/>
                    <a:pt x="1670" y="5519"/>
                  </a:cubicBezTo>
                  <a:cubicBezTo>
                    <a:pt x="1855" y="5568"/>
                    <a:pt x="2045" y="5591"/>
                    <a:pt x="2235" y="5591"/>
                  </a:cubicBezTo>
                  <a:lnTo>
                    <a:pt x="2531" y="5591"/>
                  </a:lnTo>
                  <a:lnTo>
                    <a:pt x="2784" y="6189"/>
                  </a:lnTo>
                  <a:cubicBezTo>
                    <a:pt x="2920" y="6509"/>
                    <a:pt x="3233" y="6716"/>
                    <a:pt x="3582" y="6716"/>
                  </a:cubicBezTo>
                  <a:lnTo>
                    <a:pt x="4748" y="6716"/>
                  </a:lnTo>
                  <a:cubicBezTo>
                    <a:pt x="4920" y="6716"/>
                    <a:pt x="5038" y="6538"/>
                    <a:pt x="4972" y="6376"/>
                  </a:cubicBezTo>
                  <a:lnTo>
                    <a:pt x="4604" y="5513"/>
                  </a:lnTo>
                  <a:cubicBezTo>
                    <a:pt x="4584" y="5461"/>
                    <a:pt x="4555" y="5412"/>
                    <a:pt x="4517" y="5372"/>
                  </a:cubicBezTo>
                  <a:cubicBezTo>
                    <a:pt x="4627" y="5239"/>
                    <a:pt x="4707" y="5090"/>
                    <a:pt x="4759" y="4928"/>
                  </a:cubicBezTo>
                  <a:lnTo>
                    <a:pt x="4762" y="4937"/>
                  </a:lnTo>
                  <a:cubicBezTo>
                    <a:pt x="5004" y="5507"/>
                    <a:pt x="5565" y="5878"/>
                    <a:pt x="6187" y="5878"/>
                  </a:cubicBezTo>
                  <a:lnTo>
                    <a:pt x="8574" y="5878"/>
                  </a:lnTo>
                  <a:cubicBezTo>
                    <a:pt x="8769" y="5878"/>
                    <a:pt x="8902" y="5677"/>
                    <a:pt x="8827" y="5498"/>
                  </a:cubicBezTo>
                  <a:lnTo>
                    <a:pt x="8076" y="3728"/>
                  </a:lnTo>
                  <a:cubicBezTo>
                    <a:pt x="8015" y="3584"/>
                    <a:pt x="7917" y="3455"/>
                    <a:pt x="7793" y="3357"/>
                  </a:cubicBezTo>
                  <a:cubicBezTo>
                    <a:pt x="7917" y="3259"/>
                    <a:pt x="8015" y="3129"/>
                    <a:pt x="8076" y="2985"/>
                  </a:cubicBezTo>
                  <a:lnTo>
                    <a:pt x="8827" y="1218"/>
                  </a:lnTo>
                  <a:cubicBezTo>
                    <a:pt x="8902" y="1036"/>
                    <a:pt x="8769" y="835"/>
                    <a:pt x="8574" y="835"/>
                  </a:cubicBezTo>
                  <a:lnTo>
                    <a:pt x="6187" y="835"/>
                  </a:lnTo>
                  <a:cubicBezTo>
                    <a:pt x="5565" y="835"/>
                    <a:pt x="5004" y="1206"/>
                    <a:pt x="4762" y="1776"/>
                  </a:cubicBezTo>
                  <a:lnTo>
                    <a:pt x="4739" y="1831"/>
                  </a:lnTo>
                  <a:cubicBezTo>
                    <a:pt x="4618" y="1701"/>
                    <a:pt x="4483" y="1586"/>
                    <a:pt x="4336" y="1491"/>
                  </a:cubicBezTo>
                  <a:cubicBezTo>
                    <a:pt x="4457" y="1428"/>
                    <a:pt x="4552" y="1327"/>
                    <a:pt x="4604" y="1203"/>
                  </a:cubicBezTo>
                  <a:lnTo>
                    <a:pt x="4972" y="340"/>
                  </a:lnTo>
                  <a:cubicBezTo>
                    <a:pt x="5038" y="179"/>
                    <a:pt x="4920" y="0"/>
                    <a:pt x="47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66" name="Google Shape;1866;p125"/>
            <p:cNvSpPr/>
            <p:nvPr/>
          </p:nvSpPr>
          <p:spPr>
            <a:xfrm>
              <a:off x="1561400" y="2786675"/>
              <a:ext cx="37875" cy="32425"/>
            </a:xfrm>
            <a:custGeom>
              <a:avLst/>
              <a:gdLst/>
              <a:ahLst/>
              <a:cxnLst/>
              <a:rect l="l" t="t" r="r" b="b"/>
              <a:pathLst>
                <a:path w="1515" h="1297" extrusionOk="0">
                  <a:moveTo>
                    <a:pt x="869" y="433"/>
                  </a:moveTo>
                  <a:cubicBezTo>
                    <a:pt x="922" y="433"/>
                    <a:pt x="976" y="453"/>
                    <a:pt x="1020" y="496"/>
                  </a:cubicBezTo>
                  <a:cubicBezTo>
                    <a:pt x="1155" y="632"/>
                    <a:pt x="1060" y="865"/>
                    <a:pt x="867" y="865"/>
                  </a:cubicBezTo>
                  <a:cubicBezTo>
                    <a:pt x="746" y="865"/>
                    <a:pt x="648" y="770"/>
                    <a:pt x="651" y="649"/>
                  </a:cubicBezTo>
                  <a:cubicBezTo>
                    <a:pt x="651" y="519"/>
                    <a:pt x="758" y="433"/>
                    <a:pt x="869" y="433"/>
                  </a:cubicBezTo>
                  <a:close/>
                  <a:moveTo>
                    <a:pt x="862" y="0"/>
                  </a:moveTo>
                  <a:cubicBezTo>
                    <a:pt x="703" y="0"/>
                    <a:pt x="541" y="59"/>
                    <a:pt x="409" y="191"/>
                  </a:cubicBezTo>
                  <a:cubicBezTo>
                    <a:pt x="0" y="600"/>
                    <a:pt x="291" y="1297"/>
                    <a:pt x="867" y="1297"/>
                  </a:cubicBezTo>
                  <a:cubicBezTo>
                    <a:pt x="1224" y="1297"/>
                    <a:pt x="1515" y="1006"/>
                    <a:pt x="1515" y="649"/>
                  </a:cubicBezTo>
                  <a:cubicBezTo>
                    <a:pt x="1515" y="259"/>
                    <a:pt x="1196" y="0"/>
                    <a:pt x="8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67" name="Google Shape;1867;p125"/>
            <p:cNvSpPr/>
            <p:nvPr/>
          </p:nvSpPr>
          <p:spPr>
            <a:xfrm>
              <a:off x="1494025" y="2835650"/>
              <a:ext cx="37900" cy="32475"/>
            </a:xfrm>
            <a:custGeom>
              <a:avLst/>
              <a:gdLst/>
              <a:ahLst/>
              <a:cxnLst/>
              <a:rect l="l" t="t" r="r" b="b"/>
              <a:pathLst>
                <a:path w="1516" h="1299" extrusionOk="0">
                  <a:moveTo>
                    <a:pt x="869" y="433"/>
                  </a:moveTo>
                  <a:cubicBezTo>
                    <a:pt x="922" y="433"/>
                    <a:pt x="976" y="453"/>
                    <a:pt x="1020" y="498"/>
                  </a:cubicBezTo>
                  <a:cubicBezTo>
                    <a:pt x="1155" y="633"/>
                    <a:pt x="1060" y="866"/>
                    <a:pt x="867" y="866"/>
                  </a:cubicBezTo>
                  <a:cubicBezTo>
                    <a:pt x="747" y="866"/>
                    <a:pt x="652" y="768"/>
                    <a:pt x="652" y="650"/>
                  </a:cubicBezTo>
                  <a:cubicBezTo>
                    <a:pt x="652" y="520"/>
                    <a:pt x="758" y="433"/>
                    <a:pt x="869" y="433"/>
                  </a:cubicBezTo>
                  <a:close/>
                  <a:moveTo>
                    <a:pt x="864" y="1"/>
                  </a:moveTo>
                  <a:cubicBezTo>
                    <a:pt x="705" y="1"/>
                    <a:pt x="542" y="60"/>
                    <a:pt x="410" y="193"/>
                  </a:cubicBezTo>
                  <a:cubicBezTo>
                    <a:pt x="1" y="599"/>
                    <a:pt x="292" y="1298"/>
                    <a:pt x="867" y="1298"/>
                  </a:cubicBezTo>
                  <a:cubicBezTo>
                    <a:pt x="1224" y="1298"/>
                    <a:pt x="1515" y="1007"/>
                    <a:pt x="1515" y="650"/>
                  </a:cubicBezTo>
                  <a:cubicBezTo>
                    <a:pt x="1515" y="259"/>
                    <a:pt x="1197" y="1"/>
                    <a:pt x="8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68" name="Google Shape;1868;p125"/>
            <p:cNvSpPr/>
            <p:nvPr/>
          </p:nvSpPr>
          <p:spPr>
            <a:xfrm>
              <a:off x="1691525" y="2778025"/>
              <a:ext cx="37875" cy="32450"/>
            </a:xfrm>
            <a:custGeom>
              <a:avLst/>
              <a:gdLst/>
              <a:ahLst/>
              <a:cxnLst/>
              <a:rect l="l" t="t" r="r" b="b"/>
              <a:pathLst>
                <a:path w="1515" h="1298" extrusionOk="0">
                  <a:moveTo>
                    <a:pt x="643" y="434"/>
                  </a:moveTo>
                  <a:cubicBezTo>
                    <a:pt x="645" y="434"/>
                    <a:pt x="646" y="434"/>
                    <a:pt x="648" y="434"/>
                  </a:cubicBezTo>
                  <a:cubicBezTo>
                    <a:pt x="841" y="434"/>
                    <a:pt x="939" y="667"/>
                    <a:pt x="801" y="802"/>
                  </a:cubicBezTo>
                  <a:cubicBezTo>
                    <a:pt x="757" y="846"/>
                    <a:pt x="703" y="866"/>
                    <a:pt x="650" y="866"/>
                  </a:cubicBezTo>
                  <a:cubicBezTo>
                    <a:pt x="539" y="866"/>
                    <a:pt x="432" y="780"/>
                    <a:pt x="432" y="650"/>
                  </a:cubicBezTo>
                  <a:cubicBezTo>
                    <a:pt x="432" y="530"/>
                    <a:pt x="527" y="434"/>
                    <a:pt x="643" y="434"/>
                  </a:cubicBezTo>
                  <a:close/>
                  <a:moveTo>
                    <a:pt x="653" y="0"/>
                  </a:moveTo>
                  <a:cubicBezTo>
                    <a:pt x="320" y="0"/>
                    <a:pt x="0" y="258"/>
                    <a:pt x="0" y="650"/>
                  </a:cubicBezTo>
                  <a:cubicBezTo>
                    <a:pt x="0" y="1006"/>
                    <a:pt x="291" y="1297"/>
                    <a:pt x="648" y="1297"/>
                  </a:cubicBezTo>
                  <a:cubicBezTo>
                    <a:pt x="1227" y="1297"/>
                    <a:pt x="1514" y="601"/>
                    <a:pt x="1106" y="192"/>
                  </a:cubicBezTo>
                  <a:cubicBezTo>
                    <a:pt x="974" y="59"/>
                    <a:pt x="812" y="0"/>
                    <a:pt x="6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69" name="Google Shape;1869;p125"/>
            <p:cNvSpPr/>
            <p:nvPr/>
          </p:nvSpPr>
          <p:spPr>
            <a:xfrm>
              <a:off x="1756500" y="2866975"/>
              <a:ext cx="37875" cy="32450"/>
            </a:xfrm>
            <a:custGeom>
              <a:avLst/>
              <a:gdLst/>
              <a:ahLst/>
              <a:cxnLst/>
              <a:rect l="l" t="t" r="r" b="b"/>
              <a:pathLst>
                <a:path w="1515" h="1298" extrusionOk="0">
                  <a:moveTo>
                    <a:pt x="869" y="434"/>
                  </a:moveTo>
                  <a:cubicBezTo>
                    <a:pt x="922" y="434"/>
                    <a:pt x="976" y="453"/>
                    <a:pt x="1020" y="497"/>
                  </a:cubicBezTo>
                  <a:cubicBezTo>
                    <a:pt x="1155" y="632"/>
                    <a:pt x="1060" y="866"/>
                    <a:pt x="867" y="866"/>
                  </a:cubicBezTo>
                  <a:cubicBezTo>
                    <a:pt x="746" y="866"/>
                    <a:pt x="651" y="768"/>
                    <a:pt x="651" y="650"/>
                  </a:cubicBezTo>
                  <a:cubicBezTo>
                    <a:pt x="651" y="519"/>
                    <a:pt x="758" y="434"/>
                    <a:pt x="869" y="434"/>
                  </a:cubicBezTo>
                  <a:close/>
                  <a:moveTo>
                    <a:pt x="864" y="0"/>
                  </a:moveTo>
                  <a:cubicBezTo>
                    <a:pt x="705" y="0"/>
                    <a:pt x="542" y="60"/>
                    <a:pt x="410" y="192"/>
                  </a:cubicBezTo>
                  <a:cubicBezTo>
                    <a:pt x="1" y="601"/>
                    <a:pt x="292" y="1297"/>
                    <a:pt x="867" y="1297"/>
                  </a:cubicBezTo>
                  <a:cubicBezTo>
                    <a:pt x="1224" y="1297"/>
                    <a:pt x="1515" y="1007"/>
                    <a:pt x="1515" y="650"/>
                  </a:cubicBezTo>
                  <a:cubicBezTo>
                    <a:pt x="1515" y="258"/>
                    <a:pt x="1197" y="0"/>
                    <a:pt x="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70" name="Google Shape;1870;p125"/>
            <p:cNvSpPr/>
            <p:nvPr/>
          </p:nvSpPr>
          <p:spPr>
            <a:xfrm>
              <a:off x="1575800" y="2856150"/>
              <a:ext cx="12675" cy="10850"/>
            </a:xfrm>
            <a:custGeom>
              <a:avLst/>
              <a:gdLst/>
              <a:ahLst/>
              <a:cxnLst/>
              <a:rect l="l" t="t" r="r" b="b"/>
              <a:pathLst>
                <a:path w="507" h="434" extrusionOk="0">
                  <a:moveTo>
                    <a:pt x="291" y="0"/>
                  </a:moveTo>
                  <a:cubicBezTo>
                    <a:pt x="98" y="0"/>
                    <a:pt x="0" y="233"/>
                    <a:pt x="136" y="369"/>
                  </a:cubicBezTo>
                  <a:cubicBezTo>
                    <a:pt x="180" y="414"/>
                    <a:pt x="235" y="433"/>
                    <a:pt x="289" y="433"/>
                  </a:cubicBezTo>
                  <a:cubicBezTo>
                    <a:pt x="400" y="433"/>
                    <a:pt x="507" y="347"/>
                    <a:pt x="507" y="216"/>
                  </a:cubicBezTo>
                  <a:cubicBezTo>
                    <a:pt x="507" y="98"/>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sp>
        <p:nvSpPr>
          <p:cNvPr id="1871" name="Google Shape;1871;p125"/>
          <p:cNvSpPr/>
          <p:nvPr/>
        </p:nvSpPr>
        <p:spPr>
          <a:xfrm>
            <a:off x="1056238" y="2244188"/>
            <a:ext cx="257250" cy="368950"/>
          </a:xfrm>
          <a:custGeom>
            <a:avLst/>
            <a:gdLst/>
            <a:ahLst/>
            <a:cxnLst/>
            <a:rect l="l" t="t" r="r" b="b"/>
            <a:pathLst>
              <a:path w="10290" h="14758" extrusionOk="0">
                <a:moveTo>
                  <a:pt x="873" y="4080"/>
                </a:moveTo>
                <a:cubicBezTo>
                  <a:pt x="890" y="4080"/>
                  <a:pt x="908" y="4080"/>
                  <a:pt x="922" y="4083"/>
                </a:cubicBezTo>
                <a:lnTo>
                  <a:pt x="922" y="5200"/>
                </a:lnTo>
                <a:cubicBezTo>
                  <a:pt x="908" y="5203"/>
                  <a:pt x="890" y="5203"/>
                  <a:pt x="873" y="5203"/>
                </a:cubicBezTo>
                <a:cubicBezTo>
                  <a:pt x="617" y="5203"/>
                  <a:pt x="462" y="4892"/>
                  <a:pt x="462" y="4592"/>
                </a:cubicBezTo>
                <a:cubicBezTo>
                  <a:pt x="462" y="4140"/>
                  <a:pt x="672" y="4080"/>
                  <a:pt x="873" y="4080"/>
                </a:cubicBezTo>
                <a:close/>
                <a:moveTo>
                  <a:pt x="6478" y="4080"/>
                </a:moveTo>
                <a:cubicBezTo>
                  <a:pt x="6680" y="4080"/>
                  <a:pt x="6890" y="4140"/>
                  <a:pt x="6890" y="4590"/>
                </a:cubicBezTo>
                <a:lnTo>
                  <a:pt x="6890" y="4592"/>
                </a:lnTo>
                <a:cubicBezTo>
                  <a:pt x="6890" y="4895"/>
                  <a:pt x="6734" y="5206"/>
                  <a:pt x="6478" y="5206"/>
                </a:cubicBezTo>
                <a:cubicBezTo>
                  <a:pt x="6461" y="5203"/>
                  <a:pt x="6444" y="5203"/>
                  <a:pt x="6429" y="5203"/>
                </a:cubicBezTo>
                <a:lnTo>
                  <a:pt x="6429" y="4083"/>
                </a:lnTo>
                <a:cubicBezTo>
                  <a:pt x="6444" y="4080"/>
                  <a:pt x="6461" y="4080"/>
                  <a:pt x="6478" y="4080"/>
                </a:cubicBezTo>
                <a:close/>
                <a:moveTo>
                  <a:pt x="2539" y="4490"/>
                </a:moveTo>
                <a:cubicBezTo>
                  <a:pt x="2663" y="4490"/>
                  <a:pt x="2789" y="4536"/>
                  <a:pt x="2891" y="4639"/>
                </a:cubicBezTo>
                <a:cubicBezTo>
                  <a:pt x="3208" y="4958"/>
                  <a:pt x="2983" y="5499"/>
                  <a:pt x="2534" y="5499"/>
                </a:cubicBezTo>
                <a:cubicBezTo>
                  <a:pt x="2255" y="5499"/>
                  <a:pt x="2030" y="5272"/>
                  <a:pt x="2033" y="4993"/>
                </a:cubicBezTo>
                <a:lnTo>
                  <a:pt x="2033" y="4993"/>
                </a:lnTo>
                <a:lnTo>
                  <a:pt x="2030" y="4995"/>
                </a:lnTo>
                <a:cubicBezTo>
                  <a:pt x="2030" y="4691"/>
                  <a:pt x="2280" y="4490"/>
                  <a:pt x="2539" y="4490"/>
                </a:cubicBezTo>
                <a:close/>
                <a:moveTo>
                  <a:pt x="4817" y="4490"/>
                </a:moveTo>
                <a:cubicBezTo>
                  <a:pt x="4940" y="4490"/>
                  <a:pt x="5066" y="4536"/>
                  <a:pt x="5168" y="4639"/>
                </a:cubicBezTo>
                <a:cubicBezTo>
                  <a:pt x="5488" y="4958"/>
                  <a:pt x="5263" y="5499"/>
                  <a:pt x="4814" y="5499"/>
                </a:cubicBezTo>
                <a:cubicBezTo>
                  <a:pt x="4535" y="5499"/>
                  <a:pt x="4308" y="5272"/>
                  <a:pt x="4310" y="4993"/>
                </a:cubicBezTo>
                <a:lnTo>
                  <a:pt x="4310" y="4993"/>
                </a:lnTo>
                <a:lnTo>
                  <a:pt x="4310" y="4995"/>
                </a:lnTo>
                <a:cubicBezTo>
                  <a:pt x="4310" y="4691"/>
                  <a:pt x="4558" y="4490"/>
                  <a:pt x="4817" y="4490"/>
                </a:cubicBezTo>
                <a:close/>
                <a:moveTo>
                  <a:pt x="3827" y="436"/>
                </a:moveTo>
                <a:cubicBezTo>
                  <a:pt x="5093" y="436"/>
                  <a:pt x="5315" y="1184"/>
                  <a:pt x="5324" y="1213"/>
                </a:cubicBezTo>
                <a:cubicBezTo>
                  <a:pt x="5341" y="1282"/>
                  <a:pt x="5387" y="1337"/>
                  <a:pt x="5450" y="1360"/>
                </a:cubicBezTo>
                <a:cubicBezTo>
                  <a:pt x="5459" y="1362"/>
                  <a:pt x="6075" y="1624"/>
                  <a:pt x="6288" y="2215"/>
                </a:cubicBezTo>
                <a:cubicBezTo>
                  <a:pt x="6458" y="2681"/>
                  <a:pt x="6354" y="3303"/>
                  <a:pt x="6300" y="3556"/>
                </a:cubicBezTo>
                <a:cubicBezTo>
                  <a:pt x="6124" y="3582"/>
                  <a:pt x="5994" y="3729"/>
                  <a:pt x="5994" y="3907"/>
                </a:cubicBezTo>
                <a:lnTo>
                  <a:pt x="5994" y="4184"/>
                </a:lnTo>
                <a:cubicBezTo>
                  <a:pt x="5974" y="4123"/>
                  <a:pt x="5951" y="4054"/>
                  <a:pt x="5925" y="3968"/>
                </a:cubicBezTo>
                <a:cubicBezTo>
                  <a:pt x="5842" y="3683"/>
                  <a:pt x="5744" y="3360"/>
                  <a:pt x="5491" y="3133"/>
                </a:cubicBezTo>
                <a:cubicBezTo>
                  <a:pt x="5183" y="2854"/>
                  <a:pt x="5044" y="2324"/>
                  <a:pt x="4998" y="2111"/>
                </a:cubicBezTo>
                <a:cubicBezTo>
                  <a:pt x="4968" y="1972"/>
                  <a:pt x="4848" y="1894"/>
                  <a:pt x="4728" y="1894"/>
                </a:cubicBezTo>
                <a:cubicBezTo>
                  <a:pt x="4643" y="1894"/>
                  <a:pt x="4559" y="1932"/>
                  <a:pt x="4503" y="2013"/>
                </a:cubicBezTo>
                <a:cubicBezTo>
                  <a:pt x="4374" y="2206"/>
                  <a:pt x="4054" y="2537"/>
                  <a:pt x="3398" y="2597"/>
                </a:cubicBezTo>
                <a:lnTo>
                  <a:pt x="3369" y="2600"/>
                </a:lnTo>
                <a:cubicBezTo>
                  <a:pt x="3248" y="2612"/>
                  <a:pt x="3162" y="2718"/>
                  <a:pt x="3176" y="2839"/>
                </a:cubicBezTo>
                <a:cubicBezTo>
                  <a:pt x="3187" y="2950"/>
                  <a:pt x="3282" y="3033"/>
                  <a:pt x="3393" y="3033"/>
                </a:cubicBezTo>
                <a:cubicBezTo>
                  <a:pt x="3401" y="3033"/>
                  <a:pt x="3408" y="3033"/>
                  <a:pt x="3415" y="3032"/>
                </a:cubicBezTo>
                <a:lnTo>
                  <a:pt x="3435" y="3029"/>
                </a:lnTo>
                <a:cubicBezTo>
                  <a:pt x="4037" y="2975"/>
                  <a:pt x="4420" y="2730"/>
                  <a:pt x="4653" y="2505"/>
                </a:cubicBezTo>
                <a:cubicBezTo>
                  <a:pt x="4751" y="2816"/>
                  <a:pt x="4918" y="3199"/>
                  <a:pt x="5203" y="3455"/>
                </a:cubicBezTo>
                <a:cubicBezTo>
                  <a:pt x="5364" y="3602"/>
                  <a:pt x="5439" y="3850"/>
                  <a:pt x="5511" y="4094"/>
                </a:cubicBezTo>
                <a:cubicBezTo>
                  <a:pt x="5597" y="4379"/>
                  <a:pt x="5701" y="4722"/>
                  <a:pt x="5994" y="4834"/>
                </a:cubicBezTo>
                <a:lnTo>
                  <a:pt x="5994" y="5643"/>
                </a:lnTo>
                <a:cubicBezTo>
                  <a:pt x="5994" y="6921"/>
                  <a:pt x="4955" y="7958"/>
                  <a:pt x="3677" y="7961"/>
                </a:cubicBezTo>
                <a:lnTo>
                  <a:pt x="3671" y="7961"/>
                </a:lnTo>
                <a:cubicBezTo>
                  <a:pt x="2393" y="7958"/>
                  <a:pt x="1357" y="6921"/>
                  <a:pt x="1357" y="5643"/>
                </a:cubicBezTo>
                <a:lnTo>
                  <a:pt x="1357" y="4823"/>
                </a:lnTo>
                <a:cubicBezTo>
                  <a:pt x="1463" y="4788"/>
                  <a:pt x="1567" y="4736"/>
                  <a:pt x="1659" y="4667"/>
                </a:cubicBezTo>
                <a:lnTo>
                  <a:pt x="1659" y="4667"/>
                </a:lnTo>
                <a:cubicBezTo>
                  <a:pt x="1483" y="5171"/>
                  <a:pt x="1760" y="5718"/>
                  <a:pt x="2272" y="5871"/>
                </a:cubicBezTo>
                <a:cubicBezTo>
                  <a:pt x="2363" y="5898"/>
                  <a:pt x="2455" y="5911"/>
                  <a:pt x="2545" y="5911"/>
                </a:cubicBezTo>
                <a:cubicBezTo>
                  <a:pt x="2959" y="5911"/>
                  <a:pt x="3338" y="5632"/>
                  <a:pt x="3447" y="5208"/>
                </a:cubicBezTo>
                <a:lnTo>
                  <a:pt x="3904" y="5208"/>
                </a:lnTo>
                <a:cubicBezTo>
                  <a:pt x="4005" y="5634"/>
                  <a:pt x="4386" y="5929"/>
                  <a:pt x="4815" y="5929"/>
                </a:cubicBezTo>
                <a:cubicBezTo>
                  <a:pt x="4851" y="5929"/>
                  <a:pt x="4887" y="5927"/>
                  <a:pt x="4924" y="5922"/>
                </a:cubicBezTo>
                <a:cubicBezTo>
                  <a:pt x="5393" y="5865"/>
                  <a:pt x="5750" y="5468"/>
                  <a:pt x="5750" y="4993"/>
                </a:cubicBezTo>
                <a:cubicBezTo>
                  <a:pt x="5750" y="4518"/>
                  <a:pt x="5393" y="4117"/>
                  <a:pt x="4924" y="4063"/>
                </a:cubicBezTo>
                <a:cubicBezTo>
                  <a:pt x="4887" y="4059"/>
                  <a:pt x="4850" y="4056"/>
                  <a:pt x="4814" y="4056"/>
                </a:cubicBezTo>
                <a:cubicBezTo>
                  <a:pt x="4385" y="4056"/>
                  <a:pt x="4005" y="4349"/>
                  <a:pt x="3904" y="4777"/>
                </a:cubicBezTo>
                <a:lnTo>
                  <a:pt x="3447" y="4777"/>
                </a:lnTo>
                <a:cubicBezTo>
                  <a:pt x="3341" y="4324"/>
                  <a:pt x="2943" y="4055"/>
                  <a:pt x="2533" y="4055"/>
                </a:cubicBezTo>
                <a:cubicBezTo>
                  <a:pt x="2307" y="4055"/>
                  <a:pt x="2078" y="4136"/>
                  <a:pt x="1892" y="4313"/>
                </a:cubicBezTo>
                <a:cubicBezTo>
                  <a:pt x="1895" y="4293"/>
                  <a:pt x="1901" y="4276"/>
                  <a:pt x="1901" y="4256"/>
                </a:cubicBezTo>
                <a:cubicBezTo>
                  <a:pt x="1921" y="4092"/>
                  <a:pt x="2195" y="3619"/>
                  <a:pt x="2655" y="3314"/>
                </a:cubicBezTo>
                <a:cubicBezTo>
                  <a:pt x="2753" y="3245"/>
                  <a:pt x="2779" y="3113"/>
                  <a:pt x="2713" y="3012"/>
                </a:cubicBezTo>
                <a:cubicBezTo>
                  <a:pt x="2671" y="2951"/>
                  <a:pt x="2604" y="2916"/>
                  <a:pt x="2534" y="2916"/>
                </a:cubicBezTo>
                <a:cubicBezTo>
                  <a:pt x="2493" y="2916"/>
                  <a:pt x="2451" y="2929"/>
                  <a:pt x="2413" y="2954"/>
                </a:cubicBezTo>
                <a:cubicBezTo>
                  <a:pt x="1878" y="3314"/>
                  <a:pt x="1509" y="3884"/>
                  <a:pt x="1472" y="4207"/>
                </a:cubicBezTo>
                <a:cubicBezTo>
                  <a:pt x="1466" y="4267"/>
                  <a:pt x="1417" y="4313"/>
                  <a:pt x="1357" y="4351"/>
                </a:cubicBezTo>
                <a:lnTo>
                  <a:pt x="1357" y="4005"/>
                </a:lnTo>
                <a:cubicBezTo>
                  <a:pt x="1354" y="3907"/>
                  <a:pt x="1314" y="3815"/>
                  <a:pt x="1245" y="3749"/>
                </a:cubicBezTo>
                <a:lnTo>
                  <a:pt x="1236" y="3740"/>
                </a:lnTo>
                <a:lnTo>
                  <a:pt x="1230" y="3737"/>
                </a:lnTo>
                <a:lnTo>
                  <a:pt x="1221" y="3729"/>
                </a:lnTo>
                <a:cubicBezTo>
                  <a:pt x="1178" y="3694"/>
                  <a:pt x="1129" y="3671"/>
                  <a:pt x="1078" y="3660"/>
                </a:cubicBezTo>
                <a:cubicBezTo>
                  <a:pt x="1066" y="3467"/>
                  <a:pt x="1043" y="3113"/>
                  <a:pt x="983" y="2603"/>
                </a:cubicBezTo>
                <a:cubicBezTo>
                  <a:pt x="911" y="2013"/>
                  <a:pt x="1639" y="1244"/>
                  <a:pt x="1924" y="1000"/>
                </a:cubicBezTo>
                <a:lnTo>
                  <a:pt x="1924" y="1003"/>
                </a:lnTo>
                <a:cubicBezTo>
                  <a:pt x="1930" y="997"/>
                  <a:pt x="1935" y="991"/>
                  <a:pt x="1941" y="985"/>
                </a:cubicBezTo>
                <a:cubicBezTo>
                  <a:pt x="1947" y="980"/>
                  <a:pt x="2468" y="436"/>
                  <a:pt x="3827" y="436"/>
                </a:cubicBezTo>
                <a:close/>
                <a:moveTo>
                  <a:pt x="8916" y="6443"/>
                </a:moveTo>
                <a:cubicBezTo>
                  <a:pt x="9397" y="6443"/>
                  <a:pt x="9858" y="6817"/>
                  <a:pt x="9858" y="7382"/>
                </a:cubicBezTo>
                <a:cubicBezTo>
                  <a:pt x="9858" y="7897"/>
                  <a:pt x="9437" y="8315"/>
                  <a:pt x="8922" y="8318"/>
                </a:cubicBezTo>
                <a:cubicBezTo>
                  <a:pt x="8087" y="8318"/>
                  <a:pt x="7670" y="7307"/>
                  <a:pt x="8260" y="6720"/>
                </a:cubicBezTo>
                <a:cubicBezTo>
                  <a:pt x="8451" y="6529"/>
                  <a:pt x="8686" y="6443"/>
                  <a:pt x="8916" y="6443"/>
                </a:cubicBezTo>
                <a:close/>
                <a:moveTo>
                  <a:pt x="1014" y="6340"/>
                </a:moveTo>
                <a:cubicBezTo>
                  <a:pt x="1230" y="7163"/>
                  <a:pt x="1817" y="7843"/>
                  <a:pt x="2603" y="8176"/>
                </a:cubicBezTo>
                <a:lnTo>
                  <a:pt x="2603" y="8577"/>
                </a:lnTo>
                <a:cubicBezTo>
                  <a:pt x="1685" y="8418"/>
                  <a:pt x="1014" y="7624"/>
                  <a:pt x="1014" y="6691"/>
                </a:cubicBezTo>
                <a:lnTo>
                  <a:pt x="1014" y="6340"/>
                </a:lnTo>
                <a:close/>
                <a:moveTo>
                  <a:pt x="6346" y="6314"/>
                </a:moveTo>
                <a:lnTo>
                  <a:pt x="6346" y="6691"/>
                </a:lnTo>
                <a:cubicBezTo>
                  <a:pt x="6343" y="7627"/>
                  <a:pt x="5669" y="8424"/>
                  <a:pt x="4748" y="8577"/>
                </a:cubicBezTo>
                <a:lnTo>
                  <a:pt x="4748" y="8176"/>
                </a:lnTo>
                <a:cubicBezTo>
                  <a:pt x="5542" y="7840"/>
                  <a:pt x="6133" y="7149"/>
                  <a:pt x="6346" y="6314"/>
                </a:cubicBezTo>
                <a:close/>
                <a:moveTo>
                  <a:pt x="4316" y="8318"/>
                </a:moveTo>
                <a:lnTo>
                  <a:pt x="4316" y="8605"/>
                </a:lnTo>
                <a:lnTo>
                  <a:pt x="3035" y="8605"/>
                </a:lnTo>
                <a:lnTo>
                  <a:pt x="3035" y="8318"/>
                </a:lnTo>
                <a:cubicBezTo>
                  <a:pt x="3245" y="8366"/>
                  <a:pt x="3458" y="8392"/>
                  <a:pt x="3674" y="8392"/>
                </a:cubicBezTo>
                <a:lnTo>
                  <a:pt x="3677" y="8392"/>
                </a:lnTo>
                <a:cubicBezTo>
                  <a:pt x="3893" y="8392"/>
                  <a:pt x="4106" y="8366"/>
                  <a:pt x="4316" y="8318"/>
                </a:cubicBezTo>
                <a:close/>
                <a:moveTo>
                  <a:pt x="4308" y="9037"/>
                </a:moveTo>
                <a:cubicBezTo>
                  <a:pt x="4256" y="9360"/>
                  <a:pt x="4207" y="9662"/>
                  <a:pt x="4164" y="9947"/>
                </a:cubicBezTo>
                <a:cubicBezTo>
                  <a:pt x="3994" y="9673"/>
                  <a:pt x="3902" y="9360"/>
                  <a:pt x="3896" y="9037"/>
                </a:cubicBezTo>
                <a:close/>
                <a:moveTo>
                  <a:pt x="3464" y="9037"/>
                </a:moveTo>
                <a:cubicBezTo>
                  <a:pt x="3467" y="9377"/>
                  <a:pt x="3550" y="9714"/>
                  <a:pt x="3706" y="10019"/>
                </a:cubicBezTo>
                <a:lnTo>
                  <a:pt x="3674" y="10019"/>
                </a:lnTo>
                <a:cubicBezTo>
                  <a:pt x="3510" y="10019"/>
                  <a:pt x="3346" y="9996"/>
                  <a:pt x="3188" y="9950"/>
                </a:cubicBezTo>
                <a:cubicBezTo>
                  <a:pt x="3144" y="9665"/>
                  <a:pt x="3096" y="9360"/>
                  <a:pt x="3044" y="9037"/>
                </a:cubicBezTo>
                <a:close/>
                <a:moveTo>
                  <a:pt x="4734" y="9098"/>
                </a:moveTo>
                <a:lnTo>
                  <a:pt x="5750" y="9244"/>
                </a:lnTo>
                <a:lnTo>
                  <a:pt x="5770" y="9466"/>
                </a:lnTo>
                <a:lnTo>
                  <a:pt x="5770" y="9472"/>
                </a:lnTo>
                <a:lnTo>
                  <a:pt x="5845" y="10595"/>
                </a:lnTo>
                <a:lnTo>
                  <a:pt x="5528" y="10788"/>
                </a:lnTo>
                <a:cubicBezTo>
                  <a:pt x="5162" y="10756"/>
                  <a:pt x="4814" y="10612"/>
                  <a:pt x="4532" y="10376"/>
                </a:cubicBezTo>
                <a:cubicBezTo>
                  <a:pt x="4544" y="10301"/>
                  <a:pt x="4555" y="10226"/>
                  <a:pt x="4569" y="10148"/>
                </a:cubicBezTo>
                <a:cubicBezTo>
                  <a:pt x="4567" y="10146"/>
                  <a:pt x="4567" y="10143"/>
                  <a:pt x="4569" y="10140"/>
                </a:cubicBezTo>
                <a:cubicBezTo>
                  <a:pt x="4621" y="9794"/>
                  <a:pt x="4679" y="9446"/>
                  <a:pt x="4734" y="9098"/>
                </a:cubicBezTo>
                <a:close/>
                <a:moveTo>
                  <a:pt x="6231" y="9901"/>
                </a:moveTo>
                <a:lnTo>
                  <a:pt x="6231" y="9901"/>
                </a:lnTo>
                <a:cubicBezTo>
                  <a:pt x="6498" y="10143"/>
                  <a:pt x="6700" y="10451"/>
                  <a:pt x="6812" y="10793"/>
                </a:cubicBezTo>
                <a:lnTo>
                  <a:pt x="6268" y="10793"/>
                </a:lnTo>
                <a:cubicBezTo>
                  <a:pt x="6282" y="10762"/>
                  <a:pt x="6288" y="10727"/>
                  <a:pt x="6285" y="10695"/>
                </a:cubicBezTo>
                <a:lnTo>
                  <a:pt x="6231" y="9901"/>
                </a:lnTo>
                <a:close/>
                <a:moveTo>
                  <a:pt x="3263" y="10413"/>
                </a:moveTo>
                <a:cubicBezTo>
                  <a:pt x="3398" y="10439"/>
                  <a:pt x="3536" y="10451"/>
                  <a:pt x="3674" y="10451"/>
                </a:cubicBezTo>
                <a:lnTo>
                  <a:pt x="3677" y="10451"/>
                </a:lnTo>
                <a:cubicBezTo>
                  <a:pt x="3778" y="10451"/>
                  <a:pt x="3879" y="10445"/>
                  <a:pt x="3979" y="10431"/>
                </a:cubicBezTo>
                <a:cubicBezTo>
                  <a:pt x="4011" y="10465"/>
                  <a:pt x="4040" y="10500"/>
                  <a:pt x="4071" y="10531"/>
                </a:cubicBezTo>
                <a:cubicBezTo>
                  <a:pt x="3890" y="11666"/>
                  <a:pt x="3766" y="12480"/>
                  <a:pt x="3674" y="13062"/>
                </a:cubicBezTo>
                <a:cubicBezTo>
                  <a:pt x="3582" y="12460"/>
                  <a:pt x="3450" y="11611"/>
                  <a:pt x="3263" y="10413"/>
                </a:cubicBezTo>
                <a:close/>
                <a:moveTo>
                  <a:pt x="2615" y="9095"/>
                </a:moveTo>
                <a:lnTo>
                  <a:pt x="2782" y="10143"/>
                </a:lnTo>
                <a:cubicBezTo>
                  <a:pt x="3003" y="11556"/>
                  <a:pt x="3214" y="12886"/>
                  <a:pt x="3337" y="13707"/>
                </a:cubicBezTo>
                <a:lnTo>
                  <a:pt x="1872" y="11694"/>
                </a:lnTo>
                <a:lnTo>
                  <a:pt x="1996" y="11055"/>
                </a:lnTo>
                <a:cubicBezTo>
                  <a:pt x="2013" y="10966"/>
                  <a:pt x="1973" y="10877"/>
                  <a:pt x="1898" y="10831"/>
                </a:cubicBezTo>
                <a:lnTo>
                  <a:pt x="1506" y="10592"/>
                </a:lnTo>
                <a:lnTo>
                  <a:pt x="1581" y="9472"/>
                </a:lnTo>
                <a:cubicBezTo>
                  <a:pt x="1581" y="9469"/>
                  <a:pt x="1581" y="9469"/>
                  <a:pt x="1581" y="9466"/>
                </a:cubicBezTo>
                <a:lnTo>
                  <a:pt x="1596" y="9242"/>
                </a:lnTo>
                <a:lnTo>
                  <a:pt x="2615" y="9095"/>
                </a:lnTo>
                <a:close/>
                <a:moveTo>
                  <a:pt x="4457" y="10857"/>
                </a:moveTo>
                <a:cubicBezTo>
                  <a:pt x="4736" y="11041"/>
                  <a:pt x="5053" y="11159"/>
                  <a:pt x="5384" y="11205"/>
                </a:cubicBezTo>
                <a:lnTo>
                  <a:pt x="5479" y="11694"/>
                </a:lnTo>
                <a:lnTo>
                  <a:pt x="5243" y="12020"/>
                </a:lnTo>
                <a:cubicBezTo>
                  <a:pt x="5174" y="12115"/>
                  <a:pt x="5194" y="12250"/>
                  <a:pt x="5292" y="12322"/>
                </a:cubicBezTo>
                <a:cubicBezTo>
                  <a:pt x="5330" y="12349"/>
                  <a:pt x="5374" y="12363"/>
                  <a:pt x="5418" y="12363"/>
                </a:cubicBezTo>
                <a:cubicBezTo>
                  <a:pt x="5485" y="12363"/>
                  <a:pt x="5551" y="12332"/>
                  <a:pt x="5594" y="12273"/>
                </a:cubicBezTo>
                <a:lnTo>
                  <a:pt x="5882" y="11876"/>
                </a:lnTo>
                <a:cubicBezTo>
                  <a:pt x="5917" y="11827"/>
                  <a:pt x="5928" y="11766"/>
                  <a:pt x="5917" y="11706"/>
                </a:cubicBezTo>
                <a:lnTo>
                  <a:pt x="5827" y="11225"/>
                </a:lnTo>
                <a:lnTo>
                  <a:pt x="6907" y="11225"/>
                </a:lnTo>
                <a:cubicBezTo>
                  <a:pt x="6916" y="11297"/>
                  <a:pt x="6919" y="11372"/>
                  <a:pt x="6919" y="11444"/>
                </a:cubicBezTo>
                <a:lnTo>
                  <a:pt x="6919" y="14323"/>
                </a:lnTo>
                <a:lnTo>
                  <a:pt x="6919" y="14325"/>
                </a:lnTo>
                <a:lnTo>
                  <a:pt x="4100" y="14325"/>
                </a:lnTo>
                <a:lnTo>
                  <a:pt x="5047" y="13021"/>
                </a:lnTo>
                <a:cubicBezTo>
                  <a:pt x="5170" y="12854"/>
                  <a:pt x="5024" y="12676"/>
                  <a:pt x="4869" y="12676"/>
                </a:cubicBezTo>
                <a:cubicBezTo>
                  <a:pt x="4808" y="12676"/>
                  <a:pt x="4747" y="12703"/>
                  <a:pt x="4699" y="12768"/>
                </a:cubicBezTo>
                <a:lnTo>
                  <a:pt x="4014" y="13707"/>
                </a:lnTo>
                <a:cubicBezTo>
                  <a:pt x="4118" y="13024"/>
                  <a:pt x="4279" y="11994"/>
                  <a:pt x="4457" y="10857"/>
                </a:cubicBezTo>
                <a:close/>
                <a:moveTo>
                  <a:pt x="3827" y="1"/>
                </a:moveTo>
                <a:cubicBezTo>
                  <a:pt x="2370" y="1"/>
                  <a:pt x="1725" y="588"/>
                  <a:pt x="1636" y="677"/>
                </a:cubicBezTo>
                <a:cubicBezTo>
                  <a:pt x="1527" y="772"/>
                  <a:pt x="444" y="1742"/>
                  <a:pt x="551" y="2652"/>
                </a:cubicBezTo>
                <a:cubicBezTo>
                  <a:pt x="605" y="3142"/>
                  <a:pt x="631" y="3481"/>
                  <a:pt x="643" y="3671"/>
                </a:cubicBezTo>
                <a:cubicBezTo>
                  <a:pt x="251" y="3760"/>
                  <a:pt x="30" y="4083"/>
                  <a:pt x="30" y="4590"/>
                </a:cubicBezTo>
                <a:cubicBezTo>
                  <a:pt x="30" y="5059"/>
                  <a:pt x="254" y="5433"/>
                  <a:pt x="582" y="5574"/>
                </a:cubicBezTo>
                <a:lnTo>
                  <a:pt x="582" y="6691"/>
                </a:lnTo>
                <a:cubicBezTo>
                  <a:pt x="582" y="7563"/>
                  <a:pt x="1069" y="8364"/>
                  <a:pt x="1840" y="8770"/>
                </a:cubicBezTo>
                <a:lnTo>
                  <a:pt x="1458" y="8824"/>
                </a:lnTo>
                <a:cubicBezTo>
                  <a:pt x="1302" y="8847"/>
                  <a:pt x="1184" y="8974"/>
                  <a:pt x="1173" y="9129"/>
                </a:cubicBezTo>
                <a:lnTo>
                  <a:pt x="1158" y="9328"/>
                </a:lnTo>
                <a:cubicBezTo>
                  <a:pt x="438" y="9789"/>
                  <a:pt x="1" y="10586"/>
                  <a:pt x="1" y="11444"/>
                </a:cubicBezTo>
                <a:lnTo>
                  <a:pt x="1" y="12912"/>
                </a:lnTo>
                <a:cubicBezTo>
                  <a:pt x="1" y="13030"/>
                  <a:pt x="99" y="13128"/>
                  <a:pt x="217" y="13128"/>
                </a:cubicBezTo>
                <a:cubicBezTo>
                  <a:pt x="335" y="13128"/>
                  <a:pt x="433" y="13030"/>
                  <a:pt x="433" y="12912"/>
                </a:cubicBezTo>
                <a:lnTo>
                  <a:pt x="433" y="11444"/>
                </a:lnTo>
                <a:cubicBezTo>
                  <a:pt x="433" y="10857"/>
                  <a:pt x="683" y="10295"/>
                  <a:pt x="1121" y="9901"/>
                </a:cubicBezTo>
                <a:lnTo>
                  <a:pt x="1121" y="9901"/>
                </a:lnTo>
                <a:lnTo>
                  <a:pt x="1066" y="10695"/>
                </a:lnTo>
                <a:cubicBezTo>
                  <a:pt x="1060" y="10776"/>
                  <a:pt x="1101" y="10854"/>
                  <a:pt x="1170" y="10894"/>
                </a:cubicBezTo>
                <a:lnTo>
                  <a:pt x="1547" y="11121"/>
                </a:lnTo>
                <a:lnTo>
                  <a:pt x="1435" y="11706"/>
                </a:lnTo>
                <a:cubicBezTo>
                  <a:pt x="1423" y="11766"/>
                  <a:pt x="1435" y="11827"/>
                  <a:pt x="1469" y="11876"/>
                </a:cubicBezTo>
                <a:lnTo>
                  <a:pt x="3251" y="14325"/>
                </a:lnTo>
                <a:lnTo>
                  <a:pt x="433" y="14325"/>
                </a:lnTo>
                <a:lnTo>
                  <a:pt x="433" y="13833"/>
                </a:lnTo>
                <a:cubicBezTo>
                  <a:pt x="433" y="13712"/>
                  <a:pt x="338" y="13617"/>
                  <a:pt x="217" y="13617"/>
                </a:cubicBezTo>
                <a:cubicBezTo>
                  <a:pt x="99" y="13617"/>
                  <a:pt x="1" y="13712"/>
                  <a:pt x="1" y="13833"/>
                </a:cubicBezTo>
                <a:lnTo>
                  <a:pt x="1" y="14541"/>
                </a:lnTo>
                <a:cubicBezTo>
                  <a:pt x="1" y="14659"/>
                  <a:pt x="99" y="14757"/>
                  <a:pt x="217" y="14757"/>
                </a:cubicBezTo>
                <a:lnTo>
                  <a:pt x="7134" y="14757"/>
                </a:lnTo>
                <a:cubicBezTo>
                  <a:pt x="7252" y="14757"/>
                  <a:pt x="7350" y="14659"/>
                  <a:pt x="7350" y="14541"/>
                </a:cubicBezTo>
                <a:lnTo>
                  <a:pt x="7350" y="11444"/>
                </a:lnTo>
                <a:cubicBezTo>
                  <a:pt x="7350" y="11357"/>
                  <a:pt x="7345" y="11271"/>
                  <a:pt x="7336" y="11185"/>
                </a:cubicBezTo>
                <a:cubicBezTo>
                  <a:pt x="8381" y="10983"/>
                  <a:pt x="9135" y="10071"/>
                  <a:pt x="9135" y="9008"/>
                </a:cubicBezTo>
                <a:lnTo>
                  <a:pt x="9135" y="8732"/>
                </a:lnTo>
                <a:cubicBezTo>
                  <a:pt x="9800" y="8626"/>
                  <a:pt x="10290" y="8053"/>
                  <a:pt x="10290" y="7379"/>
                </a:cubicBezTo>
                <a:cubicBezTo>
                  <a:pt x="10290" y="6847"/>
                  <a:pt x="9979" y="6363"/>
                  <a:pt x="9495" y="6138"/>
                </a:cubicBezTo>
                <a:cubicBezTo>
                  <a:pt x="9311" y="6055"/>
                  <a:pt x="9116" y="6014"/>
                  <a:pt x="8922" y="6014"/>
                </a:cubicBezTo>
                <a:cubicBezTo>
                  <a:pt x="8603" y="6014"/>
                  <a:pt x="8288" y="6125"/>
                  <a:pt x="8035" y="6340"/>
                </a:cubicBezTo>
                <a:cubicBezTo>
                  <a:pt x="7630" y="6688"/>
                  <a:pt x="7463" y="7238"/>
                  <a:pt x="7607" y="7750"/>
                </a:cubicBezTo>
                <a:cubicBezTo>
                  <a:pt x="7750" y="8263"/>
                  <a:pt x="8179" y="8646"/>
                  <a:pt x="8706" y="8732"/>
                </a:cubicBezTo>
                <a:lnTo>
                  <a:pt x="8706" y="9008"/>
                </a:lnTo>
                <a:cubicBezTo>
                  <a:pt x="8706" y="9863"/>
                  <a:pt x="8096" y="10600"/>
                  <a:pt x="7255" y="10762"/>
                </a:cubicBezTo>
                <a:cubicBezTo>
                  <a:pt x="7088" y="10169"/>
                  <a:pt x="6711" y="9659"/>
                  <a:pt x="6193" y="9328"/>
                </a:cubicBezTo>
                <a:lnTo>
                  <a:pt x="6182" y="9132"/>
                </a:lnTo>
                <a:cubicBezTo>
                  <a:pt x="6170" y="8974"/>
                  <a:pt x="6052" y="8847"/>
                  <a:pt x="5897" y="8824"/>
                </a:cubicBezTo>
                <a:lnTo>
                  <a:pt x="5517" y="8770"/>
                </a:lnTo>
                <a:cubicBezTo>
                  <a:pt x="6291" y="8366"/>
                  <a:pt x="6777" y="7566"/>
                  <a:pt x="6777" y="6691"/>
                </a:cubicBezTo>
                <a:lnTo>
                  <a:pt x="6777" y="5571"/>
                </a:lnTo>
                <a:cubicBezTo>
                  <a:pt x="7100" y="5427"/>
                  <a:pt x="7322" y="5053"/>
                  <a:pt x="7322" y="4590"/>
                </a:cubicBezTo>
                <a:cubicBezTo>
                  <a:pt x="7322" y="4086"/>
                  <a:pt x="7106" y="3763"/>
                  <a:pt x="6717" y="3674"/>
                </a:cubicBezTo>
                <a:cubicBezTo>
                  <a:pt x="6789" y="3357"/>
                  <a:pt x="6907" y="2644"/>
                  <a:pt x="6697" y="2065"/>
                </a:cubicBezTo>
                <a:cubicBezTo>
                  <a:pt x="6469" y="1440"/>
                  <a:pt x="5925" y="1112"/>
                  <a:pt x="5707" y="1003"/>
                </a:cubicBezTo>
                <a:cubicBezTo>
                  <a:pt x="5594" y="726"/>
                  <a:pt x="5165" y="1"/>
                  <a:pt x="38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72" name="Google Shape;1872;p125"/>
          <p:cNvSpPr/>
          <p:nvPr/>
        </p:nvSpPr>
        <p:spPr>
          <a:xfrm>
            <a:off x="1616238" y="2826363"/>
            <a:ext cx="368975" cy="368925"/>
          </a:xfrm>
          <a:custGeom>
            <a:avLst/>
            <a:gdLst/>
            <a:ahLst/>
            <a:cxnLst/>
            <a:rect l="l" t="t" r="r" b="b"/>
            <a:pathLst>
              <a:path w="14759" h="14757" extrusionOk="0">
                <a:moveTo>
                  <a:pt x="7380" y="2161"/>
                </a:moveTo>
                <a:cubicBezTo>
                  <a:pt x="7394" y="2161"/>
                  <a:pt x="7407" y="2165"/>
                  <a:pt x="7419" y="2173"/>
                </a:cubicBezTo>
                <a:lnTo>
                  <a:pt x="8752" y="3083"/>
                </a:lnTo>
                <a:lnTo>
                  <a:pt x="6008" y="3083"/>
                </a:lnTo>
                <a:lnTo>
                  <a:pt x="7338" y="2173"/>
                </a:lnTo>
                <a:cubicBezTo>
                  <a:pt x="7351" y="2165"/>
                  <a:pt x="7366" y="2161"/>
                  <a:pt x="7380" y="2161"/>
                </a:cubicBezTo>
                <a:close/>
                <a:moveTo>
                  <a:pt x="9382" y="3518"/>
                </a:moveTo>
                <a:lnTo>
                  <a:pt x="11276" y="4813"/>
                </a:lnTo>
                <a:lnTo>
                  <a:pt x="8637" y="4813"/>
                </a:lnTo>
                <a:cubicBezTo>
                  <a:pt x="8252" y="4571"/>
                  <a:pt x="7816" y="4451"/>
                  <a:pt x="7380" y="4451"/>
                </a:cubicBezTo>
                <a:cubicBezTo>
                  <a:pt x="6944" y="4451"/>
                  <a:pt x="6508" y="4571"/>
                  <a:pt x="6124" y="4813"/>
                </a:cubicBezTo>
                <a:lnTo>
                  <a:pt x="3481" y="4813"/>
                </a:lnTo>
                <a:lnTo>
                  <a:pt x="5375" y="3518"/>
                </a:lnTo>
                <a:close/>
                <a:moveTo>
                  <a:pt x="5608" y="5245"/>
                </a:moveTo>
                <a:cubicBezTo>
                  <a:pt x="5283" y="5608"/>
                  <a:pt x="5079" y="6060"/>
                  <a:pt x="5021" y="6541"/>
                </a:cubicBezTo>
                <a:lnTo>
                  <a:pt x="2436" y="6541"/>
                </a:lnTo>
                <a:lnTo>
                  <a:pt x="2436" y="5527"/>
                </a:lnTo>
                <a:lnTo>
                  <a:pt x="2850" y="5245"/>
                </a:lnTo>
                <a:close/>
                <a:moveTo>
                  <a:pt x="11907" y="5248"/>
                </a:moveTo>
                <a:lnTo>
                  <a:pt x="12321" y="5533"/>
                </a:lnTo>
                <a:lnTo>
                  <a:pt x="12321" y="6543"/>
                </a:lnTo>
                <a:lnTo>
                  <a:pt x="9739" y="6543"/>
                </a:lnTo>
                <a:cubicBezTo>
                  <a:pt x="9679" y="6063"/>
                  <a:pt x="9474" y="5611"/>
                  <a:pt x="9149" y="5248"/>
                </a:cubicBezTo>
                <a:close/>
                <a:moveTo>
                  <a:pt x="12324" y="6975"/>
                </a:moveTo>
                <a:lnTo>
                  <a:pt x="12324" y="8271"/>
                </a:lnTo>
                <a:lnTo>
                  <a:pt x="9270" y="8271"/>
                </a:lnTo>
                <a:cubicBezTo>
                  <a:pt x="9555" y="7896"/>
                  <a:pt x="9725" y="7444"/>
                  <a:pt x="9754" y="6975"/>
                </a:cubicBezTo>
                <a:close/>
                <a:moveTo>
                  <a:pt x="7380" y="4886"/>
                </a:moveTo>
                <a:cubicBezTo>
                  <a:pt x="7886" y="4886"/>
                  <a:pt x="8383" y="5084"/>
                  <a:pt x="8755" y="5455"/>
                </a:cubicBezTo>
                <a:cubicBezTo>
                  <a:pt x="9310" y="6011"/>
                  <a:pt x="9477" y="6849"/>
                  <a:pt x="9175" y="7577"/>
                </a:cubicBezTo>
                <a:cubicBezTo>
                  <a:pt x="8876" y="8302"/>
                  <a:pt x="8165" y="8777"/>
                  <a:pt x="7379" y="8777"/>
                </a:cubicBezTo>
                <a:cubicBezTo>
                  <a:pt x="6305" y="8774"/>
                  <a:pt x="5435" y="7905"/>
                  <a:pt x="5433" y="6831"/>
                </a:cubicBezTo>
                <a:cubicBezTo>
                  <a:pt x="5433" y="6045"/>
                  <a:pt x="5908" y="5334"/>
                  <a:pt x="6636" y="5035"/>
                </a:cubicBezTo>
                <a:cubicBezTo>
                  <a:pt x="6876" y="4935"/>
                  <a:pt x="7129" y="4886"/>
                  <a:pt x="7380" y="4886"/>
                </a:cubicBezTo>
                <a:close/>
                <a:moveTo>
                  <a:pt x="5007" y="6978"/>
                </a:moveTo>
                <a:cubicBezTo>
                  <a:pt x="5035" y="7447"/>
                  <a:pt x="5202" y="7899"/>
                  <a:pt x="5490" y="8274"/>
                </a:cubicBezTo>
                <a:lnTo>
                  <a:pt x="4612" y="8274"/>
                </a:lnTo>
                <a:cubicBezTo>
                  <a:pt x="4494" y="8274"/>
                  <a:pt x="4396" y="8369"/>
                  <a:pt x="4396" y="8489"/>
                </a:cubicBezTo>
                <a:cubicBezTo>
                  <a:pt x="4396" y="8607"/>
                  <a:pt x="4494" y="8705"/>
                  <a:pt x="4612" y="8705"/>
                </a:cubicBezTo>
                <a:lnTo>
                  <a:pt x="5919" y="8705"/>
                </a:lnTo>
                <a:cubicBezTo>
                  <a:pt x="6348" y="9042"/>
                  <a:pt x="6864" y="9211"/>
                  <a:pt x="7380" y="9211"/>
                </a:cubicBezTo>
                <a:cubicBezTo>
                  <a:pt x="7896" y="9211"/>
                  <a:pt x="8412" y="9042"/>
                  <a:pt x="8841" y="8705"/>
                </a:cubicBezTo>
                <a:lnTo>
                  <a:pt x="12324" y="8705"/>
                </a:lnTo>
                <a:lnTo>
                  <a:pt x="12324" y="10004"/>
                </a:lnTo>
                <a:lnTo>
                  <a:pt x="9431" y="10004"/>
                </a:lnTo>
                <a:cubicBezTo>
                  <a:pt x="9339" y="9745"/>
                  <a:pt x="9094" y="9572"/>
                  <a:pt x="8821" y="9572"/>
                </a:cubicBezTo>
                <a:lnTo>
                  <a:pt x="5939" y="9572"/>
                </a:lnTo>
                <a:cubicBezTo>
                  <a:pt x="5663" y="9572"/>
                  <a:pt x="5418" y="9745"/>
                  <a:pt x="5326" y="10004"/>
                </a:cubicBezTo>
                <a:lnTo>
                  <a:pt x="2436" y="10004"/>
                </a:lnTo>
                <a:lnTo>
                  <a:pt x="2436" y="8705"/>
                </a:lnTo>
                <a:lnTo>
                  <a:pt x="3720" y="8705"/>
                </a:lnTo>
                <a:cubicBezTo>
                  <a:pt x="3838" y="8705"/>
                  <a:pt x="3936" y="8607"/>
                  <a:pt x="3936" y="8489"/>
                </a:cubicBezTo>
                <a:cubicBezTo>
                  <a:pt x="3936" y="8369"/>
                  <a:pt x="3838" y="8274"/>
                  <a:pt x="3720" y="8274"/>
                </a:cubicBezTo>
                <a:lnTo>
                  <a:pt x="2436" y="8274"/>
                </a:lnTo>
                <a:lnTo>
                  <a:pt x="2436" y="6978"/>
                </a:lnTo>
                <a:close/>
                <a:moveTo>
                  <a:pt x="8821" y="10004"/>
                </a:moveTo>
                <a:cubicBezTo>
                  <a:pt x="8939" y="10004"/>
                  <a:pt x="9037" y="10099"/>
                  <a:pt x="9037" y="10220"/>
                </a:cubicBezTo>
                <a:cubicBezTo>
                  <a:pt x="9037" y="10338"/>
                  <a:pt x="8939" y="10435"/>
                  <a:pt x="8821" y="10435"/>
                </a:cubicBezTo>
                <a:lnTo>
                  <a:pt x="5939" y="10435"/>
                </a:lnTo>
                <a:cubicBezTo>
                  <a:pt x="5818" y="10435"/>
                  <a:pt x="5723" y="10338"/>
                  <a:pt x="5723" y="10220"/>
                </a:cubicBezTo>
                <a:cubicBezTo>
                  <a:pt x="5723" y="10099"/>
                  <a:pt x="5818" y="10004"/>
                  <a:pt x="5939" y="10004"/>
                </a:cubicBezTo>
                <a:close/>
                <a:moveTo>
                  <a:pt x="14109" y="12163"/>
                </a:moveTo>
                <a:cubicBezTo>
                  <a:pt x="14230" y="12166"/>
                  <a:pt x="14325" y="12261"/>
                  <a:pt x="14325" y="12379"/>
                </a:cubicBezTo>
                <a:cubicBezTo>
                  <a:pt x="14325" y="12500"/>
                  <a:pt x="14230" y="12595"/>
                  <a:pt x="14109" y="12595"/>
                </a:cubicBezTo>
                <a:lnTo>
                  <a:pt x="651" y="12595"/>
                </a:lnTo>
                <a:cubicBezTo>
                  <a:pt x="533" y="12595"/>
                  <a:pt x="435" y="12500"/>
                  <a:pt x="435" y="12379"/>
                </a:cubicBezTo>
                <a:cubicBezTo>
                  <a:pt x="435" y="12261"/>
                  <a:pt x="533" y="12163"/>
                  <a:pt x="651" y="12163"/>
                </a:cubicBezTo>
                <a:close/>
                <a:moveTo>
                  <a:pt x="8317" y="13029"/>
                </a:moveTo>
                <a:lnTo>
                  <a:pt x="8317" y="14325"/>
                </a:lnTo>
                <a:lnTo>
                  <a:pt x="6443" y="14325"/>
                </a:lnTo>
                <a:lnTo>
                  <a:pt x="6443" y="13029"/>
                </a:lnTo>
                <a:close/>
                <a:moveTo>
                  <a:pt x="7379" y="1"/>
                </a:moveTo>
                <a:cubicBezTo>
                  <a:pt x="7279" y="1"/>
                  <a:pt x="7180" y="30"/>
                  <a:pt x="7094" y="89"/>
                </a:cubicBezTo>
                <a:lnTo>
                  <a:pt x="95" y="4882"/>
                </a:lnTo>
                <a:cubicBezTo>
                  <a:pt x="35" y="4923"/>
                  <a:pt x="0" y="4992"/>
                  <a:pt x="0" y="5064"/>
                </a:cubicBezTo>
                <a:lnTo>
                  <a:pt x="0" y="6791"/>
                </a:lnTo>
                <a:cubicBezTo>
                  <a:pt x="0" y="6918"/>
                  <a:pt x="105" y="7009"/>
                  <a:pt x="218" y="7009"/>
                </a:cubicBezTo>
                <a:cubicBezTo>
                  <a:pt x="259" y="7009"/>
                  <a:pt x="302" y="6996"/>
                  <a:pt x="340" y="6969"/>
                </a:cubicBezTo>
                <a:lnTo>
                  <a:pt x="2004" y="5829"/>
                </a:lnTo>
                <a:lnTo>
                  <a:pt x="2004" y="11734"/>
                </a:lnTo>
                <a:lnTo>
                  <a:pt x="648" y="11734"/>
                </a:lnTo>
                <a:cubicBezTo>
                  <a:pt x="291" y="11734"/>
                  <a:pt x="0" y="12025"/>
                  <a:pt x="0" y="12381"/>
                </a:cubicBezTo>
                <a:cubicBezTo>
                  <a:pt x="0" y="12741"/>
                  <a:pt x="291" y="13029"/>
                  <a:pt x="648" y="13029"/>
                </a:cubicBezTo>
                <a:lnTo>
                  <a:pt x="6011" y="13029"/>
                </a:lnTo>
                <a:lnTo>
                  <a:pt x="6011" y="14541"/>
                </a:lnTo>
                <a:cubicBezTo>
                  <a:pt x="6011" y="14661"/>
                  <a:pt x="6106" y="14756"/>
                  <a:pt x="6227" y="14756"/>
                </a:cubicBezTo>
                <a:lnTo>
                  <a:pt x="8533" y="14756"/>
                </a:lnTo>
                <a:cubicBezTo>
                  <a:pt x="8651" y="14756"/>
                  <a:pt x="8749" y="14661"/>
                  <a:pt x="8749" y="14541"/>
                </a:cubicBezTo>
                <a:lnTo>
                  <a:pt x="8749" y="13029"/>
                </a:lnTo>
                <a:lnTo>
                  <a:pt x="14109" y="13029"/>
                </a:lnTo>
                <a:cubicBezTo>
                  <a:pt x="14469" y="13029"/>
                  <a:pt x="14757" y="12741"/>
                  <a:pt x="14757" y="12381"/>
                </a:cubicBezTo>
                <a:cubicBezTo>
                  <a:pt x="14757" y="12025"/>
                  <a:pt x="14469" y="11734"/>
                  <a:pt x="14109" y="11734"/>
                </a:cubicBezTo>
                <a:lnTo>
                  <a:pt x="12756" y="11734"/>
                </a:lnTo>
                <a:lnTo>
                  <a:pt x="12756" y="11645"/>
                </a:lnTo>
                <a:cubicBezTo>
                  <a:pt x="12756" y="11524"/>
                  <a:pt x="12658" y="11429"/>
                  <a:pt x="12540" y="11429"/>
                </a:cubicBezTo>
                <a:cubicBezTo>
                  <a:pt x="12419" y="11429"/>
                  <a:pt x="12324" y="11524"/>
                  <a:pt x="12324" y="11645"/>
                </a:cubicBezTo>
                <a:lnTo>
                  <a:pt x="12324" y="11731"/>
                </a:lnTo>
                <a:lnTo>
                  <a:pt x="2436" y="11731"/>
                </a:lnTo>
                <a:lnTo>
                  <a:pt x="2436" y="10435"/>
                </a:lnTo>
                <a:lnTo>
                  <a:pt x="5326" y="10435"/>
                </a:lnTo>
                <a:cubicBezTo>
                  <a:pt x="5418" y="10692"/>
                  <a:pt x="5663" y="10867"/>
                  <a:pt x="5939" y="10867"/>
                </a:cubicBezTo>
                <a:lnTo>
                  <a:pt x="8821" y="10867"/>
                </a:lnTo>
                <a:cubicBezTo>
                  <a:pt x="9094" y="10867"/>
                  <a:pt x="9339" y="10692"/>
                  <a:pt x="9431" y="10435"/>
                </a:cubicBezTo>
                <a:lnTo>
                  <a:pt x="12324" y="10435"/>
                </a:lnTo>
                <a:lnTo>
                  <a:pt x="12324" y="10715"/>
                </a:lnTo>
                <a:cubicBezTo>
                  <a:pt x="12324" y="10836"/>
                  <a:pt x="12419" y="10931"/>
                  <a:pt x="12540" y="10931"/>
                </a:cubicBezTo>
                <a:cubicBezTo>
                  <a:pt x="12658" y="10931"/>
                  <a:pt x="12756" y="10836"/>
                  <a:pt x="12756" y="10715"/>
                </a:cubicBezTo>
                <a:lnTo>
                  <a:pt x="12756" y="5827"/>
                </a:lnTo>
                <a:lnTo>
                  <a:pt x="14420" y="6967"/>
                </a:lnTo>
                <a:cubicBezTo>
                  <a:pt x="14458" y="6993"/>
                  <a:pt x="14500" y="7004"/>
                  <a:pt x="14541" y="7004"/>
                </a:cubicBezTo>
                <a:cubicBezTo>
                  <a:pt x="14654" y="7004"/>
                  <a:pt x="14759" y="6914"/>
                  <a:pt x="14757" y="6785"/>
                </a:cubicBezTo>
                <a:lnTo>
                  <a:pt x="14757" y="5058"/>
                </a:lnTo>
                <a:cubicBezTo>
                  <a:pt x="14757" y="4986"/>
                  <a:pt x="14722" y="4920"/>
                  <a:pt x="14665" y="4879"/>
                </a:cubicBezTo>
                <a:lnTo>
                  <a:pt x="11841" y="2945"/>
                </a:lnTo>
                <a:cubicBezTo>
                  <a:pt x="11804" y="2920"/>
                  <a:pt x="11762" y="2908"/>
                  <a:pt x="11721" y="2908"/>
                </a:cubicBezTo>
                <a:cubicBezTo>
                  <a:pt x="11651" y="2908"/>
                  <a:pt x="11583" y="2941"/>
                  <a:pt x="11541" y="3003"/>
                </a:cubicBezTo>
                <a:cubicBezTo>
                  <a:pt x="11472" y="3100"/>
                  <a:pt x="11498" y="3236"/>
                  <a:pt x="11596" y="3302"/>
                </a:cubicBezTo>
                <a:lnTo>
                  <a:pt x="14325" y="5173"/>
                </a:lnTo>
                <a:lnTo>
                  <a:pt x="14325" y="6374"/>
                </a:lnTo>
                <a:lnTo>
                  <a:pt x="7664" y="1816"/>
                </a:lnTo>
                <a:cubicBezTo>
                  <a:pt x="7577" y="1757"/>
                  <a:pt x="7478" y="1728"/>
                  <a:pt x="7379" y="1728"/>
                </a:cubicBezTo>
                <a:cubicBezTo>
                  <a:pt x="7279" y="1728"/>
                  <a:pt x="7180" y="1757"/>
                  <a:pt x="7094" y="1816"/>
                </a:cubicBezTo>
                <a:lnTo>
                  <a:pt x="432" y="6379"/>
                </a:lnTo>
                <a:lnTo>
                  <a:pt x="432" y="5176"/>
                </a:lnTo>
                <a:lnTo>
                  <a:pt x="7338" y="446"/>
                </a:lnTo>
                <a:cubicBezTo>
                  <a:pt x="7351" y="438"/>
                  <a:pt x="7366" y="433"/>
                  <a:pt x="7380" y="433"/>
                </a:cubicBezTo>
                <a:cubicBezTo>
                  <a:pt x="7394" y="433"/>
                  <a:pt x="7407" y="438"/>
                  <a:pt x="7419" y="446"/>
                </a:cubicBezTo>
                <a:lnTo>
                  <a:pt x="10836" y="2784"/>
                </a:lnTo>
                <a:cubicBezTo>
                  <a:pt x="10873" y="2810"/>
                  <a:pt x="10916" y="2823"/>
                  <a:pt x="10958" y="2823"/>
                </a:cubicBezTo>
                <a:cubicBezTo>
                  <a:pt x="11027" y="2823"/>
                  <a:pt x="11094" y="2790"/>
                  <a:pt x="11135" y="2729"/>
                </a:cubicBezTo>
                <a:cubicBezTo>
                  <a:pt x="11205" y="2628"/>
                  <a:pt x="11179" y="2496"/>
                  <a:pt x="11081" y="2427"/>
                </a:cubicBezTo>
                <a:lnTo>
                  <a:pt x="7664" y="89"/>
                </a:lnTo>
                <a:cubicBezTo>
                  <a:pt x="7577" y="30"/>
                  <a:pt x="7478" y="1"/>
                  <a:pt x="73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nvGrpSpPr>
          <p:cNvPr id="1873" name="Google Shape;1873;p125"/>
          <p:cNvGrpSpPr/>
          <p:nvPr/>
        </p:nvGrpSpPr>
        <p:grpSpPr>
          <a:xfrm>
            <a:off x="7774738" y="3407863"/>
            <a:ext cx="368850" cy="368850"/>
            <a:chOff x="7012450" y="3236000"/>
            <a:chExt cx="368850" cy="368850"/>
          </a:xfrm>
        </p:grpSpPr>
        <p:sp>
          <p:nvSpPr>
            <p:cNvPr id="1874" name="Google Shape;1874;p125"/>
            <p:cNvSpPr/>
            <p:nvPr/>
          </p:nvSpPr>
          <p:spPr>
            <a:xfrm>
              <a:off x="7012450" y="3346250"/>
              <a:ext cx="368850" cy="258600"/>
            </a:xfrm>
            <a:custGeom>
              <a:avLst/>
              <a:gdLst/>
              <a:ahLst/>
              <a:cxnLst/>
              <a:rect l="l" t="t" r="r" b="b"/>
              <a:pathLst>
                <a:path w="14754" h="10344" extrusionOk="0">
                  <a:moveTo>
                    <a:pt x="7039" y="441"/>
                  </a:moveTo>
                  <a:cubicBezTo>
                    <a:pt x="7238" y="475"/>
                    <a:pt x="7430" y="527"/>
                    <a:pt x="7618" y="599"/>
                  </a:cubicBezTo>
                  <a:cubicBezTo>
                    <a:pt x="7845" y="683"/>
                    <a:pt x="7995" y="899"/>
                    <a:pt x="7995" y="1140"/>
                  </a:cubicBezTo>
                  <a:cubicBezTo>
                    <a:pt x="7995" y="1212"/>
                    <a:pt x="7980" y="1284"/>
                    <a:pt x="7954" y="1351"/>
                  </a:cubicBezTo>
                  <a:lnTo>
                    <a:pt x="7920" y="1443"/>
                  </a:lnTo>
                  <a:lnTo>
                    <a:pt x="6786" y="1443"/>
                  </a:lnTo>
                  <a:cubicBezTo>
                    <a:pt x="6742" y="1313"/>
                    <a:pt x="6748" y="1175"/>
                    <a:pt x="6797" y="1048"/>
                  </a:cubicBezTo>
                  <a:lnTo>
                    <a:pt x="7039" y="441"/>
                  </a:lnTo>
                  <a:close/>
                  <a:moveTo>
                    <a:pt x="8386" y="1872"/>
                  </a:moveTo>
                  <a:cubicBezTo>
                    <a:pt x="8743" y="1872"/>
                    <a:pt x="9034" y="2162"/>
                    <a:pt x="9034" y="2519"/>
                  </a:cubicBezTo>
                  <a:cubicBezTo>
                    <a:pt x="9034" y="2876"/>
                    <a:pt x="8743" y="3167"/>
                    <a:pt x="8386" y="3167"/>
                  </a:cubicBezTo>
                  <a:lnTo>
                    <a:pt x="6368" y="3167"/>
                  </a:lnTo>
                  <a:cubicBezTo>
                    <a:pt x="6011" y="3167"/>
                    <a:pt x="5720" y="2876"/>
                    <a:pt x="5720" y="2519"/>
                  </a:cubicBezTo>
                  <a:cubicBezTo>
                    <a:pt x="5720" y="2162"/>
                    <a:pt x="6011" y="1872"/>
                    <a:pt x="6368" y="1872"/>
                  </a:cubicBezTo>
                  <a:close/>
                  <a:moveTo>
                    <a:pt x="9538" y="3605"/>
                  </a:moveTo>
                  <a:cubicBezTo>
                    <a:pt x="9895" y="3605"/>
                    <a:pt x="10185" y="3893"/>
                    <a:pt x="10185" y="4252"/>
                  </a:cubicBezTo>
                  <a:cubicBezTo>
                    <a:pt x="10185" y="4609"/>
                    <a:pt x="9895" y="4900"/>
                    <a:pt x="9538" y="4900"/>
                  </a:cubicBezTo>
                  <a:lnTo>
                    <a:pt x="8996" y="4900"/>
                  </a:lnTo>
                  <a:cubicBezTo>
                    <a:pt x="8876" y="4900"/>
                    <a:pt x="8781" y="4995"/>
                    <a:pt x="8781" y="5116"/>
                  </a:cubicBezTo>
                  <a:cubicBezTo>
                    <a:pt x="8781" y="5234"/>
                    <a:pt x="8876" y="5332"/>
                    <a:pt x="8996" y="5332"/>
                  </a:cubicBezTo>
                  <a:lnTo>
                    <a:pt x="10606" y="5332"/>
                  </a:lnTo>
                  <a:cubicBezTo>
                    <a:pt x="10963" y="5332"/>
                    <a:pt x="11253" y="5620"/>
                    <a:pt x="11253" y="5980"/>
                  </a:cubicBezTo>
                  <a:cubicBezTo>
                    <a:pt x="11253" y="6337"/>
                    <a:pt x="10963" y="6627"/>
                    <a:pt x="10606" y="6627"/>
                  </a:cubicBezTo>
                  <a:lnTo>
                    <a:pt x="4149" y="6627"/>
                  </a:lnTo>
                  <a:cubicBezTo>
                    <a:pt x="3789" y="6627"/>
                    <a:pt x="3501" y="6337"/>
                    <a:pt x="3501" y="5980"/>
                  </a:cubicBezTo>
                  <a:cubicBezTo>
                    <a:pt x="3501" y="5620"/>
                    <a:pt x="3789" y="5332"/>
                    <a:pt x="4149" y="5332"/>
                  </a:cubicBezTo>
                  <a:lnTo>
                    <a:pt x="8078" y="5332"/>
                  </a:lnTo>
                  <a:cubicBezTo>
                    <a:pt x="8196" y="5332"/>
                    <a:pt x="8294" y="5234"/>
                    <a:pt x="8294" y="5116"/>
                  </a:cubicBezTo>
                  <a:cubicBezTo>
                    <a:pt x="8294" y="4995"/>
                    <a:pt x="8196" y="4900"/>
                    <a:pt x="8078" y="4900"/>
                  </a:cubicBezTo>
                  <a:lnTo>
                    <a:pt x="5214" y="4900"/>
                  </a:lnTo>
                  <a:cubicBezTo>
                    <a:pt x="4857" y="4900"/>
                    <a:pt x="4566" y="4609"/>
                    <a:pt x="4566" y="4252"/>
                  </a:cubicBezTo>
                  <a:cubicBezTo>
                    <a:pt x="4566" y="3893"/>
                    <a:pt x="4857" y="3605"/>
                    <a:pt x="5214" y="3605"/>
                  </a:cubicBezTo>
                  <a:close/>
                  <a:moveTo>
                    <a:pt x="13545" y="9365"/>
                  </a:moveTo>
                  <a:lnTo>
                    <a:pt x="13545" y="9437"/>
                  </a:lnTo>
                  <a:cubicBezTo>
                    <a:pt x="13545" y="9699"/>
                    <a:pt x="13332" y="9912"/>
                    <a:pt x="13070" y="9912"/>
                  </a:cubicBezTo>
                  <a:lnTo>
                    <a:pt x="1684" y="9912"/>
                  </a:lnTo>
                  <a:cubicBezTo>
                    <a:pt x="1423" y="9912"/>
                    <a:pt x="1209" y="9699"/>
                    <a:pt x="1209" y="9437"/>
                  </a:cubicBezTo>
                  <a:lnTo>
                    <a:pt x="1209" y="9365"/>
                  </a:lnTo>
                  <a:close/>
                  <a:moveTo>
                    <a:pt x="6975" y="0"/>
                  </a:moveTo>
                  <a:cubicBezTo>
                    <a:pt x="6842" y="0"/>
                    <a:pt x="6717" y="83"/>
                    <a:pt x="6668" y="211"/>
                  </a:cubicBezTo>
                  <a:lnTo>
                    <a:pt x="6397" y="893"/>
                  </a:lnTo>
                  <a:cubicBezTo>
                    <a:pt x="6328" y="1066"/>
                    <a:pt x="6308" y="1259"/>
                    <a:pt x="6342" y="1443"/>
                  </a:cubicBezTo>
                  <a:cubicBezTo>
                    <a:pt x="5464" y="1463"/>
                    <a:pt x="4978" y="2468"/>
                    <a:pt x="5505" y="3170"/>
                  </a:cubicBezTo>
                  <a:lnTo>
                    <a:pt x="5217" y="3170"/>
                  </a:lnTo>
                  <a:cubicBezTo>
                    <a:pt x="5215" y="3170"/>
                    <a:pt x="5214" y="3170"/>
                    <a:pt x="5213" y="3170"/>
                  </a:cubicBezTo>
                  <a:cubicBezTo>
                    <a:pt x="4326" y="3170"/>
                    <a:pt x="3818" y="4187"/>
                    <a:pt x="4353" y="4900"/>
                  </a:cubicBezTo>
                  <a:lnTo>
                    <a:pt x="4152" y="4900"/>
                  </a:lnTo>
                  <a:cubicBezTo>
                    <a:pt x="4150" y="4900"/>
                    <a:pt x="4147" y="4900"/>
                    <a:pt x="4145" y="4900"/>
                  </a:cubicBezTo>
                  <a:cubicBezTo>
                    <a:pt x="3636" y="4900"/>
                    <a:pt x="3198" y="5256"/>
                    <a:pt x="3092" y="5752"/>
                  </a:cubicBezTo>
                  <a:cubicBezTo>
                    <a:pt x="2986" y="6253"/>
                    <a:pt x="3242" y="6760"/>
                    <a:pt x="3708" y="6964"/>
                  </a:cubicBezTo>
                  <a:cubicBezTo>
                    <a:pt x="3441" y="7019"/>
                    <a:pt x="3184" y="7076"/>
                    <a:pt x="2945" y="7140"/>
                  </a:cubicBezTo>
                  <a:cubicBezTo>
                    <a:pt x="2830" y="7171"/>
                    <a:pt x="2761" y="7289"/>
                    <a:pt x="2790" y="7405"/>
                  </a:cubicBezTo>
                  <a:cubicBezTo>
                    <a:pt x="2817" y="7502"/>
                    <a:pt x="2905" y="7567"/>
                    <a:pt x="3002" y="7567"/>
                  </a:cubicBezTo>
                  <a:cubicBezTo>
                    <a:pt x="3019" y="7567"/>
                    <a:pt x="3037" y="7564"/>
                    <a:pt x="3055" y="7560"/>
                  </a:cubicBezTo>
                  <a:cubicBezTo>
                    <a:pt x="4247" y="7243"/>
                    <a:pt x="5824" y="7062"/>
                    <a:pt x="7379" y="7062"/>
                  </a:cubicBezTo>
                  <a:cubicBezTo>
                    <a:pt x="8910" y="7062"/>
                    <a:pt x="10410" y="7229"/>
                    <a:pt x="11605" y="7534"/>
                  </a:cubicBezTo>
                  <a:cubicBezTo>
                    <a:pt x="12370" y="7730"/>
                    <a:pt x="12791" y="7926"/>
                    <a:pt x="13007" y="8070"/>
                  </a:cubicBezTo>
                  <a:lnTo>
                    <a:pt x="12008" y="8070"/>
                  </a:lnTo>
                  <a:cubicBezTo>
                    <a:pt x="11890" y="8070"/>
                    <a:pt x="11792" y="8165"/>
                    <a:pt x="11792" y="8286"/>
                  </a:cubicBezTo>
                  <a:cubicBezTo>
                    <a:pt x="11792" y="8404"/>
                    <a:pt x="11890" y="8501"/>
                    <a:pt x="12008" y="8501"/>
                  </a:cubicBezTo>
                  <a:lnTo>
                    <a:pt x="14106" y="8501"/>
                  </a:lnTo>
                  <a:cubicBezTo>
                    <a:pt x="14227" y="8501"/>
                    <a:pt x="14322" y="8596"/>
                    <a:pt x="14322" y="8717"/>
                  </a:cubicBezTo>
                  <a:cubicBezTo>
                    <a:pt x="14322" y="8835"/>
                    <a:pt x="14227" y="8933"/>
                    <a:pt x="14106" y="8933"/>
                  </a:cubicBezTo>
                  <a:lnTo>
                    <a:pt x="648" y="8933"/>
                  </a:lnTo>
                  <a:cubicBezTo>
                    <a:pt x="530" y="8933"/>
                    <a:pt x="432" y="8835"/>
                    <a:pt x="432" y="8717"/>
                  </a:cubicBezTo>
                  <a:cubicBezTo>
                    <a:pt x="432" y="8596"/>
                    <a:pt x="530" y="8501"/>
                    <a:pt x="648" y="8501"/>
                  </a:cubicBezTo>
                  <a:lnTo>
                    <a:pt x="11078" y="8501"/>
                  </a:lnTo>
                  <a:cubicBezTo>
                    <a:pt x="11196" y="8501"/>
                    <a:pt x="11294" y="8404"/>
                    <a:pt x="11294" y="8286"/>
                  </a:cubicBezTo>
                  <a:cubicBezTo>
                    <a:pt x="11294" y="8165"/>
                    <a:pt x="11196" y="8070"/>
                    <a:pt x="11078" y="8070"/>
                  </a:cubicBezTo>
                  <a:lnTo>
                    <a:pt x="1748" y="8070"/>
                  </a:lnTo>
                  <a:cubicBezTo>
                    <a:pt x="1892" y="7977"/>
                    <a:pt x="2044" y="7900"/>
                    <a:pt x="2203" y="7836"/>
                  </a:cubicBezTo>
                  <a:cubicBezTo>
                    <a:pt x="2312" y="7793"/>
                    <a:pt x="2367" y="7667"/>
                    <a:pt x="2321" y="7554"/>
                  </a:cubicBezTo>
                  <a:cubicBezTo>
                    <a:pt x="2286" y="7471"/>
                    <a:pt x="2204" y="7421"/>
                    <a:pt x="2118" y="7421"/>
                  </a:cubicBezTo>
                  <a:cubicBezTo>
                    <a:pt x="2092" y="7421"/>
                    <a:pt x="2065" y="7426"/>
                    <a:pt x="2039" y="7436"/>
                  </a:cubicBezTo>
                  <a:cubicBezTo>
                    <a:pt x="1558" y="7635"/>
                    <a:pt x="1267" y="7845"/>
                    <a:pt x="1158" y="8070"/>
                  </a:cubicBezTo>
                  <a:lnTo>
                    <a:pt x="648" y="8070"/>
                  </a:lnTo>
                  <a:cubicBezTo>
                    <a:pt x="288" y="8070"/>
                    <a:pt x="0" y="8360"/>
                    <a:pt x="0" y="8717"/>
                  </a:cubicBezTo>
                  <a:cubicBezTo>
                    <a:pt x="0" y="9074"/>
                    <a:pt x="288" y="9365"/>
                    <a:pt x="648" y="9365"/>
                  </a:cubicBezTo>
                  <a:lnTo>
                    <a:pt x="778" y="9365"/>
                  </a:lnTo>
                  <a:lnTo>
                    <a:pt x="778" y="9437"/>
                  </a:lnTo>
                  <a:cubicBezTo>
                    <a:pt x="778" y="9938"/>
                    <a:pt x="1184" y="10344"/>
                    <a:pt x="1684" y="10344"/>
                  </a:cubicBezTo>
                  <a:lnTo>
                    <a:pt x="13070" y="10344"/>
                  </a:lnTo>
                  <a:cubicBezTo>
                    <a:pt x="13571" y="10344"/>
                    <a:pt x="13977" y="9938"/>
                    <a:pt x="13977" y="9437"/>
                  </a:cubicBezTo>
                  <a:lnTo>
                    <a:pt x="13977" y="9365"/>
                  </a:lnTo>
                  <a:lnTo>
                    <a:pt x="14106" y="9365"/>
                  </a:lnTo>
                  <a:cubicBezTo>
                    <a:pt x="14463" y="9365"/>
                    <a:pt x="14754" y="9074"/>
                    <a:pt x="14754" y="8717"/>
                  </a:cubicBezTo>
                  <a:cubicBezTo>
                    <a:pt x="14754" y="8360"/>
                    <a:pt x="14463" y="8070"/>
                    <a:pt x="14106" y="8070"/>
                  </a:cubicBezTo>
                  <a:lnTo>
                    <a:pt x="13594" y="8070"/>
                  </a:lnTo>
                  <a:cubicBezTo>
                    <a:pt x="13369" y="7626"/>
                    <a:pt x="12477" y="7310"/>
                    <a:pt x="11708" y="7114"/>
                  </a:cubicBezTo>
                  <a:cubicBezTo>
                    <a:pt x="11498" y="7059"/>
                    <a:pt x="11276" y="7010"/>
                    <a:pt x="11049" y="6964"/>
                  </a:cubicBezTo>
                  <a:cubicBezTo>
                    <a:pt x="11515" y="6757"/>
                    <a:pt x="11772" y="6250"/>
                    <a:pt x="11665" y="5752"/>
                  </a:cubicBezTo>
                  <a:cubicBezTo>
                    <a:pt x="11559" y="5251"/>
                    <a:pt x="11115" y="4897"/>
                    <a:pt x="10606" y="4897"/>
                  </a:cubicBezTo>
                  <a:lnTo>
                    <a:pt x="10401" y="4897"/>
                  </a:lnTo>
                  <a:cubicBezTo>
                    <a:pt x="10939" y="4187"/>
                    <a:pt x="10432" y="3170"/>
                    <a:pt x="9541" y="3170"/>
                  </a:cubicBezTo>
                  <a:cubicBezTo>
                    <a:pt x="9540" y="3170"/>
                    <a:pt x="9539" y="3170"/>
                    <a:pt x="9538" y="3170"/>
                  </a:cubicBezTo>
                  <a:lnTo>
                    <a:pt x="9250" y="3170"/>
                  </a:lnTo>
                  <a:cubicBezTo>
                    <a:pt x="9785" y="2456"/>
                    <a:pt x="9276" y="1443"/>
                    <a:pt x="8386" y="1443"/>
                  </a:cubicBezTo>
                  <a:lnTo>
                    <a:pt x="8383" y="1443"/>
                  </a:lnTo>
                  <a:cubicBezTo>
                    <a:pt x="8545" y="930"/>
                    <a:pt x="8277" y="383"/>
                    <a:pt x="7776" y="193"/>
                  </a:cubicBezTo>
                  <a:cubicBezTo>
                    <a:pt x="7531" y="101"/>
                    <a:pt x="7278" y="38"/>
                    <a:pt x="7019" y="3"/>
                  </a:cubicBezTo>
                  <a:cubicBezTo>
                    <a:pt x="7004" y="1"/>
                    <a:pt x="6990" y="0"/>
                    <a:pt x="69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75" name="Google Shape;1875;p125"/>
            <p:cNvSpPr/>
            <p:nvPr/>
          </p:nvSpPr>
          <p:spPr>
            <a:xfrm>
              <a:off x="7108525" y="3236000"/>
              <a:ext cx="46875" cy="126100"/>
            </a:xfrm>
            <a:custGeom>
              <a:avLst/>
              <a:gdLst/>
              <a:ahLst/>
              <a:cxnLst/>
              <a:rect l="l" t="t" r="r" b="b"/>
              <a:pathLst>
                <a:path w="1875" h="5044" extrusionOk="0">
                  <a:moveTo>
                    <a:pt x="1227" y="432"/>
                  </a:moveTo>
                  <a:cubicBezTo>
                    <a:pt x="1348" y="432"/>
                    <a:pt x="1443" y="530"/>
                    <a:pt x="1443" y="648"/>
                  </a:cubicBezTo>
                  <a:cubicBezTo>
                    <a:pt x="1443" y="1045"/>
                    <a:pt x="1253" y="1253"/>
                    <a:pt x="1097" y="1419"/>
                  </a:cubicBezTo>
                  <a:cubicBezTo>
                    <a:pt x="965" y="1563"/>
                    <a:pt x="867" y="1670"/>
                    <a:pt x="867" y="1897"/>
                  </a:cubicBezTo>
                  <a:cubicBezTo>
                    <a:pt x="867" y="2125"/>
                    <a:pt x="965" y="2231"/>
                    <a:pt x="1097" y="2375"/>
                  </a:cubicBezTo>
                  <a:cubicBezTo>
                    <a:pt x="1253" y="2542"/>
                    <a:pt x="1443" y="2749"/>
                    <a:pt x="1443" y="3147"/>
                  </a:cubicBezTo>
                  <a:cubicBezTo>
                    <a:pt x="1443" y="3544"/>
                    <a:pt x="1253" y="3751"/>
                    <a:pt x="1097" y="3918"/>
                  </a:cubicBezTo>
                  <a:cubicBezTo>
                    <a:pt x="965" y="4062"/>
                    <a:pt x="867" y="4169"/>
                    <a:pt x="867" y="4396"/>
                  </a:cubicBezTo>
                  <a:cubicBezTo>
                    <a:pt x="867" y="4514"/>
                    <a:pt x="769" y="4612"/>
                    <a:pt x="651" y="4612"/>
                  </a:cubicBezTo>
                  <a:cubicBezTo>
                    <a:pt x="533" y="4612"/>
                    <a:pt x="435" y="4514"/>
                    <a:pt x="435" y="4396"/>
                  </a:cubicBezTo>
                  <a:cubicBezTo>
                    <a:pt x="435" y="3999"/>
                    <a:pt x="628" y="3792"/>
                    <a:pt x="781" y="3625"/>
                  </a:cubicBezTo>
                  <a:cubicBezTo>
                    <a:pt x="916" y="3481"/>
                    <a:pt x="1011" y="3374"/>
                    <a:pt x="1011" y="3147"/>
                  </a:cubicBezTo>
                  <a:cubicBezTo>
                    <a:pt x="1011" y="2922"/>
                    <a:pt x="916" y="2813"/>
                    <a:pt x="781" y="2669"/>
                  </a:cubicBezTo>
                  <a:cubicBezTo>
                    <a:pt x="628" y="2502"/>
                    <a:pt x="435" y="2295"/>
                    <a:pt x="435" y="1897"/>
                  </a:cubicBezTo>
                  <a:cubicBezTo>
                    <a:pt x="435" y="1500"/>
                    <a:pt x="628" y="1293"/>
                    <a:pt x="781" y="1126"/>
                  </a:cubicBezTo>
                  <a:cubicBezTo>
                    <a:pt x="916" y="982"/>
                    <a:pt x="1011" y="875"/>
                    <a:pt x="1011" y="648"/>
                  </a:cubicBezTo>
                  <a:cubicBezTo>
                    <a:pt x="1011" y="530"/>
                    <a:pt x="1109" y="432"/>
                    <a:pt x="1227" y="432"/>
                  </a:cubicBezTo>
                  <a:close/>
                  <a:moveTo>
                    <a:pt x="1227" y="0"/>
                  </a:moveTo>
                  <a:cubicBezTo>
                    <a:pt x="867" y="0"/>
                    <a:pt x="576" y="291"/>
                    <a:pt x="576" y="651"/>
                  </a:cubicBezTo>
                  <a:cubicBezTo>
                    <a:pt x="576" y="706"/>
                    <a:pt x="576" y="708"/>
                    <a:pt x="461" y="835"/>
                  </a:cubicBezTo>
                  <a:cubicBezTo>
                    <a:pt x="288" y="1019"/>
                    <a:pt x="1" y="1333"/>
                    <a:pt x="1" y="1897"/>
                  </a:cubicBezTo>
                  <a:cubicBezTo>
                    <a:pt x="1" y="2464"/>
                    <a:pt x="288" y="2775"/>
                    <a:pt x="461" y="2962"/>
                  </a:cubicBezTo>
                  <a:cubicBezTo>
                    <a:pt x="576" y="3089"/>
                    <a:pt x="576" y="3089"/>
                    <a:pt x="576" y="3147"/>
                  </a:cubicBezTo>
                  <a:cubicBezTo>
                    <a:pt x="576" y="3204"/>
                    <a:pt x="576" y="3207"/>
                    <a:pt x="461" y="3331"/>
                  </a:cubicBezTo>
                  <a:cubicBezTo>
                    <a:pt x="291" y="3518"/>
                    <a:pt x="3" y="3829"/>
                    <a:pt x="3" y="4396"/>
                  </a:cubicBezTo>
                  <a:cubicBezTo>
                    <a:pt x="3" y="4753"/>
                    <a:pt x="291" y="5044"/>
                    <a:pt x="651" y="5044"/>
                  </a:cubicBezTo>
                  <a:cubicBezTo>
                    <a:pt x="1008" y="5044"/>
                    <a:pt x="1299" y="4753"/>
                    <a:pt x="1299" y="4396"/>
                  </a:cubicBezTo>
                  <a:cubicBezTo>
                    <a:pt x="1299" y="4339"/>
                    <a:pt x="1299" y="4339"/>
                    <a:pt x="1414" y="4212"/>
                  </a:cubicBezTo>
                  <a:cubicBezTo>
                    <a:pt x="1587" y="4025"/>
                    <a:pt x="1875" y="3714"/>
                    <a:pt x="1875" y="3147"/>
                  </a:cubicBezTo>
                  <a:cubicBezTo>
                    <a:pt x="1875" y="2582"/>
                    <a:pt x="1587" y="2269"/>
                    <a:pt x="1414" y="2082"/>
                  </a:cubicBezTo>
                  <a:cubicBezTo>
                    <a:pt x="1299" y="1958"/>
                    <a:pt x="1299" y="1955"/>
                    <a:pt x="1299" y="1897"/>
                  </a:cubicBezTo>
                  <a:cubicBezTo>
                    <a:pt x="1299" y="1843"/>
                    <a:pt x="1299" y="1840"/>
                    <a:pt x="1414" y="1713"/>
                  </a:cubicBezTo>
                  <a:cubicBezTo>
                    <a:pt x="1587" y="1526"/>
                    <a:pt x="1875" y="1215"/>
                    <a:pt x="1875" y="651"/>
                  </a:cubicBezTo>
                  <a:cubicBezTo>
                    <a:pt x="1875" y="291"/>
                    <a:pt x="1584" y="0"/>
                    <a:pt x="12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76" name="Google Shape;1876;p125"/>
            <p:cNvSpPr/>
            <p:nvPr/>
          </p:nvSpPr>
          <p:spPr>
            <a:xfrm>
              <a:off x="7238225" y="3236000"/>
              <a:ext cx="46875" cy="126100"/>
            </a:xfrm>
            <a:custGeom>
              <a:avLst/>
              <a:gdLst/>
              <a:ahLst/>
              <a:cxnLst/>
              <a:rect l="l" t="t" r="r" b="b"/>
              <a:pathLst>
                <a:path w="1875" h="5044" extrusionOk="0">
                  <a:moveTo>
                    <a:pt x="1226" y="432"/>
                  </a:moveTo>
                  <a:cubicBezTo>
                    <a:pt x="1347" y="432"/>
                    <a:pt x="1442" y="530"/>
                    <a:pt x="1442" y="648"/>
                  </a:cubicBezTo>
                  <a:cubicBezTo>
                    <a:pt x="1442" y="1045"/>
                    <a:pt x="1252" y="1253"/>
                    <a:pt x="1097" y="1419"/>
                  </a:cubicBezTo>
                  <a:cubicBezTo>
                    <a:pt x="964" y="1563"/>
                    <a:pt x="867" y="1670"/>
                    <a:pt x="867" y="1897"/>
                  </a:cubicBezTo>
                  <a:cubicBezTo>
                    <a:pt x="867" y="2125"/>
                    <a:pt x="964" y="2231"/>
                    <a:pt x="1097" y="2375"/>
                  </a:cubicBezTo>
                  <a:cubicBezTo>
                    <a:pt x="1252" y="2542"/>
                    <a:pt x="1442" y="2749"/>
                    <a:pt x="1442" y="3147"/>
                  </a:cubicBezTo>
                  <a:cubicBezTo>
                    <a:pt x="1442" y="3544"/>
                    <a:pt x="1252" y="3751"/>
                    <a:pt x="1097" y="3918"/>
                  </a:cubicBezTo>
                  <a:cubicBezTo>
                    <a:pt x="964" y="4062"/>
                    <a:pt x="867" y="4169"/>
                    <a:pt x="867" y="4396"/>
                  </a:cubicBezTo>
                  <a:cubicBezTo>
                    <a:pt x="867" y="4514"/>
                    <a:pt x="772" y="4612"/>
                    <a:pt x="651" y="4612"/>
                  </a:cubicBezTo>
                  <a:cubicBezTo>
                    <a:pt x="533" y="4612"/>
                    <a:pt x="435" y="4514"/>
                    <a:pt x="435" y="4396"/>
                  </a:cubicBezTo>
                  <a:cubicBezTo>
                    <a:pt x="435" y="3999"/>
                    <a:pt x="628" y="3792"/>
                    <a:pt x="780" y="3625"/>
                  </a:cubicBezTo>
                  <a:cubicBezTo>
                    <a:pt x="915" y="3481"/>
                    <a:pt x="1010" y="3374"/>
                    <a:pt x="1010" y="3147"/>
                  </a:cubicBezTo>
                  <a:cubicBezTo>
                    <a:pt x="1010" y="2922"/>
                    <a:pt x="915" y="2813"/>
                    <a:pt x="783" y="2669"/>
                  </a:cubicBezTo>
                  <a:lnTo>
                    <a:pt x="780" y="2669"/>
                  </a:lnTo>
                  <a:cubicBezTo>
                    <a:pt x="628" y="2502"/>
                    <a:pt x="435" y="2295"/>
                    <a:pt x="435" y="1897"/>
                  </a:cubicBezTo>
                  <a:cubicBezTo>
                    <a:pt x="435" y="1500"/>
                    <a:pt x="628" y="1293"/>
                    <a:pt x="780" y="1126"/>
                  </a:cubicBezTo>
                  <a:cubicBezTo>
                    <a:pt x="915" y="982"/>
                    <a:pt x="1010" y="875"/>
                    <a:pt x="1010" y="648"/>
                  </a:cubicBezTo>
                  <a:cubicBezTo>
                    <a:pt x="1010" y="530"/>
                    <a:pt x="1108" y="432"/>
                    <a:pt x="1226" y="432"/>
                  </a:cubicBezTo>
                  <a:close/>
                  <a:moveTo>
                    <a:pt x="1226" y="0"/>
                  </a:moveTo>
                  <a:cubicBezTo>
                    <a:pt x="867" y="0"/>
                    <a:pt x="579" y="291"/>
                    <a:pt x="579" y="651"/>
                  </a:cubicBezTo>
                  <a:cubicBezTo>
                    <a:pt x="579" y="706"/>
                    <a:pt x="579" y="708"/>
                    <a:pt x="461" y="835"/>
                  </a:cubicBezTo>
                  <a:cubicBezTo>
                    <a:pt x="288" y="1019"/>
                    <a:pt x="0" y="1333"/>
                    <a:pt x="0" y="1897"/>
                  </a:cubicBezTo>
                  <a:cubicBezTo>
                    <a:pt x="0" y="2464"/>
                    <a:pt x="288" y="2775"/>
                    <a:pt x="461" y="2962"/>
                  </a:cubicBezTo>
                  <a:cubicBezTo>
                    <a:pt x="579" y="3089"/>
                    <a:pt x="579" y="3089"/>
                    <a:pt x="579" y="3147"/>
                  </a:cubicBezTo>
                  <a:cubicBezTo>
                    <a:pt x="579" y="3204"/>
                    <a:pt x="579" y="3207"/>
                    <a:pt x="461" y="3331"/>
                  </a:cubicBezTo>
                  <a:cubicBezTo>
                    <a:pt x="291" y="3518"/>
                    <a:pt x="3" y="3829"/>
                    <a:pt x="3" y="4396"/>
                  </a:cubicBezTo>
                  <a:cubicBezTo>
                    <a:pt x="3" y="4753"/>
                    <a:pt x="294" y="5044"/>
                    <a:pt x="651" y="5044"/>
                  </a:cubicBezTo>
                  <a:cubicBezTo>
                    <a:pt x="1008" y="5044"/>
                    <a:pt x="1298" y="4753"/>
                    <a:pt x="1298" y="4396"/>
                  </a:cubicBezTo>
                  <a:cubicBezTo>
                    <a:pt x="1298" y="4339"/>
                    <a:pt x="1298" y="4339"/>
                    <a:pt x="1414" y="4212"/>
                  </a:cubicBezTo>
                  <a:cubicBezTo>
                    <a:pt x="1586" y="4025"/>
                    <a:pt x="1874" y="3714"/>
                    <a:pt x="1874" y="3147"/>
                  </a:cubicBezTo>
                  <a:cubicBezTo>
                    <a:pt x="1874" y="2582"/>
                    <a:pt x="1586" y="2269"/>
                    <a:pt x="1414" y="2082"/>
                  </a:cubicBezTo>
                  <a:cubicBezTo>
                    <a:pt x="1298" y="1958"/>
                    <a:pt x="1298" y="1955"/>
                    <a:pt x="1298" y="1897"/>
                  </a:cubicBezTo>
                  <a:cubicBezTo>
                    <a:pt x="1298" y="1843"/>
                    <a:pt x="1298" y="1840"/>
                    <a:pt x="1414" y="1713"/>
                  </a:cubicBezTo>
                  <a:cubicBezTo>
                    <a:pt x="1586" y="1526"/>
                    <a:pt x="1874" y="1215"/>
                    <a:pt x="1874" y="651"/>
                  </a:cubicBezTo>
                  <a:cubicBezTo>
                    <a:pt x="1874" y="291"/>
                    <a:pt x="1583" y="0"/>
                    <a:pt x="12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sp>
        <p:nvSpPr>
          <p:cNvPr id="1877" name="Google Shape;1877;p125"/>
          <p:cNvSpPr/>
          <p:nvPr/>
        </p:nvSpPr>
        <p:spPr>
          <a:xfrm>
            <a:off x="7145513" y="3407863"/>
            <a:ext cx="392325" cy="368850"/>
          </a:xfrm>
          <a:custGeom>
            <a:avLst/>
            <a:gdLst/>
            <a:ahLst/>
            <a:cxnLst/>
            <a:rect l="l" t="t" r="r" b="b"/>
            <a:pathLst>
              <a:path w="15693" h="14754" extrusionOk="0">
                <a:moveTo>
                  <a:pt x="9097" y="432"/>
                </a:moveTo>
                <a:cubicBezTo>
                  <a:pt x="9705" y="438"/>
                  <a:pt x="10304" y="541"/>
                  <a:pt x="10876" y="734"/>
                </a:cubicBezTo>
                <a:lnTo>
                  <a:pt x="9754" y="734"/>
                </a:lnTo>
                <a:cubicBezTo>
                  <a:pt x="9541" y="619"/>
                  <a:pt x="9322" y="518"/>
                  <a:pt x="9097" y="432"/>
                </a:cubicBezTo>
                <a:close/>
                <a:moveTo>
                  <a:pt x="11855" y="1166"/>
                </a:moveTo>
                <a:cubicBezTo>
                  <a:pt x="12126" y="1316"/>
                  <a:pt x="12388" y="1491"/>
                  <a:pt x="12632" y="1684"/>
                </a:cubicBezTo>
                <a:lnTo>
                  <a:pt x="11881" y="1684"/>
                </a:lnTo>
                <a:cubicBezTo>
                  <a:pt x="11544" y="1471"/>
                  <a:pt x="11182" y="1299"/>
                  <a:pt x="10804" y="1166"/>
                </a:cubicBezTo>
                <a:close/>
                <a:moveTo>
                  <a:pt x="4307" y="2116"/>
                </a:moveTo>
                <a:cubicBezTo>
                  <a:pt x="4088" y="2364"/>
                  <a:pt x="3890" y="2626"/>
                  <a:pt x="3714" y="2905"/>
                </a:cubicBezTo>
                <a:lnTo>
                  <a:pt x="3150" y="2905"/>
                </a:lnTo>
                <a:cubicBezTo>
                  <a:pt x="3423" y="2606"/>
                  <a:pt x="3734" y="2341"/>
                  <a:pt x="4071" y="2119"/>
                </a:cubicBezTo>
                <a:lnTo>
                  <a:pt x="4071" y="2116"/>
                </a:lnTo>
                <a:close/>
                <a:moveTo>
                  <a:pt x="11754" y="2116"/>
                </a:moveTo>
                <a:cubicBezTo>
                  <a:pt x="12094" y="2341"/>
                  <a:pt x="12405" y="2603"/>
                  <a:pt x="12681" y="2905"/>
                </a:cubicBezTo>
                <a:lnTo>
                  <a:pt x="12097" y="2905"/>
                </a:lnTo>
                <a:cubicBezTo>
                  <a:pt x="11919" y="2626"/>
                  <a:pt x="11723" y="2364"/>
                  <a:pt x="11504" y="2116"/>
                </a:cubicBezTo>
                <a:close/>
                <a:moveTo>
                  <a:pt x="13122" y="2116"/>
                </a:moveTo>
                <a:cubicBezTo>
                  <a:pt x="13367" y="2361"/>
                  <a:pt x="13591" y="2623"/>
                  <a:pt x="13790" y="2905"/>
                </a:cubicBezTo>
                <a:lnTo>
                  <a:pt x="13251" y="2905"/>
                </a:lnTo>
                <a:cubicBezTo>
                  <a:pt x="13021" y="2617"/>
                  <a:pt x="12762" y="2352"/>
                  <a:pt x="12480" y="2116"/>
                </a:cubicBezTo>
                <a:close/>
                <a:moveTo>
                  <a:pt x="3464" y="3337"/>
                </a:moveTo>
                <a:cubicBezTo>
                  <a:pt x="3297" y="3648"/>
                  <a:pt x="3161" y="3973"/>
                  <a:pt x="3052" y="4307"/>
                </a:cubicBezTo>
                <a:lnTo>
                  <a:pt x="2237" y="4307"/>
                </a:lnTo>
                <a:cubicBezTo>
                  <a:pt x="2387" y="3964"/>
                  <a:pt x="2574" y="3639"/>
                  <a:pt x="2796" y="3337"/>
                </a:cubicBezTo>
                <a:close/>
                <a:moveTo>
                  <a:pt x="13036" y="3337"/>
                </a:moveTo>
                <a:cubicBezTo>
                  <a:pt x="13257" y="3636"/>
                  <a:pt x="13441" y="3964"/>
                  <a:pt x="13591" y="4307"/>
                </a:cubicBezTo>
                <a:lnTo>
                  <a:pt x="12759" y="4307"/>
                </a:lnTo>
                <a:cubicBezTo>
                  <a:pt x="12647" y="3973"/>
                  <a:pt x="12509" y="3648"/>
                  <a:pt x="12345" y="3337"/>
                </a:cubicBezTo>
                <a:close/>
                <a:moveTo>
                  <a:pt x="14066" y="3337"/>
                </a:moveTo>
                <a:cubicBezTo>
                  <a:pt x="14247" y="3645"/>
                  <a:pt x="14397" y="3970"/>
                  <a:pt x="14518" y="4307"/>
                </a:cubicBezTo>
                <a:lnTo>
                  <a:pt x="14057" y="4307"/>
                </a:lnTo>
                <a:cubicBezTo>
                  <a:pt x="13925" y="3967"/>
                  <a:pt x="13758" y="3642"/>
                  <a:pt x="13559" y="3337"/>
                </a:cubicBezTo>
                <a:close/>
                <a:moveTo>
                  <a:pt x="2925" y="4739"/>
                </a:moveTo>
                <a:cubicBezTo>
                  <a:pt x="2819" y="5168"/>
                  <a:pt x="2758" y="5608"/>
                  <a:pt x="2744" y="6051"/>
                </a:cubicBezTo>
                <a:lnTo>
                  <a:pt x="1837" y="6051"/>
                </a:lnTo>
                <a:cubicBezTo>
                  <a:pt x="1854" y="5605"/>
                  <a:pt x="1935" y="5165"/>
                  <a:pt x="2076" y="4742"/>
                </a:cubicBezTo>
                <a:lnTo>
                  <a:pt x="2076" y="4739"/>
                </a:lnTo>
                <a:close/>
                <a:moveTo>
                  <a:pt x="13752" y="4742"/>
                </a:moveTo>
                <a:cubicBezTo>
                  <a:pt x="13890" y="5165"/>
                  <a:pt x="13968" y="5605"/>
                  <a:pt x="13988" y="6051"/>
                </a:cubicBezTo>
                <a:lnTo>
                  <a:pt x="13067" y="6051"/>
                </a:lnTo>
                <a:cubicBezTo>
                  <a:pt x="13053" y="5608"/>
                  <a:pt x="12989" y="5170"/>
                  <a:pt x="12883" y="4742"/>
                </a:cubicBezTo>
                <a:close/>
                <a:moveTo>
                  <a:pt x="14653" y="4742"/>
                </a:moveTo>
                <a:cubicBezTo>
                  <a:pt x="14769" y="5168"/>
                  <a:pt x="14835" y="5608"/>
                  <a:pt x="14852" y="6051"/>
                </a:cubicBezTo>
                <a:lnTo>
                  <a:pt x="14420" y="6051"/>
                </a:lnTo>
                <a:cubicBezTo>
                  <a:pt x="14403" y="5608"/>
                  <a:pt x="14331" y="5168"/>
                  <a:pt x="14204" y="4742"/>
                </a:cubicBezTo>
                <a:close/>
                <a:moveTo>
                  <a:pt x="9009" y="5764"/>
                </a:moveTo>
                <a:cubicBezTo>
                  <a:pt x="9171" y="5764"/>
                  <a:pt x="9334" y="5841"/>
                  <a:pt x="9434" y="6000"/>
                </a:cubicBezTo>
                <a:cubicBezTo>
                  <a:pt x="9644" y="6333"/>
                  <a:pt x="9403" y="6771"/>
                  <a:pt x="9008" y="6771"/>
                </a:cubicBezTo>
                <a:cubicBezTo>
                  <a:pt x="8812" y="6771"/>
                  <a:pt x="8634" y="6659"/>
                  <a:pt x="8550" y="6483"/>
                </a:cubicBezTo>
                <a:lnTo>
                  <a:pt x="9008" y="6483"/>
                </a:lnTo>
                <a:cubicBezTo>
                  <a:pt x="9126" y="6483"/>
                  <a:pt x="9221" y="6388"/>
                  <a:pt x="9221" y="6267"/>
                </a:cubicBezTo>
                <a:cubicBezTo>
                  <a:pt x="9221" y="6149"/>
                  <a:pt x="9126" y="6051"/>
                  <a:pt x="9008" y="6051"/>
                </a:cubicBezTo>
                <a:lnTo>
                  <a:pt x="8553" y="6051"/>
                </a:lnTo>
                <a:cubicBezTo>
                  <a:pt x="8643" y="5862"/>
                  <a:pt x="8826" y="5764"/>
                  <a:pt x="9009" y="5764"/>
                </a:cubicBezTo>
                <a:close/>
                <a:moveTo>
                  <a:pt x="6803" y="5766"/>
                </a:moveTo>
                <a:cubicBezTo>
                  <a:pt x="7163" y="5766"/>
                  <a:pt x="7408" y="6132"/>
                  <a:pt x="7269" y="6463"/>
                </a:cubicBezTo>
                <a:cubicBezTo>
                  <a:pt x="7183" y="6669"/>
                  <a:pt x="6994" y="6772"/>
                  <a:pt x="6804" y="6772"/>
                </a:cubicBezTo>
                <a:cubicBezTo>
                  <a:pt x="6615" y="6772"/>
                  <a:pt x="6426" y="6669"/>
                  <a:pt x="6340" y="6463"/>
                </a:cubicBezTo>
                <a:cubicBezTo>
                  <a:pt x="6201" y="6132"/>
                  <a:pt x="6443" y="5766"/>
                  <a:pt x="6803" y="5766"/>
                </a:cubicBezTo>
                <a:close/>
                <a:moveTo>
                  <a:pt x="8096" y="6483"/>
                </a:moveTo>
                <a:cubicBezTo>
                  <a:pt x="8098" y="6495"/>
                  <a:pt x="8101" y="6506"/>
                  <a:pt x="8104" y="6521"/>
                </a:cubicBezTo>
                <a:lnTo>
                  <a:pt x="7906" y="6857"/>
                </a:lnTo>
                <a:lnTo>
                  <a:pt x="7707" y="6521"/>
                </a:lnTo>
                <a:cubicBezTo>
                  <a:pt x="7710" y="6506"/>
                  <a:pt x="7713" y="6495"/>
                  <a:pt x="7716" y="6483"/>
                </a:cubicBezTo>
                <a:close/>
                <a:moveTo>
                  <a:pt x="8358" y="6941"/>
                </a:moveTo>
                <a:cubicBezTo>
                  <a:pt x="8461" y="7042"/>
                  <a:pt x="8588" y="7119"/>
                  <a:pt x="8729" y="7163"/>
                </a:cubicBezTo>
                <a:lnTo>
                  <a:pt x="8406" y="7704"/>
                </a:lnTo>
                <a:lnTo>
                  <a:pt x="8156" y="7281"/>
                </a:lnTo>
                <a:lnTo>
                  <a:pt x="8358" y="6941"/>
                </a:lnTo>
                <a:close/>
                <a:moveTo>
                  <a:pt x="2741" y="6483"/>
                </a:moveTo>
                <a:cubicBezTo>
                  <a:pt x="2758" y="6927"/>
                  <a:pt x="2819" y="7364"/>
                  <a:pt x="2925" y="7796"/>
                </a:cubicBezTo>
                <a:lnTo>
                  <a:pt x="2073" y="7796"/>
                </a:lnTo>
                <a:cubicBezTo>
                  <a:pt x="1935" y="7370"/>
                  <a:pt x="1857" y="6929"/>
                  <a:pt x="1837" y="6483"/>
                </a:cubicBezTo>
                <a:close/>
                <a:moveTo>
                  <a:pt x="13988" y="6483"/>
                </a:moveTo>
                <a:cubicBezTo>
                  <a:pt x="13971" y="6929"/>
                  <a:pt x="13890" y="7370"/>
                  <a:pt x="13752" y="7796"/>
                </a:cubicBezTo>
                <a:lnTo>
                  <a:pt x="12880" y="7796"/>
                </a:lnTo>
                <a:cubicBezTo>
                  <a:pt x="12989" y="7364"/>
                  <a:pt x="13053" y="6927"/>
                  <a:pt x="13067" y="6483"/>
                </a:cubicBezTo>
                <a:close/>
                <a:moveTo>
                  <a:pt x="14852" y="6483"/>
                </a:moveTo>
                <a:cubicBezTo>
                  <a:pt x="14838" y="6927"/>
                  <a:pt x="14769" y="7367"/>
                  <a:pt x="14650" y="7796"/>
                </a:cubicBezTo>
                <a:lnTo>
                  <a:pt x="14204" y="7796"/>
                </a:lnTo>
                <a:cubicBezTo>
                  <a:pt x="14331" y="7367"/>
                  <a:pt x="14403" y="6927"/>
                  <a:pt x="14420" y="6483"/>
                </a:cubicBezTo>
                <a:close/>
                <a:moveTo>
                  <a:pt x="3049" y="8228"/>
                </a:moveTo>
                <a:cubicBezTo>
                  <a:pt x="3161" y="8562"/>
                  <a:pt x="3300" y="8887"/>
                  <a:pt x="3464" y="9198"/>
                </a:cubicBezTo>
                <a:lnTo>
                  <a:pt x="2790" y="9198"/>
                </a:lnTo>
                <a:cubicBezTo>
                  <a:pt x="2571" y="8896"/>
                  <a:pt x="2384" y="8570"/>
                  <a:pt x="2237" y="8228"/>
                </a:cubicBezTo>
                <a:close/>
                <a:moveTo>
                  <a:pt x="13591" y="8228"/>
                </a:moveTo>
                <a:cubicBezTo>
                  <a:pt x="13444" y="8570"/>
                  <a:pt x="13257" y="8896"/>
                  <a:pt x="13036" y="9198"/>
                </a:cubicBezTo>
                <a:lnTo>
                  <a:pt x="12342" y="9198"/>
                </a:lnTo>
                <a:cubicBezTo>
                  <a:pt x="12509" y="8887"/>
                  <a:pt x="12644" y="8562"/>
                  <a:pt x="12756" y="8228"/>
                </a:cubicBezTo>
                <a:close/>
                <a:moveTo>
                  <a:pt x="14515" y="8228"/>
                </a:moveTo>
                <a:cubicBezTo>
                  <a:pt x="14391" y="8565"/>
                  <a:pt x="14242" y="8890"/>
                  <a:pt x="14060" y="9198"/>
                </a:cubicBezTo>
                <a:lnTo>
                  <a:pt x="13559" y="9198"/>
                </a:lnTo>
                <a:cubicBezTo>
                  <a:pt x="13758" y="8893"/>
                  <a:pt x="13925" y="8567"/>
                  <a:pt x="14057" y="8228"/>
                </a:cubicBezTo>
                <a:close/>
                <a:moveTo>
                  <a:pt x="6778" y="1297"/>
                </a:moveTo>
                <a:cubicBezTo>
                  <a:pt x="6815" y="1297"/>
                  <a:pt x="6852" y="1298"/>
                  <a:pt x="6889" y="1299"/>
                </a:cubicBezTo>
                <a:cubicBezTo>
                  <a:pt x="4897" y="2148"/>
                  <a:pt x="3608" y="4102"/>
                  <a:pt x="3605" y="6267"/>
                </a:cubicBezTo>
                <a:cubicBezTo>
                  <a:pt x="3602" y="7258"/>
                  <a:pt x="3875" y="8228"/>
                  <a:pt x="4391" y="9071"/>
                </a:cubicBezTo>
                <a:lnTo>
                  <a:pt x="4140" y="9491"/>
                </a:lnTo>
                <a:cubicBezTo>
                  <a:pt x="3826" y="9019"/>
                  <a:pt x="3585" y="8507"/>
                  <a:pt x="3420" y="7966"/>
                </a:cubicBezTo>
                <a:cubicBezTo>
                  <a:pt x="3418" y="7954"/>
                  <a:pt x="3415" y="7946"/>
                  <a:pt x="3412" y="7937"/>
                </a:cubicBezTo>
                <a:cubicBezTo>
                  <a:pt x="2945" y="6357"/>
                  <a:pt x="3164" y="4655"/>
                  <a:pt x="4014" y="3245"/>
                </a:cubicBezTo>
                <a:cubicBezTo>
                  <a:pt x="4019" y="3236"/>
                  <a:pt x="4022" y="3227"/>
                  <a:pt x="4028" y="3222"/>
                </a:cubicBezTo>
                <a:cubicBezTo>
                  <a:pt x="4474" y="2493"/>
                  <a:pt x="5073" y="1871"/>
                  <a:pt x="5787" y="1402"/>
                </a:cubicBezTo>
                <a:cubicBezTo>
                  <a:pt x="6111" y="1332"/>
                  <a:pt x="6444" y="1297"/>
                  <a:pt x="6778" y="1297"/>
                </a:cubicBezTo>
                <a:close/>
                <a:moveTo>
                  <a:pt x="9656" y="6938"/>
                </a:moveTo>
                <a:lnTo>
                  <a:pt x="10911" y="9060"/>
                </a:lnTo>
                <a:cubicBezTo>
                  <a:pt x="10825" y="9189"/>
                  <a:pt x="10730" y="9313"/>
                  <a:pt x="10629" y="9434"/>
                </a:cubicBezTo>
                <a:lnTo>
                  <a:pt x="10419" y="9074"/>
                </a:lnTo>
                <a:cubicBezTo>
                  <a:pt x="10379" y="9006"/>
                  <a:pt x="10307" y="8969"/>
                  <a:pt x="10233" y="8969"/>
                </a:cubicBezTo>
                <a:cubicBezTo>
                  <a:pt x="10195" y="8969"/>
                  <a:pt x="10157" y="8979"/>
                  <a:pt x="10122" y="8999"/>
                </a:cubicBezTo>
                <a:cubicBezTo>
                  <a:pt x="10019" y="9060"/>
                  <a:pt x="9984" y="9192"/>
                  <a:pt x="10044" y="9296"/>
                </a:cubicBezTo>
                <a:lnTo>
                  <a:pt x="10327" y="9768"/>
                </a:lnTo>
                <a:cubicBezTo>
                  <a:pt x="10183" y="9912"/>
                  <a:pt x="10030" y="10050"/>
                  <a:pt x="9869" y="10174"/>
                </a:cubicBezTo>
                <a:lnTo>
                  <a:pt x="8657" y="8127"/>
                </a:lnTo>
                <a:lnTo>
                  <a:pt x="9005" y="7540"/>
                </a:lnTo>
                <a:lnTo>
                  <a:pt x="9575" y="8501"/>
                </a:lnTo>
                <a:cubicBezTo>
                  <a:pt x="9615" y="8570"/>
                  <a:pt x="9686" y="8607"/>
                  <a:pt x="9760" y="8607"/>
                </a:cubicBezTo>
                <a:cubicBezTo>
                  <a:pt x="9798" y="8607"/>
                  <a:pt x="9836" y="8597"/>
                  <a:pt x="9872" y="8576"/>
                </a:cubicBezTo>
                <a:cubicBezTo>
                  <a:pt x="9975" y="8516"/>
                  <a:pt x="10010" y="8383"/>
                  <a:pt x="9947" y="8280"/>
                </a:cubicBezTo>
                <a:lnTo>
                  <a:pt x="9285" y="7160"/>
                </a:lnTo>
                <a:cubicBezTo>
                  <a:pt x="9423" y="7117"/>
                  <a:pt x="9552" y="7042"/>
                  <a:pt x="9656" y="6938"/>
                </a:cubicBezTo>
                <a:close/>
                <a:moveTo>
                  <a:pt x="3714" y="9630"/>
                </a:moveTo>
                <a:cubicBezTo>
                  <a:pt x="3775" y="9722"/>
                  <a:pt x="3835" y="9811"/>
                  <a:pt x="3898" y="9900"/>
                </a:cubicBezTo>
                <a:lnTo>
                  <a:pt x="3734" y="10177"/>
                </a:lnTo>
                <a:cubicBezTo>
                  <a:pt x="3524" y="10010"/>
                  <a:pt x="3325" y="9828"/>
                  <a:pt x="3144" y="9630"/>
                </a:cubicBezTo>
                <a:close/>
                <a:moveTo>
                  <a:pt x="6803" y="7540"/>
                </a:moveTo>
                <a:lnTo>
                  <a:pt x="7151" y="8130"/>
                </a:lnTo>
                <a:lnTo>
                  <a:pt x="5939" y="10177"/>
                </a:lnTo>
                <a:cubicBezTo>
                  <a:pt x="5778" y="10053"/>
                  <a:pt x="5626" y="9915"/>
                  <a:pt x="5482" y="9771"/>
                </a:cubicBezTo>
                <a:lnTo>
                  <a:pt x="6803" y="7540"/>
                </a:lnTo>
                <a:close/>
                <a:moveTo>
                  <a:pt x="12681" y="9630"/>
                </a:moveTo>
                <a:cubicBezTo>
                  <a:pt x="12494" y="9831"/>
                  <a:pt x="12293" y="10015"/>
                  <a:pt x="12080" y="10185"/>
                </a:cubicBezTo>
                <a:lnTo>
                  <a:pt x="11910" y="9900"/>
                </a:lnTo>
                <a:cubicBezTo>
                  <a:pt x="11973" y="9811"/>
                  <a:pt x="12034" y="9722"/>
                  <a:pt x="12091" y="9630"/>
                </a:cubicBezTo>
                <a:close/>
                <a:moveTo>
                  <a:pt x="11628" y="10269"/>
                </a:moveTo>
                <a:lnTo>
                  <a:pt x="11714" y="10418"/>
                </a:lnTo>
                <a:lnTo>
                  <a:pt x="11498" y="10418"/>
                </a:lnTo>
                <a:cubicBezTo>
                  <a:pt x="11541" y="10369"/>
                  <a:pt x="11585" y="10321"/>
                  <a:pt x="11628" y="10269"/>
                </a:cubicBezTo>
                <a:close/>
                <a:moveTo>
                  <a:pt x="13784" y="9630"/>
                </a:moveTo>
                <a:cubicBezTo>
                  <a:pt x="13585" y="9912"/>
                  <a:pt x="13361" y="10174"/>
                  <a:pt x="13116" y="10418"/>
                </a:cubicBezTo>
                <a:lnTo>
                  <a:pt x="12480" y="10418"/>
                </a:lnTo>
                <a:cubicBezTo>
                  <a:pt x="12762" y="10182"/>
                  <a:pt x="13021" y="9918"/>
                  <a:pt x="13251" y="9630"/>
                </a:cubicBezTo>
                <a:close/>
                <a:moveTo>
                  <a:pt x="7402" y="8553"/>
                </a:moveTo>
                <a:lnTo>
                  <a:pt x="7652" y="8979"/>
                </a:lnTo>
                <a:lnTo>
                  <a:pt x="6662" y="10652"/>
                </a:lnTo>
                <a:cubicBezTo>
                  <a:pt x="6535" y="10585"/>
                  <a:pt x="6412" y="10511"/>
                  <a:pt x="6291" y="10430"/>
                </a:cubicBezTo>
                <a:lnTo>
                  <a:pt x="7402" y="8553"/>
                </a:lnTo>
                <a:close/>
                <a:moveTo>
                  <a:pt x="6820" y="432"/>
                </a:moveTo>
                <a:cubicBezTo>
                  <a:pt x="7779" y="432"/>
                  <a:pt x="8722" y="671"/>
                  <a:pt x="9569" y="1126"/>
                </a:cubicBezTo>
                <a:cubicBezTo>
                  <a:pt x="9584" y="1134"/>
                  <a:pt x="9598" y="1143"/>
                  <a:pt x="9616" y="1152"/>
                </a:cubicBezTo>
                <a:cubicBezTo>
                  <a:pt x="10053" y="1391"/>
                  <a:pt x="10462" y="1690"/>
                  <a:pt x="10825" y="2036"/>
                </a:cubicBezTo>
                <a:cubicBezTo>
                  <a:pt x="10836" y="2050"/>
                  <a:pt x="10851" y="2064"/>
                  <a:pt x="10868" y="2076"/>
                </a:cubicBezTo>
                <a:cubicBezTo>
                  <a:pt x="12091" y="3265"/>
                  <a:pt x="12733" y="4926"/>
                  <a:pt x="12627" y="6630"/>
                </a:cubicBezTo>
                <a:cubicBezTo>
                  <a:pt x="12520" y="8331"/>
                  <a:pt x="11677" y="9900"/>
                  <a:pt x="10315" y="10928"/>
                </a:cubicBezTo>
                <a:lnTo>
                  <a:pt x="10091" y="10551"/>
                </a:lnTo>
                <a:cubicBezTo>
                  <a:pt x="10324" y="10372"/>
                  <a:pt x="10540" y="10177"/>
                  <a:pt x="10738" y="9964"/>
                </a:cubicBezTo>
                <a:cubicBezTo>
                  <a:pt x="10747" y="9955"/>
                  <a:pt x="10756" y="9946"/>
                  <a:pt x="10764" y="9938"/>
                </a:cubicBezTo>
                <a:cubicBezTo>
                  <a:pt x="10974" y="9710"/>
                  <a:pt x="11161" y="9468"/>
                  <a:pt x="11328" y="9209"/>
                </a:cubicBezTo>
                <a:cubicBezTo>
                  <a:pt x="11343" y="9195"/>
                  <a:pt x="11354" y="9178"/>
                  <a:pt x="11363" y="9160"/>
                </a:cubicBezTo>
                <a:cubicBezTo>
                  <a:pt x="12664" y="7117"/>
                  <a:pt x="12442" y="4454"/>
                  <a:pt x="10819" y="2654"/>
                </a:cubicBezTo>
                <a:cubicBezTo>
                  <a:pt x="10772" y="2607"/>
                  <a:pt x="10718" y="2587"/>
                  <a:pt x="10667" y="2587"/>
                </a:cubicBezTo>
                <a:cubicBezTo>
                  <a:pt x="10506" y="2587"/>
                  <a:pt x="10364" y="2781"/>
                  <a:pt x="10496" y="2942"/>
                </a:cubicBezTo>
                <a:cubicBezTo>
                  <a:pt x="11910" y="4508"/>
                  <a:pt x="12178" y="6794"/>
                  <a:pt x="11167" y="8642"/>
                </a:cubicBezTo>
                <a:lnTo>
                  <a:pt x="9909" y="6521"/>
                </a:lnTo>
                <a:cubicBezTo>
                  <a:pt x="10039" y="6020"/>
                  <a:pt x="9736" y="5507"/>
                  <a:pt x="9236" y="5378"/>
                </a:cubicBezTo>
                <a:cubicBezTo>
                  <a:pt x="9157" y="5357"/>
                  <a:pt x="9078" y="5348"/>
                  <a:pt x="9001" y="5348"/>
                </a:cubicBezTo>
                <a:cubicBezTo>
                  <a:pt x="8584" y="5348"/>
                  <a:pt x="8205" y="5629"/>
                  <a:pt x="8096" y="6051"/>
                </a:cubicBezTo>
                <a:lnTo>
                  <a:pt x="7713" y="6051"/>
                </a:lnTo>
                <a:cubicBezTo>
                  <a:pt x="7603" y="5629"/>
                  <a:pt x="7224" y="5348"/>
                  <a:pt x="6807" y="5348"/>
                </a:cubicBezTo>
                <a:cubicBezTo>
                  <a:pt x="6730" y="5348"/>
                  <a:pt x="6651" y="5357"/>
                  <a:pt x="6573" y="5378"/>
                </a:cubicBezTo>
                <a:cubicBezTo>
                  <a:pt x="6072" y="5507"/>
                  <a:pt x="5770" y="6020"/>
                  <a:pt x="5899" y="6521"/>
                </a:cubicBezTo>
                <a:lnTo>
                  <a:pt x="4641" y="8645"/>
                </a:lnTo>
                <a:cubicBezTo>
                  <a:pt x="4241" y="7917"/>
                  <a:pt x="4034" y="7099"/>
                  <a:pt x="4037" y="6267"/>
                </a:cubicBezTo>
                <a:cubicBezTo>
                  <a:pt x="4037" y="3961"/>
                  <a:pt x="5660" y="1929"/>
                  <a:pt x="7906" y="1419"/>
                </a:cubicBezTo>
                <a:cubicBezTo>
                  <a:pt x="8614" y="1581"/>
                  <a:pt x="9279" y="1897"/>
                  <a:pt x="9852" y="2344"/>
                </a:cubicBezTo>
                <a:cubicBezTo>
                  <a:pt x="9891" y="2374"/>
                  <a:pt x="9938" y="2388"/>
                  <a:pt x="9984" y="2388"/>
                </a:cubicBezTo>
                <a:cubicBezTo>
                  <a:pt x="10048" y="2388"/>
                  <a:pt x="10112" y="2360"/>
                  <a:pt x="10154" y="2306"/>
                </a:cubicBezTo>
                <a:cubicBezTo>
                  <a:pt x="10229" y="2211"/>
                  <a:pt x="10211" y="2076"/>
                  <a:pt x="10116" y="2001"/>
                </a:cubicBezTo>
                <a:cubicBezTo>
                  <a:pt x="9480" y="1506"/>
                  <a:pt x="8740" y="1160"/>
                  <a:pt x="7952" y="988"/>
                </a:cubicBezTo>
                <a:lnTo>
                  <a:pt x="7943" y="988"/>
                </a:lnTo>
                <a:cubicBezTo>
                  <a:pt x="7567" y="907"/>
                  <a:pt x="7185" y="867"/>
                  <a:pt x="6803" y="867"/>
                </a:cubicBezTo>
                <a:cubicBezTo>
                  <a:pt x="6420" y="867"/>
                  <a:pt x="6037" y="907"/>
                  <a:pt x="5660" y="988"/>
                </a:cubicBezTo>
                <a:lnTo>
                  <a:pt x="5654" y="988"/>
                </a:lnTo>
                <a:cubicBezTo>
                  <a:pt x="5033" y="1123"/>
                  <a:pt x="4440" y="1368"/>
                  <a:pt x="3904" y="1710"/>
                </a:cubicBezTo>
                <a:cubicBezTo>
                  <a:pt x="3893" y="1716"/>
                  <a:pt x="3884" y="1722"/>
                  <a:pt x="3872" y="1730"/>
                </a:cubicBezTo>
                <a:cubicBezTo>
                  <a:pt x="3397" y="2038"/>
                  <a:pt x="2974" y="2418"/>
                  <a:pt x="2614" y="2856"/>
                </a:cubicBezTo>
                <a:cubicBezTo>
                  <a:pt x="2583" y="2896"/>
                  <a:pt x="2548" y="2939"/>
                  <a:pt x="2517" y="2980"/>
                </a:cubicBezTo>
                <a:cubicBezTo>
                  <a:pt x="2511" y="2988"/>
                  <a:pt x="2505" y="2994"/>
                  <a:pt x="2499" y="3000"/>
                </a:cubicBezTo>
                <a:cubicBezTo>
                  <a:pt x="2171" y="3435"/>
                  <a:pt x="1909" y="3915"/>
                  <a:pt x="1725" y="4425"/>
                </a:cubicBezTo>
                <a:cubicBezTo>
                  <a:pt x="1716" y="4442"/>
                  <a:pt x="1708" y="4459"/>
                  <a:pt x="1705" y="4480"/>
                </a:cubicBezTo>
                <a:cubicBezTo>
                  <a:pt x="1296" y="5634"/>
                  <a:pt x="1296" y="6895"/>
                  <a:pt x="1705" y="8052"/>
                </a:cubicBezTo>
                <a:cubicBezTo>
                  <a:pt x="1711" y="8075"/>
                  <a:pt x="1716" y="8095"/>
                  <a:pt x="1728" y="8115"/>
                </a:cubicBezTo>
                <a:cubicBezTo>
                  <a:pt x="1912" y="8619"/>
                  <a:pt x="2171" y="9094"/>
                  <a:pt x="2496" y="9523"/>
                </a:cubicBezTo>
                <a:cubicBezTo>
                  <a:pt x="2505" y="9538"/>
                  <a:pt x="2514" y="9552"/>
                  <a:pt x="2525" y="9563"/>
                </a:cubicBezTo>
                <a:cubicBezTo>
                  <a:pt x="2810" y="9935"/>
                  <a:pt x="3144" y="10266"/>
                  <a:pt x="3515" y="10551"/>
                </a:cubicBezTo>
                <a:lnTo>
                  <a:pt x="3291" y="10928"/>
                </a:lnTo>
                <a:cubicBezTo>
                  <a:pt x="1829" y="9825"/>
                  <a:pt x="968" y="8101"/>
                  <a:pt x="965" y="6267"/>
                </a:cubicBezTo>
                <a:cubicBezTo>
                  <a:pt x="965" y="3049"/>
                  <a:pt x="3585" y="432"/>
                  <a:pt x="6803" y="432"/>
                </a:cubicBezTo>
                <a:cubicBezTo>
                  <a:pt x="6809" y="432"/>
                  <a:pt x="6814" y="432"/>
                  <a:pt x="6820" y="432"/>
                </a:cubicBezTo>
                <a:close/>
                <a:moveTo>
                  <a:pt x="7903" y="9399"/>
                </a:moveTo>
                <a:lnTo>
                  <a:pt x="8755" y="10839"/>
                </a:lnTo>
                <a:cubicBezTo>
                  <a:pt x="8501" y="11023"/>
                  <a:pt x="8203" y="11115"/>
                  <a:pt x="7904" y="11115"/>
                </a:cubicBezTo>
                <a:cubicBezTo>
                  <a:pt x="7605" y="11115"/>
                  <a:pt x="7307" y="11023"/>
                  <a:pt x="7053" y="10839"/>
                </a:cubicBezTo>
                <a:lnTo>
                  <a:pt x="7903" y="9399"/>
                </a:lnTo>
                <a:close/>
                <a:moveTo>
                  <a:pt x="5254" y="10154"/>
                </a:moveTo>
                <a:cubicBezTo>
                  <a:pt x="5726" y="10611"/>
                  <a:pt x="6279" y="10980"/>
                  <a:pt x="6884" y="11239"/>
                </a:cubicBezTo>
                <a:cubicBezTo>
                  <a:pt x="6857" y="11239"/>
                  <a:pt x="6831" y="11239"/>
                  <a:pt x="6805" y="11239"/>
                </a:cubicBezTo>
                <a:cubicBezTo>
                  <a:pt x="6463" y="11239"/>
                  <a:pt x="6121" y="11205"/>
                  <a:pt x="5784" y="11135"/>
                </a:cubicBezTo>
                <a:cubicBezTo>
                  <a:pt x="5516" y="10957"/>
                  <a:pt x="5263" y="10758"/>
                  <a:pt x="5027" y="10536"/>
                </a:cubicBezTo>
                <a:lnTo>
                  <a:pt x="5254" y="10154"/>
                </a:lnTo>
                <a:close/>
                <a:moveTo>
                  <a:pt x="12632" y="10850"/>
                </a:moveTo>
                <a:cubicBezTo>
                  <a:pt x="12546" y="10916"/>
                  <a:pt x="12460" y="10983"/>
                  <a:pt x="12371" y="11043"/>
                </a:cubicBezTo>
                <a:lnTo>
                  <a:pt x="12373" y="11043"/>
                </a:lnTo>
                <a:cubicBezTo>
                  <a:pt x="12362" y="11046"/>
                  <a:pt x="12353" y="11052"/>
                  <a:pt x="12345" y="11058"/>
                </a:cubicBezTo>
                <a:cubicBezTo>
                  <a:pt x="12324" y="11066"/>
                  <a:pt x="12310" y="11081"/>
                  <a:pt x="12296" y="11095"/>
                </a:cubicBezTo>
                <a:cubicBezTo>
                  <a:pt x="12155" y="11193"/>
                  <a:pt x="12008" y="11282"/>
                  <a:pt x="11855" y="11368"/>
                </a:cubicBezTo>
                <a:lnTo>
                  <a:pt x="10804" y="11368"/>
                </a:lnTo>
                <a:cubicBezTo>
                  <a:pt x="11182" y="11236"/>
                  <a:pt x="11544" y="11063"/>
                  <a:pt x="11884" y="10850"/>
                </a:cubicBezTo>
                <a:close/>
                <a:moveTo>
                  <a:pt x="10882" y="11800"/>
                </a:moveTo>
                <a:lnTo>
                  <a:pt x="10839" y="11815"/>
                </a:lnTo>
                <a:lnTo>
                  <a:pt x="10830" y="11800"/>
                </a:lnTo>
                <a:close/>
                <a:moveTo>
                  <a:pt x="9420" y="11964"/>
                </a:moveTo>
                <a:lnTo>
                  <a:pt x="9492" y="12085"/>
                </a:lnTo>
                <a:cubicBezTo>
                  <a:pt x="9362" y="12094"/>
                  <a:pt x="9230" y="12100"/>
                  <a:pt x="9097" y="12103"/>
                </a:cubicBezTo>
                <a:cubicBezTo>
                  <a:pt x="9207" y="12059"/>
                  <a:pt x="9313" y="12013"/>
                  <a:pt x="9420" y="11964"/>
                </a:cubicBezTo>
                <a:close/>
                <a:moveTo>
                  <a:pt x="8976" y="11213"/>
                </a:moveTo>
                <a:lnTo>
                  <a:pt x="9198" y="11590"/>
                </a:lnTo>
                <a:cubicBezTo>
                  <a:pt x="8775" y="11783"/>
                  <a:pt x="8329" y="11921"/>
                  <a:pt x="7871" y="12008"/>
                </a:cubicBezTo>
                <a:lnTo>
                  <a:pt x="7865" y="12008"/>
                </a:lnTo>
                <a:cubicBezTo>
                  <a:pt x="7515" y="12071"/>
                  <a:pt x="7160" y="12104"/>
                  <a:pt x="6805" y="12104"/>
                </a:cubicBezTo>
                <a:cubicBezTo>
                  <a:pt x="6536" y="12104"/>
                  <a:pt x="6267" y="12085"/>
                  <a:pt x="6000" y="12048"/>
                </a:cubicBezTo>
                <a:cubicBezTo>
                  <a:pt x="5991" y="12048"/>
                  <a:pt x="5985" y="12048"/>
                  <a:pt x="5977" y="12045"/>
                </a:cubicBezTo>
                <a:cubicBezTo>
                  <a:pt x="5698" y="12008"/>
                  <a:pt x="5418" y="11947"/>
                  <a:pt x="5145" y="11866"/>
                </a:cubicBezTo>
                <a:cubicBezTo>
                  <a:pt x="5136" y="11864"/>
                  <a:pt x="5128" y="11861"/>
                  <a:pt x="5116" y="11858"/>
                </a:cubicBezTo>
                <a:cubicBezTo>
                  <a:pt x="4874" y="11783"/>
                  <a:pt x="4635" y="11694"/>
                  <a:pt x="4405" y="11590"/>
                </a:cubicBezTo>
                <a:lnTo>
                  <a:pt x="4627" y="11213"/>
                </a:lnTo>
                <a:cubicBezTo>
                  <a:pt x="5320" y="11520"/>
                  <a:pt x="6062" y="11673"/>
                  <a:pt x="6803" y="11673"/>
                </a:cubicBezTo>
                <a:cubicBezTo>
                  <a:pt x="7544" y="11673"/>
                  <a:pt x="8284" y="11520"/>
                  <a:pt x="8976" y="11213"/>
                </a:cubicBezTo>
                <a:close/>
                <a:moveTo>
                  <a:pt x="4186" y="11964"/>
                </a:moveTo>
                <a:cubicBezTo>
                  <a:pt x="4370" y="12051"/>
                  <a:pt x="4558" y="12126"/>
                  <a:pt x="4748" y="12192"/>
                </a:cubicBezTo>
                <a:lnTo>
                  <a:pt x="3999" y="13458"/>
                </a:lnTo>
                <a:lnTo>
                  <a:pt x="3300" y="13458"/>
                </a:lnTo>
                <a:lnTo>
                  <a:pt x="4186" y="11964"/>
                </a:lnTo>
                <a:close/>
                <a:moveTo>
                  <a:pt x="5171" y="12324"/>
                </a:moveTo>
                <a:cubicBezTo>
                  <a:pt x="5318" y="12362"/>
                  <a:pt x="5464" y="12396"/>
                  <a:pt x="5614" y="12425"/>
                </a:cubicBezTo>
                <a:lnTo>
                  <a:pt x="5001" y="13458"/>
                </a:lnTo>
                <a:lnTo>
                  <a:pt x="4500" y="13458"/>
                </a:lnTo>
                <a:lnTo>
                  <a:pt x="5171" y="12324"/>
                </a:lnTo>
                <a:close/>
                <a:moveTo>
                  <a:pt x="9736" y="12494"/>
                </a:moveTo>
                <a:lnTo>
                  <a:pt x="10306" y="13458"/>
                </a:lnTo>
                <a:lnTo>
                  <a:pt x="5505" y="13458"/>
                </a:lnTo>
                <a:lnTo>
                  <a:pt x="6075" y="12494"/>
                </a:lnTo>
                <a:cubicBezTo>
                  <a:pt x="6305" y="12520"/>
                  <a:pt x="6535" y="12534"/>
                  <a:pt x="6766" y="12537"/>
                </a:cubicBezTo>
                <a:cubicBezTo>
                  <a:pt x="6780" y="12537"/>
                  <a:pt x="6792" y="12540"/>
                  <a:pt x="6803" y="12540"/>
                </a:cubicBezTo>
                <a:lnTo>
                  <a:pt x="9008" y="12540"/>
                </a:lnTo>
                <a:cubicBezTo>
                  <a:pt x="9020" y="12540"/>
                  <a:pt x="9031" y="12537"/>
                  <a:pt x="9040" y="12537"/>
                </a:cubicBezTo>
                <a:cubicBezTo>
                  <a:pt x="9273" y="12534"/>
                  <a:pt x="9503" y="12520"/>
                  <a:pt x="9736" y="12494"/>
                </a:cubicBezTo>
                <a:close/>
                <a:moveTo>
                  <a:pt x="7454" y="6941"/>
                </a:moveTo>
                <a:lnTo>
                  <a:pt x="11311" y="13458"/>
                </a:lnTo>
                <a:lnTo>
                  <a:pt x="10807" y="13458"/>
                </a:lnTo>
                <a:lnTo>
                  <a:pt x="10036" y="12154"/>
                </a:lnTo>
                <a:cubicBezTo>
                  <a:pt x="10033" y="12151"/>
                  <a:pt x="10033" y="12151"/>
                  <a:pt x="10033" y="12149"/>
                </a:cubicBezTo>
                <a:lnTo>
                  <a:pt x="9247" y="10824"/>
                </a:lnTo>
                <a:lnTo>
                  <a:pt x="9247" y="10821"/>
                </a:lnTo>
                <a:lnTo>
                  <a:pt x="8093" y="8870"/>
                </a:lnTo>
                <a:lnTo>
                  <a:pt x="8090" y="8867"/>
                </a:lnTo>
                <a:lnTo>
                  <a:pt x="7589" y="8020"/>
                </a:lnTo>
                <a:lnTo>
                  <a:pt x="7589" y="8018"/>
                </a:lnTo>
                <a:lnTo>
                  <a:pt x="7082" y="7163"/>
                </a:lnTo>
                <a:cubicBezTo>
                  <a:pt x="7220" y="7119"/>
                  <a:pt x="7350" y="7042"/>
                  <a:pt x="7454" y="6941"/>
                </a:cubicBezTo>
                <a:close/>
                <a:moveTo>
                  <a:pt x="11631" y="11970"/>
                </a:moveTo>
                <a:lnTo>
                  <a:pt x="12512" y="13458"/>
                </a:lnTo>
                <a:lnTo>
                  <a:pt x="11815" y="13458"/>
                </a:lnTo>
                <a:lnTo>
                  <a:pt x="11066" y="12195"/>
                </a:lnTo>
                <a:cubicBezTo>
                  <a:pt x="11256" y="12128"/>
                  <a:pt x="11446" y="12054"/>
                  <a:pt x="11631" y="11970"/>
                </a:cubicBezTo>
                <a:close/>
                <a:moveTo>
                  <a:pt x="12385" y="11556"/>
                </a:moveTo>
                <a:lnTo>
                  <a:pt x="13513" y="13458"/>
                </a:lnTo>
                <a:lnTo>
                  <a:pt x="13010" y="13458"/>
                </a:lnTo>
                <a:lnTo>
                  <a:pt x="12014" y="11774"/>
                </a:lnTo>
                <a:cubicBezTo>
                  <a:pt x="12140" y="11705"/>
                  <a:pt x="12264" y="11633"/>
                  <a:pt x="12385" y="11556"/>
                </a:cubicBezTo>
                <a:close/>
                <a:moveTo>
                  <a:pt x="14642" y="13890"/>
                </a:moveTo>
                <a:cubicBezTo>
                  <a:pt x="14763" y="13890"/>
                  <a:pt x="14858" y="13988"/>
                  <a:pt x="14858" y="14106"/>
                </a:cubicBezTo>
                <a:cubicBezTo>
                  <a:pt x="14858" y="14227"/>
                  <a:pt x="14763" y="14322"/>
                  <a:pt x="14642" y="14322"/>
                </a:cubicBezTo>
                <a:lnTo>
                  <a:pt x="1184" y="14322"/>
                </a:lnTo>
                <a:cubicBezTo>
                  <a:pt x="1066" y="14322"/>
                  <a:pt x="968" y="14227"/>
                  <a:pt x="968" y="14106"/>
                </a:cubicBezTo>
                <a:cubicBezTo>
                  <a:pt x="968" y="13988"/>
                  <a:pt x="1066" y="13890"/>
                  <a:pt x="1184" y="13890"/>
                </a:cubicBezTo>
                <a:close/>
                <a:moveTo>
                  <a:pt x="6800" y="0"/>
                </a:moveTo>
                <a:cubicBezTo>
                  <a:pt x="4097" y="0"/>
                  <a:pt x="1696" y="1733"/>
                  <a:pt x="850" y="4301"/>
                </a:cubicBezTo>
                <a:cubicBezTo>
                  <a:pt x="1" y="6869"/>
                  <a:pt x="896" y="9693"/>
                  <a:pt x="3066" y="11302"/>
                </a:cubicBezTo>
                <a:lnTo>
                  <a:pt x="2735" y="11864"/>
                </a:lnTo>
                <a:cubicBezTo>
                  <a:pt x="2675" y="11967"/>
                  <a:pt x="2709" y="12100"/>
                  <a:pt x="2810" y="12160"/>
                </a:cubicBezTo>
                <a:cubicBezTo>
                  <a:pt x="2845" y="12180"/>
                  <a:pt x="2883" y="12190"/>
                  <a:pt x="2920" y="12190"/>
                </a:cubicBezTo>
                <a:cubicBezTo>
                  <a:pt x="2995" y="12190"/>
                  <a:pt x="3067" y="12152"/>
                  <a:pt x="3107" y="12085"/>
                </a:cubicBezTo>
                <a:lnTo>
                  <a:pt x="4342" y="10001"/>
                </a:lnTo>
                <a:lnTo>
                  <a:pt x="4345" y="9995"/>
                </a:lnTo>
                <a:lnTo>
                  <a:pt x="4828" y="9175"/>
                </a:lnTo>
                <a:lnTo>
                  <a:pt x="6150" y="6944"/>
                </a:lnTo>
                <a:cubicBezTo>
                  <a:pt x="6256" y="7045"/>
                  <a:pt x="6383" y="7119"/>
                  <a:pt x="6521" y="7165"/>
                </a:cubicBezTo>
                <a:lnTo>
                  <a:pt x="5024" y="9696"/>
                </a:lnTo>
                <a:lnTo>
                  <a:pt x="4359" y="10821"/>
                </a:lnTo>
                <a:lnTo>
                  <a:pt x="4359" y="10824"/>
                </a:lnTo>
                <a:lnTo>
                  <a:pt x="2799" y="13458"/>
                </a:lnTo>
                <a:lnTo>
                  <a:pt x="2295" y="13458"/>
                </a:lnTo>
                <a:lnTo>
                  <a:pt x="2640" y="12877"/>
                </a:lnTo>
                <a:cubicBezTo>
                  <a:pt x="2701" y="12773"/>
                  <a:pt x="2666" y="12641"/>
                  <a:pt x="2563" y="12580"/>
                </a:cubicBezTo>
                <a:cubicBezTo>
                  <a:pt x="2529" y="12560"/>
                  <a:pt x="2492" y="12551"/>
                  <a:pt x="2455" y="12551"/>
                </a:cubicBezTo>
                <a:cubicBezTo>
                  <a:pt x="2382" y="12551"/>
                  <a:pt x="2309" y="12589"/>
                  <a:pt x="2269" y="12658"/>
                </a:cubicBezTo>
                <a:lnTo>
                  <a:pt x="1794" y="13458"/>
                </a:lnTo>
                <a:lnTo>
                  <a:pt x="1181" y="13458"/>
                </a:lnTo>
                <a:cubicBezTo>
                  <a:pt x="824" y="13458"/>
                  <a:pt x="533" y="13749"/>
                  <a:pt x="533" y="14106"/>
                </a:cubicBezTo>
                <a:cubicBezTo>
                  <a:pt x="533" y="14463"/>
                  <a:pt x="824" y="14754"/>
                  <a:pt x="1181" y="14754"/>
                </a:cubicBezTo>
                <a:lnTo>
                  <a:pt x="14639" y="14754"/>
                </a:lnTo>
                <a:cubicBezTo>
                  <a:pt x="14999" y="14754"/>
                  <a:pt x="15287" y="14463"/>
                  <a:pt x="15287" y="14106"/>
                </a:cubicBezTo>
                <a:cubicBezTo>
                  <a:pt x="15287" y="13749"/>
                  <a:pt x="14999" y="13458"/>
                  <a:pt x="14639" y="13458"/>
                </a:cubicBezTo>
                <a:lnTo>
                  <a:pt x="14017" y="13458"/>
                </a:lnTo>
                <a:lnTo>
                  <a:pt x="12745" y="11308"/>
                </a:lnTo>
                <a:cubicBezTo>
                  <a:pt x="13228" y="10951"/>
                  <a:pt x="13657" y="10528"/>
                  <a:pt x="14023" y="10047"/>
                </a:cubicBezTo>
                <a:cubicBezTo>
                  <a:pt x="15457" y="8150"/>
                  <a:pt x="15693" y="5602"/>
                  <a:pt x="14633" y="3475"/>
                </a:cubicBezTo>
                <a:cubicBezTo>
                  <a:pt x="13574" y="1345"/>
                  <a:pt x="11398" y="0"/>
                  <a:pt x="90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nvGrpSpPr>
          <p:cNvPr id="1878" name="Google Shape;1878;p125"/>
          <p:cNvGrpSpPr/>
          <p:nvPr/>
        </p:nvGrpSpPr>
        <p:grpSpPr>
          <a:xfrm>
            <a:off x="3527713" y="2244913"/>
            <a:ext cx="241050" cy="368225"/>
            <a:chOff x="2765425" y="2073050"/>
            <a:chExt cx="241050" cy="368225"/>
          </a:xfrm>
        </p:grpSpPr>
        <p:sp>
          <p:nvSpPr>
            <p:cNvPr id="1879" name="Google Shape;1879;p125"/>
            <p:cNvSpPr/>
            <p:nvPr/>
          </p:nvSpPr>
          <p:spPr>
            <a:xfrm>
              <a:off x="2765425" y="2073050"/>
              <a:ext cx="241050" cy="368225"/>
            </a:xfrm>
            <a:custGeom>
              <a:avLst/>
              <a:gdLst/>
              <a:ahLst/>
              <a:cxnLst/>
              <a:rect l="l" t="t" r="r" b="b"/>
              <a:pathLst>
                <a:path w="9642" h="14729" extrusionOk="0">
                  <a:moveTo>
                    <a:pt x="2051" y="1426"/>
                  </a:moveTo>
                  <a:lnTo>
                    <a:pt x="2557" y="1771"/>
                  </a:lnTo>
                  <a:cubicBezTo>
                    <a:pt x="2442" y="1860"/>
                    <a:pt x="2333" y="1964"/>
                    <a:pt x="2238" y="2076"/>
                  </a:cubicBezTo>
                  <a:lnTo>
                    <a:pt x="1984" y="1903"/>
                  </a:lnTo>
                  <a:cubicBezTo>
                    <a:pt x="1886" y="1837"/>
                    <a:pt x="1861" y="1702"/>
                    <a:pt x="1930" y="1604"/>
                  </a:cubicBezTo>
                  <a:lnTo>
                    <a:pt x="2051" y="1426"/>
                  </a:lnTo>
                  <a:close/>
                  <a:moveTo>
                    <a:pt x="7595" y="1426"/>
                  </a:moveTo>
                  <a:lnTo>
                    <a:pt x="7716" y="1604"/>
                  </a:lnTo>
                  <a:cubicBezTo>
                    <a:pt x="7748" y="1650"/>
                    <a:pt x="7759" y="1708"/>
                    <a:pt x="7748" y="1765"/>
                  </a:cubicBezTo>
                  <a:cubicBezTo>
                    <a:pt x="7739" y="1823"/>
                    <a:pt x="7704" y="1872"/>
                    <a:pt x="7658" y="1903"/>
                  </a:cubicBezTo>
                  <a:lnTo>
                    <a:pt x="7405" y="2076"/>
                  </a:lnTo>
                  <a:cubicBezTo>
                    <a:pt x="7310" y="1964"/>
                    <a:pt x="7204" y="1860"/>
                    <a:pt x="7085" y="1771"/>
                  </a:cubicBezTo>
                  <a:lnTo>
                    <a:pt x="7595" y="1426"/>
                  </a:lnTo>
                  <a:close/>
                  <a:moveTo>
                    <a:pt x="7682" y="432"/>
                  </a:moveTo>
                  <a:cubicBezTo>
                    <a:pt x="7851" y="432"/>
                    <a:pt x="8017" y="513"/>
                    <a:pt x="8119" y="663"/>
                  </a:cubicBezTo>
                  <a:lnTo>
                    <a:pt x="8427" y="1118"/>
                  </a:lnTo>
                  <a:cubicBezTo>
                    <a:pt x="8764" y="1610"/>
                    <a:pt x="8637" y="2281"/>
                    <a:pt x="8145" y="2617"/>
                  </a:cubicBezTo>
                  <a:lnTo>
                    <a:pt x="7828" y="2833"/>
                  </a:lnTo>
                  <a:cubicBezTo>
                    <a:pt x="7782" y="2692"/>
                    <a:pt x="7725" y="2557"/>
                    <a:pt x="7655" y="2427"/>
                  </a:cubicBezTo>
                  <a:lnTo>
                    <a:pt x="7900" y="2258"/>
                  </a:lnTo>
                  <a:cubicBezTo>
                    <a:pt x="8197" y="2056"/>
                    <a:pt x="8272" y="1656"/>
                    <a:pt x="8073" y="1359"/>
                  </a:cubicBezTo>
                  <a:lnTo>
                    <a:pt x="7828" y="1002"/>
                  </a:lnTo>
                  <a:cubicBezTo>
                    <a:pt x="7787" y="941"/>
                    <a:pt x="7718" y="908"/>
                    <a:pt x="7649" y="908"/>
                  </a:cubicBezTo>
                  <a:cubicBezTo>
                    <a:pt x="7607" y="908"/>
                    <a:pt x="7565" y="920"/>
                    <a:pt x="7529" y="945"/>
                  </a:cubicBezTo>
                  <a:lnTo>
                    <a:pt x="6677" y="1526"/>
                  </a:lnTo>
                  <a:cubicBezTo>
                    <a:pt x="6510" y="1452"/>
                    <a:pt x="6334" y="1397"/>
                    <a:pt x="6153" y="1365"/>
                  </a:cubicBezTo>
                  <a:cubicBezTo>
                    <a:pt x="6173" y="1351"/>
                    <a:pt x="6193" y="1333"/>
                    <a:pt x="6216" y="1319"/>
                  </a:cubicBezTo>
                  <a:lnTo>
                    <a:pt x="7382" y="525"/>
                  </a:lnTo>
                  <a:cubicBezTo>
                    <a:pt x="7474" y="462"/>
                    <a:pt x="7578" y="432"/>
                    <a:pt x="7682" y="432"/>
                  </a:cubicBezTo>
                  <a:close/>
                  <a:moveTo>
                    <a:pt x="5804" y="1771"/>
                  </a:moveTo>
                  <a:cubicBezTo>
                    <a:pt x="6734" y="1771"/>
                    <a:pt x="7489" y="2525"/>
                    <a:pt x="7489" y="3455"/>
                  </a:cubicBezTo>
                  <a:lnTo>
                    <a:pt x="7489" y="4535"/>
                  </a:lnTo>
                  <a:cubicBezTo>
                    <a:pt x="7255" y="4474"/>
                    <a:pt x="7014" y="4445"/>
                    <a:pt x="6775" y="4445"/>
                  </a:cubicBezTo>
                  <a:lnTo>
                    <a:pt x="2868" y="4445"/>
                  </a:lnTo>
                  <a:cubicBezTo>
                    <a:pt x="2629" y="4445"/>
                    <a:pt x="2387" y="4474"/>
                    <a:pt x="2154" y="4535"/>
                  </a:cubicBezTo>
                  <a:lnTo>
                    <a:pt x="2154" y="3455"/>
                  </a:lnTo>
                  <a:cubicBezTo>
                    <a:pt x="2154" y="2525"/>
                    <a:pt x="2908" y="1771"/>
                    <a:pt x="3838" y="1771"/>
                  </a:cubicBezTo>
                  <a:close/>
                  <a:moveTo>
                    <a:pt x="3196" y="13004"/>
                  </a:moveTo>
                  <a:cubicBezTo>
                    <a:pt x="3499" y="13004"/>
                    <a:pt x="3743" y="13249"/>
                    <a:pt x="3743" y="13551"/>
                  </a:cubicBezTo>
                  <a:lnTo>
                    <a:pt x="3743" y="14259"/>
                  </a:lnTo>
                  <a:cubicBezTo>
                    <a:pt x="3743" y="14279"/>
                    <a:pt x="3726" y="14296"/>
                    <a:pt x="3706" y="14296"/>
                  </a:cubicBezTo>
                  <a:lnTo>
                    <a:pt x="3398" y="14296"/>
                  </a:lnTo>
                  <a:lnTo>
                    <a:pt x="3398" y="13879"/>
                  </a:lnTo>
                  <a:cubicBezTo>
                    <a:pt x="3398" y="13761"/>
                    <a:pt x="3303" y="13663"/>
                    <a:pt x="3182" y="13663"/>
                  </a:cubicBezTo>
                  <a:cubicBezTo>
                    <a:pt x="3064" y="13663"/>
                    <a:pt x="2966" y="13761"/>
                    <a:pt x="2966" y="13879"/>
                  </a:cubicBezTo>
                  <a:lnTo>
                    <a:pt x="2966" y="14296"/>
                  </a:lnTo>
                  <a:lnTo>
                    <a:pt x="2076" y="14296"/>
                  </a:lnTo>
                  <a:lnTo>
                    <a:pt x="2076" y="13879"/>
                  </a:lnTo>
                  <a:cubicBezTo>
                    <a:pt x="2076" y="13761"/>
                    <a:pt x="1979" y="13663"/>
                    <a:pt x="1861" y="13663"/>
                  </a:cubicBezTo>
                  <a:cubicBezTo>
                    <a:pt x="1740" y="13663"/>
                    <a:pt x="1645" y="13761"/>
                    <a:pt x="1645" y="13879"/>
                  </a:cubicBezTo>
                  <a:lnTo>
                    <a:pt x="1645" y="14296"/>
                  </a:lnTo>
                  <a:lnTo>
                    <a:pt x="1337" y="14296"/>
                  </a:lnTo>
                  <a:cubicBezTo>
                    <a:pt x="1314" y="14296"/>
                    <a:pt x="1296" y="14279"/>
                    <a:pt x="1296" y="14259"/>
                  </a:cubicBezTo>
                  <a:lnTo>
                    <a:pt x="1299" y="14259"/>
                  </a:lnTo>
                  <a:lnTo>
                    <a:pt x="1299" y="13551"/>
                  </a:lnTo>
                  <a:cubicBezTo>
                    <a:pt x="1299" y="13249"/>
                    <a:pt x="1544" y="13004"/>
                    <a:pt x="1846" y="13004"/>
                  </a:cubicBezTo>
                  <a:close/>
                  <a:moveTo>
                    <a:pt x="7797" y="13004"/>
                  </a:moveTo>
                  <a:cubicBezTo>
                    <a:pt x="8099" y="13004"/>
                    <a:pt x="8344" y="13249"/>
                    <a:pt x="8344" y="13551"/>
                  </a:cubicBezTo>
                  <a:lnTo>
                    <a:pt x="8346" y="14259"/>
                  </a:lnTo>
                  <a:cubicBezTo>
                    <a:pt x="8346" y="14279"/>
                    <a:pt x="8329" y="14296"/>
                    <a:pt x="8309" y="14296"/>
                  </a:cubicBezTo>
                  <a:lnTo>
                    <a:pt x="8001" y="14296"/>
                  </a:lnTo>
                  <a:lnTo>
                    <a:pt x="8001" y="13879"/>
                  </a:lnTo>
                  <a:cubicBezTo>
                    <a:pt x="8001" y="13761"/>
                    <a:pt x="7903" y="13663"/>
                    <a:pt x="7785" y="13663"/>
                  </a:cubicBezTo>
                  <a:cubicBezTo>
                    <a:pt x="7667" y="13663"/>
                    <a:pt x="7569" y="13761"/>
                    <a:pt x="7569" y="13879"/>
                  </a:cubicBezTo>
                  <a:lnTo>
                    <a:pt x="7569" y="14296"/>
                  </a:lnTo>
                  <a:lnTo>
                    <a:pt x="6677" y="14296"/>
                  </a:lnTo>
                  <a:lnTo>
                    <a:pt x="6677" y="13879"/>
                  </a:lnTo>
                  <a:cubicBezTo>
                    <a:pt x="6677" y="13761"/>
                    <a:pt x="6582" y="13663"/>
                    <a:pt x="6461" y="13663"/>
                  </a:cubicBezTo>
                  <a:cubicBezTo>
                    <a:pt x="6343" y="13663"/>
                    <a:pt x="6245" y="13761"/>
                    <a:pt x="6245" y="13879"/>
                  </a:cubicBezTo>
                  <a:lnTo>
                    <a:pt x="6245" y="14296"/>
                  </a:lnTo>
                  <a:lnTo>
                    <a:pt x="5940" y="14296"/>
                  </a:lnTo>
                  <a:cubicBezTo>
                    <a:pt x="5917" y="14296"/>
                    <a:pt x="5899" y="14279"/>
                    <a:pt x="5899" y="14259"/>
                  </a:cubicBezTo>
                  <a:lnTo>
                    <a:pt x="5899" y="13551"/>
                  </a:lnTo>
                  <a:cubicBezTo>
                    <a:pt x="5899" y="13249"/>
                    <a:pt x="6144" y="13004"/>
                    <a:pt x="6446" y="13004"/>
                  </a:cubicBezTo>
                  <a:close/>
                  <a:moveTo>
                    <a:pt x="7678" y="1"/>
                  </a:moveTo>
                  <a:cubicBezTo>
                    <a:pt x="7493" y="1"/>
                    <a:pt x="7305" y="55"/>
                    <a:pt x="7140" y="168"/>
                  </a:cubicBezTo>
                  <a:lnTo>
                    <a:pt x="5971" y="965"/>
                  </a:lnTo>
                  <a:cubicBezTo>
                    <a:pt x="5825" y="1066"/>
                    <a:pt x="5695" y="1192"/>
                    <a:pt x="5591" y="1339"/>
                  </a:cubicBezTo>
                  <a:lnTo>
                    <a:pt x="4051" y="1339"/>
                  </a:lnTo>
                  <a:cubicBezTo>
                    <a:pt x="3948" y="1192"/>
                    <a:pt x="3818" y="1066"/>
                    <a:pt x="3668" y="965"/>
                  </a:cubicBezTo>
                  <a:lnTo>
                    <a:pt x="3516" y="859"/>
                  </a:lnTo>
                  <a:cubicBezTo>
                    <a:pt x="3477" y="830"/>
                    <a:pt x="3432" y="817"/>
                    <a:pt x="3387" y="817"/>
                  </a:cubicBezTo>
                  <a:cubicBezTo>
                    <a:pt x="3318" y="817"/>
                    <a:pt x="3250" y="849"/>
                    <a:pt x="3208" y="910"/>
                  </a:cubicBezTo>
                  <a:cubicBezTo>
                    <a:pt x="3139" y="1011"/>
                    <a:pt x="3168" y="1152"/>
                    <a:pt x="3271" y="1215"/>
                  </a:cubicBezTo>
                  <a:lnTo>
                    <a:pt x="3427" y="1319"/>
                  </a:lnTo>
                  <a:cubicBezTo>
                    <a:pt x="3447" y="1336"/>
                    <a:pt x="3470" y="1351"/>
                    <a:pt x="3490" y="1368"/>
                  </a:cubicBezTo>
                  <a:cubicBezTo>
                    <a:pt x="3309" y="1397"/>
                    <a:pt x="3133" y="1452"/>
                    <a:pt x="2963" y="1529"/>
                  </a:cubicBezTo>
                  <a:lnTo>
                    <a:pt x="2114" y="948"/>
                  </a:lnTo>
                  <a:cubicBezTo>
                    <a:pt x="2077" y="923"/>
                    <a:pt x="2034" y="910"/>
                    <a:pt x="1992" y="910"/>
                  </a:cubicBezTo>
                  <a:cubicBezTo>
                    <a:pt x="1923" y="910"/>
                    <a:pt x="1856" y="943"/>
                    <a:pt x="1815" y="1005"/>
                  </a:cubicBezTo>
                  <a:lnTo>
                    <a:pt x="1570" y="1359"/>
                  </a:lnTo>
                  <a:cubicBezTo>
                    <a:pt x="1368" y="1656"/>
                    <a:pt x="1446" y="2059"/>
                    <a:pt x="1740" y="2260"/>
                  </a:cubicBezTo>
                  <a:lnTo>
                    <a:pt x="1987" y="2430"/>
                  </a:lnTo>
                  <a:cubicBezTo>
                    <a:pt x="1915" y="2557"/>
                    <a:pt x="1858" y="2692"/>
                    <a:pt x="1815" y="2833"/>
                  </a:cubicBezTo>
                  <a:lnTo>
                    <a:pt x="1498" y="2617"/>
                  </a:lnTo>
                  <a:cubicBezTo>
                    <a:pt x="1006" y="2281"/>
                    <a:pt x="879" y="1610"/>
                    <a:pt x="1213" y="1118"/>
                  </a:cubicBezTo>
                  <a:lnTo>
                    <a:pt x="1524" y="666"/>
                  </a:lnTo>
                  <a:cubicBezTo>
                    <a:pt x="1626" y="515"/>
                    <a:pt x="1794" y="433"/>
                    <a:pt x="1963" y="433"/>
                  </a:cubicBezTo>
                  <a:cubicBezTo>
                    <a:pt x="2065" y="433"/>
                    <a:pt x="2168" y="463"/>
                    <a:pt x="2258" y="525"/>
                  </a:cubicBezTo>
                  <a:lnTo>
                    <a:pt x="2511" y="700"/>
                  </a:lnTo>
                  <a:cubicBezTo>
                    <a:pt x="2549" y="728"/>
                    <a:pt x="2594" y="742"/>
                    <a:pt x="2639" y="742"/>
                  </a:cubicBezTo>
                  <a:cubicBezTo>
                    <a:pt x="2708" y="742"/>
                    <a:pt x="2777" y="709"/>
                    <a:pt x="2819" y="645"/>
                  </a:cubicBezTo>
                  <a:cubicBezTo>
                    <a:pt x="2888" y="545"/>
                    <a:pt x="2857" y="407"/>
                    <a:pt x="2753" y="343"/>
                  </a:cubicBezTo>
                  <a:lnTo>
                    <a:pt x="2503" y="170"/>
                  </a:lnTo>
                  <a:cubicBezTo>
                    <a:pt x="2337" y="57"/>
                    <a:pt x="2148" y="3"/>
                    <a:pt x="1961" y="3"/>
                  </a:cubicBezTo>
                  <a:cubicBezTo>
                    <a:pt x="1654" y="3"/>
                    <a:pt x="1353" y="149"/>
                    <a:pt x="1167" y="421"/>
                  </a:cubicBezTo>
                  <a:lnTo>
                    <a:pt x="856" y="876"/>
                  </a:lnTo>
                  <a:cubicBezTo>
                    <a:pt x="387" y="1564"/>
                    <a:pt x="565" y="2502"/>
                    <a:pt x="1253" y="2974"/>
                  </a:cubicBezTo>
                  <a:lnTo>
                    <a:pt x="1728" y="3297"/>
                  </a:lnTo>
                  <a:cubicBezTo>
                    <a:pt x="1722" y="3349"/>
                    <a:pt x="1720" y="3403"/>
                    <a:pt x="1720" y="3455"/>
                  </a:cubicBezTo>
                  <a:lnTo>
                    <a:pt x="1720" y="4687"/>
                  </a:lnTo>
                  <a:cubicBezTo>
                    <a:pt x="1394" y="4831"/>
                    <a:pt x="1098" y="5033"/>
                    <a:pt x="844" y="5286"/>
                  </a:cubicBezTo>
                  <a:cubicBezTo>
                    <a:pt x="306" y="5821"/>
                    <a:pt x="1" y="6550"/>
                    <a:pt x="4" y="7310"/>
                  </a:cubicBezTo>
                  <a:cubicBezTo>
                    <a:pt x="4" y="8153"/>
                    <a:pt x="297" y="8968"/>
                    <a:pt x="839" y="9613"/>
                  </a:cubicBezTo>
                  <a:cubicBezTo>
                    <a:pt x="510" y="10269"/>
                    <a:pt x="421" y="11018"/>
                    <a:pt x="585" y="11732"/>
                  </a:cubicBezTo>
                  <a:cubicBezTo>
                    <a:pt x="608" y="11829"/>
                    <a:pt x="695" y="11898"/>
                    <a:pt x="795" y="11898"/>
                  </a:cubicBezTo>
                  <a:cubicBezTo>
                    <a:pt x="813" y="11898"/>
                    <a:pt x="827" y="11898"/>
                    <a:pt x="844" y="11896"/>
                  </a:cubicBezTo>
                  <a:cubicBezTo>
                    <a:pt x="960" y="11867"/>
                    <a:pt x="1034" y="11752"/>
                    <a:pt x="1006" y="11637"/>
                  </a:cubicBezTo>
                  <a:cubicBezTo>
                    <a:pt x="876" y="11072"/>
                    <a:pt x="931" y="10482"/>
                    <a:pt x="1158" y="9950"/>
                  </a:cubicBezTo>
                  <a:cubicBezTo>
                    <a:pt x="1820" y="10569"/>
                    <a:pt x="2691" y="10914"/>
                    <a:pt x="3597" y="10914"/>
                  </a:cubicBezTo>
                  <a:cubicBezTo>
                    <a:pt x="3600" y="10914"/>
                    <a:pt x="3604" y="10914"/>
                    <a:pt x="3608" y="10914"/>
                  </a:cubicBezTo>
                  <a:lnTo>
                    <a:pt x="6035" y="10914"/>
                  </a:lnTo>
                  <a:cubicBezTo>
                    <a:pt x="6039" y="10914"/>
                    <a:pt x="6042" y="10914"/>
                    <a:pt x="6046" y="10914"/>
                  </a:cubicBezTo>
                  <a:cubicBezTo>
                    <a:pt x="6952" y="10914"/>
                    <a:pt x="7822" y="10569"/>
                    <a:pt x="8485" y="9950"/>
                  </a:cubicBezTo>
                  <a:cubicBezTo>
                    <a:pt x="8628" y="10289"/>
                    <a:pt x="8706" y="10655"/>
                    <a:pt x="8706" y="11023"/>
                  </a:cubicBezTo>
                  <a:cubicBezTo>
                    <a:pt x="8700" y="11608"/>
                    <a:pt x="8519" y="12172"/>
                    <a:pt x="8182" y="12647"/>
                  </a:cubicBezTo>
                  <a:cubicBezTo>
                    <a:pt x="8059" y="12595"/>
                    <a:pt x="7929" y="12569"/>
                    <a:pt x="7799" y="12569"/>
                  </a:cubicBezTo>
                  <a:lnTo>
                    <a:pt x="6446" y="12569"/>
                  </a:lnTo>
                  <a:cubicBezTo>
                    <a:pt x="5908" y="12569"/>
                    <a:pt x="5471" y="13007"/>
                    <a:pt x="5468" y="13548"/>
                  </a:cubicBezTo>
                  <a:lnTo>
                    <a:pt x="5468" y="14216"/>
                  </a:lnTo>
                  <a:cubicBezTo>
                    <a:pt x="5253" y="14246"/>
                    <a:pt x="5037" y="14261"/>
                    <a:pt x="4821" y="14261"/>
                  </a:cubicBezTo>
                  <a:cubicBezTo>
                    <a:pt x="4605" y="14261"/>
                    <a:pt x="4388" y="14246"/>
                    <a:pt x="4172" y="14216"/>
                  </a:cubicBezTo>
                  <a:lnTo>
                    <a:pt x="4172" y="13551"/>
                  </a:lnTo>
                  <a:cubicBezTo>
                    <a:pt x="4172" y="13010"/>
                    <a:pt x="3735" y="12572"/>
                    <a:pt x="3196" y="12572"/>
                  </a:cubicBezTo>
                  <a:lnTo>
                    <a:pt x="1843" y="12572"/>
                  </a:lnTo>
                  <a:cubicBezTo>
                    <a:pt x="1711" y="12572"/>
                    <a:pt x="1581" y="12598"/>
                    <a:pt x="1460" y="12650"/>
                  </a:cubicBezTo>
                  <a:cubicBezTo>
                    <a:pt x="1411" y="12578"/>
                    <a:pt x="1365" y="12506"/>
                    <a:pt x="1322" y="12434"/>
                  </a:cubicBezTo>
                  <a:cubicBezTo>
                    <a:pt x="1276" y="12362"/>
                    <a:pt x="1210" y="12331"/>
                    <a:pt x="1145" y="12331"/>
                  </a:cubicBezTo>
                  <a:cubicBezTo>
                    <a:pt x="1001" y="12331"/>
                    <a:pt x="861" y="12481"/>
                    <a:pt x="948" y="12650"/>
                  </a:cubicBezTo>
                  <a:cubicBezTo>
                    <a:pt x="997" y="12736"/>
                    <a:pt x="1052" y="12820"/>
                    <a:pt x="1112" y="12900"/>
                  </a:cubicBezTo>
                  <a:cubicBezTo>
                    <a:pt x="954" y="13079"/>
                    <a:pt x="865" y="13309"/>
                    <a:pt x="865" y="13548"/>
                  </a:cubicBezTo>
                  <a:lnTo>
                    <a:pt x="865" y="14259"/>
                  </a:lnTo>
                  <a:cubicBezTo>
                    <a:pt x="865" y="14518"/>
                    <a:pt x="1075" y="14728"/>
                    <a:pt x="1334" y="14728"/>
                  </a:cubicBezTo>
                  <a:lnTo>
                    <a:pt x="3703" y="14728"/>
                  </a:lnTo>
                  <a:cubicBezTo>
                    <a:pt x="3809" y="14728"/>
                    <a:pt x="3910" y="14691"/>
                    <a:pt x="3994" y="14628"/>
                  </a:cubicBezTo>
                  <a:cubicBezTo>
                    <a:pt x="4267" y="14672"/>
                    <a:pt x="4544" y="14694"/>
                    <a:pt x="4820" y="14694"/>
                  </a:cubicBezTo>
                  <a:cubicBezTo>
                    <a:pt x="5096" y="14694"/>
                    <a:pt x="5373" y="14672"/>
                    <a:pt x="5646" y="14628"/>
                  </a:cubicBezTo>
                  <a:cubicBezTo>
                    <a:pt x="5730" y="14691"/>
                    <a:pt x="5833" y="14728"/>
                    <a:pt x="5937" y="14728"/>
                  </a:cubicBezTo>
                  <a:lnTo>
                    <a:pt x="8306" y="14728"/>
                  </a:lnTo>
                  <a:cubicBezTo>
                    <a:pt x="8565" y="14728"/>
                    <a:pt x="8775" y="14518"/>
                    <a:pt x="8775" y="14259"/>
                  </a:cubicBezTo>
                  <a:lnTo>
                    <a:pt x="8775" y="13551"/>
                  </a:lnTo>
                  <a:cubicBezTo>
                    <a:pt x="8775" y="13312"/>
                    <a:pt x="8689" y="13079"/>
                    <a:pt x="8531" y="12903"/>
                  </a:cubicBezTo>
                  <a:cubicBezTo>
                    <a:pt x="8919" y="12353"/>
                    <a:pt x="9132" y="11700"/>
                    <a:pt x="9135" y="11026"/>
                  </a:cubicBezTo>
                  <a:cubicBezTo>
                    <a:pt x="9135" y="10537"/>
                    <a:pt x="9023" y="10053"/>
                    <a:pt x="8804" y="9613"/>
                  </a:cubicBezTo>
                  <a:cubicBezTo>
                    <a:pt x="9345" y="8968"/>
                    <a:pt x="9642" y="8153"/>
                    <a:pt x="9639" y="7310"/>
                  </a:cubicBezTo>
                  <a:cubicBezTo>
                    <a:pt x="9642" y="6699"/>
                    <a:pt x="9446" y="6104"/>
                    <a:pt x="9080" y="5614"/>
                  </a:cubicBezTo>
                  <a:cubicBezTo>
                    <a:pt x="9033" y="5555"/>
                    <a:pt x="8974" y="5530"/>
                    <a:pt x="8916" y="5530"/>
                  </a:cubicBezTo>
                  <a:cubicBezTo>
                    <a:pt x="8763" y="5530"/>
                    <a:pt x="8619" y="5703"/>
                    <a:pt x="8732" y="5870"/>
                  </a:cubicBezTo>
                  <a:cubicBezTo>
                    <a:pt x="9043" y="6288"/>
                    <a:pt x="9210" y="6792"/>
                    <a:pt x="9207" y="7310"/>
                  </a:cubicBezTo>
                  <a:cubicBezTo>
                    <a:pt x="9210" y="8093"/>
                    <a:pt x="8919" y="8850"/>
                    <a:pt x="8392" y="9431"/>
                  </a:cubicBezTo>
                  <a:cubicBezTo>
                    <a:pt x="8387" y="9434"/>
                    <a:pt x="8384" y="9437"/>
                    <a:pt x="8384" y="9440"/>
                  </a:cubicBezTo>
                  <a:cubicBezTo>
                    <a:pt x="8349" y="9477"/>
                    <a:pt x="8312" y="9515"/>
                    <a:pt x="8274" y="9552"/>
                  </a:cubicBezTo>
                  <a:cubicBezTo>
                    <a:pt x="7681" y="10151"/>
                    <a:pt x="6875" y="10485"/>
                    <a:pt x="6035" y="10485"/>
                  </a:cubicBezTo>
                  <a:lnTo>
                    <a:pt x="3611" y="10485"/>
                  </a:lnTo>
                  <a:cubicBezTo>
                    <a:pt x="2724" y="10485"/>
                    <a:pt x="1878" y="10114"/>
                    <a:pt x="1276" y="9463"/>
                  </a:cubicBezTo>
                  <a:cubicBezTo>
                    <a:pt x="1265" y="9446"/>
                    <a:pt x="1250" y="9429"/>
                    <a:pt x="1236" y="9417"/>
                  </a:cubicBezTo>
                  <a:cubicBezTo>
                    <a:pt x="718" y="8835"/>
                    <a:pt x="433" y="8087"/>
                    <a:pt x="436" y="7310"/>
                  </a:cubicBezTo>
                  <a:cubicBezTo>
                    <a:pt x="433" y="6665"/>
                    <a:pt x="692" y="6046"/>
                    <a:pt x="1150" y="5591"/>
                  </a:cubicBezTo>
                  <a:cubicBezTo>
                    <a:pt x="1394" y="5346"/>
                    <a:pt x="1691" y="5156"/>
                    <a:pt x="2013" y="5033"/>
                  </a:cubicBezTo>
                  <a:cubicBezTo>
                    <a:pt x="2287" y="4929"/>
                    <a:pt x="2574" y="4877"/>
                    <a:pt x="2868" y="4877"/>
                  </a:cubicBezTo>
                  <a:lnTo>
                    <a:pt x="6772" y="4877"/>
                  </a:lnTo>
                  <a:cubicBezTo>
                    <a:pt x="7065" y="4877"/>
                    <a:pt x="7353" y="4929"/>
                    <a:pt x="7627" y="5036"/>
                  </a:cubicBezTo>
                  <a:cubicBezTo>
                    <a:pt x="7799" y="5099"/>
                    <a:pt x="7964" y="5185"/>
                    <a:pt x="8116" y="5286"/>
                  </a:cubicBezTo>
                  <a:cubicBezTo>
                    <a:pt x="8153" y="5311"/>
                    <a:pt x="8194" y="5323"/>
                    <a:pt x="8235" y="5323"/>
                  </a:cubicBezTo>
                  <a:cubicBezTo>
                    <a:pt x="8305" y="5323"/>
                    <a:pt x="8374" y="5289"/>
                    <a:pt x="8415" y="5226"/>
                  </a:cubicBezTo>
                  <a:cubicBezTo>
                    <a:pt x="8482" y="5125"/>
                    <a:pt x="8453" y="4992"/>
                    <a:pt x="8355" y="4926"/>
                  </a:cubicBezTo>
                  <a:cubicBezTo>
                    <a:pt x="8217" y="4834"/>
                    <a:pt x="8070" y="4753"/>
                    <a:pt x="7920" y="4687"/>
                  </a:cubicBezTo>
                  <a:lnTo>
                    <a:pt x="7920" y="3455"/>
                  </a:lnTo>
                  <a:cubicBezTo>
                    <a:pt x="7920" y="3400"/>
                    <a:pt x="7917" y="3349"/>
                    <a:pt x="7915" y="3297"/>
                  </a:cubicBezTo>
                  <a:lnTo>
                    <a:pt x="8387" y="2974"/>
                  </a:lnTo>
                  <a:cubicBezTo>
                    <a:pt x="9075" y="2502"/>
                    <a:pt x="9253" y="1564"/>
                    <a:pt x="8784" y="876"/>
                  </a:cubicBezTo>
                  <a:lnTo>
                    <a:pt x="8473" y="421"/>
                  </a:lnTo>
                  <a:cubicBezTo>
                    <a:pt x="8286" y="148"/>
                    <a:pt x="7985" y="1"/>
                    <a:pt x="76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80" name="Google Shape;1880;p125"/>
            <p:cNvSpPr/>
            <p:nvPr/>
          </p:nvSpPr>
          <p:spPr>
            <a:xfrm>
              <a:off x="2839925" y="2143875"/>
              <a:ext cx="32400" cy="36725"/>
            </a:xfrm>
            <a:custGeom>
              <a:avLst/>
              <a:gdLst/>
              <a:ahLst/>
              <a:cxnLst/>
              <a:rect l="l" t="t" r="r" b="b"/>
              <a:pathLst>
                <a:path w="1296" h="1469" extrusionOk="0">
                  <a:moveTo>
                    <a:pt x="648" y="432"/>
                  </a:moveTo>
                  <a:cubicBezTo>
                    <a:pt x="766" y="432"/>
                    <a:pt x="864" y="570"/>
                    <a:pt x="864" y="734"/>
                  </a:cubicBezTo>
                  <a:cubicBezTo>
                    <a:pt x="864" y="898"/>
                    <a:pt x="763" y="1037"/>
                    <a:pt x="648" y="1037"/>
                  </a:cubicBezTo>
                  <a:cubicBezTo>
                    <a:pt x="530" y="1037"/>
                    <a:pt x="432" y="898"/>
                    <a:pt x="432" y="734"/>
                  </a:cubicBezTo>
                  <a:cubicBezTo>
                    <a:pt x="432" y="570"/>
                    <a:pt x="530" y="432"/>
                    <a:pt x="648" y="432"/>
                  </a:cubicBezTo>
                  <a:close/>
                  <a:moveTo>
                    <a:pt x="648" y="0"/>
                  </a:moveTo>
                  <a:cubicBezTo>
                    <a:pt x="291" y="0"/>
                    <a:pt x="0" y="331"/>
                    <a:pt x="0" y="734"/>
                  </a:cubicBezTo>
                  <a:cubicBezTo>
                    <a:pt x="0" y="1140"/>
                    <a:pt x="291" y="1468"/>
                    <a:pt x="648" y="1468"/>
                  </a:cubicBezTo>
                  <a:cubicBezTo>
                    <a:pt x="1005" y="1468"/>
                    <a:pt x="1296" y="1140"/>
                    <a:pt x="1296" y="734"/>
                  </a:cubicBezTo>
                  <a:cubicBezTo>
                    <a:pt x="1296" y="331"/>
                    <a:pt x="1005" y="0"/>
                    <a:pt x="6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81" name="Google Shape;1881;p125"/>
            <p:cNvSpPr/>
            <p:nvPr/>
          </p:nvSpPr>
          <p:spPr>
            <a:xfrm>
              <a:off x="2899575" y="2143875"/>
              <a:ext cx="32425" cy="36725"/>
            </a:xfrm>
            <a:custGeom>
              <a:avLst/>
              <a:gdLst/>
              <a:ahLst/>
              <a:cxnLst/>
              <a:rect l="l" t="t" r="r" b="b"/>
              <a:pathLst>
                <a:path w="1297" h="1469" extrusionOk="0">
                  <a:moveTo>
                    <a:pt x="649" y="432"/>
                  </a:moveTo>
                  <a:cubicBezTo>
                    <a:pt x="767" y="432"/>
                    <a:pt x="865" y="570"/>
                    <a:pt x="865" y="734"/>
                  </a:cubicBezTo>
                  <a:cubicBezTo>
                    <a:pt x="865" y="898"/>
                    <a:pt x="767" y="1037"/>
                    <a:pt x="649" y="1037"/>
                  </a:cubicBezTo>
                  <a:cubicBezTo>
                    <a:pt x="533" y="1037"/>
                    <a:pt x="433" y="898"/>
                    <a:pt x="433" y="734"/>
                  </a:cubicBezTo>
                  <a:cubicBezTo>
                    <a:pt x="433" y="570"/>
                    <a:pt x="531" y="432"/>
                    <a:pt x="649" y="432"/>
                  </a:cubicBezTo>
                  <a:close/>
                  <a:moveTo>
                    <a:pt x="649" y="0"/>
                  </a:moveTo>
                  <a:cubicBezTo>
                    <a:pt x="292" y="0"/>
                    <a:pt x="1" y="331"/>
                    <a:pt x="1" y="734"/>
                  </a:cubicBezTo>
                  <a:cubicBezTo>
                    <a:pt x="1" y="1140"/>
                    <a:pt x="292" y="1468"/>
                    <a:pt x="649" y="1468"/>
                  </a:cubicBezTo>
                  <a:cubicBezTo>
                    <a:pt x="1006" y="1468"/>
                    <a:pt x="1296" y="1140"/>
                    <a:pt x="1296" y="734"/>
                  </a:cubicBezTo>
                  <a:cubicBezTo>
                    <a:pt x="1296" y="331"/>
                    <a:pt x="1006"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82" name="Google Shape;1882;p125"/>
            <p:cNvSpPr/>
            <p:nvPr/>
          </p:nvSpPr>
          <p:spPr>
            <a:xfrm>
              <a:off x="2832075" y="2229650"/>
              <a:ext cx="107775" cy="92575"/>
            </a:xfrm>
            <a:custGeom>
              <a:avLst/>
              <a:gdLst/>
              <a:ahLst/>
              <a:cxnLst/>
              <a:rect l="l" t="t" r="r" b="b"/>
              <a:pathLst>
                <a:path w="4311" h="3703" extrusionOk="0">
                  <a:moveTo>
                    <a:pt x="2664" y="432"/>
                  </a:moveTo>
                  <a:cubicBezTo>
                    <a:pt x="2719" y="432"/>
                    <a:pt x="2768" y="466"/>
                    <a:pt x="2793" y="516"/>
                  </a:cubicBezTo>
                  <a:cubicBezTo>
                    <a:pt x="2813" y="559"/>
                    <a:pt x="2805" y="608"/>
                    <a:pt x="2773" y="640"/>
                  </a:cubicBezTo>
                  <a:lnTo>
                    <a:pt x="2764" y="648"/>
                  </a:lnTo>
                  <a:lnTo>
                    <a:pt x="2309" y="1089"/>
                  </a:lnTo>
                  <a:cubicBezTo>
                    <a:pt x="2266" y="1129"/>
                    <a:pt x="2211" y="1149"/>
                    <a:pt x="2155" y="1149"/>
                  </a:cubicBezTo>
                  <a:cubicBezTo>
                    <a:pt x="2100" y="1149"/>
                    <a:pt x="2045" y="1129"/>
                    <a:pt x="2001" y="1089"/>
                  </a:cubicBezTo>
                  <a:lnTo>
                    <a:pt x="1547" y="648"/>
                  </a:lnTo>
                  <a:lnTo>
                    <a:pt x="1538" y="640"/>
                  </a:lnTo>
                  <a:cubicBezTo>
                    <a:pt x="1506" y="608"/>
                    <a:pt x="1498" y="559"/>
                    <a:pt x="1518" y="516"/>
                  </a:cubicBezTo>
                  <a:cubicBezTo>
                    <a:pt x="1543" y="466"/>
                    <a:pt x="1591" y="432"/>
                    <a:pt x="1646" y="432"/>
                  </a:cubicBezTo>
                  <a:cubicBezTo>
                    <a:pt x="1649" y="432"/>
                    <a:pt x="1651" y="432"/>
                    <a:pt x="1653" y="433"/>
                  </a:cubicBezTo>
                  <a:lnTo>
                    <a:pt x="2658" y="433"/>
                  </a:lnTo>
                  <a:cubicBezTo>
                    <a:pt x="2660" y="432"/>
                    <a:pt x="2662" y="432"/>
                    <a:pt x="2664" y="432"/>
                  </a:cubicBezTo>
                  <a:close/>
                  <a:moveTo>
                    <a:pt x="2157" y="2661"/>
                  </a:moveTo>
                  <a:cubicBezTo>
                    <a:pt x="2174" y="2675"/>
                    <a:pt x="2191" y="2690"/>
                    <a:pt x="2209" y="2704"/>
                  </a:cubicBezTo>
                  <a:lnTo>
                    <a:pt x="2229" y="2718"/>
                  </a:lnTo>
                  <a:lnTo>
                    <a:pt x="2240" y="2727"/>
                  </a:lnTo>
                  <a:cubicBezTo>
                    <a:pt x="2252" y="2736"/>
                    <a:pt x="2263" y="2744"/>
                    <a:pt x="2275" y="2753"/>
                  </a:cubicBezTo>
                  <a:cubicBezTo>
                    <a:pt x="2358" y="2808"/>
                    <a:pt x="2448" y="2851"/>
                    <a:pt x="2543" y="2882"/>
                  </a:cubicBezTo>
                  <a:lnTo>
                    <a:pt x="2543" y="3271"/>
                  </a:lnTo>
                  <a:lnTo>
                    <a:pt x="1768" y="3271"/>
                  </a:lnTo>
                  <a:lnTo>
                    <a:pt x="1768" y="2882"/>
                  </a:lnTo>
                  <a:cubicBezTo>
                    <a:pt x="1895" y="2842"/>
                    <a:pt x="2016" y="2776"/>
                    <a:pt x="2119" y="2690"/>
                  </a:cubicBezTo>
                  <a:cubicBezTo>
                    <a:pt x="2131" y="2681"/>
                    <a:pt x="2145" y="2669"/>
                    <a:pt x="2157" y="2661"/>
                  </a:cubicBezTo>
                  <a:close/>
                  <a:moveTo>
                    <a:pt x="1653" y="1"/>
                  </a:moveTo>
                  <a:cubicBezTo>
                    <a:pt x="1426" y="1"/>
                    <a:pt x="1215" y="136"/>
                    <a:pt x="1123" y="346"/>
                  </a:cubicBezTo>
                  <a:cubicBezTo>
                    <a:pt x="1034" y="542"/>
                    <a:pt x="1072" y="775"/>
                    <a:pt x="1221" y="933"/>
                  </a:cubicBezTo>
                  <a:cubicBezTo>
                    <a:pt x="1230" y="942"/>
                    <a:pt x="1238" y="951"/>
                    <a:pt x="1247" y="959"/>
                  </a:cubicBezTo>
                  <a:lnTo>
                    <a:pt x="1702" y="1400"/>
                  </a:lnTo>
                  <a:cubicBezTo>
                    <a:pt x="1768" y="1466"/>
                    <a:pt x="1849" y="1515"/>
                    <a:pt x="1938" y="1544"/>
                  </a:cubicBezTo>
                  <a:lnTo>
                    <a:pt x="1938" y="2255"/>
                  </a:lnTo>
                  <a:cubicBezTo>
                    <a:pt x="1915" y="2292"/>
                    <a:pt x="1883" y="2324"/>
                    <a:pt x="1849" y="2353"/>
                  </a:cubicBezTo>
                  <a:lnTo>
                    <a:pt x="1843" y="2358"/>
                  </a:lnTo>
                  <a:cubicBezTo>
                    <a:pt x="1834" y="2367"/>
                    <a:pt x="1826" y="2373"/>
                    <a:pt x="1817" y="2379"/>
                  </a:cubicBezTo>
                  <a:cubicBezTo>
                    <a:pt x="1716" y="2451"/>
                    <a:pt x="1549" y="2523"/>
                    <a:pt x="1285" y="2523"/>
                  </a:cubicBezTo>
                  <a:cubicBezTo>
                    <a:pt x="717" y="2523"/>
                    <a:pt x="470" y="2194"/>
                    <a:pt x="461" y="2183"/>
                  </a:cubicBezTo>
                  <a:cubicBezTo>
                    <a:pt x="414" y="2121"/>
                    <a:pt x="354" y="2095"/>
                    <a:pt x="295" y="2095"/>
                  </a:cubicBezTo>
                  <a:cubicBezTo>
                    <a:pt x="144" y="2095"/>
                    <a:pt x="0" y="2266"/>
                    <a:pt x="110" y="2433"/>
                  </a:cubicBezTo>
                  <a:cubicBezTo>
                    <a:pt x="124" y="2453"/>
                    <a:pt x="484" y="2954"/>
                    <a:pt x="1285" y="2954"/>
                  </a:cubicBezTo>
                  <a:lnTo>
                    <a:pt x="1336" y="2954"/>
                  </a:lnTo>
                  <a:lnTo>
                    <a:pt x="1336" y="3314"/>
                  </a:lnTo>
                  <a:cubicBezTo>
                    <a:pt x="1333" y="3530"/>
                    <a:pt x="1509" y="3703"/>
                    <a:pt x="1725" y="3703"/>
                  </a:cubicBezTo>
                  <a:lnTo>
                    <a:pt x="2589" y="3703"/>
                  </a:lnTo>
                  <a:cubicBezTo>
                    <a:pt x="2802" y="3703"/>
                    <a:pt x="2974" y="3530"/>
                    <a:pt x="2977" y="3317"/>
                  </a:cubicBezTo>
                  <a:lnTo>
                    <a:pt x="2977" y="2954"/>
                  </a:lnTo>
                  <a:lnTo>
                    <a:pt x="3026" y="2954"/>
                  </a:lnTo>
                  <a:cubicBezTo>
                    <a:pt x="3826" y="2954"/>
                    <a:pt x="4186" y="2453"/>
                    <a:pt x="4201" y="2433"/>
                  </a:cubicBezTo>
                  <a:cubicBezTo>
                    <a:pt x="4310" y="2266"/>
                    <a:pt x="4168" y="2096"/>
                    <a:pt x="4017" y="2096"/>
                  </a:cubicBezTo>
                  <a:cubicBezTo>
                    <a:pt x="3957" y="2096"/>
                    <a:pt x="3897" y="2122"/>
                    <a:pt x="3849" y="2186"/>
                  </a:cubicBezTo>
                  <a:cubicBezTo>
                    <a:pt x="3847" y="2189"/>
                    <a:pt x="3596" y="2523"/>
                    <a:pt x="3026" y="2523"/>
                  </a:cubicBezTo>
                  <a:cubicBezTo>
                    <a:pt x="2943" y="2523"/>
                    <a:pt x="2859" y="2514"/>
                    <a:pt x="2779" y="2500"/>
                  </a:cubicBezTo>
                  <a:lnTo>
                    <a:pt x="2770" y="2497"/>
                  </a:lnTo>
                  <a:cubicBezTo>
                    <a:pt x="2750" y="2491"/>
                    <a:pt x="2730" y="2488"/>
                    <a:pt x="2710" y="2482"/>
                  </a:cubicBezTo>
                  <a:lnTo>
                    <a:pt x="2707" y="2482"/>
                  </a:lnTo>
                  <a:cubicBezTo>
                    <a:pt x="2678" y="2474"/>
                    <a:pt x="2649" y="2462"/>
                    <a:pt x="2620" y="2451"/>
                  </a:cubicBezTo>
                  <a:lnTo>
                    <a:pt x="2615" y="2448"/>
                  </a:lnTo>
                  <a:cubicBezTo>
                    <a:pt x="2600" y="2442"/>
                    <a:pt x="2586" y="2436"/>
                    <a:pt x="2574" y="2428"/>
                  </a:cubicBezTo>
                  <a:lnTo>
                    <a:pt x="2566" y="2425"/>
                  </a:lnTo>
                  <a:lnTo>
                    <a:pt x="2545" y="2413"/>
                  </a:lnTo>
                  <a:lnTo>
                    <a:pt x="2522" y="2399"/>
                  </a:lnTo>
                  <a:lnTo>
                    <a:pt x="2508" y="2390"/>
                  </a:lnTo>
                  <a:lnTo>
                    <a:pt x="2494" y="2379"/>
                  </a:lnTo>
                  <a:lnTo>
                    <a:pt x="2479" y="2370"/>
                  </a:lnTo>
                  <a:lnTo>
                    <a:pt x="2462" y="2356"/>
                  </a:lnTo>
                  <a:lnTo>
                    <a:pt x="2456" y="2350"/>
                  </a:lnTo>
                  <a:cubicBezTo>
                    <a:pt x="2448" y="2344"/>
                    <a:pt x="2442" y="2338"/>
                    <a:pt x="2436" y="2333"/>
                  </a:cubicBezTo>
                  <a:lnTo>
                    <a:pt x="2433" y="2327"/>
                  </a:lnTo>
                  <a:cubicBezTo>
                    <a:pt x="2419" y="2315"/>
                    <a:pt x="2407" y="2301"/>
                    <a:pt x="2396" y="2289"/>
                  </a:cubicBezTo>
                  <a:cubicBezTo>
                    <a:pt x="2387" y="2278"/>
                    <a:pt x="2378" y="2266"/>
                    <a:pt x="2370" y="2255"/>
                  </a:cubicBezTo>
                  <a:lnTo>
                    <a:pt x="2370" y="1547"/>
                  </a:lnTo>
                  <a:cubicBezTo>
                    <a:pt x="2459" y="1515"/>
                    <a:pt x="2540" y="1466"/>
                    <a:pt x="2609" y="1403"/>
                  </a:cubicBezTo>
                  <a:lnTo>
                    <a:pt x="3064" y="959"/>
                  </a:lnTo>
                  <a:cubicBezTo>
                    <a:pt x="3072" y="951"/>
                    <a:pt x="3081" y="942"/>
                    <a:pt x="3090" y="933"/>
                  </a:cubicBezTo>
                  <a:cubicBezTo>
                    <a:pt x="3236" y="775"/>
                    <a:pt x="3274" y="542"/>
                    <a:pt x="3187" y="346"/>
                  </a:cubicBezTo>
                  <a:cubicBezTo>
                    <a:pt x="3092" y="136"/>
                    <a:pt x="2885" y="1"/>
                    <a:pt x="26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83" name="Google Shape;1883;p125"/>
          <p:cNvGrpSpPr/>
          <p:nvPr/>
        </p:nvGrpSpPr>
        <p:grpSpPr>
          <a:xfrm>
            <a:off x="6542988" y="3407863"/>
            <a:ext cx="368950" cy="368850"/>
            <a:chOff x="5780700" y="3236000"/>
            <a:chExt cx="368950" cy="368850"/>
          </a:xfrm>
        </p:grpSpPr>
        <p:sp>
          <p:nvSpPr>
            <p:cNvPr id="1884" name="Google Shape;1884;p125"/>
            <p:cNvSpPr/>
            <p:nvPr/>
          </p:nvSpPr>
          <p:spPr>
            <a:xfrm>
              <a:off x="5780700" y="3236000"/>
              <a:ext cx="368950" cy="368850"/>
            </a:xfrm>
            <a:custGeom>
              <a:avLst/>
              <a:gdLst/>
              <a:ahLst/>
              <a:cxnLst/>
              <a:rect l="l" t="t" r="r" b="b"/>
              <a:pathLst>
                <a:path w="14758" h="14754" extrusionOk="0">
                  <a:moveTo>
                    <a:pt x="7379" y="432"/>
                  </a:moveTo>
                  <a:cubicBezTo>
                    <a:pt x="7856" y="432"/>
                    <a:pt x="8333" y="467"/>
                    <a:pt x="8807" y="536"/>
                  </a:cubicBezTo>
                  <a:lnTo>
                    <a:pt x="8807" y="723"/>
                  </a:lnTo>
                  <a:lnTo>
                    <a:pt x="5954" y="723"/>
                  </a:lnTo>
                  <a:lnTo>
                    <a:pt x="5954" y="536"/>
                  </a:lnTo>
                  <a:cubicBezTo>
                    <a:pt x="6426" y="467"/>
                    <a:pt x="6902" y="432"/>
                    <a:pt x="7379" y="432"/>
                  </a:cubicBezTo>
                  <a:close/>
                  <a:moveTo>
                    <a:pt x="9109" y="1158"/>
                  </a:moveTo>
                  <a:cubicBezTo>
                    <a:pt x="9624" y="1158"/>
                    <a:pt x="10045" y="1575"/>
                    <a:pt x="10045" y="2093"/>
                  </a:cubicBezTo>
                  <a:lnTo>
                    <a:pt x="10045" y="4007"/>
                  </a:lnTo>
                  <a:lnTo>
                    <a:pt x="8545" y="4007"/>
                  </a:lnTo>
                  <a:cubicBezTo>
                    <a:pt x="8421" y="3711"/>
                    <a:pt x="8133" y="3518"/>
                    <a:pt x="7811" y="3518"/>
                  </a:cubicBezTo>
                  <a:lnTo>
                    <a:pt x="6947" y="3518"/>
                  </a:lnTo>
                  <a:cubicBezTo>
                    <a:pt x="6628" y="3518"/>
                    <a:pt x="6337" y="3711"/>
                    <a:pt x="6216" y="4007"/>
                  </a:cubicBezTo>
                  <a:lnTo>
                    <a:pt x="4713" y="4007"/>
                  </a:lnTo>
                  <a:lnTo>
                    <a:pt x="4713" y="2093"/>
                  </a:lnTo>
                  <a:cubicBezTo>
                    <a:pt x="4716" y="1578"/>
                    <a:pt x="5133" y="1158"/>
                    <a:pt x="5649" y="1158"/>
                  </a:cubicBezTo>
                  <a:close/>
                  <a:moveTo>
                    <a:pt x="7816" y="3953"/>
                  </a:moveTo>
                  <a:cubicBezTo>
                    <a:pt x="8012" y="3953"/>
                    <a:pt x="8171" y="4113"/>
                    <a:pt x="8171" y="4310"/>
                  </a:cubicBezTo>
                  <a:lnTo>
                    <a:pt x="8171" y="4313"/>
                  </a:lnTo>
                  <a:lnTo>
                    <a:pt x="8171" y="5176"/>
                  </a:lnTo>
                  <a:cubicBezTo>
                    <a:pt x="8171" y="5375"/>
                    <a:pt x="8009" y="5536"/>
                    <a:pt x="7811" y="5536"/>
                  </a:cubicBezTo>
                  <a:lnTo>
                    <a:pt x="6947" y="5536"/>
                  </a:lnTo>
                  <a:cubicBezTo>
                    <a:pt x="6748" y="5536"/>
                    <a:pt x="6587" y="5375"/>
                    <a:pt x="6587" y="5176"/>
                  </a:cubicBezTo>
                  <a:lnTo>
                    <a:pt x="6587" y="4313"/>
                  </a:lnTo>
                  <a:cubicBezTo>
                    <a:pt x="6587" y="4111"/>
                    <a:pt x="6748" y="3953"/>
                    <a:pt x="6947" y="3953"/>
                  </a:cubicBezTo>
                  <a:lnTo>
                    <a:pt x="7811" y="3953"/>
                  </a:lnTo>
                  <a:cubicBezTo>
                    <a:pt x="7812" y="3953"/>
                    <a:pt x="7814" y="3953"/>
                    <a:pt x="7816" y="3953"/>
                  </a:cubicBezTo>
                  <a:close/>
                  <a:moveTo>
                    <a:pt x="5505" y="435"/>
                  </a:moveTo>
                  <a:cubicBezTo>
                    <a:pt x="5513" y="435"/>
                    <a:pt x="5519" y="441"/>
                    <a:pt x="5519" y="449"/>
                  </a:cubicBezTo>
                  <a:lnTo>
                    <a:pt x="5519" y="729"/>
                  </a:lnTo>
                  <a:cubicBezTo>
                    <a:pt x="4817" y="798"/>
                    <a:pt x="4281" y="1385"/>
                    <a:pt x="4281" y="2090"/>
                  </a:cubicBezTo>
                  <a:lnTo>
                    <a:pt x="4281" y="4022"/>
                  </a:lnTo>
                  <a:cubicBezTo>
                    <a:pt x="3579" y="4126"/>
                    <a:pt x="3058" y="4724"/>
                    <a:pt x="3058" y="5435"/>
                  </a:cubicBezTo>
                  <a:lnTo>
                    <a:pt x="3058" y="5556"/>
                  </a:lnTo>
                  <a:cubicBezTo>
                    <a:pt x="2882" y="5401"/>
                    <a:pt x="2782" y="5179"/>
                    <a:pt x="2782" y="4946"/>
                  </a:cubicBezTo>
                  <a:lnTo>
                    <a:pt x="2782" y="1255"/>
                  </a:lnTo>
                  <a:cubicBezTo>
                    <a:pt x="2782" y="801"/>
                    <a:pt x="3150" y="435"/>
                    <a:pt x="3605" y="435"/>
                  </a:cubicBezTo>
                  <a:close/>
                  <a:moveTo>
                    <a:pt x="10275" y="4442"/>
                  </a:moveTo>
                  <a:cubicBezTo>
                    <a:pt x="10825" y="4442"/>
                    <a:pt x="11268" y="4885"/>
                    <a:pt x="11271" y="5435"/>
                  </a:cubicBezTo>
                  <a:lnTo>
                    <a:pt x="11271" y="7511"/>
                  </a:lnTo>
                  <a:cubicBezTo>
                    <a:pt x="11268" y="8251"/>
                    <a:pt x="10669" y="8850"/>
                    <a:pt x="9929" y="8850"/>
                  </a:cubicBezTo>
                  <a:lnTo>
                    <a:pt x="4828" y="8850"/>
                  </a:lnTo>
                  <a:cubicBezTo>
                    <a:pt x="4089" y="8850"/>
                    <a:pt x="3490" y="8251"/>
                    <a:pt x="3487" y="7511"/>
                  </a:cubicBezTo>
                  <a:lnTo>
                    <a:pt x="3487" y="5435"/>
                  </a:lnTo>
                  <a:cubicBezTo>
                    <a:pt x="3490" y="4885"/>
                    <a:pt x="3933" y="4442"/>
                    <a:pt x="4483" y="4442"/>
                  </a:cubicBezTo>
                  <a:lnTo>
                    <a:pt x="6155" y="4442"/>
                  </a:lnTo>
                  <a:lnTo>
                    <a:pt x="6155" y="5176"/>
                  </a:lnTo>
                  <a:cubicBezTo>
                    <a:pt x="6155" y="5614"/>
                    <a:pt x="6510" y="5968"/>
                    <a:pt x="6947" y="5968"/>
                  </a:cubicBezTo>
                  <a:lnTo>
                    <a:pt x="7163" y="5968"/>
                  </a:lnTo>
                  <a:lnTo>
                    <a:pt x="7163" y="6814"/>
                  </a:lnTo>
                  <a:lnTo>
                    <a:pt x="5390" y="6814"/>
                  </a:lnTo>
                  <a:cubicBezTo>
                    <a:pt x="4794" y="6817"/>
                    <a:pt x="4313" y="7298"/>
                    <a:pt x="4310" y="7894"/>
                  </a:cubicBezTo>
                  <a:cubicBezTo>
                    <a:pt x="4310" y="8015"/>
                    <a:pt x="4408" y="8110"/>
                    <a:pt x="4526" y="8110"/>
                  </a:cubicBezTo>
                  <a:cubicBezTo>
                    <a:pt x="4647" y="8110"/>
                    <a:pt x="4742" y="8015"/>
                    <a:pt x="4742" y="7894"/>
                  </a:cubicBezTo>
                  <a:cubicBezTo>
                    <a:pt x="4742" y="7537"/>
                    <a:pt x="5033" y="7246"/>
                    <a:pt x="5390" y="7246"/>
                  </a:cubicBezTo>
                  <a:lnTo>
                    <a:pt x="9368" y="7246"/>
                  </a:lnTo>
                  <a:cubicBezTo>
                    <a:pt x="9725" y="7249"/>
                    <a:pt x="10013" y="7537"/>
                    <a:pt x="10016" y="7894"/>
                  </a:cubicBezTo>
                  <a:cubicBezTo>
                    <a:pt x="10016" y="8015"/>
                    <a:pt x="10111" y="8110"/>
                    <a:pt x="10232" y="8110"/>
                  </a:cubicBezTo>
                  <a:cubicBezTo>
                    <a:pt x="10350" y="8110"/>
                    <a:pt x="10448" y="8015"/>
                    <a:pt x="10448" y="7894"/>
                  </a:cubicBezTo>
                  <a:cubicBezTo>
                    <a:pt x="10445" y="7298"/>
                    <a:pt x="9964" y="6817"/>
                    <a:pt x="9368" y="6814"/>
                  </a:cubicBezTo>
                  <a:lnTo>
                    <a:pt x="7595" y="6814"/>
                  </a:lnTo>
                  <a:lnTo>
                    <a:pt x="7595" y="5968"/>
                  </a:lnTo>
                  <a:lnTo>
                    <a:pt x="7811" y="5968"/>
                  </a:lnTo>
                  <a:cubicBezTo>
                    <a:pt x="8248" y="5968"/>
                    <a:pt x="8602" y="5614"/>
                    <a:pt x="8602" y="5176"/>
                  </a:cubicBezTo>
                  <a:lnTo>
                    <a:pt x="8602" y="4442"/>
                  </a:lnTo>
                  <a:close/>
                  <a:moveTo>
                    <a:pt x="3498" y="9730"/>
                  </a:moveTo>
                  <a:lnTo>
                    <a:pt x="3498" y="9730"/>
                  </a:lnTo>
                  <a:cubicBezTo>
                    <a:pt x="4647" y="10237"/>
                    <a:pt x="5988" y="10516"/>
                    <a:pt x="7379" y="10516"/>
                  </a:cubicBezTo>
                  <a:cubicBezTo>
                    <a:pt x="8772" y="10516"/>
                    <a:pt x="10111" y="10240"/>
                    <a:pt x="11265" y="9730"/>
                  </a:cubicBezTo>
                  <a:lnTo>
                    <a:pt x="11265" y="9730"/>
                  </a:lnTo>
                  <a:cubicBezTo>
                    <a:pt x="10143" y="10801"/>
                    <a:pt x="8755" y="11760"/>
                    <a:pt x="7379" y="11760"/>
                  </a:cubicBezTo>
                  <a:cubicBezTo>
                    <a:pt x="6006" y="11760"/>
                    <a:pt x="4615" y="10801"/>
                    <a:pt x="3498" y="9730"/>
                  </a:cubicBezTo>
                  <a:close/>
                  <a:moveTo>
                    <a:pt x="4264" y="10957"/>
                  </a:moveTo>
                  <a:cubicBezTo>
                    <a:pt x="4362" y="11029"/>
                    <a:pt x="4463" y="11101"/>
                    <a:pt x="4561" y="11170"/>
                  </a:cubicBezTo>
                  <a:cubicBezTo>
                    <a:pt x="5001" y="11478"/>
                    <a:pt x="5479" y="11731"/>
                    <a:pt x="5980" y="11924"/>
                  </a:cubicBezTo>
                  <a:cubicBezTo>
                    <a:pt x="5888" y="12088"/>
                    <a:pt x="5836" y="12275"/>
                    <a:pt x="5836" y="12465"/>
                  </a:cubicBezTo>
                  <a:lnTo>
                    <a:pt x="5836" y="12595"/>
                  </a:lnTo>
                  <a:lnTo>
                    <a:pt x="4468" y="12595"/>
                  </a:lnTo>
                  <a:lnTo>
                    <a:pt x="4264" y="10957"/>
                  </a:lnTo>
                  <a:close/>
                  <a:moveTo>
                    <a:pt x="10494" y="10960"/>
                  </a:moveTo>
                  <a:lnTo>
                    <a:pt x="10286" y="12598"/>
                  </a:lnTo>
                  <a:lnTo>
                    <a:pt x="8922" y="12598"/>
                  </a:lnTo>
                  <a:lnTo>
                    <a:pt x="8922" y="12465"/>
                  </a:lnTo>
                  <a:cubicBezTo>
                    <a:pt x="8922" y="12278"/>
                    <a:pt x="8870" y="12091"/>
                    <a:pt x="8778" y="11927"/>
                  </a:cubicBezTo>
                  <a:cubicBezTo>
                    <a:pt x="9282" y="11734"/>
                    <a:pt x="9763" y="11478"/>
                    <a:pt x="10206" y="11164"/>
                  </a:cubicBezTo>
                  <a:cubicBezTo>
                    <a:pt x="10304" y="11101"/>
                    <a:pt x="10399" y="11032"/>
                    <a:pt x="10494" y="10960"/>
                  </a:cubicBezTo>
                  <a:close/>
                  <a:moveTo>
                    <a:pt x="3210" y="10053"/>
                  </a:moveTo>
                  <a:lnTo>
                    <a:pt x="3210" y="10056"/>
                  </a:lnTo>
                  <a:cubicBezTo>
                    <a:pt x="3403" y="10237"/>
                    <a:pt x="3593" y="10410"/>
                    <a:pt x="3780" y="10568"/>
                  </a:cubicBezTo>
                  <a:lnTo>
                    <a:pt x="4037" y="12595"/>
                  </a:lnTo>
                  <a:cubicBezTo>
                    <a:pt x="3881" y="12603"/>
                    <a:pt x="3729" y="12647"/>
                    <a:pt x="3590" y="12719"/>
                  </a:cubicBezTo>
                  <a:cubicBezTo>
                    <a:pt x="3193" y="12223"/>
                    <a:pt x="2983" y="11662"/>
                    <a:pt x="2983" y="11081"/>
                  </a:cubicBezTo>
                  <a:cubicBezTo>
                    <a:pt x="2986" y="10726"/>
                    <a:pt x="3061" y="10375"/>
                    <a:pt x="3210" y="10053"/>
                  </a:cubicBezTo>
                  <a:close/>
                  <a:moveTo>
                    <a:pt x="6052" y="13029"/>
                  </a:moveTo>
                  <a:cubicBezTo>
                    <a:pt x="6412" y="13029"/>
                    <a:pt x="6700" y="13317"/>
                    <a:pt x="6700" y="13677"/>
                  </a:cubicBezTo>
                  <a:lnTo>
                    <a:pt x="6700" y="14253"/>
                  </a:lnTo>
                  <a:cubicBezTo>
                    <a:pt x="6700" y="14279"/>
                    <a:pt x="6685" y="14305"/>
                    <a:pt x="6662" y="14316"/>
                  </a:cubicBezTo>
                  <a:cubicBezTo>
                    <a:pt x="6651" y="14322"/>
                    <a:pt x="6642" y="14322"/>
                    <a:pt x="6630" y="14322"/>
                  </a:cubicBezTo>
                  <a:lnTo>
                    <a:pt x="5954" y="14322"/>
                  </a:lnTo>
                  <a:lnTo>
                    <a:pt x="5954" y="13905"/>
                  </a:lnTo>
                  <a:cubicBezTo>
                    <a:pt x="5954" y="13787"/>
                    <a:pt x="5856" y="13689"/>
                    <a:pt x="5738" y="13689"/>
                  </a:cubicBezTo>
                  <a:cubicBezTo>
                    <a:pt x="5617" y="13689"/>
                    <a:pt x="5522" y="13787"/>
                    <a:pt x="5522" y="13905"/>
                  </a:cubicBezTo>
                  <a:lnTo>
                    <a:pt x="5522" y="14322"/>
                  </a:lnTo>
                  <a:lnTo>
                    <a:pt x="4627" y="14322"/>
                  </a:lnTo>
                  <a:lnTo>
                    <a:pt x="4627" y="13905"/>
                  </a:lnTo>
                  <a:cubicBezTo>
                    <a:pt x="4627" y="13787"/>
                    <a:pt x="4532" y="13689"/>
                    <a:pt x="4411" y="13689"/>
                  </a:cubicBezTo>
                  <a:cubicBezTo>
                    <a:pt x="4293" y="13689"/>
                    <a:pt x="4195" y="13787"/>
                    <a:pt x="4195" y="13905"/>
                  </a:cubicBezTo>
                  <a:lnTo>
                    <a:pt x="4195" y="14322"/>
                  </a:lnTo>
                  <a:lnTo>
                    <a:pt x="3519" y="14322"/>
                  </a:lnTo>
                  <a:cubicBezTo>
                    <a:pt x="3517" y="14322"/>
                    <a:pt x="3515" y="14322"/>
                    <a:pt x="3514" y="14322"/>
                  </a:cubicBezTo>
                  <a:cubicBezTo>
                    <a:pt x="3476" y="14322"/>
                    <a:pt x="3444" y="14289"/>
                    <a:pt x="3444" y="14250"/>
                  </a:cubicBezTo>
                  <a:lnTo>
                    <a:pt x="3444" y="14250"/>
                  </a:lnTo>
                  <a:lnTo>
                    <a:pt x="3447" y="14253"/>
                  </a:lnTo>
                  <a:lnTo>
                    <a:pt x="3447" y="13677"/>
                  </a:lnTo>
                  <a:cubicBezTo>
                    <a:pt x="3447" y="13317"/>
                    <a:pt x="3734" y="13029"/>
                    <a:pt x="4094" y="13029"/>
                  </a:cubicBezTo>
                  <a:close/>
                  <a:moveTo>
                    <a:pt x="8349" y="12059"/>
                  </a:moveTo>
                  <a:cubicBezTo>
                    <a:pt x="8438" y="12174"/>
                    <a:pt x="8490" y="12318"/>
                    <a:pt x="8490" y="12465"/>
                  </a:cubicBezTo>
                  <a:lnTo>
                    <a:pt x="8490" y="12618"/>
                  </a:lnTo>
                  <a:cubicBezTo>
                    <a:pt x="7986" y="12721"/>
                    <a:pt x="7626" y="13162"/>
                    <a:pt x="7626" y="13674"/>
                  </a:cubicBezTo>
                  <a:lnTo>
                    <a:pt x="7626" y="14250"/>
                  </a:lnTo>
                  <a:cubicBezTo>
                    <a:pt x="7626" y="14273"/>
                    <a:pt x="7629" y="14296"/>
                    <a:pt x="7632" y="14316"/>
                  </a:cubicBezTo>
                  <a:cubicBezTo>
                    <a:pt x="7547" y="14321"/>
                    <a:pt x="7463" y="14323"/>
                    <a:pt x="7379" y="14323"/>
                  </a:cubicBezTo>
                  <a:cubicBezTo>
                    <a:pt x="7296" y="14323"/>
                    <a:pt x="7212" y="14321"/>
                    <a:pt x="7129" y="14316"/>
                  </a:cubicBezTo>
                  <a:lnTo>
                    <a:pt x="7129" y="14316"/>
                  </a:lnTo>
                  <a:cubicBezTo>
                    <a:pt x="7132" y="14294"/>
                    <a:pt x="7134" y="14272"/>
                    <a:pt x="7134" y="14253"/>
                  </a:cubicBezTo>
                  <a:lnTo>
                    <a:pt x="7134" y="13677"/>
                  </a:lnTo>
                  <a:cubicBezTo>
                    <a:pt x="7134" y="13162"/>
                    <a:pt x="6774" y="12721"/>
                    <a:pt x="6271" y="12618"/>
                  </a:cubicBezTo>
                  <a:lnTo>
                    <a:pt x="6271" y="12465"/>
                  </a:lnTo>
                  <a:cubicBezTo>
                    <a:pt x="6271" y="12318"/>
                    <a:pt x="6320" y="12174"/>
                    <a:pt x="6412" y="12059"/>
                  </a:cubicBezTo>
                  <a:cubicBezTo>
                    <a:pt x="6728" y="12147"/>
                    <a:pt x="7054" y="12191"/>
                    <a:pt x="7380" y="12191"/>
                  </a:cubicBezTo>
                  <a:cubicBezTo>
                    <a:pt x="7706" y="12191"/>
                    <a:pt x="8032" y="12147"/>
                    <a:pt x="8349" y="12059"/>
                  </a:cubicBezTo>
                  <a:close/>
                  <a:moveTo>
                    <a:pt x="10666" y="13029"/>
                  </a:moveTo>
                  <a:cubicBezTo>
                    <a:pt x="11023" y="13029"/>
                    <a:pt x="11314" y="13317"/>
                    <a:pt x="11314" y="13677"/>
                  </a:cubicBezTo>
                  <a:lnTo>
                    <a:pt x="11314" y="14253"/>
                  </a:lnTo>
                  <a:cubicBezTo>
                    <a:pt x="11314" y="14290"/>
                    <a:pt x="11282" y="14325"/>
                    <a:pt x="11242" y="14325"/>
                  </a:cubicBezTo>
                  <a:lnTo>
                    <a:pt x="10566" y="14325"/>
                  </a:lnTo>
                  <a:lnTo>
                    <a:pt x="10566" y="13905"/>
                  </a:lnTo>
                  <a:cubicBezTo>
                    <a:pt x="10566" y="13787"/>
                    <a:pt x="10468" y="13689"/>
                    <a:pt x="10350" y="13689"/>
                  </a:cubicBezTo>
                  <a:cubicBezTo>
                    <a:pt x="10229" y="13689"/>
                    <a:pt x="10134" y="13787"/>
                    <a:pt x="10134" y="13905"/>
                  </a:cubicBezTo>
                  <a:lnTo>
                    <a:pt x="10134" y="14325"/>
                  </a:lnTo>
                  <a:lnTo>
                    <a:pt x="9239" y="14325"/>
                  </a:lnTo>
                  <a:lnTo>
                    <a:pt x="9239" y="13905"/>
                  </a:lnTo>
                  <a:cubicBezTo>
                    <a:pt x="9239" y="13787"/>
                    <a:pt x="9144" y="13689"/>
                    <a:pt x="9023" y="13689"/>
                  </a:cubicBezTo>
                  <a:cubicBezTo>
                    <a:pt x="8905" y="13689"/>
                    <a:pt x="8807" y="13787"/>
                    <a:pt x="8807" y="13905"/>
                  </a:cubicBezTo>
                  <a:lnTo>
                    <a:pt x="8807" y="14325"/>
                  </a:lnTo>
                  <a:lnTo>
                    <a:pt x="8130" y="14325"/>
                  </a:lnTo>
                  <a:cubicBezTo>
                    <a:pt x="8119" y="14325"/>
                    <a:pt x="8107" y="14322"/>
                    <a:pt x="8099" y="14316"/>
                  </a:cubicBezTo>
                  <a:cubicBezTo>
                    <a:pt x="8073" y="14305"/>
                    <a:pt x="8058" y="14279"/>
                    <a:pt x="8058" y="14253"/>
                  </a:cubicBezTo>
                  <a:lnTo>
                    <a:pt x="8058" y="13677"/>
                  </a:lnTo>
                  <a:cubicBezTo>
                    <a:pt x="8058" y="13320"/>
                    <a:pt x="8349" y="13029"/>
                    <a:pt x="8706" y="13029"/>
                  </a:cubicBezTo>
                  <a:close/>
                  <a:moveTo>
                    <a:pt x="7379" y="0"/>
                  </a:moveTo>
                  <a:cubicBezTo>
                    <a:pt x="6854" y="0"/>
                    <a:pt x="6328" y="41"/>
                    <a:pt x="5807" y="121"/>
                  </a:cubicBezTo>
                  <a:cubicBezTo>
                    <a:pt x="5724" y="43"/>
                    <a:pt x="5617" y="3"/>
                    <a:pt x="5505" y="3"/>
                  </a:cubicBezTo>
                  <a:lnTo>
                    <a:pt x="3605" y="3"/>
                  </a:lnTo>
                  <a:cubicBezTo>
                    <a:pt x="2911" y="3"/>
                    <a:pt x="2350" y="564"/>
                    <a:pt x="2350" y="1255"/>
                  </a:cubicBezTo>
                  <a:lnTo>
                    <a:pt x="2350" y="1408"/>
                  </a:lnTo>
                  <a:cubicBezTo>
                    <a:pt x="1639" y="1880"/>
                    <a:pt x="1072" y="2436"/>
                    <a:pt x="669" y="3066"/>
                  </a:cubicBezTo>
                  <a:cubicBezTo>
                    <a:pt x="225" y="3754"/>
                    <a:pt x="1" y="4491"/>
                    <a:pt x="1" y="5257"/>
                  </a:cubicBezTo>
                  <a:cubicBezTo>
                    <a:pt x="1" y="6031"/>
                    <a:pt x="231" y="6777"/>
                    <a:pt x="683" y="7473"/>
                  </a:cubicBezTo>
                  <a:cubicBezTo>
                    <a:pt x="725" y="7537"/>
                    <a:pt x="795" y="7571"/>
                    <a:pt x="865" y="7571"/>
                  </a:cubicBezTo>
                  <a:cubicBezTo>
                    <a:pt x="906" y="7571"/>
                    <a:pt x="947" y="7560"/>
                    <a:pt x="982" y="7537"/>
                  </a:cubicBezTo>
                  <a:cubicBezTo>
                    <a:pt x="1083" y="7471"/>
                    <a:pt x="1112" y="7338"/>
                    <a:pt x="1046" y="7237"/>
                  </a:cubicBezTo>
                  <a:cubicBezTo>
                    <a:pt x="640" y="6613"/>
                    <a:pt x="435" y="5948"/>
                    <a:pt x="435" y="5257"/>
                  </a:cubicBezTo>
                  <a:cubicBezTo>
                    <a:pt x="435" y="4022"/>
                    <a:pt x="1129" y="2830"/>
                    <a:pt x="2353" y="1935"/>
                  </a:cubicBezTo>
                  <a:lnTo>
                    <a:pt x="2353" y="4946"/>
                  </a:lnTo>
                  <a:cubicBezTo>
                    <a:pt x="2353" y="5427"/>
                    <a:pt x="2626" y="5864"/>
                    <a:pt x="3058" y="6074"/>
                  </a:cubicBezTo>
                  <a:lnTo>
                    <a:pt x="3058" y="7511"/>
                  </a:lnTo>
                  <a:cubicBezTo>
                    <a:pt x="3058" y="8490"/>
                    <a:pt x="3852" y="9281"/>
                    <a:pt x="4831" y="9284"/>
                  </a:cubicBezTo>
                  <a:lnTo>
                    <a:pt x="9932" y="9284"/>
                  </a:lnTo>
                  <a:cubicBezTo>
                    <a:pt x="10911" y="9281"/>
                    <a:pt x="11703" y="8490"/>
                    <a:pt x="11703" y="7511"/>
                  </a:cubicBezTo>
                  <a:lnTo>
                    <a:pt x="11703" y="6074"/>
                  </a:lnTo>
                  <a:cubicBezTo>
                    <a:pt x="12137" y="5864"/>
                    <a:pt x="12411" y="5427"/>
                    <a:pt x="12411" y="4946"/>
                  </a:cubicBezTo>
                  <a:lnTo>
                    <a:pt x="12411" y="3691"/>
                  </a:lnTo>
                  <a:cubicBezTo>
                    <a:pt x="12411" y="3570"/>
                    <a:pt x="12313" y="3475"/>
                    <a:pt x="12195" y="3475"/>
                  </a:cubicBezTo>
                  <a:cubicBezTo>
                    <a:pt x="12074" y="3475"/>
                    <a:pt x="11979" y="3570"/>
                    <a:pt x="11979" y="3691"/>
                  </a:cubicBezTo>
                  <a:lnTo>
                    <a:pt x="11979" y="4946"/>
                  </a:lnTo>
                  <a:cubicBezTo>
                    <a:pt x="11979" y="5179"/>
                    <a:pt x="11878" y="5401"/>
                    <a:pt x="11706" y="5556"/>
                  </a:cubicBezTo>
                  <a:lnTo>
                    <a:pt x="11706" y="5435"/>
                  </a:lnTo>
                  <a:cubicBezTo>
                    <a:pt x="11703" y="4727"/>
                    <a:pt x="11182" y="4126"/>
                    <a:pt x="10482" y="4022"/>
                  </a:cubicBezTo>
                  <a:lnTo>
                    <a:pt x="10482" y="2093"/>
                  </a:lnTo>
                  <a:cubicBezTo>
                    <a:pt x="10479" y="1388"/>
                    <a:pt x="9944" y="798"/>
                    <a:pt x="9241" y="731"/>
                  </a:cubicBezTo>
                  <a:lnTo>
                    <a:pt x="9241" y="449"/>
                  </a:lnTo>
                  <a:cubicBezTo>
                    <a:pt x="9241" y="441"/>
                    <a:pt x="9247" y="435"/>
                    <a:pt x="9256" y="435"/>
                  </a:cubicBezTo>
                  <a:lnTo>
                    <a:pt x="11159" y="435"/>
                  </a:lnTo>
                  <a:cubicBezTo>
                    <a:pt x="11614" y="435"/>
                    <a:pt x="11979" y="803"/>
                    <a:pt x="11979" y="1258"/>
                  </a:cubicBezTo>
                  <a:lnTo>
                    <a:pt x="11979" y="2758"/>
                  </a:lnTo>
                  <a:cubicBezTo>
                    <a:pt x="11979" y="2876"/>
                    <a:pt x="12077" y="2974"/>
                    <a:pt x="12195" y="2974"/>
                  </a:cubicBezTo>
                  <a:cubicBezTo>
                    <a:pt x="12316" y="2974"/>
                    <a:pt x="12411" y="2876"/>
                    <a:pt x="12411" y="2758"/>
                  </a:cubicBezTo>
                  <a:lnTo>
                    <a:pt x="12411" y="1935"/>
                  </a:lnTo>
                  <a:cubicBezTo>
                    <a:pt x="13634" y="2830"/>
                    <a:pt x="14328" y="4022"/>
                    <a:pt x="14328" y="5260"/>
                  </a:cubicBezTo>
                  <a:cubicBezTo>
                    <a:pt x="14328" y="6587"/>
                    <a:pt x="13554" y="7790"/>
                    <a:pt x="12302" y="8662"/>
                  </a:cubicBezTo>
                  <a:cubicBezTo>
                    <a:pt x="12293" y="8668"/>
                    <a:pt x="12284" y="8674"/>
                    <a:pt x="12276" y="8680"/>
                  </a:cubicBezTo>
                  <a:cubicBezTo>
                    <a:pt x="11018" y="9546"/>
                    <a:pt x="9288" y="10085"/>
                    <a:pt x="7382" y="10085"/>
                  </a:cubicBezTo>
                  <a:cubicBezTo>
                    <a:pt x="5056" y="10085"/>
                    <a:pt x="2894" y="9276"/>
                    <a:pt x="1598" y="7925"/>
                  </a:cubicBezTo>
                  <a:cubicBezTo>
                    <a:pt x="1550" y="7875"/>
                    <a:pt x="1495" y="7854"/>
                    <a:pt x="1443" y="7854"/>
                  </a:cubicBezTo>
                  <a:cubicBezTo>
                    <a:pt x="1277" y="7854"/>
                    <a:pt x="1134" y="8065"/>
                    <a:pt x="1285" y="8225"/>
                  </a:cubicBezTo>
                  <a:cubicBezTo>
                    <a:pt x="1572" y="8521"/>
                    <a:pt x="1886" y="8789"/>
                    <a:pt x="2229" y="9022"/>
                  </a:cubicBezTo>
                  <a:cubicBezTo>
                    <a:pt x="2448" y="9273"/>
                    <a:pt x="2669" y="9512"/>
                    <a:pt x="2888" y="9733"/>
                  </a:cubicBezTo>
                  <a:cubicBezTo>
                    <a:pt x="2669" y="10148"/>
                    <a:pt x="2554" y="10611"/>
                    <a:pt x="2554" y="11081"/>
                  </a:cubicBezTo>
                  <a:cubicBezTo>
                    <a:pt x="2554" y="11763"/>
                    <a:pt x="2796" y="12419"/>
                    <a:pt x="3257" y="12995"/>
                  </a:cubicBezTo>
                  <a:cubicBezTo>
                    <a:pt x="3101" y="13185"/>
                    <a:pt x="3015" y="13427"/>
                    <a:pt x="3015" y="13674"/>
                  </a:cubicBezTo>
                  <a:lnTo>
                    <a:pt x="3015" y="14250"/>
                  </a:lnTo>
                  <a:cubicBezTo>
                    <a:pt x="3015" y="14529"/>
                    <a:pt x="3239" y="14754"/>
                    <a:pt x="3519" y="14754"/>
                  </a:cubicBezTo>
                  <a:lnTo>
                    <a:pt x="6630" y="14754"/>
                  </a:lnTo>
                  <a:cubicBezTo>
                    <a:pt x="6685" y="14754"/>
                    <a:pt x="6743" y="14745"/>
                    <a:pt x="6795" y="14728"/>
                  </a:cubicBezTo>
                  <a:cubicBezTo>
                    <a:pt x="6987" y="14745"/>
                    <a:pt x="7186" y="14754"/>
                    <a:pt x="7382" y="14754"/>
                  </a:cubicBezTo>
                  <a:cubicBezTo>
                    <a:pt x="7575" y="14754"/>
                    <a:pt x="7773" y="14745"/>
                    <a:pt x="7966" y="14728"/>
                  </a:cubicBezTo>
                  <a:cubicBezTo>
                    <a:pt x="8021" y="14745"/>
                    <a:pt x="8076" y="14754"/>
                    <a:pt x="8130" y="14754"/>
                  </a:cubicBezTo>
                  <a:lnTo>
                    <a:pt x="11242" y="14754"/>
                  </a:lnTo>
                  <a:cubicBezTo>
                    <a:pt x="11521" y="14754"/>
                    <a:pt x="11746" y="14529"/>
                    <a:pt x="11746" y="14250"/>
                  </a:cubicBezTo>
                  <a:lnTo>
                    <a:pt x="11746" y="13674"/>
                  </a:lnTo>
                  <a:cubicBezTo>
                    <a:pt x="11746" y="13427"/>
                    <a:pt x="11660" y="13185"/>
                    <a:pt x="11504" y="12995"/>
                  </a:cubicBezTo>
                  <a:cubicBezTo>
                    <a:pt x="11582" y="12897"/>
                    <a:pt x="11657" y="12793"/>
                    <a:pt x="11723" y="12690"/>
                  </a:cubicBezTo>
                  <a:cubicBezTo>
                    <a:pt x="11789" y="12589"/>
                    <a:pt x="11757" y="12454"/>
                    <a:pt x="11657" y="12390"/>
                  </a:cubicBezTo>
                  <a:cubicBezTo>
                    <a:pt x="11621" y="12368"/>
                    <a:pt x="11581" y="12357"/>
                    <a:pt x="11541" y="12357"/>
                  </a:cubicBezTo>
                  <a:cubicBezTo>
                    <a:pt x="11470" y="12357"/>
                    <a:pt x="11401" y="12392"/>
                    <a:pt x="11360" y="12457"/>
                  </a:cubicBezTo>
                  <a:cubicBezTo>
                    <a:pt x="11300" y="12546"/>
                    <a:pt x="11239" y="12635"/>
                    <a:pt x="11170" y="12719"/>
                  </a:cubicBezTo>
                  <a:cubicBezTo>
                    <a:pt x="11032" y="12647"/>
                    <a:pt x="10879" y="12603"/>
                    <a:pt x="10724" y="12595"/>
                  </a:cubicBezTo>
                  <a:lnTo>
                    <a:pt x="10977" y="10571"/>
                  </a:lnTo>
                  <a:cubicBezTo>
                    <a:pt x="11167" y="10413"/>
                    <a:pt x="11357" y="10240"/>
                    <a:pt x="11550" y="10059"/>
                  </a:cubicBezTo>
                  <a:cubicBezTo>
                    <a:pt x="11697" y="10378"/>
                    <a:pt x="11775" y="10726"/>
                    <a:pt x="11775" y="11081"/>
                  </a:cubicBezTo>
                  <a:cubicBezTo>
                    <a:pt x="11775" y="11282"/>
                    <a:pt x="11749" y="11484"/>
                    <a:pt x="11700" y="11679"/>
                  </a:cubicBezTo>
                  <a:cubicBezTo>
                    <a:pt x="11671" y="11794"/>
                    <a:pt x="11740" y="11913"/>
                    <a:pt x="11855" y="11941"/>
                  </a:cubicBezTo>
                  <a:cubicBezTo>
                    <a:pt x="11873" y="11947"/>
                    <a:pt x="11893" y="11950"/>
                    <a:pt x="11910" y="11950"/>
                  </a:cubicBezTo>
                  <a:cubicBezTo>
                    <a:pt x="12008" y="11950"/>
                    <a:pt x="12094" y="11881"/>
                    <a:pt x="12120" y="11786"/>
                  </a:cubicBezTo>
                  <a:cubicBezTo>
                    <a:pt x="12178" y="11556"/>
                    <a:pt x="12207" y="11319"/>
                    <a:pt x="12207" y="11081"/>
                  </a:cubicBezTo>
                  <a:cubicBezTo>
                    <a:pt x="12207" y="10611"/>
                    <a:pt x="12094" y="10151"/>
                    <a:pt x="11876" y="9736"/>
                  </a:cubicBezTo>
                  <a:cubicBezTo>
                    <a:pt x="12100" y="9509"/>
                    <a:pt x="12327" y="9267"/>
                    <a:pt x="12552" y="9011"/>
                  </a:cubicBezTo>
                  <a:lnTo>
                    <a:pt x="12569" y="8999"/>
                  </a:lnTo>
                  <a:cubicBezTo>
                    <a:pt x="13980" y="8003"/>
                    <a:pt x="14757" y="6676"/>
                    <a:pt x="14757" y="5257"/>
                  </a:cubicBezTo>
                  <a:cubicBezTo>
                    <a:pt x="14757" y="4491"/>
                    <a:pt x="14535" y="3754"/>
                    <a:pt x="14089" y="3066"/>
                  </a:cubicBezTo>
                  <a:cubicBezTo>
                    <a:pt x="13686" y="2436"/>
                    <a:pt x="13119" y="1877"/>
                    <a:pt x="12408" y="1408"/>
                  </a:cubicBezTo>
                  <a:lnTo>
                    <a:pt x="12408" y="1255"/>
                  </a:lnTo>
                  <a:cubicBezTo>
                    <a:pt x="12408" y="564"/>
                    <a:pt x="11847" y="3"/>
                    <a:pt x="11156" y="3"/>
                  </a:cubicBezTo>
                  <a:lnTo>
                    <a:pt x="9253" y="3"/>
                  </a:lnTo>
                  <a:cubicBezTo>
                    <a:pt x="9141" y="3"/>
                    <a:pt x="9034" y="43"/>
                    <a:pt x="8951" y="121"/>
                  </a:cubicBezTo>
                  <a:cubicBezTo>
                    <a:pt x="8430" y="41"/>
                    <a:pt x="7904" y="0"/>
                    <a:pt x="73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85" name="Google Shape;1885;p125"/>
            <p:cNvSpPr/>
            <p:nvPr/>
          </p:nvSpPr>
          <p:spPr>
            <a:xfrm>
              <a:off x="5910750" y="3282850"/>
              <a:ext cx="32400" cy="36800"/>
            </a:xfrm>
            <a:custGeom>
              <a:avLst/>
              <a:gdLst/>
              <a:ahLst/>
              <a:cxnLst/>
              <a:rect l="l" t="t" r="r" b="b"/>
              <a:pathLst>
                <a:path w="1296" h="1472" extrusionOk="0">
                  <a:moveTo>
                    <a:pt x="648" y="432"/>
                  </a:moveTo>
                  <a:cubicBezTo>
                    <a:pt x="766" y="432"/>
                    <a:pt x="864" y="570"/>
                    <a:pt x="864" y="737"/>
                  </a:cubicBezTo>
                  <a:cubicBezTo>
                    <a:pt x="864" y="901"/>
                    <a:pt x="769" y="1040"/>
                    <a:pt x="648" y="1040"/>
                  </a:cubicBezTo>
                  <a:cubicBezTo>
                    <a:pt x="533" y="1040"/>
                    <a:pt x="432" y="901"/>
                    <a:pt x="432" y="737"/>
                  </a:cubicBezTo>
                  <a:cubicBezTo>
                    <a:pt x="432" y="570"/>
                    <a:pt x="533" y="432"/>
                    <a:pt x="648" y="432"/>
                  </a:cubicBezTo>
                  <a:close/>
                  <a:moveTo>
                    <a:pt x="648" y="0"/>
                  </a:moveTo>
                  <a:cubicBezTo>
                    <a:pt x="291" y="0"/>
                    <a:pt x="1" y="331"/>
                    <a:pt x="1" y="737"/>
                  </a:cubicBezTo>
                  <a:cubicBezTo>
                    <a:pt x="1" y="1140"/>
                    <a:pt x="294" y="1471"/>
                    <a:pt x="648" y="1471"/>
                  </a:cubicBezTo>
                  <a:cubicBezTo>
                    <a:pt x="1005" y="1471"/>
                    <a:pt x="1296" y="1140"/>
                    <a:pt x="1296" y="737"/>
                  </a:cubicBezTo>
                  <a:cubicBezTo>
                    <a:pt x="1296" y="331"/>
                    <a:pt x="1008" y="0"/>
                    <a:pt x="6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86" name="Google Shape;1886;p125"/>
            <p:cNvSpPr/>
            <p:nvPr/>
          </p:nvSpPr>
          <p:spPr>
            <a:xfrm>
              <a:off x="5987100" y="3282850"/>
              <a:ext cx="32425" cy="36800"/>
            </a:xfrm>
            <a:custGeom>
              <a:avLst/>
              <a:gdLst/>
              <a:ahLst/>
              <a:cxnLst/>
              <a:rect l="l" t="t" r="r" b="b"/>
              <a:pathLst>
                <a:path w="1297" h="1472" extrusionOk="0">
                  <a:moveTo>
                    <a:pt x="649" y="432"/>
                  </a:moveTo>
                  <a:cubicBezTo>
                    <a:pt x="767" y="432"/>
                    <a:pt x="867" y="573"/>
                    <a:pt x="867" y="737"/>
                  </a:cubicBezTo>
                  <a:lnTo>
                    <a:pt x="865" y="737"/>
                  </a:lnTo>
                  <a:cubicBezTo>
                    <a:pt x="865" y="898"/>
                    <a:pt x="767" y="1040"/>
                    <a:pt x="649" y="1040"/>
                  </a:cubicBezTo>
                  <a:cubicBezTo>
                    <a:pt x="533" y="1040"/>
                    <a:pt x="433" y="901"/>
                    <a:pt x="433" y="737"/>
                  </a:cubicBezTo>
                  <a:cubicBezTo>
                    <a:pt x="433" y="570"/>
                    <a:pt x="533" y="432"/>
                    <a:pt x="649" y="432"/>
                  </a:cubicBezTo>
                  <a:close/>
                  <a:moveTo>
                    <a:pt x="649" y="0"/>
                  </a:moveTo>
                  <a:cubicBezTo>
                    <a:pt x="292" y="0"/>
                    <a:pt x="1" y="331"/>
                    <a:pt x="1" y="737"/>
                  </a:cubicBezTo>
                  <a:cubicBezTo>
                    <a:pt x="1" y="1140"/>
                    <a:pt x="295" y="1471"/>
                    <a:pt x="649" y="1471"/>
                  </a:cubicBezTo>
                  <a:cubicBezTo>
                    <a:pt x="1006" y="1471"/>
                    <a:pt x="1296" y="1140"/>
                    <a:pt x="1296" y="737"/>
                  </a:cubicBezTo>
                  <a:cubicBezTo>
                    <a:pt x="1296" y="331"/>
                    <a:pt x="1006"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87" name="Google Shape;1887;p125"/>
            <p:cNvSpPr/>
            <p:nvPr/>
          </p:nvSpPr>
          <p:spPr>
            <a:xfrm>
              <a:off x="5906075" y="3357125"/>
              <a:ext cx="12625" cy="10800"/>
            </a:xfrm>
            <a:custGeom>
              <a:avLst/>
              <a:gdLst/>
              <a:ahLst/>
              <a:cxnLst/>
              <a:rect l="l" t="t" r="r" b="b"/>
              <a:pathLst>
                <a:path w="505" h="432" extrusionOk="0">
                  <a:moveTo>
                    <a:pt x="288" y="0"/>
                  </a:moveTo>
                  <a:cubicBezTo>
                    <a:pt x="95" y="0"/>
                    <a:pt x="0" y="230"/>
                    <a:pt x="136" y="369"/>
                  </a:cubicBezTo>
                  <a:cubicBezTo>
                    <a:pt x="179" y="412"/>
                    <a:pt x="233" y="432"/>
                    <a:pt x="286" y="432"/>
                  </a:cubicBezTo>
                  <a:cubicBezTo>
                    <a:pt x="397" y="432"/>
                    <a:pt x="504" y="345"/>
                    <a:pt x="504" y="216"/>
                  </a:cubicBezTo>
                  <a:cubicBezTo>
                    <a:pt x="504" y="95"/>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88" name="Google Shape;1888;p125"/>
            <p:cNvSpPr/>
            <p:nvPr/>
          </p:nvSpPr>
          <p:spPr>
            <a:xfrm>
              <a:off x="5906075" y="3379425"/>
              <a:ext cx="12625" cy="10825"/>
            </a:xfrm>
            <a:custGeom>
              <a:avLst/>
              <a:gdLst/>
              <a:ahLst/>
              <a:cxnLst/>
              <a:rect l="l" t="t" r="r" b="b"/>
              <a:pathLst>
                <a:path w="505" h="433" extrusionOk="0">
                  <a:moveTo>
                    <a:pt x="288" y="1"/>
                  </a:moveTo>
                  <a:cubicBezTo>
                    <a:pt x="95" y="1"/>
                    <a:pt x="0" y="234"/>
                    <a:pt x="136" y="369"/>
                  </a:cubicBezTo>
                  <a:cubicBezTo>
                    <a:pt x="180" y="413"/>
                    <a:pt x="234" y="433"/>
                    <a:pt x="287" y="433"/>
                  </a:cubicBezTo>
                  <a:cubicBezTo>
                    <a:pt x="398" y="433"/>
                    <a:pt x="504" y="347"/>
                    <a:pt x="504" y="217"/>
                  </a:cubicBezTo>
                  <a:cubicBezTo>
                    <a:pt x="504" y="96"/>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89" name="Google Shape;1889;p125"/>
            <p:cNvSpPr/>
            <p:nvPr/>
          </p:nvSpPr>
          <p:spPr>
            <a:xfrm>
              <a:off x="6009850" y="3357125"/>
              <a:ext cx="12625" cy="10800"/>
            </a:xfrm>
            <a:custGeom>
              <a:avLst/>
              <a:gdLst/>
              <a:ahLst/>
              <a:cxnLst/>
              <a:rect l="l" t="t" r="r" b="b"/>
              <a:pathLst>
                <a:path w="505" h="432" extrusionOk="0">
                  <a:moveTo>
                    <a:pt x="288" y="0"/>
                  </a:moveTo>
                  <a:cubicBezTo>
                    <a:pt x="96" y="0"/>
                    <a:pt x="1" y="230"/>
                    <a:pt x="136" y="369"/>
                  </a:cubicBezTo>
                  <a:cubicBezTo>
                    <a:pt x="179" y="412"/>
                    <a:pt x="233" y="432"/>
                    <a:pt x="286" y="432"/>
                  </a:cubicBezTo>
                  <a:cubicBezTo>
                    <a:pt x="397" y="432"/>
                    <a:pt x="504" y="345"/>
                    <a:pt x="504" y="216"/>
                  </a:cubicBezTo>
                  <a:cubicBezTo>
                    <a:pt x="504" y="95"/>
                    <a:pt x="407"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90" name="Google Shape;1890;p125"/>
            <p:cNvSpPr/>
            <p:nvPr/>
          </p:nvSpPr>
          <p:spPr>
            <a:xfrm>
              <a:off x="6009850" y="3379425"/>
              <a:ext cx="12625" cy="10825"/>
            </a:xfrm>
            <a:custGeom>
              <a:avLst/>
              <a:gdLst/>
              <a:ahLst/>
              <a:cxnLst/>
              <a:rect l="l" t="t" r="r" b="b"/>
              <a:pathLst>
                <a:path w="505" h="433" extrusionOk="0">
                  <a:moveTo>
                    <a:pt x="288" y="1"/>
                  </a:moveTo>
                  <a:cubicBezTo>
                    <a:pt x="96" y="1"/>
                    <a:pt x="1" y="234"/>
                    <a:pt x="136" y="369"/>
                  </a:cubicBezTo>
                  <a:cubicBezTo>
                    <a:pt x="180" y="413"/>
                    <a:pt x="234" y="433"/>
                    <a:pt x="287" y="433"/>
                  </a:cubicBezTo>
                  <a:cubicBezTo>
                    <a:pt x="398" y="433"/>
                    <a:pt x="504" y="347"/>
                    <a:pt x="504" y="217"/>
                  </a:cubicBezTo>
                  <a:cubicBezTo>
                    <a:pt x="504" y="96"/>
                    <a:pt x="407"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91" name="Google Shape;1891;p125"/>
          <p:cNvGrpSpPr/>
          <p:nvPr/>
        </p:nvGrpSpPr>
        <p:grpSpPr>
          <a:xfrm>
            <a:off x="5924863" y="3407863"/>
            <a:ext cx="384325" cy="368925"/>
            <a:chOff x="5162575" y="3236000"/>
            <a:chExt cx="384325" cy="368925"/>
          </a:xfrm>
        </p:grpSpPr>
        <p:sp>
          <p:nvSpPr>
            <p:cNvPr id="1892" name="Google Shape;1892;p125"/>
            <p:cNvSpPr/>
            <p:nvPr/>
          </p:nvSpPr>
          <p:spPr>
            <a:xfrm>
              <a:off x="5162575" y="3236000"/>
              <a:ext cx="58600" cy="143250"/>
            </a:xfrm>
            <a:custGeom>
              <a:avLst/>
              <a:gdLst/>
              <a:ahLst/>
              <a:cxnLst/>
              <a:rect l="l" t="t" r="r" b="b"/>
              <a:pathLst>
                <a:path w="2344" h="5730" extrusionOk="0">
                  <a:moveTo>
                    <a:pt x="1172" y="432"/>
                  </a:moveTo>
                  <a:cubicBezTo>
                    <a:pt x="1750" y="432"/>
                    <a:pt x="2038" y="1129"/>
                    <a:pt x="1630" y="1538"/>
                  </a:cubicBezTo>
                  <a:cubicBezTo>
                    <a:pt x="1498" y="1670"/>
                    <a:pt x="1337" y="1729"/>
                    <a:pt x="1178" y="1729"/>
                  </a:cubicBezTo>
                  <a:cubicBezTo>
                    <a:pt x="845" y="1729"/>
                    <a:pt x="524" y="1470"/>
                    <a:pt x="524" y="1080"/>
                  </a:cubicBezTo>
                  <a:cubicBezTo>
                    <a:pt x="524" y="720"/>
                    <a:pt x="815" y="432"/>
                    <a:pt x="1172" y="432"/>
                  </a:cubicBezTo>
                  <a:close/>
                  <a:moveTo>
                    <a:pt x="941" y="2136"/>
                  </a:moveTo>
                  <a:cubicBezTo>
                    <a:pt x="1019" y="2154"/>
                    <a:pt x="1094" y="2159"/>
                    <a:pt x="1172" y="2162"/>
                  </a:cubicBezTo>
                  <a:cubicBezTo>
                    <a:pt x="1241" y="2159"/>
                    <a:pt x="1307" y="2154"/>
                    <a:pt x="1373" y="2142"/>
                  </a:cubicBezTo>
                  <a:lnTo>
                    <a:pt x="1373" y="2738"/>
                  </a:lnTo>
                  <a:cubicBezTo>
                    <a:pt x="1373" y="2856"/>
                    <a:pt x="1278" y="2954"/>
                    <a:pt x="1157" y="2954"/>
                  </a:cubicBezTo>
                  <a:cubicBezTo>
                    <a:pt x="1039" y="2954"/>
                    <a:pt x="941" y="2856"/>
                    <a:pt x="941" y="2738"/>
                  </a:cubicBezTo>
                  <a:lnTo>
                    <a:pt x="941" y="2136"/>
                  </a:lnTo>
                  <a:close/>
                  <a:moveTo>
                    <a:pt x="1172" y="0"/>
                  </a:moveTo>
                  <a:cubicBezTo>
                    <a:pt x="714" y="0"/>
                    <a:pt x="306" y="289"/>
                    <a:pt x="156" y="723"/>
                  </a:cubicBezTo>
                  <a:cubicBezTo>
                    <a:pt x="0" y="1160"/>
                    <a:pt x="144" y="1647"/>
                    <a:pt x="513" y="1932"/>
                  </a:cubicBezTo>
                  <a:lnTo>
                    <a:pt x="513" y="2738"/>
                  </a:lnTo>
                  <a:cubicBezTo>
                    <a:pt x="510" y="3011"/>
                    <a:pt x="685" y="3256"/>
                    <a:pt x="944" y="3348"/>
                  </a:cubicBezTo>
                  <a:lnTo>
                    <a:pt x="944" y="4339"/>
                  </a:lnTo>
                  <a:cubicBezTo>
                    <a:pt x="941" y="4825"/>
                    <a:pt x="1126" y="5297"/>
                    <a:pt x="1457" y="5657"/>
                  </a:cubicBezTo>
                  <a:cubicBezTo>
                    <a:pt x="1504" y="5708"/>
                    <a:pt x="1559" y="5729"/>
                    <a:pt x="1612" y="5729"/>
                  </a:cubicBezTo>
                  <a:cubicBezTo>
                    <a:pt x="1777" y="5729"/>
                    <a:pt x="1925" y="5522"/>
                    <a:pt x="1776" y="5363"/>
                  </a:cubicBezTo>
                  <a:cubicBezTo>
                    <a:pt x="1517" y="5084"/>
                    <a:pt x="1373" y="4716"/>
                    <a:pt x="1373" y="4336"/>
                  </a:cubicBezTo>
                  <a:lnTo>
                    <a:pt x="1373" y="3348"/>
                  </a:lnTo>
                  <a:cubicBezTo>
                    <a:pt x="1632" y="3256"/>
                    <a:pt x="1808" y="3011"/>
                    <a:pt x="1808" y="2738"/>
                  </a:cubicBezTo>
                  <a:lnTo>
                    <a:pt x="1808" y="1955"/>
                  </a:lnTo>
                  <a:cubicBezTo>
                    <a:pt x="2182" y="1681"/>
                    <a:pt x="2343" y="1198"/>
                    <a:pt x="2202" y="754"/>
                  </a:cubicBezTo>
                  <a:cubicBezTo>
                    <a:pt x="2064" y="311"/>
                    <a:pt x="1655" y="9"/>
                    <a:pt x="1192" y="0"/>
                  </a:cubicBezTo>
                  <a:cubicBezTo>
                    <a:pt x="1185" y="0"/>
                    <a:pt x="1178" y="0"/>
                    <a:pt x="1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93" name="Google Shape;1893;p125"/>
            <p:cNvSpPr/>
            <p:nvPr/>
          </p:nvSpPr>
          <p:spPr>
            <a:xfrm>
              <a:off x="5216400" y="3236000"/>
              <a:ext cx="330500" cy="368925"/>
            </a:xfrm>
            <a:custGeom>
              <a:avLst/>
              <a:gdLst/>
              <a:ahLst/>
              <a:cxnLst/>
              <a:rect l="l" t="t" r="r" b="b"/>
              <a:pathLst>
                <a:path w="13220" h="14757" extrusionOk="0">
                  <a:moveTo>
                    <a:pt x="2724" y="432"/>
                  </a:moveTo>
                  <a:cubicBezTo>
                    <a:pt x="3302" y="432"/>
                    <a:pt x="3590" y="1129"/>
                    <a:pt x="3181" y="1538"/>
                  </a:cubicBezTo>
                  <a:cubicBezTo>
                    <a:pt x="3050" y="1670"/>
                    <a:pt x="2888" y="1729"/>
                    <a:pt x="2730" y="1729"/>
                  </a:cubicBezTo>
                  <a:cubicBezTo>
                    <a:pt x="2397" y="1729"/>
                    <a:pt x="2076" y="1470"/>
                    <a:pt x="2076" y="1080"/>
                  </a:cubicBezTo>
                  <a:cubicBezTo>
                    <a:pt x="2076" y="723"/>
                    <a:pt x="2367" y="432"/>
                    <a:pt x="2724" y="432"/>
                  </a:cubicBezTo>
                  <a:close/>
                  <a:moveTo>
                    <a:pt x="2954" y="2136"/>
                  </a:moveTo>
                  <a:lnTo>
                    <a:pt x="2954" y="2738"/>
                  </a:lnTo>
                  <a:cubicBezTo>
                    <a:pt x="2954" y="2856"/>
                    <a:pt x="2859" y="2954"/>
                    <a:pt x="2738" y="2954"/>
                  </a:cubicBezTo>
                  <a:cubicBezTo>
                    <a:pt x="2620" y="2954"/>
                    <a:pt x="2522" y="2856"/>
                    <a:pt x="2522" y="2738"/>
                  </a:cubicBezTo>
                  <a:lnTo>
                    <a:pt x="2522" y="2142"/>
                  </a:lnTo>
                  <a:cubicBezTo>
                    <a:pt x="2588" y="2154"/>
                    <a:pt x="2658" y="2159"/>
                    <a:pt x="2724" y="2162"/>
                  </a:cubicBezTo>
                  <a:cubicBezTo>
                    <a:pt x="2801" y="2159"/>
                    <a:pt x="2879" y="2154"/>
                    <a:pt x="2954" y="2136"/>
                  </a:cubicBezTo>
                  <a:close/>
                  <a:moveTo>
                    <a:pt x="2727" y="0"/>
                  </a:moveTo>
                  <a:cubicBezTo>
                    <a:pt x="2720" y="0"/>
                    <a:pt x="2713" y="0"/>
                    <a:pt x="2706" y="0"/>
                  </a:cubicBezTo>
                  <a:cubicBezTo>
                    <a:pt x="2240" y="9"/>
                    <a:pt x="1834" y="311"/>
                    <a:pt x="1693" y="754"/>
                  </a:cubicBezTo>
                  <a:cubicBezTo>
                    <a:pt x="1555" y="1198"/>
                    <a:pt x="1713" y="1681"/>
                    <a:pt x="2090" y="1955"/>
                  </a:cubicBezTo>
                  <a:lnTo>
                    <a:pt x="2090" y="2738"/>
                  </a:lnTo>
                  <a:cubicBezTo>
                    <a:pt x="2090" y="3011"/>
                    <a:pt x="2263" y="3256"/>
                    <a:pt x="2522" y="3348"/>
                  </a:cubicBezTo>
                  <a:lnTo>
                    <a:pt x="2522" y="4339"/>
                  </a:lnTo>
                  <a:cubicBezTo>
                    <a:pt x="2522" y="5170"/>
                    <a:pt x="1846" y="5847"/>
                    <a:pt x="1011" y="5850"/>
                  </a:cubicBezTo>
                  <a:lnTo>
                    <a:pt x="737" y="5850"/>
                  </a:lnTo>
                  <a:cubicBezTo>
                    <a:pt x="591" y="5850"/>
                    <a:pt x="444" y="5830"/>
                    <a:pt x="303" y="5787"/>
                  </a:cubicBezTo>
                  <a:cubicBezTo>
                    <a:pt x="283" y="5780"/>
                    <a:pt x="262" y="5777"/>
                    <a:pt x="242" y="5777"/>
                  </a:cubicBezTo>
                  <a:cubicBezTo>
                    <a:pt x="150" y="5777"/>
                    <a:pt x="63" y="5839"/>
                    <a:pt x="35" y="5933"/>
                  </a:cubicBezTo>
                  <a:cubicBezTo>
                    <a:pt x="0" y="6046"/>
                    <a:pt x="67" y="6167"/>
                    <a:pt x="179" y="6201"/>
                  </a:cubicBezTo>
                  <a:cubicBezTo>
                    <a:pt x="334" y="6247"/>
                    <a:pt x="496" y="6273"/>
                    <a:pt x="657" y="6282"/>
                  </a:cubicBezTo>
                  <a:lnTo>
                    <a:pt x="657" y="12811"/>
                  </a:lnTo>
                  <a:cubicBezTo>
                    <a:pt x="660" y="13884"/>
                    <a:pt x="1529" y="14754"/>
                    <a:pt x="2603" y="14757"/>
                  </a:cubicBezTo>
                  <a:lnTo>
                    <a:pt x="8202" y="14757"/>
                  </a:lnTo>
                  <a:cubicBezTo>
                    <a:pt x="9276" y="14754"/>
                    <a:pt x="10145" y="13884"/>
                    <a:pt x="10148" y="12811"/>
                  </a:cubicBezTo>
                  <a:lnTo>
                    <a:pt x="10148" y="10217"/>
                  </a:lnTo>
                  <a:lnTo>
                    <a:pt x="10623" y="10217"/>
                  </a:lnTo>
                  <a:cubicBezTo>
                    <a:pt x="10836" y="10217"/>
                    <a:pt x="11012" y="10041"/>
                    <a:pt x="11012" y="9828"/>
                  </a:cubicBezTo>
                  <a:lnTo>
                    <a:pt x="11012" y="8683"/>
                  </a:lnTo>
                  <a:cubicBezTo>
                    <a:pt x="11383" y="8521"/>
                    <a:pt x="11717" y="8280"/>
                    <a:pt x="11988" y="7974"/>
                  </a:cubicBezTo>
                  <a:cubicBezTo>
                    <a:pt x="12132" y="7812"/>
                    <a:pt x="11985" y="7610"/>
                    <a:pt x="11823" y="7610"/>
                  </a:cubicBezTo>
                  <a:cubicBezTo>
                    <a:pt x="11769" y="7610"/>
                    <a:pt x="11713" y="7633"/>
                    <a:pt x="11665" y="7687"/>
                  </a:cubicBezTo>
                  <a:cubicBezTo>
                    <a:pt x="11198" y="8211"/>
                    <a:pt x="10548" y="8482"/>
                    <a:pt x="9892" y="8482"/>
                  </a:cubicBezTo>
                  <a:cubicBezTo>
                    <a:pt x="9399" y="8482"/>
                    <a:pt x="8904" y="8328"/>
                    <a:pt x="8481" y="8015"/>
                  </a:cubicBezTo>
                  <a:cubicBezTo>
                    <a:pt x="7497" y="7286"/>
                    <a:pt x="7232" y="5922"/>
                    <a:pt x="7871" y="4877"/>
                  </a:cubicBezTo>
                  <a:cubicBezTo>
                    <a:pt x="8314" y="4150"/>
                    <a:pt x="9092" y="3741"/>
                    <a:pt x="9894" y="3741"/>
                  </a:cubicBezTo>
                  <a:cubicBezTo>
                    <a:pt x="10248" y="3741"/>
                    <a:pt x="10606" y="3821"/>
                    <a:pt x="10943" y="3987"/>
                  </a:cubicBezTo>
                  <a:cubicBezTo>
                    <a:pt x="12042" y="4529"/>
                    <a:pt x="12546" y="5824"/>
                    <a:pt x="12103" y="6967"/>
                  </a:cubicBezTo>
                  <a:cubicBezTo>
                    <a:pt x="12060" y="7079"/>
                    <a:pt x="12114" y="7203"/>
                    <a:pt x="12226" y="7246"/>
                  </a:cubicBezTo>
                  <a:cubicBezTo>
                    <a:pt x="12253" y="7256"/>
                    <a:pt x="12279" y="7261"/>
                    <a:pt x="12305" y="7261"/>
                  </a:cubicBezTo>
                  <a:cubicBezTo>
                    <a:pt x="12392" y="7261"/>
                    <a:pt x="12473" y="7209"/>
                    <a:pt x="12506" y="7125"/>
                  </a:cubicBezTo>
                  <a:cubicBezTo>
                    <a:pt x="13220" y="5283"/>
                    <a:pt x="11861" y="3299"/>
                    <a:pt x="9886" y="3299"/>
                  </a:cubicBezTo>
                  <a:cubicBezTo>
                    <a:pt x="8536" y="3299"/>
                    <a:pt x="7379" y="4255"/>
                    <a:pt x="7125" y="5579"/>
                  </a:cubicBezTo>
                  <a:cubicBezTo>
                    <a:pt x="6872" y="6903"/>
                    <a:pt x="7595" y="8222"/>
                    <a:pt x="8847" y="8720"/>
                  </a:cubicBezTo>
                  <a:lnTo>
                    <a:pt x="8847" y="8752"/>
                  </a:lnTo>
                  <a:cubicBezTo>
                    <a:pt x="8847" y="8887"/>
                    <a:pt x="8956" y="8968"/>
                    <a:pt x="9066" y="8968"/>
                  </a:cubicBezTo>
                  <a:cubicBezTo>
                    <a:pt x="9141" y="8968"/>
                    <a:pt x="9217" y="8931"/>
                    <a:pt x="9258" y="8847"/>
                  </a:cubicBezTo>
                  <a:cubicBezTo>
                    <a:pt x="9465" y="8895"/>
                    <a:pt x="9676" y="8918"/>
                    <a:pt x="9887" y="8918"/>
                  </a:cubicBezTo>
                  <a:cubicBezTo>
                    <a:pt x="10119" y="8918"/>
                    <a:pt x="10351" y="8890"/>
                    <a:pt x="10577" y="8832"/>
                  </a:cubicBezTo>
                  <a:lnTo>
                    <a:pt x="10577" y="9785"/>
                  </a:lnTo>
                  <a:lnTo>
                    <a:pt x="9282" y="9785"/>
                  </a:lnTo>
                  <a:lnTo>
                    <a:pt x="9282" y="9681"/>
                  </a:lnTo>
                  <a:cubicBezTo>
                    <a:pt x="9282" y="9561"/>
                    <a:pt x="9184" y="9466"/>
                    <a:pt x="9066" y="9466"/>
                  </a:cubicBezTo>
                  <a:cubicBezTo>
                    <a:pt x="8948" y="9466"/>
                    <a:pt x="8850" y="9561"/>
                    <a:pt x="8850" y="9681"/>
                  </a:cubicBezTo>
                  <a:lnTo>
                    <a:pt x="8850" y="9828"/>
                  </a:lnTo>
                  <a:cubicBezTo>
                    <a:pt x="8850" y="10041"/>
                    <a:pt x="9025" y="10217"/>
                    <a:pt x="9238" y="10217"/>
                  </a:cubicBezTo>
                  <a:lnTo>
                    <a:pt x="9713" y="10217"/>
                  </a:lnTo>
                  <a:lnTo>
                    <a:pt x="9713" y="12811"/>
                  </a:lnTo>
                  <a:cubicBezTo>
                    <a:pt x="9713" y="13646"/>
                    <a:pt x="9037" y="14319"/>
                    <a:pt x="8202" y="14322"/>
                  </a:cubicBezTo>
                  <a:lnTo>
                    <a:pt x="2600" y="14322"/>
                  </a:lnTo>
                  <a:cubicBezTo>
                    <a:pt x="1765" y="14319"/>
                    <a:pt x="1089" y="13646"/>
                    <a:pt x="1089" y="12811"/>
                  </a:cubicBezTo>
                  <a:lnTo>
                    <a:pt x="1089" y="6282"/>
                  </a:lnTo>
                  <a:cubicBezTo>
                    <a:pt x="2131" y="6236"/>
                    <a:pt x="2951" y="5381"/>
                    <a:pt x="2954" y="4339"/>
                  </a:cubicBezTo>
                  <a:lnTo>
                    <a:pt x="2954" y="3348"/>
                  </a:lnTo>
                  <a:cubicBezTo>
                    <a:pt x="3213" y="3256"/>
                    <a:pt x="3386" y="3011"/>
                    <a:pt x="3386" y="2738"/>
                  </a:cubicBezTo>
                  <a:lnTo>
                    <a:pt x="3386" y="1932"/>
                  </a:lnTo>
                  <a:cubicBezTo>
                    <a:pt x="3751" y="1647"/>
                    <a:pt x="3895" y="1160"/>
                    <a:pt x="3743" y="720"/>
                  </a:cubicBezTo>
                  <a:cubicBezTo>
                    <a:pt x="3590" y="289"/>
                    <a:pt x="3182" y="0"/>
                    <a:pt x="27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94" name="Google Shape;1894;p125"/>
            <p:cNvSpPr/>
            <p:nvPr/>
          </p:nvSpPr>
          <p:spPr>
            <a:xfrm>
              <a:off x="5415025" y="3355800"/>
              <a:ext cx="96100" cy="77275"/>
            </a:xfrm>
            <a:custGeom>
              <a:avLst/>
              <a:gdLst/>
              <a:ahLst/>
              <a:cxnLst/>
              <a:rect l="l" t="t" r="r" b="b"/>
              <a:pathLst>
                <a:path w="3844" h="3091" extrusionOk="0">
                  <a:moveTo>
                    <a:pt x="921" y="437"/>
                  </a:moveTo>
                  <a:cubicBezTo>
                    <a:pt x="1059" y="437"/>
                    <a:pt x="1198" y="513"/>
                    <a:pt x="1256" y="678"/>
                  </a:cubicBezTo>
                  <a:cubicBezTo>
                    <a:pt x="1043" y="770"/>
                    <a:pt x="856" y="911"/>
                    <a:pt x="706" y="1090"/>
                  </a:cubicBezTo>
                  <a:cubicBezTo>
                    <a:pt x="611" y="1023"/>
                    <a:pt x="556" y="914"/>
                    <a:pt x="556" y="799"/>
                  </a:cubicBezTo>
                  <a:cubicBezTo>
                    <a:pt x="556" y="568"/>
                    <a:pt x="739" y="437"/>
                    <a:pt x="921" y="437"/>
                  </a:cubicBezTo>
                  <a:close/>
                  <a:moveTo>
                    <a:pt x="3049" y="441"/>
                  </a:moveTo>
                  <a:cubicBezTo>
                    <a:pt x="3124" y="441"/>
                    <a:pt x="3200" y="464"/>
                    <a:pt x="3265" y="514"/>
                  </a:cubicBezTo>
                  <a:cubicBezTo>
                    <a:pt x="3458" y="658"/>
                    <a:pt x="3458" y="948"/>
                    <a:pt x="3262" y="1092"/>
                  </a:cubicBezTo>
                  <a:cubicBezTo>
                    <a:pt x="3113" y="911"/>
                    <a:pt x="2926" y="770"/>
                    <a:pt x="2713" y="678"/>
                  </a:cubicBezTo>
                  <a:cubicBezTo>
                    <a:pt x="2766" y="528"/>
                    <a:pt x="2905" y="441"/>
                    <a:pt x="3049" y="441"/>
                  </a:cubicBezTo>
                  <a:close/>
                  <a:moveTo>
                    <a:pt x="1984" y="956"/>
                  </a:moveTo>
                  <a:cubicBezTo>
                    <a:pt x="2126" y="956"/>
                    <a:pt x="2268" y="977"/>
                    <a:pt x="2405" y="1020"/>
                  </a:cubicBezTo>
                  <a:lnTo>
                    <a:pt x="2416" y="1023"/>
                  </a:lnTo>
                  <a:cubicBezTo>
                    <a:pt x="2678" y="1110"/>
                    <a:pt x="2888" y="1271"/>
                    <a:pt x="3000" y="1470"/>
                  </a:cubicBezTo>
                  <a:cubicBezTo>
                    <a:pt x="3003" y="1472"/>
                    <a:pt x="3006" y="1475"/>
                    <a:pt x="3006" y="1478"/>
                  </a:cubicBezTo>
                  <a:cubicBezTo>
                    <a:pt x="3064" y="1579"/>
                    <a:pt x="3093" y="1691"/>
                    <a:pt x="3093" y="1806"/>
                  </a:cubicBezTo>
                  <a:cubicBezTo>
                    <a:pt x="3093" y="2276"/>
                    <a:pt x="2595" y="2658"/>
                    <a:pt x="1984" y="2658"/>
                  </a:cubicBezTo>
                  <a:cubicBezTo>
                    <a:pt x="1371" y="2658"/>
                    <a:pt x="873" y="2276"/>
                    <a:pt x="873" y="1806"/>
                  </a:cubicBezTo>
                  <a:cubicBezTo>
                    <a:pt x="873" y="1691"/>
                    <a:pt x="905" y="1579"/>
                    <a:pt x="959" y="1478"/>
                  </a:cubicBezTo>
                  <a:lnTo>
                    <a:pt x="965" y="1470"/>
                  </a:lnTo>
                  <a:cubicBezTo>
                    <a:pt x="1077" y="1271"/>
                    <a:pt x="1290" y="1110"/>
                    <a:pt x="1550" y="1026"/>
                  </a:cubicBezTo>
                  <a:lnTo>
                    <a:pt x="1564" y="1020"/>
                  </a:lnTo>
                  <a:cubicBezTo>
                    <a:pt x="1701" y="977"/>
                    <a:pt x="1842" y="956"/>
                    <a:pt x="1984" y="956"/>
                  </a:cubicBezTo>
                  <a:close/>
                  <a:moveTo>
                    <a:pt x="3053" y="0"/>
                  </a:moveTo>
                  <a:cubicBezTo>
                    <a:pt x="2713" y="0"/>
                    <a:pt x="2403" y="220"/>
                    <a:pt x="2298" y="551"/>
                  </a:cubicBezTo>
                  <a:cubicBezTo>
                    <a:pt x="2194" y="534"/>
                    <a:pt x="2089" y="525"/>
                    <a:pt x="1984" y="525"/>
                  </a:cubicBezTo>
                  <a:cubicBezTo>
                    <a:pt x="1879" y="525"/>
                    <a:pt x="1774" y="534"/>
                    <a:pt x="1670" y="551"/>
                  </a:cubicBezTo>
                  <a:cubicBezTo>
                    <a:pt x="1557" y="208"/>
                    <a:pt x="1242" y="8"/>
                    <a:pt x="917" y="8"/>
                  </a:cubicBezTo>
                  <a:cubicBezTo>
                    <a:pt x="748" y="8"/>
                    <a:pt x="577" y="62"/>
                    <a:pt x="430" y="177"/>
                  </a:cubicBezTo>
                  <a:cubicBezTo>
                    <a:pt x="1" y="514"/>
                    <a:pt x="32" y="1179"/>
                    <a:pt x="496" y="1470"/>
                  </a:cubicBezTo>
                  <a:cubicBezTo>
                    <a:pt x="461" y="1579"/>
                    <a:pt x="441" y="1691"/>
                    <a:pt x="441" y="1806"/>
                  </a:cubicBezTo>
                  <a:cubicBezTo>
                    <a:pt x="441" y="2515"/>
                    <a:pt x="1132" y="3090"/>
                    <a:pt x="1984" y="3090"/>
                  </a:cubicBezTo>
                  <a:cubicBezTo>
                    <a:pt x="2833" y="3090"/>
                    <a:pt x="3524" y="2515"/>
                    <a:pt x="3524" y="1806"/>
                  </a:cubicBezTo>
                  <a:cubicBezTo>
                    <a:pt x="3524" y="1691"/>
                    <a:pt x="3507" y="1579"/>
                    <a:pt x="3473" y="1470"/>
                  </a:cubicBezTo>
                  <a:cubicBezTo>
                    <a:pt x="3703" y="1326"/>
                    <a:pt x="3844" y="1072"/>
                    <a:pt x="3844" y="799"/>
                  </a:cubicBezTo>
                  <a:cubicBezTo>
                    <a:pt x="3844" y="407"/>
                    <a:pt x="3562" y="73"/>
                    <a:pt x="3176" y="10"/>
                  </a:cubicBezTo>
                  <a:cubicBezTo>
                    <a:pt x="3135" y="4"/>
                    <a:pt x="3094" y="0"/>
                    <a:pt x="30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95" name="Google Shape;1895;p125"/>
            <p:cNvSpPr/>
            <p:nvPr/>
          </p:nvSpPr>
          <p:spPr>
            <a:xfrm>
              <a:off x="5448000" y="3385700"/>
              <a:ext cx="12675" cy="10800"/>
            </a:xfrm>
            <a:custGeom>
              <a:avLst/>
              <a:gdLst/>
              <a:ahLst/>
              <a:cxnLst/>
              <a:rect l="l" t="t" r="r" b="b"/>
              <a:pathLst>
                <a:path w="507" h="432" extrusionOk="0">
                  <a:moveTo>
                    <a:pt x="291" y="0"/>
                  </a:moveTo>
                  <a:cubicBezTo>
                    <a:pt x="98" y="0"/>
                    <a:pt x="0" y="230"/>
                    <a:pt x="138" y="369"/>
                  </a:cubicBezTo>
                  <a:cubicBezTo>
                    <a:pt x="182" y="412"/>
                    <a:pt x="235" y="431"/>
                    <a:pt x="288" y="431"/>
                  </a:cubicBezTo>
                  <a:cubicBezTo>
                    <a:pt x="400" y="431"/>
                    <a:pt x="507" y="345"/>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96" name="Google Shape;1896;p125"/>
            <p:cNvSpPr/>
            <p:nvPr/>
          </p:nvSpPr>
          <p:spPr>
            <a:xfrm>
              <a:off x="5466775" y="3385700"/>
              <a:ext cx="12625" cy="10800"/>
            </a:xfrm>
            <a:custGeom>
              <a:avLst/>
              <a:gdLst/>
              <a:ahLst/>
              <a:cxnLst/>
              <a:rect l="l" t="t" r="r" b="b"/>
              <a:pathLst>
                <a:path w="505" h="432" extrusionOk="0">
                  <a:moveTo>
                    <a:pt x="288" y="0"/>
                  </a:moveTo>
                  <a:cubicBezTo>
                    <a:pt x="96" y="0"/>
                    <a:pt x="1" y="230"/>
                    <a:pt x="136" y="369"/>
                  </a:cubicBezTo>
                  <a:cubicBezTo>
                    <a:pt x="179" y="412"/>
                    <a:pt x="233" y="431"/>
                    <a:pt x="286" y="431"/>
                  </a:cubicBezTo>
                  <a:cubicBezTo>
                    <a:pt x="397" y="431"/>
                    <a:pt x="504" y="345"/>
                    <a:pt x="504" y="216"/>
                  </a:cubicBezTo>
                  <a:cubicBezTo>
                    <a:pt x="504" y="95"/>
                    <a:pt x="407"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897" name="Google Shape;1897;p125"/>
          <p:cNvGrpSpPr/>
          <p:nvPr/>
        </p:nvGrpSpPr>
        <p:grpSpPr>
          <a:xfrm>
            <a:off x="4743788" y="1689763"/>
            <a:ext cx="292125" cy="368925"/>
            <a:chOff x="3981500" y="1517900"/>
            <a:chExt cx="292125" cy="368925"/>
          </a:xfrm>
        </p:grpSpPr>
        <p:sp>
          <p:nvSpPr>
            <p:cNvPr id="1898" name="Google Shape;1898;p125"/>
            <p:cNvSpPr/>
            <p:nvPr/>
          </p:nvSpPr>
          <p:spPr>
            <a:xfrm>
              <a:off x="4045100" y="1575475"/>
              <a:ext cx="163475" cy="147525"/>
            </a:xfrm>
            <a:custGeom>
              <a:avLst/>
              <a:gdLst/>
              <a:ahLst/>
              <a:cxnLst/>
              <a:rect l="l" t="t" r="r" b="b"/>
              <a:pathLst>
                <a:path w="6539" h="5901" extrusionOk="0">
                  <a:moveTo>
                    <a:pt x="3289" y="0"/>
                  </a:moveTo>
                  <a:cubicBezTo>
                    <a:pt x="2612" y="0"/>
                    <a:pt x="1935" y="232"/>
                    <a:pt x="1383" y="700"/>
                  </a:cubicBezTo>
                  <a:cubicBezTo>
                    <a:pt x="214" y="1693"/>
                    <a:pt x="1" y="3414"/>
                    <a:pt x="890" y="4664"/>
                  </a:cubicBezTo>
                  <a:cubicBezTo>
                    <a:pt x="932" y="4723"/>
                    <a:pt x="998" y="4753"/>
                    <a:pt x="1065" y="4753"/>
                  </a:cubicBezTo>
                  <a:cubicBezTo>
                    <a:pt x="1109" y="4753"/>
                    <a:pt x="1154" y="4740"/>
                    <a:pt x="1193" y="4713"/>
                  </a:cubicBezTo>
                  <a:cubicBezTo>
                    <a:pt x="1288" y="4643"/>
                    <a:pt x="1311" y="4508"/>
                    <a:pt x="1242" y="4410"/>
                  </a:cubicBezTo>
                  <a:cubicBezTo>
                    <a:pt x="482" y="3342"/>
                    <a:pt x="663" y="1871"/>
                    <a:pt x="1665" y="1022"/>
                  </a:cubicBezTo>
                  <a:cubicBezTo>
                    <a:pt x="2136" y="621"/>
                    <a:pt x="2716" y="423"/>
                    <a:pt x="3294" y="423"/>
                  </a:cubicBezTo>
                  <a:cubicBezTo>
                    <a:pt x="3940" y="423"/>
                    <a:pt x="4585" y="671"/>
                    <a:pt x="5076" y="1160"/>
                  </a:cubicBezTo>
                  <a:cubicBezTo>
                    <a:pt x="6006" y="2084"/>
                    <a:pt x="6072" y="3567"/>
                    <a:pt x="5229" y="4569"/>
                  </a:cubicBezTo>
                  <a:cubicBezTo>
                    <a:pt x="4732" y="5160"/>
                    <a:pt x="4017" y="5469"/>
                    <a:pt x="3295" y="5469"/>
                  </a:cubicBezTo>
                  <a:cubicBezTo>
                    <a:pt x="2791" y="5469"/>
                    <a:pt x="2283" y="5319"/>
                    <a:pt x="1843" y="5009"/>
                  </a:cubicBezTo>
                  <a:cubicBezTo>
                    <a:pt x="1805" y="4982"/>
                    <a:pt x="1761" y="4969"/>
                    <a:pt x="1718" y="4969"/>
                  </a:cubicBezTo>
                  <a:cubicBezTo>
                    <a:pt x="1650" y="4969"/>
                    <a:pt x="1583" y="5001"/>
                    <a:pt x="1541" y="5061"/>
                  </a:cubicBezTo>
                  <a:cubicBezTo>
                    <a:pt x="1472" y="5159"/>
                    <a:pt x="1495" y="5291"/>
                    <a:pt x="1593" y="5360"/>
                  </a:cubicBezTo>
                  <a:cubicBezTo>
                    <a:pt x="2108" y="5724"/>
                    <a:pt x="2703" y="5900"/>
                    <a:pt x="3293" y="5900"/>
                  </a:cubicBezTo>
                  <a:cubicBezTo>
                    <a:pt x="4137" y="5900"/>
                    <a:pt x="4972" y="5539"/>
                    <a:pt x="5551" y="4848"/>
                  </a:cubicBezTo>
                  <a:cubicBezTo>
                    <a:pt x="6538" y="3673"/>
                    <a:pt x="6458" y="1940"/>
                    <a:pt x="5373" y="861"/>
                  </a:cubicBezTo>
                  <a:cubicBezTo>
                    <a:pt x="4798" y="289"/>
                    <a:pt x="4044" y="0"/>
                    <a:pt x="3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899" name="Google Shape;1899;p125"/>
            <p:cNvSpPr/>
            <p:nvPr/>
          </p:nvSpPr>
          <p:spPr>
            <a:xfrm>
              <a:off x="4032000" y="1543825"/>
              <a:ext cx="56175" cy="54050"/>
            </a:xfrm>
            <a:custGeom>
              <a:avLst/>
              <a:gdLst/>
              <a:ahLst/>
              <a:cxnLst/>
              <a:rect l="l" t="t" r="r" b="b"/>
              <a:pathLst>
                <a:path w="2247" h="2162" extrusionOk="0">
                  <a:moveTo>
                    <a:pt x="1080" y="434"/>
                  </a:moveTo>
                  <a:cubicBezTo>
                    <a:pt x="1659" y="434"/>
                    <a:pt x="1947" y="1131"/>
                    <a:pt x="1538" y="1539"/>
                  </a:cubicBezTo>
                  <a:cubicBezTo>
                    <a:pt x="1407" y="1671"/>
                    <a:pt x="1245" y="1729"/>
                    <a:pt x="1086" y="1729"/>
                  </a:cubicBezTo>
                  <a:cubicBezTo>
                    <a:pt x="753" y="1729"/>
                    <a:pt x="433" y="1472"/>
                    <a:pt x="433" y="1082"/>
                  </a:cubicBezTo>
                  <a:cubicBezTo>
                    <a:pt x="433" y="722"/>
                    <a:pt x="724" y="434"/>
                    <a:pt x="1080" y="434"/>
                  </a:cubicBezTo>
                  <a:close/>
                  <a:moveTo>
                    <a:pt x="1088" y="1"/>
                  </a:moveTo>
                  <a:cubicBezTo>
                    <a:pt x="533" y="1"/>
                    <a:pt x="1" y="431"/>
                    <a:pt x="1" y="1082"/>
                  </a:cubicBezTo>
                  <a:cubicBezTo>
                    <a:pt x="4" y="1678"/>
                    <a:pt x="485" y="2161"/>
                    <a:pt x="1080" y="2161"/>
                  </a:cubicBezTo>
                  <a:cubicBezTo>
                    <a:pt x="1518" y="2161"/>
                    <a:pt x="1912" y="1899"/>
                    <a:pt x="2079" y="1496"/>
                  </a:cubicBezTo>
                  <a:cubicBezTo>
                    <a:pt x="2246" y="1093"/>
                    <a:pt x="2154" y="627"/>
                    <a:pt x="1843" y="319"/>
                  </a:cubicBezTo>
                  <a:cubicBezTo>
                    <a:pt x="1624" y="99"/>
                    <a:pt x="1353" y="1"/>
                    <a:pt x="10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00" name="Google Shape;1900;p125"/>
            <p:cNvSpPr/>
            <p:nvPr/>
          </p:nvSpPr>
          <p:spPr>
            <a:xfrm>
              <a:off x="4168900" y="1543825"/>
              <a:ext cx="56150" cy="54050"/>
            </a:xfrm>
            <a:custGeom>
              <a:avLst/>
              <a:gdLst/>
              <a:ahLst/>
              <a:cxnLst/>
              <a:rect l="l" t="t" r="r" b="b"/>
              <a:pathLst>
                <a:path w="2246" h="2162" extrusionOk="0">
                  <a:moveTo>
                    <a:pt x="1080" y="434"/>
                  </a:moveTo>
                  <a:cubicBezTo>
                    <a:pt x="1658" y="434"/>
                    <a:pt x="1946" y="1131"/>
                    <a:pt x="1540" y="1539"/>
                  </a:cubicBezTo>
                  <a:cubicBezTo>
                    <a:pt x="1408" y="1671"/>
                    <a:pt x="1246" y="1729"/>
                    <a:pt x="1087" y="1729"/>
                  </a:cubicBezTo>
                  <a:cubicBezTo>
                    <a:pt x="753" y="1729"/>
                    <a:pt x="432" y="1472"/>
                    <a:pt x="432" y="1082"/>
                  </a:cubicBezTo>
                  <a:cubicBezTo>
                    <a:pt x="432" y="722"/>
                    <a:pt x="723" y="434"/>
                    <a:pt x="1080" y="434"/>
                  </a:cubicBezTo>
                  <a:close/>
                  <a:moveTo>
                    <a:pt x="1088" y="1"/>
                  </a:moveTo>
                  <a:cubicBezTo>
                    <a:pt x="533" y="1"/>
                    <a:pt x="0" y="431"/>
                    <a:pt x="0" y="1082"/>
                  </a:cubicBezTo>
                  <a:cubicBezTo>
                    <a:pt x="3" y="1678"/>
                    <a:pt x="487" y="2161"/>
                    <a:pt x="1080" y="2161"/>
                  </a:cubicBezTo>
                  <a:cubicBezTo>
                    <a:pt x="1517" y="2161"/>
                    <a:pt x="1912" y="1899"/>
                    <a:pt x="2079" y="1496"/>
                  </a:cubicBezTo>
                  <a:cubicBezTo>
                    <a:pt x="2246" y="1093"/>
                    <a:pt x="2154" y="627"/>
                    <a:pt x="1846" y="319"/>
                  </a:cubicBezTo>
                  <a:cubicBezTo>
                    <a:pt x="1625" y="99"/>
                    <a:pt x="1354" y="1"/>
                    <a:pt x="10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01" name="Google Shape;1901;p125"/>
            <p:cNvSpPr/>
            <p:nvPr/>
          </p:nvSpPr>
          <p:spPr>
            <a:xfrm>
              <a:off x="4100450" y="1517900"/>
              <a:ext cx="56175" cy="54050"/>
            </a:xfrm>
            <a:custGeom>
              <a:avLst/>
              <a:gdLst/>
              <a:ahLst/>
              <a:cxnLst/>
              <a:rect l="l" t="t" r="r" b="b"/>
              <a:pathLst>
                <a:path w="2247" h="2162" extrusionOk="0">
                  <a:moveTo>
                    <a:pt x="1080" y="432"/>
                  </a:moveTo>
                  <a:cubicBezTo>
                    <a:pt x="1659" y="432"/>
                    <a:pt x="1947" y="1128"/>
                    <a:pt x="1538" y="1537"/>
                  </a:cubicBezTo>
                  <a:cubicBezTo>
                    <a:pt x="1406" y="1670"/>
                    <a:pt x="1244" y="1729"/>
                    <a:pt x="1085" y="1729"/>
                  </a:cubicBezTo>
                  <a:cubicBezTo>
                    <a:pt x="752" y="1729"/>
                    <a:pt x="432" y="1471"/>
                    <a:pt x="432" y="1080"/>
                  </a:cubicBezTo>
                  <a:cubicBezTo>
                    <a:pt x="432" y="723"/>
                    <a:pt x="723" y="432"/>
                    <a:pt x="1080" y="432"/>
                  </a:cubicBezTo>
                  <a:close/>
                  <a:moveTo>
                    <a:pt x="1089" y="0"/>
                  </a:moveTo>
                  <a:cubicBezTo>
                    <a:pt x="533" y="0"/>
                    <a:pt x="1" y="432"/>
                    <a:pt x="1" y="1082"/>
                  </a:cubicBezTo>
                  <a:cubicBezTo>
                    <a:pt x="4" y="1678"/>
                    <a:pt x="484" y="2159"/>
                    <a:pt x="1080" y="2162"/>
                  </a:cubicBezTo>
                  <a:cubicBezTo>
                    <a:pt x="1518" y="2162"/>
                    <a:pt x="1912" y="1900"/>
                    <a:pt x="2079" y="1494"/>
                  </a:cubicBezTo>
                  <a:cubicBezTo>
                    <a:pt x="2246" y="1091"/>
                    <a:pt x="2154" y="628"/>
                    <a:pt x="1846" y="320"/>
                  </a:cubicBezTo>
                  <a:cubicBezTo>
                    <a:pt x="1625" y="99"/>
                    <a:pt x="1354" y="0"/>
                    <a:pt x="10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02" name="Google Shape;1902;p125"/>
            <p:cNvSpPr/>
            <p:nvPr/>
          </p:nvSpPr>
          <p:spPr>
            <a:xfrm>
              <a:off x="4086050" y="1607200"/>
              <a:ext cx="82800" cy="82850"/>
            </a:xfrm>
            <a:custGeom>
              <a:avLst/>
              <a:gdLst/>
              <a:ahLst/>
              <a:cxnLst/>
              <a:rect l="l" t="t" r="r" b="b"/>
              <a:pathLst>
                <a:path w="3312" h="3314" extrusionOk="0">
                  <a:moveTo>
                    <a:pt x="1659" y="435"/>
                  </a:moveTo>
                  <a:cubicBezTo>
                    <a:pt x="1777" y="435"/>
                    <a:pt x="1875" y="533"/>
                    <a:pt x="1875" y="651"/>
                  </a:cubicBezTo>
                  <a:lnTo>
                    <a:pt x="1875" y="1227"/>
                  </a:lnTo>
                  <a:cubicBezTo>
                    <a:pt x="1875" y="1345"/>
                    <a:pt x="1970" y="1443"/>
                    <a:pt x="2091" y="1443"/>
                  </a:cubicBezTo>
                  <a:lnTo>
                    <a:pt x="2667" y="1443"/>
                  </a:lnTo>
                  <a:cubicBezTo>
                    <a:pt x="2785" y="1443"/>
                    <a:pt x="2882" y="1541"/>
                    <a:pt x="2882" y="1659"/>
                  </a:cubicBezTo>
                  <a:cubicBezTo>
                    <a:pt x="2882" y="1777"/>
                    <a:pt x="2785" y="1875"/>
                    <a:pt x="2667" y="1875"/>
                  </a:cubicBezTo>
                  <a:lnTo>
                    <a:pt x="2091" y="1875"/>
                  </a:lnTo>
                  <a:cubicBezTo>
                    <a:pt x="1970" y="1875"/>
                    <a:pt x="1875" y="1972"/>
                    <a:pt x="1875" y="2090"/>
                  </a:cubicBezTo>
                  <a:lnTo>
                    <a:pt x="1875" y="2666"/>
                  </a:lnTo>
                  <a:cubicBezTo>
                    <a:pt x="1875" y="2784"/>
                    <a:pt x="1777" y="2882"/>
                    <a:pt x="1659" y="2882"/>
                  </a:cubicBezTo>
                  <a:cubicBezTo>
                    <a:pt x="1538" y="2882"/>
                    <a:pt x="1443" y="2784"/>
                    <a:pt x="1443" y="2666"/>
                  </a:cubicBezTo>
                  <a:lnTo>
                    <a:pt x="1443" y="2090"/>
                  </a:lnTo>
                  <a:cubicBezTo>
                    <a:pt x="1443" y="1972"/>
                    <a:pt x="1345" y="1875"/>
                    <a:pt x="1227" y="1875"/>
                  </a:cubicBezTo>
                  <a:lnTo>
                    <a:pt x="651" y="1875"/>
                  </a:lnTo>
                  <a:cubicBezTo>
                    <a:pt x="531" y="1875"/>
                    <a:pt x="436" y="1777"/>
                    <a:pt x="436" y="1659"/>
                  </a:cubicBezTo>
                  <a:cubicBezTo>
                    <a:pt x="436" y="1541"/>
                    <a:pt x="531" y="1443"/>
                    <a:pt x="651" y="1443"/>
                  </a:cubicBezTo>
                  <a:lnTo>
                    <a:pt x="1227" y="1443"/>
                  </a:lnTo>
                  <a:cubicBezTo>
                    <a:pt x="1345" y="1443"/>
                    <a:pt x="1443" y="1345"/>
                    <a:pt x="1443" y="1227"/>
                  </a:cubicBezTo>
                  <a:lnTo>
                    <a:pt x="1443" y="651"/>
                  </a:lnTo>
                  <a:cubicBezTo>
                    <a:pt x="1443" y="533"/>
                    <a:pt x="1538" y="435"/>
                    <a:pt x="1659" y="435"/>
                  </a:cubicBezTo>
                  <a:close/>
                  <a:moveTo>
                    <a:pt x="1662" y="0"/>
                  </a:moveTo>
                  <a:cubicBezTo>
                    <a:pt x="1328" y="0"/>
                    <a:pt x="1008" y="260"/>
                    <a:pt x="1008" y="651"/>
                  </a:cubicBezTo>
                  <a:lnTo>
                    <a:pt x="1008" y="1011"/>
                  </a:lnTo>
                  <a:lnTo>
                    <a:pt x="649" y="1011"/>
                  </a:lnTo>
                  <a:cubicBezTo>
                    <a:pt x="292" y="1011"/>
                    <a:pt x="1" y="1299"/>
                    <a:pt x="1" y="1659"/>
                  </a:cubicBezTo>
                  <a:cubicBezTo>
                    <a:pt x="1" y="2016"/>
                    <a:pt x="292" y="2306"/>
                    <a:pt x="649" y="2306"/>
                  </a:cubicBezTo>
                  <a:lnTo>
                    <a:pt x="1008" y="2306"/>
                  </a:lnTo>
                  <a:lnTo>
                    <a:pt x="1008" y="2666"/>
                  </a:lnTo>
                  <a:cubicBezTo>
                    <a:pt x="1008" y="3023"/>
                    <a:pt x="1299" y="3314"/>
                    <a:pt x="1656" y="3314"/>
                  </a:cubicBezTo>
                  <a:cubicBezTo>
                    <a:pt x="2013" y="3314"/>
                    <a:pt x="2304" y="3023"/>
                    <a:pt x="2304" y="2666"/>
                  </a:cubicBezTo>
                  <a:lnTo>
                    <a:pt x="2304" y="2306"/>
                  </a:lnTo>
                  <a:lnTo>
                    <a:pt x="2664" y="2306"/>
                  </a:lnTo>
                  <a:cubicBezTo>
                    <a:pt x="3021" y="2306"/>
                    <a:pt x="3311" y="2016"/>
                    <a:pt x="3311" y="1659"/>
                  </a:cubicBezTo>
                  <a:cubicBezTo>
                    <a:pt x="3311" y="1299"/>
                    <a:pt x="3021" y="1011"/>
                    <a:pt x="2664" y="1011"/>
                  </a:cubicBezTo>
                  <a:lnTo>
                    <a:pt x="2304" y="1011"/>
                  </a:lnTo>
                  <a:lnTo>
                    <a:pt x="2304" y="651"/>
                  </a:lnTo>
                  <a:cubicBezTo>
                    <a:pt x="2304" y="478"/>
                    <a:pt x="2238" y="314"/>
                    <a:pt x="2117" y="193"/>
                  </a:cubicBezTo>
                  <a:cubicBezTo>
                    <a:pt x="1984" y="60"/>
                    <a:pt x="1821" y="0"/>
                    <a:pt x="16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03" name="Google Shape;1903;p125"/>
            <p:cNvSpPr/>
            <p:nvPr/>
          </p:nvSpPr>
          <p:spPr>
            <a:xfrm>
              <a:off x="4005600" y="1801600"/>
              <a:ext cx="82200" cy="63200"/>
            </a:xfrm>
            <a:custGeom>
              <a:avLst/>
              <a:gdLst/>
              <a:ahLst/>
              <a:cxnLst/>
              <a:rect l="l" t="t" r="r" b="b"/>
              <a:pathLst>
                <a:path w="3288" h="2528" extrusionOk="0">
                  <a:moveTo>
                    <a:pt x="1682" y="0"/>
                  </a:moveTo>
                  <a:cubicBezTo>
                    <a:pt x="1564" y="0"/>
                    <a:pt x="1466" y="95"/>
                    <a:pt x="1466" y="216"/>
                  </a:cubicBezTo>
                  <a:cubicBezTo>
                    <a:pt x="1466" y="334"/>
                    <a:pt x="1561" y="432"/>
                    <a:pt x="1682" y="432"/>
                  </a:cubicBezTo>
                  <a:cubicBezTo>
                    <a:pt x="2016" y="435"/>
                    <a:pt x="2335" y="570"/>
                    <a:pt x="2571" y="809"/>
                  </a:cubicBezTo>
                  <a:lnTo>
                    <a:pt x="2744" y="982"/>
                  </a:lnTo>
                  <a:lnTo>
                    <a:pt x="1837" y="1888"/>
                  </a:lnTo>
                  <a:cubicBezTo>
                    <a:pt x="1687" y="2046"/>
                    <a:pt x="1486" y="2125"/>
                    <a:pt x="1285" y="2125"/>
                  </a:cubicBezTo>
                  <a:cubicBezTo>
                    <a:pt x="1090" y="2125"/>
                    <a:pt x="894" y="2050"/>
                    <a:pt x="743" y="1900"/>
                  </a:cubicBezTo>
                  <a:cubicBezTo>
                    <a:pt x="441" y="1598"/>
                    <a:pt x="447" y="1103"/>
                    <a:pt x="758" y="809"/>
                  </a:cubicBezTo>
                  <a:cubicBezTo>
                    <a:pt x="812" y="754"/>
                    <a:pt x="870" y="705"/>
                    <a:pt x="933" y="662"/>
                  </a:cubicBezTo>
                  <a:cubicBezTo>
                    <a:pt x="1031" y="593"/>
                    <a:pt x="1054" y="458"/>
                    <a:pt x="985" y="360"/>
                  </a:cubicBezTo>
                  <a:cubicBezTo>
                    <a:pt x="945" y="300"/>
                    <a:pt x="878" y="268"/>
                    <a:pt x="811" y="268"/>
                  </a:cubicBezTo>
                  <a:cubicBezTo>
                    <a:pt x="767" y="268"/>
                    <a:pt x="724" y="281"/>
                    <a:pt x="686" y="308"/>
                  </a:cubicBezTo>
                  <a:cubicBezTo>
                    <a:pt x="602" y="366"/>
                    <a:pt x="524" y="429"/>
                    <a:pt x="452" y="501"/>
                  </a:cubicBezTo>
                  <a:cubicBezTo>
                    <a:pt x="0" y="970"/>
                    <a:pt x="6" y="1716"/>
                    <a:pt x="467" y="2176"/>
                  </a:cubicBezTo>
                  <a:cubicBezTo>
                    <a:pt x="700" y="2410"/>
                    <a:pt x="1007" y="2527"/>
                    <a:pt x="1314" y="2527"/>
                  </a:cubicBezTo>
                  <a:cubicBezTo>
                    <a:pt x="1613" y="2527"/>
                    <a:pt x="1911" y="2416"/>
                    <a:pt x="2142" y="2194"/>
                  </a:cubicBezTo>
                  <a:lnTo>
                    <a:pt x="3202" y="1134"/>
                  </a:lnTo>
                  <a:cubicBezTo>
                    <a:pt x="3288" y="1048"/>
                    <a:pt x="3288" y="913"/>
                    <a:pt x="3202" y="829"/>
                  </a:cubicBezTo>
                  <a:lnTo>
                    <a:pt x="2876" y="501"/>
                  </a:lnTo>
                  <a:cubicBezTo>
                    <a:pt x="2560" y="184"/>
                    <a:pt x="2134" y="6"/>
                    <a:pt x="16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04" name="Google Shape;1904;p125"/>
            <p:cNvSpPr/>
            <p:nvPr/>
          </p:nvSpPr>
          <p:spPr>
            <a:xfrm>
              <a:off x="3981500" y="1638175"/>
              <a:ext cx="292125" cy="248650"/>
            </a:xfrm>
            <a:custGeom>
              <a:avLst/>
              <a:gdLst/>
              <a:ahLst/>
              <a:cxnLst/>
              <a:rect l="l" t="t" r="r" b="b"/>
              <a:pathLst>
                <a:path w="11685" h="9946" extrusionOk="0">
                  <a:moveTo>
                    <a:pt x="5023" y="6407"/>
                  </a:moveTo>
                  <a:lnTo>
                    <a:pt x="5533" y="6917"/>
                  </a:lnTo>
                  <a:lnTo>
                    <a:pt x="5236" y="7211"/>
                  </a:lnTo>
                  <a:lnTo>
                    <a:pt x="4727" y="6704"/>
                  </a:lnTo>
                  <a:lnTo>
                    <a:pt x="5023" y="6407"/>
                  </a:lnTo>
                  <a:close/>
                  <a:moveTo>
                    <a:pt x="743" y="492"/>
                  </a:moveTo>
                  <a:lnTo>
                    <a:pt x="6952" y="6704"/>
                  </a:lnTo>
                  <a:lnTo>
                    <a:pt x="6443" y="7214"/>
                  </a:lnTo>
                  <a:lnTo>
                    <a:pt x="829" y="1600"/>
                  </a:lnTo>
                  <a:cubicBezTo>
                    <a:pt x="668" y="1439"/>
                    <a:pt x="579" y="1223"/>
                    <a:pt x="579" y="995"/>
                  </a:cubicBezTo>
                  <a:cubicBezTo>
                    <a:pt x="579" y="814"/>
                    <a:pt x="636" y="638"/>
                    <a:pt x="743" y="492"/>
                  </a:cubicBezTo>
                  <a:close/>
                  <a:moveTo>
                    <a:pt x="2628" y="6104"/>
                  </a:moveTo>
                  <a:cubicBezTo>
                    <a:pt x="3177" y="6104"/>
                    <a:pt x="3727" y="6314"/>
                    <a:pt x="4145" y="6733"/>
                  </a:cubicBezTo>
                  <a:lnTo>
                    <a:pt x="4931" y="7519"/>
                  </a:lnTo>
                  <a:lnTo>
                    <a:pt x="3411" y="9036"/>
                  </a:lnTo>
                  <a:cubicBezTo>
                    <a:pt x="3093" y="9354"/>
                    <a:pt x="2677" y="9513"/>
                    <a:pt x="2260" y="9513"/>
                  </a:cubicBezTo>
                  <a:cubicBezTo>
                    <a:pt x="1843" y="9513"/>
                    <a:pt x="1426" y="9354"/>
                    <a:pt x="1108" y="9036"/>
                  </a:cubicBezTo>
                  <a:cubicBezTo>
                    <a:pt x="472" y="8400"/>
                    <a:pt x="472" y="7369"/>
                    <a:pt x="1108" y="6733"/>
                  </a:cubicBezTo>
                  <a:cubicBezTo>
                    <a:pt x="1529" y="6314"/>
                    <a:pt x="2079" y="6104"/>
                    <a:pt x="2628" y="6104"/>
                  </a:cubicBezTo>
                  <a:close/>
                  <a:moveTo>
                    <a:pt x="9051" y="6104"/>
                  </a:moveTo>
                  <a:cubicBezTo>
                    <a:pt x="9600" y="6104"/>
                    <a:pt x="10149" y="6314"/>
                    <a:pt x="10568" y="6733"/>
                  </a:cubicBezTo>
                  <a:cubicBezTo>
                    <a:pt x="11204" y="7369"/>
                    <a:pt x="11204" y="8400"/>
                    <a:pt x="10571" y="9036"/>
                  </a:cubicBezTo>
                  <a:cubicBezTo>
                    <a:pt x="10253" y="9354"/>
                    <a:pt x="9835" y="9513"/>
                    <a:pt x="9418" y="9513"/>
                  </a:cubicBezTo>
                  <a:cubicBezTo>
                    <a:pt x="9001" y="9513"/>
                    <a:pt x="8584" y="9354"/>
                    <a:pt x="8268" y="9036"/>
                  </a:cubicBezTo>
                  <a:lnTo>
                    <a:pt x="6748" y="7519"/>
                  </a:lnTo>
                  <a:lnTo>
                    <a:pt x="7534" y="6733"/>
                  </a:lnTo>
                  <a:cubicBezTo>
                    <a:pt x="7953" y="6314"/>
                    <a:pt x="8502" y="6104"/>
                    <a:pt x="9051" y="6104"/>
                  </a:cubicBezTo>
                  <a:close/>
                  <a:moveTo>
                    <a:pt x="737" y="0"/>
                  </a:moveTo>
                  <a:cubicBezTo>
                    <a:pt x="660" y="0"/>
                    <a:pt x="583" y="30"/>
                    <a:pt x="524" y="89"/>
                  </a:cubicBezTo>
                  <a:cubicBezTo>
                    <a:pt x="23" y="590"/>
                    <a:pt x="23" y="1404"/>
                    <a:pt x="524" y="1905"/>
                  </a:cubicBezTo>
                  <a:lnTo>
                    <a:pt x="4718" y="6099"/>
                  </a:lnTo>
                  <a:lnTo>
                    <a:pt x="4419" y="6399"/>
                  </a:lnTo>
                  <a:cubicBezTo>
                    <a:pt x="3919" y="5913"/>
                    <a:pt x="3273" y="5672"/>
                    <a:pt x="2627" y="5672"/>
                  </a:cubicBezTo>
                  <a:cubicBezTo>
                    <a:pt x="1967" y="5672"/>
                    <a:pt x="1307" y="5924"/>
                    <a:pt x="803" y="6428"/>
                  </a:cubicBezTo>
                  <a:cubicBezTo>
                    <a:pt x="0" y="7234"/>
                    <a:pt x="0" y="8538"/>
                    <a:pt x="803" y="9341"/>
                  </a:cubicBezTo>
                  <a:cubicBezTo>
                    <a:pt x="1207" y="9744"/>
                    <a:pt x="1735" y="9946"/>
                    <a:pt x="2263" y="9946"/>
                  </a:cubicBezTo>
                  <a:cubicBezTo>
                    <a:pt x="2790" y="9946"/>
                    <a:pt x="3317" y="9745"/>
                    <a:pt x="3719" y="9344"/>
                  </a:cubicBezTo>
                  <a:lnTo>
                    <a:pt x="5841" y="7219"/>
                  </a:lnTo>
                  <a:lnTo>
                    <a:pt x="7966" y="9344"/>
                  </a:lnTo>
                  <a:cubicBezTo>
                    <a:pt x="8367" y="9745"/>
                    <a:pt x="8894" y="9946"/>
                    <a:pt x="9421" y="9946"/>
                  </a:cubicBezTo>
                  <a:cubicBezTo>
                    <a:pt x="9949" y="9946"/>
                    <a:pt x="10477" y="9744"/>
                    <a:pt x="10879" y="9341"/>
                  </a:cubicBezTo>
                  <a:cubicBezTo>
                    <a:pt x="11685" y="8538"/>
                    <a:pt x="11685" y="7234"/>
                    <a:pt x="10879" y="6428"/>
                  </a:cubicBezTo>
                  <a:cubicBezTo>
                    <a:pt x="10400" y="5946"/>
                    <a:pt x="9750" y="5673"/>
                    <a:pt x="9072" y="5673"/>
                  </a:cubicBezTo>
                  <a:cubicBezTo>
                    <a:pt x="9065" y="5673"/>
                    <a:pt x="9058" y="5673"/>
                    <a:pt x="9051" y="5673"/>
                  </a:cubicBezTo>
                  <a:cubicBezTo>
                    <a:pt x="9047" y="5673"/>
                    <a:pt x="9043" y="5673"/>
                    <a:pt x="9040" y="5673"/>
                  </a:cubicBezTo>
                  <a:cubicBezTo>
                    <a:pt x="8376" y="5673"/>
                    <a:pt x="7735" y="5932"/>
                    <a:pt x="7257" y="6399"/>
                  </a:cubicBezTo>
                  <a:lnTo>
                    <a:pt x="6961" y="6099"/>
                  </a:lnTo>
                  <a:lnTo>
                    <a:pt x="11155" y="1905"/>
                  </a:lnTo>
                  <a:cubicBezTo>
                    <a:pt x="11656" y="1404"/>
                    <a:pt x="11656" y="590"/>
                    <a:pt x="11155" y="89"/>
                  </a:cubicBezTo>
                  <a:cubicBezTo>
                    <a:pt x="11096" y="30"/>
                    <a:pt x="11019" y="0"/>
                    <a:pt x="10942" y="0"/>
                  </a:cubicBezTo>
                  <a:cubicBezTo>
                    <a:pt x="10865" y="0"/>
                    <a:pt x="10788" y="30"/>
                    <a:pt x="10729" y="89"/>
                  </a:cubicBezTo>
                  <a:lnTo>
                    <a:pt x="10171" y="647"/>
                  </a:lnTo>
                  <a:cubicBezTo>
                    <a:pt x="10016" y="802"/>
                    <a:pt x="10160" y="1018"/>
                    <a:pt x="10328" y="1018"/>
                  </a:cubicBezTo>
                  <a:cubicBezTo>
                    <a:pt x="10379" y="1018"/>
                    <a:pt x="10431" y="999"/>
                    <a:pt x="10479" y="952"/>
                  </a:cubicBezTo>
                  <a:lnTo>
                    <a:pt x="10936" y="495"/>
                  </a:lnTo>
                  <a:lnTo>
                    <a:pt x="10936" y="495"/>
                  </a:lnTo>
                  <a:cubicBezTo>
                    <a:pt x="11181" y="834"/>
                    <a:pt x="11147" y="1301"/>
                    <a:pt x="10850" y="1597"/>
                  </a:cubicBezTo>
                  <a:lnTo>
                    <a:pt x="6653" y="5794"/>
                  </a:lnTo>
                  <a:lnTo>
                    <a:pt x="6143" y="5285"/>
                  </a:lnTo>
                  <a:lnTo>
                    <a:pt x="9825" y="1603"/>
                  </a:lnTo>
                  <a:cubicBezTo>
                    <a:pt x="9980" y="1446"/>
                    <a:pt x="9836" y="1230"/>
                    <a:pt x="9669" y="1230"/>
                  </a:cubicBezTo>
                  <a:cubicBezTo>
                    <a:pt x="9618" y="1230"/>
                    <a:pt x="9565" y="1250"/>
                    <a:pt x="9517" y="1298"/>
                  </a:cubicBezTo>
                  <a:lnTo>
                    <a:pt x="5838" y="4980"/>
                  </a:lnTo>
                  <a:lnTo>
                    <a:pt x="950" y="89"/>
                  </a:lnTo>
                  <a:cubicBezTo>
                    <a:pt x="891" y="30"/>
                    <a:pt x="814" y="0"/>
                    <a:pt x="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05" name="Google Shape;1905;p125"/>
            <p:cNvSpPr/>
            <p:nvPr/>
          </p:nvSpPr>
          <p:spPr>
            <a:xfrm>
              <a:off x="4167175" y="1801600"/>
              <a:ext cx="83150" cy="64075"/>
            </a:xfrm>
            <a:custGeom>
              <a:avLst/>
              <a:gdLst/>
              <a:ahLst/>
              <a:cxnLst/>
              <a:rect l="l" t="t" r="r" b="b"/>
              <a:pathLst>
                <a:path w="3326" h="2563" extrusionOk="0">
                  <a:moveTo>
                    <a:pt x="1624" y="433"/>
                  </a:moveTo>
                  <a:cubicBezTo>
                    <a:pt x="1952" y="433"/>
                    <a:pt x="2280" y="558"/>
                    <a:pt x="2531" y="809"/>
                  </a:cubicBezTo>
                  <a:cubicBezTo>
                    <a:pt x="2830" y="1105"/>
                    <a:pt x="2830" y="1589"/>
                    <a:pt x="2531" y="1888"/>
                  </a:cubicBezTo>
                  <a:cubicBezTo>
                    <a:pt x="2382" y="2037"/>
                    <a:pt x="2187" y="2111"/>
                    <a:pt x="1992" y="2111"/>
                  </a:cubicBezTo>
                  <a:cubicBezTo>
                    <a:pt x="1797" y="2111"/>
                    <a:pt x="1601" y="2037"/>
                    <a:pt x="1451" y="1888"/>
                  </a:cubicBezTo>
                  <a:lnTo>
                    <a:pt x="544" y="982"/>
                  </a:lnTo>
                  <a:lnTo>
                    <a:pt x="717" y="809"/>
                  </a:lnTo>
                  <a:cubicBezTo>
                    <a:pt x="967" y="558"/>
                    <a:pt x="1296" y="433"/>
                    <a:pt x="1624" y="433"/>
                  </a:cubicBezTo>
                  <a:close/>
                  <a:moveTo>
                    <a:pt x="1624" y="0"/>
                  </a:moveTo>
                  <a:cubicBezTo>
                    <a:pt x="1169" y="0"/>
                    <a:pt x="731" y="181"/>
                    <a:pt x="412" y="504"/>
                  </a:cubicBezTo>
                  <a:lnTo>
                    <a:pt x="87" y="829"/>
                  </a:lnTo>
                  <a:cubicBezTo>
                    <a:pt x="0" y="913"/>
                    <a:pt x="0" y="1051"/>
                    <a:pt x="87" y="1134"/>
                  </a:cubicBezTo>
                  <a:lnTo>
                    <a:pt x="1146" y="2196"/>
                  </a:lnTo>
                  <a:cubicBezTo>
                    <a:pt x="1380" y="2440"/>
                    <a:pt x="1693" y="2562"/>
                    <a:pt x="2006" y="2562"/>
                  </a:cubicBezTo>
                  <a:cubicBezTo>
                    <a:pt x="2312" y="2562"/>
                    <a:pt x="2618" y="2446"/>
                    <a:pt x="2853" y="2211"/>
                  </a:cubicBezTo>
                  <a:cubicBezTo>
                    <a:pt x="3325" y="1739"/>
                    <a:pt x="3319" y="967"/>
                    <a:pt x="2836" y="504"/>
                  </a:cubicBezTo>
                  <a:cubicBezTo>
                    <a:pt x="2516" y="181"/>
                    <a:pt x="2079" y="0"/>
                    <a:pt x="16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06" name="Google Shape;1906;p125"/>
            <p:cNvSpPr/>
            <p:nvPr/>
          </p:nvSpPr>
          <p:spPr>
            <a:xfrm>
              <a:off x="4120250" y="1784900"/>
              <a:ext cx="12625" cy="10800"/>
            </a:xfrm>
            <a:custGeom>
              <a:avLst/>
              <a:gdLst/>
              <a:ahLst/>
              <a:cxnLst/>
              <a:rect l="l" t="t" r="r" b="b"/>
              <a:pathLst>
                <a:path w="505" h="432" extrusionOk="0">
                  <a:moveTo>
                    <a:pt x="288" y="0"/>
                  </a:moveTo>
                  <a:cubicBezTo>
                    <a:pt x="98" y="0"/>
                    <a:pt x="0" y="230"/>
                    <a:pt x="136" y="369"/>
                  </a:cubicBezTo>
                  <a:cubicBezTo>
                    <a:pt x="180" y="412"/>
                    <a:pt x="234" y="432"/>
                    <a:pt x="287" y="432"/>
                  </a:cubicBezTo>
                  <a:cubicBezTo>
                    <a:pt x="398" y="432"/>
                    <a:pt x="504" y="345"/>
                    <a:pt x="504" y="216"/>
                  </a:cubicBezTo>
                  <a:cubicBezTo>
                    <a:pt x="504" y="95"/>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sp>
        <p:nvSpPr>
          <p:cNvPr id="1907" name="Google Shape;1907;p125"/>
          <p:cNvSpPr/>
          <p:nvPr/>
        </p:nvSpPr>
        <p:spPr>
          <a:xfrm>
            <a:off x="5311313" y="3558413"/>
            <a:ext cx="368950" cy="218300"/>
          </a:xfrm>
          <a:custGeom>
            <a:avLst/>
            <a:gdLst/>
            <a:ahLst/>
            <a:cxnLst/>
            <a:rect l="l" t="t" r="r" b="b"/>
            <a:pathLst>
              <a:path w="14758" h="8732" extrusionOk="0">
                <a:moveTo>
                  <a:pt x="11429" y="1299"/>
                </a:moveTo>
                <a:lnTo>
                  <a:pt x="11429" y="1817"/>
                </a:lnTo>
                <a:lnTo>
                  <a:pt x="3329" y="1817"/>
                </a:lnTo>
                <a:lnTo>
                  <a:pt x="3329" y="1299"/>
                </a:lnTo>
                <a:close/>
                <a:moveTo>
                  <a:pt x="10102" y="3256"/>
                </a:moveTo>
                <a:lnTo>
                  <a:pt x="10102" y="3688"/>
                </a:lnTo>
                <a:lnTo>
                  <a:pt x="4656" y="3688"/>
                </a:lnTo>
                <a:lnTo>
                  <a:pt x="4656" y="3256"/>
                </a:lnTo>
                <a:close/>
                <a:moveTo>
                  <a:pt x="2710" y="1"/>
                </a:moveTo>
                <a:cubicBezTo>
                  <a:pt x="2336" y="1"/>
                  <a:pt x="2033" y="303"/>
                  <a:pt x="2033" y="677"/>
                </a:cubicBezTo>
                <a:lnTo>
                  <a:pt x="2033" y="1817"/>
                </a:lnTo>
                <a:lnTo>
                  <a:pt x="721" y="1817"/>
                </a:lnTo>
                <a:cubicBezTo>
                  <a:pt x="323" y="1817"/>
                  <a:pt x="1" y="2140"/>
                  <a:pt x="1" y="2537"/>
                </a:cubicBezTo>
                <a:lnTo>
                  <a:pt x="1" y="3904"/>
                </a:lnTo>
                <a:cubicBezTo>
                  <a:pt x="1" y="4025"/>
                  <a:pt x="99" y="4120"/>
                  <a:pt x="217" y="4120"/>
                </a:cubicBezTo>
                <a:lnTo>
                  <a:pt x="620" y="4120"/>
                </a:lnTo>
                <a:lnTo>
                  <a:pt x="620" y="8516"/>
                </a:lnTo>
                <a:cubicBezTo>
                  <a:pt x="620" y="8637"/>
                  <a:pt x="718" y="8732"/>
                  <a:pt x="836" y="8732"/>
                </a:cubicBezTo>
                <a:lnTo>
                  <a:pt x="13922" y="8732"/>
                </a:lnTo>
                <a:cubicBezTo>
                  <a:pt x="14040" y="8732"/>
                  <a:pt x="14138" y="8637"/>
                  <a:pt x="14138" y="8516"/>
                </a:cubicBezTo>
                <a:lnTo>
                  <a:pt x="14138" y="5283"/>
                </a:lnTo>
                <a:cubicBezTo>
                  <a:pt x="14138" y="5165"/>
                  <a:pt x="14040" y="5067"/>
                  <a:pt x="13922" y="5067"/>
                </a:cubicBezTo>
                <a:cubicBezTo>
                  <a:pt x="13802" y="5067"/>
                  <a:pt x="13707" y="5165"/>
                  <a:pt x="13707" y="5283"/>
                </a:cubicBezTo>
                <a:lnTo>
                  <a:pt x="13707" y="8303"/>
                </a:lnTo>
                <a:lnTo>
                  <a:pt x="13059" y="8303"/>
                </a:lnTo>
                <a:lnTo>
                  <a:pt x="13059" y="4771"/>
                </a:lnTo>
                <a:cubicBezTo>
                  <a:pt x="13059" y="4653"/>
                  <a:pt x="12961" y="4555"/>
                  <a:pt x="12843" y="4555"/>
                </a:cubicBezTo>
                <a:cubicBezTo>
                  <a:pt x="12722" y="4555"/>
                  <a:pt x="12627" y="4653"/>
                  <a:pt x="12627" y="4771"/>
                </a:cubicBezTo>
                <a:lnTo>
                  <a:pt x="12627" y="8303"/>
                </a:lnTo>
                <a:lnTo>
                  <a:pt x="11965" y="8303"/>
                </a:lnTo>
                <a:lnTo>
                  <a:pt x="11965" y="4771"/>
                </a:lnTo>
                <a:cubicBezTo>
                  <a:pt x="11965" y="4653"/>
                  <a:pt x="11870" y="4555"/>
                  <a:pt x="11749" y="4555"/>
                </a:cubicBezTo>
                <a:cubicBezTo>
                  <a:pt x="11631" y="4555"/>
                  <a:pt x="11533" y="4653"/>
                  <a:pt x="11533" y="4771"/>
                </a:cubicBezTo>
                <a:lnTo>
                  <a:pt x="11533" y="8303"/>
                </a:lnTo>
                <a:lnTo>
                  <a:pt x="10871" y="8303"/>
                </a:lnTo>
                <a:lnTo>
                  <a:pt x="10871" y="4771"/>
                </a:lnTo>
                <a:cubicBezTo>
                  <a:pt x="10871" y="4653"/>
                  <a:pt x="10776" y="4555"/>
                  <a:pt x="10655" y="4555"/>
                </a:cubicBezTo>
                <a:cubicBezTo>
                  <a:pt x="10537" y="4555"/>
                  <a:pt x="10439" y="4653"/>
                  <a:pt x="10439" y="4771"/>
                </a:cubicBezTo>
                <a:lnTo>
                  <a:pt x="10439" y="8303"/>
                </a:lnTo>
                <a:lnTo>
                  <a:pt x="9780" y="8303"/>
                </a:lnTo>
                <a:lnTo>
                  <a:pt x="9780" y="4771"/>
                </a:lnTo>
                <a:cubicBezTo>
                  <a:pt x="9780" y="4653"/>
                  <a:pt x="9682" y="4555"/>
                  <a:pt x="9564" y="4555"/>
                </a:cubicBezTo>
                <a:cubicBezTo>
                  <a:pt x="9446" y="4555"/>
                  <a:pt x="9348" y="4653"/>
                  <a:pt x="9348" y="4771"/>
                </a:cubicBezTo>
                <a:lnTo>
                  <a:pt x="9348" y="8303"/>
                </a:lnTo>
                <a:lnTo>
                  <a:pt x="8689" y="8303"/>
                </a:lnTo>
                <a:lnTo>
                  <a:pt x="8689" y="4771"/>
                </a:lnTo>
                <a:cubicBezTo>
                  <a:pt x="8689" y="4653"/>
                  <a:pt x="8591" y="4555"/>
                  <a:pt x="8473" y="4555"/>
                </a:cubicBezTo>
                <a:cubicBezTo>
                  <a:pt x="8352" y="4555"/>
                  <a:pt x="8257" y="4653"/>
                  <a:pt x="8257" y="4771"/>
                </a:cubicBezTo>
                <a:lnTo>
                  <a:pt x="8257" y="8303"/>
                </a:lnTo>
                <a:lnTo>
                  <a:pt x="7595" y="8303"/>
                </a:lnTo>
                <a:lnTo>
                  <a:pt x="7595" y="4771"/>
                </a:lnTo>
                <a:cubicBezTo>
                  <a:pt x="7595" y="4653"/>
                  <a:pt x="7497" y="4555"/>
                  <a:pt x="7379" y="4555"/>
                </a:cubicBezTo>
                <a:cubicBezTo>
                  <a:pt x="7258" y="4555"/>
                  <a:pt x="7163" y="4653"/>
                  <a:pt x="7163" y="4771"/>
                </a:cubicBezTo>
                <a:lnTo>
                  <a:pt x="7163" y="8303"/>
                </a:lnTo>
                <a:lnTo>
                  <a:pt x="6501" y="8303"/>
                </a:lnTo>
                <a:lnTo>
                  <a:pt x="6501" y="4771"/>
                </a:lnTo>
                <a:cubicBezTo>
                  <a:pt x="6501" y="4653"/>
                  <a:pt x="6406" y="4555"/>
                  <a:pt x="6285" y="4555"/>
                </a:cubicBezTo>
                <a:cubicBezTo>
                  <a:pt x="6167" y="4555"/>
                  <a:pt x="6069" y="4653"/>
                  <a:pt x="6069" y="4771"/>
                </a:cubicBezTo>
                <a:lnTo>
                  <a:pt x="6069" y="8303"/>
                </a:lnTo>
                <a:lnTo>
                  <a:pt x="5410" y="8303"/>
                </a:lnTo>
                <a:lnTo>
                  <a:pt x="5410" y="4771"/>
                </a:lnTo>
                <a:cubicBezTo>
                  <a:pt x="5410" y="4653"/>
                  <a:pt x="5312" y="4555"/>
                  <a:pt x="5194" y="4555"/>
                </a:cubicBezTo>
                <a:cubicBezTo>
                  <a:pt x="5076" y="4555"/>
                  <a:pt x="4978" y="4653"/>
                  <a:pt x="4978" y="4771"/>
                </a:cubicBezTo>
                <a:lnTo>
                  <a:pt x="4978" y="8303"/>
                </a:lnTo>
                <a:lnTo>
                  <a:pt x="4319" y="8303"/>
                </a:lnTo>
                <a:lnTo>
                  <a:pt x="4319" y="4771"/>
                </a:lnTo>
                <a:cubicBezTo>
                  <a:pt x="4319" y="4653"/>
                  <a:pt x="4221" y="4555"/>
                  <a:pt x="4103" y="4555"/>
                </a:cubicBezTo>
                <a:cubicBezTo>
                  <a:pt x="3985" y="4555"/>
                  <a:pt x="3887" y="4653"/>
                  <a:pt x="3887" y="4771"/>
                </a:cubicBezTo>
                <a:lnTo>
                  <a:pt x="3887" y="8303"/>
                </a:lnTo>
                <a:lnTo>
                  <a:pt x="3228" y="8303"/>
                </a:lnTo>
                <a:lnTo>
                  <a:pt x="3228" y="4771"/>
                </a:lnTo>
                <a:cubicBezTo>
                  <a:pt x="3228" y="4653"/>
                  <a:pt x="3130" y="4555"/>
                  <a:pt x="3012" y="4555"/>
                </a:cubicBezTo>
                <a:cubicBezTo>
                  <a:pt x="2891" y="4555"/>
                  <a:pt x="2796" y="4653"/>
                  <a:pt x="2796" y="4771"/>
                </a:cubicBezTo>
                <a:lnTo>
                  <a:pt x="2796" y="8303"/>
                </a:lnTo>
                <a:lnTo>
                  <a:pt x="2137" y="8303"/>
                </a:lnTo>
                <a:lnTo>
                  <a:pt x="2137" y="4771"/>
                </a:lnTo>
                <a:cubicBezTo>
                  <a:pt x="2137" y="4653"/>
                  <a:pt x="2039" y="4555"/>
                  <a:pt x="1921" y="4555"/>
                </a:cubicBezTo>
                <a:cubicBezTo>
                  <a:pt x="1800" y="4555"/>
                  <a:pt x="1705" y="4653"/>
                  <a:pt x="1705" y="4771"/>
                </a:cubicBezTo>
                <a:lnTo>
                  <a:pt x="1705" y="8303"/>
                </a:lnTo>
                <a:lnTo>
                  <a:pt x="1057" y="8303"/>
                </a:lnTo>
                <a:lnTo>
                  <a:pt x="1057" y="4123"/>
                </a:lnTo>
                <a:lnTo>
                  <a:pt x="2770" y="4123"/>
                </a:lnTo>
                <a:cubicBezTo>
                  <a:pt x="2891" y="4123"/>
                  <a:pt x="2986" y="4025"/>
                  <a:pt x="2986" y="3907"/>
                </a:cubicBezTo>
                <a:cubicBezTo>
                  <a:pt x="2986" y="3786"/>
                  <a:pt x="2891" y="3691"/>
                  <a:pt x="2770" y="3691"/>
                </a:cubicBezTo>
                <a:lnTo>
                  <a:pt x="433" y="3691"/>
                </a:lnTo>
                <a:lnTo>
                  <a:pt x="433" y="2540"/>
                </a:lnTo>
                <a:cubicBezTo>
                  <a:pt x="433" y="2381"/>
                  <a:pt x="562" y="2252"/>
                  <a:pt x="721" y="2252"/>
                </a:cubicBezTo>
                <a:lnTo>
                  <a:pt x="14038" y="2252"/>
                </a:lnTo>
                <a:cubicBezTo>
                  <a:pt x="14196" y="2252"/>
                  <a:pt x="14325" y="2381"/>
                  <a:pt x="14325" y="2540"/>
                </a:cubicBezTo>
                <a:lnTo>
                  <a:pt x="14325" y="3691"/>
                </a:lnTo>
                <a:lnTo>
                  <a:pt x="10534" y="3691"/>
                </a:lnTo>
                <a:lnTo>
                  <a:pt x="10534" y="3043"/>
                </a:lnTo>
                <a:cubicBezTo>
                  <a:pt x="10534" y="2923"/>
                  <a:pt x="10439" y="2828"/>
                  <a:pt x="10318" y="2828"/>
                </a:cubicBezTo>
                <a:lnTo>
                  <a:pt x="4440" y="2828"/>
                </a:lnTo>
                <a:cubicBezTo>
                  <a:pt x="4319" y="2828"/>
                  <a:pt x="4224" y="2923"/>
                  <a:pt x="4224" y="3043"/>
                </a:cubicBezTo>
                <a:lnTo>
                  <a:pt x="4224" y="3691"/>
                </a:lnTo>
                <a:lnTo>
                  <a:pt x="3689" y="3691"/>
                </a:lnTo>
                <a:cubicBezTo>
                  <a:pt x="3570" y="3691"/>
                  <a:pt x="3473" y="3786"/>
                  <a:pt x="3473" y="3907"/>
                </a:cubicBezTo>
                <a:cubicBezTo>
                  <a:pt x="3473" y="4025"/>
                  <a:pt x="3570" y="4123"/>
                  <a:pt x="3689" y="4123"/>
                </a:cubicBezTo>
                <a:lnTo>
                  <a:pt x="13704" y="4123"/>
                </a:lnTo>
                <a:lnTo>
                  <a:pt x="13704" y="4368"/>
                </a:lnTo>
                <a:cubicBezTo>
                  <a:pt x="13704" y="4486"/>
                  <a:pt x="13802" y="4584"/>
                  <a:pt x="13920" y="4584"/>
                </a:cubicBezTo>
                <a:cubicBezTo>
                  <a:pt x="14040" y="4584"/>
                  <a:pt x="14135" y="4486"/>
                  <a:pt x="14135" y="4368"/>
                </a:cubicBezTo>
                <a:lnTo>
                  <a:pt x="14135" y="4123"/>
                </a:lnTo>
                <a:lnTo>
                  <a:pt x="14541" y="4123"/>
                </a:lnTo>
                <a:cubicBezTo>
                  <a:pt x="14659" y="4123"/>
                  <a:pt x="14757" y="4025"/>
                  <a:pt x="14757" y="3907"/>
                </a:cubicBezTo>
                <a:lnTo>
                  <a:pt x="14757" y="2537"/>
                </a:lnTo>
                <a:cubicBezTo>
                  <a:pt x="14757" y="2140"/>
                  <a:pt x="14435" y="1817"/>
                  <a:pt x="14038" y="1817"/>
                </a:cubicBezTo>
                <a:lnTo>
                  <a:pt x="12725" y="1817"/>
                </a:lnTo>
                <a:lnTo>
                  <a:pt x="12725" y="677"/>
                </a:lnTo>
                <a:cubicBezTo>
                  <a:pt x="12725" y="303"/>
                  <a:pt x="12423" y="1"/>
                  <a:pt x="12048" y="1"/>
                </a:cubicBezTo>
                <a:lnTo>
                  <a:pt x="11067" y="1"/>
                </a:lnTo>
                <a:cubicBezTo>
                  <a:pt x="10949" y="1"/>
                  <a:pt x="10851" y="96"/>
                  <a:pt x="10851" y="216"/>
                </a:cubicBezTo>
                <a:cubicBezTo>
                  <a:pt x="10851" y="335"/>
                  <a:pt x="10949" y="432"/>
                  <a:pt x="11067" y="432"/>
                </a:cubicBezTo>
                <a:lnTo>
                  <a:pt x="12048" y="432"/>
                </a:lnTo>
                <a:cubicBezTo>
                  <a:pt x="12184" y="432"/>
                  <a:pt x="12293" y="542"/>
                  <a:pt x="12293" y="677"/>
                </a:cubicBezTo>
                <a:lnTo>
                  <a:pt x="12293" y="1814"/>
                </a:lnTo>
                <a:lnTo>
                  <a:pt x="11861" y="1814"/>
                </a:lnTo>
                <a:lnTo>
                  <a:pt x="11861" y="1109"/>
                </a:lnTo>
                <a:cubicBezTo>
                  <a:pt x="11861" y="974"/>
                  <a:pt x="11752" y="864"/>
                  <a:pt x="11617" y="864"/>
                </a:cubicBezTo>
                <a:lnTo>
                  <a:pt x="3142" y="864"/>
                </a:lnTo>
                <a:cubicBezTo>
                  <a:pt x="3006" y="864"/>
                  <a:pt x="2897" y="974"/>
                  <a:pt x="2897" y="1109"/>
                </a:cubicBezTo>
                <a:lnTo>
                  <a:pt x="2897" y="1814"/>
                </a:lnTo>
                <a:lnTo>
                  <a:pt x="2465" y="1814"/>
                </a:lnTo>
                <a:lnTo>
                  <a:pt x="2465" y="677"/>
                </a:lnTo>
                <a:cubicBezTo>
                  <a:pt x="2465" y="542"/>
                  <a:pt x="2574" y="432"/>
                  <a:pt x="2710" y="432"/>
                </a:cubicBezTo>
                <a:lnTo>
                  <a:pt x="10143" y="432"/>
                </a:lnTo>
                <a:cubicBezTo>
                  <a:pt x="10261" y="432"/>
                  <a:pt x="10356" y="335"/>
                  <a:pt x="10356" y="216"/>
                </a:cubicBezTo>
                <a:cubicBezTo>
                  <a:pt x="10356" y="98"/>
                  <a:pt x="10261" y="1"/>
                  <a:pt x="101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nvGrpSpPr>
          <p:cNvPr id="1908" name="Google Shape;1908;p125"/>
          <p:cNvGrpSpPr/>
          <p:nvPr/>
        </p:nvGrpSpPr>
        <p:grpSpPr>
          <a:xfrm>
            <a:off x="1673463" y="2244188"/>
            <a:ext cx="259100" cy="368950"/>
            <a:chOff x="911175" y="2072325"/>
            <a:chExt cx="259100" cy="368950"/>
          </a:xfrm>
        </p:grpSpPr>
        <p:sp>
          <p:nvSpPr>
            <p:cNvPr id="1909" name="Google Shape;1909;p125"/>
            <p:cNvSpPr/>
            <p:nvPr/>
          </p:nvSpPr>
          <p:spPr>
            <a:xfrm>
              <a:off x="911175" y="2072325"/>
              <a:ext cx="259100" cy="368950"/>
            </a:xfrm>
            <a:custGeom>
              <a:avLst/>
              <a:gdLst/>
              <a:ahLst/>
              <a:cxnLst/>
              <a:rect l="l" t="t" r="r" b="b"/>
              <a:pathLst>
                <a:path w="10364" h="14758" extrusionOk="0">
                  <a:moveTo>
                    <a:pt x="6935" y="1299"/>
                  </a:moveTo>
                  <a:cubicBezTo>
                    <a:pt x="7053" y="1299"/>
                    <a:pt x="7151" y="1394"/>
                    <a:pt x="7151" y="1515"/>
                  </a:cubicBezTo>
                  <a:lnTo>
                    <a:pt x="7151" y="3714"/>
                  </a:lnTo>
                  <a:cubicBezTo>
                    <a:pt x="7013" y="3631"/>
                    <a:pt x="6869" y="3568"/>
                    <a:pt x="6719" y="3519"/>
                  </a:cubicBezTo>
                  <a:lnTo>
                    <a:pt x="6719" y="1299"/>
                  </a:lnTo>
                  <a:close/>
                  <a:moveTo>
                    <a:pt x="3403" y="1299"/>
                  </a:moveTo>
                  <a:lnTo>
                    <a:pt x="3403" y="3539"/>
                  </a:lnTo>
                  <a:cubicBezTo>
                    <a:pt x="3253" y="3591"/>
                    <a:pt x="3106" y="3663"/>
                    <a:pt x="2971" y="3749"/>
                  </a:cubicBezTo>
                  <a:lnTo>
                    <a:pt x="2971" y="1515"/>
                  </a:lnTo>
                  <a:cubicBezTo>
                    <a:pt x="2971" y="1394"/>
                    <a:pt x="3069" y="1299"/>
                    <a:pt x="3187" y="1299"/>
                  </a:cubicBezTo>
                  <a:close/>
                  <a:moveTo>
                    <a:pt x="3737" y="436"/>
                  </a:moveTo>
                  <a:cubicBezTo>
                    <a:pt x="4030" y="436"/>
                    <a:pt x="4266" y="672"/>
                    <a:pt x="4269" y="965"/>
                  </a:cubicBezTo>
                  <a:lnTo>
                    <a:pt x="4269" y="3418"/>
                  </a:lnTo>
                  <a:lnTo>
                    <a:pt x="4108" y="3418"/>
                  </a:lnTo>
                  <a:cubicBezTo>
                    <a:pt x="4019" y="3418"/>
                    <a:pt x="3927" y="3424"/>
                    <a:pt x="3837" y="3435"/>
                  </a:cubicBezTo>
                  <a:lnTo>
                    <a:pt x="3835" y="3435"/>
                  </a:lnTo>
                  <a:lnTo>
                    <a:pt x="3835" y="1083"/>
                  </a:lnTo>
                  <a:cubicBezTo>
                    <a:pt x="3835" y="962"/>
                    <a:pt x="3740" y="867"/>
                    <a:pt x="3619" y="867"/>
                  </a:cubicBezTo>
                  <a:lnTo>
                    <a:pt x="3187" y="867"/>
                  </a:lnTo>
                  <a:cubicBezTo>
                    <a:pt x="2830" y="867"/>
                    <a:pt x="2539" y="1155"/>
                    <a:pt x="2539" y="1515"/>
                  </a:cubicBezTo>
                  <a:lnTo>
                    <a:pt x="2539" y="4115"/>
                  </a:lnTo>
                  <a:cubicBezTo>
                    <a:pt x="2407" y="4261"/>
                    <a:pt x="2294" y="4425"/>
                    <a:pt x="2208" y="4604"/>
                  </a:cubicBezTo>
                  <a:cubicBezTo>
                    <a:pt x="2142" y="4463"/>
                    <a:pt x="2107" y="4307"/>
                    <a:pt x="2107" y="4152"/>
                  </a:cubicBezTo>
                  <a:lnTo>
                    <a:pt x="2107" y="1515"/>
                  </a:lnTo>
                  <a:cubicBezTo>
                    <a:pt x="2110" y="919"/>
                    <a:pt x="2591" y="436"/>
                    <a:pt x="3187" y="436"/>
                  </a:cubicBezTo>
                  <a:close/>
                  <a:moveTo>
                    <a:pt x="3460" y="13027"/>
                  </a:moveTo>
                  <a:cubicBezTo>
                    <a:pt x="3763" y="13027"/>
                    <a:pt x="4010" y="13275"/>
                    <a:pt x="4010" y="13577"/>
                  </a:cubicBezTo>
                  <a:lnTo>
                    <a:pt x="4010" y="14288"/>
                  </a:lnTo>
                  <a:cubicBezTo>
                    <a:pt x="4010" y="14308"/>
                    <a:pt x="3993" y="14325"/>
                    <a:pt x="3970" y="14325"/>
                  </a:cubicBezTo>
                  <a:lnTo>
                    <a:pt x="3665" y="14325"/>
                  </a:lnTo>
                  <a:lnTo>
                    <a:pt x="3665" y="13908"/>
                  </a:lnTo>
                  <a:cubicBezTo>
                    <a:pt x="3665" y="13787"/>
                    <a:pt x="3567" y="13692"/>
                    <a:pt x="3449" y="13692"/>
                  </a:cubicBezTo>
                  <a:cubicBezTo>
                    <a:pt x="3331" y="13692"/>
                    <a:pt x="3233" y="13787"/>
                    <a:pt x="3233" y="13908"/>
                  </a:cubicBezTo>
                  <a:lnTo>
                    <a:pt x="3233" y="14325"/>
                  </a:lnTo>
                  <a:lnTo>
                    <a:pt x="2338" y="14325"/>
                  </a:lnTo>
                  <a:lnTo>
                    <a:pt x="2338" y="13908"/>
                  </a:lnTo>
                  <a:cubicBezTo>
                    <a:pt x="2338" y="13787"/>
                    <a:pt x="2240" y="13692"/>
                    <a:pt x="2122" y="13692"/>
                  </a:cubicBezTo>
                  <a:cubicBezTo>
                    <a:pt x="2004" y="13692"/>
                    <a:pt x="1906" y="13787"/>
                    <a:pt x="1906" y="13908"/>
                  </a:cubicBezTo>
                  <a:lnTo>
                    <a:pt x="1906" y="14325"/>
                  </a:lnTo>
                  <a:lnTo>
                    <a:pt x="1598" y="14325"/>
                  </a:lnTo>
                  <a:cubicBezTo>
                    <a:pt x="1578" y="14325"/>
                    <a:pt x="1560" y="14308"/>
                    <a:pt x="1560" y="14288"/>
                  </a:cubicBezTo>
                  <a:lnTo>
                    <a:pt x="1560" y="13577"/>
                  </a:lnTo>
                  <a:cubicBezTo>
                    <a:pt x="1560" y="13275"/>
                    <a:pt x="1805" y="13030"/>
                    <a:pt x="2107" y="13027"/>
                  </a:cubicBezTo>
                  <a:close/>
                  <a:moveTo>
                    <a:pt x="8072" y="13027"/>
                  </a:moveTo>
                  <a:cubicBezTo>
                    <a:pt x="8374" y="13027"/>
                    <a:pt x="8619" y="13275"/>
                    <a:pt x="8622" y="13577"/>
                  </a:cubicBezTo>
                  <a:lnTo>
                    <a:pt x="8622" y="14288"/>
                  </a:lnTo>
                  <a:cubicBezTo>
                    <a:pt x="8622" y="14308"/>
                    <a:pt x="8605" y="14325"/>
                    <a:pt x="8582" y="14325"/>
                  </a:cubicBezTo>
                  <a:lnTo>
                    <a:pt x="8274" y="14325"/>
                  </a:lnTo>
                  <a:lnTo>
                    <a:pt x="8274" y="13908"/>
                  </a:lnTo>
                  <a:cubicBezTo>
                    <a:pt x="8274" y="13787"/>
                    <a:pt x="8179" y="13692"/>
                    <a:pt x="8058" y="13692"/>
                  </a:cubicBezTo>
                  <a:cubicBezTo>
                    <a:pt x="7940" y="13692"/>
                    <a:pt x="7842" y="13787"/>
                    <a:pt x="7842" y="13908"/>
                  </a:cubicBezTo>
                  <a:lnTo>
                    <a:pt x="7842" y="14325"/>
                  </a:lnTo>
                  <a:lnTo>
                    <a:pt x="6949" y="14325"/>
                  </a:lnTo>
                  <a:lnTo>
                    <a:pt x="6949" y="13908"/>
                  </a:lnTo>
                  <a:cubicBezTo>
                    <a:pt x="6949" y="13787"/>
                    <a:pt x="6851" y="13692"/>
                    <a:pt x="6733" y="13692"/>
                  </a:cubicBezTo>
                  <a:cubicBezTo>
                    <a:pt x="6613" y="13692"/>
                    <a:pt x="6518" y="13787"/>
                    <a:pt x="6518" y="13908"/>
                  </a:cubicBezTo>
                  <a:lnTo>
                    <a:pt x="6518" y="14325"/>
                  </a:lnTo>
                  <a:lnTo>
                    <a:pt x="6209" y="14325"/>
                  </a:lnTo>
                  <a:cubicBezTo>
                    <a:pt x="6189" y="14325"/>
                    <a:pt x="6172" y="14308"/>
                    <a:pt x="6172" y="14288"/>
                  </a:cubicBezTo>
                  <a:lnTo>
                    <a:pt x="6172" y="13577"/>
                  </a:lnTo>
                  <a:cubicBezTo>
                    <a:pt x="6172" y="13275"/>
                    <a:pt x="6417" y="13030"/>
                    <a:pt x="6719" y="13027"/>
                  </a:cubicBezTo>
                  <a:close/>
                  <a:moveTo>
                    <a:pt x="3190" y="1"/>
                  </a:moveTo>
                  <a:cubicBezTo>
                    <a:pt x="2355" y="4"/>
                    <a:pt x="1678" y="677"/>
                    <a:pt x="1678" y="1512"/>
                  </a:cubicBezTo>
                  <a:lnTo>
                    <a:pt x="1678" y="4149"/>
                  </a:lnTo>
                  <a:cubicBezTo>
                    <a:pt x="1675" y="4405"/>
                    <a:pt x="1742" y="4659"/>
                    <a:pt x="1865" y="4886"/>
                  </a:cubicBezTo>
                  <a:cubicBezTo>
                    <a:pt x="1310" y="5387"/>
                    <a:pt x="864" y="5994"/>
                    <a:pt x="550" y="6674"/>
                  </a:cubicBezTo>
                  <a:cubicBezTo>
                    <a:pt x="187" y="7457"/>
                    <a:pt x="0" y="8312"/>
                    <a:pt x="3" y="9175"/>
                  </a:cubicBezTo>
                  <a:cubicBezTo>
                    <a:pt x="3" y="10586"/>
                    <a:pt x="484" y="11916"/>
                    <a:pt x="1359" y="12947"/>
                  </a:cubicBezTo>
                  <a:cubicBezTo>
                    <a:pt x="1209" y="13122"/>
                    <a:pt x="1128" y="13344"/>
                    <a:pt x="1128" y="13577"/>
                  </a:cubicBezTo>
                  <a:lnTo>
                    <a:pt x="1128" y="14288"/>
                  </a:lnTo>
                  <a:cubicBezTo>
                    <a:pt x="1128" y="14547"/>
                    <a:pt x="1339" y="14757"/>
                    <a:pt x="1598" y="14757"/>
                  </a:cubicBezTo>
                  <a:lnTo>
                    <a:pt x="3970" y="14757"/>
                  </a:lnTo>
                  <a:cubicBezTo>
                    <a:pt x="4079" y="14757"/>
                    <a:pt x="4186" y="14720"/>
                    <a:pt x="4269" y="14651"/>
                  </a:cubicBezTo>
                  <a:cubicBezTo>
                    <a:pt x="4540" y="14698"/>
                    <a:pt x="4815" y="14722"/>
                    <a:pt x="5090" y="14722"/>
                  </a:cubicBezTo>
                  <a:cubicBezTo>
                    <a:pt x="5365" y="14722"/>
                    <a:pt x="5641" y="14698"/>
                    <a:pt x="5913" y="14651"/>
                  </a:cubicBezTo>
                  <a:cubicBezTo>
                    <a:pt x="5996" y="14720"/>
                    <a:pt x="6100" y="14757"/>
                    <a:pt x="6209" y="14757"/>
                  </a:cubicBezTo>
                  <a:lnTo>
                    <a:pt x="8582" y="14757"/>
                  </a:lnTo>
                  <a:cubicBezTo>
                    <a:pt x="8841" y="14757"/>
                    <a:pt x="9054" y="14547"/>
                    <a:pt x="9054" y="14285"/>
                  </a:cubicBezTo>
                  <a:lnTo>
                    <a:pt x="9054" y="13577"/>
                  </a:lnTo>
                  <a:cubicBezTo>
                    <a:pt x="9054" y="13344"/>
                    <a:pt x="8970" y="13119"/>
                    <a:pt x="8823" y="12944"/>
                  </a:cubicBezTo>
                  <a:cubicBezTo>
                    <a:pt x="8990" y="12745"/>
                    <a:pt x="9146" y="12532"/>
                    <a:pt x="9287" y="12313"/>
                  </a:cubicBezTo>
                  <a:cubicBezTo>
                    <a:pt x="9350" y="12210"/>
                    <a:pt x="9319" y="12077"/>
                    <a:pt x="9218" y="12014"/>
                  </a:cubicBezTo>
                  <a:cubicBezTo>
                    <a:pt x="9182" y="11991"/>
                    <a:pt x="9142" y="11980"/>
                    <a:pt x="9103" y="11980"/>
                  </a:cubicBezTo>
                  <a:cubicBezTo>
                    <a:pt x="9032" y="11980"/>
                    <a:pt x="8962" y="12016"/>
                    <a:pt x="8921" y="12083"/>
                  </a:cubicBezTo>
                  <a:cubicBezTo>
                    <a:pt x="8786" y="12293"/>
                    <a:pt x="8639" y="12492"/>
                    <a:pt x="8478" y="12682"/>
                  </a:cubicBezTo>
                  <a:cubicBezTo>
                    <a:pt x="8351" y="12624"/>
                    <a:pt x="8213" y="12595"/>
                    <a:pt x="8072" y="12595"/>
                  </a:cubicBezTo>
                  <a:lnTo>
                    <a:pt x="6719" y="12595"/>
                  </a:lnTo>
                  <a:cubicBezTo>
                    <a:pt x="6178" y="12595"/>
                    <a:pt x="5740" y="13033"/>
                    <a:pt x="5737" y="13574"/>
                  </a:cubicBezTo>
                  <a:lnTo>
                    <a:pt x="5737" y="14242"/>
                  </a:lnTo>
                  <a:cubicBezTo>
                    <a:pt x="5523" y="14274"/>
                    <a:pt x="5307" y="14289"/>
                    <a:pt x="5091" y="14289"/>
                  </a:cubicBezTo>
                  <a:cubicBezTo>
                    <a:pt x="4874" y="14289"/>
                    <a:pt x="4658" y="14274"/>
                    <a:pt x="4442" y="14242"/>
                  </a:cubicBezTo>
                  <a:lnTo>
                    <a:pt x="4442" y="13574"/>
                  </a:lnTo>
                  <a:cubicBezTo>
                    <a:pt x="4442" y="13033"/>
                    <a:pt x="4004" y="12595"/>
                    <a:pt x="3463" y="12595"/>
                  </a:cubicBezTo>
                  <a:lnTo>
                    <a:pt x="2107" y="12595"/>
                  </a:lnTo>
                  <a:cubicBezTo>
                    <a:pt x="1969" y="12595"/>
                    <a:pt x="1831" y="12624"/>
                    <a:pt x="1704" y="12682"/>
                  </a:cubicBezTo>
                  <a:cubicBezTo>
                    <a:pt x="884" y="11729"/>
                    <a:pt x="435" y="10491"/>
                    <a:pt x="435" y="9175"/>
                  </a:cubicBezTo>
                  <a:cubicBezTo>
                    <a:pt x="435" y="7693"/>
                    <a:pt x="1002" y="6320"/>
                    <a:pt x="2001" y="5350"/>
                  </a:cubicBezTo>
                  <a:lnTo>
                    <a:pt x="2001" y="5350"/>
                  </a:lnTo>
                  <a:cubicBezTo>
                    <a:pt x="1995" y="5410"/>
                    <a:pt x="1992" y="5470"/>
                    <a:pt x="1992" y="5531"/>
                  </a:cubicBezTo>
                  <a:lnTo>
                    <a:pt x="1992" y="6720"/>
                  </a:lnTo>
                  <a:cubicBezTo>
                    <a:pt x="1992" y="6852"/>
                    <a:pt x="1955" y="6985"/>
                    <a:pt x="1883" y="7100"/>
                  </a:cubicBezTo>
                  <a:cubicBezTo>
                    <a:pt x="1675" y="7445"/>
                    <a:pt x="1566" y="7843"/>
                    <a:pt x="1566" y="8246"/>
                  </a:cubicBezTo>
                  <a:lnTo>
                    <a:pt x="1566" y="8525"/>
                  </a:lnTo>
                  <a:cubicBezTo>
                    <a:pt x="1566" y="9173"/>
                    <a:pt x="1793" y="9803"/>
                    <a:pt x="2208" y="10304"/>
                  </a:cubicBezTo>
                  <a:cubicBezTo>
                    <a:pt x="2250" y="10355"/>
                    <a:pt x="2311" y="10382"/>
                    <a:pt x="2373" y="10382"/>
                  </a:cubicBezTo>
                  <a:cubicBezTo>
                    <a:pt x="2421" y="10382"/>
                    <a:pt x="2470" y="10366"/>
                    <a:pt x="2510" y="10333"/>
                  </a:cubicBezTo>
                  <a:cubicBezTo>
                    <a:pt x="2602" y="10255"/>
                    <a:pt x="2617" y="10120"/>
                    <a:pt x="2542" y="10028"/>
                  </a:cubicBezTo>
                  <a:cubicBezTo>
                    <a:pt x="2191" y="9604"/>
                    <a:pt x="1998" y="9072"/>
                    <a:pt x="1998" y="8525"/>
                  </a:cubicBezTo>
                  <a:lnTo>
                    <a:pt x="1998" y="8246"/>
                  </a:lnTo>
                  <a:cubicBezTo>
                    <a:pt x="1998" y="7920"/>
                    <a:pt x="2087" y="7601"/>
                    <a:pt x="2254" y="7324"/>
                  </a:cubicBezTo>
                  <a:cubicBezTo>
                    <a:pt x="2363" y="7140"/>
                    <a:pt x="2424" y="6933"/>
                    <a:pt x="2424" y="6720"/>
                  </a:cubicBezTo>
                  <a:lnTo>
                    <a:pt x="2424" y="5534"/>
                  </a:lnTo>
                  <a:cubicBezTo>
                    <a:pt x="2427" y="4604"/>
                    <a:pt x="3178" y="3850"/>
                    <a:pt x="4111" y="3850"/>
                  </a:cubicBezTo>
                  <a:lnTo>
                    <a:pt x="6071" y="3850"/>
                  </a:lnTo>
                  <a:cubicBezTo>
                    <a:pt x="7001" y="3850"/>
                    <a:pt x="7755" y="4604"/>
                    <a:pt x="7755" y="5534"/>
                  </a:cubicBezTo>
                  <a:lnTo>
                    <a:pt x="7755" y="6720"/>
                  </a:lnTo>
                  <a:cubicBezTo>
                    <a:pt x="7758" y="6933"/>
                    <a:pt x="7816" y="7140"/>
                    <a:pt x="7925" y="7324"/>
                  </a:cubicBezTo>
                  <a:cubicBezTo>
                    <a:pt x="8095" y="7601"/>
                    <a:pt x="8181" y="7920"/>
                    <a:pt x="8181" y="8246"/>
                  </a:cubicBezTo>
                  <a:lnTo>
                    <a:pt x="8181" y="8525"/>
                  </a:lnTo>
                  <a:cubicBezTo>
                    <a:pt x="8181" y="9832"/>
                    <a:pt x="7122" y="10891"/>
                    <a:pt x="5815" y="10894"/>
                  </a:cubicBezTo>
                  <a:lnTo>
                    <a:pt x="4367" y="10894"/>
                  </a:lnTo>
                  <a:cubicBezTo>
                    <a:pt x="3932" y="10894"/>
                    <a:pt x="3506" y="10773"/>
                    <a:pt x="3138" y="10546"/>
                  </a:cubicBezTo>
                  <a:cubicBezTo>
                    <a:pt x="3102" y="10524"/>
                    <a:pt x="3062" y="10513"/>
                    <a:pt x="3023" y="10513"/>
                  </a:cubicBezTo>
                  <a:cubicBezTo>
                    <a:pt x="2950" y="10513"/>
                    <a:pt x="2880" y="10549"/>
                    <a:pt x="2838" y="10615"/>
                  </a:cubicBezTo>
                  <a:cubicBezTo>
                    <a:pt x="2775" y="10718"/>
                    <a:pt x="2807" y="10851"/>
                    <a:pt x="2910" y="10914"/>
                  </a:cubicBezTo>
                  <a:cubicBezTo>
                    <a:pt x="3348" y="11182"/>
                    <a:pt x="3852" y="11326"/>
                    <a:pt x="4367" y="11326"/>
                  </a:cubicBezTo>
                  <a:lnTo>
                    <a:pt x="5815" y="11326"/>
                  </a:lnTo>
                  <a:cubicBezTo>
                    <a:pt x="7361" y="11323"/>
                    <a:pt x="8613" y="10071"/>
                    <a:pt x="8616" y="8525"/>
                  </a:cubicBezTo>
                  <a:lnTo>
                    <a:pt x="8616" y="8246"/>
                  </a:lnTo>
                  <a:cubicBezTo>
                    <a:pt x="8613" y="7843"/>
                    <a:pt x="8504" y="7445"/>
                    <a:pt x="8297" y="7100"/>
                  </a:cubicBezTo>
                  <a:cubicBezTo>
                    <a:pt x="8227" y="6985"/>
                    <a:pt x="8190" y="6852"/>
                    <a:pt x="8190" y="6720"/>
                  </a:cubicBezTo>
                  <a:lnTo>
                    <a:pt x="8190" y="5534"/>
                  </a:lnTo>
                  <a:cubicBezTo>
                    <a:pt x="8190" y="5473"/>
                    <a:pt x="8184" y="5410"/>
                    <a:pt x="8181" y="5350"/>
                  </a:cubicBezTo>
                  <a:lnTo>
                    <a:pt x="8181" y="5350"/>
                  </a:lnTo>
                  <a:cubicBezTo>
                    <a:pt x="9166" y="6317"/>
                    <a:pt x="9745" y="7713"/>
                    <a:pt x="9745" y="9175"/>
                  </a:cubicBezTo>
                  <a:cubicBezTo>
                    <a:pt x="9747" y="9904"/>
                    <a:pt x="9606" y="10626"/>
                    <a:pt x="9327" y="11300"/>
                  </a:cubicBezTo>
                  <a:cubicBezTo>
                    <a:pt x="9281" y="11409"/>
                    <a:pt x="9333" y="11536"/>
                    <a:pt x="9445" y="11582"/>
                  </a:cubicBezTo>
                  <a:cubicBezTo>
                    <a:pt x="9472" y="11593"/>
                    <a:pt x="9499" y="11598"/>
                    <a:pt x="9526" y="11598"/>
                  </a:cubicBezTo>
                  <a:cubicBezTo>
                    <a:pt x="9611" y="11598"/>
                    <a:pt x="9692" y="11547"/>
                    <a:pt x="9727" y="11464"/>
                  </a:cubicBezTo>
                  <a:cubicBezTo>
                    <a:pt x="10364" y="9915"/>
                    <a:pt x="10323" y="8174"/>
                    <a:pt x="9621" y="6654"/>
                  </a:cubicBezTo>
                  <a:lnTo>
                    <a:pt x="9621" y="6651"/>
                  </a:lnTo>
                  <a:cubicBezTo>
                    <a:pt x="9301" y="5966"/>
                    <a:pt x="8844" y="5352"/>
                    <a:pt x="8276" y="4852"/>
                  </a:cubicBezTo>
                  <a:cubicBezTo>
                    <a:pt x="8389" y="4636"/>
                    <a:pt x="8449" y="4397"/>
                    <a:pt x="8449" y="4152"/>
                  </a:cubicBezTo>
                  <a:lnTo>
                    <a:pt x="8449" y="2534"/>
                  </a:lnTo>
                  <a:cubicBezTo>
                    <a:pt x="8449" y="2413"/>
                    <a:pt x="8351" y="2318"/>
                    <a:pt x="8233" y="2318"/>
                  </a:cubicBezTo>
                  <a:cubicBezTo>
                    <a:pt x="8112" y="2318"/>
                    <a:pt x="8017" y="2413"/>
                    <a:pt x="8017" y="2534"/>
                  </a:cubicBezTo>
                  <a:lnTo>
                    <a:pt x="8017" y="4152"/>
                  </a:lnTo>
                  <a:cubicBezTo>
                    <a:pt x="8017" y="4287"/>
                    <a:pt x="7991" y="4420"/>
                    <a:pt x="7945" y="4544"/>
                  </a:cubicBezTo>
                  <a:cubicBezTo>
                    <a:pt x="7847" y="4365"/>
                    <a:pt x="7727" y="4201"/>
                    <a:pt x="7586" y="4054"/>
                  </a:cubicBezTo>
                  <a:lnTo>
                    <a:pt x="7586" y="1515"/>
                  </a:lnTo>
                  <a:cubicBezTo>
                    <a:pt x="7586" y="1155"/>
                    <a:pt x="7295" y="867"/>
                    <a:pt x="6938" y="867"/>
                  </a:cubicBezTo>
                  <a:lnTo>
                    <a:pt x="6506" y="867"/>
                  </a:lnTo>
                  <a:cubicBezTo>
                    <a:pt x="6385" y="867"/>
                    <a:pt x="6290" y="962"/>
                    <a:pt x="6290" y="1083"/>
                  </a:cubicBezTo>
                  <a:lnTo>
                    <a:pt x="6290" y="3427"/>
                  </a:lnTo>
                  <a:cubicBezTo>
                    <a:pt x="6218" y="3421"/>
                    <a:pt x="6146" y="3418"/>
                    <a:pt x="6074" y="3418"/>
                  </a:cubicBezTo>
                  <a:lnTo>
                    <a:pt x="5858" y="3418"/>
                  </a:lnTo>
                  <a:lnTo>
                    <a:pt x="5858" y="962"/>
                  </a:lnTo>
                  <a:cubicBezTo>
                    <a:pt x="5858" y="672"/>
                    <a:pt x="6094" y="433"/>
                    <a:pt x="6388" y="433"/>
                  </a:cubicBezTo>
                  <a:lnTo>
                    <a:pt x="6938" y="433"/>
                  </a:lnTo>
                  <a:cubicBezTo>
                    <a:pt x="7534" y="436"/>
                    <a:pt x="8017" y="916"/>
                    <a:pt x="8017" y="1512"/>
                  </a:cubicBezTo>
                  <a:lnTo>
                    <a:pt x="8017" y="1610"/>
                  </a:lnTo>
                  <a:cubicBezTo>
                    <a:pt x="8017" y="1728"/>
                    <a:pt x="8115" y="1823"/>
                    <a:pt x="8233" y="1823"/>
                  </a:cubicBezTo>
                  <a:cubicBezTo>
                    <a:pt x="8351" y="1823"/>
                    <a:pt x="8449" y="1728"/>
                    <a:pt x="8449" y="1610"/>
                  </a:cubicBezTo>
                  <a:lnTo>
                    <a:pt x="8449" y="1512"/>
                  </a:lnTo>
                  <a:cubicBezTo>
                    <a:pt x="8446" y="677"/>
                    <a:pt x="7773" y="4"/>
                    <a:pt x="6938" y="1"/>
                  </a:cubicBezTo>
                  <a:lnTo>
                    <a:pt x="6385" y="1"/>
                  </a:lnTo>
                  <a:cubicBezTo>
                    <a:pt x="5853" y="1"/>
                    <a:pt x="5421" y="433"/>
                    <a:pt x="5421" y="965"/>
                  </a:cubicBezTo>
                  <a:lnTo>
                    <a:pt x="5421" y="3418"/>
                  </a:lnTo>
                  <a:lnTo>
                    <a:pt x="4701" y="3418"/>
                  </a:lnTo>
                  <a:lnTo>
                    <a:pt x="4701" y="962"/>
                  </a:lnTo>
                  <a:cubicBezTo>
                    <a:pt x="4701" y="433"/>
                    <a:pt x="4269" y="1"/>
                    <a:pt x="37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10" name="Google Shape;1910;p125"/>
            <p:cNvSpPr/>
            <p:nvPr/>
          </p:nvSpPr>
          <p:spPr>
            <a:xfrm>
              <a:off x="992350" y="2198075"/>
              <a:ext cx="32400" cy="36800"/>
            </a:xfrm>
            <a:custGeom>
              <a:avLst/>
              <a:gdLst/>
              <a:ahLst/>
              <a:cxnLst/>
              <a:rect l="l" t="t" r="r" b="b"/>
              <a:pathLst>
                <a:path w="1296" h="1472" extrusionOk="0">
                  <a:moveTo>
                    <a:pt x="648" y="432"/>
                  </a:moveTo>
                  <a:cubicBezTo>
                    <a:pt x="763" y="432"/>
                    <a:pt x="864" y="570"/>
                    <a:pt x="864" y="734"/>
                  </a:cubicBezTo>
                  <a:cubicBezTo>
                    <a:pt x="864" y="898"/>
                    <a:pt x="763" y="1039"/>
                    <a:pt x="648" y="1039"/>
                  </a:cubicBezTo>
                  <a:cubicBezTo>
                    <a:pt x="530" y="1039"/>
                    <a:pt x="432" y="898"/>
                    <a:pt x="432" y="734"/>
                  </a:cubicBezTo>
                  <a:cubicBezTo>
                    <a:pt x="432" y="570"/>
                    <a:pt x="530" y="432"/>
                    <a:pt x="648" y="432"/>
                  </a:cubicBezTo>
                  <a:close/>
                  <a:moveTo>
                    <a:pt x="648" y="0"/>
                  </a:moveTo>
                  <a:cubicBezTo>
                    <a:pt x="288" y="0"/>
                    <a:pt x="0" y="331"/>
                    <a:pt x="0" y="734"/>
                  </a:cubicBezTo>
                  <a:cubicBezTo>
                    <a:pt x="0" y="1140"/>
                    <a:pt x="291" y="1471"/>
                    <a:pt x="648" y="1471"/>
                  </a:cubicBezTo>
                  <a:cubicBezTo>
                    <a:pt x="1005" y="1471"/>
                    <a:pt x="1296" y="1140"/>
                    <a:pt x="1296" y="734"/>
                  </a:cubicBezTo>
                  <a:cubicBezTo>
                    <a:pt x="1296" y="331"/>
                    <a:pt x="1005" y="0"/>
                    <a:pt x="6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11" name="Google Shape;1911;p125"/>
            <p:cNvSpPr/>
            <p:nvPr/>
          </p:nvSpPr>
          <p:spPr>
            <a:xfrm>
              <a:off x="1052150" y="2198075"/>
              <a:ext cx="32400" cy="36800"/>
            </a:xfrm>
            <a:custGeom>
              <a:avLst/>
              <a:gdLst/>
              <a:ahLst/>
              <a:cxnLst/>
              <a:rect l="l" t="t" r="r" b="b"/>
              <a:pathLst>
                <a:path w="1296" h="1472" extrusionOk="0">
                  <a:moveTo>
                    <a:pt x="648" y="432"/>
                  </a:moveTo>
                  <a:cubicBezTo>
                    <a:pt x="766" y="432"/>
                    <a:pt x="864" y="570"/>
                    <a:pt x="864" y="734"/>
                  </a:cubicBezTo>
                  <a:cubicBezTo>
                    <a:pt x="864" y="898"/>
                    <a:pt x="766" y="1039"/>
                    <a:pt x="648" y="1039"/>
                  </a:cubicBezTo>
                  <a:cubicBezTo>
                    <a:pt x="530" y="1039"/>
                    <a:pt x="432" y="898"/>
                    <a:pt x="432" y="734"/>
                  </a:cubicBezTo>
                  <a:cubicBezTo>
                    <a:pt x="432" y="570"/>
                    <a:pt x="530" y="432"/>
                    <a:pt x="648" y="432"/>
                  </a:cubicBezTo>
                  <a:close/>
                  <a:moveTo>
                    <a:pt x="648" y="0"/>
                  </a:moveTo>
                  <a:cubicBezTo>
                    <a:pt x="291" y="0"/>
                    <a:pt x="0" y="331"/>
                    <a:pt x="0" y="734"/>
                  </a:cubicBezTo>
                  <a:cubicBezTo>
                    <a:pt x="0" y="1140"/>
                    <a:pt x="291" y="1471"/>
                    <a:pt x="648" y="1471"/>
                  </a:cubicBezTo>
                  <a:cubicBezTo>
                    <a:pt x="1005" y="1471"/>
                    <a:pt x="1296" y="1140"/>
                    <a:pt x="1296" y="734"/>
                  </a:cubicBezTo>
                  <a:cubicBezTo>
                    <a:pt x="1296" y="331"/>
                    <a:pt x="1005" y="0"/>
                    <a:pt x="6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12" name="Google Shape;1912;p125"/>
            <p:cNvSpPr/>
            <p:nvPr/>
          </p:nvSpPr>
          <p:spPr>
            <a:xfrm>
              <a:off x="999750" y="2248725"/>
              <a:ext cx="77750" cy="73425"/>
            </a:xfrm>
            <a:custGeom>
              <a:avLst/>
              <a:gdLst/>
              <a:ahLst/>
              <a:cxnLst/>
              <a:rect l="l" t="t" r="r" b="b"/>
              <a:pathLst>
                <a:path w="3110" h="2937" extrusionOk="0">
                  <a:moveTo>
                    <a:pt x="2057" y="432"/>
                  </a:moveTo>
                  <a:cubicBezTo>
                    <a:pt x="2112" y="432"/>
                    <a:pt x="2161" y="466"/>
                    <a:pt x="2186" y="519"/>
                  </a:cubicBezTo>
                  <a:cubicBezTo>
                    <a:pt x="2206" y="559"/>
                    <a:pt x="2197" y="608"/>
                    <a:pt x="2166" y="643"/>
                  </a:cubicBezTo>
                  <a:cubicBezTo>
                    <a:pt x="2163" y="645"/>
                    <a:pt x="2160" y="648"/>
                    <a:pt x="2157" y="651"/>
                  </a:cubicBezTo>
                  <a:lnTo>
                    <a:pt x="1699" y="1092"/>
                  </a:lnTo>
                  <a:cubicBezTo>
                    <a:pt x="1656" y="1132"/>
                    <a:pt x="1601" y="1152"/>
                    <a:pt x="1547" y="1152"/>
                  </a:cubicBezTo>
                  <a:cubicBezTo>
                    <a:pt x="1492" y="1152"/>
                    <a:pt x="1437" y="1132"/>
                    <a:pt x="1394" y="1092"/>
                  </a:cubicBezTo>
                  <a:lnTo>
                    <a:pt x="939" y="651"/>
                  </a:lnTo>
                  <a:lnTo>
                    <a:pt x="931" y="643"/>
                  </a:lnTo>
                  <a:cubicBezTo>
                    <a:pt x="896" y="608"/>
                    <a:pt x="890" y="559"/>
                    <a:pt x="910" y="519"/>
                  </a:cubicBezTo>
                  <a:cubicBezTo>
                    <a:pt x="933" y="464"/>
                    <a:pt x="985" y="432"/>
                    <a:pt x="1046" y="432"/>
                  </a:cubicBezTo>
                  <a:lnTo>
                    <a:pt x="2050" y="432"/>
                  </a:lnTo>
                  <a:cubicBezTo>
                    <a:pt x="2053" y="432"/>
                    <a:pt x="2055" y="432"/>
                    <a:pt x="2057" y="432"/>
                  </a:cubicBezTo>
                  <a:close/>
                  <a:moveTo>
                    <a:pt x="1547" y="2174"/>
                  </a:moveTo>
                  <a:cubicBezTo>
                    <a:pt x="1639" y="2220"/>
                    <a:pt x="1734" y="2258"/>
                    <a:pt x="1832" y="2286"/>
                  </a:cubicBezTo>
                  <a:lnTo>
                    <a:pt x="1832" y="2505"/>
                  </a:lnTo>
                  <a:lnTo>
                    <a:pt x="1262" y="2505"/>
                  </a:lnTo>
                  <a:lnTo>
                    <a:pt x="1262" y="2286"/>
                  </a:lnTo>
                  <a:cubicBezTo>
                    <a:pt x="1360" y="2258"/>
                    <a:pt x="1455" y="2220"/>
                    <a:pt x="1547" y="2174"/>
                  </a:cubicBezTo>
                  <a:close/>
                  <a:moveTo>
                    <a:pt x="1039" y="1"/>
                  </a:moveTo>
                  <a:cubicBezTo>
                    <a:pt x="811" y="1"/>
                    <a:pt x="607" y="135"/>
                    <a:pt x="513" y="343"/>
                  </a:cubicBezTo>
                  <a:cubicBezTo>
                    <a:pt x="424" y="542"/>
                    <a:pt x="461" y="775"/>
                    <a:pt x="611" y="933"/>
                  </a:cubicBezTo>
                  <a:cubicBezTo>
                    <a:pt x="620" y="942"/>
                    <a:pt x="628" y="951"/>
                    <a:pt x="637" y="959"/>
                  </a:cubicBezTo>
                  <a:lnTo>
                    <a:pt x="1095" y="1403"/>
                  </a:lnTo>
                  <a:cubicBezTo>
                    <a:pt x="1161" y="1466"/>
                    <a:pt x="1242" y="1515"/>
                    <a:pt x="1331" y="1547"/>
                  </a:cubicBezTo>
                  <a:lnTo>
                    <a:pt x="1331" y="1794"/>
                  </a:lnTo>
                  <a:cubicBezTo>
                    <a:pt x="1230" y="1843"/>
                    <a:pt x="1121" y="1878"/>
                    <a:pt x="1008" y="1901"/>
                  </a:cubicBezTo>
                  <a:lnTo>
                    <a:pt x="994" y="1903"/>
                  </a:lnTo>
                  <a:cubicBezTo>
                    <a:pt x="912" y="1917"/>
                    <a:pt x="828" y="1924"/>
                    <a:pt x="745" y="1924"/>
                  </a:cubicBezTo>
                  <a:cubicBezTo>
                    <a:pt x="595" y="1924"/>
                    <a:pt x="445" y="1902"/>
                    <a:pt x="303" y="1857"/>
                  </a:cubicBezTo>
                  <a:cubicBezTo>
                    <a:pt x="282" y="1851"/>
                    <a:pt x="261" y="1848"/>
                    <a:pt x="241" y="1848"/>
                  </a:cubicBezTo>
                  <a:cubicBezTo>
                    <a:pt x="147" y="1848"/>
                    <a:pt x="61" y="1910"/>
                    <a:pt x="32" y="2004"/>
                  </a:cubicBezTo>
                  <a:cubicBezTo>
                    <a:pt x="1" y="2119"/>
                    <a:pt x="64" y="2237"/>
                    <a:pt x="179" y="2272"/>
                  </a:cubicBezTo>
                  <a:cubicBezTo>
                    <a:pt x="365" y="2328"/>
                    <a:pt x="560" y="2357"/>
                    <a:pt x="754" y="2357"/>
                  </a:cubicBezTo>
                  <a:cubicBezTo>
                    <a:pt x="779" y="2357"/>
                    <a:pt x="804" y="2356"/>
                    <a:pt x="830" y="2355"/>
                  </a:cubicBezTo>
                  <a:lnTo>
                    <a:pt x="830" y="2531"/>
                  </a:lnTo>
                  <a:cubicBezTo>
                    <a:pt x="830" y="2758"/>
                    <a:pt x="988" y="2937"/>
                    <a:pt x="1190" y="2937"/>
                  </a:cubicBezTo>
                  <a:lnTo>
                    <a:pt x="1906" y="2937"/>
                  </a:lnTo>
                  <a:cubicBezTo>
                    <a:pt x="2108" y="2937"/>
                    <a:pt x="2266" y="2758"/>
                    <a:pt x="2266" y="2531"/>
                  </a:cubicBezTo>
                  <a:lnTo>
                    <a:pt x="2266" y="2355"/>
                  </a:lnTo>
                  <a:lnTo>
                    <a:pt x="2347" y="2355"/>
                  </a:lnTo>
                  <a:cubicBezTo>
                    <a:pt x="2540" y="2353"/>
                    <a:pt x="2730" y="2327"/>
                    <a:pt x="2917" y="2269"/>
                  </a:cubicBezTo>
                  <a:cubicBezTo>
                    <a:pt x="3038" y="2243"/>
                    <a:pt x="3110" y="2119"/>
                    <a:pt x="3075" y="1998"/>
                  </a:cubicBezTo>
                  <a:cubicBezTo>
                    <a:pt x="3046" y="1905"/>
                    <a:pt x="2960" y="1844"/>
                    <a:pt x="2867" y="1844"/>
                  </a:cubicBezTo>
                  <a:cubicBezTo>
                    <a:pt x="2843" y="1844"/>
                    <a:pt x="2818" y="1848"/>
                    <a:pt x="2793" y="1857"/>
                  </a:cubicBezTo>
                  <a:cubicBezTo>
                    <a:pt x="2649" y="1902"/>
                    <a:pt x="2500" y="1924"/>
                    <a:pt x="2351" y="1924"/>
                  </a:cubicBezTo>
                  <a:cubicBezTo>
                    <a:pt x="2268" y="1924"/>
                    <a:pt x="2185" y="1917"/>
                    <a:pt x="2102" y="1903"/>
                  </a:cubicBezTo>
                  <a:lnTo>
                    <a:pt x="2088" y="1901"/>
                  </a:lnTo>
                  <a:cubicBezTo>
                    <a:pt x="1976" y="1880"/>
                    <a:pt x="1866" y="1846"/>
                    <a:pt x="1763" y="1797"/>
                  </a:cubicBezTo>
                  <a:lnTo>
                    <a:pt x="1763" y="1547"/>
                  </a:lnTo>
                  <a:cubicBezTo>
                    <a:pt x="1852" y="1518"/>
                    <a:pt x="1932" y="1469"/>
                    <a:pt x="2001" y="1403"/>
                  </a:cubicBezTo>
                  <a:lnTo>
                    <a:pt x="2456" y="962"/>
                  </a:lnTo>
                  <a:cubicBezTo>
                    <a:pt x="2465" y="954"/>
                    <a:pt x="2474" y="945"/>
                    <a:pt x="2482" y="933"/>
                  </a:cubicBezTo>
                  <a:cubicBezTo>
                    <a:pt x="2632" y="775"/>
                    <a:pt x="2669" y="542"/>
                    <a:pt x="2580" y="346"/>
                  </a:cubicBezTo>
                  <a:cubicBezTo>
                    <a:pt x="2485" y="136"/>
                    <a:pt x="2278" y="1"/>
                    <a:pt x="2048" y="1"/>
                  </a:cubicBezTo>
                  <a:lnTo>
                    <a:pt x="1046" y="1"/>
                  </a:lnTo>
                  <a:cubicBezTo>
                    <a:pt x="1043" y="1"/>
                    <a:pt x="1041" y="1"/>
                    <a:pt x="10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913" name="Google Shape;1913;p125"/>
          <p:cNvGrpSpPr/>
          <p:nvPr/>
        </p:nvGrpSpPr>
        <p:grpSpPr>
          <a:xfrm>
            <a:off x="4705338" y="3407863"/>
            <a:ext cx="368875" cy="368850"/>
            <a:chOff x="3943050" y="3236000"/>
            <a:chExt cx="368875" cy="368850"/>
          </a:xfrm>
        </p:grpSpPr>
        <p:sp>
          <p:nvSpPr>
            <p:cNvPr id="1914" name="Google Shape;1914;p125"/>
            <p:cNvSpPr/>
            <p:nvPr/>
          </p:nvSpPr>
          <p:spPr>
            <a:xfrm>
              <a:off x="3943050" y="3236000"/>
              <a:ext cx="368875" cy="368850"/>
            </a:xfrm>
            <a:custGeom>
              <a:avLst/>
              <a:gdLst/>
              <a:ahLst/>
              <a:cxnLst/>
              <a:rect l="l" t="t" r="r" b="b"/>
              <a:pathLst>
                <a:path w="14755" h="14754" extrusionOk="0">
                  <a:moveTo>
                    <a:pt x="11671" y="432"/>
                  </a:moveTo>
                  <a:lnTo>
                    <a:pt x="11671" y="1051"/>
                  </a:lnTo>
                  <a:lnTo>
                    <a:pt x="11239" y="1051"/>
                  </a:lnTo>
                  <a:lnTo>
                    <a:pt x="11239" y="432"/>
                  </a:lnTo>
                  <a:close/>
                  <a:moveTo>
                    <a:pt x="12669" y="1488"/>
                  </a:moveTo>
                  <a:cubicBezTo>
                    <a:pt x="12771" y="1488"/>
                    <a:pt x="12854" y="1574"/>
                    <a:pt x="12854" y="1676"/>
                  </a:cubicBezTo>
                  <a:lnTo>
                    <a:pt x="12854" y="2827"/>
                  </a:lnTo>
                  <a:lnTo>
                    <a:pt x="12690" y="2827"/>
                  </a:lnTo>
                  <a:cubicBezTo>
                    <a:pt x="12569" y="2827"/>
                    <a:pt x="12474" y="2922"/>
                    <a:pt x="12474" y="3043"/>
                  </a:cubicBezTo>
                  <a:cubicBezTo>
                    <a:pt x="12474" y="3161"/>
                    <a:pt x="12569" y="3259"/>
                    <a:pt x="12690" y="3259"/>
                  </a:cubicBezTo>
                  <a:lnTo>
                    <a:pt x="12852" y="3259"/>
                  </a:lnTo>
                  <a:lnTo>
                    <a:pt x="12852" y="4612"/>
                  </a:lnTo>
                  <a:cubicBezTo>
                    <a:pt x="12852" y="4716"/>
                    <a:pt x="12768" y="4799"/>
                    <a:pt x="12664" y="4799"/>
                  </a:cubicBezTo>
                  <a:lnTo>
                    <a:pt x="10301" y="4799"/>
                  </a:lnTo>
                  <a:cubicBezTo>
                    <a:pt x="10197" y="4799"/>
                    <a:pt x="10114" y="4716"/>
                    <a:pt x="10114" y="4612"/>
                  </a:cubicBezTo>
                  <a:lnTo>
                    <a:pt x="10114" y="3259"/>
                  </a:lnTo>
                  <a:lnTo>
                    <a:pt x="11763" y="3259"/>
                  </a:lnTo>
                  <a:cubicBezTo>
                    <a:pt x="11881" y="3259"/>
                    <a:pt x="11979" y="3161"/>
                    <a:pt x="11979" y="3043"/>
                  </a:cubicBezTo>
                  <a:cubicBezTo>
                    <a:pt x="11979" y="2922"/>
                    <a:pt x="11881" y="2827"/>
                    <a:pt x="11763" y="2827"/>
                  </a:cubicBezTo>
                  <a:lnTo>
                    <a:pt x="10114" y="2827"/>
                  </a:lnTo>
                  <a:lnTo>
                    <a:pt x="10114" y="1676"/>
                  </a:lnTo>
                  <a:cubicBezTo>
                    <a:pt x="10114" y="1572"/>
                    <a:pt x="10200" y="1489"/>
                    <a:pt x="10304" y="1489"/>
                  </a:cubicBezTo>
                  <a:lnTo>
                    <a:pt x="12664" y="1489"/>
                  </a:lnTo>
                  <a:cubicBezTo>
                    <a:pt x="12666" y="1489"/>
                    <a:pt x="12668" y="1488"/>
                    <a:pt x="12669" y="1488"/>
                  </a:cubicBezTo>
                  <a:close/>
                  <a:moveTo>
                    <a:pt x="11700" y="5231"/>
                  </a:moveTo>
                  <a:lnTo>
                    <a:pt x="11700" y="5735"/>
                  </a:lnTo>
                  <a:cubicBezTo>
                    <a:pt x="11700" y="5856"/>
                    <a:pt x="11605" y="5951"/>
                    <a:pt x="11484" y="5951"/>
                  </a:cubicBezTo>
                  <a:cubicBezTo>
                    <a:pt x="11366" y="5951"/>
                    <a:pt x="11268" y="5856"/>
                    <a:pt x="11268" y="5735"/>
                  </a:cubicBezTo>
                  <a:lnTo>
                    <a:pt x="11268" y="5231"/>
                  </a:lnTo>
                  <a:close/>
                  <a:moveTo>
                    <a:pt x="7405" y="5692"/>
                  </a:moveTo>
                  <a:cubicBezTo>
                    <a:pt x="7923" y="5692"/>
                    <a:pt x="8341" y="6112"/>
                    <a:pt x="8341" y="6627"/>
                  </a:cubicBezTo>
                  <a:lnTo>
                    <a:pt x="8341" y="7923"/>
                  </a:lnTo>
                  <a:cubicBezTo>
                    <a:pt x="8300" y="7920"/>
                    <a:pt x="8260" y="7917"/>
                    <a:pt x="8217" y="7917"/>
                  </a:cubicBezTo>
                  <a:lnTo>
                    <a:pt x="6841" y="7917"/>
                  </a:lnTo>
                  <a:cubicBezTo>
                    <a:pt x="6720" y="7620"/>
                    <a:pt x="6429" y="7427"/>
                    <a:pt x="6110" y="7427"/>
                  </a:cubicBezTo>
                  <a:lnTo>
                    <a:pt x="5246" y="7427"/>
                  </a:lnTo>
                  <a:cubicBezTo>
                    <a:pt x="4923" y="7427"/>
                    <a:pt x="4636" y="7620"/>
                    <a:pt x="4512" y="7917"/>
                  </a:cubicBezTo>
                  <a:lnTo>
                    <a:pt x="3136" y="7917"/>
                  </a:lnTo>
                  <a:cubicBezTo>
                    <a:pt x="3093" y="7917"/>
                    <a:pt x="3052" y="7920"/>
                    <a:pt x="3012" y="7923"/>
                  </a:cubicBezTo>
                  <a:lnTo>
                    <a:pt x="3012" y="6627"/>
                  </a:lnTo>
                  <a:cubicBezTo>
                    <a:pt x="3012" y="6112"/>
                    <a:pt x="3429" y="5692"/>
                    <a:pt x="3948" y="5692"/>
                  </a:cubicBezTo>
                  <a:close/>
                  <a:moveTo>
                    <a:pt x="6107" y="7862"/>
                  </a:moveTo>
                  <a:cubicBezTo>
                    <a:pt x="6305" y="7862"/>
                    <a:pt x="6466" y="8023"/>
                    <a:pt x="6466" y="8222"/>
                  </a:cubicBezTo>
                  <a:lnTo>
                    <a:pt x="6466" y="9086"/>
                  </a:lnTo>
                  <a:cubicBezTo>
                    <a:pt x="6466" y="9284"/>
                    <a:pt x="6305" y="9445"/>
                    <a:pt x="6107" y="9445"/>
                  </a:cubicBezTo>
                  <a:lnTo>
                    <a:pt x="5243" y="9445"/>
                  </a:lnTo>
                  <a:cubicBezTo>
                    <a:pt x="5044" y="9445"/>
                    <a:pt x="4883" y="9284"/>
                    <a:pt x="4883" y="9086"/>
                  </a:cubicBezTo>
                  <a:lnTo>
                    <a:pt x="4883" y="8222"/>
                  </a:lnTo>
                  <a:cubicBezTo>
                    <a:pt x="4883" y="8023"/>
                    <a:pt x="5044" y="7862"/>
                    <a:pt x="5243" y="7862"/>
                  </a:cubicBezTo>
                  <a:close/>
                  <a:moveTo>
                    <a:pt x="8723" y="6250"/>
                  </a:moveTo>
                  <a:lnTo>
                    <a:pt x="8723" y="6250"/>
                  </a:lnTo>
                  <a:cubicBezTo>
                    <a:pt x="9622" y="6423"/>
                    <a:pt x="10272" y="7209"/>
                    <a:pt x="10275" y="8124"/>
                  </a:cubicBezTo>
                  <a:lnTo>
                    <a:pt x="10275" y="8127"/>
                  </a:lnTo>
                  <a:lnTo>
                    <a:pt x="10275" y="9169"/>
                  </a:lnTo>
                  <a:cubicBezTo>
                    <a:pt x="10275" y="9414"/>
                    <a:pt x="10140" y="9635"/>
                    <a:pt x="9924" y="9748"/>
                  </a:cubicBezTo>
                  <a:cubicBezTo>
                    <a:pt x="9832" y="9797"/>
                    <a:pt x="9728" y="9823"/>
                    <a:pt x="9622" y="9823"/>
                  </a:cubicBezTo>
                  <a:lnTo>
                    <a:pt x="9581" y="9823"/>
                  </a:lnTo>
                  <a:lnTo>
                    <a:pt x="9581" y="9281"/>
                  </a:lnTo>
                  <a:cubicBezTo>
                    <a:pt x="9578" y="8746"/>
                    <a:pt x="9265" y="8259"/>
                    <a:pt x="8775" y="8038"/>
                  </a:cubicBezTo>
                  <a:lnTo>
                    <a:pt x="8775" y="6627"/>
                  </a:lnTo>
                  <a:cubicBezTo>
                    <a:pt x="8775" y="6500"/>
                    <a:pt x="8758" y="6374"/>
                    <a:pt x="8723" y="6250"/>
                  </a:cubicBezTo>
                  <a:close/>
                  <a:moveTo>
                    <a:pt x="1532" y="10234"/>
                  </a:moveTo>
                  <a:cubicBezTo>
                    <a:pt x="1599" y="10249"/>
                    <a:pt x="1665" y="10254"/>
                    <a:pt x="1731" y="10254"/>
                  </a:cubicBezTo>
                  <a:lnTo>
                    <a:pt x="1771" y="10254"/>
                  </a:lnTo>
                  <a:lnTo>
                    <a:pt x="1771" y="11504"/>
                  </a:lnTo>
                  <a:cubicBezTo>
                    <a:pt x="1771" y="11639"/>
                    <a:pt x="1786" y="11771"/>
                    <a:pt x="1820" y="11904"/>
                  </a:cubicBezTo>
                  <a:cubicBezTo>
                    <a:pt x="1809" y="11910"/>
                    <a:pt x="1800" y="11915"/>
                    <a:pt x="1791" y="11924"/>
                  </a:cubicBezTo>
                  <a:cubicBezTo>
                    <a:pt x="1593" y="11579"/>
                    <a:pt x="1492" y="11181"/>
                    <a:pt x="1492" y="10735"/>
                  </a:cubicBezTo>
                  <a:cubicBezTo>
                    <a:pt x="1492" y="10568"/>
                    <a:pt x="1506" y="10401"/>
                    <a:pt x="1532" y="10234"/>
                  </a:cubicBezTo>
                  <a:close/>
                  <a:moveTo>
                    <a:pt x="8214" y="8351"/>
                  </a:moveTo>
                  <a:cubicBezTo>
                    <a:pt x="8306" y="8351"/>
                    <a:pt x="8401" y="8366"/>
                    <a:pt x="8490" y="8392"/>
                  </a:cubicBezTo>
                  <a:cubicBezTo>
                    <a:pt x="8876" y="8516"/>
                    <a:pt x="9141" y="8875"/>
                    <a:pt x="9144" y="9281"/>
                  </a:cubicBezTo>
                  <a:lnTo>
                    <a:pt x="9144" y="10286"/>
                  </a:lnTo>
                  <a:cubicBezTo>
                    <a:pt x="9144" y="10404"/>
                    <a:pt x="9242" y="10499"/>
                    <a:pt x="9360" y="10499"/>
                  </a:cubicBezTo>
                  <a:cubicBezTo>
                    <a:pt x="9478" y="10499"/>
                    <a:pt x="9576" y="10404"/>
                    <a:pt x="9576" y="10286"/>
                  </a:cubicBezTo>
                  <a:lnTo>
                    <a:pt x="9576" y="10251"/>
                  </a:lnTo>
                  <a:lnTo>
                    <a:pt x="9616" y="10251"/>
                  </a:lnTo>
                  <a:cubicBezTo>
                    <a:pt x="9696" y="10251"/>
                    <a:pt x="9774" y="10243"/>
                    <a:pt x="9852" y="10226"/>
                  </a:cubicBezTo>
                  <a:cubicBezTo>
                    <a:pt x="9881" y="10395"/>
                    <a:pt x="9895" y="10565"/>
                    <a:pt x="9895" y="10735"/>
                  </a:cubicBezTo>
                  <a:cubicBezTo>
                    <a:pt x="9895" y="11181"/>
                    <a:pt x="9794" y="11579"/>
                    <a:pt x="9596" y="11927"/>
                  </a:cubicBezTo>
                  <a:cubicBezTo>
                    <a:pt x="9573" y="11913"/>
                    <a:pt x="9552" y="11898"/>
                    <a:pt x="9532" y="11884"/>
                  </a:cubicBezTo>
                  <a:cubicBezTo>
                    <a:pt x="9561" y="11760"/>
                    <a:pt x="9576" y="11630"/>
                    <a:pt x="9576" y="11501"/>
                  </a:cubicBezTo>
                  <a:lnTo>
                    <a:pt x="9576" y="11204"/>
                  </a:lnTo>
                  <a:cubicBezTo>
                    <a:pt x="9576" y="11083"/>
                    <a:pt x="9478" y="10988"/>
                    <a:pt x="9360" y="10988"/>
                  </a:cubicBezTo>
                  <a:cubicBezTo>
                    <a:pt x="9242" y="10988"/>
                    <a:pt x="9144" y="11083"/>
                    <a:pt x="9144" y="11204"/>
                  </a:cubicBezTo>
                  <a:lnTo>
                    <a:pt x="9144" y="11501"/>
                  </a:lnTo>
                  <a:cubicBezTo>
                    <a:pt x="9144" y="11581"/>
                    <a:pt x="9135" y="11662"/>
                    <a:pt x="9121" y="11740"/>
                  </a:cubicBezTo>
                  <a:cubicBezTo>
                    <a:pt x="9072" y="11731"/>
                    <a:pt x="9023" y="11728"/>
                    <a:pt x="8974" y="11728"/>
                  </a:cubicBezTo>
                  <a:lnTo>
                    <a:pt x="7013" y="11728"/>
                  </a:lnTo>
                  <a:cubicBezTo>
                    <a:pt x="6435" y="11728"/>
                    <a:pt x="5960" y="12183"/>
                    <a:pt x="5934" y="12759"/>
                  </a:cubicBezTo>
                  <a:lnTo>
                    <a:pt x="5442" y="12759"/>
                  </a:lnTo>
                  <a:cubicBezTo>
                    <a:pt x="5413" y="12183"/>
                    <a:pt x="4938" y="11731"/>
                    <a:pt x="4362" y="11728"/>
                  </a:cubicBezTo>
                  <a:lnTo>
                    <a:pt x="2402" y="11728"/>
                  </a:lnTo>
                  <a:cubicBezTo>
                    <a:pt x="2341" y="11728"/>
                    <a:pt x="2281" y="11734"/>
                    <a:pt x="2223" y="11746"/>
                  </a:cubicBezTo>
                  <a:cubicBezTo>
                    <a:pt x="2206" y="11665"/>
                    <a:pt x="2197" y="11584"/>
                    <a:pt x="2197" y="11501"/>
                  </a:cubicBezTo>
                  <a:lnTo>
                    <a:pt x="2203" y="9281"/>
                  </a:lnTo>
                  <a:cubicBezTo>
                    <a:pt x="2206" y="8875"/>
                    <a:pt x="2471" y="8518"/>
                    <a:pt x="2857" y="8395"/>
                  </a:cubicBezTo>
                  <a:cubicBezTo>
                    <a:pt x="2946" y="8366"/>
                    <a:pt x="3038" y="8351"/>
                    <a:pt x="3133" y="8351"/>
                  </a:cubicBezTo>
                  <a:lnTo>
                    <a:pt x="4448" y="8351"/>
                  </a:lnTo>
                  <a:lnTo>
                    <a:pt x="4448" y="9086"/>
                  </a:lnTo>
                  <a:cubicBezTo>
                    <a:pt x="4448" y="9523"/>
                    <a:pt x="4803" y="9877"/>
                    <a:pt x="5240" y="9877"/>
                  </a:cubicBezTo>
                  <a:lnTo>
                    <a:pt x="5456" y="9877"/>
                  </a:lnTo>
                  <a:lnTo>
                    <a:pt x="5456" y="10488"/>
                  </a:lnTo>
                  <a:lnTo>
                    <a:pt x="4112" y="10488"/>
                  </a:lnTo>
                  <a:cubicBezTo>
                    <a:pt x="3617" y="10488"/>
                    <a:pt x="3211" y="10856"/>
                    <a:pt x="3211" y="11308"/>
                  </a:cubicBezTo>
                  <a:cubicBezTo>
                    <a:pt x="3211" y="11429"/>
                    <a:pt x="3308" y="11524"/>
                    <a:pt x="3427" y="11524"/>
                  </a:cubicBezTo>
                  <a:cubicBezTo>
                    <a:pt x="3545" y="11524"/>
                    <a:pt x="3642" y="11429"/>
                    <a:pt x="3642" y="11308"/>
                  </a:cubicBezTo>
                  <a:cubicBezTo>
                    <a:pt x="3642" y="11092"/>
                    <a:pt x="3853" y="10919"/>
                    <a:pt x="4109" y="10919"/>
                  </a:cubicBezTo>
                  <a:lnTo>
                    <a:pt x="7241" y="10919"/>
                  </a:lnTo>
                  <a:cubicBezTo>
                    <a:pt x="7497" y="10919"/>
                    <a:pt x="7707" y="11095"/>
                    <a:pt x="7707" y="11308"/>
                  </a:cubicBezTo>
                  <a:cubicBezTo>
                    <a:pt x="7707" y="11429"/>
                    <a:pt x="7802" y="11524"/>
                    <a:pt x="7923" y="11524"/>
                  </a:cubicBezTo>
                  <a:cubicBezTo>
                    <a:pt x="8041" y="11524"/>
                    <a:pt x="8139" y="11429"/>
                    <a:pt x="8139" y="11308"/>
                  </a:cubicBezTo>
                  <a:cubicBezTo>
                    <a:pt x="8139" y="10856"/>
                    <a:pt x="7736" y="10488"/>
                    <a:pt x="7241" y="10488"/>
                  </a:cubicBezTo>
                  <a:lnTo>
                    <a:pt x="5891" y="10488"/>
                  </a:lnTo>
                  <a:lnTo>
                    <a:pt x="5891" y="9877"/>
                  </a:lnTo>
                  <a:lnTo>
                    <a:pt x="6107" y="9877"/>
                  </a:lnTo>
                  <a:cubicBezTo>
                    <a:pt x="6541" y="9877"/>
                    <a:pt x="6895" y="9523"/>
                    <a:pt x="6898" y="9086"/>
                  </a:cubicBezTo>
                  <a:lnTo>
                    <a:pt x="6898" y="8351"/>
                  </a:lnTo>
                  <a:close/>
                  <a:moveTo>
                    <a:pt x="13675" y="432"/>
                  </a:moveTo>
                  <a:lnTo>
                    <a:pt x="13675" y="13458"/>
                  </a:lnTo>
                  <a:lnTo>
                    <a:pt x="10053" y="13458"/>
                  </a:lnTo>
                  <a:cubicBezTo>
                    <a:pt x="10059" y="13435"/>
                    <a:pt x="10059" y="13412"/>
                    <a:pt x="10059" y="13386"/>
                  </a:cubicBezTo>
                  <a:lnTo>
                    <a:pt x="10059" y="12811"/>
                  </a:lnTo>
                  <a:cubicBezTo>
                    <a:pt x="10059" y="12750"/>
                    <a:pt x="10053" y="12690"/>
                    <a:pt x="10045" y="12629"/>
                  </a:cubicBezTo>
                  <a:cubicBezTo>
                    <a:pt x="10977" y="12557"/>
                    <a:pt x="11700" y="11777"/>
                    <a:pt x="11700" y="10842"/>
                  </a:cubicBezTo>
                  <a:lnTo>
                    <a:pt x="11700" y="6348"/>
                  </a:lnTo>
                  <a:cubicBezTo>
                    <a:pt x="11959" y="6256"/>
                    <a:pt x="12132" y="6011"/>
                    <a:pt x="12132" y="5735"/>
                  </a:cubicBezTo>
                  <a:lnTo>
                    <a:pt x="12132" y="5231"/>
                  </a:lnTo>
                  <a:lnTo>
                    <a:pt x="12664" y="5231"/>
                  </a:lnTo>
                  <a:cubicBezTo>
                    <a:pt x="13007" y="5231"/>
                    <a:pt x="13283" y="4955"/>
                    <a:pt x="13286" y="4612"/>
                  </a:cubicBezTo>
                  <a:lnTo>
                    <a:pt x="13286" y="1673"/>
                  </a:lnTo>
                  <a:cubicBezTo>
                    <a:pt x="13283" y="1330"/>
                    <a:pt x="13007" y="1054"/>
                    <a:pt x="12664" y="1051"/>
                  </a:cubicBezTo>
                  <a:lnTo>
                    <a:pt x="12103" y="1051"/>
                  </a:lnTo>
                  <a:lnTo>
                    <a:pt x="12103" y="432"/>
                  </a:lnTo>
                  <a:close/>
                  <a:moveTo>
                    <a:pt x="4365" y="12163"/>
                  </a:moveTo>
                  <a:cubicBezTo>
                    <a:pt x="4722" y="12166"/>
                    <a:pt x="5013" y="12454"/>
                    <a:pt x="5013" y="12811"/>
                  </a:cubicBezTo>
                  <a:lnTo>
                    <a:pt x="5013" y="13386"/>
                  </a:lnTo>
                  <a:cubicBezTo>
                    <a:pt x="5013" y="13427"/>
                    <a:pt x="4981" y="13458"/>
                    <a:pt x="4941" y="13458"/>
                  </a:cubicBezTo>
                  <a:lnTo>
                    <a:pt x="4270" y="13458"/>
                  </a:lnTo>
                  <a:lnTo>
                    <a:pt x="4270" y="12839"/>
                  </a:lnTo>
                  <a:cubicBezTo>
                    <a:pt x="4270" y="12721"/>
                    <a:pt x="4172" y="12624"/>
                    <a:pt x="4054" y="12624"/>
                  </a:cubicBezTo>
                  <a:cubicBezTo>
                    <a:pt x="3933" y="12624"/>
                    <a:pt x="3838" y="12721"/>
                    <a:pt x="3838" y="12839"/>
                  </a:cubicBezTo>
                  <a:lnTo>
                    <a:pt x="3838" y="13458"/>
                  </a:lnTo>
                  <a:lnTo>
                    <a:pt x="2943" y="13458"/>
                  </a:lnTo>
                  <a:lnTo>
                    <a:pt x="2943" y="12839"/>
                  </a:lnTo>
                  <a:cubicBezTo>
                    <a:pt x="2943" y="12721"/>
                    <a:pt x="2848" y="12624"/>
                    <a:pt x="2727" y="12624"/>
                  </a:cubicBezTo>
                  <a:cubicBezTo>
                    <a:pt x="2609" y="12624"/>
                    <a:pt x="2511" y="12721"/>
                    <a:pt x="2511" y="12839"/>
                  </a:cubicBezTo>
                  <a:lnTo>
                    <a:pt x="2511" y="13458"/>
                  </a:lnTo>
                  <a:lnTo>
                    <a:pt x="1835" y="13458"/>
                  </a:lnTo>
                  <a:cubicBezTo>
                    <a:pt x="1833" y="13459"/>
                    <a:pt x="1831" y="13459"/>
                    <a:pt x="1830" y="13459"/>
                  </a:cubicBezTo>
                  <a:cubicBezTo>
                    <a:pt x="1792" y="13459"/>
                    <a:pt x="1760" y="13425"/>
                    <a:pt x="1760" y="13386"/>
                  </a:cubicBezTo>
                  <a:lnTo>
                    <a:pt x="1760" y="12811"/>
                  </a:lnTo>
                  <a:cubicBezTo>
                    <a:pt x="1760" y="12454"/>
                    <a:pt x="2048" y="12163"/>
                    <a:pt x="2407" y="12163"/>
                  </a:cubicBezTo>
                  <a:close/>
                  <a:moveTo>
                    <a:pt x="5940" y="13194"/>
                  </a:moveTo>
                  <a:lnTo>
                    <a:pt x="5940" y="13389"/>
                  </a:lnTo>
                  <a:cubicBezTo>
                    <a:pt x="5940" y="13412"/>
                    <a:pt x="5940" y="13435"/>
                    <a:pt x="5945" y="13461"/>
                  </a:cubicBezTo>
                  <a:lnTo>
                    <a:pt x="5442" y="13461"/>
                  </a:lnTo>
                  <a:cubicBezTo>
                    <a:pt x="5447" y="13435"/>
                    <a:pt x="5447" y="13412"/>
                    <a:pt x="5447" y="13386"/>
                  </a:cubicBezTo>
                  <a:lnTo>
                    <a:pt x="5447" y="13194"/>
                  </a:lnTo>
                  <a:close/>
                  <a:moveTo>
                    <a:pt x="8980" y="12166"/>
                  </a:moveTo>
                  <a:cubicBezTo>
                    <a:pt x="9337" y="12166"/>
                    <a:pt x="9627" y="12454"/>
                    <a:pt x="9627" y="12814"/>
                  </a:cubicBezTo>
                  <a:lnTo>
                    <a:pt x="9627" y="13389"/>
                  </a:lnTo>
                  <a:cubicBezTo>
                    <a:pt x="9627" y="13427"/>
                    <a:pt x="9596" y="13461"/>
                    <a:pt x="9555" y="13461"/>
                  </a:cubicBezTo>
                  <a:lnTo>
                    <a:pt x="8879" y="13461"/>
                  </a:lnTo>
                  <a:lnTo>
                    <a:pt x="8879" y="12839"/>
                  </a:lnTo>
                  <a:cubicBezTo>
                    <a:pt x="8879" y="12721"/>
                    <a:pt x="8781" y="12624"/>
                    <a:pt x="8663" y="12624"/>
                  </a:cubicBezTo>
                  <a:cubicBezTo>
                    <a:pt x="8542" y="12624"/>
                    <a:pt x="8447" y="12721"/>
                    <a:pt x="8447" y="12839"/>
                  </a:cubicBezTo>
                  <a:lnTo>
                    <a:pt x="8447" y="13461"/>
                  </a:lnTo>
                  <a:lnTo>
                    <a:pt x="7552" y="13461"/>
                  </a:lnTo>
                  <a:lnTo>
                    <a:pt x="7552" y="12839"/>
                  </a:lnTo>
                  <a:cubicBezTo>
                    <a:pt x="7552" y="12721"/>
                    <a:pt x="7457" y="12624"/>
                    <a:pt x="7336" y="12624"/>
                  </a:cubicBezTo>
                  <a:cubicBezTo>
                    <a:pt x="7218" y="12624"/>
                    <a:pt x="7120" y="12721"/>
                    <a:pt x="7120" y="12839"/>
                  </a:cubicBezTo>
                  <a:lnTo>
                    <a:pt x="7120" y="13461"/>
                  </a:lnTo>
                  <a:lnTo>
                    <a:pt x="6443" y="13461"/>
                  </a:lnTo>
                  <a:cubicBezTo>
                    <a:pt x="6403" y="13461"/>
                    <a:pt x="6371" y="13427"/>
                    <a:pt x="6371" y="13389"/>
                  </a:cubicBezTo>
                  <a:lnTo>
                    <a:pt x="6371" y="12814"/>
                  </a:lnTo>
                  <a:cubicBezTo>
                    <a:pt x="6371" y="12454"/>
                    <a:pt x="6662" y="12166"/>
                    <a:pt x="7019" y="12166"/>
                  </a:cubicBezTo>
                  <a:close/>
                  <a:moveTo>
                    <a:pt x="14107" y="13890"/>
                  </a:moveTo>
                  <a:cubicBezTo>
                    <a:pt x="14225" y="13890"/>
                    <a:pt x="14323" y="13988"/>
                    <a:pt x="14323" y="14106"/>
                  </a:cubicBezTo>
                  <a:cubicBezTo>
                    <a:pt x="14323" y="14227"/>
                    <a:pt x="14225" y="14322"/>
                    <a:pt x="14107" y="14322"/>
                  </a:cubicBezTo>
                  <a:lnTo>
                    <a:pt x="649" y="14322"/>
                  </a:lnTo>
                  <a:cubicBezTo>
                    <a:pt x="528" y="14322"/>
                    <a:pt x="433" y="14227"/>
                    <a:pt x="433" y="14106"/>
                  </a:cubicBezTo>
                  <a:cubicBezTo>
                    <a:pt x="433" y="13988"/>
                    <a:pt x="528" y="13890"/>
                    <a:pt x="649" y="13890"/>
                  </a:cubicBezTo>
                  <a:close/>
                  <a:moveTo>
                    <a:pt x="11024" y="0"/>
                  </a:moveTo>
                  <a:cubicBezTo>
                    <a:pt x="10905" y="0"/>
                    <a:pt x="10808" y="98"/>
                    <a:pt x="10808" y="216"/>
                  </a:cubicBezTo>
                  <a:lnTo>
                    <a:pt x="10808" y="1051"/>
                  </a:lnTo>
                  <a:lnTo>
                    <a:pt x="10304" y="1051"/>
                  </a:lnTo>
                  <a:cubicBezTo>
                    <a:pt x="9961" y="1051"/>
                    <a:pt x="9685" y="1327"/>
                    <a:pt x="9685" y="1670"/>
                  </a:cubicBezTo>
                  <a:lnTo>
                    <a:pt x="9685" y="4612"/>
                  </a:lnTo>
                  <a:cubicBezTo>
                    <a:pt x="9685" y="4955"/>
                    <a:pt x="9961" y="5231"/>
                    <a:pt x="10304" y="5231"/>
                  </a:cubicBezTo>
                  <a:lnTo>
                    <a:pt x="10836" y="5231"/>
                  </a:lnTo>
                  <a:lnTo>
                    <a:pt x="10836" y="5735"/>
                  </a:lnTo>
                  <a:cubicBezTo>
                    <a:pt x="10836" y="6011"/>
                    <a:pt x="11009" y="6256"/>
                    <a:pt x="11268" y="6348"/>
                  </a:cubicBezTo>
                  <a:lnTo>
                    <a:pt x="11268" y="10842"/>
                  </a:lnTo>
                  <a:cubicBezTo>
                    <a:pt x="11268" y="11579"/>
                    <a:pt x="10681" y="12180"/>
                    <a:pt x="9944" y="12200"/>
                  </a:cubicBezTo>
                  <a:cubicBezTo>
                    <a:pt x="10203" y="11774"/>
                    <a:pt x="10333" y="11285"/>
                    <a:pt x="10333" y="10735"/>
                  </a:cubicBezTo>
                  <a:cubicBezTo>
                    <a:pt x="10333" y="10505"/>
                    <a:pt x="10310" y="10272"/>
                    <a:pt x="10266" y="10041"/>
                  </a:cubicBezTo>
                  <a:cubicBezTo>
                    <a:pt x="10543" y="9837"/>
                    <a:pt x="10707" y="9515"/>
                    <a:pt x="10707" y="9169"/>
                  </a:cubicBezTo>
                  <a:lnTo>
                    <a:pt x="10707" y="8127"/>
                  </a:lnTo>
                  <a:cubicBezTo>
                    <a:pt x="10704" y="6883"/>
                    <a:pt x="9731" y="5856"/>
                    <a:pt x="8487" y="5789"/>
                  </a:cubicBezTo>
                  <a:cubicBezTo>
                    <a:pt x="8228" y="5455"/>
                    <a:pt x="7828" y="5260"/>
                    <a:pt x="7408" y="5260"/>
                  </a:cubicBezTo>
                  <a:lnTo>
                    <a:pt x="3948" y="5260"/>
                  </a:lnTo>
                  <a:cubicBezTo>
                    <a:pt x="3524" y="5260"/>
                    <a:pt x="3124" y="5455"/>
                    <a:pt x="2868" y="5789"/>
                  </a:cubicBezTo>
                  <a:cubicBezTo>
                    <a:pt x="2537" y="5807"/>
                    <a:pt x="2215" y="5893"/>
                    <a:pt x="1921" y="6043"/>
                  </a:cubicBezTo>
                  <a:cubicBezTo>
                    <a:pt x="1814" y="6097"/>
                    <a:pt x="1774" y="6227"/>
                    <a:pt x="1829" y="6333"/>
                  </a:cubicBezTo>
                  <a:cubicBezTo>
                    <a:pt x="1865" y="6408"/>
                    <a:pt x="1940" y="6450"/>
                    <a:pt x="2019" y="6450"/>
                  </a:cubicBezTo>
                  <a:cubicBezTo>
                    <a:pt x="2053" y="6450"/>
                    <a:pt x="2087" y="6442"/>
                    <a:pt x="2120" y="6426"/>
                  </a:cubicBezTo>
                  <a:cubicBezTo>
                    <a:pt x="2281" y="6345"/>
                    <a:pt x="2453" y="6285"/>
                    <a:pt x="2632" y="6250"/>
                  </a:cubicBezTo>
                  <a:lnTo>
                    <a:pt x="2632" y="6250"/>
                  </a:lnTo>
                  <a:cubicBezTo>
                    <a:pt x="2597" y="6374"/>
                    <a:pt x="2577" y="6500"/>
                    <a:pt x="2577" y="6627"/>
                  </a:cubicBezTo>
                  <a:lnTo>
                    <a:pt x="2577" y="8038"/>
                  </a:lnTo>
                  <a:cubicBezTo>
                    <a:pt x="2088" y="8259"/>
                    <a:pt x="1774" y="8746"/>
                    <a:pt x="1771" y="9281"/>
                  </a:cubicBezTo>
                  <a:lnTo>
                    <a:pt x="1771" y="9823"/>
                  </a:lnTo>
                  <a:lnTo>
                    <a:pt x="1731" y="9823"/>
                  </a:lnTo>
                  <a:cubicBezTo>
                    <a:pt x="1636" y="9823"/>
                    <a:pt x="1541" y="9800"/>
                    <a:pt x="1457" y="9762"/>
                  </a:cubicBezTo>
                  <a:cubicBezTo>
                    <a:pt x="1227" y="9653"/>
                    <a:pt x="1080" y="9422"/>
                    <a:pt x="1077" y="9169"/>
                  </a:cubicBezTo>
                  <a:lnTo>
                    <a:pt x="1077" y="8127"/>
                  </a:lnTo>
                  <a:cubicBezTo>
                    <a:pt x="1077" y="7701"/>
                    <a:pt x="1219" y="7292"/>
                    <a:pt x="1478" y="6958"/>
                  </a:cubicBezTo>
                  <a:cubicBezTo>
                    <a:pt x="1608" y="6792"/>
                    <a:pt x="1460" y="6604"/>
                    <a:pt x="1302" y="6604"/>
                  </a:cubicBezTo>
                  <a:cubicBezTo>
                    <a:pt x="1244" y="6604"/>
                    <a:pt x="1185" y="6629"/>
                    <a:pt x="1138" y="6690"/>
                  </a:cubicBezTo>
                  <a:cubicBezTo>
                    <a:pt x="818" y="7102"/>
                    <a:pt x="646" y="7606"/>
                    <a:pt x="646" y="8127"/>
                  </a:cubicBezTo>
                  <a:lnTo>
                    <a:pt x="646" y="9169"/>
                  </a:lnTo>
                  <a:cubicBezTo>
                    <a:pt x="649" y="9529"/>
                    <a:pt x="827" y="9866"/>
                    <a:pt x="1124" y="10067"/>
                  </a:cubicBezTo>
                  <a:cubicBezTo>
                    <a:pt x="1083" y="10286"/>
                    <a:pt x="1060" y="10511"/>
                    <a:pt x="1060" y="10735"/>
                  </a:cubicBezTo>
                  <a:cubicBezTo>
                    <a:pt x="1060" y="11305"/>
                    <a:pt x="1204" y="11812"/>
                    <a:pt x="1483" y="12249"/>
                  </a:cubicBezTo>
                  <a:cubicBezTo>
                    <a:pt x="1380" y="12419"/>
                    <a:pt x="1325" y="12612"/>
                    <a:pt x="1325" y="12811"/>
                  </a:cubicBezTo>
                  <a:lnTo>
                    <a:pt x="1325" y="13386"/>
                  </a:lnTo>
                  <a:cubicBezTo>
                    <a:pt x="1325" y="13409"/>
                    <a:pt x="1328" y="13435"/>
                    <a:pt x="1331" y="13458"/>
                  </a:cubicBezTo>
                  <a:lnTo>
                    <a:pt x="649" y="13458"/>
                  </a:lnTo>
                  <a:cubicBezTo>
                    <a:pt x="289" y="13458"/>
                    <a:pt x="1" y="13749"/>
                    <a:pt x="1" y="14106"/>
                  </a:cubicBezTo>
                  <a:cubicBezTo>
                    <a:pt x="1" y="14463"/>
                    <a:pt x="289" y="14754"/>
                    <a:pt x="649" y="14754"/>
                  </a:cubicBezTo>
                  <a:lnTo>
                    <a:pt x="14107" y="14754"/>
                  </a:lnTo>
                  <a:cubicBezTo>
                    <a:pt x="14464" y="14754"/>
                    <a:pt x="14754" y="14463"/>
                    <a:pt x="14754" y="14106"/>
                  </a:cubicBezTo>
                  <a:cubicBezTo>
                    <a:pt x="14754" y="13749"/>
                    <a:pt x="14464" y="13458"/>
                    <a:pt x="14107" y="13458"/>
                  </a:cubicBezTo>
                  <a:lnTo>
                    <a:pt x="14107" y="216"/>
                  </a:lnTo>
                  <a:cubicBezTo>
                    <a:pt x="14107" y="98"/>
                    <a:pt x="14012" y="0"/>
                    <a:pt x="138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15" name="Google Shape;1915;p125"/>
            <p:cNvSpPr/>
            <p:nvPr/>
          </p:nvSpPr>
          <p:spPr>
            <a:xfrm>
              <a:off x="4033375" y="3404975"/>
              <a:ext cx="32425" cy="10825"/>
            </a:xfrm>
            <a:custGeom>
              <a:avLst/>
              <a:gdLst/>
              <a:ahLst/>
              <a:cxnLst/>
              <a:rect l="l" t="t" r="r" b="b"/>
              <a:pathLst>
                <a:path w="1297" h="433" extrusionOk="0">
                  <a:moveTo>
                    <a:pt x="217" y="1"/>
                  </a:moveTo>
                  <a:cubicBezTo>
                    <a:pt x="99" y="1"/>
                    <a:pt x="1" y="96"/>
                    <a:pt x="1" y="216"/>
                  </a:cubicBezTo>
                  <a:cubicBezTo>
                    <a:pt x="1" y="334"/>
                    <a:pt x="99" y="432"/>
                    <a:pt x="217" y="432"/>
                  </a:cubicBezTo>
                  <a:lnTo>
                    <a:pt x="1080" y="432"/>
                  </a:lnTo>
                  <a:cubicBezTo>
                    <a:pt x="1201" y="432"/>
                    <a:pt x="1296" y="334"/>
                    <a:pt x="1296" y="216"/>
                  </a:cubicBezTo>
                  <a:cubicBezTo>
                    <a:pt x="1296" y="96"/>
                    <a:pt x="1201" y="1"/>
                    <a:pt x="10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16" name="Google Shape;1916;p125"/>
            <p:cNvSpPr/>
            <p:nvPr/>
          </p:nvSpPr>
          <p:spPr>
            <a:xfrm>
              <a:off x="4103975" y="3404975"/>
              <a:ext cx="32425" cy="10825"/>
            </a:xfrm>
            <a:custGeom>
              <a:avLst/>
              <a:gdLst/>
              <a:ahLst/>
              <a:cxnLst/>
              <a:rect l="l" t="t" r="r" b="b"/>
              <a:pathLst>
                <a:path w="1297" h="433" extrusionOk="0">
                  <a:moveTo>
                    <a:pt x="217" y="1"/>
                  </a:moveTo>
                  <a:cubicBezTo>
                    <a:pt x="99" y="1"/>
                    <a:pt x="1" y="96"/>
                    <a:pt x="1" y="216"/>
                  </a:cubicBezTo>
                  <a:cubicBezTo>
                    <a:pt x="1" y="334"/>
                    <a:pt x="99" y="432"/>
                    <a:pt x="217" y="432"/>
                  </a:cubicBezTo>
                  <a:lnTo>
                    <a:pt x="1080" y="432"/>
                  </a:lnTo>
                  <a:cubicBezTo>
                    <a:pt x="1201" y="432"/>
                    <a:pt x="1296" y="334"/>
                    <a:pt x="1296" y="216"/>
                  </a:cubicBezTo>
                  <a:cubicBezTo>
                    <a:pt x="1296" y="96"/>
                    <a:pt x="1201" y="1"/>
                    <a:pt x="10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17" name="Google Shape;1917;p125"/>
            <p:cNvSpPr/>
            <p:nvPr/>
          </p:nvSpPr>
          <p:spPr>
            <a:xfrm>
              <a:off x="4025900" y="3454850"/>
              <a:ext cx="12625" cy="10825"/>
            </a:xfrm>
            <a:custGeom>
              <a:avLst/>
              <a:gdLst/>
              <a:ahLst/>
              <a:cxnLst/>
              <a:rect l="l" t="t" r="r" b="b"/>
              <a:pathLst>
                <a:path w="505" h="433" extrusionOk="0">
                  <a:moveTo>
                    <a:pt x="288" y="1"/>
                  </a:moveTo>
                  <a:cubicBezTo>
                    <a:pt x="95" y="1"/>
                    <a:pt x="0" y="234"/>
                    <a:pt x="136" y="369"/>
                  </a:cubicBezTo>
                  <a:cubicBezTo>
                    <a:pt x="179" y="413"/>
                    <a:pt x="233" y="432"/>
                    <a:pt x="287" y="432"/>
                  </a:cubicBezTo>
                  <a:cubicBezTo>
                    <a:pt x="397" y="432"/>
                    <a:pt x="504" y="347"/>
                    <a:pt x="504" y="216"/>
                  </a:cubicBezTo>
                  <a:cubicBezTo>
                    <a:pt x="504" y="98"/>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18" name="Google Shape;1918;p125"/>
            <p:cNvSpPr/>
            <p:nvPr/>
          </p:nvSpPr>
          <p:spPr>
            <a:xfrm>
              <a:off x="4025900" y="3477225"/>
              <a:ext cx="12625" cy="10825"/>
            </a:xfrm>
            <a:custGeom>
              <a:avLst/>
              <a:gdLst/>
              <a:ahLst/>
              <a:cxnLst/>
              <a:rect l="l" t="t" r="r" b="b"/>
              <a:pathLst>
                <a:path w="505" h="433" extrusionOk="0">
                  <a:moveTo>
                    <a:pt x="288" y="1"/>
                  </a:moveTo>
                  <a:cubicBezTo>
                    <a:pt x="95" y="1"/>
                    <a:pt x="0" y="234"/>
                    <a:pt x="136" y="369"/>
                  </a:cubicBezTo>
                  <a:cubicBezTo>
                    <a:pt x="179" y="413"/>
                    <a:pt x="233" y="433"/>
                    <a:pt x="287" y="433"/>
                  </a:cubicBezTo>
                  <a:cubicBezTo>
                    <a:pt x="397" y="433"/>
                    <a:pt x="504" y="347"/>
                    <a:pt x="504" y="217"/>
                  </a:cubicBezTo>
                  <a:cubicBezTo>
                    <a:pt x="504" y="99"/>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19" name="Google Shape;1919;p125"/>
            <p:cNvSpPr/>
            <p:nvPr/>
          </p:nvSpPr>
          <p:spPr>
            <a:xfrm>
              <a:off x="4129600" y="3454850"/>
              <a:ext cx="12700" cy="10825"/>
            </a:xfrm>
            <a:custGeom>
              <a:avLst/>
              <a:gdLst/>
              <a:ahLst/>
              <a:cxnLst/>
              <a:rect l="l" t="t" r="r" b="b"/>
              <a:pathLst>
                <a:path w="508" h="433" extrusionOk="0">
                  <a:moveTo>
                    <a:pt x="291" y="1"/>
                  </a:moveTo>
                  <a:cubicBezTo>
                    <a:pt x="98" y="1"/>
                    <a:pt x="1" y="234"/>
                    <a:pt x="139" y="369"/>
                  </a:cubicBezTo>
                  <a:cubicBezTo>
                    <a:pt x="183" y="413"/>
                    <a:pt x="237" y="432"/>
                    <a:pt x="290" y="432"/>
                  </a:cubicBezTo>
                  <a:cubicBezTo>
                    <a:pt x="401" y="432"/>
                    <a:pt x="507" y="347"/>
                    <a:pt x="507" y="216"/>
                  </a:cubicBezTo>
                  <a:cubicBezTo>
                    <a:pt x="507" y="98"/>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20" name="Google Shape;1920;p125"/>
            <p:cNvSpPr/>
            <p:nvPr/>
          </p:nvSpPr>
          <p:spPr>
            <a:xfrm>
              <a:off x="4129600" y="3477225"/>
              <a:ext cx="12700" cy="10825"/>
            </a:xfrm>
            <a:custGeom>
              <a:avLst/>
              <a:gdLst/>
              <a:ahLst/>
              <a:cxnLst/>
              <a:rect l="l" t="t" r="r" b="b"/>
              <a:pathLst>
                <a:path w="508" h="433" extrusionOk="0">
                  <a:moveTo>
                    <a:pt x="291" y="1"/>
                  </a:moveTo>
                  <a:cubicBezTo>
                    <a:pt x="98" y="1"/>
                    <a:pt x="1" y="234"/>
                    <a:pt x="139" y="369"/>
                  </a:cubicBezTo>
                  <a:cubicBezTo>
                    <a:pt x="183" y="413"/>
                    <a:pt x="237" y="433"/>
                    <a:pt x="290" y="433"/>
                  </a:cubicBezTo>
                  <a:cubicBezTo>
                    <a:pt x="401" y="433"/>
                    <a:pt x="507" y="347"/>
                    <a:pt x="507" y="217"/>
                  </a:cubicBezTo>
                  <a:cubicBezTo>
                    <a:pt x="507" y="99"/>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921" name="Google Shape;1921;p125"/>
          <p:cNvGrpSpPr/>
          <p:nvPr/>
        </p:nvGrpSpPr>
        <p:grpSpPr>
          <a:xfrm>
            <a:off x="4086138" y="3407863"/>
            <a:ext cx="368925" cy="368850"/>
            <a:chOff x="3323850" y="3236000"/>
            <a:chExt cx="368925" cy="368850"/>
          </a:xfrm>
        </p:grpSpPr>
        <p:sp>
          <p:nvSpPr>
            <p:cNvPr id="1922" name="Google Shape;1922;p125"/>
            <p:cNvSpPr/>
            <p:nvPr/>
          </p:nvSpPr>
          <p:spPr>
            <a:xfrm>
              <a:off x="3520950" y="3318150"/>
              <a:ext cx="37825" cy="32450"/>
            </a:xfrm>
            <a:custGeom>
              <a:avLst/>
              <a:gdLst/>
              <a:ahLst/>
              <a:cxnLst/>
              <a:rect l="l" t="t" r="r" b="b"/>
              <a:pathLst>
                <a:path w="1513" h="1298" extrusionOk="0">
                  <a:moveTo>
                    <a:pt x="643" y="434"/>
                  </a:moveTo>
                  <a:cubicBezTo>
                    <a:pt x="645" y="434"/>
                    <a:pt x="647" y="434"/>
                    <a:pt x="649" y="434"/>
                  </a:cubicBezTo>
                  <a:cubicBezTo>
                    <a:pt x="839" y="434"/>
                    <a:pt x="937" y="667"/>
                    <a:pt x="801" y="802"/>
                  </a:cubicBezTo>
                  <a:cubicBezTo>
                    <a:pt x="757" y="846"/>
                    <a:pt x="702" y="866"/>
                    <a:pt x="649" y="866"/>
                  </a:cubicBezTo>
                  <a:cubicBezTo>
                    <a:pt x="538" y="866"/>
                    <a:pt x="433" y="780"/>
                    <a:pt x="433" y="650"/>
                  </a:cubicBezTo>
                  <a:cubicBezTo>
                    <a:pt x="430" y="530"/>
                    <a:pt x="525" y="434"/>
                    <a:pt x="643" y="434"/>
                  </a:cubicBezTo>
                  <a:close/>
                  <a:moveTo>
                    <a:pt x="652" y="0"/>
                  </a:moveTo>
                  <a:cubicBezTo>
                    <a:pt x="319" y="0"/>
                    <a:pt x="1" y="258"/>
                    <a:pt x="1" y="650"/>
                  </a:cubicBezTo>
                  <a:cubicBezTo>
                    <a:pt x="1" y="1006"/>
                    <a:pt x="289" y="1297"/>
                    <a:pt x="649" y="1297"/>
                  </a:cubicBezTo>
                  <a:cubicBezTo>
                    <a:pt x="1224" y="1297"/>
                    <a:pt x="1512" y="598"/>
                    <a:pt x="1106" y="192"/>
                  </a:cubicBezTo>
                  <a:cubicBezTo>
                    <a:pt x="974" y="59"/>
                    <a:pt x="811" y="0"/>
                    <a:pt x="6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23" name="Google Shape;1923;p125"/>
            <p:cNvSpPr/>
            <p:nvPr/>
          </p:nvSpPr>
          <p:spPr>
            <a:xfrm>
              <a:off x="3323850" y="3236000"/>
              <a:ext cx="368925" cy="368850"/>
            </a:xfrm>
            <a:custGeom>
              <a:avLst/>
              <a:gdLst/>
              <a:ahLst/>
              <a:cxnLst/>
              <a:rect l="l" t="t" r="r" b="b"/>
              <a:pathLst>
                <a:path w="14757" h="14754" extrusionOk="0">
                  <a:moveTo>
                    <a:pt x="7493" y="432"/>
                  </a:moveTo>
                  <a:cubicBezTo>
                    <a:pt x="7614" y="432"/>
                    <a:pt x="7709" y="527"/>
                    <a:pt x="7709" y="648"/>
                  </a:cubicBezTo>
                  <a:cubicBezTo>
                    <a:pt x="7709" y="766"/>
                    <a:pt x="7614" y="864"/>
                    <a:pt x="7493" y="864"/>
                  </a:cubicBezTo>
                  <a:lnTo>
                    <a:pt x="4957" y="864"/>
                  </a:lnTo>
                  <a:cubicBezTo>
                    <a:pt x="4839" y="864"/>
                    <a:pt x="4741" y="766"/>
                    <a:pt x="4741" y="648"/>
                  </a:cubicBezTo>
                  <a:cubicBezTo>
                    <a:pt x="4741" y="527"/>
                    <a:pt x="4839" y="432"/>
                    <a:pt x="4957" y="432"/>
                  </a:cubicBezTo>
                  <a:close/>
                  <a:moveTo>
                    <a:pt x="7162" y="1296"/>
                  </a:moveTo>
                  <a:lnTo>
                    <a:pt x="7162" y="2059"/>
                  </a:lnTo>
                  <a:lnTo>
                    <a:pt x="5291" y="2059"/>
                  </a:lnTo>
                  <a:lnTo>
                    <a:pt x="5291" y="1296"/>
                  </a:lnTo>
                  <a:close/>
                  <a:moveTo>
                    <a:pt x="8538" y="2996"/>
                  </a:moveTo>
                  <a:cubicBezTo>
                    <a:pt x="8768" y="2996"/>
                    <a:pt x="9001" y="3081"/>
                    <a:pt x="9192" y="3271"/>
                  </a:cubicBezTo>
                  <a:cubicBezTo>
                    <a:pt x="9779" y="3858"/>
                    <a:pt x="9368" y="4865"/>
                    <a:pt x="8533" y="4871"/>
                  </a:cubicBezTo>
                  <a:lnTo>
                    <a:pt x="8530" y="4871"/>
                  </a:lnTo>
                  <a:cubicBezTo>
                    <a:pt x="8015" y="4868"/>
                    <a:pt x="7597" y="4451"/>
                    <a:pt x="7594" y="3936"/>
                  </a:cubicBezTo>
                  <a:cubicBezTo>
                    <a:pt x="7594" y="3370"/>
                    <a:pt x="8056" y="2996"/>
                    <a:pt x="8538" y="2996"/>
                  </a:cubicBezTo>
                  <a:close/>
                  <a:moveTo>
                    <a:pt x="7018" y="9987"/>
                  </a:moveTo>
                  <a:lnTo>
                    <a:pt x="7018" y="10418"/>
                  </a:lnTo>
                  <a:lnTo>
                    <a:pt x="5435" y="10418"/>
                  </a:lnTo>
                  <a:lnTo>
                    <a:pt x="5435" y="9987"/>
                  </a:lnTo>
                  <a:close/>
                  <a:moveTo>
                    <a:pt x="14106" y="12177"/>
                  </a:moveTo>
                  <a:cubicBezTo>
                    <a:pt x="14227" y="12177"/>
                    <a:pt x="14322" y="12272"/>
                    <a:pt x="14322" y="12393"/>
                  </a:cubicBezTo>
                  <a:cubicBezTo>
                    <a:pt x="14322" y="12511"/>
                    <a:pt x="14227" y="12609"/>
                    <a:pt x="14106" y="12609"/>
                  </a:cubicBezTo>
                  <a:lnTo>
                    <a:pt x="3921" y="12609"/>
                  </a:lnTo>
                  <a:cubicBezTo>
                    <a:pt x="3800" y="12609"/>
                    <a:pt x="3705" y="12704"/>
                    <a:pt x="3705" y="12825"/>
                  </a:cubicBezTo>
                  <a:cubicBezTo>
                    <a:pt x="3705" y="12943"/>
                    <a:pt x="3800" y="13041"/>
                    <a:pt x="3921" y="13041"/>
                  </a:cubicBezTo>
                  <a:lnTo>
                    <a:pt x="12045" y="13041"/>
                  </a:lnTo>
                  <a:cubicBezTo>
                    <a:pt x="11938" y="13775"/>
                    <a:pt x="11308" y="14322"/>
                    <a:pt x="10562" y="14322"/>
                  </a:cubicBezTo>
                  <a:lnTo>
                    <a:pt x="4194" y="14322"/>
                  </a:lnTo>
                  <a:cubicBezTo>
                    <a:pt x="3449" y="14322"/>
                    <a:pt x="2818" y="13775"/>
                    <a:pt x="2712" y="13041"/>
                  </a:cubicBezTo>
                  <a:lnTo>
                    <a:pt x="3003" y="13041"/>
                  </a:lnTo>
                  <a:cubicBezTo>
                    <a:pt x="3121" y="13041"/>
                    <a:pt x="3219" y="12943"/>
                    <a:pt x="3219" y="12825"/>
                  </a:cubicBezTo>
                  <a:cubicBezTo>
                    <a:pt x="3219" y="12704"/>
                    <a:pt x="3121" y="12609"/>
                    <a:pt x="3003" y="12609"/>
                  </a:cubicBezTo>
                  <a:lnTo>
                    <a:pt x="648" y="12609"/>
                  </a:lnTo>
                  <a:cubicBezTo>
                    <a:pt x="530" y="12609"/>
                    <a:pt x="432" y="12511"/>
                    <a:pt x="432" y="12393"/>
                  </a:cubicBezTo>
                  <a:cubicBezTo>
                    <a:pt x="432" y="12272"/>
                    <a:pt x="530" y="12177"/>
                    <a:pt x="648" y="12177"/>
                  </a:cubicBezTo>
                  <a:close/>
                  <a:moveTo>
                    <a:pt x="4949" y="0"/>
                  </a:moveTo>
                  <a:cubicBezTo>
                    <a:pt x="4611" y="0"/>
                    <a:pt x="4329" y="260"/>
                    <a:pt x="4304" y="596"/>
                  </a:cubicBezTo>
                  <a:cubicBezTo>
                    <a:pt x="4278" y="936"/>
                    <a:pt x="4520" y="1241"/>
                    <a:pt x="4859" y="1287"/>
                  </a:cubicBezTo>
                  <a:lnTo>
                    <a:pt x="4859" y="2059"/>
                  </a:lnTo>
                  <a:lnTo>
                    <a:pt x="4500" y="2059"/>
                  </a:lnTo>
                  <a:cubicBezTo>
                    <a:pt x="4062" y="2061"/>
                    <a:pt x="3708" y="2416"/>
                    <a:pt x="3708" y="2850"/>
                  </a:cubicBezTo>
                  <a:lnTo>
                    <a:pt x="3708" y="3685"/>
                  </a:lnTo>
                  <a:cubicBezTo>
                    <a:pt x="3708" y="3803"/>
                    <a:pt x="3803" y="3901"/>
                    <a:pt x="3924" y="3901"/>
                  </a:cubicBezTo>
                  <a:cubicBezTo>
                    <a:pt x="4042" y="3901"/>
                    <a:pt x="4140" y="3803"/>
                    <a:pt x="4140" y="3685"/>
                  </a:cubicBezTo>
                  <a:lnTo>
                    <a:pt x="4140" y="2853"/>
                  </a:lnTo>
                  <a:cubicBezTo>
                    <a:pt x="4140" y="2654"/>
                    <a:pt x="4301" y="2493"/>
                    <a:pt x="4500" y="2493"/>
                  </a:cubicBezTo>
                  <a:lnTo>
                    <a:pt x="7957" y="2493"/>
                  </a:lnTo>
                  <a:cubicBezTo>
                    <a:pt x="8055" y="2493"/>
                    <a:pt x="8150" y="2534"/>
                    <a:pt x="8216" y="2603"/>
                  </a:cubicBezTo>
                  <a:cubicBezTo>
                    <a:pt x="7580" y="2752"/>
                    <a:pt x="7136" y="3331"/>
                    <a:pt x="7160" y="3987"/>
                  </a:cubicBezTo>
                  <a:cubicBezTo>
                    <a:pt x="7185" y="4641"/>
                    <a:pt x="7669" y="5188"/>
                    <a:pt x="8317" y="5286"/>
                  </a:cubicBezTo>
                  <a:lnTo>
                    <a:pt x="8317" y="9192"/>
                  </a:lnTo>
                  <a:cubicBezTo>
                    <a:pt x="8317" y="9394"/>
                    <a:pt x="8156" y="9552"/>
                    <a:pt x="7957" y="9552"/>
                  </a:cubicBezTo>
                  <a:lnTo>
                    <a:pt x="4500" y="9552"/>
                  </a:lnTo>
                  <a:cubicBezTo>
                    <a:pt x="4301" y="9552"/>
                    <a:pt x="4140" y="9394"/>
                    <a:pt x="4140" y="9192"/>
                  </a:cubicBezTo>
                  <a:lnTo>
                    <a:pt x="4140" y="4606"/>
                  </a:lnTo>
                  <a:cubicBezTo>
                    <a:pt x="4140" y="4488"/>
                    <a:pt x="4042" y="4390"/>
                    <a:pt x="3924" y="4390"/>
                  </a:cubicBezTo>
                  <a:cubicBezTo>
                    <a:pt x="3806" y="4390"/>
                    <a:pt x="3708" y="4488"/>
                    <a:pt x="3708" y="4606"/>
                  </a:cubicBezTo>
                  <a:lnTo>
                    <a:pt x="3708" y="9192"/>
                  </a:lnTo>
                  <a:cubicBezTo>
                    <a:pt x="3708" y="9630"/>
                    <a:pt x="4062" y="9984"/>
                    <a:pt x="4500" y="9984"/>
                  </a:cubicBezTo>
                  <a:lnTo>
                    <a:pt x="5003" y="9984"/>
                  </a:lnTo>
                  <a:lnTo>
                    <a:pt x="5003" y="10631"/>
                  </a:lnTo>
                  <a:cubicBezTo>
                    <a:pt x="5003" y="10752"/>
                    <a:pt x="5101" y="10847"/>
                    <a:pt x="5219" y="10847"/>
                  </a:cubicBezTo>
                  <a:lnTo>
                    <a:pt x="7237" y="10847"/>
                  </a:lnTo>
                  <a:cubicBezTo>
                    <a:pt x="7355" y="10847"/>
                    <a:pt x="7453" y="10752"/>
                    <a:pt x="7453" y="10631"/>
                  </a:cubicBezTo>
                  <a:lnTo>
                    <a:pt x="7453" y="9984"/>
                  </a:lnTo>
                  <a:lnTo>
                    <a:pt x="7957" y="9984"/>
                  </a:lnTo>
                  <a:cubicBezTo>
                    <a:pt x="8395" y="9984"/>
                    <a:pt x="8749" y="9630"/>
                    <a:pt x="8749" y="9192"/>
                  </a:cubicBezTo>
                  <a:lnTo>
                    <a:pt x="8749" y="5286"/>
                  </a:lnTo>
                  <a:cubicBezTo>
                    <a:pt x="8967" y="5251"/>
                    <a:pt x="9175" y="5162"/>
                    <a:pt x="9353" y="5029"/>
                  </a:cubicBezTo>
                  <a:lnTo>
                    <a:pt x="10260" y="5029"/>
                  </a:lnTo>
                  <a:cubicBezTo>
                    <a:pt x="10715" y="5029"/>
                    <a:pt x="11080" y="5398"/>
                    <a:pt x="11083" y="5850"/>
                  </a:cubicBezTo>
                  <a:lnTo>
                    <a:pt x="11083" y="11743"/>
                  </a:lnTo>
                  <a:lnTo>
                    <a:pt x="648" y="11743"/>
                  </a:lnTo>
                  <a:cubicBezTo>
                    <a:pt x="291" y="11743"/>
                    <a:pt x="0" y="12033"/>
                    <a:pt x="0" y="12390"/>
                  </a:cubicBezTo>
                  <a:cubicBezTo>
                    <a:pt x="0" y="12750"/>
                    <a:pt x="291" y="13038"/>
                    <a:pt x="648" y="13038"/>
                  </a:cubicBezTo>
                  <a:lnTo>
                    <a:pt x="2274" y="13038"/>
                  </a:lnTo>
                  <a:cubicBezTo>
                    <a:pt x="2387" y="14014"/>
                    <a:pt x="3213" y="14754"/>
                    <a:pt x="4194" y="14754"/>
                  </a:cubicBezTo>
                  <a:lnTo>
                    <a:pt x="10562" y="14754"/>
                  </a:lnTo>
                  <a:cubicBezTo>
                    <a:pt x="11544" y="14754"/>
                    <a:pt x="12370" y="14014"/>
                    <a:pt x="12482" y="13038"/>
                  </a:cubicBezTo>
                  <a:lnTo>
                    <a:pt x="14109" y="13038"/>
                  </a:lnTo>
                  <a:cubicBezTo>
                    <a:pt x="14466" y="13038"/>
                    <a:pt x="14757" y="12750"/>
                    <a:pt x="14757" y="12390"/>
                  </a:cubicBezTo>
                  <a:cubicBezTo>
                    <a:pt x="14757" y="12033"/>
                    <a:pt x="14466" y="11743"/>
                    <a:pt x="14109" y="11743"/>
                  </a:cubicBezTo>
                  <a:lnTo>
                    <a:pt x="13245" y="11743"/>
                  </a:lnTo>
                  <a:lnTo>
                    <a:pt x="13245" y="11633"/>
                  </a:lnTo>
                  <a:cubicBezTo>
                    <a:pt x="13245" y="11515"/>
                    <a:pt x="13147" y="11417"/>
                    <a:pt x="13029" y="11417"/>
                  </a:cubicBezTo>
                  <a:cubicBezTo>
                    <a:pt x="12908" y="11417"/>
                    <a:pt x="12813" y="11515"/>
                    <a:pt x="12813" y="11633"/>
                  </a:cubicBezTo>
                  <a:lnTo>
                    <a:pt x="12813" y="11743"/>
                  </a:lnTo>
                  <a:lnTo>
                    <a:pt x="11515" y="11743"/>
                  </a:lnTo>
                  <a:lnTo>
                    <a:pt x="11515" y="5850"/>
                  </a:lnTo>
                  <a:cubicBezTo>
                    <a:pt x="11515" y="5159"/>
                    <a:pt x="10954" y="4598"/>
                    <a:pt x="10263" y="4598"/>
                  </a:cubicBezTo>
                  <a:lnTo>
                    <a:pt x="9730" y="4598"/>
                  </a:lnTo>
                  <a:cubicBezTo>
                    <a:pt x="9955" y="4195"/>
                    <a:pt x="9958" y="3708"/>
                    <a:pt x="9745" y="3302"/>
                  </a:cubicBezTo>
                  <a:lnTo>
                    <a:pt x="10320" y="3302"/>
                  </a:lnTo>
                  <a:cubicBezTo>
                    <a:pt x="11696" y="3302"/>
                    <a:pt x="12813" y="4419"/>
                    <a:pt x="12813" y="5795"/>
                  </a:cubicBezTo>
                  <a:lnTo>
                    <a:pt x="12813" y="10718"/>
                  </a:lnTo>
                  <a:cubicBezTo>
                    <a:pt x="12813" y="10836"/>
                    <a:pt x="12911" y="10934"/>
                    <a:pt x="13029" y="10934"/>
                  </a:cubicBezTo>
                  <a:cubicBezTo>
                    <a:pt x="13150" y="10934"/>
                    <a:pt x="13245" y="10836"/>
                    <a:pt x="13245" y="10718"/>
                  </a:cubicBezTo>
                  <a:lnTo>
                    <a:pt x="13245" y="5792"/>
                  </a:lnTo>
                  <a:cubicBezTo>
                    <a:pt x="13245" y="4177"/>
                    <a:pt x="11935" y="2867"/>
                    <a:pt x="10320" y="2867"/>
                  </a:cubicBezTo>
                  <a:lnTo>
                    <a:pt x="9391" y="2867"/>
                  </a:lnTo>
                  <a:cubicBezTo>
                    <a:pt x="9192" y="2706"/>
                    <a:pt x="8953" y="2606"/>
                    <a:pt x="8700" y="2577"/>
                  </a:cubicBezTo>
                  <a:cubicBezTo>
                    <a:pt x="8585" y="2266"/>
                    <a:pt x="8288" y="2059"/>
                    <a:pt x="7957" y="2059"/>
                  </a:cubicBezTo>
                  <a:lnTo>
                    <a:pt x="7597" y="2059"/>
                  </a:lnTo>
                  <a:lnTo>
                    <a:pt x="7597" y="1287"/>
                  </a:lnTo>
                  <a:cubicBezTo>
                    <a:pt x="7937" y="1241"/>
                    <a:pt x="8179" y="936"/>
                    <a:pt x="8153" y="596"/>
                  </a:cubicBezTo>
                  <a:cubicBezTo>
                    <a:pt x="8127" y="260"/>
                    <a:pt x="7845" y="0"/>
                    <a:pt x="7507" y="0"/>
                  </a:cubicBezTo>
                  <a:cubicBezTo>
                    <a:pt x="7504" y="0"/>
                    <a:pt x="7500" y="0"/>
                    <a:pt x="7496" y="0"/>
                  </a:cubicBezTo>
                  <a:lnTo>
                    <a:pt x="4960" y="0"/>
                  </a:lnTo>
                  <a:cubicBezTo>
                    <a:pt x="4956" y="0"/>
                    <a:pt x="4953" y="0"/>
                    <a:pt x="49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24" name="Google Shape;1924;p125"/>
            <p:cNvSpPr/>
            <p:nvPr/>
          </p:nvSpPr>
          <p:spPr>
            <a:xfrm>
              <a:off x="3435175" y="3453925"/>
              <a:ext cx="88625" cy="10800"/>
            </a:xfrm>
            <a:custGeom>
              <a:avLst/>
              <a:gdLst/>
              <a:ahLst/>
              <a:cxnLst/>
              <a:rect l="l" t="t" r="r" b="b"/>
              <a:pathLst>
                <a:path w="3545" h="432" extrusionOk="0">
                  <a:moveTo>
                    <a:pt x="216" y="0"/>
                  </a:moveTo>
                  <a:cubicBezTo>
                    <a:pt x="98" y="0"/>
                    <a:pt x="1" y="98"/>
                    <a:pt x="1" y="216"/>
                  </a:cubicBezTo>
                  <a:cubicBezTo>
                    <a:pt x="1" y="337"/>
                    <a:pt x="98" y="432"/>
                    <a:pt x="216" y="432"/>
                  </a:cubicBezTo>
                  <a:lnTo>
                    <a:pt x="3331" y="432"/>
                  </a:lnTo>
                  <a:cubicBezTo>
                    <a:pt x="3449" y="432"/>
                    <a:pt x="3544" y="337"/>
                    <a:pt x="3544" y="216"/>
                  </a:cubicBezTo>
                  <a:cubicBezTo>
                    <a:pt x="3544" y="98"/>
                    <a:pt x="3449" y="0"/>
                    <a:pt x="33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25" name="Google Shape;1925;p125"/>
            <p:cNvSpPr/>
            <p:nvPr/>
          </p:nvSpPr>
          <p:spPr>
            <a:xfrm>
              <a:off x="3435175" y="3433775"/>
              <a:ext cx="88625" cy="10800"/>
            </a:xfrm>
            <a:custGeom>
              <a:avLst/>
              <a:gdLst/>
              <a:ahLst/>
              <a:cxnLst/>
              <a:rect l="l" t="t" r="r" b="b"/>
              <a:pathLst>
                <a:path w="3545" h="432" extrusionOk="0">
                  <a:moveTo>
                    <a:pt x="216" y="0"/>
                  </a:moveTo>
                  <a:cubicBezTo>
                    <a:pt x="98" y="0"/>
                    <a:pt x="1" y="98"/>
                    <a:pt x="1" y="216"/>
                  </a:cubicBezTo>
                  <a:cubicBezTo>
                    <a:pt x="1" y="334"/>
                    <a:pt x="98" y="432"/>
                    <a:pt x="216" y="432"/>
                  </a:cubicBezTo>
                  <a:lnTo>
                    <a:pt x="3331" y="432"/>
                  </a:lnTo>
                  <a:cubicBezTo>
                    <a:pt x="3449" y="432"/>
                    <a:pt x="3544" y="334"/>
                    <a:pt x="3544" y="216"/>
                  </a:cubicBezTo>
                  <a:cubicBezTo>
                    <a:pt x="3544" y="98"/>
                    <a:pt x="3449" y="0"/>
                    <a:pt x="33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926" name="Google Shape;1926;p125"/>
          <p:cNvGrpSpPr/>
          <p:nvPr/>
        </p:nvGrpSpPr>
        <p:grpSpPr>
          <a:xfrm>
            <a:off x="3463738" y="3407863"/>
            <a:ext cx="369025" cy="368925"/>
            <a:chOff x="2701450" y="3236000"/>
            <a:chExt cx="369025" cy="368925"/>
          </a:xfrm>
        </p:grpSpPr>
        <p:sp>
          <p:nvSpPr>
            <p:cNvPr id="1927" name="Google Shape;1927;p125"/>
            <p:cNvSpPr/>
            <p:nvPr/>
          </p:nvSpPr>
          <p:spPr>
            <a:xfrm>
              <a:off x="2701450" y="3236000"/>
              <a:ext cx="369025" cy="368925"/>
            </a:xfrm>
            <a:custGeom>
              <a:avLst/>
              <a:gdLst/>
              <a:ahLst/>
              <a:cxnLst/>
              <a:rect l="l" t="t" r="r" b="b"/>
              <a:pathLst>
                <a:path w="14761" h="14757" extrusionOk="0">
                  <a:moveTo>
                    <a:pt x="3994" y="5291"/>
                  </a:moveTo>
                  <a:lnTo>
                    <a:pt x="3994" y="9468"/>
                  </a:lnTo>
                  <a:lnTo>
                    <a:pt x="2235" y="9468"/>
                  </a:lnTo>
                  <a:cubicBezTo>
                    <a:pt x="1719" y="9466"/>
                    <a:pt x="1302" y="9048"/>
                    <a:pt x="1299" y="8533"/>
                  </a:cubicBezTo>
                  <a:lnTo>
                    <a:pt x="1299" y="6227"/>
                  </a:lnTo>
                  <a:cubicBezTo>
                    <a:pt x="1302" y="5709"/>
                    <a:pt x="1719" y="5291"/>
                    <a:pt x="2235" y="5291"/>
                  </a:cubicBezTo>
                  <a:close/>
                  <a:moveTo>
                    <a:pt x="3994" y="4422"/>
                  </a:moveTo>
                  <a:lnTo>
                    <a:pt x="3994" y="4854"/>
                  </a:lnTo>
                  <a:lnTo>
                    <a:pt x="2235" y="4854"/>
                  </a:lnTo>
                  <a:cubicBezTo>
                    <a:pt x="1480" y="4857"/>
                    <a:pt x="870" y="5467"/>
                    <a:pt x="867" y="6221"/>
                  </a:cubicBezTo>
                  <a:lnTo>
                    <a:pt x="867" y="8527"/>
                  </a:lnTo>
                  <a:cubicBezTo>
                    <a:pt x="870" y="9281"/>
                    <a:pt x="1480" y="9895"/>
                    <a:pt x="2235" y="9895"/>
                  </a:cubicBezTo>
                  <a:lnTo>
                    <a:pt x="3994" y="9895"/>
                  </a:lnTo>
                  <a:lnTo>
                    <a:pt x="3994" y="10326"/>
                  </a:lnTo>
                  <a:lnTo>
                    <a:pt x="2235" y="10332"/>
                  </a:lnTo>
                  <a:cubicBezTo>
                    <a:pt x="1241" y="10329"/>
                    <a:pt x="435" y="9523"/>
                    <a:pt x="435" y="8530"/>
                  </a:cubicBezTo>
                  <a:lnTo>
                    <a:pt x="435" y="6224"/>
                  </a:lnTo>
                  <a:cubicBezTo>
                    <a:pt x="435" y="5228"/>
                    <a:pt x="1241" y="4425"/>
                    <a:pt x="2235" y="4422"/>
                  </a:cubicBezTo>
                  <a:close/>
                  <a:moveTo>
                    <a:pt x="12526" y="4425"/>
                  </a:moveTo>
                  <a:cubicBezTo>
                    <a:pt x="13519" y="4425"/>
                    <a:pt x="14325" y="5231"/>
                    <a:pt x="14325" y="6227"/>
                  </a:cubicBezTo>
                  <a:lnTo>
                    <a:pt x="14325" y="8530"/>
                  </a:lnTo>
                  <a:cubicBezTo>
                    <a:pt x="14325" y="9523"/>
                    <a:pt x="13519" y="10329"/>
                    <a:pt x="12526" y="10332"/>
                  </a:cubicBezTo>
                  <a:lnTo>
                    <a:pt x="10767" y="10332"/>
                  </a:lnTo>
                  <a:lnTo>
                    <a:pt x="10767" y="9900"/>
                  </a:lnTo>
                  <a:lnTo>
                    <a:pt x="11069" y="9900"/>
                  </a:lnTo>
                  <a:cubicBezTo>
                    <a:pt x="11190" y="9900"/>
                    <a:pt x="11285" y="9802"/>
                    <a:pt x="11285" y="9684"/>
                  </a:cubicBezTo>
                  <a:cubicBezTo>
                    <a:pt x="11285" y="9563"/>
                    <a:pt x="11190" y="9468"/>
                    <a:pt x="11069" y="9468"/>
                  </a:cubicBezTo>
                  <a:lnTo>
                    <a:pt x="10767" y="9468"/>
                  </a:lnTo>
                  <a:lnTo>
                    <a:pt x="10767" y="5289"/>
                  </a:lnTo>
                  <a:lnTo>
                    <a:pt x="12526" y="5289"/>
                  </a:lnTo>
                  <a:cubicBezTo>
                    <a:pt x="13041" y="5289"/>
                    <a:pt x="13459" y="5706"/>
                    <a:pt x="13462" y="6224"/>
                  </a:cubicBezTo>
                  <a:lnTo>
                    <a:pt x="13462" y="8530"/>
                  </a:lnTo>
                  <a:cubicBezTo>
                    <a:pt x="13459" y="9045"/>
                    <a:pt x="13041" y="9463"/>
                    <a:pt x="12526" y="9466"/>
                  </a:cubicBezTo>
                  <a:lnTo>
                    <a:pt x="11991" y="9466"/>
                  </a:lnTo>
                  <a:cubicBezTo>
                    <a:pt x="11873" y="9466"/>
                    <a:pt x="11778" y="9561"/>
                    <a:pt x="11778" y="9681"/>
                  </a:cubicBezTo>
                  <a:cubicBezTo>
                    <a:pt x="11778" y="9800"/>
                    <a:pt x="11873" y="9897"/>
                    <a:pt x="11991" y="9897"/>
                  </a:cubicBezTo>
                  <a:lnTo>
                    <a:pt x="12526" y="9897"/>
                  </a:lnTo>
                  <a:cubicBezTo>
                    <a:pt x="13280" y="9895"/>
                    <a:pt x="13891" y="9284"/>
                    <a:pt x="13894" y="8530"/>
                  </a:cubicBezTo>
                  <a:lnTo>
                    <a:pt x="13894" y="6224"/>
                  </a:lnTo>
                  <a:cubicBezTo>
                    <a:pt x="13891" y="5470"/>
                    <a:pt x="13280" y="4857"/>
                    <a:pt x="12526" y="4857"/>
                  </a:cubicBezTo>
                  <a:lnTo>
                    <a:pt x="10767" y="4857"/>
                  </a:lnTo>
                  <a:lnTo>
                    <a:pt x="10767" y="4425"/>
                  </a:lnTo>
                  <a:close/>
                  <a:moveTo>
                    <a:pt x="6227" y="0"/>
                  </a:moveTo>
                  <a:cubicBezTo>
                    <a:pt x="4995" y="0"/>
                    <a:pt x="3996" y="999"/>
                    <a:pt x="3994" y="2234"/>
                  </a:cubicBezTo>
                  <a:lnTo>
                    <a:pt x="3994" y="2758"/>
                  </a:lnTo>
                  <a:cubicBezTo>
                    <a:pt x="3994" y="2879"/>
                    <a:pt x="4091" y="2974"/>
                    <a:pt x="4209" y="2974"/>
                  </a:cubicBezTo>
                  <a:cubicBezTo>
                    <a:pt x="4330" y="2974"/>
                    <a:pt x="4425" y="2879"/>
                    <a:pt x="4425" y="2758"/>
                  </a:cubicBezTo>
                  <a:lnTo>
                    <a:pt x="4425" y="2234"/>
                  </a:lnTo>
                  <a:cubicBezTo>
                    <a:pt x="4428" y="1238"/>
                    <a:pt x="5231" y="432"/>
                    <a:pt x="6227" y="432"/>
                  </a:cubicBezTo>
                  <a:lnTo>
                    <a:pt x="8533" y="432"/>
                  </a:lnTo>
                  <a:cubicBezTo>
                    <a:pt x="9526" y="432"/>
                    <a:pt x="10333" y="1238"/>
                    <a:pt x="10333" y="2234"/>
                  </a:cubicBezTo>
                  <a:lnTo>
                    <a:pt x="10333" y="12523"/>
                  </a:lnTo>
                  <a:cubicBezTo>
                    <a:pt x="10333" y="13516"/>
                    <a:pt x="9526" y="14319"/>
                    <a:pt x="8533" y="14322"/>
                  </a:cubicBezTo>
                  <a:lnTo>
                    <a:pt x="6227" y="14322"/>
                  </a:lnTo>
                  <a:cubicBezTo>
                    <a:pt x="5234" y="14319"/>
                    <a:pt x="4428" y="13516"/>
                    <a:pt x="4425" y="12523"/>
                  </a:cubicBezTo>
                  <a:lnTo>
                    <a:pt x="4425" y="3682"/>
                  </a:lnTo>
                  <a:cubicBezTo>
                    <a:pt x="4425" y="3561"/>
                    <a:pt x="4330" y="3466"/>
                    <a:pt x="4209" y="3466"/>
                  </a:cubicBezTo>
                  <a:cubicBezTo>
                    <a:pt x="4091" y="3466"/>
                    <a:pt x="3994" y="3561"/>
                    <a:pt x="3994" y="3682"/>
                  </a:cubicBezTo>
                  <a:lnTo>
                    <a:pt x="3994" y="3990"/>
                  </a:lnTo>
                  <a:lnTo>
                    <a:pt x="2235" y="3990"/>
                  </a:lnTo>
                  <a:cubicBezTo>
                    <a:pt x="1002" y="3993"/>
                    <a:pt x="4" y="4992"/>
                    <a:pt x="1" y="6224"/>
                  </a:cubicBezTo>
                  <a:lnTo>
                    <a:pt x="1" y="8530"/>
                  </a:lnTo>
                  <a:cubicBezTo>
                    <a:pt x="4" y="9762"/>
                    <a:pt x="1002" y="10764"/>
                    <a:pt x="2235" y="10764"/>
                  </a:cubicBezTo>
                  <a:lnTo>
                    <a:pt x="3994" y="10764"/>
                  </a:lnTo>
                  <a:lnTo>
                    <a:pt x="3994" y="12523"/>
                  </a:lnTo>
                  <a:cubicBezTo>
                    <a:pt x="3996" y="13755"/>
                    <a:pt x="4995" y="14754"/>
                    <a:pt x="6227" y="14757"/>
                  </a:cubicBezTo>
                  <a:lnTo>
                    <a:pt x="8533" y="14757"/>
                  </a:lnTo>
                  <a:cubicBezTo>
                    <a:pt x="9765" y="14754"/>
                    <a:pt x="10764" y="13755"/>
                    <a:pt x="10767" y="12523"/>
                  </a:cubicBezTo>
                  <a:lnTo>
                    <a:pt x="10767" y="10767"/>
                  </a:lnTo>
                  <a:lnTo>
                    <a:pt x="12526" y="10767"/>
                  </a:lnTo>
                  <a:cubicBezTo>
                    <a:pt x="13758" y="10764"/>
                    <a:pt x="14757" y="9765"/>
                    <a:pt x="14760" y="8533"/>
                  </a:cubicBezTo>
                  <a:lnTo>
                    <a:pt x="14760" y="6227"/>
                  </a:lnTo>
                  <a:cubicBezTo>
                    <a:pt x="14757" y="4992"/>
                    <a:pt x="13758" y="3993"/>
                    <a:pt x="12526" y="3990"/>
                  </a:cubicBezTo>
                  <a:lnTo>
                    <a:pt x="10767" y="3990"/>
                  </a:lnTo>
                  <a:lnTo>
                    <a:pt x="10767" y="2234"/>
                  </a:lnTo>
                  <a:cubicBezTo>
                    <a:pt x="10764" y="999"/>
                    <a:pt x="9765" y="0"/>
                    <a:pt x="85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28" name="Google Shape;1928;p125"/>
            <p:cNvSpPr/>
            <p:nvPr/>
          </p:nvSpPr>
          <p:spPr>
            <a:xfrm>
              <a:off x="2822950" y="3257575"/>
              <a:ext cx="126100" cy="325700"/>
            </a:xfrm>
            <a:custGeom>
              <a:avLst/>
              <a:gdLst/>
              <a:ahLst/>
              <a:cxnLst/>
              <a:rect l="l" t="t" r="r" b="b"/>
              <a:pathLst>
                <a:path w="5044" h="13028" extrusionOk="0">
                  <a:moveTo>
                    <a:pt x="1367" y="1"/>
                  </a:moveTo>
                  <a:cubicBezTo>
                    <a:pt x="613" y="1"/>
                    <a:pt x="0" y="614"/>
                    <a:pt x="0" y="1371"/>
                  </a:cubicBezTo>
                  <a:lnTo>
                    <a:pt x="0" y="10203"/>
                  </a:lnTo>
                  <a:cubicBezTo>
                    <a:pt x="0" y="10324"/>
                    <a:pt x="95" y="10419"/>
                    <a:pt x="216" y="10419"/>
                  </a:cubicBezTo>
                  <a:cubicBezTo>
                    <a:pt x="334" y="10419"/>
                    <a:pt x="432" y="10324"/>
                    <a:pt x="432" y="10203"/>
                  </a:cubicBezTo>
                  <a:lnTo>
                    <a:pt x="432" y="1371"/>
                  </a:lnTo>
                  <a:cubicBezTo>
                    <a:pt x="432" y="853"/>
                    <a:pt x="849" y="436"/>
                    <a:pt x="1367" y="436"/>
                  </a:cubicBezTo>
                  <a:lnTo>
                    <a:pt x="3670" y="436"/>
                  </a:lnTo>
                  <a:cubicBezTo>
                    <a:pt x="4189" y="436"/>
                    <a:pt x="4606" y="853"/>
                    <a:pt x="4606" y="1371"/>
                  </a:cubicBezTo>
                  <a:lnTo>
                    <a:pt x="4606" y="11660"/>
                  </a:lnTo>
                  <a:cubicBezTo>
                    <a:pt x="4606" y="12175"/>
                    <a:pt x="4189" y="12593"/>
                    <a:pt x="3670" y="12595"/>
                  </a:cubicBezTo>
                  <a:lnTo>
                    <a:pt x="1367" y="12595"/>
                  </a:lnTo>
                  <a:cubicBezTo>
                    <a:pt x="849" y="12593"/>
                    <a:pt x="432" y="12175"/>
                    <a:pt x="432" y="11660"/>
                  </a:cubicBezTo>
                  <a:lnTo>
                    <a:pt x="432" y="11127"/>
                  </a:lnTo>
                  <a:cubicBezTo>
                    <a:pt x="432" y="11006"/>
                    <a:pt x="334" y="10911"/>
                    <a:pt x="216" y="10911"/>
                  </a:cubicBezTo>
                  <a:cubicBezTo>
                    <a:pt x="95" y="10911"/>
                    <a:pt x="0" y="11006"/>
                    <a:pt x="0" y="11127"/>
                  </a:cubicBezTo>
                  <a:lnTo>
                    <a:pt x="0" y="11660"/>
                  </a:lnTo>
                  <a:cubicBezTo>
                    <a:pt x="0" y="12414"/>
                    <a:pt x="613" y="13024"/>
                    <a:pt x="1367" y="13027"/>
                  </a:cubicBezTo>
                  <a:lnTo>
                    <a:pt x="3673" y="13027"/>
                  </a:lnTo>
                  <a:cubicBezTo>
                    <a:pt x="4428" y="13024"/>
                    <a:pt x="5041" y="12414"/>
                    <a:pt x="5044" y="11660"/>
                  </a:cubicBezTo>
                  <a:lnTo>
                    <a:pt x="5044" y="1371"/>
                  </a:lnTo>
                  <a:cubicBezTo>
                    <a:pt x="5041" y="614"/>
                    <a:pt x="4430" y="1"/>
                    <a:pt x="36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29" name="Google Shape;1929;p125"/>
            <p:cNvSpPr/>
            <p:nvPr/>
          </p:nvSpPr>
          <p:spPr>
            <a:xfrm>
              <a:off x="2836400" y="3381925"/>
              <a:ext cx="99200" cy="77050"/>
            </a:xfrm>
            <a:custGeom>
              <a:avLst/>
              <a:gdLst/>
              <a:ahLst/>
              <a:cxnLst/>
              <a:rect l="l" t="t" r="r" b="b"/>
              <a:pathLst>
                <a:path w="3968" h="3082" extrusionOk="0">
                  <a:moveTo>
                    <a:pt x="916" y="430"/>
                  </a:moveTo>
                  <a:cubicBezTo>
                    <a:pt x="1068" y="430"/>
                    <a:pt x="1204" y="525"/>
                    <a:pt x="1255" y="669"/>
                  </a:cubicBezTo>
                  <a:cubicBezTo>
                    <a:pt x="1042" y="761"/>
                    <a:pt x="852" y="905"/>
                    <a:pt x="706" y="1084"/>
                  </a:cubicBezTo>
                  <a:cubicBezTo>
                    <a:pt x="421" y="879"/>
                    <a:pt x="567" y="430"/>
                    <a:pt x="916" y="430"/>
                  </a:cubicBezTo>
                  <a:close/>
                  <a:moveTo>
                    <a:pt x="3052" y="430"/>
                  </a:moveTo>
                  <a:cubicBezTo>
                    <a:pt x="3400" y="430"/>
                    <a:pt x="3547" y="879"/>
                    <a:pt x="3262" y="1084"/>
                  </a:cubicBezTo>
                  <a:cubicBezTo>
                    <a:pt x="3112" y="905"/>
                    <a:pt x="2925" y="761"/>
                    <a:pt x="2712" y="669"/>
                  </a:cubicBezTo>
                  <a:cubicBezTo>
                    <a:pt x="2764" y="525"/>
                    <a:pt x="2899" y="430"/>
                    <a:pt x="3052" y="430"/>
                  </a:cubicBezTo>
                  <a:close/>
                  <a:moveTo>
                    <a:pt x="1984" y="949"/>
                  </a:moveTo>
                  <a:cubicBezTo>
                    <a:pt x="2126" y="949"/>
                    <a:pt x="2267" y="970"/>
                    <a:pt x="2404" y="1012"/>
                  </a:cubicBezTo>
                  <a:lnTo>
                    <a:pt x="2416" y="1018"/>
                  </a:lnTo>
                  <a:cubicBezTo>
                    <a:pt x="2678" y="1101"/>
                    <a:pt x="2888" y="1262"/>
                    <a:pt x="3003" y="1464"/>
                  </a:cubicBezTo>
                  <a:cubicBezTo>
                    <a:pt x="3003" y="1467"/>
                    <a:pt x="3006" y="1467"/>
                    <a:pt x="3006" y="1470"/>
                  </a:cubicBezTo>
                  <a:cubicBezTo>
                    <a:pt x="3063" y="1570"/>
                    <a:pt x="3092" y="1685"/>
                    <a:pt x="3092" y="1801"/>
                  </a:cubicBezTo>
                  <a:cubicBezTo>
                    <a:pt x="3092" y="2267"/>
                    <a:pt x="2594" y="2650"/>
                    <a:pt x="1984" y="2650"/>
                  </a:cubicBezTo>
                  <a:cubicBezTo>
                    <a:pt x="1371" y="2650"/>
                    <a:pt x="873" y="2270"/>
                    <a:pt x="873" y="1801"/>
                  </a:cubicBezTo>
                  <a:cubicBezTo>
                    <a:pt x="873" y="1685"/>
                    <a:pt x="904" y="1570"/>
                    <a:pt x="959" y="1470"/>
                  </a:cubicBezTo>
                  <a:cubicBezTo>
                    <a:pt x="959" y="1467"/>
                    <a:pt x="962" y="1464"/>
                    <a:pt x="965" y="1461"/>
                  </a:cubicBezTo>
                  <a:cubicBezTo>
                    <a:pt x="1077" y="1262"/>
                    <a:pt x="1290" y="1101"/>
                    <a:pt x="1549" y="1018"/>
                  </a:cubicBezTo>
                  <a:cubicBezTo>
                    <a:pt x="1555" y="1015"/>
                    <a:pt x="1561" y="1015"/>
                    <a:pt x="1566" y="1012"/>
                  </a:cubicBezTo>
                  <a:cubicBezTo>
                    <a:pt x="1702" y="970"/>
                    <a:pt x="1843" y="949"/>
                    <a:pt x="1984" y="949"/>
                  </a:cubicBezTo>
                  <a:close/>
                  <a:moveTo>
                    <a:pt x="3051" y="1"/>
                  </a:moveTo>
                  <a:cubicBezTo>
                    <a:pt x="2726" y="1"/>
                    <a:pt x="2412" y="201"/>
                    <a:pt x="2298" y="545"/>
                  </a:cubicBezTo>
                  <a:cubicBezTo>
                    <a:pt x="2194" y="527"/>
                    <a:pt x="2089" y="517"/>
                    <a:pt x="1984" y="517"/>
                  </a:cubicBezTo>
                  <a:cubicBezTo>
                    <a:pt x="1879" y="517"/>
                    <a:pt x="1774" y="527"/>
                    <a:pt x="1670" y="545"/>
                  </a:cubicBezTo>
                  <a:cubicBezTo>
                    <a:pt x="1556" y="202"/>
                    <a:pt x="1241" y="1"/>
                    <a:pt x="916" y="1"/>
                  </a:cubicBezTo>
                  <a:cubicBezTo>
                    <a:pt x="748" y="1"/>
                    <a:pt x="577" y="55"/>
                    <a:pt x="429" y="171"/>
                  </a:cubicBezTo>
                  <a:cubicBezTo>
                    <a:pt x="0" y="508"/>
                    <a:pt x="32" y="1170"/>
                    <a:pt x="495" y="1464"/>
                  </a:cubicBezTo>
                  <a:cubicBezTo>
                    <a:pt x="461" y="1570"/>
                    <a:pt x="441" y="1685"/>
                    <a:pt x="441" y="1801"/>
                  </a:cubicBezTo>
                  <a:cubicBezTo>
                    <a:pt x="441" y="2506"/>
                    <a:pt x="1132" y="3082"/>
                    <a:pt x="1984" y="3082"/>
                  </a:cubicBezTo>
                  <a:cubicBezTo>
                    <a:pt x="2833" y="3082"/>
                    <a:pt x="3524" y="2506"/>
                    <a:pt x="3524" y="1801"/>
                  </a:cubicBezTo>
                  <a:cubicBezTo>
                    <a:pt x="3524" y="1685"/>
                    <a:pt x="3507" y="1570"/>
                    <a:pt x="3469" y="1464"/>
                  </a:cubicBezTo>
                  <a:cubicBezTo>
                    <a:pt x="3933" y="1170"/>
                    <a:pt x="3967" y="508"/>
                    <a:pt x="3535" y="168"/>
                  </a:cubicBezTo>
                  <a:cubicBezTo>
                    <a:pt x="3389" y="54"/>
                    <a:pt x="3219" y="1"/>
                    <a:pt x="30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0" name="Google Shape;1930;p125"/>
            <p:cNvSpPr/>
            <p:nvPr/>
          </p:nvSpPr>
          <p:spPr>
            <a:xfrm>
              <a:off x="2777525" y="3379575"/>
              <a:ext cx="12625" cy="10825"/>
            </a:xfrm>
            <a:custGeom>
              <a:avLst/>
              <a:gdLst/>
              <a:ahLst/>
              <a:cxnLst/>
              <a:rect l="l" t="t" r="r" b="b"/>
              <a:pathLst>
                <a:path w="505" h="433" extrusionOk="0">
                  <a:moveTo>
                    <a:pt x="288" y="0"/>
                  </a:moveTo>
                  <a:cubicBezTo>
                    <a:pt x="96" y="0"/>
                    <a:pt x="1" y="234"/>
                    <a:pt x="136" y="369"/>
                  </a:cubicBezTo>
                  <a:cubicBezTo>
                    <a:pt x="180" y="413"/>
                    <a:pt x="234" y="432"/>
                    <a:pt x="287" y="432"/>
                  </a:cubicBezTo>
                  <a:cubicBezTo>
                    <a:pt x="398" y="432"/>
                    <a:pt x="504" y="347"/>
                    <a:pt x="504" y="216"/>
                  </a:cubicBezTo>
                  <a:cubicBezTo>
                    <a:pt x="504" y="98"/>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1" name="Google Shape;1931;p125"/>
            <p:cNvSpPr/>
            <p:nvPr/>
          </p:nvSpPr>
          <p:spPr>
            <a:xfrm>
              <a:off x="2777525" y="3403175"/>
              <a:ext cx="12625" cy="10875"/>
            </a:xfrm>
            <a:custGeom>
              <a:avLst/>
              <a:gdLst/>
              <a:ahLst/>
              <a:cxnLst/>
              <a:rect l="l" t="t" r="r" b="b"/>
              <a:pathLst>
                <a:path w="505" h="435" extrusionOk="0">
                  <a:moveTo>
                    <a:pt x="288" y="1"/>
                  </a:moveTo>
                  <a:cubicBezTo>
                    <a:pt x="96" y="1"/>
                    <a:pt x="1" y="234"/>
                    <a:pt x="136" y="372"/>
                  </a:cubicBezTo>
                  <a:cubicBezTo>
                    <a:pt x="179" y="415"/>
                    <a:pt x="233" y="435"/>
                    <a:pt x="285" y="435"/>
                  </a:cubicBezTo>
                  <a:cubicBezTo>
                    <a:pt x="397" y="435"/>
                    <a:pt x="504" y="348"/>
                    <a:pt x="504" y="216"/>
                  </a:cubicBezTo>
                  <a:cubicBezTo>
                    <a:pt x="504" y="98"/>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2" name="Google Shape;1932;p125"/>
            <p:cNvSpPr/>
            <p:nvPr/>
          </p:nvSpPr>
          <p:spPr>
            <a:xfrm>
              <a:off x="2777525" y="3426850"/>
              <a:ext cx="12625" cy="10825"/>
            </a:xfrm>
            <a:custGeom>
              <a:avLst/>
              <a:gdLst/>
              <a:ahLst/>
              <a:cxnLst/>
              <a:rect l="l" t="t" r="r" b="b"/>
              <a:pathLst>
                <a:path w="505" h="433" extrusionOk="0">
                  <a:moveTo>
                    <a:pt x="288" y="1"/>
                  </a:moveTo>
                  <a:cubicBezTo>
                    <a:pt x="96" y="1"/>
                    <a:pt x="1" y="234"/>
                    <a:pt x="136" y="369"/>
                  </a:cubicBezTo>
                  <a:cubicBezTo>
                    <a:pt x="180" y="413"/>
                    <a:pt x="234" y="433"/>
                    <a:pt x="287" y="433"/>
                  </a:cubicBezTo>
                  <a:cubicBezTo>
                    <a:pt x="398" y="433"/>
                    <a:pt x="504" y="347"/>
                    <a:pt x="504" y="217"/>
                  </a:cubicBezTo>
                  <a:cubicBezTo>
                    <a:pt x="504" y="99"/>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3" name="Google Shape;1933;p125"/>
            <p:cNvSpPr/>
            <p:nvPr/>
          </p:nvSpPr>
          <p:spPr>
            <a:xfrm>
              <a:off x="2777525" y="3450450"/>
              <a:ext cx="12625" cy="10825"/>
            </a:xfrm>
            <a:custGeom>
              <a:avLst/>
              <a:gdLst/>
              <a:ahLst/>
              <a:cxnLst/>
              <a:rect l="l" t="t" r="r" b="b"/>
              <a:pathLst>
                <a:path w="505" h="433" extrusionOk="0">
                  <a:moveTo>
                    <a:pt x="288" y="1"/>
                  </a:moveTo>
                  <a:cubicBezTo>
                    <a:pt x="96" y="1"/>
                    <a:pt x="1" y="234"/>
                    <a:pt x="136" y="369"/>
                  </a:cubicBezTo>
                  <a:cubicBezTo>
                    <a:pt x="180" y="413"/>
                    <a:pt x="234" y="433"/>
                    <a:pt x="287" y="433"/>
                  </a:cubicBezTo>
                  <a:cubicBezTo>
                    <a:pt x="398" y="433"/>
                    <a:pt x="504" y="347"/>
                    <a:pt x="504" y="217"/>
                  </a:cubicBezTo>
                  <a:cubicBezTo>
                    <a:pt x="504" y="99"/>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4" name="Google Shape;1934;p125"/>
            <p:cNvSpPr/>
            <p:nvPr/>
          </p:nvSpPr>
          <p:spPr>
            <a:xfrm>
              <a:off x="2979975" y="3379575"/>
              <a:ext cx="12625" cy="10825"/>
            </a:xfrm>
            <a:custGeom>
              <a:avLst/>
              <a:gdLst/>
              <a:ahLst/>
              <a:cxnLst/>
              <a:rect l="l" t="t" r="r" b="b"/>
              <a:pathLst>
                <a:path w="505" h="433" extrusionOk="0">
                  <a:moveTo>
                    <a:pt x="288" y="0"/>
                  </a:moveTo>
                  <a:cubicBezTo>
                    <a:pt x="95" y="0"/>
                    <a:pt x="0" y="234"/>
                    <a:pt x="136" y="369"/>
                  </a:cubicBezTo>
                  <a:cubicBezTo>
                    <a:pt x="180" y="413"/>
                    <a:pt x="234" y="432"/>
                    <a:pt x="287" y="432"/>
                  </a:cubicBezTo>
                  <a:cubicBezTo>
                    <a:pt x="398" y="432"/>
                    <a:pt x="504" y="347"/>
                    <a:pt x="504" y="216"/>
                  </a:cubicBezTo>
                  <a:cubicBezTo>
                    <a:pt x="504" y="98"/>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5" name="Google Shape;1935;p125"/>
            <p:cNvSpPr/>
            <p:nvPr/>
          </p:nvSpPr>
          <p:spPr>
            <a:xfrm>
              <a:off x="2979975" y="3403175"/>
              <a:ext cx="12625" cy="10875"/>
            </a:xfrm>
            <a:custGeom>
              <a:avLst/>
              <a:gdLst/>
              <a:ahLst/>
              <a:cxnLst/>
              <a:rect l="l" t="t" r="r" b="b"/>
              <a:pathLst>
                <a:path w="505" h="435" extrusionOk="0">
                  <a:moveTo>
                    <a:pt x="288" y="1"/>
                  </a:moveTo>
                  <a:cubicBezTo>
                    <a:pt x="95" y="1"/>
                    <a:pt x="0" y="234"/>
                    <a:pt x="136" y="372"/>
                  </a:cubicBezTo>
                  <a:cubicBezTo>
                    <a:pt x="179" y="415"/>
                    <a:pt x="233" y="435"/>
                    <a:pt x="285" y="435"/>
                  </a:cubicBezTo>
                  <a:cubicBezTo>
                    <a:pt x="397" y="435"/>
                    <a:pt x="504" y="348"/>
                    <a:pt x="504" y="216"/>
                  </a:cubicBezTo>
                  <a:cubicBezTo>
                    <a:pt x="504" y="98"/>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6" name="Google Shape;1936;p125"/>
            <p:cNvSpPr/>
            <p:nvPr/>
          </p:nvSpPr>
          <p:spPr>
            <a:xfrm>
              <a:off x="2979975" y="3426850"/>
              <a:ext cx="12625" cy="10825"/>
            </a:xfrm>
            <a:custGeom>
              <a:avLst/>
              <a:gdLst/>
              <a:ahLst/>
              <a:cxnLst/>
              <a:rect l="l" t="t" r="r" b="b"/>
              <a:pathLst>
                <a:path w="505" h="433" extrusionOk="0">
                  <a:moveTo>
                    <a:pt x="288" y="1"/>
                  </a:moveTo>
                  <a:cubicBezTo>
                    <a:pt x="95" y="1"/>
                    <a:pt x="0" y="234"/>
                    <a:pt x="136" y="369"/>
                  </a:cubicBezTo>
                  <a:cubicBezTo>
                    <a:pt x="180" y="413"/>
                    <a:pt x="234" y="433"/>
                    <a:pt x="287" y="433"/>
                  </a:cubicBezTo>
                  <a:cubicBezTo>
                    <a:pt x="398" y="433"/>
                    <a:pt x="504" y="347"/>
                    <a:pt x="504" y="217"/>
                  </a:cubicBezTo>
                  <a:cubicBezTo>
                    <a:pt x="504" y="99"/>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7" name="Google Shape;1937;p125"/>
            <p:cNvSpPr/>
            <p:nvPr/>
          </p:nvSpPr>
          <p:spPr>
            <a:xfrm>
              <a:off x="2979975" y="3450450"/>
              <a:ext cx="12625" cy="10825"/>
            </a:xfrm>
            <a:custGeom>
              <a:avLst/>
              <a:gdLst/>
              <a:ahLst/>
              <a:cxnLst/>
              <a:rect l="l" t="t" r="r" b="b"/>
              <a:pathLst>
                <a:path w="505" h="433" extrusionOk="0">
                  <a:moveTo>
                    <a:pt x="288" y="1"/>
                  </a:moveTo>
                  <a:cubicBezTo>
                    <a:pt x="95" y="1"/>
                    <a:pt x="0" y="234"/>
                    <a:pt x="136" y="369"/>
                  </a:cubicBezTo>
                  <a:cubicBezTo>
                    <a:pt x="180" y="413"/>
                    <a:pt x="234" y="433"/>
                    <a:pt x="287" y="433"/>
                  </a:cubicBezTo>
                  <a:cubicBezTo>
                    <a:pt x="398" y="433"/>
                    <a:pt x="504" y="347"/>
                    <a:pt x="504" y="217"/>
                  </a:cubicBezTo>
                  <a:cubicBezTo>
                    <a:pt x="504" y="99"/>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8" name="Google Shape;1938;p125"/>
            <p:cNvSpPr/>
            <p:nvPr/>
          </p:nvSpPr>
          <p:spPr>
            <a:xfrm>
              <a:off x="2914200" y="3351725"/>
              <a:ext cx="12625" cy="10850"/>
            </a:xfrm>
            <a:custGeom>
              <a:avLst/>
              <a:gdLst/>
              <a:ahLst/>
              <a:cxnLst/>
              <a:rect l="l" t="t" r="r" b="b"/>
              <a:pathLst>
                <a:path w="505" h="434" extrusionOk="0">
                  <a:moveTo>
                    <a:pt x="288" y="0"/>
                  </a:moveTo>
                  <a:cubicBezTo>
                    <a:pt x="95" y="0"/>
                    <a:pt x="0" y="233"/>
                    <a:pt x="136" y="369"/>
                  </a:cubicBezTo>
                  <a:cubicBezTo>
                    <a:pt x="179" y="414"/>
                    <a:pt x="234" y="434"/>
                    <a:pt x="287" y="434"/>
                  </a:cubicBezTo>
                  <a:cubicBezTo>
                    <a:pt x="398" y="434"/>
                    <a:pt x="504" y="347"/>
                    <a:pt x="504" y="216"/>
                  </a:cubicBezTo>
                  <a:cubicBezTo>
                    <a:pt x="504" y="98"/>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39" name="Google Shape;1939;p125"/>
            <p:cNvSpPr/>
            <p:nvPr/>
          </p:nvSpPr>
          <p:spPr>
            <a:xfrm>
              <a:off x="2890525" y="3351725"/>
              <a:ext cx="12675" cy="10850"/>
            </a:xfrm>
            <a:custGeom>
              <a:avLst/>
              <a:gdLst/>
              <a:ahLst/>
              <a:cxnLst/>
              <a:rect l="l" t="t" r="r" b="b"/>
              <a:pathLst>
                <a:path w="507" h="434" extrusionOk="0">
                  <a:moveTo>
                    <a:pt x="291" y="0"/>
                  </a:moveTo>
                  <a:cubicBezTo>
                    <a:pt x="98" y="0"/>
                    <a:pt x="0" y="233"/>
                    <a:pt x="138" y="369"/>
                  </a:cubicBezTo>
                  <a:cubicBezTo>
                    <a:pt x="182" y="414"/>
                    <a:pt x="236" y="434"/>
                    <a:pt x="289" y="434"/>
                  </a:cubicBezTo>
                  <a:cubicBezTo>
                    <a:pt x="400" y="434"/>
                    <a:pt x="507" y="347"/>
                    <a:pt x="507" y="216"/>
                  </a:cubicBezTo>
                  <a:cubicBezTo>
                    <a:pt x="507" y="98"/>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0" name="Google Shape;1940;p125"/>
            <p:cNvSpPr/>
            <p:nvPr/>
          </p:nvSpPr>
          <p:spPr>
            <a:xfrm>
              <a:off x="2866900" y="3351725"/>
              <a:ext cx="12625" cy="10850"/>
            </a:xfrm>
            <a:custGeom>
              <a:avLst/>
              <a:gdLst/>
              <a:ahLst/>
              <a:cxnLst/>
              <a:rect l="l" t="t" r="r" b="b"/>
              <a:pathLst>
                <a:path w="505" h="434" extrusionOk="0">
                  <a:moveTo>
                    <a:pt x="289" y="0"/>
                  </a:moveTo>
                  <a:cubicBezTo>
                    <a:pt x="99" y="0"/>
                    <a:pt x="1" y="233"/>
                    <a:pt x="136" y="369"/>
                  </a:cubicBezTo>
                  <a:cubicBezTo>
                    <a:pt x="181" y="414"/>
                    <a:pt x="235" y="434"/>
                    <a:pt x="289" y="434"/>
                  </a:cubicBezTo>
                  <a:cubicBezTo>
                    <a:pt x="399" y="434"/>
                    <a:pt x="505" y="347"/>
                    <a:pt x="505" y="216"/>
                  </a:cubicBezTo>
                  <a:cubicBezTo>
                    <a:pt x="505" y="98"/>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1" name="Google Shape;1941;p125"/>
            <p:cNvSpPr/>
            <p:nvPr/>
          </p:nvSpPr>
          <p:spPr>
            <a:xfrm>
              <a:off x="2843300" y="3351725"/>
              <a:ext cx="12625" cy="10850"/>
            </a:xfrm>
            <a:custGeom>
              <a:avLst/>
              <a:gdLst/>
              <a:ahLst/>
              <a:cxnLst/>
              <a:rect l="l" t="t" r="r" b="b"/>
              <a:pathLst>
                <a:path w="505" h="434" extrusionOk="0">
                  <a:moveTo>
                    <a:pt x="289" y="0"/>
                  </a:moveTo>
                  <a:cubicBezTo>
                    <a:pt x="96" y="0"/>
                    <a:pt x="1" y="233"/>
                    <a:pt x="136" y="369"/>
                  </a:cubicBezTo>
                  <a:cubicBezTo>
                    <a:pt x="180" y="414"/>
                    <a:pt x="234" y="434"/>
                    <a:pt x="287" y="434"/>
                  </a:cubicBezTo>
                  <a:cubicBezTo>
                    <a:pt x="398" y="434"/>
                    <a:pt x="504" y="347"/>
                    <a:pt x="504" y="216"/>
                  </a:cubicBezTo>
                  <a:cubicBezTo>
                    <a:pt x="504" y="98"/>
                    <a:pt x="409"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2" name="Google Shape;1942;p125"/>
            <p:cNvSpPr/>
            <p:nvPr/>
          </p:nvSpPr>
          <p:spPr>
            <a:xfrm>
              <a:off x="2914200" y="3331350"/>
              <a:ext cx="12625" cy="10800"/>
            </a:xfrm>
            <a:custGeom>
              <a:avLst/>
              <a:gdLst/>
              <a:ahLst/>
              <a:cxnLst/>
              <a:rect l="l" t="t" r="r" b="b"/>
              <a:pathLst>
                <a:path w="505" h="432" extrusionOk="0">
                  <a:moveTo>
                    <a:pt x="288" y="1"/>
                  </a:moveTo>
                  <a:cubicBezTo>
                    <a:pt x="95" y="1"/>
                    <a:pt x="0" y="231"/>
                    <a:pt x="136" y="369"/>
                  </a:cubicBezTo>
                  <a:cubicBezTo>
                    <a:pt x="179" y="413"/>
                    <a:pt x="233" y="432"/>
                    <a:pt x="285" y="432"/>
                  </a:cubicBezTo>
                  <a:cubicBezTo>
                    <a:pt x="397" y="432"/>
                    <a:pt x="504" y="345"/>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3" name="Google Shape;1943;p125"/>
            <p:cNvSpPr/>
            <p:nvPr/>
          </p:nvSpPr>
          <p:spPr>
            <a:xfrm>
              <a:off x="2890525" y="3331350"/>
              <a:ext cx="12675" cy="10800"/>
            </a:xfrm>
            <a:custGeom>
              <a:avLst/>
              <a:gdLst/>
              <a:ahLst/>
              <a:cxnLst/>
              <a:rect l="l" t="t" r="r" b="b"/>
              <a:pathLst>
                <a:path w="507" h="432" extrusionOk="0">
                  <a:moveTo>
                    <a:pt x="291" y="1"/>
                  </a:moveTo>
                  <a:cubicBezTo>
                    <a:pt x="98" y="1"/>
                    <a:pt x="0" y="231"/>
                    <a:pt x="138" y="369"/>
                  </a:cubicBezTo>
                  <a:cubicBezTo>
                    <a:pt x="182" y="413"/>
                    <a:pt x="235" y="432"/>
                    <a:pt x="288" y="432"/>
                  </a:cubicBezTo>
                  <a:cubicBezTo>
                    <a:pt x="399" y="432"/>
                    <a:pt x="507" y="345"/>
                    <a:pt x="507" y="217"/>
                  </a:cubicBezTo>
                  <a:cubicBezTo>
                    <a:pt x="507" y="96"/>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4" name="Google Shape;1944;p125"/>
            <p:cNvSpPr/>
            <p:nvPr/>
          </p:nvSpPr>
          <p:spPr>
            <a:xfrm>
              <a:off x="2866900" y="3331350"/>
              <a:ext cx="12625" cy="10800"/>
            </a:xfrm>
            <a:custGeom>
              <a:avLst/>
              <a:gdLst/>
              <a:ahLst/>
              <a:cxnLst/>
              <a:rect l="l" t="t" r="r" b="b"/>
              <a:pathLst>
                <a:path w="505" h="432" extrusionOk="0">
                  <a:moveTo>
                    <a:pt x="289" y="1"/>
                  </a:moveTo>
                  <a:cubicBezTo>
                    <a:pt x="99" y="1"/>
                    <a:pt x="1" y="231"/>
                    <a:pt x="136" y="369"/>
                  </a:cubicBezTo>
                  <a:cubicBezTo>
                    <a:pt x="181" y="413"/>
                    <a:pt x="235" y="432"/>
                    <a:pt x="287" y="432"/>
                  </a:cubicBezTo>
                  <a:cubicBezTo>
                    <a:pt x="399" y="432"/>
                    <a:pt x="505" y="345"/>
                    <a:pt x="505" y="217"/>
                  </a:cubicBezTo>
                  <a:cubicBezTo>
                    <a:pt x="505" y="96"/>
                    <a:pt x="410"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5" name="Google Shape;1945;p125"/>
            <p:cNvSpPr/>
            <p:nvPr/>
          </p:nvSpPr>
          <p:spPr>
            <a:xfrm>
              <a:off x="2843300" y="3331350"/>
              <a:ext cx="12625" cy="10800"/>
            </a:xfrm>
            <a:custGeom>
              <a:avLst/>
              <a:gdLst/>
              <a:ahLst/>
              <a:cxnLst/>
              <a:rect l="l" t="t" r="r" b="b"/>
              <a:pathLst>
                <a:path w="505" h="432" extrusionOk="0">
                  <a:moveTo>
                    <a:pt x="289" y="1"/>
                  </a:moveTo>
                  <a:cubicBezTo>
                    <a:pt x="96" y="1"/>
                    <a:pt x="1" y="231"/>
                    <a:pt x="136" y="369"/>
                  </a:cubicBezTo>
                  <a:cubicBezTo>
                    <a:pt x="179" y="413"/>
                    <a:pt x="233" y="432"/>
                    <a:pt x="286" y="432"/>
                  </a:cubicBezTo>
                  <a:cubicBezTo>
                    <a:pt x="397" y="432"/>
                    <a:pt x="504" y="345"/>
                    <a:pt x="504" y="217"/>
                  </a:cubicBezTo>
                  <a:cubicBezTo>
                    <a:pt x="504" y="96"/>
                    <a:pt x="409"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6" name="Google Shape;1946;p125"/>
            <p:cNvSpPr/>
            <p:nvPr/>
          </p:nvSpPr>
          <p:spPr>
            <a:xfrm>
              <a:off x="2914200" y="3310925"/>
              <a:ext cx="12625" cy="10800"/>
            </a:xfrm>
            <a:custGeom>
              <a:avLst/>
              <a:gdLst/>
              <a:ahLst/>
              <a:cxnLst/>
              <a:rect l="l" t="t" r="r" b="b"/>
              <a:pathLst>
                <a:path w="505" h="432" extrusionOk="0">
                  <a:moveTo>
                    <a:pt x="288" y="0"/>
                  </a:moveTo>
                  <a:cubicBezTo>
                    <a:pt x="95" y="0"/>
                    <a:pt x="0" y="230"/>
                    <a:pt x="136" y="369"/>
                  </a:cubicBezTo>
                  <a:cubicBezTo>
                    <a:pt x="179" y="412"/>
                    <a:pt x="233" y="431"/>
                    <a:pt x="285" y="431"/>
                  </a:cubicBezTo>
                  <a:cubicBezTo>
                    <a:pt x="397" y="431"/>
                    <a:pt x="504" y="345"/>
                    <a:pt x="504" y="216"/>
                  </a:cubicBezTo>
                  <a:cubicBezTo>
                    <a:pt x="504" y="95"/>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7" name="Google Shape;1947;p125"/>
            <p:cNvSpPr/>
            <p:nvPr/>
          </p:nvSpPr>
          <p:spPr>
            <a:xfrm>
              <a:off x="2890525" y="3310925"/>
              <a:ext cx="12675" cy="10800"/>
            </a:xfrm>
            <a:custGeom>
              <a:avLst/>
              <a:gdLst/>
              <a:ahLst/>
              <a:cxnLst/>
              <a:rect l="l" t="t" r="r" b="b"/>
              <a:pathLst>
                <a:path w="507" h="432" extrusionOk="0">
                  <a:moveTo>
                    <a:pt x="291" y="0"/>
                  </a:moveTo>
                  <a:cubicBezTo>
                    <a:pt x="98" y="0"/>
                    <a:pt x="0" y="230"/>
                    <a:pt x="138" y="369"/>
                  </a:cubicBezTo>
                  <a:cubicBezTo>
                    <a:pt x="182" y="412"/>
                    <a:pt x="235" y="431"/>
                    <a:pt x="288" y="431"/>
                  </a:cubicBezTo>
                  <a:cubicBezTo>
                    <a:pt x="399" y="431"/>
                    <a:pt x="507" y="345"/>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8" name="Google Shape;1948;p125"/>
            <p:cNvSpPr/>
            <p:nvPr/>
          </p:nvSpPr>
          <p:spPr>
            <a:xfrm>
              <a:off x="2866900" y="3310925"/>
              <a:ext cx="12625" cy="10800"/>
            </a:xfrm>
            <a:custGeom>
              <a:avLst/>
              <a:gdLst/>
              <a:ahLst/>
              <a:cxnLst/>
              <a:rect l="l" t="t" r="r" b="b"/>
              <a:pathLst>
                <a:path w="505" h="432" extrusionOk="0">
                  <a:moveTo>
                    <a:pt x="289" y="0"/>
                  </a:moveTo>
                  <a:cubicBezTo>
                    <a:pt x="99" y="0"/>
                    <a:pt x="1" y="230"/>
                    <a:pt x="136" y="369"/>
                  </a:cubicBezTo>
                  <a:cubicBezTo>
                    <a:pt x="181" y="412"/>
                    <a:pt x="235" y="431"/>
                    <a:pt x="287" y="431"/>
                  </a:cubicBezTo>
                  <a:cubicBezTo>
                    <a:pt x="399" y="431"/>
                    <a:pt x="505" y="345"/>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49" name="Google Shape;1949;p125"/>
            <p:cNvSpPr/>
            <p:nvPr/>
          </p:nvSpPr>
          <p:spPr>
            <a:xfrm>
              <a:off x="2843300" y="3310925"/>
              <a:ext cx="12625" cy="10800"/>
            </a:xfrm>
            <a:custGeom>
              <a:avLst/>
              <a:gdLst/>
              <a:ahLst/>
              <a:cxnLst/>
              <a:rect l="l" t="t" r="r" b="b"/>
              <a:pathLst>
                <a:path w="505" h="432" extrusionOk="0">
                  <a:moveTo>
                    <a:pt x="289" y="0"/>
                  </a:moveTo>
                  <a:cubicBezTo>
                    <a:pt x="96" y="0"/>
                    <a:pt x="1" y="230"/>
                    <a:pt x="136" y="369"/>
                  </a:cubicBezTo>
                  <a:cubicBezTo>
                    <a:pt x="179" y="412"/>
                    <a:pt x="233" y="431"/>
                    <a:pt x="286" y="431"/>
                  </a:cubicBezTo>
                  <a:cubicBezTo>
                    <a:pt x="397" y="431"/>
                    <a:pt x="504" y="345"/>
                    <a:pt x="504" y="216"/>
                  </a:cubicBezTo>
                  <a:cubicBezTo>
                    <a:pt x="504" y="95"/>
                    <a:pt x="409"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0" name="Google Shape;1950;p125"/>
            <p:cNvSpPr/>
            <p:nvPr/>
          </p:nvSpPr>
          <p:spPr>
            <a:xfrm>
              <a:off x="2914200" y="3519200"/>
              <a:ext cx="12625" cy="10800"/>
            </a:xfrm>
            <a:custGeom>
              <a:avLst/>
              <a:gdLst/>
              <a:ahLst/>
              <a:cxnLst/>
              <a:rect l="l" t="t" r="r" b="b"/>
              <a:pathLst>
                <a:path w="505" h="432" extrusionOk="0">
                  <a:moveTo>
                    <a:pt x="288" y="0"/>
                  </a:moveTo>
                  <a:cubicBezTo>
                    <a:pt x="95" y="0"/>
                    <a:pt x="0" y="230"/>
                    <a:pt x="136" y="369"/>
                  </a:cubicBezTo>
                  <a:cubicBezTo>
                    <a:pt x="179" y="412"/>
                    <a:pt x="233" y="431"/>
                    <a:pt x="285" y="431"/>
                  </a:cubicBezTo>
                  <a:cubicBezTo>
                    <a:pt x="397" y="431"/>
                    <a:pt x="504" y="345"/>
                    <a:pt x="504" y="216"/>
                  </a:cubicBezTo>
                  <a:cubicBezTo>
                    <a:pt x="504" y="95"/>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1" name="Google Shape;1951;p125"/>
            <p:cNvSpPr/>
            <p:nvPr/>
          </p:nvSpPr>
          <p:spPr>
            <a:xfrm>
              <a:off x="2890525" y="3519200"/>
              <a:ext cx="12675" cy="10800"/>
            </a:xfrm>
            <a:custGeom>
              <a:avLst/>
              <a:gdLst/>
              <a:ahLst/>
              <a:cxnLst/>
              <a:rect l="l" t="t" r="r" b="b"/>
              <a:pathLst>
                <a:path w="507" h="432" extrusionOk="0">
                  <a:moveTo>
                    <a:pt x="291" y="0"/>
                  </a:moveTo>
                  <a:cubicBezTo>
                    <a:pt x="98" y="0"/>
                    <a:pt x="0" y="230"/>
                    <a:pt x="138" y="369"/>
                  </a:cubicBezTo>
                  <a:cubicBezTo>
                    <a:pt x="182" y="412"/>
                    <a:pt x="235" y="431"/>
                    <a:pt x="288" y="431"/>
                  </a:cubicBezTo>
                  <a:cubicBezTo>
                    <a:pt x="399" y="431"/>
                    <a:pt x="507" y="345"/>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2" name="Google Shape;1952;p125"/>
            <p:cNvSpPr/>
            <p:nvPr/>
          </p:nvSpPr>
          <p:spPr>
            <a:xfrm>
              <a:off x="2866900" y="3519200"/>
              <a:ext cx="12625" cy="10800"/>
            </a:xfrm>
            <a:custGeom>
              <a:avLst/>
              <a:gdLst/>
              <a:ahLst/>
              <a:cxnLst/>
              <a:rect l="l" t="t" r="r" b="b"/>
              <a:pathLst>
                <a:path w="505" h="432" extrusionOk="0">
                  <a:moveTo>
                    <a:pt x="289" y="0"/>
                  </a:moveTo>
                  <a:cubicBezTo>
                    <a:pt x="99" y="0"/>
                    <a:pt x="1" y="230"/>
                    <a:pt x="136" y="369"/>
                  </a:cubicBezTo>
                  <a:cubicBezTo>
                    <a:pt x="181" y="412"/>
                    <a:pt x="235" y="431"/>
                    <a:pt x="287" y="431"/>
                  </a:cubicBezTo>
                  <a:cubicBezTo>
                    <a:pt x="399" y="431"/>
                    <a:pt x="505" y="345"/>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3" name="Google Shape;1953;p125"/>
            <p:cNvSpPr/>
            <p:nvPr/>
          </p:nvSpPr>
          <p:spPr>
            <a:xfrm>
              <a:off x="2843300" y="3519200"/>
              <a:ext cx="12625" cy="10800"/>
            </a:xfrm>
            <a:custGeom>
              <a:avLst/>
              <a:gdLst/>
              <a:ahLst/>
              <a:cxnLst/>
              <a:rect l="l" t="t" r="r" b="b"/>
              <a:pathLst>
                <a:path w="505" h="432" extrusionOk="0">
                  <a:moveTo>
                    <a:pt x="289" y="0"/>
                  </a:moveTo>
                  <a:cubicBezTo>
                    <a:pt x="96" y="0"/>
                    <a:pt x="1" y="230"/>
                    <a:pt x="136" y="369"/>
                  </a:cubicBezTo>
                  <a:cubicBezTo>
                    <a:pt x="179" y="412"/>
                    <a:pt x="233" y="431"/>
                    <a:pt x="286" y="431"/>
                  </a:cubicBezTo>
                  <a:cubicBezTo>
                    <a:pt x="397" y="431"/>
                    <a:pt x="504" y="345"/>
                    <a:pt x="504" y="216"/>
                  </a:cubicBezTo>
                  <a:cubicBezTo>
                    <a:pt x="504" y="95"/>
                    <a:pt x="409"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4" name="Google Shape;1954;p125"/>
            <p:cNvSpPr/>
            <p:nvPr/>
          </p:nvSpPr>
          <p:spPr>
            <a:xfrm>
              <a:off x="2914200" y="3498750"/>
              <a:ext cx="12625" cy="10825"/>
            </a:xfrm>
            <a:custGeom>
              <a:avLst/>
              <a:gdLst/>
              <a:ahLst/>
              <a:cxnLst/>
              <a:rect l="l" t="t" r="r" b="b"/>
              <a:pathLst>
                <a:path w="505" h="433" extrusionOk="0">
                  <a:moveTo>
                    <a:pt x="288" y="1"/>
                  </a:moveTo>
                  <a:cubicBezTo>
                    <a:pt x="95" y="1"/>
                    <a:pt x="0" y="234"/>
                    <a:pt x="136" y="369"/>
                  </a:cubicBezTo>
                  <a:cubicBezTo>
                    <a:pt x="179" y="413"/>
                    <a:pt x="233" y="433"/>
                    <a:pt x="287" y="433"/>
                  </a:cubicBezTo>
                  <a:cubicBezTo>
                    <a:pt x="397" y="433"/>
                    <a:pt x="504" y="347"/>
                    <a:pt x="504" y="216"/>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5" name="Google Shape;1955;p125"/>
            <p:cNvSpPr/>
            <p:nvPr/>
          </p:nvSpPr>
          <p:spPr>
            <a:xfrm>
              <a:off x="2890525" y="3498750"/>
              <a:ext cx="12675" cy="10825"/>
            </a:xfrm>
            <a:custGeom>
              <a:avLst/>
              <a:gdLst/>
              <a:ahLst/>
              <a:cxnLst/>
              <a:rect l="l" t="t" r="r" b="b"/>
              <a:pathLst>
                <a:path w="507" h="433" extrusionOk="0">
                  <a:moveTo>
                    <a:pt x="291" y="1"/>
                  </a:moveTo>
                  <a:cubicBezTo>
                    <a:pt x="98" y="1"/>
                    <a:pt x="0" y="234"/>
                    <a:pt x="138" y="369"/>
                  </a:cubicBezTo>
                  <a:cubicBezTo>
                    <a:pt x="182" y="413"/>
                    <a:pt x="236" y="433"/>
                    <a:pt x="289" y="433"/>
                  </a:cubicBezTo>
                  <a:cubicBezTo>
                    <a:pt x="400" y="433"/>
                    <a:pt x="507" y="347"/>
                    <a:pt x="507" y="216"/>
                  </a:cubicBezTo>
                  <a:cubicBezTo>
                    <a:pt x="507" y="96"/>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6" name="Google Shape;1956;p125"/>
            <p:cNvSpPr/>
            <p:nvPr/>
          </p:nvSpPr>
          <p:spPr>
            <a:xfrm>
              <a:off x="2866900" y="3498750"/>
              <a:ext cx="12625" cy="10825"/>
            </a:xfrm>
            <a:custGeom>
              <a:avLst/>
              <a:gdLst/>
              <a:ahLst/>
              <a:cxnLst/>
              <a:rect l="l" t="t" r="r" b="b"/>
              <a:pathLst>
                <a:path w="505" h="433" extrusionOk="0">
                  <a:moveTo>
                    <a:pt x="289" y="1"/>
                  </a:moveTo>
                  <a:cubicBezTo>
                    <a:pt x="99" y="1"/>
                    <a:pt x="1" y="234"/>
                    <a:pt x="136" y="369"/>
                  </a:cubicBezTo>
                  <a:cubicBezTo>
                    <a:pt x="181" y="413"/>
                    <a:pt x="235" y="433"/>
                    <a:pt x="289" y="433"/>
                  </a:cubicBezTo>
                  <a:cubicBezTo>
                    <a:pt x="399" y="433"/>
                    <a:pt x="505" y="347"/>
                    <a:pt x="505" y="216"/>
                  </a:cubicBezTo>
                  <a:cubicBezTo>
                    <a:pt x="505" y="96"/>
                    <a:pt x="410"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7" name="Google Shape;1957;p125"/>
            <p:cNvSpPr/>
            <p:nvPr/>
          </p:nvSpPr>
          <p:spPr>
            <a:xfrm>
              <a:off x="2843300" y="3498750"/>
              <a:ext cx="12625" cy="10825"/>
            </a:xfrm>
            <a:custGeom>
              <a:avLst/>
              <a:gdLst/>
              <a:ahLst/>
              <a:cxnLst/>
              <a:rect l="l" t="t" r="r" b="b"/>
              <a:pathLst>
                <a:path w="505" h="433" extrusionOk="0">
                  <a:moveTo>
                    <a:pt x="289" y="1"/>
                  </a:moveTo>
                  <a:cubicBezTo>
                    <a:pt x="96" y="1"/>
                    <a:pt x="1" y="234"/>
                    <a:pt x="136" y="369"/>
                  </a:cubicBezTo>
                  <a:cubicBezTo>
                    <a:pt x="180" y="413"/>
                    <a:pt x="234" y="433"/>
                    <a:pt x="287" y="433"/>
                  </a:cubicBezTo>
                  <a:cubicBezTo>
                    <a:pt x="398" y="433"/>
                    <a:pt x="504" y="347"/>
                    <a:pt x="504" y="216"/>
                  </a:cubicBezTo>
                  <a:cubicBezTo>
                    <a:pt x="504" y="96"/>
                    <a:pt x="409"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8" name="Google Shape;1958;p125"/>
            <p:cNvSpPr/>
            <p:nvPr/>
          </p:nvSpPr>
          <p:spPr>
            <a:xfrm>
              <a:off x="2914200" y="3478300"/>
              <a:ext cx="12625" cy="10825"/>
            </a:xfrm>
            <a:custGeom>
              <a:avLst/>
              <a:gdLst/>
              <a:ahLst/>
              <a:cxnLst/>
              <a:rect l="l" t="t" r="r" b="b"/>
              <a:pathLst>
                <a:path w="505" h="433" extrusionOk="0">
                  <a:moveTo>
                    <a:pt x="288" y="1"/>
                  </a:moveTo>
                  <a:cubicBezTo>
                    <a:pt x="95" y="1"/>
                    <a:pt x="0" y="234"/>
                    <a:pt x="136" y="369"/>
                  </a:cubicBezTo>
                  <a:cubicBezTo>
                    <a:pt x="179" y="413"/>
                    <a:pt x="233" y="433"/>
                    <a:pt x="287" y="433"/>
                  </a:cubicBezTo>
                  <a:cubicBezTo>
                    <a:pt x="397" y="433"/>
                    <a:pt x="504" y="347"/>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59" name="Google Shape;1959;p125"/>
            <p:cNvSpPr/>
            <p:nvPr/>
          </p:nvSpPr>
          <p:spPr>
            <a:xfrm>
              <a:off x="2890525" y="3478300"/>
              <a:ext cx="12675" cy="10825"/>
            </a:xfrm>
            <a:custGeom>
              <a:avLst/>
              <a:gdLst/>
              <a:ahLst/>
              <a:cxnLst/>
              <a:rect l="l" t="t" r="r" b="b"/>
              <a:pathLst>
                <a:path w="507" h="433" extrusionOk="0">
                  <a:moveTo>
                    <a:pt x="291" y="1"/>
                  </a:moveTo>
                  <a:cubicBezTo>
                    <a:pt x="98" y="1"/>
                    <a:pt x="0" y="234"/>
                    <a:pt x="138" y="369"/>
                  </a:cubicBezTo>
                  <a:cubicBezTo>
                    <a:pt x="182" y="413"/>
                    <a:pt x="236" y="433"/>
                    <a:pt x="289" y="433"/>
                  </a:cubicBezTo>
                  <a:cubicBezTo>
                    <a:pt x="400" y="433"/>
                    <a:pt x="507" y="347"/>
                    <a:pt x="507" y="217"/>
                  </a:cubicBezTo>
                  <a:cubicBezTo>
                    <a:pt x="507" y="96"/>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60" name="Google Shape;1960;p125"/>
            <p:cNvSpPr/>
            <p:nvPr/>
          </p:nvSpPr>
          <p:spPr>
            <a:xfrm>
              <a:off x="2866900" y="3478300"/>
              <a:ext cx="12625" cy="10825"/>
            </a:xfrm>
            <a:custGeom>
              <a:avLst/>
              <a:gdLst/>
              <a:ahLst/>
              <a:cxnLst/>
              <a:rect l="l" t="t" r="r" b="b"/>
              <a:pathLst>
                <a:path w="505" h="433" extrusionOk="0">
                  <a:moveTo>
                    <a:pt x="289" y="1"/>
                  </a:moveTo>
                  <a:cubicBezTo>
                    <a:pt x="99" y="1"/>
                    <a:pt x="1" y="234"/>
                    <a:pt x="136" y="369"/>
                  </a:cubicBezTo>
                  <a:cubicBezTo>
                    <a:pt x="181" y="413"/>
                    <a:pt x="235" y="433"/>
                    <a:pt x="289" y="433"/>
                  </a:cubicBezTo>
                  <a:cubicBezTo>
                    <a:pt x="399" y="433"/>
                    <a:pt x="505" y="347"/>
                    <a:pt x="505" y="217"/>
                  </a:cubicBezTo>
                  <a:cubicBezTo>
                    <a:pt x="505" y="96"/>
                    <a:pt x="410"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61" name="Google Shape;1961;p125"/>
            <p:cNvSpPr/>
            <p:nvPr/>
          </p:nvSpPr>
          <p:spPr>
            <a:xfrm>
              <a:off x="2843300" y="3478300"/>
              <a:ext cx="12625" cy="10825"/>
            </a:xfrm>
            <a:custGeom>
              <a:avLst/>
              <a:gdLst/>
              <a:ahLst/>
              <a:cxnLst/>
              <a:rect l="l" t="t" r="r" b="b"/>
              <a:pathLst>
                <a:path w="505" h="433" extrusionOk="0">
                  <a:moveTo>
                    <a:pt x="289" y="1"/>
                  </a:moveTo>
                  <a:cubicBezTo>
                    <a:pt x="96" y="1"/>
                    <a:pt x="1" y="234"/>
                    <a:pt x="136" y="369"/>
                  </a:cubicBezTo>
                  <a:cubicBezTo>
                    <a:pt x="180" y="413"/>
                    <a:pt x="234" y="433"/>
                    <a:pt x="287" y="433"/>
                  </a:cubicBezTo>
                  <a:cubicBezTo>
                    <a:pt x="398" y="433"/>
                    <a:pt x="504" y="347"/>
                    <a:pt x="504" y="217"/>
                  </a:cubicBezTo>
                  <a:cubicBezTo>
                    <a:pt x="504" y="96"/>
                    <a:pt x="409"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62" name="Google Shape;1962;p125"/>
            <p:cNvSpPr/>
            <p:nvPr/>
          </p:nvSpPr>
          <p:spPr>
            <a:xfrm>
              <a:off x="2869350" y="3411600"/>
              <a:ext cx="12625" cy="10800"/>
            </a:xfrm>
            <a:custGeom>
              <a:avLst/>
              <a:gdLst/>
              <a:ahLst/>
              <a:cxnLst/>
              <a:rect l="l" t="t" r="r" b="b"/>
              <a:pathLst>
                <a:path w="505" h="432" extrusionOk="0">
                  <a:moveTo>
                    <a:pt x="289" y="0"/>
                  </a:moveTo>
                  <a:cubicBezTo>
                    <a:pt x="99" y="0"/>
                    <a:pt x="1" y="231"/>
                    <a:pt x="136" y="369"/>
                  </a:cubicBezTo>
                  <a:cubicBezTo>
                    <a:pt x="181" y="412"/>
                    <a:pt x="234" y="432"/>
                    <a:pt x="287" y="432"/>
                  </a:cubicBezTo>
                  <a:cubicBezTo>
                    <a:pt x="399" y="432"/>
                    <a:pt x="505" y="345"/>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63" name="Google Shape;1963;p125"/>
            <p:cNvSpPr/>
            <p:nvPr/>
          </p:nvSpPr>
          <p:spPr>
            <a:xfrm>
              <a:off x="2888075" y="3411600"/>
              <a:ext cx="12675" cy="10800"/>
            </a:xfrm>
            <a:custGeom>
              <a:avLst/>
              <a:gdLst/>
              <a:ahLst/>
              <a:cxnLst/>
              <a:rect l="l" t="t" r="r" b="b"/>
              <a:pathLst>
                <a:path w="507" h="432" extrusionOk="0">
                  <a:moveTo>
                    <a:pt x="291" y="0"/>
                  </a:moveTo>
                  <a:cubicBezTo>
                    <a:pt x="98" y="0"/>
                    <a:pt x="0" y="231"/>
                    <a:pt x="138" y="369"/>
                  </a:cubicBezTo>
                  <a:cubicBezTo>
                    <a:pt x="182" y="412"/>
                    <a:pt x="236" y="432"/>
                    <a:pt x="288" y="432"/>
                  </a:cubicBezTo>
                  <a:cubicBezTo>
                    <a:pt x="400" y="432"/>
                    <a:pt x="507" y="345"/>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964" name="Google Shape;1964;p125"/>
          <p:cNvGrpSpPr/>
          <p:nvPr/>
        </p:nvGrpSpPr>
        <p:grpSpPr>
          <a:xfrm>
            <a:off x="7279388" y="2244188"/>
            <a:ext cx="126975" cy="368950"/>
            <a:chOff x="6517100" y="2072325"/>
            <a:chExt cx="126975" cy="368950"/>
          </a:xfrm>
        </p:grpSpPr>
        <p:sp>
          <p:nvSpPr>
            <p:cNvPr id="1965" name="Google Shape;1965;p125"/>
            <p:cNvSpPr/>
            <p:nvPr/>
          </p:nvSpPr>
          <p:spPr>
            <a:xfrm>
              <a:off x="6517100" y="2072325"/>
              <a:ext cx="126975" cy="368950"/>
            </a:xfrm>
            <a:custGeom>
              <a:avLst/>
              <a:gdLst/>
              <a:ahLst/>
              <a:cxnLst/>
              <a:rect l="l" t="t" r="r" b="b"/>
              <a:pathLst>
                <a:path w="5079" h="14758" extrusionOk="0">
                  <a:moveTo>
                    <a:pt x="671" y="1"/>
                  </a:moveTo>
                  <a:cubicBezTo>
                    <a:pt x="331" y="1"/>
                    <a:pt x="49" y="264"/>
                    <a:pt x="23" y="605"/>
                  </a:cubicBezTo>
                  <a:cubicBezTo>
                    <a:pt x="0" y="948"/>
                    <a:pt x="250" y="1253"/>
                    <a:pt x="593" y="1293"/>
                  </a:cubicBezTo>
                  <a:lnTo>
                    <a:pt x="593" y="1840"/>
                  </a:lnTo>
                  <a:cubicBezTo>
                    <a:pt x="593" y="1958"/>
                    <a:pt x="691" y="2056"/>
                    <a:pt x="809" y="2056"/>
                  </a:cubicBezTo>
                  <a:cubicBezTo>
                    <a:pt x="930" y="2056"/>
                    <a:pt x="1025" y="1958"/>
                    <a:pt x="1025" y="1840"/>
                  </a:cubicBezTo>
                  <a:lnTo>
                    <a:pt x="1025" y="1299"/>
                  </a:lnTo>
                  <a:lnTo>
                    <a:pt x="2556" y="1299"/>
                  </a:lnTo>
                  <a:cubicBezTo>
                    <a:pt x="2674" y="1299"/>
                    <a:pt x="2772" y="1204"/>
                    <a:pt x="2772" y="1083"/>
                  </a:cubicBezTo>
                  <a:cubicBezTo>
                    <a:pt x="2772" y="965"/>
                    <a:pt x="2674" y="867"/>
                    <a:pt x="2556" y="867"/>
                  </a:cubicBezTo>
                  <a:lnTo>
                    <a:pt x="682" y="867"/>
                  </a:lnTo>
                  <a:cubicBezTo>
                    <a:pt x="564" y="867"/>
                    <a:pt x="466" y="772"/>
                    <a:pt x="466" y="651"/>
                  </a:cubicBezTo>
                  <a:cubicBezTo>
                    <a:pt x="466" y="533"/>
                    <a:pt x="564" y="436"/>
                    <a:pt x="682" y="436"/>
                  </a:cubicBezTo>
                  <a:lnTo>
                    <a:pt x="4430" y="436"/>
                  </a:lnTo>
                  <a:cubicBezTo>
                    <a:pt x="4548" y="436"/>
                    <a:pt x="4646" y="533"/>
                    <a:pt x="4646" y="651"/>
                  </a:cubicBezTo>
                  <a:cubicBezTo>
                    <a:pt x="4646" y="772"/>
                    <a:pt x="4548" y="867"/>
                    <a:pt x="4430" y="867"/>
                  </a:cubicBezTo>
                  <a:lnTo>
                    <a:pt x="3486" y="867"/>
                  </a:lnTo>
                  <a:cubicBezTo>
                    <a:pt x="3365" y="867"/>
                    <a:pt x="3270" y="965"/>
                    <a:pt x="3270" y="1083"/>
                  </a:cubicBezTo>
                  <a:cubicBezTo>
                    <a:pt x="3270" y="1204"/>
                    <a:pt x="3365" y="1299"/>
                    <a:pt x="3486" y="1299"/>
                  </a:cubicBezTo>
                  <a:lnTo>
                    <a:pt x="4050" y="1299"/>
                  </a:lnTo>
                  <a:lnTo>
                    <a:pt x="4050" y="6714"/>
                  </a:lnTo>
                  <a:lnTo>
                    <a:pt x="1025" y="6714"/>
                  </a:lnTo>
                  <a:lnTo>
                    <a:pt x="1025" y="2762"/>
                  </a:lnTo>
                  <a:cubicBezTo>
                    <a:pt x="1025" y="2641"/>
                    <a:pt x="930" y="2546"/>
                    <a:pt x="809" y="2546"/>
                  </a:cubicBezTo>
                  <a:cubicBezTo>
                    <a:pt x="691" y="2546"/>
                    <a:pt x="593" y="2641"/>
                    <a:pt x="593" y="2762"/>
                  </a:cubicBezTo>
                  <a:lnTo>
                    <a:pt x="593" y="12811"/>
                  </a:lnTo>
                  <a:cubicBezTo>
                    <a:pt x="593" y="13885"/>
                    <a:pt x="1465" y="14757"/>
                    <a:pt x="2539" y="14757"/>
                  </a:cubicBezTo>
                  <a:cubicBezTo>
                    <a:pt x="3613" y="14757"/>
                    <a:pt x="4485" y="13885"/>
                    <a:pt x="4485" y="12811"/>
                  </a:cubicBezTo>
                  <a:lnTo>
                    <a:pt x="4485" y="11982"/>
                  </a:lnTo>
                  <a:cubicBezTo>
                    <a:pt x="4485" y="11861"/>
                    <a:pt x="4387" y="11766"/>
                    <a:pt x="4269" y="11766"/>
                  </a:cubicBezTo>
                  <a:cubicBezTo>
                    <a:pt x="4148" y="11766"/>
                    <a:pt x="4053" y="11861"/>
                    <a:pt x="4053" y="11982"/>
                  </a:cubicBezTo>
                  <a:lnTo>
                    <a:pt x="4053" y="12811"/>
                  </a:lnTo>
                  <a:cubicBezTo>
                    <a:pt x="4053" y="13649"/>
                    <a:pt x="3374" y="14325"/>
                    <a:pt x="2539" y="14325"/>
                  </a:cubicBezTo>
                  <a:cubicBezTo>
                    <a:pt x="1704" y="14325"/>
                    <a:pt x="1025" y="13649"/>
                    <a:pt x="1025" y="12811"/>
                  </a:cubicBezTo>
                  <a:lnTo>
                    <a:pt x="1025" y="7146"/>
                  </a:lnTo>
                  <a:lnTo>
                    <a:pt x="4053" y="7146"/>
                  </a:lnTo>
                  <a:lnTo>
                    <a:pt x="4053" y="11070"/>
                  </a:lnTo>
                  <a:cubicBezTo>
                    <a:pt x="4053" y="11188"/>
                    <a:pt x="4148" y="11286"/>
                    <a:pt x="4269" y="11286"/>
                  </a:cubicBezTo>
                  <a:cubicBezTo>
                    <a:pt x="4387" y="11286"/>
                    <a:pt x="4485" y="11188"/>
                    <a:pt x="4485" y="11070"/>
                  </a:cubicBezTo>
                  <a:lnTo>
                    <a:pt x="4485" y="1296"/>
                  </a:lnTo>
                  <a:cubicBezTo>
                    <a:pt x="4819" y="1267"/>
                    <a:pt x="5078" y="988"/>
                    <a:pt x="5078" y="649"/>
                  </a:cubicBezTo>
                  <a:cubicBezTo>
                    <a:pt x="5078" y="292"/>
                    <a:pt x="4787" y="1"/>
                    <a:pt x="4430" y="1"/>
                  </a:cubicBezTo>
                  <a:lnTo>
                    <a:pt x="682" y="1"/>
                  </a:lnTo>
                  <a:cubicBezTo>
                    <a:pt x="679" y="1"/>
                    <a:pt x="675" y="1"/>
                    <a:pt x="6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66" name="Google Shape;1966;p125"/>
            <p:cNvSpPr/>
            <p:nvPr/>
          </p:nvSpPr>
          <p:spPr>
            <a:xfrm>
              <a:off x="6551050" y="2128475"/>
              <a:ext cx="39400" cy="10825"/>
            </a:xfrm>
            <a:custGeom>
              <a:avLst/>
              <a:gdLst/>
              <a:ahLst/>
              <a:cxnLst/>
              <a:rect l="l" t="t" r="r" b="b"/>
              <a:pathLst>
                <a:path w="1576" h="433" extrusionOk="0">
                  <a:moveTo>
                    <a:pt x="217" y="0"/>
                  </a:moveTo>
                  <a:cubicBezTo>
                    <a:pt x="99" y="0"/>
                    <a:pt x="1" y="98"/>
                    <a:pt x="1" y="216"/>
                  </a:cubicBezTo>
                  <a:cubicBezTo>
                    <a:pt x="1" y="337"/>
                    <a:pt x="99" y="432"/>
                    <a:pt x="217" y="432"/>
                  </a:cubicBezTo>
                  <a:lnTo>
                    <a:pt x="1360" y="432"/>
                  </a:lnTo>
                  <a:cubicBezTo>
                    <a:pt x="1480" y="432"/>
                    <a:pt x="1575" y="337"/>
                    <a:pt x="1575" y="216"/>
                  </a:cubicBezTo>
                  <a:cubicBezTo>
                    <a:pt x="1575" y="98"/>
                    <a:pt x="1480" y="0"/>
                    <a:pt x="13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67" name="Google Shape;1967;p125"/>
            <p:cNvSpPr/>
            <p:nvPr/>
          </p:nvSpPr>
          <p:spPr>
            <a:xfrm>
              <a:off x="6551050" y="2156400"/>
              <a:ext cx="56025" cy="10825"/>
            </a:xfrm>
            <a:custGeom>
              <a:avLst/>
              <a:gdLst/>
              <a:ahLst/>
              <a:cxnLst/>
              <a:rect l="l" t="t" r="r" b="b"/>
              <a:pathLst>
                <a:path w="2241" h="433" extrusionOk="0">
                  <a:moveTo>
                    <a:pt x="217" y="0"/>
                  </a:moveTo>
                  <a:cubicBezTo>
                    <a:pt x="99" y="0"/>
                    <a:pt x="1" y="98"/>
                    <a:pt x="1" y="216"/>
                  </a:cubicBezTo>
                  <a:cubicBezTo>
                    <a:pt x="1" y="337"/>
                    <a:pt x="99" y="432"/>
                    <a:pt x="217" y="432"/>
                  </a:cubicBezTo>
                  <a:lnTo>
                    <a:pt x="2025" y="432"/>
                  </a:lnTo>
                  <a:cubicBezTo>
                    <a:pt x="2143" y="432"/>
                    <a:pt x="2240" y="337"/>
                    <a:pt x="2240" y="216"/>
                  </a:cubicBezTo>
                  <a:cubicBezTo>
                    <a:pt x="2240" y="98"/>
                    <a:pt x="2143" y="0"/>
                    <a:pt x="20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68" name="Google Shape;1968;p125"/>
            <p:cNvSpPr/>
            <p:nvPr/>
          </p:nvSpPr>
          <p:spPr>
            <a:xfrm>
              <a:off x="6551050" y="2184325"/>
              <a:ext cx="39400" cy="10800"/>
            </a:xfrm>
            <a:custGeom>
              <a:avLst/>
              <a:gdLst/>
              <a:ahLst/>
              <a:cxnLst/>
              <a:rect l="l" t="t" r="r" b="b"/>
              <a:pathLst>
                <a:path w="1576" h="432" extrusionOk="0">
                  <a:moveTo>
                    <a:pt x="217" y="0"/>
                  </a:moveTo>
                  <a:cubicBezTo>
                    <a:pt x="99" y="0"/>
                    <a:pt x="1" y="98"/>
                    <a:pt x="1" y="216"/>
                  </a:cubicBezTo>
                  <a:cubicBezTo>
                    <a:pt x="1" y="337"/>
                    <a:pt x="99" y="432"/>
                    <a:pt x="217" y="432"/>
                  </a:cubicBezTo>
                  <a:lnTo>
                    <a:pt x="1360" y="432"/>
                  </a:lnTo>
                  <a:cubicBezTo>
                    <a:pt x="1480" y="432"/>
                    <a:pt x="1575" y="337"/>
                    <a:pt x="1575" y="216"/>
                  </a:cubicBezTo>
                  <a:cubicBezTo>
                    <a:pt x="1575" y="98"/>
                    <a:pt x="1480" y="0"/>
                    <a:pt x="13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69" name="Google Shape;1969;p125"/>
            <p:cNvSpPr/>
            <p:nvPr/>
          </p:nvSpPr>
          <p:spPr>
            <a:xfrm>
              <a:off x="6551050" y="2212250"/>
              <a:ext cx="56025" cy="10800"/>
            </a:xfrm>
            <a:custGeom>
              <a:avLst/>
              <a:gdLst/>
              <a:ahLst/>
              <a:cxnLst/>
              <a:rect l="l" t="t" r="r" b="b"/>
              <a:pathLst>
                <a:path w="2241" h="432" extrusionOk="0">
                  <a:moveTo>
                    <a:pt x="217" y="0"/>
                  </a:moveTo>
                  <a:cubicBezTo>
                    <a:pt x="99" y="0"/>
                    <a:pt x="1" y="98"/>
                    <a:pt x="1" y="216"/>
                  </a:cubicBezTo>
                  <a:cubicBezTo>
                    <a:pt x="1" y="337"/>
                    <a:pt x="99" y="432"/>
                    <a:pt x="217" y="432"/>
                  </a:cubicBezTo>
                  <a:lnTo>
                    <a:pt x="2025" y="432"/>
                  </a:lnTo>
                  <a:cubicBezTo>
                    <a:pt x="2143" y="432"/>
                    <a:pt x="2240" y="337"/>
                    <a:pt x="2240" y="216"/>
                  </a:cubicBezTo>
                  <a:cubicBezTo>
                    <a:pt x="2240" y="98"/>
                    <a:pt x="2143" y="0"/>
                    <a:pt x="20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70" name="Google Shape;1970;p125"/>
            <p:cNvSpPr/>
            <p:nvPr/>
          </p:nvSpPr>
          <p:spPr>
            <a:xfrm>
              <a:off x="6551050" y="2268100"/>
              <a:ext cx="56025" cy="10800"/>
            </a:xfrm>
            <a:custGeom>
              <a:avLst/>
              <a:gdLst/>
              <a:ahLst/>
              <a:cxnLst/>
              <a:rect l="l" t="t" r="r" b="b"/>
              <a:pathLst>
                <a:path w="2241" h="432" extrusionOk="0">
                  <a:moveTo>
                    <a:pt x="217" y="0"/>
                  </a:moveTo>
                  <a:cubicBezTo>
                    <a:pt x="99" y="0"/>
                    <a:pt x="1" y="98"/>
                    <a:pt x="1" y="216"/>
                  </a:cubicBezTo>
                  <a:cubicBezTo>
                    <a:pt x="1" y="334"/>
                    <a:pt x="99" y="432"/>
                    <a:pt x="217" y="432"/>
                  </a:cubicBezTo>
                  <a:lnTo>
                    <a:pt x="2025" y="432"/>
                  </a:lnTo>
                  <a:cubicBezTo>
                    <a:pt x="2143" y="432"/>
                    <a:pt x="2240" y="334"/>
                    <a:pt x="2240" y="216"/>
                  </a:cubicBezTo>
                  <a:cubicBezTo>
                    <a:pt x="2240" y="98"/>
                    <a:pt x="2143" y="0"/>
                    <a:pt x="20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71" name="Google Shape;1971;p125"/>
            <p:cNvSpPr/>
            <p:nvPr/>
          </p:nvSpPr>
          <p:spPr>
            <a:xfrm>
              <a:off x="6551050" y="2296075"/>
              <a:ext cx="39400" cy="10825"/>
            </a:xfrm>
            <a:custGeom>
              <a:avLst/>
              <a:gdLst/>
              <a:ahLst/>
              <a:cxnLst/>
              <a:rect l="l" t="t" r="r" b="b"/>
              <a:pathLst>
                <a:path w="1576" h="433" extrusionOk="0">
                  <a:moveTo>
                    <a:pt x="217" y="1"/>
                  </a:moveTo>
                  <a:cubicBezTo>
                    <a:pt x="99" y="1"/>
                    <a:pt x="1" y="96"/>
                    <a:pt x="1" y="217"/>
                  </a:cubicBezTo>
                  <a:cubicBezTo>
                    <a:pt x="1" y="335"/>
                    <a:pt x="99" y="433"/>
                    <a:pt x="217" y="433"/>
                  </a:cubicBezTo>
                  <a:lnTo>
                    <a:pt x="1360" y="433"/>
                  </a:lnTo>
                  <a:cubicBezTo>
                    <a:pt x="1480" y="433"/>
                    <a:pt x="1575" y="335"/>
                    <a:pt x="1575" y="217"/>
                  </a:cubicBezTo>
                  <a:cubicBezTo>
                    <a:pt x="1575" y="96"/>
                    <a:pt x="1480" y="1"/>
                    <a:pt x="13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72" name="Google Shape;1972;p125"/>
            <p:cNvSpPr/>
            <p:nvPr/>
          </p:nvSpPr>
          <p:spPr>
            <a:xfrm>
              <a:off x="6551050" y="2323925"/>
              <a:ext cx="56025" cy="10825"/>
            </a:xfrm>
            <a:custGeom>
              <a:avLst/>
              <a:gdLst/>
              <a:ahLst/>
              <a:cxnLst/>
              <a:rect l="l" t="t" r="r" b="b"/>
              <a:pathLst>
                <a:path w="2241" h="433" extrusionOk="0">
                  <a:moveTo>
                    <a:pt x="217" y="1"/>
                  </a:moveTo>
                  <a:cubicBezTo>
                    <a:pt x="99" y="1"/>
                    <a:pt x="1" y="99"/>
                    <a:pt x="1" y="217"/>
                  </a:cubicBezTo>
                  <a:cubicBezTo>
                    <a:pt x="1" y="335"/>
                    <a:pt x="99" y="433"/>
                    <a:pt x="217" y="433"/>
                  </a:cubicBezTo>
                  <a:lnTo>
                    <a:pt x="2025" y="433"/>
                  </a:lnTo>
                  <a:cubicBezTo>
                    <a:pt x="2143" y="433"/>
                    <a:pt x="2240" y="335"/>
                    <a:pt x="2240" y="217"/>
                  </a:cubicBezTo>
                  <a:cubicBezTo>
                    <a:pt x="2240" y="99"/>
                    <a:pt x="2143" y="1"/>
                    <a:pt x="20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73" name="Google Shape;1973;p125"/>
            <p:cNvSpPr/>
            <p:nvPr/>
          </p:nvSpPr>
          <p:spPr>
            <a:xfrm>
              <a:off x="6551050" y="2351850"/>
              <a:ext cx="39400" cy="10825"/>
            </a:xfrm>
            <a:custGeom>
              <a:avLst/>
              <a:gdLst/>
              <a:ahLst/>
              <a:cxnLst/>
              <a:rect l="l" t="t" r="r" b="b"/>
              <a:pathLst>
                <a:path w="1576" h="433" extrusionOk="0">
                  <a:moveTo>
                    <a:pt x="217" y="1"/>
                  </a:moveTo>
                  <a:cubicBezTo>
                    <a:pt x="99" y="1"/>
                    <a:pt x="1" y="96"/>
                    <a:pt x="1" y="217"/>
                  </a:cubicBezTo>
                  <a:cubicBezTo>
                    <a:pt x="1" y="335"/>
                    <a:pt x="99" y="433"/>
                    <a:pt x="217" y="433"/>
                  </a:cubicBezTo>
                  <a:lnTo>
                    <a:pt x="1360" y="433"/>
                  </a:lnTo>
                  <a:cubicBezTo>
                    <a:pt x="1480" y="433"/>
                    <a:pt x="1575" y="335"/>
                    <a:pt x="1575" y="217"/>
                  </a:cubicBezTo>
                  <a:cubicBezTo>
                    <a:pt x="1575" y="96"/>
                    <a:pt x="1480" y="1"/>
                    <a:pt x="13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974" name="Google Shape;1974;p125"/>
          <p:cNvGrpSpPr/>
          <p:nvPr/>
        </p:nvGrpSpPr>
        <p:grpSpPr>
          <a:xfrm>
            <a:off x="2847913" y="3407863"/>
            <a:ext cx="368925" cy="368850"/>
            <a:chOff x="2085625" y="3236000"/>
            <a:chExt cx="368925" cy="368850"/>
          </a:xfrm>
        </p:grpSpPr>
        <p:sp>
          <p:nvSpPr>
            <p:cNvPr id="1975" name="Google Shape;1975;p125"/>
            <p:cNvSpPr/>
            <p:nvPr/>
          </p:nvSpPr>
          <p:spPr>
            <a:xfrm>
              <a:off x="2085625" y="3236000"/>
              <a:ext cx="368925" cy="368850"/>
            </a:xfrm>
            <a:custGeom>
              <a:avLst/>
              <a:gdLst/>
              <a:ahLst/>
              <a:cxnLst/>
              <a:rect l="l" t="t" r="r" b="b"/>
              <a:pathLst>
                <a:path w="14757" h="14754" extrusionOk="0">
                  <a:moveTo>
                    <a:pt x="1946" y="0"/>
                  </a:moveTo>
                  <a:cubicBezTo>
                    <a:pt x="870" y="0"/>
                    <a:pt x="0" y="870"/>
                    <a:pt x="0" y="1943"/>
                  </a:cubicBezTo>
                  <a:lnTo>
                    <a:pt x="0" y="11224"/>
                  </a:lnTo>
                  <a:cubicBezTo>
                    <a:pt x="0" y="11892"/>
                    <a:pt x="343" y="12514"/>
                    <a:pt x="907" y="12868"/>
                  </a:cubicBezTo>
                  <a:lnTo>
                    <a:pt x="907" y="13386"/>
                  </a:lnTo>
                  <a:cubicBezTo>
                    <a:pt x="910" y="14141"/>
                    <a:pt x="1520" y="14751"/>
                    <a:pt x="2274" y="14754"/>
                  </a:cubicBezTo>
                  <a:lnTo>
                    <a:pt x="12477" y="14754"/>
                  </a:lnTo>
                  <a:cubicBezTo>
                    <a:pt x="13231" y="14751"/>
                    <a:pt x="13844" y="14141"/>
                    <a:pt x="13844" y="13386"/>
                  </a:cubicBezTo>
                  <a:lnTo>
                    <a:pt x="13844" y="12868"/>
                  </a:lnTo>
                  <a:cubicBezTo>
                    <a:pt x="14411" y="12514"/>
                    <a:pt x="14754" y="11892"/>
                    <a:pt x="14754" y="11224"/>
                  </a:cubicBezTo>
                  <a:lnTo>
                    <a:pt x="14754" y="10145"/>
                  </a:lnTo>
                  <a:cubicBezTo>
                    <a:pt x="14754" y="10027"/>
                    <a:pt x="14656" y="9929"/>
                    <a:pt x="14538" y="9929"/>
                  </a:cubicBezTo>
                  <a:cubicBezTo>
                    <a:pt x="14417" y="9929"/>
                    <a:pt x="14322" y="10027"/>
                    <a:pt x="14322" y="10145"/>
                  </a:cubicBezTo>
                  <a:lnTo>
                    <a:pt x="14322" y="11224"/>
                  </a:lnTo>
                  <a:cubicBezTo>
                    <a:pt x="14319" y="12059"/>
                    <a:pt x="13643" y="12736"/>
                    <a:pt x="12808" y="12739"/>
                  </a:cubicBezTo>
                  <a:lnTo>
                    <a:pt x="3682" y="12739"/>
                  </a:lnTo>
                  <a:cubicBezTo>
                    <a:pt x="3564" y="12739"/>
                    <a:pt x="3466" y="12834"/>
                    <a:pt x="3466" y="12955"/>
                  </a:cubicBezTo>
                  <a:cubicBezTo>
                    <a:pt x="3466" y="13073"/>
                    <a:pt x="3564" y="13171"/>
                    <a:pt x="3682" y="13171"/>
                  </a:cubicBezTo>
                  <a:lnTo>
                    <a:pt x="12811" y="13171"/>
                  </a:lnTo>
                  <a:cubicBezTo>
                    <a:pt x="13018" y="13171"/>
                    <a:pt x="13222" y="13136"/>
                    <a:pt x="13418" y="13073"/>
                  </a:cubicBezTo>
                  <a:lnTo>
                    <a:pt x="13418" y="13386"/>
                  </a:lnTo>
                  <a:cubicBezTo>
                    <a:pt x="13415" y="13902"/>
                    <a:pt x="12998" y="14319"/>
                    <a:pt x="12483" y="14322"/>
                  </a:cubicBezTo>
                  <a:lnTo>
                    <a:pt x="2280" y="14322"/>
                  </a:lnTo>
                  <a:cubicBezTo>
                    <a:pt x="1762" y="14319"/>
                    <a:pt x="1345" y="13902"/>
                    <a:pt x="1345" y="13386"/>
                  </a:cubicBezTo>
                  <a:lnTo>
                    <a:pt x="1345" y="13073"/>
                  </a:lnTo>
                  <a:cubicBezTo>
                    <a:pt x="1538" y="13136"/>
                    <a:pt x="1742" y="13171"/>
                    <a:pt x="1949" y="13171"/>
                  </a:cubicBezTo>
                  <a:lnTo>
                    <a:pt x="2770" y="13171"/>
                  </a:lnTo>
                  <a:cubicBezTo>
                    <a:pt x="2891" y="13171"/>
                    <a:pt x="2986" y="13073"/>
                    <a:pt x="2986" y="12955"/>
                  </a:cubicBezTo>
                  <a:cubicBezTo>
                    <a:pt x="2986" y="12834"/>
                    <a:pt x="2891" y="12739"/>
                    <a:pt x="2770" y="12739"/>
                  </a:cubicBezTo>
                  <a:lnTo>
                    <a:pt x="1949" y="12739"/>
                  </a:lnTo>
                  <a:cubicBezTo>
                    <a:pt x="1114" y="12736"/>
                    <a:pt x="435" y="12059"/>
                    <a:pt x="435" y="11224"/>
                  </a:cubicBezTo>
                  <a:lnTo>
                    <a:pt x="435" y="1943"/>
                  </a:lnTo>
                  <a:cubicBezTo>
                    <a:pt x="438" y="1109"/>
                    <a:pt x="1114" y="435"/>
                    <a:pt x="1949" y="432"/>
                  </a:cubicBezTo>
                  <a:lnTo>
                    <a:pt x="12816" y="432"/>
                  </a:lnTo>
                  <a:cubicBezTo>
                    <a:pt x="13651" y="435"/>
                    <a:pt x="14328" y="1109"/>
                    <a:pt x="14328" y="1943"/>
                  </a:cubicBezTo>
                  <a:lnTo>
                    <a:pt x="14328" y="9221"/>
                  </a:lnTo>
                  <a:cubicBezTo>
                    <a:pt x="14328" y="9339"/>
                    <a:pt x="14423" y="9437"/>
                    <a:pt x="14541" y="9437"/>
                  </a:cubicBezTo>
                  <a:cubicBezTo>
                    <a:pt x="14662" y="9437"/>
                    <a:pt x="14757" y="9342"/>
                    <a:pt x="14757" y="9221"/>
                  </a:cubicBezTo>
                  <a:lnTo>
                    <a:pt x="14757" y="1943"/>
                  </a:lnTo>
                  <a:cubicBezTo>
                    <a:pt x="14757" y="870"/>
                    <a:pt x="13887" y="0"/>
                    <a:pt x="128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76" name="Google Shape;1976;p125"/>
            <p:cNvSpPr/>
            <p:nvPr/>
          </p:nvSpPr>
          <p:spPr>
            <a:xfrm>
              <a:off x="2107275" y="3257575"/>
              <a:ext cx="325700" cy="286025"/>
            </a:xfrm>
            <a:custGeom>
              <a:avLst/>
              <a:gdLst/>
              <a:ahLst/>
              <a:cxnLst/>
              <a:rect l="l" t="t" r="r" b="b"/>
              <a:pathLst>
                <a:path w="13028" h="11441" extrusionOk="0">
                  <a:moveTo>
                    <a:pt x="1080" y="1"/>
                  </a:moveTo>
                  <a:cubicBezTo>
                    <a:pt x="484" y="4"/>
                    <a:pt x="1" y="485"/>
                    <a:pt x="1" y="1080"/>
                  </a:cubicBezTo>
                  <a:lnTo>
                    <a:pt x="1" y="1889"/>
                  </a:lnTo>
                  <a:cubicBezTo>
                    <a:pt x="1" y="2007"/>
                    <a:pt x="96" y="2105"/>
                    <a:pt x="217" y="2105"/>
                  </a:cubicBezTo>
                  <a:cubicBezTo>
                    <a:pt x="335" y="2105"/>
                    <a:pt x="433" y="2007"/>
                    <a:pt x="433" y="1889"/>
                  </a:cubicBezTo>
                  <a:lnTo>
                    <a:pt x="433" y="1080"/>
                  </a:lnTo>
                  <a:cubicBezTo>
                    <a:pt x="433" y="723"/>
                    <a:pt x="720" y="433"/>
                    <a:pt x="1080" y="433"/>
                  </a:cubicBezTo>
                  <a:lnTo>
                    <a:pt x="11948" y="433"/>
                  </a:lnTo>
                  <a:cubicBezTo>
                    <a:pt x="12305" y="433"/>
                    <a:pt x="12595" y="723"/>
                    <a:pt x="12595" y="1080"/>
                  </a:cubicBezTo>
                  <a:lnTo>
                    <a:pt x="12595" y="10361"/>
                  </a:lnTo>
                  <a:cubicBezTo>
                    <a:pt x="12595" y="10718"/>
                    <a:pt x="12305" y="11009"/>
                    <a:pt x="11948" y="11009"/>
                  </a:cubicBezTo>
                  <a:lnTo>
                    <a:pt x="1080" y="11009"/>
                  </a:lnTo>
                  <a:cubicBezTo>
                    <a:pt x="720" y="11009"/>
                    <a:pt x="433" y="10718"/>
                    <a:pt x="433" y="10361"/>
                  </a:cubicBezTo>
                  <a:lnTo>
                    <a:pt x="433" y="2825"/>
                  </a:lnTo>
                  <a:cubicBezTo>
                    <a:pt x="433" y="2707"/>
                    <a:pt x="335" y="2609"/>
                    <a:pt x="217" y="2609"/>
                  </a:cubicBezTo>
                  <a:cubicBezTo>
                    <a:pt x="96" y="2609"/>
                    <a:pt x="1" y="2707"/>
                    <a:pt x="1" y="2825"/>
                  </a:cubicBezTo>
                  <a:lnTo>
                    <a:pt x="1" y="10361"/>
                  </a:lnTo>
                  <a:cubicBezTo>
                    <a:pt x="1" y="10957"/>
                    <a:pt x="484" y="11441"/>
                    <a:pt x="1080" y="11441"/>
                  </a:cubicBezTo>
                  <a:lnTo>
                    <a:pt x="11948" y="11441"/>
                  </a:lnTo>
                  <a:cubicBezTo>
                    <a:pt x="12543" y="11441"/>
                    <a:pt x="13024" y="10957"/>
                    <a:pt x="13027" y="10361"/>
                  </a:cubicBezTo>
                  <a:lnTo>
                    <a:pt x="13027" y="1080"/>
                  </a:lnTo>
                  <a:cubicBezTo>
                    <a:pt x="13024" y="485"/>
                    <a:pt x="12543" y="4"/>
                    <a:pt x="119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77" name="Google Shape;1977;p125"/>
            <p:cNvSpPr/>
            <p:nvPr/>
          </p:nvSpPr>
          <p:spPr>
            <a:xfrm>
              <a:off x="2192625" y="3290750"/>
              <a:ext cx="154975" cy="68475"/>
            </a:xfrm>
            <a:custGeom>
              <a:avLst/>
              <a:gdLst/>
              <a:ahLst/>
              <a:cxnLst/>
              <a:rect l="l" t="t" r="r" b="b"/>
              <a:pathLst>
                <a:path w="6199" h="2739" extrusionOk="0">
                  <a:moveTo>
                    <a:pt x="3100" y="1959"/>
                  </a:moveTo>
                  <a:cubicBezTo>
                    <a:pt x="3312" y="1959"/>
                    <a:pt x="3523" y="2075"/>
                    <a:pt x="3620" y="2307"/>
                  </a:cubicBezTo>
                  <a:lnTo>
                    <a:pt x="2580" y="2307"/>
                  </a:lnTo>
                  <a:cubicBezTo>
                    <a:pt x="2677" y="2075"/>
                    <a:pt x="2888" y="1959"/>
                    <a:pt x="3100" y="1959"/>
                  </a:cubicBezTo>
                  <a:close/>
                  <a:moveTo>
                    <a:pt x="5764" y="433"/>
                  </a:moveTo>
                  <a:lnTo>
                    <a:pt x="5767" y="2307"/>
                  </a:lnTo>
                  <a:lnTo>
                    <a:pt x="4069" y="2307"/>
                  </a:lnTo>
                  <a:cubicBezTo>
                    <a:pt x="3985" y="1930"/>
                    <a:pt x="3692" y="1633"/>
                    <a:pt x="3317" y="1550"/>
                  </a:cubicBezTo>
                  <a:lnTo>
                    <a:pt x="3317" y="764"/>
                  </a:lnTo>
                  <a:cubicBezTo>
                    <a:pt x="3317" y="643"/>
                    <a:pt x="3219" y="548"/>
                    <a:pt x="3101" y="548"/>
                  </a:cubicBezTo>
                  <a:cubicBezTo>
                    <a:pt x="2980" y="548"/>
                    <a:pt x="2885" y="643"/>
                    <a:pt x="2885" y="764"/>
                  </a:cubicBezTo>
                  <a:lnTo>
                    <a:pt x="2885" y="1550"/>
                  </a:lnTo>
                  <a:cubicBezTo>
                    <a:pt x="2508" y="1636"/>
                    <a:pt x="2212" y="1930"/>
                    <a:pt x="2128" y="2307"/>
                  </a:cubicBezTo>
                  <a:lnTo>
                    <a:pt x="433" y="2307"/>
                  </a:lnTo>
                  <a:lnTo>
                    <a:pt x="433" y="433"/>
                  </a:lnTo>
                  <a:close/>
                  <a:moveTo>
                    <a:pt x="217" y="1"/>
                  </a:moveTo>
                  <a:cubicBezTo>
                    <a:pt x="99" y="1"/>
                    <a:pt x="1" y="96"/>
                    <a:pt x="1" y="217"/>
                  </a:cubicBezTo>
                  <a:lnTo>
                    <a:pt x="1" y="2523"/>
                  </a:lnTo>
                  <a:cubicBezTo>
                    <a:pt x="1" y="2641"/>
                    <a:pt x="99" y="2739"/>
                    <a:pt x="217" y="2739"/>
                  </a:cubicBezTo>
                  <a:lnTo>
                    <a:pt x="5983" y="2739"/>
                  </a:lnTo>
                  <a:cubicBezTo>
                    <a:pt x="6101" y="2739"/>
                    <a:pt x="6199" y="2641"/>
                    <a:pt x="6199" y="2523"/>
                  </a:cubicBezTo>
                  <a:lnTo>
                    <a:pt x="6199" y="217"/>
                  </a:lnTo>
                  <a:cubicBezTo>
                    <a:pt x="6199" y="96"/>
                    <a:pt x="6101" y="1"/>
                    <a:pt x="59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78" name="Google Shape;1978;p125"/>
            <p:cNvSpPr/>
            <p:nvPr/>
          </p:nvSpPr>
          <p:spPr>
            <a:xfrm>
              <a:off x="2213950" y="3314725"/>
              <a:ext cx="10800" cy="15150"/>
            </a:xfrm>
            <a:custGeom>
              <a:avLst/>
              <a:gdLst/>
              <a:ahLst/>
              <a:cxnLst/>
              <a:rect l="l" t="t" r="r" b="b"/>
              <a:pathLst>
                <a:path w="432" h="606" extrusionOk="0">
                  <a:moveTo>
                    <a:pt x="216" y="1"/>
                  </a:moveTo>
                  <a:cubicBezTo>
                    <a:pt x="95" y="1"/>
                    <a:pt x="0" y="96"/>
                    <a:pt x="0" y="217"/>
                  </a:cubicBezTo>
                  <a:lnTo>
                    <a:pt x="0" y="389"/>
                  </a:lnTo>
                  <a:cubicBezTo>
                    <a:pt x="0" y="507"/>
                    <a:pt x="95" y="605"/>
                    <a:pt x="216" y="605"/>
                  </a:cubicBezTo>
                  <a:cubicBezTo>
                    <a:pt x="334" y="605"/>
                    <a:pt x="432" y="507"/>
                    <a:pt x="432" y="389"/>
                  </a:cubicBezTo>
                  <a:lnTo>
                    <a:pt x="432" y="217"/>
                  </a:lnTo>
                  <a:cubicBezTo>
                    <a:pt x="432" y="96"/>
                    <a:pt x="334" y="1"/>
                    <a:pt x="2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79" name="Google Shape;1979;p125"/>
            <p:cNvSpPr/>
            <p:nvPr/>
          </p:nvSpPr>
          <p:spPr>
            <a:xfrm>
              <a:off x="2290150" y="3314725"/>
              <a:ext cx="10825" cy="15150"/>
            </a:xfrm>
            <a:custGeom>
              <a:avLst/>
              <a:gdLst/>
              <a:ahLst/>
              <a:cxnLst/>
              <a:rect l="l" t="t" r="r" b="b"/>
              <a:pathLst>
                <a:path w="433" h="606" extrusionOk="0">
                  <a:moveTo>
                    <a:pt x="217" y="1"/>
                  </a:moveTo>
                  <a:cubicBezTo>
                    <a:pt x="96" y="1"/>
                    <a:pt x="1" y="96"/>
                    <a:pt x="1" y="217"/>
                  </a:cubicBezTo>
                  <a:lnTo>
                    <a:pt x="1" y="389"/>
                  </a:lnTo>
                  <a:cubicBezTo>
                    <a:pt x="1" y="507"/>
                    <a:pt x="96" y="605"/>
                    <a:pt x="217" y="605"/>
                  </a:cubicBezTo>
                  <a:cubicBezTo>
                    <a:pt x="335" y="605"/>
                    <a:pt x="432" y="507"/>
                    <a:pt x="432" y="389"/>
                  </a:cubicBezTo>
                  <a:lnTo>
                    <a:pt x="432" y="217"/>
                  </a:lnTo>
                  <a:cubicBezTo>
                    <a:pt x="432" y="96"/>
                    <a:pt x="335" y="1"/>
                    <a:pt x="2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80" name="Google Shape;1980;p125"/>
            <p:cNvSpPr/>
            <p:nvPr/>
          </p:nvSpPr>
          <p:spPr>
            <a:xfrm>
              <a:off x="2315475" y="3314725"/>
              <a:ext cx="10825" cy="15150"/>
            </a:xfrm>
            <a:custGeom>
              <a:avLst/>
              <a:gdLst/>
              <a:ahLst/>
              <a:cxnLst/>
              <a:rect l="l" t="t" r="r" b="b"/>
              <a:pathLst>
                <a:path w="433" h="606" extrusionOk="0">
                  <a:moveTo>
                    <a:pt x="217" y="1"/>
                  </a:moveTo>
                  <a:cubicBezTo>
                    <a:pt x="99" y="1"/>
                    <a:pt x="1" y="96"/>
                    <a:pt x="1" y="217"/>
                  </a:cubicBezTo>
                  <a:lnTo>
                    <a:pt x="1" y="389"/>
                  </a:lnTo>
                  <a:cubicBezTo>
                    <a:pt x="1" y="507"/>
                    <a:pt x="99" y="605"/>
                    <a:pt x="217" y="605"/>
                  </a:cubicBezTo>
                  <a:cubicBezTo>
                    <a:pt x="338" y="605"/>
                    <a:pt x="433" y="507"/>
                    <a:pt x="433" y="389"/>
                  </a:cubicBezTo>
                  <a:lnTo>
                    <a:pt x="433" y="217"/>
                  </a:lnTo>
                  <a:cubicBezTo>
                    <a:pt x="433" y="96"/>
                    <a:pt x="338" y="1"/>
                    <a:pt x="2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81" name="Google Shape;1981;p125"/>
            <p:cNvSpPr/>
            <p:nvPr/>
          </p:nvSpPr>
          <p:spPr>
            <a:xfrm>
              <a:off x="2239275" y="3314725"/>
              <a:ext cx="10825" cy="15150"/>
            </a:xfrm>
            <a:custGeom>
              <a:avLst/>
              <a:gdLst/>
              <a:ahLst/>
              <a:cxnLst/>
              <a:rect l="l" t="t" r="r" b="b"/>
              <a:pathLst>
                <a:path w="433" h="606" extrusionOk="0">
                  <a:moveTo>
                    <a:pt x="216" y="1"/>
                  </a:moveTo>
                  <a:cubicBezTo>
                    <a:pt x="98" y="1"/>
                    <a:pt x="0" y="96"/>
                    <a:pt x="0" y="217"/>
                  </a:cubicBezTo>
                  <a:lnTo>
                    <a:pt x="0" y="389"/>
                  </a:lnTo>
                  <a:cubicBezTo>
                    <a:pt x="0" y="507"/>
                    <a:pt x="98" y="605"/>
                    <a:pt x="216" y="605"/>
                  </a:cubicBezTo>
                  <a:cubicBezTo>
                    <a:pt x="337" y="605"/>
                    <a:pt x="432" y="507"/>
                    <a:pt x="432" y="389"/>
                  </a:cubicBezTo>
                  <a:lnTo>
                    <a:pt x="432" y="217"/>
                  </a:lnTo>
                  <a:cubicBezTo>
                    <a:pt x="432" y="96"/>
                    <a:pt x="337" y="1"/>
                    <a:pt x="2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82" name="Google Shape;1982;p125"/>
            <p:cNvSpPr/>
            <p:nvPr/>
          </p:nvSpPr>
          <p:spPr>
            <a:xfrm>
              <a:off x="2200325" y="3398750"/>
              <a:ext cx="134700" cy="106725"/>
            </a:xfrm>
            <a:custGeom>
              <a:avLst/>
              <a:gdLst/>
              <a:ahLst/>
              <a:cxnLst/>
              <a:rect l="l" t="t" r="r" b="b"/>
              <a:pathLst>
                <a:path w="5388" h="4269" extrusionOk="0">
                  <a:moveTo>
                    <a:pt x="1249" y="439"/>
                  </a:moveTo>
                  <a:cubicBezTo>
                    <a:pt x="1538" y="439"/>
                    <a:pt x="1793" y="644"/>
                    <a:pt x="1852" y="932"/>
                  </a:cubicBezTo>
                  <a:cubicBezTo>
                    <a:pt x="1501" y="1070"/>
                    <a:pt x="1193" y="1300"/>
                    <a:pt x="965" y="1603"/>
                  </a:cubicBezTo>
                  <a:cubicBezTo>
                    <a:pt x="758" y="1496"/>
                    <a:pt x="629" y="1283"/>
                    <a:pt x="629" y="1053"/>
                  </a:cubicBezTo>
                  <a:cubicBezTo>
                    <a:pt x="631" y="736"/>
                    <a:pt x="873" y="474"/>
                    <a:pt x="1187" y="442"/>
                  </a:cubicBezTo>
                  <a:cubicBezTo>
                    <a:pt x="1208" y="440"/>
                    <a:pt x="1228" y="439"/>
                    <a:pt x="1249" y="439"/>
                  </a:cubicBezTo>
                  <a:close/>
                  <a:moveTo>
                    <a:pt x="4338" y="433"/>
                  </a:moveTo>
                  <a:cubicBezTo>
                    <a:pt x="4465" y="433"/>
                    <a:pt x="4594" y="472"/>
                    <a:pt x="4708" y="558"/>
                  </a:cubicBezTo>
                  <a:cubicBezTo>
                    <a:pt x="5070" y="834"/>
                    <a:pt x="5022" y="1392"/>
                    <a:pt x="4618" y="1603"/>
                  </a:cubicBezTo>
                  <a:cubicBezTo>
                    <a:pt x="4388" y="1300"/>
                    <a:pt x="4080" y="1070"/>
                    <a:pt x="3729" y="932"/>
                  </a:cubicBezTo>
                  <a:cubicBezTo>
                    <a:pt x="3790" y="625"/>
                    <a:pt x="4058" y="433"/>
                    <a:pt x="4338" y="433"/>
                  </a:cubicBezTo>
                  <a:close/>
                  <a:moveTo>
                    <a:pt x="2790" y="1185"/>
                  </a:moveTo>
                  <a:cubicBezTo>
                    <a:pt x="3732" y="1185"/>
                    <a:pt x="4495" y="1781"/>
                    <a:pt x="4495" y="2512"/>
                  </a:cubicBezTo>
                  <a:cubicBezTo>
                    <a:pt x="4495" y="3243"/>
                    <a:pt x="3732" y="3836"/>
                    <a:pt x="2790" y="3836"/>
                  </a:cubicBezTo>
                  <a:cubicBezTo>
                    <a:pt x="1852" y="3836"/>
                    <a:pt x="1089" y="3243"/>
                    <a:pt x="1089" y="2512"/>
                  </a:cubicBezTo>
                  <a:cubicBezTo>
                    <a:pt x="1089" y="1781"/>
                    <a:pt x="1852" y="1185"/>
                    <a:pt x="2790" y="1185"/>
                  </a:cubicBezTo>
                  <a:close/>
                  <a:moveTo>
                    <a:pt x="1243" y="0"/>
                  </a:moveTo>
                  <a:cubicBezTo>
                    <a:pt x="1023" y="0"/>
                    <a:pt x="798" y="70"/>
                    <a:pt x="603" y="221"/>
                  </a:cubicBezTo>
                  <a:cubicBezTo>
                    <a:pt x="1" y="690"/>
                    <a:pt x="82" y="1626"/>
                    <a:pt x="758" y="1980"/>
                  </a:cubicBezTo>
                  <a:cubicBezTo>
                    <a:pt x="692" y="2150"/>
                    <a:pt x="657" y="2331"/>
                    <a:pt x="657" y="2512"/>
                  </a:cubicBezTo>
                  <a:cubicBezTo>
                    <a:pt x="657" y="3480"/>
                    <a:pt x="1616" y="4268"/>
                    <a:pt x="2793" y="4268"/>
                  </a:cubicBezTo>
                  <a:cubicBezTo>
                    <a:pt x="3971" y="4268"/>
                    <a:pt x="4927" y="3480"/>
                    <a:pt x="4927" y="2512"/>
                  </a:cubicBezTo>
                  <a:cubicBezTo>
                    <a:pt x="4927" y="2331"/>
                    <a:pt x="4895" y="2150"/>
                    <a:pt x="4829" y="1980"/>
                  </a:cubicBezTo>
                  <a:cubicBezTo>
                    <a:pt x="5171" y="1798"/>
                    <a:pt x="5387" y="1441"/>
                    <a:pt x="5384" y="1053"/>
                  </a:cubicBezTo>
                  <a:cubicBezTo>
                    <a:pt x="5384" y="520"/>
                    <a:pt x="4987" y="74"/>
                    <a:pt x="4457" y="11"/>
                  </a:cubicBezTo>
                  <a:cubicBezTo>
                    <a:pt x="4415" y="6"/>
                    <a:pt x="4373" y="3"/>
                    <a:pt x="4332" y="3"/>
                  </a:cubicBezTo>
                  <a:cubicBezTo>
                    <a:pt x="3854" y="3"/>
                    <a:pt x="3428" y="331"/>
                    <a:pt x="3314" y="808"/>
                  </a:cubicBezTo>
                  <a:cubicBezTo>
                    <a:pt x="3142" y="772"/>
                    <a:pt x="2967" y="754"/>
                    <a:pt x="2792" y="754"/>
                  </a:cubicBezTo>
                  <a:cubicBezTo>
                    <a:pt x="2617" y="754"/>
                    <a:pt x="2442" y="772"/>
                    <a:pt x="2269" y="808"/>
                  </a:cubicBezTo>
                  <a:cubicBezTo>
                    <a:pt x="2149" y="305"/>
                    <a:pt x="1705" y="0"/>
                    <a:pt x="12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83" name="Google Shape;1983;p125"/>
            <p:cNvSpPr/>
            <p:nvPr/>
          </p:nvSpPr>
          <p:spPr>
            <a:xfrm>
              <a:off x="2249350" y="3440225"/>
              <a:ext cx="12625" cy="10825"/>
            </a:xfrm>
            <a:custGeom>
              <a:avLst/>
              <a:gdLst/>
              <a:ahLst/>
              <a:cxnLst/>
              <a:rect l="l" t="t" r="r" b="b"/>
              <a:pathLst>
                <a:path w="505" h="433" extrusionOk="0">
                  <a:moveTo>
                    <a:pt x="287" y="1"/>
                  </a:moveTo>
                  <a:cubicBezTo>
                    <a:pt x="234" y="1"/>
                    <a:pt x="180" y="21"/>
                    <a:pt x="136" y="64"/>
                  </a:cubicBezTo>
                  <a:cubicBezTo>
                    <a:pt x="0" y="200"/>
                    <a:pt x="95" y="433"/>
                    <a:pt x="288" y="433"/>
                  </a:cubicBezTo>
                  <a:cubicBezTo>
                    <a:pt x="409" y="433"/>
                    <a:pt x="504" y="335"/>
                    <a:pt x="504" y="217"/>
                  </a:cubicBezTo>
                  <a:cubicBezTo>
                    <a:pt x="504" y="87"/>
                    <a:pt x="398" y="1"/>
                    <a:pt x="2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84" name="Google Shape;1984;p125"/>
            <p:cNvSpPr/>
            <p:nvPr/>
          </p:nvSpPr>
          <p:spPr>
            <a:xfrm>
              <a:off x="2276475" y="3440250"/>
              <a:ext cx="12625" cy="10825"/>
            </a:xfrm>
            <a:custGeom>
              <a:avLst/>
              <a:gdLst/>
              <a:ahLst/>
              <a:cxnLst/>
              <a:rect l="l" t="t" r="r" b="b"/>
              <a:pathLst>
                <a:path w="505" h="433" extrusionOk="0">
                  <a:moveTo>
                    <a:pt x="289" y="0"/>
                  </a:moveTo>
                  <a:cubicBezTo>
                    <a:pt x="96" y="0"/>
                    <a:pt x="1" y="233"/>
                    <a:pt x="136" y="369"/>
                  </a:cubicBezTo>
                  <a:cubicBezTo>
                    <a:pt x="180" y="412"/>
                    <a:pt x="234" y="432"/>
                    <a:pt x="287" y="432"/>
                  </a:cubicBezTo>
                  <a:cubicBezTo>
                    <a:pt x="398" y="432"/>
                    <a:pt x="504" y="346"/>
                    <a:pt x="504" y="216"/>
                  </a:cubicBezTo>
                  <a:cubicBezTo>
                    <a:pt x="504" y="98"/>
                    <a:pt x="407"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985" name="Google Shape;1985;p125"/>
          <p:cNvGrpSpPr/>
          <p:nvPr/>
        </p:nvGrpSpPr>
        <p:grpSpPr>
          <a:xfrm>
            <a:off x="2232063" y="3407788"/>
            <a:ext cx="369800" cy="368925"/>
            <a:chOff x="1469775" y="3235925"/>
            <a:chExt cx="369800" cy="368925"/>
          </a:xfrm>
        </p:grpSpPr>
        <p:sp>
          <p:nvSpPr>
            <p:cNvPr id="1986" name="Google Shape;1986;p125"/>
            <p:cNvSpPr/>
            <p:nvPr/>
          </p:nvSpPr>
          <p:spPr>
            <a:xfrm>
              <a:off x="1469775" y="3235925"/>
              <a:ext cx="369800" cy="368925"/>
            </a:xfrm>
            <a:custGeom>
              <a:avLst/>
              <a:gdLst/>
              <a:ahLst/>
              <a:cxnLst/>
              <a:rect l="l" t="t" r="r" b="b"/>
              <a:pathLst>
                <a:path w="14792" h="14757" extrusionOk="0">
                  <a:moveTo>
                    <a:pt x="3245" y="435"/>
                  </a:moveTo>
                  <a:cubicBezTo>
                    <a:pt x="4794" y="435"/>
                    <a:pt x="6052" y="1693"/>
                    <a:pt x="6055" y="3245"/>
                  </a:cubicBezTo>
                  <a:cubicBezTo>
                    <a:pt x="6055" y="4382"/>
                    <a:pt x="5370" y="5407"/>
                    <a:pt x="4319" y="5841"/>
                  </a:cubicBezTo>
                  <a:cubicBezTo>
                    <a:pt x="3971" y="5985"/>
                    <a:pt x="3605" y="6055"/>
                    <a:pt x="3243" y="6055"/>
                  </a:cubicBezTo>
                  <a:cubicBezTo>
                    <a:pt x="2512" y="6055"/>
                    <a:pt x="1793" y="5770"/>
                    <a:pt x="1256" y="5231"/>
                  </a:cubicBezTo>
                  <a:cubicBezTo>
                    <a:pt x="453" y="4428"/>
                    <a:pt x="211" y="3219"/>
                    <a:pt x="649" y="2168"/>
                  </a:cubicBezTo>
                  <a:cubicBezTo>
                    <a:pt x="1083" y="1120"/>
                    <a:pt x="2108" y="435"/>
                    <a:pt x="3245" y="435"/>
                  </a:cubicBezTo>
                  <a:close/>
                  <a:moveTo>
                    <a:pt x="4857" y="7885"/>
                  </a:moveTo>
                  <a:cubicBezTo>
                    <a:pt x="5819" y="7885"/>
                    <a:pt x="6688" y="8467"/>
                    <a:pt x="7054" y="9353"/>
                  </a:cubicBezTo>
                  <a:cubicBezTo>
                    <a:pt x="7422" y="10243"/>
                    <a:pt x="7221" y="11265"/>
                    <a:pt x="6538" y="11944"/>
                  </a:cubicBezTo>
                  <a:cubicBezTo>
                    <a:pt x="6085" y="12400"/>
                    <a:pt x="5478" y="12641"/>
                    <a:pt x="4860" y="12641"/>
                  </a:cubicBezTo>
                  <a:cubicBezTo>
                    <a:pt x="4553" y="12641"/>
                    <a:pt x="4243" y="12582"/>
                    <a:pt x="3948" y="12460"/>
                  </a:cubicBezTo>
                  <a:cubicBezTo>
                    <a:pt x="3058" y="12094"/>
                    <a:pt x="2479" y="11225"/>
                    <a:pt x="2479" y="10263"/>
                  </a:cubicBezTo>
                  <a:cubicBezTo>
                    <a:pt x="2479" y="8950"/>
                    <a:pt x="3545" y="7885"/>
                    <a:pt x="4857" y="7885"/>
                  </a:cubicBezTo>
                  <a:close/>
                  <a:moveTo>
                    <a:pt x="11948" y="7885"/>
                  </a:moveTo>
                  <a:cubicBezTo>
                    <a:pt x="13260" y="7885"/>
                    <a:pt x="14325" y="8948"/>
                    <a:pt x="14325" y="10263"/>
                  </a:cubicBezTo>
                  <a:cubicBezTo>
                    <a:pt x="14325" y="11576"/>
                    <a:pt x="13260" y="12638"/>
                    <a:pt x="11948" y="12641"/>
                  </a:cubicBezTo>
                  <a:lnTo>
                    <a:pt x="9224" y="12641"/>
                  </a:lnTo>
                  <a:cubicBezTo>
                    <a:pt x="9103" y="12641"/>
                    <a:pt x="9008" y="12739"/>
                    <a:pt x="9008" y="12857"/>
                  </a:cubicBezTo>
                  <a:cubicBezTo>
                    <a:pt x="9008" y="12978"/>
                    <a:pt x="9103" y="13073"/>
                    <a:pt x="9224" y="13073"/>
                  </a:cubicBezTo>
                  <a:lnTo>
                    <a:pt x="9771" y="13073"/>
                  </a:lnTo>
                  <a:lnTo>
                    <a:pt x="9771" y="14328"/>
                  </a:lnTo>
                  <a:lnTo>
                    <a:pt x="2479" y="14328"/>
                  </a:lnTo>
                  <a:lnTo>
                    <a:pt x="2479" y="11760"/>
                  </a:lnTo>
                  <a:cubicBezTo>
                    <a:pt x="2995" y="12578"/>
                    <a:pt x="3893" y="13073"/>
                    <a:pt x="4857" y="13073"/>
                  </a:cubicBezTo>
                  <a:lnTo>
                    <a:pt x="8303" y="13073"/>
                  </a:lnTo>
                  <a:cubicBezTo>
                    <a:pt x="8421" y="13073"/>
                    <a:pt x="8519" y="12975"/>
                    <a:pt x="8519" y="12857"/>
                  </a:cubicBezTo>
                  <a:cubicBezTo>
                    <a:pt x="8519" y="12736"/>
                    <a:pt x="8421" y="12641"/>
                    <a:pt x="8303" y="12641"/>
                  </a:cubicBezTo>
                  <a:lnTo>
                    <a:pt x="6354" y="12641"/>
                  </a:lnTo>
                  <a:cubicBezTo>
                    <a:pt x="7172" y="12126"/>
                    <a:pt x="7670" y="11227"/>
                    <a:pt x="7670" y="10263"/>
                  </a:cubicBezTo>
                  <a:cubicBezTo>
                    <a:pt x="7670" y="9296"/>
                    <a:pt x="7172" y="8398"/>
                    <a:pt x="6354" y="7885"/>
                  </a:cubicBezTo>
                  <a:close/>
                  <a:moveTo>
                    <a:pt x="11545" y="0"/>
                  </a:moveTo>
                  <a:cubicBezTo>
                    <a:pt x="11534" y="0"/>
                    <a:pt x="11524" y="0"/>
                    <a:pt x="11513" y="0"/>
                  </a:cubicBezTo>
                  <a:lnTo>
                    <a:pt x="3245" y="0"/>
                  </a:lnTo>
                  <a:cubicBezTo>
                    <a:pt x="1501" y="3"/>
                    <a:pt x="70" y="1385"/>
                    <a:pt x="7" y="3127"/>
                  </a:cubicBezTo>
                  <a:cubicBezTo>
                    <a:pt x="4" y="3138"/>
                    <a:pt x="4" y="3147"/>
                    <a:pt x="4" y="3158"/>
                  </a:cubicBezTo>
                  <a:lnTo>
                    <a:pt x="4" y="5525"/>
                  </a:lnTo>
                  <a:cubicBezTo>
                    <a:pt x="4" y="5646"/>
                    <a:pt x="99" y="5741"/>
                    <a:pt x="220" y="5741"/>
                  </a:cubicBezTo>
                  <a:cubicBezTo>
                    <a:pt x="338" y="5741"/>
                    <a:pt x="436" y="5646"/>
                    <a:pt x="436" y="5525"/>
                  </a:cubicBezTo>
                  <a:lnTo>
                    <a:pt x="436" y="4860"/>
                  </a:lnTo>
                  <a:cubicBezTo>
                    <a:pt x="1014" y="5864"/>
                    <a:pt x="2085" y="6486"/>
                    <a:pt x="3245" y="6486"/>
                  </a:cubicBezTo>
                  <a:lnTo>
                    <a:pt x="5655" y="6486"/>
                  </a:lnTo>
                  <a:cubicBezTo>
                    <a:pt x="5776" y="6486"/>
                    <a:pt x="5871" y="6388"/>
                    <a:pt x="5871" y="6270"/>
                  </a:cubicBezTo>
                  <a:cubicBezTo>
                    <a:pt x="5871" y="6152"/>
                    <a:pt x="5776" y="6054"/>
                    <a:pt x="5655" y="6054"/>
                  </a:cubicBezTo>
                  <a:lnTo>
                    <a:pt x="4860" y="6054"/>
                  </a:lnTo>
                  <a:cubicBezTo>
                    <a:pt x="5868" y="5476"/>
                    <a:pt x="6487" y="4405"/>
                    <a:pt x="6487" y="3245"/>
                  </a:cubicBezTo>
                  <a:cubicBezTo>
                    <a:pt x="6487" y="2085"/>
                    <a:pt x="5868" y="1014"/>
                    <a:pt x="4860" y="435"/>
                  </a:cubicBezTo>
                  <a:lnTo>
                    <a:pt x="11516" y="435"/>
                  </a:lnTo>
                  <a:cubicBezTo>
                    <a:pt x="13067" y="435"/>
                    <a:pt x="14325" y="1693"/>
                    <a:pt x="14325" y="3245"/>
                  </a:cubicBezTo>
                  <a:cubicBezTo>
                    <a:pt x="14325" y="4796"/>
                    <a:pt x="13067" y="6054"/>
                    <a:pt x="11516" y="6054"/>
                  </a:cubicBezTo>
                  <a:lnTo>
                    <a:pt x="6596" y="6054"/>
                  </a:lnTo>
                  <a:cubicBezTo>
                    <a:pt x="6478" y="6054"/>
                    <a:pt x="6380" y="6152"/>
                    <a:pt x="6380" y="6270"/>
                  </a:cubicBezTo>
                  <a:cubicBezTo>
                    <a:pt x="6380" y="6388"/>
                    <a:pt x="6478" y="6486"/>
                    <a:pt x="6596" y="6486"/>
                  </a:cubicBezTo>
                  <a:lnTo>
                    <a:pt x="8850" y="6486"/>
                  </a:lnTo>
                  <a:lnTo>
                    <a:pt x="8850" y="7451"/>
                  </a:lnTo>
                  <a:lnTo>
                    <a:pt x="4857" y="7451"/>
                  </a:lnTo>
                  <a:cubicBezTo>
                    <a:pt x="3306" y="7453"/>
                    <a:pt x="2051" y="8711"/>
                    <a:pt x="2048" y="10260"/>
                  </a:cubicBezTo>
                  <a:lnTo>
                    <a:pt x="2048" y="14325"/>
                  </a:lnTo>
                  <a:lnTo>
                    <a:pt x="433" y="14325"/>
                  </a:lnTo>
                  <a:lnTo>
                    <a:pt x="433" y="6457"/>
                  </a:lnTo>
                  <a:cubicBezTo>
                    <a:pt x="433" y="6339"/>
                    <a:pt x="338" y="6241"/>
                    <a:pt x="217" y="6241"/>
                  </a:cubicBezTo>
                  <a:cubicBezTo>
                    <a:pt x="99" y="6241"/>
                    <a:pt x="1" y="6339"/>
                    <a:pt x="1" y="6457"/>
                  </a:cubicBezTo>
                  <a:lnTo>
                    <a:pt x="1" y="14541"/>
                  </a:lnTo>
                  <a:cubicBezTo>
                    <a:pt x="1" y="14662"/>
                    <a:pt x="99" y="14757"/>
                    <a:pt x="217" y="14757"/>
                  </a:cubicBezTo>
                  <a:lnTo>
                    <a:pt x="9987" y="14757"/>
                  </a:lnTo>
                  <a:cubicBezTo>
                    <a:pt x="10108" y="14757"/>
                    <a:pt x="10203" y="14662"/>
                    <a:pt x="10203" y="14541"/>
                  </a:cubicBezTo>
                  <a:lnTo>
                    <a:pt x="10203" y="13073"/>
                  </a:lnTo>
                  <a:lnTo>
                    <a:pt x="11948" y="13073"/>
                  </a:lnTo>
                  <a:cubicBezTo>
                    <a:pt x="13499" y="13073"/>
                    <a:pt x="14757" y="11812"/>
                    <a:pt x="14757" y="10260"/>
                  </a:cubicBezTo>
                  <a:cubicBezTo>
                    <a:pt x="14757" y="8709"/>
                    <a:pt x="13499" y="7451"/>
                    <a:pt x="11948" y="7451"/>
                  </a:cubicBezTo>
                  <a:lnTo>
                    <a:pt x="11948" y="7453"/>
                  </a:lnTo>
                  <a:lnTo>
                    <a:pt x="9282" y="7453"/>
                  </a:lnTo>
                  <a:lnTo>
                    <a:pt x="9282" y="6486"/>
                  </a:lnTo>
                  <a:lnTo>
                    <a:pt x="11513" y="6486"/>
                  </a:lnTo>
                  <a:cubicBezTo>
                    <a:pt x="11525" y="6486"/>
                    <a:pt x="11538" y="6486"/>
                    <a:pt x="11550" y="6486"/>
                  </a:cubicBezTo>
                  <a:cubicBezTo>
                    <a:pt x="13338" y="6486"/>
                    <a:pt x="14792" y="5035"/>
                    <a:pt x="14792" y="3245"/>
                  </a:cubicBezTo>
                  <a:cubicBezTo>
                    <a:pt x="14792" y="1450"/>
                    <a:pt x="13335" y="0"/>
                    <a:pt x="11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87" name="Google Shape;1987;p125"/>
            <p:cNvSpPr/>
            <p:nvPr/>
          </p:nvSpPr>
          <p:spPr>
            <a:xfrm>
              <a:off x="1515925" y="3282075"/>
              <a:ext cx="72625" cy="69950"/>
            </a:xfrm>
            <a:custGeom>
              <a:avLst/>
              <a:gdLst/>
              <a:ahLst/>
              <a:cxnLst/>
              <a:rect l="l" t="t" r="r" b="b"/>
              <a:pathLst>
                <a:path w="2905" h="2798" extrusionOk="0">
                  <a:moveTo>
                    <a:pt x="1399" y="434"/>
                  </a:moveTo>
                  <a:cubicBezTo>
                    <a:pt x="1788" y="434"/>
                    <a:pt x="2139" y="668"/>
                    <a:pt x="2289" y="1030"/>
                  </a:cubicBezTo>
                  <a:cubicBezTo>
                    <a:pt x="2438" y="1390"/>
                    <a:pt x="2358" y="1805"/>
                    <a:pt x="2081" y="2081"/>
                  </a:cubicBezTo>
                  <a:cubicBezTo>
                    <a:pt x="1896" y="2266"/>
                    <a:pt x="1648" y="2365"/>
                    <a:pt x="1396" y="2365"/>
                  </a:cubicBezTo>
                  <a:cubicBezTo>
                    <a:pt x="1272" y="2365"/>
                    <a:pt x="1147" y="2341"/>
                    <a:pt x="1028" y="2291"/>
                  </a:cubicBezTo>
                  <a:cubicBezTo>
                    <a:pt x="668" y="2141"/>
                    <a:pt x="432" y="1790"/>
                    <a:pt x="432" y="1399"/>
                  </a:cubicBezTo>
                  <a:cubicBezTo>
                    <a:pt x="432" y="866"/>
                    <a:pt x="864" y="434"/>
                    <a:pt x="1399" y="434"/>
                  </a:cubicBezTo>
                  <a:close/>
                  <a:moveTo>
                    <a:pt x="1395" y="0"/>
                  </a:moveTo>
                  <a:cubicBezTo>
                    <a:pt x="1216" y="0"/>
                    <a:pt x="1036" y="35"/>
                    <a:pt x="864" y="106"/>
                  </a:cubicBezTo>
                  <a:cubicBezTo>
                    <a:pt x="340" y="322"/>
                    <a:pt x="0" y="832"/>
                    <a:pt x="0" y="1399"/>
                  </a:cubicBezTo>
                  <a:cubicBezTo>
                    <a:pt x="0" y="2170"/>
                    <a:pt x="625" y="2795"/>
                    <a:pt x="1399" y="2798"/>
                  </a:cubicBezTo>
                  <a:cubicBezTo>
                    <a:pt x="1963" y="2798"/>
                    <a:pt x="2473" y="2455"/>
                    <a:pt x="2689" y="1934"/>
                  </a:cubicBezTo>
                  <a:cubicBezTo>
                    <a:pt x="2905" y="1410"/>
                    <a:pt x="2787" y="809"/>
                    <a:pt x="2387" y="411"/>
                  </a:cubicBezTo>
                  <a:cubicBezTo>
                    <a:pt x="2118" y="143"/>
                    <a:pt x="1760" y="0"/>
                    <a:pt x="13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88" name="Google Shape;1988;p125"/>
            <p:cNvSpPr/>
            <p:nvPr/>
          </p:nvSpPr>
          <p:spPr>
            <a:xfrm>
              <a:off x="1560600" y="3461925"/>
              <a:ext cx="63650" cy="61250"/>
            </a:xfrm>
            <a:custGeom>
              <a:avLst/>
              <a:gdLst/>
              <a:ahLst/>
              <a:cxnLst/>
              <a:rect l="l" t="t" r="r" b="b"/>
              <a:pathLst>
                <a:path w="2546" h="2450" extrusionOk="0">
                  <a:moveTo>
                    <a:pt x="1219" y="431"/>
                  </a:moveTo>
                  <a:cubicBezTo>
                    <a:pt x="1221" y="431"/>
                    <a:pt x="1223" y="431"/>
                    <a:pt x="1224" y="431"/>
                  </a:cubicBezTo>
                  <a:cubicBezTo>
                    <a:pt x="1930" y="431"/>
                    <a:pt x="2284" y="1284"/>
                    <a:pt x="1786" y="1782"/>
                  </a:cubicBezTo>
                  <a:cubicBezTo>
                    <a:pt x="1623" y="1943"/>
                    <a:pt x="1424" y="2015"/>
                    <a:pt x="1229" y="2015"/>
                  </a:cubicBezTo>
                  <a:cubicBezTo>
                    <a:pt x="822" y="2015"/>
                    <a:pt x="433" y="1700"/>
                    <a:pt x="433" y="1223"/>
                  </a:cubicBezTo>
                  <a:cubicBezTo>
                    <a:pt x="433" y="787"/>
                    <a:pt x="784" y="431"/>
                    <a:pt x="1219" y="431"/>
                  </a:cubicBezTo>
                  <a:close/>
                  <a:moveTo>
                    <a:pt x="1226" y="1"/>
                  </a:moveTo>
                  <a:cubicBezTo>
                    <a:pt x="1068" y="1"/>
                    <a:pt x="909" y="32"/>
                    <a:pt x="758" y="95"/>
                  </a:cubicBezTo>
                  <a:cubicBezTo>
                    <a:pt x="300" y="285"/>
                    <a:pt x="1" y="731"/>
                    <a:pt x="1" y="1226"/>
                  </a:cubicBezTo>
                  <a:cubicBezTo>
                    <a:pt x="4" y="1900"/>
                    <a:pt x="551" y="2447"/>
                    <a:pt x="1224" y="2449"/>
                  </a:cubicBezTo>
                  <a:cubicBezTo>
                    <a:pt x="1719" y="2449"/>
                    <a:pt x="2166" y="2150"/>
                    <a:pt x="2356" y="1692"/>
                  </a:cubicBezTo>
                  <a:cubicBezTo>
                    <a:pt x="2546" y="1235"/>
                    <a:pt x="2439" y="711"/>
                    <a:pt x="2091" y="359"/>
                  </a:cubicBezTo>
                  <a:cubicBezTo>
                    <a:pt x="1856" y="125"/>
                    <a:pt x="1543" y="1"/>
                    <a:pt x="1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989" name="Google Shape;1989;p125"/>
          <p:cNvGrpSpPr/>
          <p:nvPr/>
        </p:nvGrpSpPr>
        <p:grpSpPr>
          <a:xfrm>
            <a:off x="5383438" y="2244188"/>
            <a:ext cx="224700" cy="368950"/>
            <a:chOff x="4621150" y="2072325"/>
            <a:chExt cx="224700" cy="368950"/>
          </a:xfrm>
        </p:grpSpPr>
        <p:sp>
          <p:nvSpPr>
            <p:cNvPr id="1990" name="Google Shape;1990;p125"/>
            <p:cNvSpPr/>
            <p:nvPr/>
          </p:nvSpPr>
          <p:spPr>
            <a:xfrm>
              <a:off x="4621150" y="2072325"/>
              <a:ext cx="224700" cy="368950"/>
            </a:xfrm>
            <a:custGeom>
              <a:avLst/>
              <a:gdLst/>
              <a:ahLst/>
              <a:cxnLst/>
              <a:rect l="l" t="t" r="r" b="b"/>
              <a:pathLst>
                <a:path w="8988" h="14758" extrusionOk="0">
                  <a:moveTo>
                    <a:pt x="4033" y="1296"/>
                  </a:moveTo>
                  <a:lnTo>
                    <a:pt x="4033" y="2854"/>
                  </a:lnTo>
                  <a:lnTo>
                    <a:pt x="3602" y="2854"/>
                  </a:lnTo>
                  <a:lnTo>
                    <a:pt x="3602" y="1299"/>
                  </a:lnTo>
                  <a:lnTo>
                    <a:pt x="4033" y="1296"/>
                  </a:lnTo>
                  <a:close/>
                  <a:moveTo>
                    <a:pt x="5660" y="3285"/>
                  </a:moveTo>
                  <a:lnTo>
                    <a:pt x="5660" y="3717"/>
                  </a:lnTo>
                  <a:lnTo>
                    <a:pt x="1972" y="3717"/>
                  </a:lnTo>
                  <a:lnTo>
                    <a:pt x="1972" y="3285"/>
                  </a:lnTo>
                  <a:close/>
                  <a:moveTo>
                    <a:pt x="7203" y="12955"/>
                  </a:moveTo>
                  <a:lnTo>
                    <a:pt x="7203" y="13387"/>
                  </a:lnTo>
                  <a:cubicBezTo>
                    <a:pt x="7203" y="13902"/>
                    <a:pt x="6783" y="14323"/>
                    <a:pt x="6267" y="14323"/>
                  </a:cubicBezTo>
                  <a:lnTo>
                    <a:pt x="1368" y="14323"/>
                  </a:lnTo>
                  <a:cubicBezTo>
                    <a:pt x="850" y="14323"/>
                    <a:pt x="432" y="13902"/>
                    <a:pt x="432" y="13387"/>
                  </a:cubicBezTo>
                  <a:lnTo>
                    <a:pt x="432" y="12955"/>
                  </a:lnTo>
                  <a:close/>
                  <a:moveTo>
                    <a:pt x="2865" y="1"/>
                  </a:moveTo>
                  <a:cubicBezTo>
                    <a:pt x="2508" y="1"/>
                    <a:pt x="2217" y="292"/>
                    <a:pt x="2217" y="649"/>
                  </a:cubicBezTo>
                  <a:cubicBezTo>
                    <a:pt x="2217" y="1006"/>
                    <a:pt x="2508" y="1296"/>
                    <a:pt x="2865" y="1296"/>
                  </a:cubicBezTo>
                  <a:lnTo>
                    <a:pt x="3167" y="1296"/>
                  </a:lnTo>
                  <a:lnTo>
                    <a:pt x="3167" y="2854"/>
                  </a:lnTo>
                  <a:lnTo>
                    <a:pt x="1756" y="2854"/>
                  </a:lnTo>
                  <a:cubicBezTo>
                    <a:pt x="1635" y="2854"/>
                    <a:pt x="1540" y="2949"/>
                    <a:pt x="1540" y="3070"/>
                  </a:cubicBezTo>
                  <a:lnTo>
                    <a:pt x="1540" y="3717"/>
                  </a:lnTo>
                  <a:lnTo>
                    <a:pt x="1368" y="3717"/>
                  </a:lnTo>
                  <a:cubicBezTo>
                    <a:pt x="611" y="3717"/>
                    <a:pt x="0" y="4330"/>
                    <a:pt x="0" y="5085"/>
                  </a:cubicBezTo>
                  <a:lnTo>
                    <a:pt x="0" y="13390"/>
                  </a:lnTo>
                  <a:cubicBezTo>
                    <a:pt x="0" y="14144"/>
                    <a:pt x="611" y="14757"/>
                    <a:pt x="1368" y="14757"/>
                  </a:cubicBezTo>
                  <a:lnTo>
                    <a:pt x="6267" y="14757"/>
                  </a:lnTo>
                  <a:cubicBezTo>
                    <a:pt x="7022" y="14757"/>
                    <a:pt x="7635" y="14144"/>
                    <a:pt x="7635" y="13390"/>
                  </a:cubicBezTo>
                  <a:lnTo>
                    <a:pt x="7635" y="11985"/>
                  </a:lnTo>
                  <a:cubicBezTo>
                    <a:pt x="7635" y="11867"/>
                    <a:pt x="7540" y="11769"/>
                    <a:pt x="7419" y="11769"/>
                  </a:cubicBezTo>
                  <a:cubicBezTo>
                    <a:pt x="7301" y="11769"/>
                    <a:pt x="7203" y="11867"/>
                    <a:pt x="7203" y="11985"/>
                  </a:cubicBezTo>
                  <a:lnTo>
                    <a:pt x="7203" y="12526"/>
                  </a:lnTo>
                  <a:lnTo>
                    <a:pt x="429" y="12526"/>
                  </a:lnTo>
                  <a:lnTo>
                    <a:pt x="429" y="5750"/>
                  </a:lnTo>
                  <a:lnTo>
                    <a:pt x="1077" y="5750"/>
                  </a:lnTo>
                  <a:cubicBezTo>
                    <a:pt x="1198" y="5750"/>
                    <a:pt x="1293" y="5655"/>
                    <a:pt x="1293" y="5534"/>
                  </a:cubicBezTo>
                  <a:cubicBezTo>
                    <a:pt x="1293" y="5416"/>
                    <a:pt x="1198" y="5318"/>
                    <a:pt x="1077" y="5318"/>
                  </a:cubicBezTo>
                  <a:lnTo>
                    <a:pt x="429" y="5318"/>
                  </a:lnTo>
                  <a:lnTo>
                    <a:pt x="429" y="5088"/>
                  </a:lnTo>
                  <a:cubicBezTo>
                    <a:pt x="432" y="4572"/>
                    <a:pt x="850" y="4155"/>
                    <a:pt x="1365" y="4152"/>
                  </a:cubicBezTo>
                  <a:lnTo>
                    <a:pt x="6267" y="4152"/>
                  </a:lnTo>
                  <a:cubicBezTo>
                    <a:pt x="6783" y="4152"/>
                    <a:pt x="7203" y="4572"/>
                    <a:pt x="7203" y="5088"/>
                  </a:cubicBezTo>
                  <a:lnTo>
                    <a:pt x="7203" y="5321"/>
                  </a:lnTo>
                  <a:lnTo>
                    <a:pt x="1981" y="5321"/>
                  </a:lnTo>
                  <a:cubicBezTo>
                    <a:pt x="1860" y="5321"/>
                    <a:pt x="1765" y="5416"/>
                    <a:pt x="1765" y="5537"/>
                  </a:cubicBezTo>
                  <a:cubicBezTo>
                    <a:pt x="1765" y="5655"/>
                    <a:pt x="1860" y="5753"/>
                    <a:pt x="1981" y="5753"/>
                  </a:cubicBezTo>
                  <a:lnTo>
                    <a:pt x="7203" y="5753"/>
                  </a:lnTo>
                  <a:lnTo>
                    <a:pt x="7203" y="11058"/>
                  </a:lnTo>
                  <a:cubicBezTo>
                    <a:pt x="7203" y="11179"/>
                    <a:pt x="7298" y="11274"/>
                    <a:pt x="7419" y="11274"/>
                  </a:cubicBezTo>
                  <a:cubicBezTo>
                    <a:pt x="7537" y="11274"/>
                    <a:pt x="7635" y="11179"/>
                    <a:pt x="7635" y="11058"/>
                  </a:cubicBezTo>
                  <a:lnTo>
                    <a:pt x="7635" y="5085"/>
                  </a:lnTo>
                  <a:cubicBezTo>
                    <a:pt x="7632" y="4330"/>
                    <a:pt x="7022" y="3720"/>
                    <a:pt x="6267" y="3717"/>
                  </a:cubicBezTo>
                  <a:lnTo>
                    <a:pt x="6092" y="3717"/>
                  </a:lnTo>
                  <a:lnTo>
                    <a:pt x="6092" y="3070"/>
                  </a:lnTo>
                  <a:cubicBezTo>
                    <a:pt x="6092" y="2952"/>
                    <a:pt x="5997" y="2854"/>
                    <a:pt x="5876" y="2854"/>
                  </a:cubicBezTo>
                  <a:lnTo>
                    <a:pt x="4465" y="2854"/>
                  </a:lnTo>
                  <a:lnTo>
                    <a:pt x="4465" y="1299"/>
                  </a:lnTo>
                  <a:lnTo>
                    <a:pt x="4739" y="1299"/>
                  </a:lnTo>
                  <a:cubicBezTo>
                    <a:pt x="4857" y="1299"/>
                    <a:pt x="4955" y="1201"/>
                    <a:pt x="4955" y="1083"/>
                  </a:cubicBezTo>
                  <a:cubicBezTo>
                    <a:pt x="4955" y="962"/>
                    <a:pt x="4857" y="867"/>
                    <a:pt x="4739" y="867"/>
                  </a:cubicBezTo>
                  <a:lnTo>
                    <a:pt x="2865" y="867"/>
                  </a:lnTo>
                  <a:cubicBezTo>
                    <a:pt x="2744" y="867"/>
                    <a:pt x="2649" y="769"/>
                    <a:pt x="2649" y="651"/>
                  </a:cubicBezTo>
                  <a:cubicBezTo>
                    <a:pt x="2649" y="531"/>
                    <a:pt x="2744" y="436"/>
                    <a:pt x="2865" y="436"/>
                  </a:cubicBezTo>
                  <a:lnTo>
                    <a:pt x="7908" y="436"/>
                  </a:lnTo>
                  <a:cubicBezTo>
                    <a:pt x="8265" y="436"/>
                    <a:pt x="8556" y="723"/>
                    <a:pt x="8556" y="1083"/>
                  </a:cubicBezTo>
                  <a:lnTo>
                    <a:pt x="8556" y="1731"/>
                  </a:lnTo>
                  <a:lnTo>
                    <a:pt x="8124" y="1731"/>
                  </a:lnTo>
                  <a:lnTo>
                    <a:pt x="8124" y="1196"/>
                  </a:lnTo>
                  <a:cubicBezTo>
                    <a:pt x="8124" y="1014"/>
                    <a:pt x="7974" y="864"/>
                    <a:pt x="7793" y="864"/>
                  </a:cubicBezTo>
                  <a:lnTo>
                    <a:pt x="5674" y="864"/>
                  </a:lnTo>
                  <a:cubicBezTo>
                    <a:pt x="5556" y="864"/>
                    <a:pt x="5458" y="962"/>
                    <a:pt x="5458" y="1080"/>
                  </a:cubicBezTo>
                  <a:cubicBezTo>
                    <a:pt x="5458" y="1201"/>
                    <a:pt x="5556" y="1296"/>
                    <a:pt x="5674" y="1296"/>
                  </a:cubicBezTo>
                  <a:lnTo>
                    <a:pt x="7692" y="1296"/>
                  </a:lnTo>
                  <a:lnTo>
                    <a:pt x="7692" y="1944"/>
                  </a:lnTo>
                  <a:cubicBezTo>
                    <a:pt x="7692" y="2065"/>
                    <a:pt x="7787" y="2160"/>
                    <a:pt x="7908" y="2160"/>
                  </a:cubicBezTo>
                  <a:lnTo>
                    <a:pt x="8772" y="2160"/>
                  </a:lnTo>
                  <a:cubicBezTo>
                    <a:pt x="8890" y="2160"/>
                    <a:pt x="8988" y="2065"/>
                    <a:pt x="8988" y="1944"/>
                  </a:cubicBezTo>
                  <a:lnTo>
                    <a:pt x="8988" y="1080"/>
                  </a:lnTo>
                  <a:cubicBezTo>
                    <a:pt x="8988" y="484"/>
                    <a:pt x="8504" y="4"/>
                    <a:pt x="79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91" name="Google Shape;1991;p125"/>
            <p:cNvSpPr/>
            <p:nvPr/>
          </p:nvSpPr>
          <p:spPr>
            <a:xfrm>
              <a:off x="4642675" y="2226925"/>
              <a:ext cx="153600" cy="147725"/>
            </a:xfrm>
            <a:custGeom>
              <a:avLst/>
              <a:gdLst/>
              <a:ahLst/>
              <a:cxnLst/>
              <a:rect l="l" t="t" r="r" b="b"/>
              <a:pathLst>
                <a:path w="6144" h="5909" extrusionOk="0">
                  <a:moveTo>
                    <a:pt x="2957" y="432"/>
                  </a:moveTo>
                  <a:cubicBezTo>
                    <a:pt x="4347" y="432"/>
                    <a:pt x="5475" y="1561"/>
                    <a:pt x="5478" y="2954"/>
                  </a:cubicBezTo>
                  <a:cubicBezTo>
                    <a:pt x="5478" y="3973"/>
                    <a:pt x="4862" y="4891"/>
                    <a:pt x="3921" y="5283"/>
                  </a:cubicBezTo>
                  <a:cubicBezTo>
                    <a:pt x="3608" y="5413"/>
                    <a:pt x="3280" y="5476"/>
                    <a:pt x="2955" y="5476"/>
                  </a:cubicBezTo>
                  <a:cubicBezTo>
                    <a:pt x="2299" y="5476"/>
                    <a:pt x="1655" y="5219"/>
                    <a:pt x="1172" y="4736"/>
                  </a:cubicBezTo>
                  <a:cubicBezTo>
                    <a:pt x="452" y="4016"/>
                    <a:pt x="236" y="2931"/>
                    <a:pt x="625" y="1990"/>
                  </a:cubicBezTo>
                  <a:cubicBezTo>
                    <a:pt x="1016" y="1045"/>
                    <a:pt x="1935" y="432"/>
                    <a:pt x="2957" y="432"/>
                  </a:cubicBezTo>
                  <a:close/>
                  <a:moveTo>
                    <a:pt x="2957" y="0"/>
                  </a:moveTo>
                  <a:cubicBezTo>
                    <a:pt x="1324" y="0"/>
                    <a:pt x="3" y="1322"/>
                    <a:pt x="0" y="2954"/>
                  </a:cubicBezTo>
                  <a:cubicBezTo>
                    <a:pt x="0" y="4149"/>
                    <a:pt x="720" y="5225"/>
                    <a:pt x="1825" y="5683"/>
                  </a:cubicBezTo>
                  <a:cubicBezTo>
                    <a:pt x="2190" y="5835"/>
                    <a:pt x="2574" y="5908"/>
                    <a:pt x="2955" y="5908"/>
                  </a:cubicBezTo>
                  <a:cubicBezTo>
                    <a:pt x="3724" y="5908"/>
                    <a:pt x="4480" y="5608"/>
                    <a:pt x="5044" y="5044"/>
                  </a:cubicBezTo>
                  <a:cubicBezTo>
                    <a:pt x="5890" y="4198"/>
                    <a:pt x="6143" y="2928"/>
                    <a:pt x="5686" y="1823"/>
                  </a:cubicBezTo>
                  <a:cubicBezTo>
                    <a:pt x="5228" y="720"/>
                    <a:pt x="4151" y="0"/>
                    <a:pt x="29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92" name="Google Shape;1992;p125"/>
            <p:cNvSpPr/>
            <p:nvPr/>
          </p:nvSpPr>
          <p:spPr>
            <a:xfrm>
              <a:off x="4675125" y="2258875"/>
              <a:ext cx="82775" cy="82800"/>
            </a:xfrm>
            <a:custGeom>
              <a:avLst/>
              <a:gdLst/>
              <a:ahLst/>
              <a:cxnLst/>
              <a:rect l="l" t="t" r="r" b="b"/>
              <a:pathLst>
                <a:path w="3311" h="3312" extrusionOk="0">
                  <a:moveTo>
                    <a:pt x="1656" y="432"/>
                  </a:moveTo>
                  <a:cubicBezTo>
                    <a:pt x="1777" y="432"/>
                    <a:pt x="1872" y="527"/>
                    <a:pt x="1872" y="648"/>
                  </a:cubicBezTo>
                  <a:lnTo>
                    <a:pt x="1872" y="1224"/>
                  </a:lnTo>
                  <a:cubicBezTo>
                    <a:pt x="1872" y="1342"/>
                    <a:pt x="1969" y="1440"/>
                    <a:pt x="2087" y="1440"/>
                  </a:cubicBezTo>
                  <a:lnTo>
                    <a:pt x="2663" y="1440"/>
                  </a:lnTo>
                  <a:cubicBezTo>
                    <a:pt x="2784" y="1440"/>
                    <a:pt x="2879" y="1535"/>
                    <a:pt x="2879" y="1656"/>
                  </a:cubicBezTo>
                  <a:cubicBezTo>
                    <a:pt x="2879" y="1774"/>
                    <a:pt x="2784" y="1872"/>
                    <a:pt x="2663" y="1872"/>
                  </a:cubicBezTo>
                  <a:lnTo>
                    <a:pt x="2087" y="1872"/>
                  </a:lnTo>
                  <a:cubicBezTo>
                    <a:pt x="1969" y="1872"/>
                    <a:pt x="1872" y="1967"/>
                    <a:pt x="1872" y="2088"/>
                  </a:cubicBezTo>
                  <a:lnTo>
                    <a:pt x="1872" y="2663"/>
                  </a:lnTo>
                  <a:cubicBezTo>
                    <a:pt x="1872" y="2781"/>
                    <a:pt x="1777" y="2879"/>
                    <a:pt x="1656" y="2879"/>
                  </a:cubicBezTo>
                  <a:cubicBezTo>
                    <a:pt x="1538" y="2879"/>
                    <a:pt x="1440" y="2781"/>
                    <a:pt x="1440" y="2663"/>
                  </a:cubicBezTo>
                  <a:lnTo>
                    <a:pt x="1440" y="2088"/>
                  </a:lnTo>
                  <a:cubicBezTo>
                    <a:pt x="1440" y="1967"/>
                    <a:pt x="1345" y="1872"/>
                    <a:pt x="1224" y="1872"/>
                  </a:cubicBezTo>
                  <a:lnTo>
                    <a:pt x="648" y="1872"/>
                  </a:lnTo>
                  <a:cubicBezTo>
                    <a:pt x="530" y="1872"/>
                    <a:pt x="432" y="1774"/>
                    <a:pt x="432" y="1656"/>
                  </a:cubicBezTo>
                  <a:cubicBezTo>
                    <a:pt x="432" y="1535"/>
                    <a:pt x="530" y="1440"/>
                    <a:pt x="648" y="1440"/>
                  </a:cubicBezTo>
                  <a:lnTo>
                    <a:pt x="1224" y="1440"/>
                  </a:lnTo>
                  <a:cubicBezTo>
                    <a:pt x="1345" y="1440"/>
                    <a:pt x="1440" y="1342"/>
                    <a:pt x="1440" y="1224"/>
                  </a:cubicBezTo>
                  <a:lnTo>
                    <a:pt x="1440" y="648"/>
                  </a:lnTo>
                  <a:cubicBezTo>
                    <a:pt x="1440" y="527"/>
                    <a:pt x="1538" y="432"/>
                    <a:pt x="1656" y="432"/>
                  </a:cubicBezTo>
                  <a:close/>
                  <a:moveTo>
                    <a:pt x="1656" y="1"/>
                  </a:moveTo>
                  <a:cubicBezTo>
                    <a:pt x="1299" y="1"/>
                    <a:pt x="1011" y="291"/>
                    <a:pt x="1008" y="648"/>
                  </a:cubicBezTo>
                  <a:lnTo>
                    <a:pt x="1008" y="1008"/>
                  </a:lnTo>
                  <a:lnTo>
                    <a:pt x="648" y="1008"/>
                  </a:lnTo>
                  <a:cubicBezTo>
                    <a:pt x="291" y="1008"/>
                    <a:pt x="0" y="1296"/>
                    <a:pt x="0" y="1656"/>
                  </a:cubicBezTo>
                  <a:cubicBezTo>
                    <a:pt x="0" y="2013"/>
                    <a:pt x="291" y="2304"/>
                    <a:pt x="648" y="2304"/>
                  </a:cubicBezTo>
                  <a:lnTo>
                    <a:pt x="1008" y="2304"/>
                  </a:lnTo>
                  <a:lnTo>
                    <a:pt x="1008" y="2663"/>
                  </a:lnTo>
                  <a:cubicBezTo>
                    <a:pt x="1008" y="3020"/>
                    <a:pt x="1299" y="3311"/>
                    <a:pt x="1656" y="3311"/>
                  </a:cubicBezTo>
                  <a:cubicBezTo>
                    <a:pt x="2016" y="3311"/>
                    <a:pt x="2303" y="3020"/>
                    <a:pt x="2303" y="2663"/>
                  </a:cubicBezTo>
                  <a:lnTo>
                    <a:pt x="2303" y="2304"/>
                  </a:lnTo>
                  <a:lnTo>
                    <a:pt x="2663" y="2304"/>
                  </a:lnTo>
                  <a:cubicBezTo>
                    <a:pt x="3023" y="2304"/>
                    <a:pt x="3311" y="2013"/>
                    <a:pt x="3311" y="1656"/>
                  </a:cubicBezTo>
                  <a:cubicBezTo>
                    <a:pt x="3311" y="1296"/>
                    <a:pt x="3023" y="1008"/>
                    <a:pt x="2663" y="1008"/>
                  </a:cubicBezTo>
                  <a:lnTo>
                    <a:pt x="2303" y="1008"/>
                  </a:lnTo>
                  <a:lnTo>
                    <a:pt x="2303" y="648"/>
                  </a:lnTo>
                  <a:cubicBezTo>
                    <a:pt x="2303" y="288"/>
                    <a:pt x="2016" y="1"/>
                    <a:pt x="16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1993" name="Google Shape;1993;p125"/>
          <p:cNvGrpSpPr/>
          <p:nvPr/>
        </p:nvGrpSpPr>
        <p:grpSpPr>
          <a:xfrm>
            <a:off x="1612063" y="3407788"/>
            <a:ext cx="373175" cy="368925"/>
            <a:chOff x="849775" y="3235925"/>
            <a:chExt cx="373175" cy="368925"/>
          </a:xfrm>
        </p:grpSpPr>
        <p:sp>
          <p:nvSpPr>
            <p:cNvPr id="1994" name="Google Shape;1994;p125"/>
            <p:cNvSpPr/>
            <p:nvPr/>
          </p:nvSpPr>
          <p:spPr>
            <a:xfrm>
              <a:off x="921375" y="3236000"/>
              <a:ext cx="301575" cy="368850"/>
            </a:xfrm>
            <a:custGeom>
              <a:avLst/>
              <a:gdLst/>
              <a:ahLst/>
              <a:cxnLst/>
              <a:rect l="l" t="t" r="r" b="b"/>
              <a:pathLst>
                <a:path w="12063" h="14754" extrusionOk="0">
                  <a:moveTo>
                    <a:pt x="9915" y="1975"/>
                  </a:moveTo>
                  <a:cubicBezTo>
                    <a:pt x="10442" y="2102"/>
                    <a:pt x="10802" y="2594"/>
                    <a:pt x="10762" y="3135"/>
                  </a:cubicBezTo>
                  <a:cubicBezTo>
                    <a:pt x="10721" y="3676"/>
                    <a:pt x="10295" y="4111"/>
                    <a:pt x="9754" y="4160"/>
                  </a:cubicBezTo>
                  <a:cubicBezTo>
                    <a:pt x="9861" y="3737"/>
                    <a:pt x="9915" y="3305"/>
                    <a:pt x="9915" y="2870"/>
                  </a:cubicBezTo>
                  <a:lnTo>
                    <a:pt x="9915" y="1975"/>
                  </a:lnTo>
                  <a:close/>
                  <a:moveTo>
                    <a:pt x="9915" y="1097"/>
                  </a:moveTo>
                  <a:cubicBezTo>
                    <a:pt x="10943" y="1235"/>
                    <a:pt x="11691" y="2148"/>
                    <a:pt x="11622" y="3184"/>
                  </a:cubicBezTo>
                  <a:cubicBezTo>
                    <a:pt x="11553" y="4221"/>
                    <a:pt x="10692" y="5027"/>
                    <a:pt x="9653" y="5027"/>
                  </a:cubicBezTo>
                  <a:lnTo>
                    <a:pt x="9653" y="5029"/>
                  </a:lnTo>
                  <a:cubicBezTo>
                    <a:pt x="9587" y="5029"/>
                    <a:pt x="9521" y="5024"/>
                    <a:pt x="9452" y="5018"/>
                  </a:cubicBezTo>
                  <a:cubicBezTo>
                    <a:pt x="9515" y="4880"/>
                    <a:pt x="9570" y="4739"/>
                    <a:pt x="9622" y="4595"/>
                  </a:cubicBezTo>
                  <a:lnTo>
                    <a:pt x="9653" y="4595"/>
                  </a:lnTo>
                  <a:cubicBezTo>
                    <a:pt x="10456" y="4595"/>
                    <a:pt x="11124" y="3982"/>
                    <a:pt x="11190" y="3184"/>
                  </a:cubicBezTo>
                  <a:cubicBezTo>
                    <a:pt x="11260" y="2387"/>
                    <a:pt x="10704" y="1667"/>
                    <a:pt x="9915" y="1535"/>
                  </a:cubicBezTo>
                  <a:lnTo>
                    <a:pt x="9915" y="1097"/>
                  </a:lnTo>
                  <a:close/>
                  <a:moveTo>
                    <a:pt x="4034" y="8058"/>
                  </a:moveTo>
                  <a:cubicBezTo>
                    <a:pt x="4250" y="8084"/>
                    <a:pt x="4463" y="8098"/>
                    <a:pt x="4679" y="8098"/>
                  </a:cubicBezTo>
                  <a:lnTo>
                    <a:pt x="4687" y="8098"/>
                  </a:lnTo>
                  <a:cubicBezTo>
                    <a:pt x="4903" y="8098"/>
                    <a:pt x="5119" y="8084"/>
                    <a:pt x="5332" y="8058"/>
                  </a:cubicBezTo>
                  <a:lnTo>
                    <a:pt x="5332" y="8058"/>
                  </a:lnTo>
                  <a:lnTo>
                    <a:pt x="5329" y="9379"/>
                  </a:lnTo>
                  <a:lnTo>
                    <a:pt x="4034" y="9379"/>
                  </a:lnTo>
                  <a:lnTo>
                    <a:pt x="4034" y="8058"/>
                  </a:lnTo>
                  <a:close/>
                  <a:moveTo>
                    <a:pt x="8718" y="13890"/>
                  </a:moveTo>
                  <a:cubicBezTo>
                    <a:pt x="8836" y="13890"/>
                    <a:pt x="8934" y="13988"/>
                    <a:pt x="8934" y="14106"/>
                  </a:cubicBezTo>
                  <a:cubicBezTo>
                    <a:pt x="8934" y="14227"/>
                    <a:pt x="8836" y="14322"/>
                    <a:pt x="8718" y="14322"/>
                  </a:cubicBezTo>
                  <a:lnTo>
                    <a:pt x="649" y="14322"/>
                  </a:lnTo>
                  <a:cubicBezTo>
                    <a:pt x="528" y="14322"/>
                    <a:pt x="433" y="14227"/>
                    <a:pt x="433" y="14106"/>
                  </a:cubicBezTo>
                  <a:cubicBezTo>
                    <a:pt x="433" y="13988"/>
                    <a:pt x="528" y="13890"/>
                    <a:pt x="649" y="13890"/>
                  </a:cubicBezTo>
                  <a:close/>
                  <a:moveTo>
                    <a:pt x="8372" y="0"/>
                  </a:moveTo>
                  <a:cubicBezTo>
                    <a:pt x="8251" y="0"/>
                    <a:pt x="8156" y="95"/>
                    <a:pt x="8156" y="216"/>
                  </a:cubicBezTo>
                  <a:cubicBezTo>
                    <a:pt x="8156" y="334"/>
                    <a:pt x="8251" y="432"/>
                    <a:pt x="8372" y="432"/>
                  </a:cubicBezTo>
                  <a:lnTo>
                    <a:pt x="9483" y="432"/>
                  </a:lnTo>
                  <a:lnTo>
                    <a:pt x="9483" y="2870"/>
                  </a:lnTo>
                  <a:cubicBezTo>
                    <a:pt x="9483" y="5513"/>
                    <a:pt x="7330" y="7666"/>
                    <a:pt x="4687" y="7666"/>
                  </a:cubicBezTo>
                  <a:lnTo>
                    <a:pt x="4679" y="7666"/>
                  </a:lnTo>
                  <a:cubicBezTo>
                    <a:pt x="3723" y="7666"/>
                    <a:pt x="2790" y="7381"/>
                    <a:pt x="2002" y="6849"/>
                  </a:cubicBezTo>
                  <a:cubicBezTo>
                    <a:pt x="1964" y="6824"/>
                    <a:pt x="1922" y="6812"/>
                    <a:pt x="1880" y="6812"/>
                  </a:cubicBezTo>
                  <a:cubicBezTo>
                    <a:pt x="1810" y="6812"/>
                    <a:pt x="1742" y="6845"/>
                    <a:pt x="1699" y="6906"/>
                  </a:cubicBezTo>
                  <a:cubicBezTo>
                    <a:pt x="1633" y="7004"/>
                    <a:pt x="1659" y="7140"/>
                    <a:pt x="1760" y="7206"/>
                  </a:cubicBezTo>
                  <a:cubicBezTo>
                    <a:pt x="2315" y="7583"/>
                    <a:pt x="2943" y="7848"/>
                    <a:pt x="3602" y="7986"/>
                  </a:cubicBezTo>
                  <a:lnTo>
                    <a:pt x="3602" y="9379"/>
                  </a:lnTo>
                  <a:lnTo>
                    <a:pt x="1080" y="9379"/>
                  </a:lnTo>
                  <a:cubicBezTo>
                    <a:pt x="959" y="9379"/>
                    <a:pt x="864" y="9477"/>
                    <a:pt x="864" y="9595"/>
                  </a:cubicBezTo>
                  <a:lnTo>
                    <a:pt x="864" y="13458"/>
                  </a:lnTo>
                  <a:lnTo>
                    <a:pt x="649" y="13458"/>
                  </a:lnTo>
                  <a:cubicBezTo>
                    <a:pt x="289" y="13458"/>
                    <a:pt x="1" y="13749"/>
                    <a:pt x="1" y="14106"/>
                  </a:cubicBezTo>
                  <a:cubicBezTo>
                    <a:pt x="1" y="14463"/>
                    <a:pt x="289" y="14754"/>
                    <a:pt x="649" y="14754"/>
                  </a:cubicBezTo>
                  <a:lnTo>
                    <a:pt x="8718" y="14754"/>
                  </a:lnTo>
                  <a:cubicBezTo>
                    <a:pt x="9075" y="14754"/>
                    <a:pt x="9365" y="14463"/>
                    <a:pt x="9365" y="14106"/>
                  </a:cubicBezTo>
                  <a:cubicBezTo>
                    <a:pt x="9365" y="13749"/>
                    <a:pt x="9075" y="13458"/>
                    <a:pt x="8718" y="13458"/>
                  </a:cubicBezTo>
                  <a:lnTo>
                    <a:pt x="8502" y="13458"/>
                  </a:lnTo>
                  <a:lnTo>
                    <a:pt x="8502" y="12911"/>
                  </a:lnTo>
                  <a:cubicBezTo>
                    <a:pt x="8502" y="12791"/>
                    <a:pt x="8404" y="12696"/>
                    <a:pt x="8286" y="12696"/>
                  </a:cubicBezTo>
                  <a:cubicBezTo>
                    <a:pt x="8165" y="12696"/>
                    <a:pt x="8070" y="12791"/>
                    <a:pt x="8070" y="12911"/>
                  </a:cubicBezTo>
                  <a:lnTo>
                    <a:pt x="8070" y="13458"/>
                  </a:lnTo>
                  <a:lnTo>
                    <a:pt x="1296" y="13458"/>
                  </a:lnTo>
                  <a:lnTo>
                    <a:pt x="1296" y="9814"/>
                  </a:lnTo>
                  <a:lnTo>
                    <a:pt x="8070" y="9814"/>
                  </a:lnTo>
                  <a:lnTo>
                    <a:pt x="8070" y="11979"/>
                  </a:lnTo>
                  <a:cubicBezTo>
                    <a:pt x="8070" y="12100"/>
                    <a:pt x="8165" y="12195"/>
                    <a:pt x="8286" y="12195"/>
                  </a:cubicBezTo>
                  <a:cubicBezTo>
                    <a:pt x="8404" y="12195"/>
                    <a:pt x="8502" y="12100"/>
                    <a:pt x="8502" y="11979"/>
                  </a:cubicBezTo>
                  <a:lnTo>
                    <a:pt x="8502" y="9598"/>
                  </a:lnTo>
                  <a:cubicBezTo>
                    <a:pt x="8502" y="9477"/>
                    <a:pt x="8404" y="9382"/>
                    <a:pt x="8286" y="9382"/>
                  </a:cubicBezTo>
                  <a:lnTo>
                    <a:pt x="5764" y="9382"/>
                  </a:lnTo>
                  <a:lnTo>
                    <a:pt x="5764" y="7986"/>
                  </a:lnTo>
                  <a:cubicBezTo>
                    <a:pt x="7238" y="7672"/>
                    <a:pt x="8508" y="6739"/>
                    <a:pt x="9244" y="5427"/>
                  </a:cubicBezTo>
                  <a:cubicBezTo>
                    <a:pt x="9384" y="5451"/>
                    <a:pt x="9522" y="5462"/>
                    <a:pt x="9658" y="5462"/>
                  </a:cubicBezTo>
                  <a:cubicBezTo>
                    <a:pt x="10958" y="5462"/>
                    <a:pt x="12060" y="4405"/>
                    <a:pt x="12060" y="3055"/>
                  </a:cubicBezTo>
                  <a:cubicBezTo>
                    <a:pt x="12063" y="2424"/>
                    <a:pt x="11815" y="1817"/>
                    <a:pt x="11372" y="1368"/>
                  </a:cubicBezTo>
                  <a:cubicBezTo>
                    <a:pt x="10983" y="970"/>
                    <a:pt x="10465" y="720"/>
                    <a:pt x="9912" y="662"/>
                  </a:cubicBezTo>
                  <a:lnTo>
                    <a:pt x="9912" y="216"/>
                  </a:lnTo>
                  <a:cubicBezTo>
                    <a:pt x="9912" y="95"/>
                    <a:pt x="9817" y="0"/>
                    <a:pt x="96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95" name="Google Shape;1995;p125"/>
            <p:cNvSpPr/>
            <p:nvPr/>
          </p:nvSpPr>
          <p:spPr>
            <a:xfrm>
              <a:off x="849775" y="3235925"/>
              <a:ext cx="263225" cy="166700"/>
            </a:xfrm>
            <a:custGeom>
              <a:avLst/>
              <a:gdLst/>
              <a:ahLst/>
              <a:cxnLst/>
              <a:rect l="l" t="t" r="r" b="b"/>
              <a:pathLst>
                <a:path w="10529" h="6668" extrusionOk="0">
                  <a:moveTo>
                    <a:pt x="2315" y="1978"/>
                  </a:moveTo>
                  <a:lnTo>
                    <a:pt x="2315" y="2873"/>
                  </a:lnTo>
                  <a:cubicBezTo>
                    <a:pt x="2315" y="3308"/>
                    <a:pt x="2367" y="3740"/>
                    <a:pt x="2473" y="4163"/>
                  </a:cubicBezTo>
                  <a:cubicBezTo>
                    <a:pt x="1932" y="4114"/>
                    <a:pt x="1506" y="3679"/>
                    <a:pt x="1469" y="3138"/>
                  </a:cubicBezTo>
                  <a:cubicBezTo>
                    <a:pt x="1428" y="2597"/>
                    <a:pt x="1788" y="2105"/>
                    <a:pt x="2315" y="1978"/>
                  </a:cubicBezTo>
                  <a:close/>
                  <a:moveTo>
                    <a:pt x="2315" y="1100"/>
                  </a:moveTo>
                  <a:lnTo>
                    <a:pt x="2315" y="1538"/>
                  </a:lnTo>
                  <a:cubicBezTo>
                    <a:pt x="1526" y="1673"/>
                    <a:pt x="971" y="2390"/>
                    <a:pt x="1037" y="3187"/>
                  </a:cubicBezTo>
                  <a:cubicBezTo>
                    <a:pt x="1106" y="3983"/>
                    <a:pt x="1771" y="4598"/>
                    <a:pt x="2568" y="4598"/>
                  </a:cubicBezTo>
                  <a:cubicBezTo>
                    <a:pt x="2570" y="4598"/>
                    <a:pt x="2572" y="4598"/>
                    <a:pt x="2574" y="4598"/>
                  </a:cubicBezTo>
                  <a:lnTo>
                    <a:pt x="2606" y="4598"/>
                  </a:lnTo>
                  <a:cubicBezTo>
                    <a:pt x="2655" y="4742"/>
                    <a:pt x="2712" y="4883"/>
                    <a:pt x="2773" y="5021"/>
                  </a:cubicBezTo>
                  <a:cubicBezTo>
                    <a:pt x="2706" y="5027"/>
                    <a:pt x="2640" y="5032"/>
                    <a:pt x="2574" y="5032"/>
                  </a:cubicBezTo>
                  <a:cubicBezTo>
                    <a:pt x="1535" y="5030"/>
                    <a:pt x="674" y="4224"/>
                    <a:pt x="605" y="3187"/>
                  </a:cubicBezTo>
                  <a:cubicBezTo>
                    <a:pt x="539" y="2151"/>
                    <a:pt x="1284" y="1238"/>
                    <a:pt x="2315" y="1100"/>
                  </a:cubicBezTo>
                  <a:close/>
                  <a:moveTo>
                    <a:pt x="2531" y="0"/>
                  </a:moveTo>
                  <a:cubicBezTo>
                    <a:pt x="2413" y="0"/>
                    <a:pt x="2315" y="98"/>
                    <a:pt x="2315" y="216"/>
                  </a:cubicBezTo>
                  <a:lnTo>
                    <a:pt x="2315" y="662"/>
                  </a:lnTo>
                  <a:cubicBezTo>
                    <a:pt x="965" y="806"/>
                    <a:pt x="0" y="2041"/>
                    <a:pt x="188" y="3389"/>
                  </a:cubicBezTo>
                  <a:cubicBezTo>
                    <a:pt x="355" y="4597"/>
                    <a:pt x="1389" y="5465"/>
                    <a:pt x="2569" y="5465"/>
                  </a:cubicBezTo>
                  <a:cubicBezTo>
                    <a:pt x="2704" y="5465"/>
                    <a:pt x="2842" y="5453"/>
                    <a:pt x="2980" y="5430"/>
                  </a:cubicBezTo>
                  <a:cubicBezTo>
                    <a:pt x="3222" y="5859"/>
                    <a:pt x="3524" y="6256"/>
                    <a:pt x="3878" y="6601"/>
                  </a:cubicBezTo>
                  <a:cubicBezTo>
                    <a:pt x="3925" y="6648"/>
                    <a:pt x="3977" y="6667"/>
                    <a:pt x="4027" y="6667"/>
                  </a:cubicBezTo>
                  <a:cubicBezTo>
                    <a:pt x="4195" y="6667"/>
                    <a:pt x="4338" y="6449"/>
                    <a:pt x="4180" y="6293"/>
                  </a:cubicBezTo>
                  <a:cubicBezTo>
                    <a:pt x="3826" y="5945"/>
                    <a:pt x="3527" y="5545"/>
                    <a:pt x="3297" y="5104"/>
                  </a:cubicBezTo>
                  <a:cubicBezTo>
                    <a:pt x="3291" y="5090"/>
                    <a:pt x="3282" y="5076"/>
                    <a:pt x="3274" y="5061"/>
                  </a:cubicBezTo>
                  <a:cubicBezTo>
                    <a:pt x="3150" y="4825"/>
                    <a:pt x="3049" y="4578"/>
                    <a:pt x="2968" y="4321"/>
                  </a:cubicBezTo>
                  <a:cubicBezTo>
                    <a:pt x="2966" y="4310"/>
                    <a:pt x="2963" y="4295"/>
                    <a:pt x="2957" y="4284"/>
                  </a:cubicBezTo>
                  <a:cubicBezTo>
                    <a:pt x="2816" y="3826"/>
                    <a:pt x="2747" y="3351"/>
                    <a:pt x="2747" y="2873"/>
                  </a:cubicBezTo>
                  <a:lnTo>
                    <a:pt x="2747" y="432"/>
                  </a:lnTo>
                  <a:lnTo>
                    <a:pt x="10312" y="432"/>
                  </a:lnTo>
                  <a:cubicBezTo>
                    <a:pt x="10433" y="432"/>
                    <a:pt x="10528" y="337"/>
                    <a:pt x="10528" y="216"/>
                  </a:cubicBezTo>
                  <a:cubicBezTo>
                    <a:pt x="10528" y="98"/>
                    <a:pt x="10433" y="0"/>
                    <a:pt x="103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96" name="Google Shape;1996;p125"/>
            <p:cNvSpPr/>
            <p:nvPr/>
          </p:nvSpPr>
          <p:spPr>
            <a:xfrm>
              <a:off x="989750" y="3502925"/>
              <a:ext cx="97325" cy="46875"/>
            </a:xfrm>
            <a:custGeom>
              <a:avLst/>
              <a:gdLst/>
              <a:ahLst/>
              <a:cxnLst/>
              <a:rect l="l" t="t" r="r" b="b"/>
              <a:pathLst>
                <a:path w="3893" h="1875" extrusionOk="0">
                  <a:moveTo>
                    <a:pt x="2957" y="432"/>
                  </a:moveTo>
                  <a:cubicBezTo>
                    <a:pt x="3233" y="432"/>
                    <a:pt x="3461" y="657"/>
                    <a:pt x="3461" y="936"/>
                  </a:cubicBezTo>
                  <a:cubicBezTo>
                    <a:pt x="3461" y="1215"/>
                    <a:pt x="3233" y="1440"/>
                    <a:pt x="2957" y="1440"/>
                  </a:cubicBezTo>
                  <a:lnTo>
                    <a:pt x="939" y="1440"/>
                  </a:lnTo>
                  <a:cubicBezTo>
                    <a:pt x="660" y="1440"/>
                    <a:pt x="435" y="1215"/>
                    <a:pt x="435" y="936"/>
                  </a:cubicBezTo>
                  <a:cubicBezTo>
                    <a:pt x="435" y="657"/>
                    <a:pt x="660" y="432"/>
                    <a:pt x="939" y="432"/>
                  </a:cubicBezTo>
                  <a:close/>
                  <a:moveTo>
                    <a:pt x="939" y="1"/>
                  </a:moveTo>
                  <a:cubicBezTo>
                    <a:pt x="421" y="1"/>
                    <a:pt x="1" y="421"/>
                    <a:pt x="1" y="936"/>
                  </a:cubicBezTo>
                  <a:cubicBezTo>
                    <a:pt x="1" y="1454"/>
                    <a:pt x="421" y="1875"/>
                    <a:pt x="939" y="1875"/>
                  </a:cubicBezTo>
                  <a:lnTo>
                    <a:pt x="2957" y="1875"/>
                  </a:lnTo>
                  <a:cubicBezTo>
                    <a:pt x="3472" y="1875"/>
                    <a:pt x="3893" y="1454"/>
                    <a:pt x="3893" y="936"/>
                  </a:cubicBezTo>
                  <a:cubicBezTo>
                    <a:pt x="3893" y="421"/>
                    <a:pt x="3472" y="1"/>
                    <a:pt x="29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97" name="Google Shape;1997;p125"/>
            <p:cNvSpPr/>
            <p:nvPr/>
          </p:nvSpPr>
          <p:spPr>
            <a:xfrm>
              <a:off x="968675" y="3273700"/>
              <a:ext cx="134675" cy="106750"/>
            </a:xfrm>
            <a:custGeom>
              <a:avLst/>
              <a:gdLst/>
              <a:ahLst/>
              <a:cxnLst/>
              <a:rect l="l" t="t" r="r" b="b"/>
              <a:pathLst>
                <a:path w="5387" h="4270" extrusionOk="0">
                  <a:moveTo>
                    <a:pt x="1249" y="441"/>
                  </a:moveTo>
                  <a:cubicBezTo>
                    <a:pt x="1537" y="441"/>
                    <a:pt x="1792" y="643"/>
                    <a:pt x="1851" y="933"/>
                  </a:cubicBezTo>
                  <a:cubicBezTo>
                    <a:pt x="1500" y="1069"/>
                    <a:pt x="1192" y="1302"/>
                    <a:pt x="965" y="1601"/>
                  </a:cubicBezTo>
                  <a:cubicBezTo>
                    <a:pt x="757" y="1495"/>
                    <a:pt x="628" y="1285"/>
                    <a:pt x="628" y="1054"/>
                  </a:cubicBezTo>
                  <a:cubicBezTo>
                    <a:pt x="631" y="738"/>
                    <a:pt x="872" y="473"/>
                    <a:pt x="1186" y="444"/>
                  </a:cubicBezTo>
                  <a:cubicBezTo>
                    <a:pt x="1207" y="442"/>
                    <a:pt x="1228" y="441"/>
                    <a:pt x="1249" y="441"/>
                  </a:cubicBezTo>
                  <a:close/>
                  <a:moveTo>
                    <a:pt x="4334" y="434"/>
                  </a:moveTo>
                  <a:cubicBezTo>
                    <a:pt x="4461" y="434"/>
                    <a:pt x="4591" y="474"/>
                    <a:pt x="4704" y="559"/>
                  </a:cubicBezTo>
                  <a:cubicBezTo>
                    <a:pt x="5070" y="833"/>
                    <a:pt x="5021" y="1394"/>
                    <a:pt x="4618" y="1601"/>
                  </a:cubicBezTo>
                  <a:cubicBezTo>
                    <a:pt x="4387" y="1302"/>
                    <a:pt x="4079" y="1069"/>
                    <a:pt x="3728" y="933"/>
                  </a:cubicBezTo>
                  <a:cubicBezTo>
                    <a:pt x="3787" y="625"/>
                    <a:pt x="4055" y="434"/>
                    <a:pt x="4334" y="434"/>
                  </a:cubicBezTo>
                  <a:close/>
                  <a:moveTo>
                    <a:pt x="2790" y="1187"/>
                  </a:moveTo>
                  <a:cubicBezTo>
                    <a:pt x="3728" y="1187"/>
                    <a:pt x="4494" y="1780"/>
                    <a:pt x="4494" y="2511"/>
                  </a:cubicBezTo>
                  <a:cubicBezTo>
                    <a:pt x="4494" y="3242"/>
                    <a:pt x="3728" y="3838"/>
                    <a:pt x="2790" y="3838"/>
                  </a:cubicBezTo>
                  <a:cubicBezTo>
                    <a:pt x="1851" y="3838"/>
                    <a:pt x="1088" y="3242"/>
                    <a:pt x="1088" y="2511"/>
                  </a:cubicBezTo>
                  <a:cubicBezTo>
                    <a:pt x="1088" y="1780"/>
                    <a:pt x="1851" y="1187"/>
                    <a:pt x="2790" y="1187"/>
                  </a:cubicBezTo>
                  <a:close/>
                  <a:moveTo>
                    <a:pt x="1244" y="0"/>
                  </a:moveTo>
                  <a:cubicBezTo>
                    <a:pt x="1023" y="0"/>
                    <a:pt x="798" y="70"/>
                    <a:pt x="602" y="222"/>
                  </a:cubicBezTo>
                  <a:cubicBezTo>
                    <a:pt x="0" y="689"/>
                    <a:pt x="84" y="1624"/>
                    <a:pt x="757" y="1981"/>
                  </a:cubicBezTo>
                  <a:cubicBezTo>
                    <a:pt x="691" y="2151"/>
                    <a:pt x="659" y="2330"/>
                    <a:pt x="659" y="2511"/>
                  </a:cubicBezTo>
                  <a:cubicBezTo>
                    <a:pt x="659" y="3481"/>
                    <a:pt x="1615" y="4270"/>
                    <a:pt x="2793" y="4270"/>
                  </a:cubicBezTo>
                  <a:cubicBezTo>
                    <a:pt x="3970" y="4270"/>
                    <a:pt x="4929" y="3481"/>
                    <a:pt x="4929" y="2511"/>
                  </a:cubicBezTo>
                  <a:cubicBezTo>
                    <a:pt x="4929" y="2330"/>
                    <a:pt x="4894" y="2151"/>
                    <a:pt x="4828" y="1981"/>
                  </a:cubicBezTo>
                  <a:cubicBezTo>
                    <a:pt x="5170" y="1800"/>
                    <a:pt x="5386" y="1440"/>
                    <a:pt x="5383" y="1054"/>
                  </a:cubicBezTo>
                  <a:cubicBezTo>
                    <a:pt x="5383" y="522"/>
                    <a:pt x="4986" y="73"/>
                    <a:pt x="4456" y="12"/>
                  </a:cubicBezTo>
                  <a:cubicBezTo>
                    <a:pt x="4414" y="7"/>
                    <a:pt x="4372" y="5"/>
                    <a:pt x="4330" y="5"/>
                  </a:cubicBezTo>
                  <a:cubicBezTo>
                    <a:pt x="3853" y="5"/>
                    <a:pt x="3427" y="330"/>
                    <a:pt x="3314" y="807"/>
                  </a:cubicBezTo>
                  <a:cubicBezTo>
                    <a:pt x="3141" y="771"/>
                    <a:pt x="2966" y="753"/>
                    <a:pt x="2791" y="753"/>
                  </a:cubicBezTo>
                  <a:cubicBezTo>
                    <a:pt x="2616" y="753"/>
                    <a:pt x="2441" y="771"/>
                    <a:pt x="2269" y="807"/>
                  </a:cubicBezTo>
                  <a:cubicBezTo>
                    <a:pt x="2148" y="305"/>
                    <a:pt x="1705" y="0"/>
                    <a:pt x="12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98" name="Google Shape;1998;p125"/>
            <p:cNvSpPr/>
            <p:nvPr/>
          </p:nvSpPr>
          <p:spPr>
            <a:xfrm>
              <a:off x="1017675" y="3315225"/>
              <a:ext cx="12625" cy="10825"/>
            </a:xfrm>
            <a:custGeom>
              <a:avLst/>
              <a:gdLst/>
              <a:ahLst/>
              <a:cxnLst/>
              <a:rect l="l" t="t" r="r" b="b"/>
              <a:pathLst>
                <a:path w="505" h="433" extrusionOk="0">
                  <a:moveTo>
                    <a:pt x="288" y="1"/>
                  </a:moveTo>
                  <a:cubicBezTo>
                    <a:pt x="96" y="1"/>
                    <a:pt x="1" y="234"/>
                    <a:pt x="136" y="369"/>
                  </a:cubicBezTo>
                  <a:cubicBezTo>
                    <a:pt x="180" y="413"/>
                    <a:pt x="234" y="433"/>
                    <a:pt x="287" y="433"/>
                  </a:cubicBezTo>
                  <a:cubicBezTo>
                    <a:pt x="398" y="433"/>
                    <a:pt x="504" y="347"/>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1999" name="Google Shape;1999;p125"/>
            <p:cNvSpPr/>
            <p:nvPr/>
          </p:nvSpPr>
          <p:spPr>
            <a:xfrm>
              <a:off x="1044725" y="3315225"/>
              <a:ext cx="12700" cy="10825"/>
            </a:xfrm>
            <a:custGeom>
              <a:avLst/>
              <a:gdLst/>
              <a:ahLst/>
              <a:cxnLst/>
              <a:rect l="l" t="t" r="r" b="b"/>
              <a:pathLst>
                <a:path w="508" h="433" extrusionOk="0">
                  <a:moveTo>
                    <a:pt x="292" y="1"/>
                  </a:moveTo>
                  <a:cubicBezTo>
                    <a:pt x="99" y="1"/>
                    <a:pt x="1" y="234"/>
                    <a:pt x="139" y="369"/>
                  </a:cubicBezTo>
                  <a:cubicBezTo>
                    <a:pt x="183" y="413"/>
                    <a:pt x="237" y="433"/>
                    <a:pt x="290" y="433"/>
                  </a:cubicBezTo>
                  <a:cubicBezTo>
                    <a:pt x="401" y="433"/>
                    <a:pt x="508" y="347"/>
                    <a:pt x="508" y="217"/>
                  </a:cubicBezTo>
                  <a:cubicBezTo>
                    <a:pt x="508" y="96"/>
                    <a:pt x="410" y="1"/>
                    <a:pt x="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00" name="Google Shape;2000;p125"/>
          <p:cNvGrpSpPr/>
          <p:nvPr/>
        </p:nvGrpSpPr>
        <p:grpSpPr>
          <a:xfrm>
            <a:off x="7899663" y="2244188"/>
            <a:ext cx="119000" cy="368950"/>
            <a:chOff x="7137375" y="2072325"/>
            <a:chExt cx="119000" cy="368950"/>
          </a:xfrm>
        </p:grpSpPr>
        <p:sp>
          <p:nvSpPr>
            <p:cNvPr id="2001" name="Google Shape;2001;p125"/>
            <p:cNvSpPr/>
            <p:nvPr/>
          </p:nvSpPr>
          <p:spPr>
            <a:xfrm>
              <a:off x="7137375" y="2072325"/>
              <a:ext cx="119000" cy="368950"/>
            </a:xfrm>
            <a:custGeom>
              <a:avLst/>
              <a:gdLst/>
              <a:ahLst/>
              <a:cxnLst/>
              <a:rect l="l" t="t" r="r" b="b"/>
              <a:pathLst>
                <a:path w="4760" h="14758" extrusionOk="0">
                  <a:moveTo>
                    <a:pt x="2379" y="1342"/>
                  </a:moveTo>
                  <a:cubicBezTo>
                    <a:pt x="2623" y="1342"/>
                    <a:pt x="2744" y="1636"/>
                    <a:pt x="2575" y="1809"/>
                  </a:cubicBezTo>
                  <a:cubicBezTo>
                    <a:pt x="2518" y="1865"/>
                    <a:pt x="2449" y="1890"/>
                    <a:pt x="2382" y="1890"/>
                  </a:cubicBezTo>
                  <a:cubicBezTo>
                    <a:pt x="2241" y="1890"/>
                    <a:pt x="2105" y="1781"/>
                    <a:pt x="2105" y="1616"/>
                  </a:cubicBezTo>
                  <a:cubicBezTo>
                    <a:pt x="2105" y="1463"/>
                    <a:pt x="2229" y="1342"/>
                    <a:pt x="2379" y="1342"/>
                  </a:cubicBezTo>
                  <a:close/>
                  <a:moveTo>
                    <a:pt x="1731" y="12782"/>
                  </a:moveTo>
                  <a:lnTo>
                    <a:pt x="3026" y="12785"/>
                  </a:lnTo>
                  <a:lnTo>
                    <a:pt x="3026" y="13678"/>
                  </a:lnTo>
                  <a:cubicBezTo>
                    <a:pt x="3026" y="14035"/>
                    <a:pt x="2739" y="14325"/>
                    <a:pt x="2379" y="14325"/>
                  </a:cubicBezTo>
                  <a:cubicBezTo>
                    <a:pt x="2022" y="14325"/>
                    <a:pt x="1731" y="14035"/>
                    <a:pt x="1731" y="13678"/>
                  </a:cubicBezTo>
                  <a:lnTo>
                    <a:pt x="1731" y="12782"/>
                  </a:lnTo>
                  <a:close/>
                  <a:moveTo>
                    <a:pt x="1360" y="1"/>
                  </a:moveTo>
                  <a:cubicBezTo>
                    <a:pt x="1060" y="1"/>
                    <a:pt x="787" y="168"/>
                    <a:pt x="652" y="436"/>
                  </a:cubicBezTo>
                  <a:lnTo>
                    <a:pt x="70" y="1590"/>
                  </a:lnTo>
                  <a:lnTo>
                    <a:pt x="27" y="1676"/>
                  </a:lnTo>
                  <a:cubicBezTo>
                    <a:pt x="21" y="1685"/>
                    <a:pt x="18" y="1694"/>
                    <a:pt x="15" y="1699"/>
                  </a:cubicBezTo>
                  <a:cubicBezTo>
                    <a:pt x="15" y="1702"/>
                    <a:pt x="12" y="1705"/>
                    <a:pt x="12" y="1708"/>
                  </a:cubicBezTo>
                  <a:cubicBezTo>
                    <a:pt x="12" y="1714"/>
                    <a:pt x="10" y="1719"/>
                    <a:pt x="7" y="1725"/>
                  </a:cubicBezTo>
                  <a:cubicBezTo>
                    <a:pt x="7" y="1731"/>
                    <a:pt x="7" y="1734"/>
                    <a:pt x="7" y="1737"/>
                  </a:cubicBezTo>
                  <a:cubicBezTo>
                    <a:pt x="4" y="1740"/>
                    <a:pt x="7" y="1745"/>
                    <a:pt x="4" y="1751"/>
                  </a:cubicBezTo>
                  <a:cubicBezTo>
                    <a:pt x="1" y="1757"/>
                    <a:pt x="4" y="1760"/>
                    <a:pt x="4" y="1763"/>
                  </a:cubicBezTo>
                  <a:cubicBezTo>
                    <a:pt x="4" y="1766"/>
                    <a:pt x="4" y="1771"/>
                    <a:pt x="4" y="1774"/>
                  </a:cubicBezTo>
                  <a:lnTo>
                    <a:pt x="4" y="2186"/>
                  </a:lnTo>
                  <a:cubicBezTo>
                    <a:pt x="4" y="2307"/>
                    <a:pt x="102" y="2402"/>
                    <a:pt x="220" y="2402"/>
                  </a:cubicBezTo>
                  <a:cubicBezTo>
                    <a:pt x="338" y="2402"/>
                    <a:pt x="436" y="2307"/>
                    <a:pt x="436" y="2186"/>
                  </a:cubicBezTo>
                  <a:lnTo>
                    <a:pt x="436" y="1990"/>
                  </a:lnTo>
                  <a:lnTo>
                    <a:pt x="1783" y="1990"/>
                  </a:lnTo>
                  <a:cubicBezTo>
                    <a:pt x="1921" y="2210"/>
                    <a:pt x="2151" y="2320"/>
                    <a:pt x="2381" y="2320"/>
                  </a:cubicBezTo>
                  <a:cubicBezTo>
                    <a:pt x="2611" y="2320"/>
                    <a:pt x="2841" y="2210"/>
                    <a:pt x="2978" y="1990"/>
                  </a:cubicBezTo>
                  <a:lnTo>
                    <a:pt x="3303" y="1990"/>
                  </a:lnTo>
                  <a:cubicBezTo>
                    <a:pt x="3421" y="1990"/>
                    <a:pt x="3519" y="1892"/>
                    <a:pt x="3519" y="1774"/>
                  </a:cubicBezTo>
                  <a:cubicBezTo>
                    <a:pt x="3519" y="1653"/>
                    <a:pt x="3421" y="1558"/>
                    <a:pt x="3303" y="1558"/>
                  </a:cubicBezTo>
                  <a:lnTo>
                    <a:pt x="3084" y="1558"/>
                  </a:lnTo>
                  <a:cubicBezTo>
                    <a:pt x="3055" y="1190"/>
                    <a:pt x="2750" y="908"/>
                    <a:pt x="2382" y="908"/>
                  </a:cubicBezTo>
                  <a:cubicBezTo>
                    <a:pt x="2013" y="908"/>
                    <a:pt x="1705" y="1190"/>
                    <a:pt x="1676" y="1558"/>
                  </a:cubicBezTo>
                  <a:lnTo>
                    <a:pt x="571" y="1558"/>
                  </a:lnTo>
                  <a:lnTo>
                    <a:pt x="623" y="1455"/>
                  </a:lnTo>
                  <a:lnTo>
                    <a:pt x="1037" y="631"/>
                  </a:lnTo>
                  <a:cubicBezTo>
                    <a:pt x="1098" y="510"/>
                    <a:pt x="1224" y="433"/>
                    <a:pt x="1360" y="433"/>
                  </a:cubicBezTo>
                  <a:lnTo>
                    <a:pt x="3401" y="433"/>
                  </a:lnTo>
                  <a:cubicBezTo>
                    <a:pt x="3536" y="433"/>
                    <a:pt x="3660" y="510"/>
                    <a:pt x="3723" y="631"/>
                  </a:cubicBezTo>
                  <a:lnTo>
                    <a:pt x="4138" y="1452"/>
                  </a:lnTo>
                  <a:lnTo>
                    <a:pt x="4189" y="1561"/>
                  </a:lnTo>
                  <a:cubicBezTo>
                    <a:pt x="4071" y="1570"/>
                    <a:pt x="3982" y="1673"/>
                    <a:pt x="3991" y="1791"/>
                  </a:cubicBezTo>
                  <a:cubicBezTo>
                    <a:pt x="3999" y="1907"/>
                    <a:pt x="4094" y="1994"/>
                    <a:pt x="4208" y="1994"/>
                  </a:cubicBezTo>
                  <a:cubicBezTo>
                    <a:pt x="4213" y="1994"/>
                    <a:pt x="4219" y="1993"/>
                    <a:pt x="4224" y="1993"/>
                  </a:cubicBezTo>
                  <a:lnTo>
                    <a:pt x="4325" y="1993"/>
                  </a:lnTo>
                  <a:lnTo>
                    <a:pt x="4325" y="5174"/>
                  </a:lnTo>
                  <a:cubicBezTo>
                    <a:pt x="4322" y="5822"/>
                    <a:pt x="4112" y="6449"/>
                    <a:pt x="3720" y="6965"/>
                  </a:cubicBezTo>
                  <a:cubicBezTo>
                    <a:pt x="3271" y="7555"/>
                    <a:pt x="3029" y="8274"/>
                    <a:pt x="3026" y="9017"/>
                  </a:cubicBezTo>
                  <a:lnTo>
                    <a:pt x="3026" y="9469"/>
                  </a:lnTo>
                  <a:lnTo>
                    <a:pt x="1731" y="9469"/>
                  </a:lnTo>
                  <a:lnTo>
                    <a:pt x="1731" y="9017"/>
                  </a:lnTo>
                  <a:cubicBezTo>
                    <a:pt x="1731" y="8274"/>
                    <a:pt x="1486" y="7555"/>
                    <a:pt x="1040" y="6965"/>
                  </a:cubicBezTo>
                  <a:cubicBezTo>
                    <a:pt x="649" y="6449"/>
                    <a:pt x="436" y="5822"/>
                    <a:pt x="436" y="5174"/>
                  </a:cubicBezTo>
                  <a:lnTo>
                    <a:pt x="436" y="3110"/>
                  </a:lnTo>
                  <a:cubicBezTo>
                    <a:pt x="436" y="2989"/>
                    <a:pt x="338" y="2894"/>
                    <a:pt x="220" y="2894"/>
                  </a:cubicBezTo>
                  <a:cubicBezTo>
                    <a:pt x="99" y="2894"/>
                    <a:pt x="4" y="2989"/>
                    <a:pt x="4" y="3110"/>
                  </a:cubicBezTo>
                  <a:lnTo>
                    <a:pt x="4" y="5174"/>
                  </a:lnTo>
                  <a:cubicBezTo>
                    <a:pt x="4" y="5914"/>
                    <a:pt x="248" y="6633"/>
                    <a:pt x="698" y="7224"/>
                  </a:cubicBezTo>
                  <a:cubicBezTo>
                    <a:pt x="1086" y="7739"/>
                    <a:pt x="1299" y="8366"/>
                    <a:pt x="1299" y="9014"/>
                  </a:cubicBezTo>
                  <a:lnTo>
                    <a:pt x="1299" y="13678"/>
                  </a:lnTo>
                  <a:cubicBezTo>
                    <a:pt x="1299" y="14274"/>
                    <a:pt x="1783" y="14757"/>
                    <a:pt x="2382" y="14757"/>
                  </a:cubicBezTo>
                  <a:cubicBezTo>
                    <a:pt x="2978" y="14757"/>
                    <a:pt x="3461" y="14274"/>
                    <a:pt x="3461" y="13678"/>
                  </a:cubicBezTo>
                  <a:lnTo>
                    <a:pt x="3461" y="11985"/>
                  </a:lnTo>
                  <a:cubicBezTo>
                    <a:pt x="3461" y="11867"/>
                    <a:pt x="3366" y="11769"/>
                    <a:pt x="3245" y="11769"/>
                  </a:cubicBezTo>
                  <a:cubicBezTo>
                    <a:pt x="3127" y="11769"/>
                    <a:pt x="3029" y="11867"/>
                    <a:pt x="3029" y="11985"/>
                  </a:cubicBezTo>
                  <a:lnTo>
                    <a:pt x="3029" y="12351"/>
                  </a:lnTo>
                  <a:lnTo>
                    <a:pt x="1734" y="12351"/>
                  </a:lnTo>
                  <a:lnTo>
                    <a:pt x="1734" y="9901"/>
                  </a:lnTo>
                  <a:lnTo>
                    <a:pt x="3029" y="9901"/>
                  </a:lnTo>
                  <a:lnTo>
                    <a:pt x="3029" y="11070"/>
                  </a:lnTo>
                  <a:cubicBezTo>
                    <a:pt x="3029" y="11188"/>
                    <a:pt x="3127" y="11286"/>
                    <a:pt x="3245" y="11286"/>
                  </a:cubicBezTo>
                  <a:cubicBezTo>
                    <a:pt x="3366" y="11286"/>
                    <a:pt x="3461" y="11188"/>
                    <a:pt x="3461" y="11070"/>
                  </a:cubicBezTo>
                  <a:lnTo>
                    <a:pt x="3461" y="9017"/>
                  </a:lnTo>
                  <a:cubicBezTo>
                    <a:pt x="3461" y="8369"/>
                    <a:pt x="3674" y="7742"/>
                    <a:pt x="4066" y="7226"/>
                  </a:cubicBezTo>
                  <a:cubicBezTo>
                    <a:pt x="4515" y="6636"/>
                    <a:pt x="4757" y="5917"/>
                    <a:pt x="4759" y="5177"/>
                  </a:cubicBezTo>
                  <a:lnTo>
                    <a:pt x="4759" y="1774"/>
                  </a:lnTo>
                  <a:cubicBezTo>
                    <a:pt x="4759" y="1771"/>
                    <a:pt x="4757" y="1766"/>
                    <a:pt x="4757" y="1763"/>
                  </a:cubicBezTo>
                  <a:lnTo>
                    <a:pt x="4757" y="1751"/>
                  </a:lnTo>
                  <a:cubicBezTo>
                    <a:pt x="4757" y="1748"/>
                    <a:pt x="4757" y="1742"/>
                    <a:pt x="4754" y="1737"/>
                  </a:cubicBezTo>
                  <a:cubicBezTo>
                    <a:pt x="4751" y="1731"/>
                    <a:pt x="4754" y="1728"/>
                    <a:pt x="4754" y="1725"/>
                  </a:cubicBezTo>
                  <a:cubicBezTo>
                    <a:pt x="4751" y="1722"/>
                    <a:pt x="4748" y="1714"/>
                    <a:pt x="4748" y="1708"/>
                  </a:cubicBezTo>
                  <a:cubicBezTo>
                    <a:pt x="4745" y="1702"/>
                    <a:pt x="4745" y="1702"/>
                    <a:pt x="4745" y="1702"/>
                  </a:cubicBezTo>
                  <a:cubicBezTo>
                    <a:pt x="4742" y="1694"/>
                    <a:pt x="4739" y="1685"/>
                    <a:pt x="4734" y="1676"/>
                  </a:cubicBezTo>
                  <a:lnTo>
                    <a:pt x="4690" y="1590"/>
                  </a:lnTo>
                  <a:lnTo>
                    <a:pt x="4109" y="436"/>
                  </a:lnTo>
                  <a:cubicBezTo>
                    <a:pt x="3974" y="168"/>
                    <a:pt x="3700" y="1"/>
                    <a:pt x="34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02" name="Google Shape;2002;p125"/>
            <p:cNvSpPr/>
            <p:nvPr/>
          </p:nvSpPr>
          <p:spPr>
            <a:xfrm>
              <a:off x="7175600" y="2137525"/>
              <a:ext cx="42550" cy="88700"/>
            </a:xfrm>
            <a:custGeom>
              <a:avLst/>
              <a:gdLst/>
              <a:ahLst/>
              <a:cxnLst/>
              <a:rect l="l" t="t" r="r" b="b"/>
              <a:pathLst>
                <a:path w="1702" h="3548" extrusionOk="0">
                  <a:moveTo>
                    <a:pt x="850" y="433"/>
                  </a:moveTo>
                  <a:cubicBezTo>
                    <a:pt x="1080" y="433"/>
                    <a:pt x="1267" y="620"/>
                    <a:pt x="1267" y="853"/>
                  </a:cubicBezTo>
                  <a:lnTo>
                    <a:pt x="1267" y="2695"/>
                  </a:lnTo>
                  <a:cubicBezTo>
                    <a:pt x="1267" y="2926"/>
                    <a:pt x="1080" y="3113"/>
                    <a:pt x="850" y="3113"/>
                  </a:cubicBezTo>
                  <a:cubicBezTo>
                    <a:pt x="619" y="3113"/>
                    <a:pt x="432" y="2926"/>
                    <a:pt x="432" y="2695"/>
                  </a:cubicBezTo>
                  <a:lnTo>
                    <a:pt x="432" y="2508"/>
                  </a:lnTo>
                  <a:lnTo>
                    <a:pt x="792" y="2508"/>
                  </a:lnTo>
                  <a:cubicBezTo>
                    <a:pt x="913" y="2508"/>
                    <a:pt x="1008" y="2413"/>
                    <a:pt x="1008" y="2292"/>
                  </a:cubicBezTo>
                  <a:cubicBezTo>
                    <a:pt x="1008" y="2174"/>
                    <a:pt x="913" y="2077"/>
                    <a:pt x="792" y="2077"/>
                  </a:cubicBezTo>
                  <a:lnTo>
                    <a:pt x="432" y="2077"/>
                  </a:lnTo>
                  <a:lnTo>
                    <a:pt x="432" y="1443"/>
                  </a:lnTo>
                  <a:lnTo>
                    <a:pt x="792" y="1443"/>
                  </a:lnTo>
                  <a:cubicBezTo>
                    <a:pt x="913" y="1443"/>
                    <a:pt x="1008" y="1345"/>
                    <a:pt x="1008" y="1227"/>
                  </a:cubicBezTo>
                  <a:cubicBezTo>
                    <a:pt x="1008" y="1106"/>
                    <a:pt x="913" y="1011"/>
                    <a:pt x="792" y="1011"/>
                  </a:cubicBezTo>
                  <a:lnTo>
                    <a:pt x="432" y="1011"/>
                  </a:lnTo>
                  <a:lnTo>
                    <a:pt x="432" y="853"/>
                  </a:lnTo>
                  <a:cubicBezTo>
                    <a:pt x="432" y="623"/>
                    <a:pt x="619" y="433"/>
                    <a:pt x="850" y="433"/>
                  </a:cubicBezTo>
                  <a:close/>
                  <a:moveTo>
                    <a:pt x="850" y="1"/>
                  </a:moveTo>
                  <a:cubicBezTo>
                    <a:pt x="381" y="1"/>
                    <a:pt x="1" y="381"/>
                    <a:pt x="1" y="853"/>
                  </a:cubicBezTo>
                  <a:lnTo>
                    <a:pt x="1" y="2695"/>
                  </a:lnTo>
                  <a:cubicBezTo>
                    <a:pt x="1" y="3165"/>
                    <a:pt x="381" y="3545"/>
                    <a:pt x="850" y="3548"/>
                  </a:cubicBezTo>
                  <a:cubicBezTo>
                    <a:pt x="1319" y="3545"/>
                    <a:pt x="1699" y="3165"/>
                    <a:pt x="1702" y="2695"/>
                  </a:cubicBezTo>
                  <a:lnTo>
                    <a:pt x="1702" y="853"/>
                  </a:lnTo>
                  <a:cubicBezTo>
                    <a:pt x="1702" y="381"/>
                    <a:pt x="1319" y="1"/>
                    <a:pt x="8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03" name="Google Shape;2003;p125"/>
          <p:cNvGrpSpPr/>
          <p:nvPr/>
        </p:nvGrpSpPr>
        <p:grpSpPr>
          <a:xfrm>
            <a:off x="5987313" y="1689763"/>
            <a:ext cx="273150" cy="368925"/>
            <a:chOff x="5225025" y="1517900"/>
            <a:chExt cx="273150" cy="368925"/>
          </a:xfrm>
        </p:grpSpPr>
        <p:sp>
          <p:nvSpPr>
            <p:cNvPr id="2004" name="Google Shape;2004;p125"/>
            <p:cNvSpPr/>
            <p:nvPr/>
          </p:nvSpPr>
          <p:spPr>
            <a:xfrm>
              <a:off x="5225025" y="1627275"/>
              <a:ext cx="273150" cy="259550"/>
            </a:xfrm>
            <a:custGeom>
              <a:avLst/>
              <a:gdLst/>
              <a:ahLst/>
              <a:cxnLst/>
              <a:rect l="l" t="t" r="r" b="b"/>
              <a:pathLst>
                <a:path w="10926" h="10382" extrusionOk="0">
                  <a:moveTo>
                    <a:pt x="10710" y="1"/>
                  </a:moveTo>
                  <a:cubicBezTo>
                    <a:pt x="10589" y="1"/>
                    <a:pt x="10494" y="99"/>
                    <a:pt x="10494" y="217"/>
                  </a:cubicBezTo>
                  <a:lnTo>
                    <a:pt x="10494" y="9950"/>
                  </a:lnTo>
                  <a:lnTo>
                    <a:pt x="433" y="9950"/>
                  </a:lnTo>
                  <a:lnTo>
                    <a:pt x="433" y="9469"/>
                  </a:lnTo>
                  <a:cubicBezTo>
                    <a:pt x="433" y="9351"/>
                    <a:pt x="338" y="9253"/>
                    <a:pt x="217" y="9253"/>
                  </a:cubicBezTo>
                  <a:cubicBezTo>
                    <a:pt x="99" y="9253"/>
                    <a:pt x="1" y="9351"/>
                    <a:pt x="1" y="9469"/>
                  </a:cubicBezTo>
                  <a:lnTo>
                    <a:pt x="1" y="10166"/>
                  </a:lnTo>
                  <a:cubicBezTo>
                    <a:pt x="1" y="10284"/>
                    <a:pt x="99" y="10381"/>
                    <a:pt x="217" y="10381"/>
                  </a:cubicBezTo>
                  <a:lnTo>
                    <a:pt x="10710" y="10381"/>
                  </a:lnTo>
                  <a:cubicBezTo>
                    <a:pt x="10828" y="10381"/>
                    <a:pt x="10926" y="10284"/>
                    <a:pt x="10926" y="10166"/>
                  </a:cubicBezTo>
                  <a:lnTo>
                    <a:pt x="10926" y="217"/>
                  </a:lnTo>
                  <a:cubicBezTo>
                    <a:pt x="10926" y="99"/>
                    <a:pt x="10828" y="1"/>
                    <a:pt x="107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05" name="Google Shape;2005;p125"/>
            <p:cNvSpPr/>
            <p:nvPr/>
          </p:nvSpPr>
          <p:spPr>
            <a:xfrm>
              <a:off x="5225025" y="1517900"/>
              <a:ext cx="273150" cy="328900"/>
            </a:xfrm>
            <a:custGeom>
              <a:avLst/>
              <a:gdLst/>
              <a:ahLst/>
              <a:cxnLst/>
              <a:rect l="l" t="t" r="r" b="b"/>
              <a:pathLst>
                <a:path w="10926" h="13156" extrusionOk="0">
                  <a:moveTo>
                    <a:pt x="217" y="0"/>
                  </a:moveTo>
                  <a:cubicBezTo>
                    <a:pt x="99" y="0"/>
                    <a:pt x="1" y="98"/>
                    <a:pt x="1" y="216"/>
                  </a:cubicBezTo>
                  <a:lnTo>
                    <a:pt x="1" y="12940"/>
                  </a:lnTo>
                  <a:cubicBezTo>
                    <a:pt x="1" y="13061"/>
                    <a:pt x="99" y="13156"/>
                    <a:pt x="217" y="13156"/>
                  </a:cubicBezTo>
                  <a:cubicBezTo>
                    <a:pt x="338" y="13156"/>
                    <a:pt x="433" y="13061"/>
                    <a:pt x="433" y="12940"/>
                  </a:cubicBezTo>
                  <a:lnTo>
                    <a:pt x="433" y="2738"/>
                  </a:lnTo>
                  <a:lnTo>
                    <a:pt x="853" y="2738"/>
                  </a:lnTo>
                  <a:cubicBezTo>
                    <a:pt x="971" y="2738"/>
                    <a:pt x="1066" y="2643"/>
                    <a:pt x="1066" y="2522"/>
                  </a:cubicBezTo>
                  <a:cubicBezTo>
                    <a:pt x="1066" y="2404"/>
                    <a:pt x="971" y="2306"/>
                    <a:pt x="853" y="2306"/>
                  </a:cubicBezTo>
                  <a:lnTo>
                    <a:pt x="433" y="2306"/>
                  </a:lnTo>
                  <a:lnTo>
                    <a:pt x="433" y="432"/>
                  </a:lnTo>
                  <a:lnTo>
                    <a:pt x="10494" y="432"/>
                  </a:lnTo>
                  <a:lnTo>
                    <a:pt x="10494" y="2306"/>
                  </a:lnTo>
                  <a:lnTo>
                    <a:pt x="1766" y="2306"/>
                  </a:lnTo>
                  <a:cubicBezTo>
                    <a:pt x="1648" y="2306"/>
                    <a:pt x="1550" y="2404"/>
                    <a:pt x="1550" y="2522"/>
                  </a:cubicBezTo>
                  <a:cubicBezTo>
                    <a:pt x="1550" y="2640"/>
                    <a:pt x="1648" y="2738"/>
                    <a:pt x="1766" y="2738"/>
                  </a:cubicBezTo>
                  <a:lnTo>
                    <a:pt x="10494" y="2738"/>
                  </a:lnTo>
                  <a:lnTo>
                    <a:pt x="10494" y="3665"/>
                  </a:lnTo>
                  <a:cubicBezTo>
                    <a:pt x="10494" y="3783"/>
                    <a:pt x="10589" y="3881"/>
                    <a:pt x="10710" y="3881"/>
                  </a:cubicBezTo>
                  <a:cubicBezTo>
                    <a:pt x="10828" y="3881"/>
                    <a:pt x="10926" y="3783"/>
                    <a:pt x="10926" y="3665"/>
                  </a:cubicBezTo>
                  <a:lnTo>
                    <a:pt x="10926" y="216"/>
                  </a:lnTo>
                  <a:cubicBezTo>
                    <a:pt x="10926" y="98"/>
                    <a:pt x="10828" y="0"/>
                    <a:pt x="10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06" name="Google Shape;2006;p125"/>
            <p:cNvSpPr/>
            <p:nvPr/>
          </p:nvSpPr>
          <p:spPr>
            <a:xfrm>
              <a:off x="5291825" y="1621375"/>
              <a:ext cx="134675" cy="106750"/>
            </a:xfrm>
            <a:custGeom>
              <a:avLst/>
              <a:gdLst/>
              <a:ahLst/>
              <a:cxnLst/>
              <a:rect l="l" t="t" r="r" b="b"/>
              <a:pathLst>
                <a:path w="5387" h="4270" extrusionOk="0">
                  <a:moveTo>
                    <a:pt x="1249" y="438"/>
                  </a:moveTo>
                  <a:cubicBezTo>
                    <a:pt x="1540" y="438"/>
                    <a:pt x="1795" y="643"/>
                    <a:pt x="1854" y="933"/>
                  </a:cubicBezTo>
                  <a:cubicBezTo>
                    <a:pt x="1500" y="1069"/>
                    <a:pt x="1192" y="1302"/>
                    <a:pt x="965" y="1601"/>
                  </a:cubicBezTo>
                  <a:cubicBezTo>
                    <a:pt x="757" y="1498"/>
                    <a:pt x="628" y="1285"/>
                    <a:pt x="631" y="1054"/>
                  </a:cubicBezTo>
                  <a:cubicBezTo>
                    <a:pt x="631" y="735"/>
                    <a:pt x="873" y="470"/>
                    <a:pt x="1186" y="441"/>
                  </a:cubicBezTo>
                  <a:cubicBezTo>
                    <a:pt x="1207" y="439"/>
                    <a:pt x="1228" y="438"/>
                    <a:pt x="1249" y="438"/>
                  </a:cubicBezTo>
                  <a:close/>
                  <a:moveTo>
                    <a:pt x="4336" y="434"/>
                  </a:moveTo>
                  <a:cubicBezTo>
                    <a:pt x="4463" y="434"/>
                    <a:pt x="4593" y="474"/>
                    <a:pt x="4707" y="559"/>
                  </a:cubicBezTo>
                  <a:cubicBezTo>
                    <a:pt x="5070" y="833"/>
                    <a:pt x="5024" y="1394"/>
                    <a:pt x="4618" y="1601"/>
                  </a:cubicBezTo>
                  <a:cubicBezTo>
                    <a:pt x="4388" y="1302"/>
                    <a:pt x="4082" y="1069"/>
                    <a:pt x="3728" y="933"/>
                  </a:cubicBezTo>
                  <a:cubicBezTo>
                    <a:pt x="3790" y="625"/>
                    <a:pt x="4056" y="434"/>
                    <a:pt x="4336" y="434"/>
                  </a:cubicBezTo>
                  <a:close/>
                  <a:moveTo>
                    <a:pt x="2790" y="1187"/>
                  </a:moveTo>
                  <a:cubicBezTo>
                    <a:pt x="3728" y="1187"/>
                    <a:pt x="4494" y="1783"/>
                    <a:pt x="4494" y="2511"/>
                  </a:cubicBezTo>
                  <a:cubicBezTo>
                    <a:pt x="4494" y="3242"/>
                    <a:pt x="3731" y="3838"/>
                    <a:pt x="2790" y="3838"/>
                  </a:cubicBezTo>
                  <a:cubicBezTo>
                    <a:pt x="1851" y="3838"/>
                    <a:pt x="1089" y="3242"/>
                    <a:pt x="1089" y="2511"/>
                  </a:cubicBezTo>
                  <a:cubicBezTo>
                    <a:pt x="1089" y="1780"/>
                    <a:pt x="1851" y="1187"/>
                    <a:pt x="2790" y="1187"/>
                  </a:cubicBezTo>
                  <a:close/>
                  <a:moveTo>
                    <a:pt x="1246" y="0"/>
                  </a:moveTo>
                  <a:cubicBezTo>
                    <a:pt x="1025" y="0"/>
                    <a:pt x="800" y="70"/>
                    <a:pt x="605" y="222"/>
                  </a:cubicBezTo>
                  <a:cubicBezTo>
                    <a:pt x="0" y="692"/>
                    <a:pt x="84" y="1624"/>
                    <a:pt x="757" y="1981"/>
                  </a:cubicBezTo>
                  <a:cubicBezTo>
                    <a:pt x="691" y="2151"/>
                    <a:pt x="660" y="2330"/>
                    <a:pt x="660" y="2511"/>
                  </a:cubicBezTo>
                  <a:cubicBezTo>
                    <a:pt x="660" y="3481"/>
                    <a:pt x="1615" y="4270"/>
                    <a:pt x="2793" y="4270"/>
                  </a:cubicBezTo>
                  <a:cubicBezTo>
                    <a:pt x="3970" y="4270"/>
                    <a:pt x="4929" y="3481"/>
                    <a:pt x="4929" y="2511"/>
                  </a:cubicBezTo>
                  <a:cubicBezTo>
                    <a:pt x="4929" y="2330"/>
                    <a:pt x="4894" y="2151"/>
                    <a:pt x="4828" y="1981"/>
                  </a:cubicBezTo>
                  <a:cubicBezTo>
                    <a:pt x="5173" y="1800"/>
                    <a:pt x="5387" y="1440"/>
                    <a:pt x="5384" y="1054"/>
                  </a:cubicBezTo>
                  <a:cubicBezTo>
                    <a:pt x="5384" y="522"/>
                    <a:pt x="4986" y="73"/>
                    <a:pt x="4457" y="12"/>
                  </a:cubicBezTo>
                  <a:cubicBezTo>
                    <a:pt x="4415" y="7"/>
                    <a:pt x="4373" y="5"/>
                    <a:pt x="4331" y="5"/>
                  </a:cubicBezTo>
                  <a:cubicBezTo>
                    <a:pt x="3854" y="5"/>
                    <a:pt x="3428" y="333"/>
                    <a:pt x="3314" y="807"/>
                  </a:cubicBezTo>
                  <a:cubicBezTo>
                    <a:pt x="3141" y="771"/>
                    <a:pt x="2966" y="753"/>
                    <a:pt x="2791" y="753"/>
                  </a:cubicBezTo>
                  <a:cubicBezTo>
                    <a:pt x="2616" y="753"/>
                    <a:pt x="2442" y="771"/>
                    <a:pt x="2269" y="807"/>
                  </a:cubicBezTo>
                  <a:cubicBezTo>
                    <a:pt x="2150" y="305"/>
                    <a:pt x="1707" y="0"/>
                    <a:pt x="12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07" name="Google Shape;2007;p125"/>
            <p:cNvSpPr/>
            <p:nvPr/>
          </p:nvSpPr>
          <p:spPr>
            <a:xfrm>
              <a:off x="5263250" y="1740200"/>
              <a:ext cx="196725" cy="10825"/>
            </a:xfrm>
            <a:custGeom>
              <a:avLst/>
              <a:gdLst/>
              <a:ahLst/>
              <a:cxnLst/>
              <a:rect l="l" t="t" r="r" b="b"/>
              <a:pathLst>
                <a:path w="7869" h="433" extrusionOk="0">
                  <a:moveTo>
                    <a:pt x="216" y="0"/>
                  </a:moveTo>
                  <a:cubicBezTo>
                    <a:pt x="96" y="0"/>
                    <a:pt x="1" y="95"/>
                    <a:pt x="1" y="216"/>
                  </a:cubicBezTo>
                  <a:cubicBezTo>
                    <a:pt x="1" y="334"/>
                    <a:pt x="96" y="432"/>
                    <a:pt x="216" y="432"/>
                  </a:cubicBezTo>
                  <a:lnTo>
                    <a:pt x="7652" y="432"/>
                  </a:lnTo>
                  <a:cubicBezTo>
                    <a:pt x="7770" y="432"/>
                    <a:pt x="7868" y="334"/>
                    <a:pt x="7868" y="216"/>
                  </a:cubicBezTo>
                  <a:cubicBezTo>
                    <a:pt x="7868" y="95"/>
                    <a:pt x="7770" y="0"/>
                    <a:pt x="76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08" name="Google Shape;2008;p125"/>
            <p:cNvSpPr/>
            <p:nvPr/>
          </p:nvSpPr>
          <p:spPr>
            <a:xfrm>
              <a:off x="5263250" y="1767400"/>
              <a:ext cx="196725" cy="10825"/>
            </a:xfrm>
            <a:custGeom>
              <a:avLst/>
              <a:gdLst/>
              <a:ahLst/>
              <a:cxnLst/>
              <a:rect l="l" t="t" r="r" b="b"/>
              <a:pathLst>
                <a:path w="7869" h="433" extrusionOk="0">
                  <a:moveTo>
                    <a:pt x="216" y="1"/>
                  </a:moveTo>
                  <a:cubicBezTo>
                    <a:pt x="96" y="1"/>
                    <a:pt x="1" y="96"/>
                    <a:pt x="1" y="217"/>
                  </a:cubicBezTo>
                  <a:cubicBezTo>
                    <a:pt x="1" y="335"/>
                    <a:pt x="96" y="432"/>
                    <a:pt x="216" y="432"/>
                  </a:cubicBezTo>
                  <a:lnTo>
                    <a:pt x="7652" y="432"/>
                  </a:lnTo>
                  <a:cubicBezTo>
                    <a:pt x="7770" y="432"/>
                    <a:pt x="7868" y="335"/>
                    <a:pt x="7868" y="217"/>
                  </a:cubicBezTo>
                  <a:cubicBezTo>
                    <a:pt x="7868" y="96"/>
                    <a:pt x="7770" y="1"/>
                    <a:pt x="7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09" name="Google Shape;2009;p125"/>
            <p:cNvSpPr/>
            <p:nvPr/>
          </p:nvSpPr>
          <p:spPr>
            <a:xfrm>
              <a:off x="5263250" y="1794525"/>
              <a:ext cx="196725" cy="10825"/>
            </a:xfrm>
            <a:custGeom>
              <a:avLst/>
              <a:gdLst/>
              <a:ahLst/>
              <a:cxnLst/>
              <a:rect l="l" t="t" r="r" b="b"/>
              <a:pathLst>
                <a:path w="7869" h="433" extrusionOk="0">
                  <a:moveTo>
                    <a:pt x="216" y="1"/>
                  </a:moveTo>
                  <a:cubicBezTo>
                    <a:pt x="96" y="1"/>
                    <a:pt x="1" y="99"/>
                    <a:pt x="1" y="217"/>
                  </a:cubicBezTo>
                  <a:cubicBezTo>
                    <a:pt x="1" y="338"/>
                    <a:pt x="96" y="433"/>
                    <a:pt x="216" y="433"/>
                  </a:cubicBezTo>
                  <a:lnTo>
                    <a:pt x="7652" y="433"/>
                  </a:lnTo>
                  <a:cubicBezTo>
                    <a:pt x="7770" y="433"/>
                    <a:pt x="7868" y="338"/>
                    <a:pt x="7868" y="217"/>
                  </a:cubicBezTo>
                  <a:cubicBezTo>
                    <a:pt x="7868" y="99"/>
                    <a:pt x="7770" y="1"/>
                    <a:pt x="76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10" name="Google Shape;2010;p125"/>
            <p:cNvSpPr/>
            <p:nvPr/>
          </p:nvSpPr>
          <p:spPr>
            <a:xfrm>
              <a:off x="5263250" y="1821750"/>
              <a:ext cx="196725" cy="10800"/>
            </a:xfrm>
            <a:custGeom>
              <a:avLst/>
              <a:gdLst/>
              <a:ahLst/>
              <a:cxnLst/>
              <a:rect l="l" t="t" r="r" b="b"/>
              <a:pathLst>
                <a:path w="7869" h="432" extrusionOk="0">
                  <a:moveTo>
                    <a:pt x="216" y="0"/>
                  </a:moveTo>
                  <a:cubicBezTo>
                    <a:pt x="96" y="0"/>
                    <a:pt x="1" y="98"/>
                    <a:pt x="1" y="216"/>
                  </a:cubicBezTo>
                  <a:cubicBezTo>
                    <a:pt x="1" y="337"/>
                    <a:pt x="96" y="432"/>
                    <a:pt x="216" y="432"/>
                  </a:cubicBezTo>
                  <a:lnTo>
                    <a:pt x="7652" y="432"/>
                  </a:lnTo>
                  <a:cubicBezTo>
                    <a:pt x="7770" y="432"/>
                    <a:pt x="7868" y="337"/>
                    <a:pt x="7868" y="216"/>
                  </a:cubicBezTo>
                  <a:cubicBezTo>
                    <a:pt x="7868" y="98"/>
                    <a:pt x="7770" y="0"/>
                    <a:pt x="76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11" name="Google Shape;2011;p125"/>
            <p:cNvSpPr/>
            <p:nvPr/>
          </p:nvSpPr>
          <p:spPr>
            <a:xfrm>
              <a:off x="5392300" y="1533450"/>
              <a:ext cx="55800" cy="36700"/>
            </a:xfrm>
            <a:custGeom>
              <a:avLst/>
              <a:gdLst/>
              <a:ahLst/>
              <a:cxnLst/>
              <a:rect l="l" t="t" r="r" b="b"/>
              <a:pathLst>
                <a:path w="2232" h="1468" extrusionOk="0">
                  <a:moveTo>
                    <a:pt x="1828" y="429"/>
                  </a:moveTo>
                  <a:cubicBezTo>
                    <a:pt x="1661" y="432"/>
                    <a:pt x="1526" y="564"/>
                    <a:pt x="1526" y="734"/>
                  </a:cubicBezTo>
                  <a:cubicBezTo>
                    <a:pt x="1526" y="915"/>
                    <a:pt x="1675" y="1036"/>
                    <a:pt x="1830" y="1036"/>
                  </a:cubicBezTo>
                  <a:cubicBezTo>
                    <a:pt x="1904" y="1036"/>
                    <a:pt x="1980" y="1008"/>
                    <a:pt x="2041" y="947"/>
                  </a:cubicBezTo>
                  <a:cubicBezTo>
                    <a:pt x="2231" y="757"/>
                    <a:pt x="2096" y="429"/>
                    <a:pt x="1828" y="429"/>
                  </a:cubicBezTo>
                  <a:close/>
                  <a:moveTo>
                    <a:pt x="791" y="429"/>
                  </a:moveTo>
                  <a:cubicBezTo>
                    <a:pt x="865" y="429"/>
                    <a:pt x="941" y="457"/>
                    <a:pt x="1002" y="518"/>
                  </a:cubicBezTo>
                  <a:cubicBezTo>
                    <a:pt x="1195" y="708"/>
                    <a:pt x="1059" y="1036"/>
                    <a:pt x="789" y="1036"/>
                  </a:cubicBezTo>
                  <a:cubicBezTo>
                    <a:pt x="622" y="1033"/>
                    <a:pt x="487" y="901"/>
                    <a:pt x="487" y="734"/>
                  </a:cubicBezTo>
                  <a:cubicBezTo>
                    <a:pt x="487" y="551"/>
                    <a:pt x="636" y="429"/>
                    <a:pt x="791" y="429"/>
                  </a:cubicBezTo>
                  <a:close/>
                  <a:moveTo>
                    <a:pt x="789" y="0"/>
                  </a:moveTo>
                  <a:cubicBezTo>
                    <a:pt x="694" y="0"/>
                    <a:pt x="599" y="19"/>
                    <a:pt x="507" y="57"/>
                  </a:cubicBezTo>
                  <a:cubicBezTo>
                    <a:pt x="181" y="190"/>
                    <a:pt x="0" y="535"/>
                    <a:pt x="69" y="878"/>
                  </a:cubicBezTo>
                  <a:cubicBezTo>
                    <a:pt x="135" y="1223"/>
                    <a:pt x="438" y="1468"/>
                    <a:pt x="789" y="1468"/>
                  </a:cubicBezTo>
                  <a:cubicBezTo>
                    <a:pt x="985" y="1468"/>
                    <a:pt x="1172" y="1390"/>
                    <a:pt x="1307" y="1252"/>
                  </a:cubicBezTo>
                  <a:cubicBezTo>
                    <a:pt x="1555" y="1004"/>
                    <a:pt x="1592" y="616"/>
                    <a:pt x="1399" y="325"/>
                  </a:cubicBezTo>
                  <a:cubicBezTo>
                    <a:pt x="1259" y="117"/>
                    <a:pt x="1028" y="0"/>
                    <a:pt x="7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12" name="Google Shape;2012;p125"/>
            <p:cNvSpPr/>
            <p:nvPr/>
          </p:nvSpPr>
          <p:spPr>
            <a:xfrm>
              <a:off x="5262525" y="1546750"/>
              <a:ext cx="68475" cy="10825"/>
            </a:xfrm>
            <a:custGeom>
              <a:avLst/>
              <a:gdLst/>
              <a:ahLst/>
              <a:cxnLst/>
              <a:rect l="l" t="t" r="r" b="b"/>
              <a:pathLst>
                <a:path w="2739" h="433" extrusionOk="0">
                  <a:moveTo>
                    <a:pt x="217" y="0"/>
                  </a:moveTo>
                  <a:cubicBezTo>
                    <a:pt x="96" y="0"/>
                    <a:pt x="1" y="95"/>
                    <a:pt x="1" y="216"/>
                  </a:cubicBezTo>
                  <a:cubicBezTo>
                    <a:pt x="1" y="334"/>
                    <a:pt x="96" y="432"/>
                    <a:pt x="217" y="432"/>
                  </a:cubicBezTo>
                  <a:lnTo>
                    <a:pt x="2523" y="432"/>
                  </a:lnTo>
                  <a:cubicBezTo>
                    <a:pt x="2641" y="432"/>
                    <a:pt x="2738" y="334"/>
                    <a:pt x="2738" y="216"/>
                  </a:cubicBezTo>
                  <a:cubicBezTo>
                    <a:pt x="2738" y="95"/>
                    <a:pt x="2641" y="0"/>
                    <a:pt x="25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13" name="Google Shape;2013;p125"/>
            <p:cNvSpPr/>
            <p:nvPr/>
          </p:nvSpPr>
          <p:spPr>
            <a:xfrm>
              <a:off x="5340825" y="1662900"/>
              <a:ext cx="12625" cy="10825"/>
            </a:xfrm>
            <a:custGeom>
              <a:avLst/>
              <a:gdLst/>
              <a:ahLst/>
              <a:cxnLst/>
              <a:rect l="l" t="t" r="r" b="b"/>
              <a:pathLst>
                <a:path w="505" h="433" extrusionOk="0">
                  <a:moveTo>
                    <a:pt x="289" y="1"/>
                  </a:moveTo>
                  <a:cubicBezTo>
                    <a:pt x="96" y="1"/>
                    <a:pt x="1" y="234"/>
                    <a:pt x="136" y="369"/>
                  </a:cubicBezTo>
                  <a:cubicBezTo>
                    <a:pt x="180" y="413"/>
                    <a:pt x="234" y="433"/>
                    <a:pt x="287" y="433"/>
                  </a:cubicBezTo>
                  <a:cubicBezTo>
                    <a:pt x="398" y="433"/>
                    <a:pt x="505" y="347"/>
                    <a:pt x="505" y="217"/>
                  </a:cubicBezTo>
                  <a:cubicBezTo>
                    <a:pt x="505" y="96"/>
                    <a:pt x="407"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14" name="Google Shape;2014;p125"/>
            <p:cNvSpPr/>
            <p:nvPr/>
          </p:nvSpPr>
          <p:spPr>
            <a:xfrm>
              <a:off x="5367975" y="1662900"/>
              <a:ext cx="12600" cy="10825"/>
            </a:xfrm>
            <a:custGeom>
              <a:avLst/>
              <a:gdLst/>
              <a:ahLst/>
              <a:cxnLst/>
              <a:rect l="l" t="t" r="r" b="b"/>
              <a:pathLst>
                <a:path w="504" h="433" extrusionOk="0">
                  <a:moveTo>
                    <a:pt x="288" y="1"/>
                  </a:moveTo>
                  <a:cubicBezTo>
                    <a:pt x="95" y="1"/>
                    <a:pt x="0" y="234"/>
                    <a:pt x="135" y="369"/>
                  </a:cubicBezTo>
                  <a:cubicBezTo>
                    <a:pt x="179" y="413"/>
                    <a:pt x="233" y="433"/>
                    <a:pt x="286" y="433"/>
                  </a:cubicBezTo>
                  <a:cubicBezTo>
                    <a:pt x="397" y="433"/>
                    <a:pt x="504" y="347"/>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15" name="Google Shape;2015;p125"/>
          <p:cNvGrpSpPr/>
          <p:nvPr/>
        </p:nvGrpSpPr>
        <p:grpSpPr>
          <a:xfrm>
            <a:off x="6016188" y="2244263"/>
            <a:ext cx="190950" cy="368875"/>
            <a:chOff x="5253900" y="2072400"/>
            <a:chExt cx="190950" cy="368875"/>
          </a:xfrm>
        </p:grpSpPr>
        <p:sp>
          <p:nvSpPr>
            <p:cNvPr id="2016" name="Google Shape;2016;p125"/>
            <p:cNvSpPr/>
            <p:nvPr/>
          </p:nvSpPr>
          <p:spPr>
            <a:xfrm>
              <a:off x="5253900" y="2228350"/>
              <a:ext cx="190950" cy="212925"/>
            </a:xfrm>
            <a:custGeom>
              <a:avLst/>
              <a:gdLst/>
              <a:ahLst/>
              <a:cxnLst/>
              <a:rect l="l" t="t" r="r" b="b"/>
              <a:pathLst>
                <a:path w="7638" h="8517" extrusionOk="0">
                  <a:moveTo>
                    <a:pt x="216" y="1"/>
                  </a:moveTo>
                  <a:cubicBezTo>
                    <a:pt x="95" y="1"/>
                    <a:pt x="0" y="96"/>
                    <a:pt x="0" y="217"/>
                  </a:cubicBezTo>
                  <a:lnTo>
                    <a:pt x="0" y="7149"/>
                  </a:lnTo>
                  <a:cubicBezTo>
                    <a:pt x="0" y="7903"/>
                    <a:pt x="613" y="8516"/>
                    <a:pt x="1368" y="8516"/>
                  </a:cubicBezTo>
                  <a:lnTo>
                    <a:pt x="6267" y="8516"/>
                  </a:lnTo>
                  <a:cubicBezTo>
                    <a:pt x="7022" y="8516"/>
                    <a:pt x="7635" y="7903"/>
                    <a:pt x="7638" y="7149"/>
                  </a:cubicBezTo>
                  <a:lnTo>
                    <a:pt x="7638" y="6680"/>
                  </a:lnTo>
                  <a:cubicBezTo>
                    <a:pt x="7635" y="6562"/>
                    <a:pt x="7540" y="6467"/>
                    <a:pt x="7419" y="6467"/>
                  </a:cubicBezTo>
                  <a:cubicBezTo>
                    <a:pt x="7301" y="6467"/>
                    <a:pt x="7203" y="6562"/>
                    <a:pt x="7203" y="6683"/>
                  </a:cubicBezTo>
                  <a:lnTo>
                    <a:pt x="7203" y="7149"/>
                  </a:lnTo>
                  <a:cubicBezTo>
                    <a:pt x="7203" y="7664"/>
                    <a:pt x="6785" y="8084"/>
                    <a:pt x="6267" y="8084"/>
                  </a:cubicBezTo>
                  <a:lnTo>
                    <a:pt x="1368" y="8084"/>
                  </a:lnTo>
                  <a:cubicBezTo>
                    <a:pt x="852" y="8084"/>
                    <a:pt x="432" y="7664"/>
                    <a:pt x="432" y="7149"/>
                  </a:cubicBezTo>
                  <a:lnTo>
                    <a:pt x="432" y="217"/>
                  </a:lnTo>
                  <a:cubicBezTo>
                    <a:pt x="432" y="96"/>
                    <a:pt x="334" y="1"/>
                    <a:pt x="2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17" name="Google Shape;2017;p125"/>
            <p:cNvSpPr/>
            <p:nvPr/>
          </p:nvSpPr>
          <p:spPr>
            <a:xfrm>
              <a:off x="5253900" y="2072400"/>
              <a:ext cx="190950" cy="305100"/>
            </a:xfrm>
            <a:custGeom>
              <a:avLst/>
              <a:gdLst/>
              <a:ahLst/>
              <a:cxnLst/>
              <a:rect l="l" t="t" r="r" b="b"/>
              <a:pathLst>
                <a:path w="7638" h="12204" extrusionOk="0">
                  <a:moveTo>
                    <a:pt x="4681" y="433"/>
                  </a:moveTo>
                  <a:cubicBezTo>
                    <a:pt x="4721" y="433"/>
                    <a:pt x="4753" y="464"/>
                    <a:pt x="4753" y="505"/>
                  </a:cubicBezTo>
                  <a:lnTo>
                    <a:pt x="4753" y="1944"/>
                  </a:lnTo>
                  <a:cubicBezTo>
                    <a:pt x="4753" y="1984"/>
                    <a:pt x="4721" y="2016"/>
                    <a:pt x="4681" y="2016"/>
                  </a:cubicBezTo>
                  <a:lnTo>
                    <a:pt x="2954" y="2016"/>
                  </a:lnTo>
                  <a:cubicBezTo>
                    <a:pt x="2914" y="2016"/>
                    <a:pt x="2882" y="1984"/>
                    <a:pt x="2882" y="1944"/>
                  </a:cubicBezTo>
                  <a:lnTo>
                    <a:pt x="2882" y="505"/>
                  </a:lnTo>
                  <a:cubicBezTo>
                    <a:pt x="2882" y="464"/>
                    <a:pt x="2914" y="433"/>
                    <a:pt x="2954" y="433"/>
                  </a:cubicBezTo>
                  <a:close/>
                  <a:moveTo>
                    <a:pt x="4111" y="2448"/>
                  </a:moveTo>
                  <a:lnTo>
                    <a:pt x="4111" y="2851"/>
                  </a:lnTo>
                  <a:lnTo>
                    <a:pt x="3564" y="2851"/>
                  </a:lnTo>
                  <a:lnTo>
                    <a:pt x="3564" y="2448"/>
                  </a:lnTo>
                  <a:close/>
                  <a:moveTo>
                    <a:pt x="2954" y="1"/>
                  </a:moveTo>
                  <a:cubicBezTo>
                    <a:pt x="2675" y="1"/>
                    <a:pt x="2450" y="225"/>
                    <a:pt x="2450" y="505"/>
                  </a:cubicBezTo>
                  <a:lnTo>
                    <a:pt x="2450" y="1944"/>
                  </a:lnTo>
                  <a:cubicBezTo>
                    <a:pt x="2450" y="2223"/>
                    <a:pt x="2675" y="2448"/>
                    <a:pt x="2954" y="2448"/>
                  </a:cubicBezTo>
                  <a:lnTo>
                    <a:pt x="3129" y="2448"/>
                  </a:lnTo>
                  <a:lnTo>
                    <a:pt x="3129" y="2851"/>
                  </a:lnTo>
                  <a:lnTo>
                    <a:pt x="2044" y="2851"/>
                  </a:lnTo>
                  <a:cubicBezTo>
                    <a:pt x="1768" y="2851"/>
                    <a:pt x="1540" y="3078"/>
                    <a:pt x="1540" y="3354"/>
                  </a:cubicBezTo>
                  <a:lnTo>
                    <a:pt x="1540" y="3714"/>
                  </a:lnTo>
                  <a:lnTo>
                    <a:pt x="1368" y="3714"/>
                  </a:lnTo>
                  <a:cubicBezTo>
                    <a:pt x="613" y="3717"/>
                    <a:pt x="3" y="4327"/>
                    <a:pt x="0" y="5082"/>
                  </a:cubicBezTo>
                  <a:lnTo>
                    <a:pt x="0" y="5522"/>
                  </a:lnTo>
                  <a:cubicBezTo>
                    <a:pt x="0" y="5640"/>
                    <a:pt x="98" y="5738"/>
                    <a:pt x="216" y="5738"/>
                  </a:cubicBezTo>
                  <a:cubicBezTo>
                    <a:pt x="337" y="5738"/>
                    <a:pt x="432" y="5640"/>
                    <a:pt x="432" y="5522"/>
                  </a:cubicBezTo>
                  <a:lnTo>
                    <a:pt x="432" y="5085"/>
                  </a:lnTo>
                  <a:cubicBezTo>
                    <a:pt x="435" y="4569"/>
                    <a:pt x="852" y="4152"/>
                    <a:pt x="1368" y="4149"/>
                  </a:cubicBezTo>
                  <a:lnTo>
                    <a:pt x="4396" y="4149"/>
                  </a:lnTo>
                  <a:cubicBezTo>
                    <a:pt x="4514" y="4149"/>
                    <a:pt x="4612" y="4054"/>
                    <a:pt x="4612" y="3933"/>
                  </a:cubicBezTo>
                  <a:cubicBezTo>
                    <a:pt x="4612" y="3815"/>
                    <a:pt x="4514" y="3717"/>
                    <a:pt x="4396" y="3717"/>
                  </a:cubicBezTo>
                  <a:lnTo>
                    <a:pt x="1975" y="3717"/>
                  </a:lnTo>
                  <a:lnTo>
                    <a:pt x="1975" y="3357"/>
                  </a:lnTo>
                  <a:cubicBezTo>
                    <a:pt x="1975" y="3317"/>
                    <a:pt x="2007" y="3285"/>
                    <a:pt x="2047" y="3285"/>
                  </a:cubicBezTo>
                  <a:lnTo>
                    <a:pt x="5591" y="3285"/>
                  </a:lnTo>
                  <a:cubicBezTo>
                    <a:pt x="5631" y="3285"/>
                    <a:pt x="5663" y="3317"/>
                    <a:pt x="5663" y="3357"/>
                  </a:cubicBezTo>
                  <a:lnTo>
                    <a:pt x="5663" y="3717"/>
                  </a:lnTo>
                  <a:lnTo>
                    <a:pt x="5309" y="3717"/>
                  </a:lnTo>
                  <a:cubicBezTo>
                    <a:pt x="5188" y="3717"/>
                    <a:pt x="5093" y="3815"/>
                    <a:pt x="5093" y="3933"/>
                  </a:cubicBezTo>
                  <a:cubicBezTo>
                    <a:pt x="5093" y="4054"/>
                    <a:pt x="5188" y="4149"/>
                    <a:pt x="5309" y="4149"/>
                  </a:cubicBezTo>
                  <a:lnTo>
                    <a:pt x="6270" y="4149"/>
                  </a:lnTo>
                  <a:cubicBezTo>
                    <a:pt x="6785" y="4149"/>
                    <a:pt x="7206" y="4569"/>
                    <a:pt x="7206" y="5085"/>
                  </a:cubicBezTo>
                  <a:lnTo>
                    <a:pt x="7206" y="11988"/>
                  </a:lnTo>
                  <a:cubicBezTo>
                    <a:pt x="7206" y="12106"/>
                    <a:pt x="7301" y="12204"/>
                    <a:pt x="7422" y="12204"/>
                  </a:cubicBezTo>
                  <a:cubicBezTo>
                    <a:pt x="7540" y="12204"/>
                    <a:pt x="7638" y="12106"/>
                    <a:pt x="7638" y="11988"/>
                  </a:cubicBezTo>
                  <a:lnTo>
                    <a:pt x="7638" y="5085"/>
                  </a:lnTo>
                  <a:cubicBezTo>
                    <a:pt x="7635" y="4327"/>
                    <a:pt x="7024" y="3717"/>
                    <a:pt x="6267" y="3717"/>
                  </a:cubicBezTo>
                  <a:lnTo>
                    <a:pt x="6095" y="3717"/>
                  </a:lnTo>
                  <a:lnTo>
                    <a:pt x="6095" y="3357"/>
                  </a:lnTo>
                  <a:cubicBezTo>
                    <a:pt x="6095" y="3078"/>
                    <a:pt x="5870" y="2854"/>
                    <a:pt x="5591" y="2854"/>
                  </a:cubicBezTo>
                  <a:lnTo>
                    <a:pt x="4543" y="2854"/>
                  </a:lnTo>
                  <a:lnTo>
                    <a:pt x="4543" y="2448"/>
                  </a:lnTo>
                  <a:lnTo>
                    <a:pt x="4684" y="2448"/>
                  </a:lnTo>
                  <a:cubicBezTo>
                    <a:pt x="4960" y="2448"/>
                    <a:pt x="5188" y="2223"/>
                    <a:pt x="5188" y="1944"/>
                  </a:cubicBezTo>
                  <a:lnTo>
                    <a:pt x="5188" y="505"/>
                  </a:lnTo>
                  <a:cubicBezTo>
                    <a:pt x="5188" y="225"/>
                    <a:pt x="4960" y="1"/>
                    <a:pt x="46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18" name="Google Shape;2018;p125"/>
            <p:cNvSpPr/>
            <p:nvPr/>
          </p:nvSpPr>
          <p:spPr>
            <a:xfrm>
              <a:off x="5287800" y="2242100"/>
              <a:ext cx="123225" cy="104450"/>
            </a:xfrm>
            <a:custGeom>
              <a:avLst/>
              <a:gdLst/>
              <a:ahLst/>
              <a:cxnLst/>
              <a:rect l="l" t="t" r="r" b="b"/>
              <a:pathLst>
                <a:path w="4929" h="4178" extrusionOk="0">
                  <a:moveTo>
                    <a:pt x="2461" y="430"/>
                  </a:moveTo>
                  <a:cubicBezTo>
                    <a:pt x="2885" y="430"/>
                    <a:pt x="3279" y="807"/>
                    <a:pt x="3463" y="1377"/>
                  </a:cubicBezTo>
                  <a:cubicBezTo>
                    <a:pt x="3257" y="1790"/>
                    <a:pt x="2860" y="1996"/>
                    <a:pt x="2463" y="1996"/>
                  </a:cubicBezTo>
                  <a:cubicBezTo>
                    <a:pt x="2066" y="1996"/>
                    <a:pt x="1668" y="1790"/>
                    <a:pt x="1463" y="1377"/>
                  </a:cubicBezTo>
                  <a:cubicBezTo>
                    <a:pt x="1644" y="807"/>
                    <a:pt x="2041" y="433"/>
                    <a:pt x="2461" y="433"/>
                  </a:cubicBezTo>
                  <a:lnTo>
                    <a:pt x="2461" y="430"/>
                  </a:lnTo>
                  <a:close/>
                  <a:moveTo>
                    <a:pt x="3570" y="1970"/>
                  </a:moveTo>
                  <a:cubicBezTo>
                    <a:pt x="3570" y="2010"/>
                    <a:pt x="3573" y="2048"/>
                    <a:pt x="3573" y="2088"/>
                  </a:cubicBezTo>
                  <a:cubicBezTo>
                    <a:pt x="3576" y="2393"/>
                    <a:pt x="3515" y="2695"/>
                    <a:pt x="3397" y="2977"/>
                  </a:cubicBezTo>
                  <a:cubicBezTo>
                    <a:pt x="3394" y="2986"/>
                    <a:pt x="3391" y="2992"/>
                    <a:pt x="3388" y="2998"/>
                  </a:cubicBezTo>
                  <a:cubicBezTo>
                    <a:pt x="3342" y="3101"/>
                    <a:pt x="3288" y="3196"/>
                    <a:pt x="3224" y="3288"/>
                  </a:cubicBezTo>
                  <a:cubicBezTo>
                    <a:pt x="3014" y="3582"/>
                    <a:pt x="2744" y="3743"/>
                    <a:pt x="2461" y="3743"/>
                  </a:cubicBezTo>
                  <a:cubicBezTo>
                    <a:pt x="2182" y="3743"/>
                    <a:pt x="1912" y="3582"/>
                    <a:pt x="1701" y="3285"/>
                  </a:cubicBezTo>
                  <a:cubicBezTo>
                    <a:pt x="1638" y="3196"/>
                    <a:pt x="1583" y="3101"/>
                    <a:pt x="1537" y="2998"/>
                  </a:cubicBezTo>
                  <a:cubicBezTo>
                    <a:pt x="1535" y="2992"/>
                    <a:pt x="1532" y="2983"/>
                    <a:pt x="1529" y="2975"/>
                  </a:cubicBezTo>
                  <a:cubicBezTo>
                    <a:pt x="1411" y="2695"/>
                    <a:pt x="1350" y="2393"/>
                    <a:pt x="1353" y="2088"/>
                  </a:cubicBezTo>
                  <a:cubicBezTo>
                    <a:pt x="1353" y="2048"/>
                    <a:pt x="1353" y="2010"/>
                    <a:pt x="1356" y="1970"/>
                  </a:cubicBezTo>
                  <a:cubicBezTo>
                    <a:pt x="1661" y="2276"/>
                    <a:pt x="2062" y="2430"/>
                    <a:pt x="2463" y="2430"/>
                  </a:cubicBezTo>
                  <a:cubicBezTo>
                    <a:pt x="2864" y="2430"/>
                    <a:pt x="3265" y="2276"/>
                    <a:pt x="3570" y="1970"/>
                  </a:cubicBezTo>
                  <a:close/>
                  <a:moveTo>
                    <a:pt x="2461" y="1"/>
                  </a:moveTo>
                  <a:cubicBezTo>
                    <a:pt x="1952" y="1"/>
                    <a:pt x="1491" y="326"/>
                    <a:pt x="1209" y="864"/>
                  </a:cubicBezTo>
                  <a:lnTo>
                    <a:pt x="726" y="637"/>
                  </a:lnTo>
                  <a:cubicBezTo>
                    <a:pt x="696" y="623"/>
                    <a:pt x="664" y="616"/>
                    <a:pt x="634" y="616"/>
                  </a:cubicBezTo>
                  <a:cubicBezTo>
                    <a:pt x="551" y="616"/>
                    <a:pt x="473" y="663"/>
                    <a:pt x="438" y="741"/>
                  </a:cubicBezTo>
                  <a:cubicBezTo>
                    <a:pt x="386" y="850"/>
                    <a:pt x="432" y="977"/>
                    <a:pt x="541" y="1029"/>
                  </a:cubicBezTo>
                  <a:lnTo>
                    <a:pt x="1042" y="1265"/>
                  </a:lnTo>
                  <a:cubicBezTo>
                    <a:pt x="1037" y="1285"/>
                    <a:pt x="1031" y="1305"/>
                    <a:pt x="1025" y="1328"/>
                  </a:cubicBezTo>
                  <a:lnTo>
                    <a:pt x="1022" y="1328"/>
                  </a:lnTo>
                  <a:lnTo>
                    <a:pt x="1022" y="1334"/>
                  </a:lnTo>
                  <a:cubicBezTo>
                    <a:pt x="973" y="1509"/>
                    <a:pt x="942" y="1691"/>
                    <a:pt x="930" y="1872"/>
                  </a:cubicBezTo>
                  <a:lnTo>
                    <a:pt x="216" y="1872"/>
                  </a:lnTo>
                  <a:cubicBezTo>
                    <a:pt x="95" y="1872"/>
                    <a:pt x="0" y="1970"/>
                    <a:pt x="0" y="2088"/>
                  </a:cubicBezTo>
                  <a:cubicBezTo>
                    <a:pt x="0" y="2209"/>
                    <a:pt x="95" y="2304"/>
                    <a:pt x="216" y="2304"/>
                  </a:cubicBezTo>
                  <a:lnTo>
                    <a:pt x="930" y="2304"/>
                  </a:lnTo>
                  <a:cubicBezTo>
                    <a:pt x="944" y="2520"/>
                    <a:pt x="985" y="2730"/>
                    <a:pt x="1051" y="2934"/>
                  </a:cubicBezTo>
                  <a:lnTo>
                    <a:pt x="452" y="3104"/>
                  </a:lnTo>
                  <a:cubicBezTo>
                    <a:pt x="208" y="3170"/>
                    <a:pt x="256" y="3530"/>
                    <a:pt x="510" y="3530"/>
                  </a:cubicBezTo>
                  <a:cubicBezTo>
                    <a:pt x="511" y="3530"/>
                    <a:pt x="512" y="3530"/>
                    <a:pt x="513" y="3530"/>
                  </a:cubicBezTo>
                  <a:cubicBezTo>
                    <a:pt x="533" y="3530"/>
                    <a:pt x="553" y="3527"/>
                    <a:pt x="570" y="3522"/>
                  </a:cubicBezTo>
                  <a:lnTo>
                    <a:pt x="1224" y="3334"/>
                  </a:lnTo>
                  <a:cubicBezTo>
                    <a:pt x="1261" y="3403"/>
                    <a:pt x="1301" y="3473"/>
                    <a:pt x="1347" y="3539"/>
                  </a:cubicBezTo>
                  <a:cubicBezTo>
                    <a:pt x="1641" y="3950"/>
                    <a:pt x="2035" y="4178"/>
                    <a:pt x="2461" y="4178"/>
                  </a:cubicBezTo>
                  <a:cubicBezTo>
                    <a:pt x="2888" y="4178"/>
                    <a:pt x="3285" y="3950"/>
                    <a:pt x="3578" y="3539"/>
                  </a:cubicBezTo>
                  <a:cubicBezTo>
                    <a:pt x="3625" y="3473"/>
                    <a:pt x="3665" y="3403"/>
                    <a:pt x="3705" y="3334"/>
                  </a:cubicBezTo>
                  <a:lnTo>
                    <a:pt x="4356" y="3522"/>
                  </a:lnTo>
                  <a:cubicBezTo>
                    <a:pt x="4376" y="3527"/>
                    <a:pt x="4396" y="3530"/>
                    <a:pt x="4416" y="3530"/>
                  </a:cubicBezTo>
                  <a:cubicBezTo>
                    <a:pt x="4417" y="3530"/>
                    <a:pt x="4418" y="3530"/>
                    <a:pt x="4419" y="3530"/>
                  </a:cubicBezTo>
                  <a:cubicBezTo>
                    <a:pt x="4670" y="3530"/>
                    <a:pt x="4717" y="3170"/>
                    <a:pt x="4474" y="3104"/>
                  </a:cubicBezTo>
                  <a:lnTo>
                    <a:pt x="3875" y="2934"/>
                  </a:lnTo>
                  <a:cubicBezTo>
                    <a:pt x="3941" y="2730"/>
                    <a:pt x="3981" y="2520"/>
                    <a:pt x="3999" y="2304"/>
                  </a:cubicBezTo>
                  <a:lnTo>
                    <a:pt x="4713" y="2304"/>
                  </a:lnTo>
                  <a:cubicBezTo>
                    <a:pt x="4831" y="2304"/>
                    <a:pt x="4929" y="2209"/>
                    <a:pt x="4929" y="2088"/>
                  </a:cubicBezTo>
                  <a:cubicBezTo>
                    <a:pt x="4929" y="1970"/>
                    <a:pt x="4831" y="1872"/>
                    <a:pt x="4713" y="1872"/>
                  </a:cubicBezTo>
                  <a:lnTo>
                    <a:pt x="3999" y="1872"/>
                  </a:lnTo>
                  <a:cubicBezTo>
                    <a:pt x="3984" y="1691"/>
                    <a:pt x="3953" y="1509"/>
                    <a:pt x="3904" y="1334"/>
                  </a:cubicBezTo>
                  <a:lnTo>
                    <a:pt x="3901" y="1328"/>
                  </a:lnTo>
                  <a:cubicBezTo>
                    <a:pt x="3895" y="1308"/>
                    <a:pt x="3889" y="1285"/>
                    <a:pt x="3884" y="1265"/>
                  </a:cubicBezTo>
                  <a:lnTo>
                    <a:pt x="4384" y="1029"/>
                  </a:lnTo>
                  <a:cubicBezTo>
                    <a:pt x="4491" y="977"/>
                    <a:pt x="4537" y="850"/>
                    <a:pt x="4488" y="741"/>
                  </a:cubicBezTo>
                  <a:cubicBezTo>
                    <a:pt x="4450" y="663"/>
                    <a:pt x="4372" y="616"/>
                    <a:pt x="4291" y="616"/>
                  </a:cubicBezTo>
                  <a:cubicBezTo>
                    <a:pt x="4260" y="616"/>
                    <a:pt x="4229" y="623"/>
                    <a:pt x="4200" y="637"/>
                  </a:cubicBezTo>
                  <a:lnTo>
                    <a:pt x="3714" y="864"/>
                  </a:lnTo>
                  <a:cubicBezTo>
                    <a:pt x="3432" y="323"/>
                    <a:pt x="2971" y="1"/>
                    <a:pt x="24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19" name="Google Shape;2019;p125"/>
            <p:cNvSpPr/>
            <p:nvPr/>
          </p:nvSpPr>
          <p:spPr>
            <a:xfrm>
              <a:off x="5351475" y="2266725"/>
              <a:ext cx="12625" cy="10800"/>
            </a:xfrm>
            <a:custGeom>
              <a:avLst/>
              <a:gdLst/>
              <a:ahLst/>
              <a:cxnLst/>
              <a:rect l="l" t="t" r="r" b="b"/>
              <a:pathLst>
                <a:path w="505" h="432" extrusionOk="0">
                  <a:moveTo>
                    <a:pt x="289" y="0"/>
                  </a:moveTo>
                  <a:cubicBezTo>
                    <a:pt x="96" y="0"/>
                    <a:pt x="1" y="231"/>
                    <a:pt x="136" y="369"/>
                  </a:cubicBezTo>
                  <a:cubicBezTo>
                    <a:pt x="180" y="412"/>
                    <a:pt x="233" y="432"/>
                    <a:pt x="286" y="432"/>
                  </a:cubicBezTo>
                  <a:cubicBezTo>
                    <a:pt x="397" y="432"/>
                    <a:pt x="505" y="345"/>
                    <a:pt x="505" y="216"/>
                  </a:cubicBezTo>
                  <a:cubicBezTo>
                    <a:pt x="505" y="95"/>
                    <a:pt x="407"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20" name="Google Shape;2020;p125"/>
            <p:cNvSpPr/>
            <p:nvPr/>
          </p:nvSpPr>
          <p:spPr>
            <a:xfrm>
              <a:off x="5332775" y="2266725"/>
              <a:ext cx="12625" cy="10800"/>
            </a:xfrm>
            <a:custGeom>
              <a:avLst/>
              <a:gdLst/>
              <a:ahLst/>
              <a:cxnLst/>
              <a:rect l="l" t="t" r="r" b="b"/>
              <a:pathLst>
                <a:path w="505" h="432" extrusionOk="0">
                  <a:moveTo>
                    <a:pt x="288" y="0"/>
                  </a:moveTo>
                  <a:cubicBezTo>
                    <a:pt x="95" y="0"/>
                    <a:pt x="0" y="231"/>
                    <a:pt x="136" y="369"/>
                  </a:cubicBezTo>
                  <a:cubicBezTo>
                    <a:pt x="179" y="412"/>
                    <a:pt x="233" y="432"/>
                    <a:pt x="285" y="432"/>
                  </a:cubicBezTo>
                  <a:cubicBezTo>
                    <a:pt x="397" y="432"/>
                    <a:pt x="504" y="345"/>
                    <a:pt x="504" y="216"/>
                  </a:cubicBezTo>
                  <a:cubicBezTo>
                    <a:pt x="504" y="95"/>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21" name="Google Shape;2021;p125"/>
            <p:cNvSpPr/>
            <p:nvPr/>
          </p:nvSpPr>
          <p:spPr>
            <a:xfrm>
              <a:off x="5342125" y="2096525"/>
              <a:ext cx="12625" cy="10800"/>
            </a:xfrm>
            <a:custGeom>
              <a:avLst/>
              <a:gdLst/>
              <a:ahLst/>
              <a:cxnLst/>
              <a:rect l="l" t="t" r="r" b="b"/>
              <a:pathLst>
                <a:path w="505" h="432" extrusionOk="0">
                  <a:moveTo>
                    <a:pt x="288" y="0"/>
                  </a:moveTo>
                  <a:cubicBezTo>
                    <a:pt x="96" y="0"/>
                    <a:pt x="1" y="230"/>
                    <a:pt x="136" y="369"/>
                  </a:cubicBezTo>
                  <a:cubicBezTo>
                    <a:pt x="179" y="412"/>
                    <a:pt x="233" y="431"/>
                    <a:pt x="286" y="431"/>
                  </a:cubicBezTo>
                  <a:cubicBezTo>
                    <a:pt x="397" y="431"/>
                    <a:pt x="504" y="345"/>
                    <a:pt x="504" y="216"/>
                  </a:cubicBezTo>
                  <a:cubicBezTo>
                    <a:pt x="504" y="95"/>
                    <a:pt x="407"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22" name="Google Shape;2022;p125"/>
          <p:cNvGrpSpPr/>
          <p:nvPr/>
        </p:nvGrpSpPr>
        <p:grpSpPr>
          <a:xfrm>
            <a:off x="4118388" y="1689738"/>
            <a:ext cx="305800" cy="368950"/>
            <a:chOff x="3356100" y="1517875"/>
            <a:chExt cx="305800" cy="368950"/>
          </a:xfrm>
        </p:grpSpPr>
        <p:sp>
          <p:nvSpPr>
            <p:cNvPr id="2023" name="Google Shape;2023;p125"/>
            <p:cNvSpPr/>
            <p:nvPr/>
          </p:nvSpPr>
          <p:spPr>
            <a:xfrm>
              <a:off x="3600850" y="1582800"/>
              <a:ext cx="28375" cy="193975"/>
            </a:xfrm>
            <a:custGeom>
              <a:avLst/>
              <a:gdLst/>
              <a:ahLst/>
              <a:cxnLst/>
              <a:rect l="l" t="t" r="r" b="b"/>
              <a:pathLst>
                <a:path w="1135" h="7759" extrusionOk="0">
                  <a:moveTo>
                    <a:pt x="890" y="0"/>
                  </a:moveTo>
                  <a:cubicBezTo>
                    <a:pt x="870" y="0"/>
                    <a:pt x="850" y="3"/>
                    <a:pt x="829" y="9"/>
                  </a:cubicBezTo>
                  <a:cubicBezTo>
                    <a:pt x="726" y="41"/>
                    <a:pt x="619" y="55"/>
                    <a:pt x="513" y="55"/>
                  </a:cubicBezTo>
                  <a:lnTo>
                    <a:pt x="510" y="55"/>
                  </a:lnTo>
                  <a:cubicBezTo>
                    <a:pt x="375" y="55"/>
                    <a:pt x="245" y="110"/>
                    <a:pt x="150" y="205"/>
                  </a:cubicBezTo>
                  <a:cubicBezTo>
                    <a:pt x="55" y="297"/>
                    <a:pt x="0" y="427"/>
                    <a:pt x="3" y="559"/>
                  </a:cubicBezTo>
                  <a:lnTo>
                    <a:pt x="3" y="7543"/>
                  </a:lnTo>
                  <a:cubicBezTo>
                    <a:pt x="3" y="7661"/>
                    <a:pt x="98" y="7759"/>
                    <a:pt x="219" y="7759"/>
                  </a:cubicBezTo>
                  <a:cubicBezTo>
                    <a:pt x="337" y="7759"/>
                    <a:pt x="435" y="7661"/>
                    <a:pt x="435" y="7543"/>
                  </a:cubicBezTo>
                  <a:lnTo>
                    <a:pt x="435" y="562"/>
                  </a:lnTo>
                  <a:cubicBezTo>
                    <a:pt x="435" y="542"/>
                    <a:pt x="441" y="525"/>
                    <a:pt x="455" y="513"/>
                  </a:cubicBezTo>
                  <a:cubicBezTo>
                    <a:pt x="470" y="496"/>
                    <a:pt x="490" y="490"/>
                    <a:pt x="510" y="490"/>
                  </a:cubicBezTo>
                  <a:lnTo>
                    <a:pt x="516" y="490"/>
                  </a:lnTo>
                  <a:cubicBezTo>
                    <a:pt x="662" y="490"/>
                    <a:pt x="812" y="467"/>
                    <a:pt x="953" y="427"/>
                  </a:cubicBezTo>
                  <a:cubicBezTo>
                    <a:pt x="1068" y="389"/>
                    <a:pt x="1135" y="268"/>
                    <a:pt x="1097" y="156"/>
                  </a:cubicBezTo>
                  <a:cubicBezTo>
                    <a:pt x="1069" y="62"/>
                    <a:pt x="982" y="0"/>
                    <a:pt x="8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24" name="Google Shape;2024;p125"/>
            <p:cNvSpPr/>
            <p:nvPr/>
          </p:nvSpPr>
          <p:spPr>
            <a:xfrm>
              <a:off x="3508750" y="1517900"/>
              <a:ext cx="153150" cy="368925"/>
            </a:xfrm>
            <a:custGeom>
              <a:avLst/>
              <a:gdLst/>
              <a:ahLst/>
              <a:cxnLst/>
              <a:rect l="l" t="t" r="r" b="b"/>
              <a:pathLst>
                <a:path w="6126" h="14757" extrusionOk="0">
                  <a:moveTo>
                    <a:pt x="4200" y="0"/>
                  </a:moveTo>
                  <a:cubicBezTo>
                    <a:pt x="3751" y="0"/>
                    <a:pt x="3327" y="196"/>
                    <a:pt x="3037" y="533"/>
                  </a:cubicBezTo>
                  <a:cubicBezTo>
                    <a:pt x="2725" y="177"/>
                    <a:pt x="2303" y="8"/>
                    <a:pt x="1884" y="8"/>
                  </a:cubicBezTo>
                  <a:cubicBezTo>
                    <a:pt x="1313" y="8"/>
                    <a:pt x="748" y="323"/>
                    <a:pt x="480" y="910"/>
                  </a:cubicBezTo>
                  <a:cubicBezTo>
                    <a:pt x="17" y="1926"/>
                    <a:pt x="760" y="3080"/>
                    <a:pt x="1877" y="3083"/>
                  </a:cubicBezTo>
                  <a:lnTo>
                    <a:pt x="1879" y="3083"/>
                  </a:lnTo>
                  <a:cubicBezTo>
                    <a:pt x="1900" y="3083"/>
                    <a:pt x="1920" y="3092"/>
                    <a:pt x="1937" y="3106"/>
                  </a:cubicBezTo>
                  <a:cubicBezTo>
                    <a:pt x="1948" y="3121"/>
                    <a:pt x="1957" y="3138"/>
                    <a:pt x="1957" y="3155"/>
                  </a:cubicBezTo>
                  <a:lnTo>
                    <a:pt x="1957" y="11601"/>
                  </a:lnTo>
                  <a:cubicBezTo>
                    <a:pt x="1957" y="11619"/>
                    <a:pt x="1948" y="11636"/>
                    <a:pt x="1937" y="11650"/>
                  </a:cubicBezTo>
                  <a:cubicBezTo>
                    <a:pt x="1920" y="11665"/>
                    <a:pt x="1900" y="11673"/>
                    <a:pt x="1879" y="11673"/>
                  </a:cubicBezTo>
                  <a:lnTo>
                    <a:pt x="1877" y="11673"/>
                  </a:lnTo>
                  <a:cubicBezTo>
                    <a:pt x="1874" y="11673"/>
                    <a:pt x="1871" y="11673"/>
                    <a:pt x="1868" y="11673"/>
                  </a:cubicBezTo>
                  <a:cubicBezTo>
                    <a:pt x="747" y="11673"/>
                    <a:pt x="1" y="12833"/>
                    <a:pt x="466" y="13853"/>
                  </a:cubicBezTo>
                  <a:cubicBezTo>
                    <a:pt x="734" y="14442"/>
                    <a:pt x="1301" y="14757"/>
                    <a:pt x="1874" y="14757"/>
                  </a:cubicBezTo>
                  <a:cubicBezTo>
                    <a:pt x="2298" y="14757"/>
                    <a:pt x="2725" y="14585"/>
                    <a:pt x="3037" y="14224"/>
                  </a:cubicBezTo>
                  <a:cubicBezTo>
                    <a:pt x="3348" y="14579"/>
                    <a:pt x="3771" y="14748"/>
                    <a:pt x="4189" y="14748"/>
                  </a:cubicBezTo>
                  <a:cubicBezTo>
                    <a:pt x="4761" y="14748"/>
                    <a:pt x="5325" y="14433"/>
                    <a:pt x="5593" y="13847"/>
                  </a:cubicBezTo>
                  <a:cubicBezTo>
                    <a:pt x="6056" y="12831"/>
                    <a:pt x="5314" y="11676"/>
                    <a:pt x="4197" y="11673"/>
                  </a:cubicBezTo>
                  <a:lnTo>
                    <a:pt x="4194" y="11673"/>
                  </a:lnTo>
                  <a:cubicBezTo>
                    <a:pt x="4174" y="11673"/>
                    <a:pt x="4154" y="11665"/>
                    <a:pt x="4139" y="11650"/>
                  </a:cubicBezTo>
                  <a:cubicBezTo>
                    <a:pt x="4125" y="11636"/>
                    <a:pt x="4119" y="11619"/>
                    <a:pt x="4119" y="11601"/>
                  </a:cubicBezTo>
                  <a:lnTo>
                    <a:pt x="4119" y="11069"/>
                  </a:lnTo>
                  <a:cubicBezTo>
                    <a:pt x="4119" y="10948"/>
                    <a:pt x="4021" y="10853"/>
                    <a:pt x="3903" y="10853"/>
                  </a:cubicBezTo>
                  <a:cubicBezTo>
                    <a:pt x="3782" y="10853"/>
                    <a:pt x="3687" y="10948"/>
                    <a:pt x="3687" y="11069"/>
                  </a:cubicBezTo>
                  <a:lnTo>
                    <a:pt x="3687" y="11601"/>
                  </a:lnTo>
                  <a:cubicBezTo>
                    <a:pt x="3687" y="11734"/>
                    <a:pt x="3739" y="11863"/>
                    <a:pt x="3834" y="11955"/>
                  </a:cubicBezTo>
                  <a:cubicBezTo>
                    <a:pt x="3929" y="12050"/>
                    <a:pt x="4059" y="12105"/>
                    <a:pt x="4194" y="12105"/>
                  </a:cubicBezTo>
                  <a:lnTo>
                    <a:pt x="4197" y="12105"/>
                  </a:lnTo>
                  <a:cubicBezTo>
                    <a:pt x="4199" y="12105"/>
                    <a:pt x="4202" y="12105"/>
                    <a:pt x="4205" y="12105"/>
                  </a:cubicBezTo>
                  <a:cubicBezTo>
                    <a:pt x="5064" y="12105"/>
                    <a:pt x="5597" y="13043"/>
                    <a:pt x="5158" y="13781"/>
                  </a:cubicBezTo>
                  <a:cubicBezTo>
                    <a:pt x="4943" y="14144"/>
                    <a:pt x="4573" y="14324"/>
                    <a:pt x="4204" y="14324"/>
                  </a:cubicBezTo>
                  <a:cubicBezTo>
                    <a:pt x="3820" y="14324"/>
                    <a:pt x="3435" y="14128"/>
                    <a:pt x="3227" y="13740"/>
                  </a:cubicBezTo>
                  <a:cubicBezTo>
                    <a:pt x="3186" y="13664"/>
                    <a:pt x="3112" y="13626"/>
                    <a:pt x="3037" y="13626"/>
                  </a:cubicBezTo>
                  <a:cubicBezTo>
                    <a:pt x="2962" y="13626"/>
                    <a:pt x="2887" y="13664"/>
                    <a:pt x="2847" y="13740"/>
                  </a:cubicBezTo>
                  <a:cubicBezTo>
                    <a:pt x="2637" y="14121"/>
                    <a:pt x="2257" y="14313"/>
                    <a:pt x="1877" y="14313"/>
                  </a:cubicBezTo>
                  <a:cubicBezTo>
                    <a:pt x="1510" y="14313"/>
                    <a:pt x="1143" y="14134"/>
                    <a:pt x="929" y="13772"/>
                  </a:cubicBezTo>
                  <a:cubicBezTo>
                    <a:pt x="492" y="13038"/>
                    <a:pt x="1019" y="12108"/>
                    <a:pt x="1874" y="12105"/>
                  </a:cubicBezTo>
                  <a:lnTo>
                    <a:pt x="1877" y="12105"/>
                  </a:lnTo>
                  <a:cubicBezTo>
                    <a:pt x="2012" y="12105"/>
                    <a:pt x="2141" y="12053"/>
                    <a:pt x="2239" y="11955"/>
                  </a:cubicBezTo>
                  <a:cubicBezTo>
                    <a:pt x="2334" y="11863"/>
                    <a:pt x="2386" y="11734"/>
                    <a:pt x="2386" y="11601"/>
                  </a:cubicBezTo>
                  <a:lnTo>
                    <a:pt x="2386" y="3155"/>
                  </a:lnTo>
                  <a:cubicBezTo>
                    <a:pt x="2386" y="3023"/>
                    <a:pt x="2334" y="2893"/>
                    <a:pt x="2239" y="2801"/>
                  </a:cubicBezTo>
                  <a:cubicBezTo>
                    <a:pt x="2144" y="2706"/>
                    <a:pt x="2015" y="2651"/>
                    <a:pt x="1879" y="2651"/>
                  </a:cubicBezTo>
                  <a:lnTo>
                    <a:pt x="1874" y="2651"/>
                  </a:lnTo>
                  <a:cubicBezTo>
                    <a:pt x="1871" y="2651"/>
                    <a:pt x="1868" y="2651"/>
                    <a:pt x="1866" y="2651"/>
                  </a:cubicBezTo>
                  <a:cubicBezTo>
                    <a:pt x="1010" y="2651"/>
                    <a:pt x="476" y="1713"/>
                    <a:pt x="915" y="976"/>
                  </a:cubicBezTo>
                  <a:cubicBezTo>
                    <a:pt x="1131" y="612"/>
                    <a:pt x="1500" y="432"/>
                    <a:pt x="1869" y="432"/>
                  </a:cubicBezTo>
                  <a:cubicBezTo>
                    <a:pt x="2254" y="432"/>
                    <a:pt x="2638" y="628"/>
                    <a:pt x="2847" y="1016"/>
                  </a:cubicBezTo>
                  <a:cubicBezTo>
                    <a:pt x="2887" y="1092"/>
                    <a:pt x="2962" y="1131"/>
                    <a:pt x="3037" y="1131"/>
                  </a:cubicBezTo>
                  <a:cubicBezTo>
                    <a:pt x="3112" y="1131"/>
                    <a:pt x="3186" y="1092"/>
                    <a:pt x="3227" y="1016"/>
                  </a:cubicBezTo>
                  <a:cubicBezTo>
                    <a:pt x="3427" y="650"/>
                    <a:pt x="3804" y="443"/>
                    <a:pt x="4193" y="443"/>
                  </a:cubicBezTo>
                  <a:cubicBezTo>
                    <a:pt x="4379" y="443"/>
                    <a:pt x="4568" y="491"/>
                    <a:pt x="4741" y="590"/>
                  </a:cubicBezTo>
                  <a:cubicBezTo>
                    <a:pt x="5276" y="895"/>
                    <a:pt x="5458" y="1580"/>
                    <a:pt x="5144" y="2110"/>
                  </a:cubicBezTo>
                  <a:cubicBezTo>
                    <a:pt x="5083" y="2214"/>
                    <a:pt x="5115" y="2346"/>
                    <a:pt x="5219" y="2407"/>
                  </a:cubicBezTo>
                  <a:cubicBezTo>
                    <a:pt x="5254" y="2428"/>
                    <a:pt x="5293" y="2438"/>
                    <a:pt x="5331" y="2438"/>
                  </a:cubicBezTo>
                  <a:cubicBezTo>
                    <a:pt x="5404" y="2438"/>
                    <a:pt x="5475" y="2400"/>
                    <a:pt x="5515" y="2332"/>
                  </a:cubicBezTo>
                  <a:cubicBezTo>
                    <a:pt x="6126" y="1307"/>
                    <a:pt x="5391" y="9"/>
                    <a:pt x="42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25" name="Google Shape;2025;p125"/>
            <p:cNvSpPr/>
            <p:nvPr/>
          </p:nvSpPr>
          <p:spPr>
            <a:xfrm>
              <a:off x="3356100" y="1517875"/>
              <a:ext cx="151675" cy="368950"/>
            </a:xfrm>
            <a:custGeom>
              <a:avLst/>
              <a:gdLst/>
              <a:ahLst/>
              <a:cxnLst/>
              <a:rect l="l" t="t" r="r" b="b"/>
              <a:pathLst>
                <a:path w="6067" h="14758" extrusionOk="0">
                  <a:moveTo>
                    <a:pt x="4196" y="0"/>
                  </a:moveTo>
                  <a:cubicBezTo>
                    <a:pt x="3773" y="0"/>
                    <a:pt x="3346" y="173"/>
                    <a:pt x="3034" y="534"/>
                  </a:cubicBezTo>
                  <a:cubicBezTo>
                    <a:pt x="2722" y="178"/>
                    <a:pt x="2300" y="9"/>
                    <a:pt x="1881" y="9"/>
                  </a:cubicBezTo>
                  <a:cubicBezTo>
                    <a:pt x="1309" y="9"/>
                    <a:pt x="743" y="324"/>
                    <a:pt x="478" y="911"/>
                  </a:cubicBezTo>
                  <a:cubicBezTo>
                    <a:pt x="14" y="1927"/>
                    <a:pt x="757" y="3084"/>
                    <a:pt x="1874" y="3084"/>
                  </a:cubicBezTo>
                  <a:lnTo>
                    <a:pt x="1877" y="3084"/>
                  </a:lnTo>
                  <a:cubicBezTo>
                    <a:pt x="1900" y="3084"/>
                    <a:pt x="1920" y="3093"/>
                    <a:pt x="1934" y="3107"/>
                  </a:cubicBezTo>
                  <a:cubicBezTo>
                    <a:pt x="1946" y="3122"/>
                    <a:pt x="1954" y="3139"/>
                    <a:pt x="1954" y="3156"/>
                  </a:cubicBezTo>
                  <a:lnTo>
                    <a:pt x="1954" y="3692"/>
                  </a:lnTo>
                  <a:cubicBezTo>
                    <a:pt x="1954" y="3810"/>
                    <a:pt x="2049" y="3905"/>
                    <a:pt x="2170" y="3905"/>
                  </a:cubicBezTo>
                  <a:cubicBezTo>
                    <a:pt x="2288" y="3905"/>
                    <a:pt x="2386" y="3810"/>
                    <a:pt x="2386" y="3692"/>
                  </a:cubicBezTo>
                  <a:lnTo>
                    <a:pt x="2386" y="3156"/>
                  </a:lnTo>
                  <a:cubicBezTo>
                    <a:pt x="2386" y="3024"/>
                    <a:pt x="2332" y="2894"/>
                    <a:pt x="2239" y="2802"/>
                  </a:cubicBezTo>
                  <a:cubicBezTo>
                    <a:pt x="2142" y="2707"/>
                    <a:pt x="2012" y="2652"/>
                    <a:pt x="1880" y="2652"/>
                  </a:cubicBezTo>
                  <a:lnTo>
                    <a:pt x="1874" y="2652"/>
                  </a:lnTo>
                  <a:cubicBezTo>
                    <a:pt x="1871" y="2652"/>
                    <a:pt x="1869" y="2652"/>
                    <a:pt x="1866" y="2652"/>
                  </a:cubicBezTo>
                  <a:cubicBezTo>
                    <a:pt x="1007" y="2652"/>
                    <a:pt x="473" y="1714"/>
                    <a:pt x="915" y="977"/>
                  </a:cubicBezTo>
                  <a:cubicBezTo>
                    <a:pt x="1131" y="613"/>
                    <a:pt x="1499" y="433"/>
                    <a:pt x="1868" y="433"/>
                  </a:cubicBezTo>
                  <a:cubicBezTo>
                    <a:pt x="2252" y="433"/>
                    <a:pt x="2637" y="629"/>
                    <a:pt x="2847" y="1017"/>
                  </a:cubicBezTo>
                  <a:cubicBezTo>
                    <a:pt x="2887" y="1093"/>
                    <a:pt x="2962" y="1132"/>
                    <a:pt x="3037" y="1132"/>
                  </a:cubicBezTo>
                  <a:cubicBezTo>
                    <a:pt x="3112" y="1132"/>
                    <a:pt x="3187" y="1093"/>
                    <a:pt x="3227" y="1017"/>
                  </a:cubicBezTo>
                  <a:cubicBezTo>
                    <a:pt x="3436" y="637"/>
                    <a:pt x="3815" y="445"/>
                    <a:pt x="4194" y="445"/>
                  </a:cubicBezTo>
                  <a:cubicBezTo>
                    <a:pt x="4561" y="445"/>
                    <a:pt x="4929" y="625"/>
                    <a:pt x="5144" y="986"/>
                  </a:cubicBezTo>
                  <a:cubicBezTo>
                    <a:pt x="5579" y="1720"/>
                    <a:pt x="5052" y="2649"/>
                    <a:pt x="4197" y="2652"/>
                  </a:cubicBezTo>
                  <a:lnTo>
                    <a:pt x="4194" y="2652"/>
                  </a:lnTo>
                  <a:cubicBezTo>
                    <a:pt x="4059" y="2652"/>
                    <a:pt x="3929" y="2707"/>
                    <a:pt x="3834" y="2802"/>
                  </a:cubicBezTo>
                  <a:cubicBezTo>
                    <a:pt x="3739" y="2894"/>
                    <a:pt x="3687" y="3024"/>
                    <a:pt x="3687" y="3156"/>
                  </a:cubicBezTo>
                  <a:lnTo>
                    <a:pt x="3687" y="11602"/>
                  </a:lnTo>
                  <a:cubicBezTo>
                    <a:pt x="3687" y="11735"/>
                    <a:pt x="3739" y="11864"/>
                    <a:pt x="3834" y="11956"/>
                  </a:cubicBezTo>
                  <a:cubicBezTo>
                    <a:pt x="3929" y="12051"/>
                    <a:pt x="4059" y="12106"/>
                    <a:pt x="4194" y="12106"/>
                  </a:cubicBezTo>
                  <a:lnTo>
                    <a:pt x="4200" y="12106"/>
                  </a:lnTo>
                  <a:cubicBezTo>
                    <a:pt x="4202" y="12106"/>
                    <a:pt x="4205" y="12106"/>
                    <a:pt x="4208" y="12106"/>
                  </a:cubicBezTo>
                  <a:cubicBezTo>
                    <a:pt x="5064" y="12106"/>
                    <a:pt x="5598" y="13044"/>
                    <a:pt x="5158" y="13782"/>
                  </a:cubicBezTo>
                  <a:cubicBezTo>
                    <a:pt x="4943" y="14145"/>
                    <a:pt x="4574" y="14325"/>
                    <a:pt x="4205" y="14325"/>
                  </a:cubicBezTo>
                  <a:cubicBezTo>
                    <a:pt x="3820" y="14325"/>
                    <a:pt x="3436" y="14129"/>
                    <a:pt x="3227" y="13741"/>
                  </a:cubicBezTo>
                  <a:cubicBezTo>
                    <a:pt x="3187" y="13665"/>
                    <a:pt x="3112" y="13627"/>
                    <a:pt x="3037" y="13627"/>
                  </a:cubicBezTo>
                  <a:cubicBezTo>
                    <a:pt x="2962" y="13627"/>
                    <a:pt x="2887" y="13665"/>
                    <a:pt x="2847" y="13741"/>
                  </a:cubicBezTo>
                  <a:cubicBezTo>
                    <a:pt x="2637" y="14122"/>
                    <a:pt x="2257" y="14314"/>
                    <a:pt x="1877" y="14314"/>
                  </a:cubicBezTo>
                  <a:cubicBezTo>
                    <a:pt x="1510" y="14314"/>
                    <a:pt x="1143" y="14135"/>
                    <a:pt x="930" y="13773"/>
                  </a:cubicBezTo>
                  <a:cubicBezTo>
                    <a:pt x="492" y="13039"/>
                    <a:pt x="1019" y="12109"/>
                    <a:pt x="1874" y="12106"/>
                  </a:cubicBezTo>
                  <a:lnTo>
                    <a:pt x="1877" y="12106"/>
                  </a:lnTo>
                  <a:cubicBezTo>
                    <a:pt x="2012" y="12106"/>
                    <a:pt x="2142" y="12054"/>
                    <a:pt x="2239" y="11956"/>
                  </a:cubicBezTo>
                  <a:cubicBezTo>
                    <a:pt x="2334" y="11864"/>
                    <a:pt x="2386" y="11735"/>
                    <a:pt x="2386" y="11602"/>
                  </a:cubicBezTo>
                  <a:lnTo>
                    <a:pt x="2386" y="4613"/>
                  </a:lnTo>
                  <a:cubicBezTo>
                    <a:pt x="2386" y="4492"/>
                    <a:pt x="2291" y="4397"/>
                    <a:pt x="2170" y="4397"/>
                  </a:cubicBezTo>
                  <a:cubicBezTo>
                    <a:pt x="2052" y="4397"/>
                    <a:pt x="1954" y="4492"/>
                    <a:pt x="1954" y="4613"/>
                  </a:cubicBezTo>
                  <a:lnTo>
                    <a:pt x="1954" y="11602"/>
                  </a:lnTo>
                  <a:cubicBezTo>
                    <a:pt x="1954" y="11620"/>
                    <a:pt x="1949" y="11637"/>
                    <a:pt x="1934" y="11651"/>
                  </a:cubicBezTo>
                  <a:cubicBezTo>
                    <a:pt x="1920" y="11666"/>
                    <a:pt x="1900" y="11674"/>
                    <a:pt x="1880" y="11674"/>
                  </a:cubicBezTo>
                  <a:lnTo>
                    <a:pt x="1874" y="11674"/>
                  </a:lnTo>
                  <a:cubicBezTo>
                    <a:pt x="1871" y="11674"/>
                    <a:pt x="1868" y="11674"/>
                    <a:pt x="1866" y="11674"/>
                  </a:cubicBezTo>
                  <a:cubicBezTo>
                    <a:pt x="745" y="11674"/>
                    <a:pt x="1" y="12834"/>
                    <a:pt x="466" y="13854"/>
                  </a:cubicBezTo>
                  <a:cubicBezTo>
                    <a:pt x="733" y="14443"/>
                    <a:pt x="1299" y="14758"/>
                    <a:pt x="1872" y="14758"/>
                  </a:cubicBezTo>
                  <a:cubicBezTo>
                    <a:pt x="2295" y="14758"/>
                    <a:pt x="2722" y="14586"/>
                    <a:pt x="3034" y="14225"/>
                  </a:cubicBezTo>
                  <a:cubicBezTo>
                    <a:pt x="3346" y="14580"/>
                    <a:pt x="3768" y="14749"/>
                    <a:pt x="4187" y="14749"/>
                  </a:cubicBezTo>
                  <a:cubicBezTo>
                    <a:pt x="4759" y="14749"/>
                    <a:pt x="5324" y="14434"/>
                    <a:pt x="5590" y="13848"/>
                  </a:cubicBezTo>
                  <a:cubicBezTo>
                    <a:pt x="6054" y="12832"/>
                    <a:pt x="5314" y="11677"/>
                    <a:pt x="4197" y="11674"/>
                  </a:cubicBezTo>
                  <a:lnTo>
                    <a:pt x="4191" y="11674"/>
                  </a:lnTo>
                  <a:cubicBezTo>
                    <a:pt x="4171" y="11674"/>
                    <a:pt x="4151" y="11666"/>
                    <a:pt x="4137" y="11651"/>
                  </a:cubicBezTo>
                  <a:cubicBezTo>
                    <a:pt x="4122" y="11637"/>
                    <a:pt x="4116" y="11620"/>
                    <a:pt x="4116" y="11602"/>
                  </a:cubicBezTo>
                  <a:lnTo>
                    <a:pt x="4116" y="3156"/>
                  </a:lnTo>
                  <a:cubicBezTo>
                    <a:pt x="4113" y="3139"/>
                    <a:pt x="4122" y="3122"/>
                    <a:pt x="4134" y="3107"/>
                  </a:cubicBezTo>
                  <a:cubicBezTo>
                    <a:pt x="4151" y="3093"/>
                    <a:pt x="4171" y="3084"/>
                    <a:pt x="4191" y="3084"/>
                  </a:cubicBezTo>
                  <a:lnTo>
                    <a:pt x="4194" y="3084"/>
                  </a:lnTo>
                  <a:cubicBezTo>
                    <a:pt x="4197" y="3084"/>
                    <a:pt x="4200" y="3084"/>
                    <a:pt x="4202" y="3084"/>
                  </a:cubicBezTo>
                  <a:cubicBezTo>
                    <a:pt x="5323" y="3084"/>
                    <a:pt x="6067" y="1924"/>
                    <a:pt x="5605" y="905"/>
                  </a:cubicBezTo>
                  <a:cubicBezTo>
                    <a:pt x="5337" y="316"/>
                    <a:pt x="4769" y="0"/>
                    <a:pt x="4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26" name="Google Shape;2026;p125"/>
            <p:cNvSpPr/>
            <p:nvPr/>
          </p:nvSpPr>
          <p:spPr>
            <a:xfrm>
              <a:off x="3398625" y="1544450"/>
              <a:ext cx="12600" cy="10825"/>
            </a:xfrm>
            <a:custGeom>
              <a:avLst/>
              <a:gdLst/>
              <a:ahLst/>
              <a:cxnLst/>
              <a:rect l="l" t="t" r="r" b="b"/>
              <a:pathLst>
                <a:path w="504" h="433" extrusionOk="0">
                  <a:moveTo>
                    <a:pt x="288" y="0"/>
                  </a:moveTo>
                  <a:cubicBezTo>
                    <a:pt x="95" y="0"/>
                    <a:pt x="0" y="233"/>
                    <a:pt x="135" y="369"/>
                  </a:cubicBezTo>
                  <a:cubicBezTo>
                    <a:pt x="179" y="413"/>
                    <a:pt x="233" y="432"/>
                    <a:pt x="286" y="432"/>
                  </a:cubicBezTo>
                  <a:cubicBezTo>
                    <a:pt x="397" y="432"/>
                    <a:pt x="504" y="347"/>
                    <a:pt x="504" y="216"/>
                  </a:cubicBezTo>
                  <a:cubicBezTo>
                    <a:pt x="504" y="95"/>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27" name="Google Shape;2027;p125"/>
            <p:cNvSpPr/>
            <p:nvPr/>
          </p:nvSpPr>
          <p:spPr>
            <a:xfrm>
              <a:off x="3420125" y="1568050"/>
              <a:ext cx="12625" cy="10825"/>
            </a:xfrm>
            <a:custGeom>
              <a:avLst/>
              <a:gdLst/>
              <a:ahLst/>
              <a:cxnLst/>
              <a:rect l="l" t="t" r="r" b="b"/>
              <a:pathLst>
                <a:path w="505" h="433" extrusionOk="0">
                  <a:moveTo>
                    <a:pt x="289" y="0"/>
                  </a:moveTo>
                  <a:cubicBezTo>
                    <a:pt x="99" y="0"/>
                    <a:pt x="1" y="234"/>
                    <a:pt x="136" y="369"/>
                  </a:cubicBezTo>
                  <a:cubicBezTo>
                    <a:pt x="181" y="413"/>
                    <a:pt x="235" y="432"/>
                    <a:pt x="288" y="432"/>
                  </a:cubicBezTo>
                  <a:cubicBezTo>
                    <a:pt x="399" y="432"/>
                    <a:pt x="505" y="347"/>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28" name="Google Shape;2028;p125"/>
            <p:cNvSpPr/>
            <p:nvPr/>
          </p:nvSpPr>
          <p:spPr>
            <a:xfrm>
              <a:off x="3601125" y="1850025"/>
              <a:ext cx="12700" cy="10800"/>
            </a:xfrm>
            <a:custGeom>
              <a:avLst/>
              <a:gdLst/>
              <a:ahLst/>
              <a:cxnLst/>
              <a:rect l="l" t="t" r="r" b="b"/>
              <a:pathLst>
                <a:path w="508" h="432" extrusionOk="0">
                  <a:moveTo>
                    <a:pt x="292" y="0"/>
                  </a:moveTo>
                  <a:cubicBezTo>
                    <a:pt x="99" y="0"/>
                    <a:pt x="1" y="231"/>
                    <a:pt x="139" y="369"/>
                  </a:cubicBezTo>
                  <a:cubicBezTo>
                    <a:pt x="183" y="412"/>
                    <a:pt x="236" y="432"/>
                    <a:pt x="289" y="432"/>
                  </a:cubicBezTo>
                  <a:cubicBezTo>
                    <a:pt x="400" y="432"/>
                    <a:pt x="508" y="345"/>
                    <a:pt x="508" y="216"/>
                  </a:cubicBezTo>
                  <a:cubicBezTo>
                    <a:pt x="508" y="95"/>
                    <a:pt x="410" y="0"/>
                    <a:pt x="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29" name="Google Shape;2029;p125"/>
            <p:cNvSpPr/>
            <p:nvPr/>
          </p:nvSpPr>
          <p:spPr>
            <a:xfrm>
              <a:off x="3586300" y="1825775"/>
              <a:ext cx="12625" cy="10800"/>
            </a:xfrm>
            <a:custGeom>
              <a:avLst/>
              <a:gdLst/>
              <a:ahLst/>
              <a:cxnLst/>
              <a:rect l="l" t="t" r="r" b="b"/>
              <a:pathLst>
                <a:path w="505" h="432" extrusionOk="0">
                  <a:moveTo>
                    <a:pt x="289" y="0"/>
                  </a:moveTo>
                  <a:cubicBezTo>
                    <a:pt x="96" y="0"/>
                    <a:pt x="1" y="231"/>
                    <a:pt x="136" y="369"/>
                  </a:cubicBezTo>
                  <a:cubicBezTo>
                    <a:pt x="180" y="412"/>
                    <a:pt x="233" y="432"/>
                    <a:pt x="286" y="432"/>
                  </a:cubicBezTo>
                  <a:cubicBezTo>
                    <a:pt x="397" y="432"/>
                    <a:pt x="505" y="345"/>
                    <a:pt x="505" y="216"/>
                  </a:cubicBezTo>
                  <a:cubicBezTo>
                    <a:pt x="505" y="95"/>
                    <a:pt x="407"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30" name="Google Shape;2030;p125"/>
            <p:cNvSpPr/>
            <p:nvPr/>
          </p:nvSpPr>
          <p:spPr>
            <a:xfrm>
              <a:off x="3545275" y="1543150"/>
              <a:ext cx="12625" cy="10825"/>
            </a:xfrm>
            <a:custGeom>
              <a:avLst/>
              <a:gdLst/>
              <a:ahLst/>
              <a:cxnLst/>
              <a:rect l="l" t="t" r="r" b="b"/>
              <a:pathLst>
                <a:path w="505" h="433" extrusionOk="0">
                  <a:moveTo>
                    <a:pt x="289" y="0"/>
                  </a:moveTo>
                  <a:cubicBezTo>
                    <a:pt x="96" y="0"/>
                    <a:pt x="1" y="234"/>
                    <a:pt x="136" y="369"/>
                  </a:cubicBezTo>
                  <a:cubicBezTo>
                    <a:pt x="180" y="413"/>
                    <a:pt x="234" y="432"/>
                    <a:pt x="287" y="432"/>
                  </a:cubicBezTo>
                  <a:cubicBezTo>
                    <a:pt x="398" y="432"/>
                    <a:pt x="505" y="347"/>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31" name="Google Shape;2031;p125"/>
            <p:cNvSpPr/>
            <p:nvPr/>
          </p:nvSpPr>
          <p:spPr>
            <a:xfrm>
              <a:off x="3570775" y="1568050"/>
              <a:ext cx="12600" cy="10825"/>
            </a:xfrm>
            <a:custGeom>
              <a:avLst/>
              <a:gdLst/>
              <a:ahLst/>
              <a:cxnLst/>
              <a:rect l="l" t="t" r="r" b="b"/>
              <a:pathLst>
                <a:path w="504" h="433" extrusionOk="0">
                  <a:moveTo>
                    <a:pt x="288" y="0"/>
                  </a:moveTo>
                  <a:cubicBezTo>
                    <a:pt x="95" y="0"/>
                    <a:pt x="0" y="234"/>
                    <a:pt x="135" y="369"/>
                  </a:cubicBezTo>
                  <a:cubicBezTo>
                    <a:pt x="179" y="413"/>
                    <a:pt x="233" y="432"/>
                    <a:pt x="286" y="432"/>
                  </a:cubicBezTo>
                  <a:cubicBezTo>
                    <a:pt x="397" y="432"/>
                    <a:pt x="504" y="347"/>
                    <a:pt x="504" y="216"/>
                  </a:cubicBezTo>
                  <a:cubicBezTo>
                    <a:pt x="504" y="95"/>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32" name="Google Shape;2032;p125"/>
            <p:cNvSpPr/>
            <p:nvPr/>
          </p:nvSpPr>
          <p:spPr>
            <a:xfrm>
              <a:off x="3602000" y="1549475"/>
              <a:ext cx="12625" cy="10825"/>
            </a:xfrm>
            <a:custGeom>
              <a:avLst/>
              <a:gdLst/>
              <a:ahLst/>
              <a:cxnLst/>
              <a:rect l="l" t="t" r="r" b="b"/>
              <a:pathLst>
                <a:path w="505" h="433" extrusionOk="0">
                  <a:moveTo>
                    <a:pt x="288" y="1"/>
                  </a:moveTo>
                  <a:cubicBezTo>
                    <a:pt x="95" y="1"/>
                    <a:pt x="0" y="234"/>
                    <a:pt x="136" y="369"/>
                  </a:cubicBezTo>
                  <a:cubicBezTo>
                    <a:pt x="180" y="413"/>
                    <a:pt x="234" y="433"/>
                    <a:pt x="287" y="433"/>
                  </a:cubicBezTo>
                  <a:cubicBezTo>
                    <a:pt x="398" y="433"/>
                    <a:pt x="504" y="347"/>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33" name="Google Shape;2033;p125"/>
            <p:cNvSpPr/>
            <p:nvPr/>
          </p:nvSpPr>
          <p:spPr>
            <a:xfrm>
              <a:off x="3399900" y="1830800"/>
              <a:ext cx="12700" cy="10825"/>
            </a:xfrm>
            <a:custGeom>
              <a:avLst/>
              <a:gdLst/>
              <a:ahLst/>
              <a:cxnLst/>
              <a:rect l="l" t="t" r="r" b="b"/>
              <a:pathLst>
                <a:path w="508" h="433" extrusionOk="0">
                  <a:moveTo>
                    <a:pt x="292" y="1"/>
                  </a:moveTo>
                  <a:cubicBezTo>
                    <a:pt x="99" y="1"/>
                    <a:pt x="1" y="231"/>
                    <a:pt x="136" y="369"/>
                  </a:cubicBezTo>
                  <a:cubicBezTo>
                    <a:pt x="181" y="413"/>
                    <a:pt x="235" y="432"/>
                    <a:pt x="288" y="432"/>
                  </a:cubicBezTo>
                  <a:cubicBezTo>
                    <a:pt x="400" y="432"/>
                    <a:pt x="508" y="346"/>
                    <a:pt x="508" y="217"/>
                  </a:cubicBezTo>
                  <a:cubicBezTo>
                    <a:pt x="508" y="96"/>
                    <a:pt x="410" y="1"/>
                    <a:pt x="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34" name="Google Shape;2034;p125"/>
            <p:cNvSpPr/>
            <p:nvPr/>
          </p:nvSpPr>
          <p:spPr>
            <a:xfrm>
              <a:off x="3428050" y="1815850"/>
              <a:ext cx="12625" cy="10850"/>
            </a:xfrm>
            <a:custGeom>
              <a:avLst/>
              <a:gdLst/>
              <a:ahLst/>
              <a:cxnLst/>
              <a:rect l="l" t="t" r="r" b="b"/>
              <a:pathLst>
                <a:path w="505" h="434" extrusionOk="0">
                  <a:moveTo>
                    <a:pt x="288" y="0"/>
                  </a:moveTo>
                  <a:cubicBezTo>
                    <a:pt x="96" y="0"/>
                    <a:pt x="1" y="233"/>
                    <a:pt x="136" y="368"/>
                  </a:cubicBezTo>
                  <a:cubicBezTo>
                    <a:pt x="180" y="413"/>
                    <a:pt x="234" y="433"/>
                    <a:pt x="287" y="433"/>
                  </a:cubicBezTo>
                  <a:cubicBezTo>
                    <a:pt x="398" y="433"/>
                    <a:pt x="504" y="346"/>
                    <a:pt x="504" y="216"/>
                  </a:cubicBezTo>
                  <a:cubicBezTo>
                    <a:pt x="504" y="98"/>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35" name="Google Shape;2035;p125"/>
            <p:cNvSpPr/>
            <p:nvPr/>
          </p:nvSpPr>
          <p:spPr>
            <a:xfrm>
              <a:off x="3447275" y="1840875"/>
              <a:ext cx="12600" cy="10825"/>
            </a:xfrm>
            <a:custGeom>
              <a:avLst/>
              <a:gdLst/>
              <a:ahLst/>
              <a:cxnLst/>
              <a:rect l="l" t="t" r="r" b="b"/>
              <a:pathLst>
                <a:path w="504" h="433" extrusionOk="0">
                  <a:moveTo>
                    <a:pt x="288" y="1"/>
                  </a:moveTo>
                  <a:cubicBezTo>
                    <a:pt x="95" y="1"/>
                    <a:pt x="0" y="231"/>
                    <a:pt x="135" y="369"/>
                  </a:cubicBezTo>
                  <a:cubicBezTo>
                    <a:pt x="179" y="413"/>
                    <a:pt x="233" y="432"/>
                    <a:pt x="285" y="432"/>
                  </a:cubicBezTo>
                  <a:cubicBezTo>
                    <a:pt x="397" y="432"/>
                    <a:pt x="504" y="346"/>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36" name="Google Shape;2036;p125"/>
            <p:cNvSpPr/>
            <p:nvPr/>
          </p:nvSpPr>
          <p:spPr>
            <a:xfrm>
              <a:off x="3552775" y="1833175"/>
              <a:ext cx="12700" cy="10825"/>
            </a:xfrm>
            <a:custGeom>
              <a:avLst/>
              <a:gdLst/>
              <a:ahLst/>
              <a:cxnLst/>
              <a:rect l="l" t="t" r="r" b="b"/>
              <a:pathLst>
                <a:path w="508" h="433" extrusionOk="0">
                  <a:moveTo>
                    <a:pt x="291" y="1"/>
                  </a:moveTo>
                  <a:cubicBezTo>
                    <a:pt x="98" y="1"/>
                    <a:pt x="0" y="234"/>
                    <a:pt x="139" y="369"/>
                  </a:cubicBezTo>
                  <a:cubicBezTo>
                    <a:pt x="182" y="413"/>
                    <a:pt x="236" y="433"/>
                    <a:pt x="290" y="433"/>
                  </a:cubicBezTo>
                  <a:cubicBezTo>
                    <a:pt x="400" y="433"/>
                    <a:pt x="507" y="347"/>
                    <a:pt x="507" y="217"/>
                  </a:cubicBezTo>
                  <a:cubicBezTo>
                    <a:pt x="507" y="99"/>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37" name="Google Shape;2037;p125"/>
            <p:cNvSpPr/>
            <p:nvPr/>
          </p:nvSpPr>
          <p:spPr>
            <a:xfrm>
              <a:off x="3450575" y="1551000"/>
              <a:ext cx="12700" cy="10825"/>
            </a:xfrm>
            <a:custGeom>
              <a:avLst/>
              <a:gdLst/>
              <a:ahLst/>
              <a:cxnLst/>
              <a:rect l="l" t="t" r="r" b="b"/>
              <a:pathLst>
                <a:path w="508" h="433" extrusionOk="0">
                  <a:moveTo>
                    <a:pt x="291" y="0"/>
                  </a:moveTo>
                  <a:cubicBezTo>
                    <a:pt x="98" y="0"/>
                    <a:pt x="1" y="233"/>
                    <a:pt x="136" y="369"/>
                  </a:cubicBezTo>
                  <a:cubicBezTo>
                    <a:pt x="181" y="413"/>
                    <a:pt x="235" y="432"/>
                    <a:pt x="289" y="432"/>
                  </a:cubicBezTo>
                  <a:cubicBezTo>
                    <a:pt x="401" y="432"/>
                    <a:pt x="507" y="347"/>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38" name="Google Shape;2038;p125"/>
          <p:cNvGrpSpPr/>
          <p:nvPr/>
        </p:nvGrpSpPr>
        <p:grpSpPr>
          <a:xfrm>
            <a:off x="1000413" y="3407788"/>
            <a:ext cx="368925" cy="369000"/>
            <a:chOff x="238125" y="3235925"/>
            <a:chExt cx="368925" cy="369000"/>
          </a:xfrm>
        </p:grpSpPr>
        <p:sp>
          <p:nvSpPr>
            <p:cNvPr id="2039" name="Google Shape;2039;p125"/>
            <p:cNvSpPr/>
            <p:nvPr/>
          </p:nvSpPr>
          <p:spPr>
            <a:xfrm>
              <a:off x="238125" y="3405275"/>
              <a:ext cx="368925" cy="199650"/>
            </a:xfrm>
            <a:custGeom>
              <a:avLst/>
              <a:gdLst/>
              <a:ahLst/>
              <a:cxnLst/>
              <a:rect l="l" t="t" r="r" b="b"/>
              <a:pathLst>
                <a:path w="14757" h="7986" extrusionOk="0">
                  <a:moveTo>
                    <a:pt x="389" y="0"/>
                  </a:moveTo>
                  <a:cubicBezTo>
                    <a:pt x="173" y="0"/>
                    <a:pt x="0" y="176"/>
                    <a:pt x="0" y="392"/>
                  </a:cubicBezTo>
                  <a:lnTo>
                    <a:pt x="0" y="5208"/>
                  </a:lnTo>
                  <a:cubicBezTo>
                    <a:pt x="0" y="5329"/>
                    <a:pt x="98" y="5424"/>
                    <a:pt x="216" y="5424"/>
                  </a:cubicBezTo>
                  <a:cubicBezTo>
                    <a:pt x="334" y="5424"/>
                    <a:pt x="432" y="5329"/>
                    <a:pt x="432" y="5208"/>
                  </a:cubicBezTo>
                  <a:lnTo>
                    <a:pt x="432" y="432"/>
                  </a:lnTo>
                  <a:lnTo>
                    <a:pt x="1405" y="432"/>
                  </a:lnTo>
                  <a:cubicBezTo>
                    <a:pt x="1313" y="1618"/>
                    <a:pt x="1313" y="2358"/>
                    <a:pt x="1313" y="2366"/>
                  </a:cubicBezTo>
                  <a:cubicBezTo>
                    <a:pt x="1313" y="3414"/>
                    <a:pt x="2145" y="4266"/>
                    <a:pt x="3169" y="4266"/>
                  </a:cubicBezTo>
                  <a:cubicBezTo>
                    <a:pt x="4194" y="4266"/>
                    <a:pt x="5029" y="3414"/>
                    <a:pt x="5029" y="2366"/>
                  </a:cubicBezTo>
                  <a:cubicBezTo>
                    <a:pt x="5029" y="2222"/>
                    <a:pt x="5015" y="1995"/>
                    <a:pt x="4980" y="1497"/>
                  </a:cubicBezTo>
                  <a:lnTo>
                    <a:pt x="4977" y="1454"/>
                  </a:lnTo>
                  <a:cubicBezTo>
                    <a:pt x="4957" y="1172"/>
                    <a:pt x="4934" y="823"/>
                    <a:pt x="4908" y="432"/>
                  </a:cubicBezTo>
                  <a:lnTo>
                    <a:pt x="5611" y="432"/>
                  </a:lnTo>
                  <a:cubicBezTo>
                    <a:pt x="5521" y="1618"/>
                    <a:pt x="5519" y="2358"/>
                    <a:pt x="5519" y="2366"/>
                  </a:cubicBezTo>
                  <a:cubicBezTo>
                    <a:pt x="5519" y="3414"/>
                    <a:pt x="6353" y="4266"/>
                    <a:pt x="7378" y="4266"/>
                  </a:cubicBezTo>
                  <a:cubicBezTo>
                    <a:pt x="8403" y="4266"/>
                    <a:pt x="9238" y="3414"/>
                    <a:pt x="9238" y="2366"/>
                  </a:cubicBezTo>
                  <a:cubicBezTo>
                    <a:pt x="9238" y="2225"/>
                    <a:pt x="9221" y="1995"/>
                    <a:pt x="9189" y="1497"/>
                  </a:cubicBezTo>
                  <a:lnTo>
                    <a:pt x="9183" y="1445"/>
                  </a:lnTo>
                  <a:cubicBezTo>
                    <a:pt x="9166" y="1166"/>
                    <a:pt x="9140" y="821"/>
                    <a:pt x="9117" y="432"/>
                  </a:cubicBezTo>
                  <a:lnTo>
                    <a:pt x="9929" y="432"/>
                  </a:lnTo>
                  <a:cubicBezTo>
                    <a:pt x="9840" y="1618"/>
                    <a:pt x="9837" y="2358"/>
                    <a:pt x="9837" y="2366"/>
                  </a:cubicBezTo>
                  <a:cubicBezTo>
                    <a:pt x="9837" y="3414"/>
                    <a:pt x="10672" y="4266"/>
                    <a:pt x="11696" y="4266"/>
                  </a:cubicBezTo>
                  <a:cubicBezTo>
                    <a:pt x="12721" y="4266"/>
                    <a:pt x="13556" y="3414"/>
                    <a:pt x="13556" y="2366"/>
                  </a:cubicBezTo>
                  <a:cubicBezTo>
                    <a:pt x="13556" y="2225"/>
                    <a:pt x="13539" y="1984"/>
                    <a:pt x="13504" y="1497"/>
                  </a:cubicBezTo>
                  <a:cubicBezTo>
                    <a:pt x="13487" y="1224"/>
                    <a:pt x="13461" y="855"/>
                    <a:pt x="13432" y="432"/>
                  </a:cubicBezTo>
                  <a:lnTo>
                    <a:pt x="14322" y="432"/>
                  </a:lnTo>
                  <a:lnTo>
                    <a:pt x="14322" y="7551"/>
                  </a:lnTo>
                  <a:lnTo>
                    <a:pt x="432" y="7551"/>
                  </a:lnTo>
                  <a:lnTo>
                    <a:pt x="432" y="6120"/>
                  </a:lnTo>
                  <a:cubicBezTo>
                    <a:pt x="432" y="6002"/>
                    <a:pt x="334" y="5904"/>
                    <a:pt x="216" y="5904"/>
                  </a:cubicBezTo>
                  <a:cubicBezTo>
                    <a:pt x="98" y="5904"/>
                    <a:pt x="0" y="6002"/>
                    <a:pt x="0" y="6120"/>
                  </a:cubicBezTo>
                  <a:lnTo>
                    <a:pt x="0" y="7597"/>
                  </a:lnTo>
                  <a:cubicBezTo>
                    <a:pt x="0" y="7810"/>
                    <a:pt x="176" y="7986"/>
                    <a:pt x="389" y="7986"/>
                  </a:cubicBezTo>
                  <a:lnTo>
                    <a:pt x="14368" y="7986"/>
                  </a:lnTo>
                  <a:cubicBezTo>
                    <a:pt x="14581" y="7986"/>
                    <a:pt x="14756" y="7810"/>
                    <a:pt x="14756" y="7597"/>
                  </a:cubicBezTo>
                  <a:lnTo>
                    <a:pt x="14756" y="392"/>
                  </a:lnTo>
                  <a:cubicBezTo>
                    <a:pt x="14756" y="176"/>
                    <a:pt x="14584" y="0"/>
                    <a:pt x="14368" y="0"/>
                  </a:cubicBezTo>
                  <a:lnTo>
                    <a:pt x="13389" y="0"/>
                  </a:lnTo>
                  <a:cubicBezTo>
                    <a:pt x="13165" y="0"/>
                    <a:pt x="12986" y="190"/>
                    <a:pt x="13000" y="415"/>
                  </a:cubicBezTo>
                  <a:cubicBezTo>
                    <a:pt x="13029" y="858"/>
                    <a:pt x="13055" y="1244"/>
                    <a:pt x="13075" y="1526"/>
                  </a:cubicBezTo>
                  <a:cubicBezTo>
                    <a:pt x="13107" y="2004"/>
                    <a:pt x="13124" y="2240"/>
                    <a:pt x="13124" y="2366"/>
                  </a:cubicBezTo>
                  <a:cubicBezTo>
                    <a:pt x="13124" y="3175"/>
                    <a:pt x="12482" y="3835"/>
                    <a:pt x="11696" y="3835"/>
                  </a:cubicBezTo>
                  <a:cubicBezTo>
                    <a:pt x="10910" y="3835"/>
                    <a:pt x="10268" y="3175"/>
                    <a:pt x="10268" y="2366"/>
                  </a:cubicBezTo>
                  <a:cubicBezTo>
                    <a:pt x="10268" y="2358"/>
                    <a:pt x="10271" y="1609"/>
                    <a:pt x="10363" y="420"/>
                  </a:cubicBezTo>
                  <a:cubicBezTo>
                    <a:pt x="10381" y="193"/>
                    <a:pt x="10202" y="0"/>
                    <a:pt x="9975" y="0"/>
                  </a:cubicBezTo>
                  <a:lnTo>
                    <a:pt x="9071" y="0"/>
                  </a:lnTo>
                  <a:cubicBezTo>
                    <a:pt x="8846" y="0"/>
                    <a:pt x="8668" y="190"/>
                    <a:pt x="8682" y="415"/>
                  </a:cubicBezTo>
                  <a:cubicBezTo>
                    <a:pt x="8708" y="823"/>
                    <a:pt x="8734" y="1183"/>
                    <a:pt x="8751" y="1474"/>
                  </a:cubicBezTo>
                  <a:lnTo>
                    <a:pt x="8757" y="1526"/>
                  </a:lnTo>
                  <a:cubicBezTo>
                    <a:pt x="8789" y="2001"/>
                    <a:pt x="8806" y="2240"/>
                    <a:pt x="8806" y="2366"/>
                  </a:cubicBezTo>
                  <a:cubicBezTo>
                    <a:pt x="8806" y="3175"/>
                    <a:pt x="8164" y="3835"/>
                    <a:pt x="7378" y="3835"/>
                  </a:cubicBezTo>
                  <a:cubicBezTo>
                    <a:pt x="6592" y="3835"/>
                    <a:pt x="5950" y="3175"/>
                    <a:pt x="5950" y="2366"/>
                  </a:cubicBezTo>
                  <a:cubicBezTo>
                    <a:pt x="5950" y="2358"/>
                    <a:pt x="5953" y="1609"/>
                    <a:pt x="6045" y="420"/>
                  </a:cubicBezTo>
                  <a:cubicBezTo>
                    <a:pt x="6063" y="193"/>
                    <a:pt x="5884" y="0"/>
                    <a:pt x="5657" y="0"/>
                  </a:cubicBezTo>
                  <a:lnTo>
                    <a:pt x="4862" y="0"/>
                  </a:lnTo>
                  <a:cubicBezTo>
                    <a:pt x="4638" y="0"/>
                    <a:pt x="4459" y="190"/>
                    <a:pt x="4474" y="415"/>
                  </a:cubicBezTo>
                  <a:cubicBezTo>
                    <a:pt x="4499" y="826"/>
                    <a:pt x="4525" y="1192"/>
                    <a:pt x="4546" y="1483"/>
                  </a:cubicBezTo>
                  <a:lnTo>
                    <a:pt x="4548" y="1526"/>
                  </a:lnTo>
                  <a:cubicBezTo>
                    <a:pt x="4583" y="2001"/>
                    <a:pt x="4597" y="2240"/>
                    <a:pt x="4597" y="2366"/>
                  </a:cubicBezTo>
                  <a:cubicBezTo>
                    <a:pt x="4597" y="3175"/>
                    <a:pt x="3958" y="3832"/>
                    <a:pt x="3172" y="3832"/>
                  </a:cubicBezTo>
                  <a:cubicBezTo>
                    <a:pt x="2384" y="3832"/>
                    <a:pt x="1745" y="3175"/>
                    <a:pt x="1745" y="2366"/>
                  </a:cubicBezTo>
                  <a:cubicBezTo>
                    <a:pt x="1745" y="2358"/>
                    <a:pt x="1745" y="1609"/>
                    <a:pt x="1840" y="420"/>
                  </a:cubicBezTo>
                  <a:cubicBezTo>
                    <a:pt x="1857" y="193"/>
                    <a:pt x="1678" y="0"/>
                    <a:pt x="14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0" name="Google Shape;2040;p125"/>
            <p:cNvSpPr/>
            <p:nvPr/>
          </p:nvSpPr>
          <p:spPr>
            <a:xfrm>
              <a:off x="289650" y="3235950"/>
              <a:ext cx="55500" cy="257275"/>
            </a:xfrm>
            <a:custGeom>
              <a:avLst/>
              <a:gdLst/>
              <a:ahLst/>
              <a:cxnLst/>
              <a:rect l="l" t="t" r="r" b="b"/>
              <a:pathLst>
                <a:path w="2220" h="10291" extrusionOk="0">
                  <a:moveTo>
                    <a:pt x="1665" y="0"/>
                  </a:moveTo>
                  <a:cubicBezTo>
                    <a:pt x="1551" y="0"/>
                    <a:pt x="1448" y="74"/>
                    <a:pt x="1411" y="186"/>
                  </a:cubicBezTo>
                  <a:cubicBezTo>
                    <a:pt x="38" y="4269"/>
                    <a:pt x="0" y="9090"/>
                    <a:pt x="0" y="9139"/>
                  </a:cubicBezTo>
                  <a:cubicBezTo>
                    <a:pt x="0" y="9776"/>
                    <a:pt x="498" y="10291"/>
                    <a:pt x="1108" y="10291"/>
                  </a:cubicBezTo>
                  <a:cubicBezTo>
                    <a:pt x="1722" y="10291"/>
                    <a:pt x="2220" y="9773"/>
                    <a:pt x="2220" y="9139"/>
                  </a:cubicBezTo>
                  <a:cubicBezTo>
                    <a:pt x="2220" y="9018"/>
                    <a:pt x="2200" y="8742"/>
                    <a:pt x="2171" y="8322"/>
                  </a:cubicBezTo>
                  <a:cubicBezTo>
                    <a:pt x="2099" y="7254"/>
                    <a:pt x="1961" y="5267"/>
                    <a:pt x="1929" y="2881"/>
                  </a:cubicBezTo>
                  <a:cubicBezTo>
                    <a:pt x="1929" y="2763"/>
                    <a:pt x="1831" y="2668"/>
                    <a:pt x="1713" y="2668"/>
                  </a:cubicBezTo>
                  <a:lnTo>
                    <a:pt x="1710" y="2668"/>
                  </a:lnTo>
                  <a:cubicBezTo>
                    <a:pt x="1592" y="2668"/>
                    <a:pt x="1497" y="2769"/>
                    <a:pt x="1497" y="2887"/>
                  </a:cubicBezTo>
                  <a:cubicBezTo>
                    <a:pt x="1529" y="5285"/>
                    <a:pt x="1667" y="7280"/>
                    <a:pt x="1739" y="8351"/>
                  </a:cubicBezTo>
                  <a:cubicBezTo>
                    <a:pt x="1768" y="8745"/>
                    <a:pt x="1788" y="9033"/>
                    <a:pt x="1788" y="9139"/>
                  </a:cubicBezTo>
                  <a:cubicBezTo>
                    <a:pt x="1788" y="9534"/>
                    <a:pt x="1483" y="9856"/>
                    <a:pt x="1108" y="9856"/>
                  </a:cubicBezTo>
                  <a:cubicBezTo>
                    <a:pt x="737" y="9856"/>
                    <a:pt x="432" y="9534"/>
                    <a:pt x="432" y="9139"/>
                  </a:cubicBezTo>
                  <a:cubicBezTo>
                    <a:pt x="432" y="9096"/>
                    <a:pt x="464" y="5144"/>
                    <a:pt x="1494" y="1401"/>
                  </a:cubicBezTo>
                  <a:lnTo>
                    <a:pt x="1494" y="1401"/>
                  </a:lnTo>
                  <a:cubicBezTo>
                    <a:pt x="1491" y="1588"/>
                    <a:pt x="1491" y="1776"/>
                    <a:pt x="1491" y="1963"/>
                  </a:cubicBezTo>
                  <a:cubicBezTo>
                    <a:pt x="1491" y="2081"/>
                    <a:pt x="1589" y="2179"/>
                    <a:pt x="1707" y="2179"/>
                  </a:cubicBezTo>
                  <a:cubicBezTo>
                    <a:pt x="1828" y="2179"/>
                    <a:pt x="1923" y="2081"/>
                    <a:pt x="1923" y="1963"/>
                  </a:cubicBezTo>
                  <a:cubicBezTo>
                    <a:pt x="1923" y="1393"/>
                    <a:pt x="1929" y="828"/>
                    <a:pt x="1943" y="281"/>
                  </a:cubicBezTo>
                  <a:cubicBezTo>
                    <a:pt x="1949" y="146"/>
                    <a:pt x="1851" y="28"/>
                    <a:pt x="1716" y="5"/>
                  </a:cubicBezTo>
                  <a:cubicBezTo>
                    <a:pt x="1699" y="2"/>
                    <a:pt x="1682" y="0"/>
                    <a:pt x="16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1" name="Google Shape;2041;p125"/>
            <p:cNvSpPr/>
            <p:nvPr/>
          </p:nvSpPr>
          <p:spPr>
            <a:xfrm>
              <a:off x="502750" y="3235950"/>
              <a:ext cx="55500" cy="257275"/>
            </a:xfrm>
            <a:custGeom>
              <a:avLst/>
              <a:gdLst/>
              <a:ahLst/>
              <a:cxnLst/>
              <a:rect l="l" t="t" r="r" b="b"/>
              <a:pathLst>
                <a:path w="2220" h="10291" extrusionOk="0">
                  <a:moveTo>
                    <a:pt x="1668" y="0"/>
                  </a:moveTo>
                  <a:cubicBezTo>
                    <a:pt x="1554" y="0"/>
                    <a:pt x="1449" y="74"/>
                    <a:pt x="1414" y="186"/>
                  </a:cubicBezTo>
                  <a:cubicBezTo>
                    <a:pt x="976" y="1482"/>
                    <a:pt x="631" y="2985"/>
                    <a:pt x="383" y="4651"/>
                  </a:cubicBezTo>
                  <a:cubicBezTo>
                    <a:pt x="366" y="4769"/>
                    <a:pt x="446" y="4879"/>
                    <a:pt x="564" y="4896"/>
                  </a:cubicBezTo>
                  <a:cubicBezTo>
                    <a:pt x="575" y="4898"/>
                    <a:pt x="586" y="4898"/>
                    <a:pt x="596" y="4898"/>
                  </a:cubicBezTo>
                  <a:cubicBezTo>
                    <a:pt x="702" y="4898"/>
                    <a:pt x="793" y="4822"/>
                    <a:pt x="809" y="4715"/>
                  </a:cubicBezTo>
                  <a:cubicBezTo>
                    <a:pt x="970" y="3598"/>
                    <a:pt x="1201" y="2492"/>
                    <a:pt x="1494" y="1404"/>
                  </a:cubicBezTo>
                  <a:lnTo>
                    <a:pt x="1494" y="1404"/>
                  </a:lnTo>
                  <a:cubicBezTo>
                    <a:pt x="1471" y="4444"/>
                    <a:pt x="1650" y="7035"/>
                    <a:pt x="1739" y="8353"/>
                  </a:cubicBezTo>
                  <a:cubicBezTo>
                    <a:pt x="1768" y="8748"/>
                    <a:pt x="1788" y="9036"/>
                    <a:pt x="1788" y="9139"/>
                  </a:cubicBezTo>
                  <a:cubicBezTo>
                    <a:pt x="1788" y="9537"/>
                    <a:pt x="1483" y="9859"/>
                    <a:pt x="1108" y="9859"/>
                  </a:cubicBezTo>
                  <a:cubicBezTo>
                    <a:pt x="737" y="9859"/>
                    <a:pt x="432" y="9537"/>
                    <a:pt x="432" y="9139"/>
                  </a:cubicBezTo>
                  <a:cubicBezTo>
                    <a:pt x="432" y="8745"/>
                    <a:pt x="478" y="7340"/>
                    <a:pt x="685" y="5633"/>
                  </a:cubicBezTo>
                  <a:cubicBezTo>
                    <a:pt x="700" y="5515"/>
                    <a:pt x="616" y="5406"/>
                    <a:pt x="498" y="5391"/>
                  </a:cubicBezTo>
                  <a:cubicBezTo>
                    <a:pt x="490" y="5390"/>
                    <a:pt x="481" y="5390"/>
                    <a:pt x="472" y="5390"/>
                  </a:cubicBezTo>
                  <a:cubicBezTo>
                    <a:pt x="365" y="5390"/>
                    <a:pt x="270" y="5472"/>
                    <a:pt x="256" y="5581"/>
                  </a:cubicBezTo>
                  <a:cubicBezTo>
                    <a:pt x="46" y="7309"/>
                    <a:pt x="0" y="8736"/>
                    <a:pt x="0" y="9139"/>
                  </a:cubicBezTo>
                  <a:cubicBezTo>
                    <a:pt x="3" y="9776"/>
                    <a:pt x="498" y="10291"/>
                    <a:pt x="1111" y="10291"/>
                  </a:cubicBezTo>
                  <a:cubicBezTo>
                    <a:pt x="1722" y="10291"/>
                    <a:pt x="2220" y="9773"/>
                    <a:pt x="2220" y="9139"/>
                  </a:cubicBezTo>
                  <a:cubicBezTo>
                    <a:pt x="2220" y="9018"/>
                    <a:pt x="2200" y="8742"/>
                    <a:pt x="2171" y="8322"/>
                  </a:cubicBezTo>
                  <a:cubicBezTo>
                    <a:pt x="2070" y="6848"/>
                    <a:pt x="1860" y="3785"/>
                    <a:pt x="1943" y="281"/>
                  </a:cubicBezTo>
                  <a:cubicBezTo>
                    <a:pt x="1949" y="146"/>
                    <a:pt x="1851" y="28"/>
                    <a:pt x="1719" y="5"/>
                  </a:cubicBezTo>
                  <a:cubicBezTo>
                    <a:pt x="1702" y="2"/>
                    <a:pt x="1685" y="0"/>
                    <a:pt x="1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2" name="Google Shape;2042;p125"/>
            <p:cNvSpPr/>
            <p:nvPr/>
          </p:nvSpPr>
          <p:spPr>
            <a:xfrm>
              <a:off x="394800" y="3235925"/>
              <a:ext cx="55500" cy="257300"/>
            </a:xfrm>
            <a:custGeom>
              <a:avLst/>
              <a:gdLst/>
              <a:ahLst/>
              <a:cxnLst/>
              <a:rect l="l" t="t" r="r" b="b"/>
              <a:pathLst>
                <a:path w="2220" h="10292" extrusionOk="0">
                  <a:moveTo>
                    <a:pt x="1494" y="1405"/>
                  </a:moveTo>
                  <a:lnTo>
                    <a:pt x="1494" y="1405"/>
                  </a:lnTo>
                  <a:cubicBezTo>
                    <a:pt x="1471" y="4445"/>
                    <a:pt x="1650" y="7036"/>
                    <a:pt x="1739" y="8352"/>
                  </a:cubicBezTo>
                  <a:cubicBezTo>
                    <a:pt x="1768" y="8749"/>
                    <a:pt x="1788" y="9037"/>
                    <a:pt x="1788" y="9140"/>
                  </a:cubicBezTo>
                  <a:cubicBezTo>
                    <a:pt x="1788" y="9538"/>
                    <a:pt x="1483" y="9860"/>
                    <a:pt x="1111" y="9860"/>
                  </a:cubicBezTo>
                  <a:cubicBezTo>
                    <a:pt x="737" y="9860"/>
                    <a:pt x="432" y="9538"/>
                    <a:pt x="432" y="9140"/>
                  </a:cubicBezTo>
                  <a:cubicBezTo>
                    <a:pt x="435" y="9097"/>
                    <a:pt x="466" y="5148"/>
                    <a:pt x="1494" y="1405"/>
                  </a:cubicBezTo>
                  <a:close/>
                  <a:moveTo>
                    <a:pt x="1667" y="0"/>
                  </a:moveTo>
                  <a:cubicBezTo>
                    <a:pt x="1561" y="0"/>
                    <a:pt x="1456" y="59"/>
                    <a:pt x="1413" y="187"/>
                  </a:cubicBezTo>
                  <a:cubicBezTo>
                    <a:pt x="37" y="4270"/>
                    <a:pt x="0" y="9091"/>
                    <a:pt x="0" y="9140"/>
                  </a:cubicBezTo>
                  <a:cubicBezTo>
                    <a:pt x="3" y="9777"/>
                    <a:pt x="498" y="10292"/>
                    <a:pt x="1111" y="10292"/>
                  </a:cubicBezTo>
                  <a:cubicBezTo>
                    <a:pt x="1722" y="10292"/>
                    <a:pt x="2220" y="9774"/>
                    <a:pt x="2220" y="9140"/>
                  </a:cubicBezTo>
                  <a:cubicBezTo>
                    <a:pt x="2220" y="9019"/>
                    <a:pt x="2199" y="8743"/>
                    <a:pt x="2171" y="8323"/>
                  </a:cubicBezTo>
                  <a:cubicBezTo>
                    <a:pt x="2070" y="6849"/>
                    <a:pt x="1860" y="3786"/>
                    <a:pt x="1943" y="282"/>
                  </a:cubicBezTo>
                  <a:cubicBezTo>
                    <a:pt x="1950" y="104"/>
                    <a:pt x="1808" y="0"/>
                    <a:pt x="16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3" name="Google Shape;2043;p125"/>
            <p:cNvSpPr/>
            <p:nvPr/>
          </p:nvSpPr>
          <p:spPr>
            <a:xfrm>
              <a:off x="284250" y="3528175"/>
              <a:ext cx="12625" cy="10825"/>
            </a:xfrm>
            <a:custGeom>
              <a:avLst/>
              <a:gdLst/>
              <a:ahLst/>
              <a:cxnLst/>
              <a:rect l="l" t="t" r="r" b="b"/>
              <a:pathLst>
                <a:path w="505" h="433" extrusionOk="0">
                  <a:moveTo>
                    <a:pt x="288" y="1"/>
                  </a:moveTo>
                  <a:cubicBezTo>
                    <a:pt x="95" y="1"/>
                    <a:pt x="0" y="231"/>
                    <a:pt x="136" y="369"/>
                  </a:cubicBezTo>
                  <a:cubicBezTo>
                    <a:pt x="179" y="413"/>
                    <a:pt x="233" y="432"/>
                    <a:pt x="285" y="432"/>
                  </a:cubicBezTo>
                  <a:cubicBezTo>
                    <a:pt x="397" y="432"/>
                    <a:pt x="504" y="346"/>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4" name="Google Shape;2044;p125"/>
            <p:cNvSpPr/>
            <p:nvPr/>
          </p:nvSpPr>
          <p:spPr>
            <a:xfrm>
              <a:off x="318725" y="3566125"/>
              <a:ext cx="12675" cy="10825"/>
            </a:xfrm>
            <a:custGeom>
              <a:avLst/>
              <a:gdLst/>
              <a:ahLst/>
              <a:cxnLst/>
              <a:rect l="l" t="t" r="r" b="b"/>
              <a:pathLst>
                <a:path w="507" h="433" extrusionOk="0">
                  <a:moveTo>
                    <a:pt x="291" y="0"/>
                  </a:moveTo>
                  <a:cubicBezTo>
                    <a:pt x="98" y="0"/>
                    <a:pt x="0" y="233"/>
                    <a:pt x="138" y="369"/>
                  </a:cubicBezTo>
                  <a:cubicBezTo>
                    <a:pt x="182" y="412"/>
                    <a:pt x="236" y="432"/>
                    <a:pt x="289" y="432"/>
                  </a:cubicBezTo>
                  <a:cubicBezTo>
                    <a:pt x="400" y="432"/>
                    <a:pt x="507" y="346"/>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5" name="Google Shape;2045;p125"/>
            <p:cNvSpPr/>
            <p:nvPr/>
          </p:nvSpPr>
          <p:spPr>
            <a:xfrm>
              <a:off x="362125" y="3518050"/>
              <a:ext cx="12600" cy="10850"/>
            </a:xfrm>
            <a:custGeom>
              <a:avLst/>
              <a:gdLst/>
              <a:ahLst/>
              <a:cxnLst/>
              <a:rect l="l" t="t" r="r" b="b"/>
              <a:pathLst>
                <a:path w="504" h="434" extrusionOk="0">
                  <a:moveTo>
                    <a:pt x="288" y="0"/>
                  </a:moveTo>
                  <a:cubicBezTo>
                    <a:pt x="98" y="0"/>
                    <a:pt x="0" y="233"/>
                    <a:pt x="135" y="369"/>
                  </a:cubicBezTo>
                  <a:cubicBezTo>
                    <a:pt x="180" y="413"/>
                    <a:pt x="235" y="433"/>
                    <a:pt x="288" y="433"/>
                  </a:cubicBezTo>
                  <a:cubicBezTo>
                    <a:pt x="399" y="433"/>
                    <a:pt x="504" y="346"/>
                    <a:pt x="504" y="216"/>
                  </a:cubicBezTo>
                  <a:cubicBezTo>
                    <a:pt x="504" y="98"/>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6" name="Google Shape;2046;p125"/>
            <p:cNvSpPr/>
            <p:nvPr/>
          </p:nvSpPr>
          <p:spPr>
            <a:xfrm>
              <a:off x="390900" y="3558925"/>
              <a:ext cx="12700" cy="10850"/>
            </a:xfrm>
            <a:custGeom>
              <a:avLst/>
              <a:gdLst/>
              <a:ahLst/>
              <a:cxnLst/>
              <a:rect l="l" t="t" r="r" b="b"/>
              <a:pathLst>
                <a:path w="508" h="434" extrusionOk="0">
                  <a:moveTo>
                    <a:pt x="291" y="0"/>
                  </a:moveTo>
                  <a:cubicBezTo>
                    <a:pt x="98" y="0"/>
                    <a:pt x="1" y="233"/>
                    <a:pt x="139" y="369"/>
                  </a:cubicBezTo>
                  <a:cubicBezTo>
                    <a:pt x="183" y="413"/>
                    <a:pt x="237" y="433"/>
                    <a:pt x="290" y="433"/>
                  </a:cubicBezTo>
                  <a:cubicBezTo>
                    <a:pt x="401" y="433"/>
                    <a:pt x="507" y="346"/>
                    <a:pt x="507" y="216"/>
                  </a:cubicBezTo>
                  <a:cubicBezTo>
                    <a:pt x="507" y="98"/>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7" name="Google Shape;2047;p125"/>
            <p:cNvSpPr/>
            <p:nvPr/>
          </p:nvSpPr>
          <p:spPr>
            <a:xfrm>
              <a:off x="459275" y="3556325"/>
              <a:ext cx="12700" cy="10825"/>
            </a:xfrm>
            <a:custGeom>
              <a:avLst/>
              <a:gdLst/>
              <a:ahLst/>
              <a:cxnLst/>
              <a:rect l="l" t="t" r="r" b="b"/>
              <a:pathLst>
                <a:path w="508" h="433" extrusionOk="0">
                  <a:moveTo>
                    <a:pt x="291" y="1"/>
                  </a:moveTo>
                  <a:cubicBezTo>
                    <a:pt x="98" y="1"/>
                    <a:pt x="0" y="234"/>
                    <a:pt x="136" y="369"/>
                  </a:cubicBezTo>
                  <a:cubicBezTo>
                    <a:pt x="180" y="413"/>
                    <a:pt x="235" y="433"/>
                    <a:pt x="289" y="433"/>
                  </a:cubicBezTo>
                  <a:cubicBezTo>
                    <a:pt x="400" y="433"/>
                    <a:pt x="507" y="347"/>
                    <a:pt x="507" y="216"/>
                  </a:cubicBezTo>
                  <a:cubicBezTo>
                    <a:pt x="507" y="96"/>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8" name="Google Shape;2048;p125"/>
            <p:cNvSpPr/>
            <p:nvPr/>
          </p:nvSpPr>
          <p:spPr>
            <a:xfrm>
              <a:off x="437675" y="3528175"/>
              <a:ext cx="12700" cy="10825"/>
            </a:xfrm>
            <a:custGeom>
              <a:avLst/>
              <a:gdLst/>
              <a:ahLst/>
              <a:cxnLst/>
              <a:rect l="l" t="t" r="r" b="b"/>
              <a:pathLst>
                <a:path w="508" h="433" extrusionOk="0">
                  <a:moveTo>
                    <a:pt x="292" y="1"/>
                  </a:moveTo>
                  <a:cubicBezTo>
                    <a:pt x="99" y="1"/>
                    <a:pt x="1" y="231"/>
                    <a:pt x="136" y="369"/>
                  </a:cubicBezTo>
                  <a:cubicBezTo>
                    <a:pt x="180" y="413"/>
                    <a:pt x="235" y="432"/>
                    <a:pt x="288" y="432"/>
                  </a:cubicBezTo>
                  <a:cubicBezTo>
                    <a:pt x="400" y="432"/>
                    <a:pt x="507" y="346"/>
                    <a:pt x="507" y="217"/>
                  </a:cubicBezTo>
                  <a:cubicBezTo>
                    <a:pt x="507" y="96"/>
                    <a:pt x="410" y="1"/>
                    <a:pt x="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49" name="Google Shape;2049;p125"/>
            <p:cNvSpPr/>
            <p:nvPr/>
          </p:nvSpPr>
          <p:spPr>
            <a:xfrm>
              <a:off x="508725" y="3568125"/>
              <a:ext cx="12600" cy="10825"/>
            </a:xfrm>
            <a:custGeom>
              <a:avLst/>
              <a:gdLst/>
              <a:ahLst/>
              <a:cxnLst/>
              <a:rect l="l" t="t" r="r" b="b"/>
              <a:pathLst>
                <a:path w="504" h="433" extrusionOk="0">
                  <a:moveTo>
                    <a:pt x="288" y="1"/>
                  </a:moveTo>
                  <a:cubicBezTo>
                    <a:pt x="95" y="1"/>
                    <a:pt x="0" y="231"/>
                    <a:pt x="135" y="369"/>
                  </a:cubicBezTo>
                  <a:cubicBezTo>
                    <a:pt x="179" y="413"/>
                    <a:pt x="232" y="432"/>
                    <a:pt x="285" y="432"/>
                  </a:cubicBezTo>
                  <a:cubicBezTo>
                    <a:pt x="396" y="432"/>
                    <a:pt x="504" y="346"/>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50" name="Google Shape;2050;p125"/>
            <p:cNvSpPr/>
            <p:nvPr/>
          </p:nvSpPr>
          <p:spPr>
            <a:xfrm>
              <a:off x="473600" y="3506225"/>
              <a:ext cx="12675" cy="10825"/>
            </a:xfrm>
            <a:custGeom>
              <a:avLst/>
              <a:gdLst/>
              <a:ahLst/>
              <a:cxnLst/>
              <a:rect l="l" t="t" r="r" b="b"/>
              <a:pathLst>
                <a:path w="507" h="433" extrusionOk="0">
                  <a:moveTo>
                    <a:pt x="291" y="1"/>
                  </a:moveTo>
                  <a:cubicBezTo>
                    <a:pt x="98" y="1"/>
                    <a:pt x="0" y="234"/>
                    <a:pt x="136" y="369"/>
                  </a:cubicBezTo>
                  <a:cubicBezTo>
                    <a:pt x="180" y="413"/>
                    <a:pt x="235" y="433"/>
                    <a:pt x="289" y="433"/>
                  </a:cubicBezTo>
                  <a:cubicBezTo>
                    <a:pt x="400" y="433"/>
                    <a:pt x="507" y="347"/>
                    <a:pt x="507" y="217"/>
                  </a:cubicBezTo>
                  <a:cubicBezTo>
                    <a:pt x="507" y="99"/>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51" name="Google Shape;2051;p125"/>
            <p:cNvSpPr/>
            <p:nvPr/>
          </p:nvSpPr>
          <p:spPr>
            <a:xfrm>
              <a:off x="540750" y="3528175"/>
              <a:ext cx="12675" cy="10825"/>
            </a:xfrm>
            <a:custGeom>
              <a:avLst/>
              <a:gdLst/>
              <a:ahLst/>
              <a:cxnLst/>
              <a:rect l="l" t="t" r="r" b="b"/>
              <a:pathLst>
                <a:path w="507" h="433" extrusionOk="0">
                  <a:moveTo>
                    <a:pt x="291" y="1"/>
                  </a:moveTo>
                  <a:cubicBezTo>
                    <a:pt x="98" y="1"/>
                    <a:pt x="0" y="231"/>
                    <a:pt x="138" y="369"/>
                  </a:cubicBezTo>
                  <a:cubicBezTo>
                    <a:pt x="182" y="413"/>
                    <a:pt x="235" y="432"/>
                    <a:pt x="288" y="432"/>
                  </a:cubicBezTo>
                  <a:cubicBezTo>
                    <a:pt x="399" y="432"/>
                    <a:pt x="507" y="346"/>
                    <a:pt x="507" y="217"/>
                  </a:cubicBezTo>
                  <a:cubicBezTo>
                    <a:pt x="507" y="96"/>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52" name="Google Shape;2052;p125"/>
          <p:cNvGrpSpPr/>
          <p:nvPr/>
        </p:nvGrpSpPr>
        <p:grpSpPr>
          <a:xfrm>
            <a:off x="1620263" y="1824913"/>
            <a:ext cx="375200" cy="233775"/>
            <a:chOff x="857975" y="1653050"/>
            <a:chExt cx="375200" cy="233775"/>
          </a:xfrm>
        </p:grpSpPr>
        <p:sp>
          <p:nvSpPr>
            <p:cNvPr id="2053" name="Google Shape;2053;p125"/>
            <p:cNvSpPr/>
            <p:nvPr/>
          </p:nvSpPr>
          <p:spPr>
            <a:xfrm>
              <a:off x="944850" y="1653050"/>
              <a:ext cx="288325" cy="177650"/>
            </a:xfrm>
            <a:custGeom>
              <a:avLst/>
              <a:gdLst/>
              <a:ahLst/>
              <a:cxnLst/>
              <a:rect l="l" t="t" r="r" b="b"/>
              <a:pathLst>
                <a:path w="11533" h="7106" extrusionOk="0">
                  <a:moveTo>
                    <a:pt x="7661" y="432"/>
                  </a:moveTo>
                  <a:cubicBezTo>
                    <a:pt x="7735" y="432"/>
                    <a:pt x="7810" y="435"/>
                    <a:pt x="7885" y="441"/>
                  </a:cubicBezTo>
                  <a:lnTo>
                    <a:pt x="7885" y="993"/>
                  </a:lnTo>
                  <a:cubicBezTo>
                    <a:pt x="7885" y="1114"/>
                    <a:pt x="7980" y="1209"/>
                    <a:pt x="8101" y="1209"/>
                  </a:cubicBezTo>
                  <a:cubicBezTo>
                    <a:pt x="8219" y="1209"/>
                    <a:pt x="8317" y="1114"/>
                    <a:pt x="8317" y="993"/>
                  </a:cubicBezTo>
                  <a:lnTo>
                    <a:pt x="8317" y="501"/>
                  </a:lnTo>
                  <a:cubicBezTo>
                    <a:pt x="8922" y="631"/>
                    <a:pt x="9477" y="936"/>
                    <a:pt x="9915" y="1376"/>
                  </a:cubicBezTo>
                  <a:cubicBezTo>
                    <a:pt x="11127" y="2588"/>
                    <a:pt x="11124" y="4554"/>
                    <a:pt x="9906" y="5761"/>
                  </a:cubicBezTo>
                  <a:cubicBezTo>
                    <a:pt x="9474" y="6195"/>
                    <a:pt x="8919" y="6495"/>
                    <a:pt x="8317" y="6613"/>
                  </a:cubicBezTo>
                  <a:lnTo>
                    <a:pt x="8317" y="1909"/>
                  </a:lnTo>
                  <a:cubicBezTo>
                    <a:pt x="8317" y="1788"/>
                    <a:pt x="8219" y="1693"/>
                    <a:pt x="8101" y="1693"/>
                  </a:cubicBezTo>
                  <a:cubicBezTo>
                    <a:pt x="7980" y="1693"/>
                    <a:pt x="7885" y="1788"/>
                    <a:pt x="7885" y="1909"/>
                  </a:cubicBezTo>
                  <a:lnTo>
                    <a:pt x="7885" y="6670"/>
                  </a:lnTo>
                  <a:cubicBezTo>
                    <a:pt x="7822" y="6673"/>
                    <a:pt x="7761" y="6676"/>
                    <a:pt x="7701" y="6676"/>
                  </a:cubicBezTo>
                  <a:cubicBezTo>
                    <a:pt x="6883" y="6676"/>
                    <a:pt x="6077" y="6477"/>
                    <a:pt x="5352" y="6100"/>
                  </a:cubicBezTo>
                  <a:lnTo>
                    <a:pt x="5352" y="432"/>
                  </a:lnTo>
                  <a:close/>
                  <a:moveTo>
                    <a:pt x="216" y="0"/>
                  </a:moveTo>
                  <a:cubicBezTo>
                    <a:pt x="98" y="0"/>
                    <a:pt x="0" y="98"/>
                    <a:pt x="0" y="216"/>
                  </a:cubicBezTo>
                  <a:cubicBezTo>
                    <a:pt x="0" y="337"/>
                    <a:pt x="98" y="432"/>
                    <a:pt x="216" y="432"/>
                  </a:cubicBezTo>
                  <a:lnTo>
                    <a:pt x="4923" y="432"/>
                  </a:lnTo>
                  <a:lnTo>
                    <a:pt x="4923" y="5847"/>
                  </a:lnTo>
                  <a:cubicBezTo>
                    <a:pt x="4759" y="5741"/>
                    <a:pt x="4603" y="5625"/>
                    <a:pt x="4454" y="5502"/>
                  </a:cubicBezTo>
                  <a:lnTo>
                    <a:pt x="4149" y="5245"/>
                  </a:lnTo>
                  <a:cubicBezTo>
                    <a:pt x="4105" y="5211"/>
                    <a:pt x="4059" y="5197"/>
                    <a:pt x="4016" y="5197"/>
                  </a:cubicBezTo>
                  <a:cubicBezTo>
                    <a:pt x="3843" y="5197"/>
                    <a:pt x="3706" y="5429"/>
                    <a:pt x="3872" y="5576"/>
                  </a:cubicBezTo>
                  <a:lnTo>
                    <a:pt x="4180" y="5833"/>
                  </a:lnTo>
                  <a:cubicBezTo>
                    <a:pt x="5168" y="6656"/>
                    <a:pt x="6414" y="7105"/>
                    <a:pt x="7701" y="7105"/>
                  </a:cubicBezTo>
                  <a:cubicBezTo>
                    <a:pt x="7706" y="7105"/>
                    <a:pt x="7710" y="7105"/>
                    <a:pt x="7715" y="7105"/>
                  </a:cubicBezTo>
                  <a:cubicBezTo>
                    <a:pt x="9140" y="7105"/>
                    <a:pt x="10429" y="6249"/>
                    <a:pt x="10980" y="4932"/>
                  </a:cubicBezTo>
                  <a:cubicBezTo>
                    <a:pt x="11533" y="3610"/>
                    <a:pt x="11230" y="2084"/>
                    <a:pt x="10220" y="1071"/>
                  </a:cubicBezTo>
                  <a:cubicBezTo>
                    <a:pt x="9546" y="386"/>
                    <a:pt x="8622" y="0"/>
                    <a:pt x="76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54" name="Google Shape;2054;p125"/>
            <p:cNvSpPr/>
            <p:nvPr/>
          </p:nvSpPr>
          <p:spPr>
            <a:xfrm>
              <a:off x="857975" y="1653050"/>
              <a:ext cx="215000" cy="233775"/>
            </a:xfrm>
            <a:custGeom>
              <a:avLst/>
              <a:gdLst/>
              <a:ahLst/>
              <a:cxnLst/>
              <a:rect l="l" t="t" r="r" b="b"/>
              <a:pathLst>
                <a:path w="8600" h="9351" extrusionOk="0">
                  <a:moveTo>
                    <a:pt x="3773" y="2591"/>
                  </a:moveTo>
                  <a:cubicBezTo>
                    <a:pt x="3800" y="2591"/>
                    <a:pt x="3827" y="2596"/>
                    <a:pt x="3852" y="2606"/>
                  </a:cubicBezTo>
                  <a:cubicBezTo>
                    <a:pt x="3962" y="2646"/>
                    <a:pt x="4019" y="2770"/>
                    <a:pt x="3976" y="2882"/>
                  </a:cubicBezTo>
                  <a:lnTo>
                    <a:pt x="3870" y="3170"/>
                  </a:lnTo>
                  <a:lnTo>
                    <a:pt x="3582" y="3933"/>
                  </a:lnTo>
                  <a:cubicBezTo>
                    <a:pt x="3470" y="3838"/>
                    <a:pt x="3326" y="3783"/>
                    <a:pt x="3179" y="3780"/>
                  </a:cubicBezTo>
                  <a:lnTo>
                    <a:pt x="3403" y="3178"/>
                  </a:lnTo>
                  <a:lnTo>
                    <a:pt x="3573" y="2732"/>
                  </a:lnTo>
                  <a:cubicBezTo>
                    <a:pt x="3593" y="2678"/>
                    <a:pt x="3634" y="2634"/>
                    <a:pt x="3685" y="2611"/>
                  </a:cubicBezTo>
                  <a:cubicBezTo>
                    <a:pt x="3713" y="2598"/>
                    <a:pt x="3743" y="2591"/>
                    <a:pt x="3773" y="2591"/>
                  </a:cubicBezTo>
                  <a:close/>
                  <a:moveTo>
                    <a:pt x="2770" y="3296"/>
                  </a:moveTo>
                  <a:cubicBezTo>
                    <a:pt x="2813" y="3296"/>
                    <a:pt x="2856" y="3296"/>
                    <a:pt x="2900" y="3299"/>
                  </a:cubicBezTo>
                  <a:lnTo>
                    <a:pt x="2592" y="4120"/>
                  </a:lnTo>
                  <a:lnTo>
                    <a:pt x="2592" y="4120"/>
                  </a:lnTo>
                  <a:lnTo>
                    <a:pt x="2698" y="3296"/>
                  </a:lnTo>
                  <a:close/>
                  <a:moveTo>
                    <a:pt x="5245" y="2835"/>
                  </a:moveTo>
                  <a:cubicBezTo>
                    <a:pt x="5252" y="2835"/>
                    <a:pt x="5259" y="2835"/>
                    <a:pt x="5266" y="2836"/>
                  </a:cubicBezTo>
                  <a:cubicBezTo>
                    <a:pt x="5378" y="2844"/>
                    <a:pt x="5462" y="2939"/>
                    <a:pt x="5462" y="3052"/>
                  </a:cubicBezTo>
                  <a:cubicBezTo>
                    <a:pt x="5462" y="3058"/>
                    <a:pt x="5462" y="3066"/>
                    <a:pt x="5462" y="3072"/>
                  </a:cubicBezTo>
                  <a:lnTo>
                    <a:pt x="5352" y="4189"/>
                  </a:lnTo>
                  <a:cubicBezTo>
                    <a:pt x="5269" y="4146"/>
                    <a:pt x="5174" y="4126"/>
                    <a:pt x="5079" y="4126"/>
                  </a:cubicBezTo>
                  <a:cubicBezTo>
                    <a:pt x="5027" y="4126"/>
                    <a:pt x="4975" y="4131"/>
                    <a:pt x="4923" y="4146"/>
                  </a:cubicBezTo>
                  <a:lnTo>
                    <a:pt x="5033" y="3029"/>
                  </a:lnTo>
                  <a:cubicBezTo>
                    <a:pt x="5041" y="2918"/>
                    <a:pt x="5135" y="2835"/>
                    <a:pt x="5245" y="2835"/>
                  </a:cubicBezTo>
                  <a:close/>
                  <a:moveTo>
                    <a:pt x="1323" y="2562"/>
                  </a:moveTo>
                  <a:cubicBezTo>
                    <a:pt x="1375" y="2562"/>
                    <a:pt x="1426" y="2584"/>
                    <a:pt x="1460" y="2629"/>
                  </a:cubicBezTo>
                  <a:cubicBezTo>
                    <a:pt x="1523" y="2709"/>
                    <a:pt x="1549" y="2810"/>
                    <a:pt x="1535" y="2911"/>
                  </a:cubicBezTo>
                  <a:lnTo>
                    <a:pt x="1374" y="4151"/>
                  </a:lnTo>
                  <a:cubicBezTo>
                    <a:pt x="1374" y="4151"/>
                    <a:pt x="1362" y="4203"/>
                    <a:pt x="1322" y="4203"/>
                  </a:cubicBezTo>
                  <a:cubicBezTo>
                    <a:pt x="1285" y="4203"/>
                    <a:pt x="1273" y="4154"/>
                    <a:pt x="1273" y="4151"/>
                  </a:cubicBezTo>
                  <a:lnTo>
                    <a:pt x="1112" y="2911"/>
                  </a:lnTo>
                  <a:cubicBezTo>
                    <a:pt x="1095" y="2810"/>
                    <a:pt x="1123" y="2709"/>
                    <a:pt x="1187" y="2629"/>
                  </a:cubicBezTo>
                  <a:cubicBezTo>
                    <a:pt x="1221" y="2584"/>
                    <a:pt x="1272" y="2562"/>
                    <a:pt x="1323" y="2562"/>
                  </a:cubicBezTo>
                  <a:close/>
                  <a:moveTo>
                    <a:pt x="2263" y="3296"/>
                  </a:moveTo>
                  <a:lnTo>
                    <a:pt x="2151" y="4151"/>
                  </a:lnTo>
                  <a:cubicBezTo>
                    <a:pt x="2151" y="4151"/>
                    <a:pt x="2140" y="4203"/>
                    <a:pt x="2099" y="4203"/>
                  </a:cubicBezTo>
                  <a:cubicBezTo>
                    <a:pt x="2062" y="4203"/>
                    <a:pt x="2050" y="4154"/>
                    <a:pt x="2050" y="4151"/>
                  </a:cubicBezTo>
                  <a:lnTo>
                    <a:pt x="1938" y="3296"/>
                  </a:lnTo>
                  <a:close/>
                  <a:moveTo>
                    <a:pt x="3167" y="4209"/>
                  </a:moveTo>
                  <a:cubicBezTo>
                    <a:pt x="3285" y="4209"/>
                    <a:pt x="3383" y="4307"/>
                    <a:pt x="3383" y="4425"/>
                  </a:cubicBezTo>
                  <a:lnTo>
                    <a:pt x="3383" y="5574"/>
                  </a:lnTo>
                  <a:cubicBezTo>
                    <a:pt x="3312" y="5549"/>
                    <a:pt x="3239" y="5537"/>
                    <a:pt x="3166" y="5537"/>
                  </a:cubicBezTo>
                  <a:cubicBezTo>
                    <a:pt x="3099" y="5537"/>
                    <a:pt x="3033" y="5547"/>
                    <a:pt x="2969" y="5568"/>
                  </a:cubicBezTo>
                  <a:lnTo>
                    <a:pt x="2951" y="5576"/>
                  </a:lnTo>
                  <a:lnTo>
                    <a:pt x="2951" y="4425"/>
                  </a:lnTo>
                  <a:cubicBezTo>
                    <a:pt x="2951" y="4307"/>
                    <a:pt x="3046" y="4209"/>
                    <a:pt x="3167" y="4209"/>
                  </a:cubicBezTo>
                  <a:close/>
                  <a:moveTo>
                    <a:pt x="5079" y="4554"/>
                  </a:moveTo>
                  <a:cubicBezTo>
                    <a:pt x="5174" y="4554"/>
                    <a:pt x="5260" y="4621"/>
                    <a:pt x="5286" y="4713"/>
                  </a:cubicBezTo>
                  <a:lnTo>
                    <a:pt x="5580" y="5807"/>
                  </a:lnTo>
                  <a:cubicBezTo>
                    <a:pt x="5567" y="5806"/>
                    <a:pt x="5554" y="5806"/>
                    <a:pt x="5541" y="5806"/>
                  </a:cubicBezTo>
                  <a:cubicBezTo>
                    <a:pt x="5407" y="5806"/>
                    <a:pt x="5275" y="5846"/>
                    <a:pt x="5165" y="5922"/>
                  </a:cubicBezTo>
                  <a:lnTo>
                    <a:pt x="4869" y="4825"/>
                  </a:lnTo>
                  <a:cubicBezTo>
                    <a:pt x="4840" y="4713"/>
                    <a:pt x="4906" y="4595"/>
                    <a:pt x="5021" y="4566"/>
                  </a:cubicBezTo>
                  <a:lnTo>
                    <a:pt x="5021" y="4563"/>
                  </a:lnTo>
                  <a:cubicBezTo>
                    <a:pt x="5038" y="4557"/>
                    <a:pt x="5059" y="4554"/>
                    <a:pt x="5079" y="4554"/>
                  </a:cubicBezTo>
                  <a:close/>
                  <a:moveTo>
                    <a:pt x="3178" y="5975"/>
                  </a:moveTo>
                  <a:cubicBezTo>
                    <a:pt x="3259" y="5975"/>
                    <a:pt x="3338" y="6017"/>
                    <a:pt x="3375" y="6118"/>
                  </a:cubicBezTo>
                  <a:lnTo>
                    <a:pt x="3392" y="6169"/>
                  </a:lnTo>
                  <a:lnTo>
                    <a:pt x="3910" y="7756"/>
                  </a:lnTo>
                  <a:cubicBezTo>
                    <a:pt x="3947" y="7871"/>
                    <a:pt x="3884" y="7992"/>
                    <a:pt x="3772" y="8029"/>
                  </a:cubicBezTo>
                  <a:cubicBezTo>
                    <a:pt x="3749" y="8037"/>
                    <a:pt x="3726" y="8040"/>
                    <a:pt x="3704" y="8040"/>
                  </a:cubicBezTo>
                  <a:cubicBezTo>
                    <a:pt x="3613" y="8040"/>
                    <a:pt x="3528" y="7983"/>
                    <a:pt x="3498" y="7891"/>
                  </a:cubicBezTo>
                  <a:lnTo>
                    <a:pt x="2963" y="6250"/>
                  </a:lnTo>
                  <a:cubicBezTo>
                    <a:pt x="2917" y="6086"/>
                    <a:pt x="3048" y="5975"/>
                    <a:pt x="3178" y="5975"/>
                  </a:cubicBezTo>
                  <a:close/>
                  <a:moveTo>
                    <a:pt x="5541" y="6238"/>
                  </a:moveTo>
                  <a:cubicBezTo>
                    <a:pt x="5591" y="6238"/>
                    <a:pt x="5642" y="6257"/>
                    <a:pt x="5689" y="6302"/>
                  </a:cubicBezTo>
                  <a:lnTo>
                    <a:pt x="5761" y="6374"/>
                  </a:lnTo>
                  <a:lnTo>
                    <a:pt x="5764" y="6380"/>
                  </a:lnTo>
                  <a:lnTo>
                    <a:pt x="7891" y="8550"/>
                  </a:lnTo>
                  <a:cubicBezTo>
                    <a:pt x="7975" y="8637"/>
                    <a:pt x="7975" y="8772"/>
                    <a:pt x="7888" y="8855"/>
                  </a:cubicBezTo>
                  <a:cubicBezTo>
                    <a:pt x="7848" y="8896"/>
                    <a:pt x="7793" y="8916"/>
                    <a:pt x="7736" y="8916"/>
                  </a:cubicBezTo>
                  <a:cubicBezTo>
                    <a:pt x="7678" y="8916"/>
                    <a:pt x="7624" y="8893"/>
                    <a:pt x="7583" y="8852"/>
                  </a:cubicBezTo>
                  <a:lnTo>
                    <a:pt x="5381" y="6604"/>
                  </a:lnTo>
                  <a:cubicBezTo>
                    <a:pt x="5237" y="6445"/>
                    <a:pt x="5377" y="6238"/>
                    <a:pt x="5541" y="6238"/>
                  </a:cubicBezTo>
                  <a:close/>
                  <a:moveTo>
                    <a:pt x="2520" y="0"/>
                  </a:moveTo>
                  <a:cubicBezTo>
                    <a:pt x="1126" y="0"/>
                    <a:pt x="1" y="1126"/>
                    <a:pt x="1" y="2516"/>
                  </a:cubicBezTo>
                  <a:cubicBezTo>
                    <a:pt x="1" y="2925"/>
                    <a:pt x="317" y="3265"/>
                    <a:pt x="726" y="3294"/>
                  </a:cubicBezTo>
                  <a:lnTo>
                    <a:pt x="844" y="4206"/>
                  </a:lnTo>
                  <a:cubicBezTo>
                    <a:pt x="876" y="4448"/>
                    <a:pt x="1080" y="4632"/>
                    <a:pt x="1322" y="4635"/>
                  </a:cubicBezTo>
                  <a:cubicBezTo>
                    <a:pt x="1477" y="4635"/>
                    <a:pt x="1624" y="4560"/>
                    <a:pt x="1711" y="4431"/>
                  </a:cubicBezTo>
                  <a:cubicBezTo>
                    <a:pt x="1800" y="4560"/>
                    <a:pt x="1944" y="4635"/>
                    <a:pt x="2099" y="4635"/>
                  </a:cubicBezTo>
                  <a:cubicBezTo>
                    <a:pt x="2275" y="4635"/>
                    <a:pt x="2439" y="4537"/>
                    <a:pt x="2520" y="4382"/>
                  </a:cubicBezTo>
                  <a:lnTo>
                    <a:pt x="2520" y="4428"/>
                  </a:lnTo>
                  <a:lnTo>
                    <a:pt x="2520" y="6155"/>
                  </a:lnTo>
                  <a:cubicBezTo>
                    <a:pt x="2520" y="6178"/>
                    <a:pt x="2522" y="6201"/>
                    <a:pt x="2525" y="6224"/>
                  </a:cubicBezTo>
                  <a:cubicBezTo>
                    <a:pt x="2528" y="6282"/>
                    <a:pt x="2537" y="6336"/>
                    <a:pt x="2554" y="6388"/>
                  </a:cubicBezTo>
                  <a:lnTo>
                    <a:pt x="3090" y="8029"/>
                  </a:lnTo>
                  <a:cubicBezTo>
                    <a:pt x="3186" y="8291"/>
                    <a:pt x="3432" y="8453"/>
                    <a:pt x="3696" y="8453"/>
                  </a:cubicBezTo>
                  <a:cubicBezTo>
                    <a:pt x="3763" y="8453"/>
                    <a:pt x="3831" y="8443"/>
                    <a:pt x="3898" y="8421"/>
                  </a:cubicBezTo>
                  <a:cubicBezTo>
                    <a:pt x="4232" y="8314"/>
                    <a:pt x="4417" y="7963"/>
                    <a:pt x="4322" y="7626"/>
                  </a:cubicBezTo>
                  <a:lnTo>
                    <a:pt x="3815" y="6074"/>
                  </a:lnTo>
                  <a:lnTo>
                    <a:pt x="3815" y="4546"/>
                  </a:lnTo>
                  <a:lnTo>
                    <a:pt x="4206" y="3507"/>
                  </a:lnTo>
                  <a:cubicBezTo>
                    <a:pt x="4319" y="3538"/>
                    <a:pt x="4431" y="3576"/>
                    <a:pt x="4540" y="3616"/>
                  </a:cubicBezTo>
                  <a:lnTo>
                    <a:pt x="4434" y="4704"/>
                  </a:lnTo>
                  <a:lnTo>
                    <a:pt x="4434" y="4719"/>
                  </a:lnTo>
                  <a:lnTo>
                    <a:pt x="4434" y="4736"/>
                  </a:lnTo>
                  <a:cubicBezTo>
                    <a:pt x="4431" y="4805"/>
                    <a:pt x="4437" y="4874"/>
                    <a:pt x="4454" y="4940"/>
                  </a:cubicBezTo>
                  <a:lnTo>
                    <a:pt x="4906" y="6607"/>
                  </a:lnTo>
                  <a:cubicBezTo>
                    <a:pt x="4918" y="6653"/>
                    <a:pt x="4935" y="6699"/>
                    <a:pt x="4958" y="6739"/>
                  </a:cubicBezTo>
                  <a:cubicBezTo>
                    <a:pt x="4987" y="6803"/>
                    <a:pt x="5027" y="6857"/>
                    <a:pt x="5076" y="6906"/>
                  </a:cubicBezTo>
                  <a:lnTo>
                    <a:pt x="7278" y="9155"/>
                  </a:lnTo>
                  <a:cubicBezTo>
                    <a:pt x="7396" y="9278"/>
                    <a:pt x="7560" y="9350"/>
                    <a:pt x="7733" y="9350"/>
                  </a:cubicBezTo>
                  <a:lnTo>
                    <a:pt x="7736" y="9350"/>
                  </a:lnTo>
                  <a:cubicBezTo>
                    <a:pt x="8309" y="9350"/>
                    <a:pt x="8599" y="8660"/>
                    <a:pt x="8199" y="8251"/>
                  </a:cubicBezTo>
                  <a:lnTo>
                    <a:pt x="6109" y="6118"/>
                  </a:lnTo>
                  <a:lnTo>
                    <a:pt x="5732" y="4719"/>
                  </a:lnTo>
                  <a:lnTo>
                    <a:pt x="5775" y="4281"/>
                  </a:lnTo>
                  <a:cubicBezTo>
                    <a:pt x="5856" y="4341"/>
                    <a:pt x="5939" y="4405"/>
                    <a:pt x="6017" y="4471"/>
                  </a:cubicBezTo>
                  <a:lnTo>
                    <a:pt x="6642" y="4989"/>
                  </a:lnTo>
                  <a:cubicBezTo>
                    <a:pt x="6687" y="5026"/>
                    <a:pt x="6734" y="5042"/>
                    <a:pt x="6779" y="5042"/>
                  </a:cubicBezTo>
                  <a:cubicBezTo>
                    <a:pt x="6952" y="5042"/>
                    <a:pt x="7089" y="4805"/>
                    <a:pt x="6915" y="4658"/>
                  </a:cubicBezTo>
                  <a:lnTo>
                    <a:pt x="6294" y="4140"/>
                  </a:lnTo>
                  <a:cubicBezTo>
                    <a:pt x="6144" y="4013"/>
                    <a:pt x="5986" y="3898"/>
                    <a:pt x="5824" y="3789"/>
                  </a:cubicBezTo>
                  <a:lnTo>
                    <a:pt x="5891" y="3115"/>
                  </a:lnTo>
                  <a:cubicBezTo>
                    <a:pt x="5893" y="3092"/>
                    <a:pt x="5893" y="3072"/>
                    <a:pt x="5893" y="3052"/>
                  </a:cubicBezTo>
                  <a:cubicBezTo>
                    <a:pt x="5891" y="2709"/>
                    <a:pt x="5620" y="2427"/>
                    <a:pt x="5277" y="2413"/>
                  </a:cubicBezTo>
                  <a:cubicBezTo>
                    <a:pt x="5266" y="2412"/>
                    <a:pt x="5255" y="2412"/>
                    <a:pt x="5244" y="2412"/>
                  </a:cubicBezTo>
                  <a:cubicBezTo>
                    <a:pt x="4916" y="2412"/>
                    <a:pt x="4640" y="2660"/>
                    <a:pt x="4604" y="2988"/>
                  </a:cubicBezTo>
                  <a:lnTo>
                    <a:pt x="4584" y="3173"/>
                  </a:lnTo>
                  <a:cubicBezTo>
                    <a:pt x="4509" y="3147"/>
                    <a:pt x="4434" y="3121"/>
                    <a:pt x="4359" y="3101"/>
                  </a:cubicBezTo>
                  <a:lnTo>
                    <a:pt x="4382" y="3037"/>
                  </a:lnTo>
                  <a:cubicBezTo>
                    <a:pt x="4526" y="2698"/>
                    <a:pt x="4359" y="2306"/>
                    <a:pt x="4016" y="2177"/>
                  </a:cubicBezTo>
                  <a:cubicBezTo>
                    <a:pt x="3940" y="2147"/>
                    <a:pt x="3862" y="2134"/>
                    <a:pt x="3785" y="2134"/>
                  </a:cubicBezTo>
                  <a:cubicBezTo>
                    <a:pt x="3514" y="2134"/>
                    <a:pt x="3260" y="2306"/>
                    <a:pt x="3170" y="2580"/>
                  </a:cubicBezTo>
                  <a:lnTo>
                    <a:pt x="3058" y="2873"/>
                  </a:lnTo>
                  <a:cubicBezTo>
                    <a:pt x="2963" y="2868"/>
                    <a:pt x="2865" y="2865"/>
                    <a:pt x="2770" y="2865"/>
                  </a:cubicBezTo>
                  <a:lnTo>
                    <a:pt x="1970" y="2865"/>
                  </a:lnTo>
                  <a:cubicBezTo>
                    <a:pt x="1973" y="2675"/>
                    <a:pt x="1906" y="2490"/>
                    <a:pt x="1785" y="2344"/>
                  </a:cubicBezTo>
                  <a:cubicBezTo>
                    <a:pt x="1665" y="2201"/>
                    <a:pt x="1494" y="2130"/>
                    <a:pt x="1323" y="2130"/>
                  </a:cubicBezTo>
                  <a:cubicBezTo>
                    <a:pt x="1153" y="2130"/>
                    <a:pt x="982" y="2201"/>
                    <a:pt x="861" y="2344"/>
                  </a:cubicBezTo>
                  <a:cubicBezTo>
                    <a:pt x="743" y="2485"/>
                    <a:pt x="677" y="2666"/>
                    <a:pt x="677" y="2850"/>
                  </a:cubicBezTo>
                  <a:cubicBezTo>
                    <a:pt x="530" y="2807"/>
                    <a:pt x="432" y="2672"/>
                    <a:pt x="432" y="2519"/>
                  </a:cubicBezTo>
                  <a:cubicBezTo>
                    <a:pt x="432" y="1365"/>
                    <a:pt x="1365" y="432"/>
                    <a:pt x="2520" y="432"/>
                  </a:cubicBezTo>
                  <a:lnTo>
                    <a:pt x="2764" y="432"/>
                  </a:lnTo>
                  <a:cubicBezTo>
                    <a:pt x="2882" y="432"/>
                    <a:pt x="2980" y="334"/>
                    <a:pt x="2980" y="216"/>
                  </a:cubicBezTo>
                  <a:cubicBezTo>
                    <a:pt x="2980" y="95"/>
                    <a:pt x="2882" y="0"/>
                    <a:pt x="27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55" name="Google Shape;2055;p125"/>
            <p:cNvSpPr/>
            <p:nvPr/>
          </p:nvSpPr>
          <p:spPr>
            <a:xfrm>
              <a:off x="898650" y="1674625"/>
              <a:ext cx="12600" cy="10875"/>
            </a:xfrm>
            <a:custGeom>
              <a:avLst/>
              <a:gdLst/>
              <a:ahLst/>
              <a:cxnLst/>
              <a:rect l="l" t="t" r="r" b="b"/>
              <a:pathLst>
                <a:path w="504" h="435" extrusionOk="0">
                  <a:moveTo>
                    <a:pt x="288" y="1"/>
                  </a:moveTo>
                  <a:cubicBezTo>
                    <a:pt x="95" y="1"/>
                    <a:pt x="0" y="234"/>
                    <a:pt x="135" y="369"/>
                  </a:cubicBezTo>
                  <a:cubicBezTo>
                    <a:pt x="179" y="414"/>
                    <a:pt x="233" y="434"/>
                    <a:pt x="287" y="434"/>
                  </a:cubicBezTo>
                  <a:cubicBezTo>
                    <a:pt x="397" y="434"/>
                    <a:pt x="504" y="347"/>
                    <a:pt x="504" y="217"/>
                  </a:cubicBezTo>
                  <a:cubicBezTo>
                    <a:pt x="504" y="99"/>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56" name="Google Shape;2056;p125"/>
          <p:cNvGrpSpPr/>
          <p:nvPr/>
        </p:nvGrpSpPr>
        <p:grpSpPr>
          <a:xfrm>
            <a:off x="2290788" y="2244188"/>
            <a:ext cx="251500" cy="368875"/>
            <a:chOff x="1528500" y="2072325"/>
            <a:chExt cx="251500" cy="368875"/>
          </a:xfrm>
        </p:grpSpPr>
        <p:sp>
          <p:nvSpPr>
            <p:cNvPr id="2057" name="Google Shape;2057;p125"/>
            <p:cNvSpPr/>
            <p:nvPr/>
          </p:nvSpPr>
          <p:spPr>
            <a:xfrm>
              <a:off x="1528500" y="2072325"/>
              <a:ext cx="251500" cy="368875"/>
            </a:xfrm>
            <a:custGeom>
              <a:avLst/>
              <a:gdLst/>
              <a:ahLst/>
              <a:cxnLst/>
              <a:rect l="l" t="t" r="r" b="b"/>
              <a:pathLst>
                <a:path w="10060" h="14755" extrusionOk="0">
                  <a:moveTo>
                    <a:pt x="6760" y="1152"/>
                  </a:moveTo>
                  <a:cubicBezTo>
                    <a:pt x="7275" y="1155"/>
                    <a:pt x="7696" y="1573"/>
                    <a:pt x="7696" y="2088"/>
                  </a:cubicBezTo>
                  <a:lnTo>
                    <a:pt x="7696" y="3196"/>
                  </a:lnTo>
                  <a:cubicBezTo>
                    <a:pt x="7163" y="2595"/>
                    <a:pt x="6743" y="1904"/>
                    <a:pt x="6455" y="1152"/>
                  </a:cubicBezTo>
                  <a:close/>
                  <a:moveTo>
                    <a:pt x="5997" y="1152"/>
                  </a:moveTo>
                  <a:cubicBezTo>
                    <a:pt x="6320" y="2068"/>
                    <a:pt x="6829" y="2905"/>
                    <a:pt x="7494" y="3614"/>
                  </a:cubicBezTo>
                  <a:lnTo>
                    <a:pt x="7699" y="3830"/>
                  </a:lnTo>
                  <a:lnTo>
                    <a:pt x="7699" y="4005"/>
                  </a:lnTo>
                  <a:lnTo>
                    <a:pt x="6331" y="4005"/>
                  </a:lnTo>
                  <a:lnTo>
                    <a:pt x="6121" y="3781"/>
                  </a:lnTo>
                  <a:cubicBezTo>
                    <a:pt x="5479" y="3098"/>
                    <a:pt x="5021" y="2264"/>
                    <a:pt x="4788" y="1357"/>
                  </a:cubicBezTo>
                  <a:lnTo>
                    <a:pt x="4736" y="1152"/>
                  </a:lnTo>
                  <a:close/>
                  <a:moveTo>
                    <a:pt x="4290" y="1152"/>
                  </a:moveTo>
                  <a:lnTo>
                    <a:pt x="4371" y="1466"/>
                  </a:lnTo>
                  <a:cubicBezTo>
                    <a:pt x="4561" y="2206"/>
                    <a:pt x="4889" y="2900"/>
                    <a:pt x="5338" y="3519"/>
                  </a:cubicBezTo>
                  <a:lnTo>
                    <a:pt x="4601" y="3519"/>
                  </a:lnTo>
                  <a:cubicBezTo>
                    <a:pt x="4279" y="3519"/>
                    <a:pt x="3991" y="3712"/>
                    <a:pt x="3867" y="4008"/>
                  </a:cubicBezTo>
                  <a:lnTo>
                    <a:pt x="2367" y="4008"/>
                  </a:lnTo>
                  <a:lnTo>
                    <a:pt x="2367" y="2091"/>
                  </a:lnTo>
                  <a:cubicBezTo>
                    <a:pt x="2367" y="1576"/>
                    <a:pt x="2785" y="1155"/>
                    <a:pt x="3303" y="1155"/>
                  </a:cubicBezTo>
                  <a:lnTo>
                    <a:pt x="3303" y="1152"/>
                  </a:lnTo>
                  <a:close/>
                  <a:moveTo>
                    <a:pt x="5462" y="3950"/>
                  </a:moveTo>
                  <a:cubicBezTo>
                    <a:pt x="5661" y="3950"/>
                    <a:pt x="5822" y="4112"/>
                    <a:pt x="5822" y="4310"/>
                  </a:cubicBezTo>
                  <a:lnTo>
                    <a:pt x="5822" y="5174"/>
                  </a:lnTo>
                  <a:cubicBezTo>
                    <a:pt x="5822" y="5373"/>
                    <a:pt x="5661" y="5534"/>
                    <a:pt x="5462" y="5534"/>
                  </a:cubicBezTo>
                  <a:lnTo>
                    <a:pt x="4598" y="5534"/>
                  </a:lnTo>
                  <a:cubicBezTo>
                    <a:pt x="4400" y="5534"/>
                    <a:pt x="4238" y="5373"/>
                    <a:pt x="4238" y="5174"/>
                  </a:cubicBezTo>
                  <a:lnTo>
                    <a:pt x="4238" y="4310"/>
                  </a:lnTo>
                  <a:cubicBezTo>
                    <a:pt x="4238" y="4112"/>
                    <a:pt x="4400" y="3950"/>
                    <a:pt x="4598" y="3950"/>
                  </a:cubicBezTo>
                  <a:close/>
                  <a:moveTo>
                    <a:pt x="8807" y="433"/>
                  </a:moveTo>
                  <a:cubicBezTo>
                    <a:pt x="9259" y="433"/>
                    <a:pt x="9627" y="801"/>
                    <a:pt x="9627" y="1256"/>
                  </a:cubicBezTo>
                  <a:lnTo>
                    <a:pt x="9627" y="4944"/>
                  </a:lnTo>
                  <a:cubicBezTo>
                    <a:pt x="9627" y="5177"/>
                    <a:pt x="9530" y="5401"/>
                    <a:pt x="9354" y="5557"/>
                  </a:cubicBezTo>
                  <a:lnTo>
                    <a:pt x="9354" y="5433"/>
                  </a:lnTo>
                  <a:cubicBezTo>
                    <a:pt x="9354" y="4725"/>
                    <a:pt x="8833" y="4123"/>
                    <a:pt x="8130" y="4022"/>
                  </a:cubicBezTo>
                  <a:lnTo>
                    <a:pt x="8130" y="2091"/>
                  </a:lnTo>
                  <a:cubicBezTo>
                    <a:pt x="8130" y="1386"/>
                    <a:pt x="7595" y="795"/>
                    <a:pt x="6893" y="729"/>
                  </a:cubicBezTo>
                  <a:lnTo>
                    <a:pt x="6893" y="447"/>
                  </a:lnTo>
                  <a:cubicBezTo>
                    <a:pt x="6893" y="441"/>
                    <a:pt x="6895" y="436"/>
                    <a:pt x="6904" y="433"/>
                  </a:cubicBezTo>
                  <a:close/>
                  <a:moveTo>
                    <a:pt x="7926" y="4440"/>
                  </a:moveTo>
                  <a:cubicBezTo>
                    <a:pt x="8473" y="4440"/>
                    <a:pt x="8919" y="4886"/>
                    <a:pt x="8919" y="5433"/>
                  </a:cubicBezTo>
                  <a:lnTo>
                    <a:pt x="8919" y="6297"/>
                  </a:lnTo>
                  <a:cubicBezTo>
                    <a:pt x="8919" y="6818"/>
                    <a:pt x="8761" y="7324"/>
                    <a:pt x="8464" y="7750"/>
                  </a:cubicBezTo>
                  <a:cubicBezTo>
                    <a:pt x="8453" y="7762"/>
                    <a:pt x="8444" y="7776"/>
                    <a:pt x="8436" y="7791"/>
                  </a:cubicBezTo>
                  <a:cubicBezTo>
                    <a:pt x="7955" y="8456"/>
                    <a:pt x="7186" y="8847"/>
                    <a:pt x="6369" y="8847"/>
                  </a:cubicBezTo>
                  <a:lnTo>
                    <a:pt x="3689" y="8847"/>
                  </a:lnTo>
                  <a:cubicBezTo>
                    <a:pt x="2871" y="8847"/>
                    <a:pt x="2102" y="8456"/>
                    <a:pt x="1622" y="7791"/>
                  </a:cubicBezTo>
                  <a:cubicBezTo>
                    <a:pt x="1613" y="7776"/>
                    <a:pt x="1604" y="7762"/>
                    <a:pt x="1593" y="7750"/>
                  </a:cubicBezTo>
                  <a:cubicBezTo>
                    <a:pt x="1296" y="7324"/>
                    <a:pt x="1138" y="6818"/>
                    <a:pt x="1138" y="6297"/>
                  </a:cubicBezTo>
                  <a:lnTo>
                    <a:pt x="1141" y="5433"/>
                  </a:lnTo>
                  <a:cubicBezTo>
                    <a:pt x="1141" y="4886"/>
                    <a:pt x="1584" y="4440"/>
                    <a:pt x="2134" y="4440"/>
                  </a:cubicBezTo>
                  <a:lnTo>
                    <a:pt x="3807" y="4440"/>
                  </a:lnTo>
                  <a:lnTo>
                    <a:pt x="3807" y="5174"/>
                  </a:lnTo>
                  <a:cubicBezTo>
                    <a:pt x="3807" y="5612"/>
                    <a:pt x="4161" y="5966"/>
                    <a:pt x="4598" y="5966"/>
                  </a:cubicBezTo>
                  <a:lnTo>
                    <a:pt x="4814" y="5966"/>
                  </a:lnTo>
                  <a:lnTo>
                    <a:pt x="4814" y="6953"/>
                  </a:lnTo>
                  <a:lnTo>
                    <a:pt x="3726" y="6953"/>
                  </a:lnTo>
                  <a:cubicBezTo>
                    <a:pt x="3291" y="6953"/>
                    <a:pt x="2943" y="7304"/>
                    <a:pt x="2940" y="7736"/>
                  </a:cubicBezTo>
                  <a:cubicBezTo>
                    <a:pt x="2940" y="7854"/>
                    <a:pt x="3038" y="7952"/>
                    <a:pt x="3156" y="7952"/>
                  </a:cubicBezTo>
                  <a:cubicBezTo>
                    <a:pt x="3277" y="7952"/>
                    <a:pt x="3372" y="7854"/>
                    <a:pt x="3372" y="7736"/>
                  </a:cubicBezTo>
                  <a:cubicBezTo>
                    <a:pt x="3375" y="7543"/>
                    <a:pt x="3530" y="7385"/>
                    <a:pt x="3726" y="7385"/>
                  </a:cubicBezTo>
                  <a:lnTo>
                    <a:pt x="6337" y="7385"/>
                  </a:lnTo>
                  <a:cubicBezTo>
                    <a:pt x="6530" y="7385"/>
                    <a:pt x="6688" y="7543"/>
                    <a:pt x="6688" y="7736"/>
                  </a:cubicBezTo>
                  <a:cubicBezTo>
                    <a:pt x="6688" y="7854"/>
                    <a:pt x="6783" y="7952"/>
                    <a:pt x="6904" y="7952"/>
                  </a:cubicBezTo>
                  <a:cubicBezTo>
                    <a:pt x="7022" y="7952"/>
                    <a:pt x="7120" y="7854"/>
                    <a:pt x="7120" y="7736"/>
                  </a:cubicBezTo>
                  <a:cubicBezTo>
                    <a:pt x="7120" y="7304"/>
                    <a:pt x="6769" y="6953"/>
                    <a:pt x="6334" y="6953"/>
                  </a:cubicBezTo>
                  <a:lnTo>
                    <a:pt x="5246" y="6953"/>
                  </a:lnTo>
                  <a:lnTo>
                    <a:pt x="5246" y="5968"/>
                  </a:lnTo>
                  <a:lnTo>
                    <a:pt x="5462" y="5968"/>
                  </a:lnTo>
                  <a:cubicBezTo>
                    <a:pt x="5899" y="5966"/>
                    <a:pt x="6254" y="5612"/>
                    <a:pt x="6254" y="5177"/>
                  </a:cubicBezTo>
                  <a:lnTo>
                    <a:pt x="6254" y="4440"/>
                  </a:lnTo>
                  <a:close/>
                  <a:moveTo>
                    <a:pt x="1717" y="8533"/>
                  </a:moveTo>
                  <a:lnTo>
                    <a:pt x="1717" y="8533"/>
                  </a:lnTo>
                  <a:cubicBezTo>
                    <a:pt x="2261" y="9017"/>
                    <a:pt x="2963" y="9282"/>
                    <a:pt x="3691" y="9282"/>
                  </a:cubicBezTo>
                  <a:lnTo>
                    <a:pt x="6372" y="9282"/>
                  </a:lnTo>
                  <a:cubicBezTo>
                    <a:pt x="7100" y="9282"/>
                    <a:pt x="7802" y="9017"/>
                    <a:pt x="8346" y="8533"/>
                  </a:cubicBezTo>
                  <a:lnTo>
                    <a:pt x="8346" y="8533"/>
                  </a:lnTo>
                  <a:lnTo>
                    <a:pt x="8318" y="8804"/>
                  </a:lnTo>
                  <a:lnTo>
                    <a:pt x="8318" y="8810"/>
                  </a:lnTo>
                  <a:lnTo>
                    <a:pt x="8246" y="9529"/>
                  </a:lnTo>
                  <a:lnTo>
                    <a:pt x="3740" y="9529"/>
                  </a:lnTo>
                  <a:cubicBezTo>
                    <a:pt x="3622" y="9529"/>
                    <a:pt x="3524" y="9624"/>
                    <a:pt x="3524" y="9745"/>
                  </a:cubicBezTo>
                  <a:cubicBezTo>
                    <a:pt x="3524" y="9863"/>
                    <a:pt x="3622" y="9961"/>
                    <a:pt x="3740" y="9961"/>
                  </a:cubicBezTo>
                  <a:lnTo>
                    <a:pt x="8200" y="9961"/>
                  </a:lnTo>
                  <a:lnTo>
                    <a:pt x="8119" y="10764"/>
                  </a:lnTo>
                  <a:lnTo>
                    <a:pt x="1941" y="10764"/>
                  </a:lnTo>
                  <a:lnTo>
                    <a:pt x="1861" y="9961"/>
                  </a:lnTo>
                  <a:lnTo>
                    <a:pt x="2811" y="9961"/>
                  </a:lnTo>
                  <a:cubicBezTo>
                    <a:pt x="2931" y="9961"/>
                    <a:pt x="3026" y="9863"/>
                    <a:pt x="3026" y="9745"/>
                  </a:cubicBezTo>
                  <a:cubicBezTo>
                    <a:pt x="3026" y="9624"/>
                    <a:pt x="2931" y="9529"/>
                    <a:pt x="2811" y="9529"/>
                  </a:cubicBezTo>
                  <a:lnTo>
                    <a:pt x="1817" y="9529"/>
                  </a:lnTo>
                  <a:lnTo>
                    <a:pt x="1717" y="8533"/>
                  </a:lnTo>
                  <a:close/>
                  <a:moveTo>
                    <a:pt x="8076" y="11199"/>
                  </a:moveTo>
                  <a:lnTo>
                    <a:pt x="7935" y="12595"/>
                  </a:lnTo>
                  <a:lnTo>
                    <a:pt x="6573" y="12595"/>
                  </a:lnTo>
                  <a:lnTo>
                    <a:pt x="6573" y="12434"/>
                  </a:lnTo>
                  <a:cubicBezTo>
                    <a:pt x="6573" y="11792"/>
                    <a:pt x="6089" y="11268"/>
                    <a:pt x="5494" y="11268"/>
                  </a:cubicBezTo>
                  <a:lnTo>
                    <a:pt x="4569" y="11268"/>
                  </a:lnTo>
                  <a:cubicBezTo>
                    <a:pt x="3974" y="11268"/>
                    <a:pt x="3490" y="11792"/>
                    <a:pt x="3490" y="12434"/>
                  </a:cubicBezTo>
                  <a:lnTo>
                    <a:pt x="3490" y="12595"/>
                  </a:lnTo>
                  <a:lnTo>
                    <a:pt x="2128" y="12595"/>
                  </a:lnTo>
                  <a:lnTo>
                    <a:pt x="1987" y="11199"/>
                  </a:lnTo>
                  <a:close/>
                  <a:moveTo>
                    <a:pt x="1360" y="9302"/>
                  </a:moveTo>
                  <a:lnTo>
                    <a:pt x="1694" y="12598"/>
                  </a:lnTo>
                  <a:cubicBezTo>
                    <a:pt x="1535" y="12604"/>
                    <a:pt x="1380" y="12647"/>
                    <a:pt x="1242" y="12722"/>
                  </a:cubicBezTo>
                  <a:cubicBezTo>
                    <a:pt x="844" y="12224"/>
                    <a:pt x="637" y="11663"/>
                    <a:pt x="637" y="11084"/>
                  </a:cubicBezTo>
                  <a:cubicBezTo>
                    <a:pt x="634" y="10448"/>
                    <a:pt x="890" y="9829"/>
                    <a:pt x="1360" y="9302"/>
                  </a:cubicBezTo>
                  <a:close/>
                  <a:moveTo>
                    <a:pt x="3706" y="13030"/>
                  </a:moveTo>
                  <a:cubicBezTo>
                    <a:pt x="4063" y="13030"/>
                    <a:pt x="4354" y="13321"/>
                    <a:pt x="4354" y="13678"/>
                  </a:cubicBezTo>
                  <a:lnTo>
                    <a:pt x="4354" y="14254"/>
                  </a:lnTo>
                  <a:cubicBezTo>
                    <a:pt x="4351" y="14282"/>
                    <a:pt x="4336" y="14305"/>
                    <a:pt x="4310" y="14317"/>
                  </a:cubicBezTo>
                  <a:lnTo>
                    <a:pt x="4308" y="14317"/>
                  </a:lnTo>
                  <a:cubicBezTo>
                    <a:pt x="4299" y="14323"/>
                    <a:pt x="4290" y="14323"/>
                    <a:pt x="4279" y="14323"/>
                  </a:cubicBezTo>
                  <a:lnTo>
                    <a:pt x="3602" y="14323"/>
                  </a:lnTo>
                  <a:lnTo>
                    <a:pt x="3602" y="13905"/>
                  </a:lnTo>
                  <a:cubicBezTo>
                    <a:pt x="3602" y="13787"/>
                    <a:pt x="3507" y="13689"/>
                    <a:pt x="3386" y="13689"/>
                  </a:cubicBezTo>
                  <a:cubicBezTo>
                    <a:pt x="3268" y="13689"/>
                    <a:pt x="3170" y="13787"/>
                    <a:pt x="3170" y="13905"/>
                  </a:cubicBezTo>
                  <a:lnTo>
                    <a:pt x="3170" y="14323"/>
                  </a:lnTo>
                  <a:lnTo>
                    <a:pt x="2278" y="14323"/>
                  </a:lnTo>
                  <a:lnTo>
                    <a:pt x="2278" y="13905"/>
                  </a:lnTo>
                  <a:cubicBezTo>
                    <a:pt x="2278" y="13787"/>
                    <a:pt x="2180" y="13689"/>
                    <a:pt x="2062" y="13689"/>
                  </a:cubicBezTo>
                  <a:cubicBezTo>
                    <a:pt x="1941" y="13689"/>
                    <a:pt x="1846" y="13787"/>
                    <a:pt x="1846" y="13905"/>
                  </a:cubicBezTo>
                  <a:lnTo>
                    <a:pt x="1846" y="14323"/>
                  </a:lnTo>
                  <a:lnTo>
                    <a:pt x="1167" y="14323"/>
                  </a:lnTo>
                  <a:cubicBezTo>
                    <a:pt x="1129" y="14323"/>
                    <a:pt x="1098" y="14291"/>
                    <a:pt x="1098" y="14254"/>
                  </a:cubicBezTo>
                  <a:lnTo>
                    <a:pt x="1098" y="13678"/>
                  </a:lnTo>
                  <a:cubicBezTo>
                    <a:pt x="1098" y="13321"/>
                    <a:pt x="1386" y="13030"/>
                    <a:pt x="1745" y="13030"/>
                  </a:cubicBezTo>
                  <a:close/>
                  <a:moveTo>
                    <a:pt x="5494" y="11700"/>
                  </a:moveTo>
                  <a:cubicBezTo>
                    <a:pt x="5851" y="11700"/>
                    <a:pt x="6141" y="12028"/>
                    <a:pt x="6141" y="12434"/>
                  </a:cubicBezTo>
                  <a:lnTo>
                    <a:pt x="6141" y="12618"/>
                  </a:lnTo>
                  <a:cubicBezTo>
                    <a:pt x="5637" y="12722"/>
                    <a:pt x="5278" y="13162"/>
                    <a:pt x="5278" y="13678"/>
                  </a:cubicBezTo>
                  <a:lnTo>
                    <a:pt x="5278" y="14254"/>
                  </a:lnTo>
                  <a:cubicBezTo>
                    <a:pt x="5278" y="14274"/>
                    <a:pt x="5278" y="14297"/>
                    <a:pt x="5281" y="14320"/>
                  </a:cubicBezTo>
                  <a:cubicBezTo>
                    <a:pt x="5197" y="14323"/>
                    <a:pt x="5114" y="14324"/>
                    <a:pt x="5030" y="14324"/>
                  </a:cubicBezTo>
                  <a:cubicBezTo>
                    <a:pt x="4947" y="14324"/>
                    <a:pt x="4865" y="14323"/>
                    <a:pt x="4782" y="14320"/>
                  </a:cubicBezTo>
                  <a:cubicBezTo>
                    <a:pt x="4782" y="14297"/>
                    <a:pt x="4785" y="14277"/>
                    <a:pt x="4785" y="14254"/>
                  </a:cubicBezTo>
                  <a:lnTo>
                    <a:pt x="4785" y="13678"/>
                  </a:lnTo>
                  <a:cubicBezTo>
                    <a:pt x="4785" y="13165"/>
                    <a:pt x="4426" y="12722"/>
                    <a:pt x="3922" y="12618"/>
                  </a:cubicBezTo>
                  <a:lnTo>
                    <a:pt x="3922" y="12434"/>
                  </a:lnTo>
                  <a:cubicBezTo>
                    <a:pt x="3922" y="12028"/>
                    <a:pt x="4213" y="11700"/>
                    <a:pt x="4569" y="11700"/>
                  </a:cubicBezTo>
                  <a:close/>
                  <a:moveTo>
                    <a:pt x="8315" y="13030"/>
                  </a:moveTo>
                  <a:cubicBezTo>
                    <a:pt x="8675" y="13030"/>
                    <a:pt x="8962" y="13321"/>
                    <a:pt x="8962" y="13678"/>
                  </a:cubicBezTo>
                  <a:lnTo>
                    <a:pt x="8965" y="14254"/>
                  </a:lnTo>
                  <a:cubicBezTo>
                    <a:pt x="8965" y="14294"/>
                    <a:pt x="8934" y="14325"/>
                    <a:pt x="8893" y="14325"/>
                  </a:cubicBezTo>
                  <a:lnTo>
                    <a:pt x="8217" y="14325"/>
                  </a:lnTo>
                  <a:lnTo>
                    <a:pt x="8217" y="13908"/>
                  </a:lnTo>
                  <a:cubicBezTo>
                    <a:pt x="8217" y="13787"/>
                    <a:pt x="8119" y="13692"/>
                    <a:pt x="8001" y="13692"/>
                  </a:cubicBezTo>
                  <a:cubicBezTo>
                    <a:pt x="7880" y="13692"/>
                    <a:pt x="7785" y="13787"/>
                    <a:pt x="7785" y="13908"/>
                  </a:cubicBezTo>
                  <a:lnTo>
                    <a:pt x="7785" y="14325"/>
                  </a:lnTo>
                  <a:lnTo>
                    <a:pt x="6890" y="14325"/>
                  </a:lnTo>
                  <a:lnTo>
                    <a:pt x="6890" y="13908"/>
                  </a:lnTo>
                  <a:cubicBezTo>
                    <a:pt x="6890" y="13787"/>
                    <a:pt x="6795" y="13692"/>
                    <a:pt x="6674" y="13692"/>
                  </a:cubicBezTo>
                  <a:cubicBezTo>
                    <a:pt x="6556" y="13692"/>
                    <a:pt x="6458" y="13787"/>
                    <a:pt x="6458" y="13908"/>
                  </a:cubicBezTo>
                  <a:lnTo>
                    <a:pt x="6458" y="14325"/>
                  </a:lnTo>
                  <a:lnTo>
                    <a:pt x="5781" y="14325"/>
                  </a:lnTo>
                  <a:cubicBezTo>
                    <a:pt x="5770" y="14325"/>
                    <a:pt x="5761" y="14323"/>
                    <a:pt x="5753" y="14320"/>
                  </a:cubicBezTo>
                  <a:lnTo>
                    <a:pt x="5750" y="14320"/>
                  </a:lnTo>
                  <a:cubicBezTo>
                    <a:pt x="5724" y="14308"/>
                    <a:pt x="5709" y="14282"/>
                    <a:pt x="5709" y="14254"/>
                  </a:cubicBezTo>
                  <a:lnTo>
                    <a:pt x="5709" y="13678"/>
                  </a:lnTo>
                  <a:cubicBezTo>
                    <a:pt x="5709" y="13321"/>
                    <a:pt x="5997" y="13030"/>
                    <a:pt x="6357" y="13030"/>
                  </a:cubicBezTo>
                  <a:close/>
                  <a:moveTo>
                    <a:pt x="1256" y="1"/>
                  </a:moveTo>
                  <a:cubicBezTo>
                    <a:pt x="562" y="1"/>
                    <a:pt x="1" y="562"/>
                    <a:pt x="1" y="1256"/>
                  </a:cubicBezTo>
                  <a:lnTo>
                    <a:pt x="1" y="1846"/>
                  </a:lnTo>
                  <a:cubicBezTo>
                    <a:pt x="1" y="1964"/>
                    <a:pt x="99" y="2062"/>
                    <a:pt x="217" y="2062"/>
                  </a:cubicBezTo>
                  <a:cubicBezTo>
                    <a:pt x="338" y="2062"/>
                    <a:pt x="433" y="1964"/>
                    <a:pt x="433" y="1846"/>
                  </a:cubicBezTo>
                  <a:lnTo>
                    <a:pt x="433" y="1256"/>
                  </a:lnTo>
                  <a:cubicBezTo>
                    <a:pt x="433" y="801"/>
                    <a:pt x="801" y="433"/>
                    <a:pt x="1256" y="433"/>
                  </a:cubicBezTo>
                  <a:lnTo>
                    <a:pt x="3156" y="433"/>
                  </a:lnTo>
                  <a:cubicBezTo>
                    <a:pt x="3165" y="433"/>
                    <a:pt x="3170" y="438"/>
                    <a:pt x="3170" y="447"/>
                  </a:cubicBezTo>
                  <a:lnTo>
                    <a:pt x="3170" y="726"/>
                  </a:lnTo>
                  <a:cubicBezTo>
                    <a:pt x="2468" y="795"/>
                    <a:pt x="1933" y="1386"/>
                    <a:pt x="1933" y="2091"/>
                  </a:cubicBezTo>
                  <a:lnTo>
                    <a:pt x="1933" y="4022"/>
                  </a:lnTo>
                  <a:cubicBezTo>
                    <a:pt x="1230" y="4123"/>
                    <a:pt x="709" y="4725"/>
                    <a:pt x="709" y="5433"/>
                  </a:cubicBezTo>
                  <a:lnTo>
                    <a:pt x="709" y="5557"/>
                  </a:lnTo>
                  <a:cubicBezTo>
                    <a:pt x="533" y="5401"/>
                    <a:pt x="436" y="5177"/>
                    <a:pt x="436" y="4944"/>
                  </a:cubicBezTo>
                  <a:lnTo>
                    <a:pt x="436" y="2762"/>
                  </a:lnTo>
                  <a:cubicBezTo>
                    <a:pt x="436" y="2641"/>
                    <a:pt x="338" y="2546"/>
                    <a:pt x="220" y="2546"/>
                  </a:cubicBezTo>
                  <a:cubicBezTo>
                    <a:pt x="99" y="2546"/>
                    <a:pt x="4" y="2641"/>
                    <a:pt x="4" y="2762"/>
                  </a:cubicBezTo>
                  <a:lnTo>
                    <a:pt x="4" y="4947"/>
                  </a:lnTo>
                  <a:cubicBezTo>
                    <a:pt x="4" y="5424"/>
                    <a:pt x="277" y="5862"/>
                    <a:pt x="706" y="6072"/>
                  </a:cubicBezTo>
                  <a:lnTo>
                    <a:pt x="706" y="6297"/>
                  </a:lnTo>
                  <a:cubicBezTo>
                    <a:pt x="706" y="6895"/>
                    <a:pt x="885" y="7480"/>
                    <a:pt x="1224" y="7975"/>
                  </a:cubicBezTo>
                  <a:lnTo>
                    <a:pt x="1302" y="8744"/>
                  </a:lnTo>
                  <a:cubicBezTo>
                    <a:pt x="591" y="9400"/>
                    <a:pt x="202" y="10226"/>
                    <a:pt x="202" y="11084"/>
                  </a:cubicBezTo>
                  <a:cubicBezTo>
                    <a:pt x="202" y="11763"/>
                    <a:pt x="444" y="12423"/>
                    <a:pt x="905" y="12995"/>
                  </a:cubicBezTo>
                  <a:cubicBezTo>
                    <a:pt x="749" y="13188"/>
                    <a:pt x="663" y="13427"/>
                    <a:pt x="663" y="13675"/>
                  </a:cubicBezTo>
                  <a:lnTo>
                    <a:pt x="663" y="14251"/>
                  </a:lnTo>
                  <a:cubicBezTo>
                    <a:pt x="663" y="14530"/>
                    <a:pt x="888" y="14754"/>
                    <a:pt x="1167" y="14754"/>
                  </a:cubicBezTo>
                  <a:lnTo>
                    <a:pt x="4279" y="14754"/>
                  </a:lnTo>
                  <a:cubicBezTo>
                    <a:pt x="4333" y="14754"/>
                    <a:pt x="4391" y="14746"/>
                    <a:pt x="4443" y="14729"/>
                  </a:cubicBezTo>
                  <a:cubicBezTo>
                    <a:pt x="4636" y="14746"/>
                    <a:pt x="4834" y="14754"/>
                    <a:pt x="5030" y="14754"/>
                  </a:cubicBezTo>
                  <a:cubicBezTo>
                    <a:pt x="5226" y="14754"/>
                    <a:pt x="5422" y="14746"/>
                    <a:pt x="5617" y="14729"/>
                  </a:cubicBezTo>
                  <a:cubicBezTo>
                    <a:pt x="5669" y="14746"/>
                    <a:pt x="5724" y="14754"/>
                    <a:pt x="5779" y="14754"/>
                  </a:cubicBezTo>
                  <a:lnTo>
                    <a:pt x="8890" y="14754"/>
                  </a:lnTo>
                  <a:cubicBezTo>
                    <a:pt x="9170" y="14754"/>
                    <a:pt x="9394" y="14530"/>
                    <a:pt x="9394" y="14251"/>
                  </a:cubicBezTo>
                  <a:lnTo>
                    <a:pt x="9394" y="13675"/>
                  </a:lnTo>
                  <a:cubicBezTo>
                    <a:pt x="9394" y="13427"/>
                    <a:pt x="9311" y="13188"/>
                    <a:pt x="9152" y="12995"/>
                  </a:cubicBezTo>
                  <a:cubicBezTo>
                    <a:pt x="9219" y="12915"/>
                    <a:pt x="9279" y="12831"/>
                    <a:pt x="9334" y="12748"/>
                  </a:cubicBezTo>
                  <a:cubicBezTo>
                    <a:pt x="9400" y="12647"/>
                    <a:pt x="9374" y="12515"/>
                    <a:pt x="9276" y="12449"/>
                  </a:cubicBezTo>
                  <a:cubicBezTo>
                    <a:pt x="9239" y="12424"/>
                    <a:pt x="9196" y="12412"/>
                    <a:pt x="9155" y="12412"/>
                  </a:cubicBezTo>
                  <a:cubicBezTo>
                    <a:pt x="9084" y="12412"/>
                    <a:pt x="9016" y="12446"/>
                    <a:pt x="8974" y="12509"/>
                  </a:cubicBezTo>
                  <a:cubicBezTo>
                    <a:pt x="8928" y="12581"/>
                    <a:pt x="8873" y="12653"/>
                    <a:pt x="8819" y="12722"/>
                  </a:cubicBezTo>
                  <a:cubicBezTo>
                    <a:pt x="8677" y="12647"/>
                    <a:pt x="8525" y="12604"/>
                    <a:pt x="8367" y="12595"/>
                  </a:cubicBezTo>
                  <a:lnTo>
                    <a:pt x="8700" y="9302"/>
                  </a:lnTo>
                  <a:cubicBezTo>
                    <a:pt x="9167" y="9829"/>
                    <a:pt x="9423" y="10448"/>
                    <a:pt x="9423" y="11084"/>
                  </a:cubicBezTo>
                  <a:cubicBezTo>
                    <a:pt x="9423" y="11303"/>
                    <a:pt x="9394" y="11524"/>
                    <a:pt x="9334" y="11735"/>
                  </a:cubicBezTo>
                  <a:cubicBezTo>
                    <a:pt x="9302" y="11850"/>
                    <a:pt x="9368" y="11971"/>
                    <a:pt x="9483" y="12002"/>
                  </a:cubicBezTo>
                  <a:cubicBezTo>
                    <a:pt x="9503" y="12008"/>
                    <a:pt x="9523" y="12010"/>
                    <a:pt x="9542" y="12010"/>
                  </a:cubicBezTo>
                  <a:cubicBezTo>
                    <a:pt x="9637" y="12010"/>
                    <a:pt x="9725" y="11948"/>
                    <a:pt x="9751" y="11853"/>
                  </a:cubicBezTo>
                  <a:cubicBezTo>
                    <a:pt x="9820" y="11602"/>
                    <a:pt x="9855" y="11343"/>
                    <a:pt x="9855" y="11084"/>
                  </a:cubicBezTo>
                  <a:cubicBezTo>
                    <a:pt x="9855" y="10226"/>
                    <a:pt x="9466" y="9400"/>
                    <a:pt x="8755" y="8744"/>
                  </a:cubicBezTo>
                  <a:lnTo>
                    <a:pt x="8833" y="7975"/>
                  </a:lnTo>
                  <a:cubicBezTo>
                    <a:pt x="9173" y="7480"/>
                    <a:pt x="9354" y="6895"/>
                    <a:pt x="9354" y="6300"/>
                  </a:cubicBezTo>
                  <a:lnTo>
                    <a:pt x="9354" y="6072"/>
                  </a:lnTo>
                  <a:cubicBezTo>
                    <a:pt x="9786" y="5862"/>
                    <a:pt x="10059" y="5422"/>
                    <a:pt x="10059" y="4944"/>
                  </a:cubicBezTo>
                  <a:lnTo>
                    <a:pt x="10059" y="1256"/>
                  </a:lnTo>
                  <a:cubicBezTo>
                    <a:pt x="10059" y="562"/>
                    <a:pt x="9498" y="1"/>
                    <a:pt x="8807" y="1"/>
                  </a:cubicBezTo>
                  <a:lnTo>
                    <a:pt x="6904" y="1"/>
                  </a:lnTo>
                  <a:cubicBezTo>
                    <a:pt x="6657" y="1"/>
                    <a:pt x="6458" y="202"/>
                    <a:pt x="6458" y="447"/>
                  </a:cubicBezTo>
                  <a:lnTo>
                    <a:pt x="6458" y="721"/>
                  </a:lnTo>
                  <a:lnTo>
                    <a:pt x="3605" y="721"/>
                  </a:lnTo>
                  <a:lnTo>
                    <a:pt x="3605" y="447"/>
                  </a:lnTo>
                  <a:cubicBezTo>
                    <a:pt x="3605" y="202"/>
                    <a:pt x="3404" y="1"/>
                    <a:pt x="31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58" name="Google Shape;2058;p125"/>
            <p:cNvSpPr/>
            <p:nvPr/>
          </p:nvSpPr>
          <p:spPr>
            <a:xfrm>
              <a:off x="1599900" y="2119175"/>
              <a:ext cx="32425" cy="36750"/>
            </a:xfrm>
            <a:custGeom>
              <a:avLst/>
              <a:gdLst/>
              <a:ahLst/>
              <a:cxnLst/>
              <a:rect l="l" t="t" r="r" b="b"/>
              <a:pathLst>
                <a:path w="1297" h="1470" extrusionOk="0">
                  <a:moveTo>
                    <a:pt x="648" y="433"/>
                  </a:moveTo>
                  <a:cubicBezTo>
                    <a:pt x="763" y="433"/>
                    <a:pt x="864" y="571"/>
                    <a:pt x="864" y="735"/>
                  </a:cubicBezTo>
                  <a:cubicBezTo>
                    <a:pt x="864" y="899"/>
                    <a:pt x="763" y="1037"/>
                    <a:pt x="648" y="1037"/>
                  </a:cubicBezTo>
                  <a:cubicBezTo>
                    <a:pt x="530" y="1037"/>
                    <a:pt x="432" y="899"/>
                    <a:pt x="432" y="735"/>
                  </a:cubicBezTo>
                  <a:cubicBezTo>
                    <a:pt x="432" y="571"/>
                    <a:pt x="530" y="433"/>
                    <a:pt x="648" y="433"/>
                  </a:cubicBezTo>
                  <a:close/>
                  <a:moveTo>
                    <a:pt x="648" y="1"/>
                  </a:moveTo>
                  <a:cubicBezTo>
                    <a:pt x="291" y="1"/>
                    <a:pt x="1" y="329"/>
                    <a:pt x="1" y="735"/>
                  </a:cubicBezTo>
                  <a:cubicBezTo>
                    <a:pt x="1" y="1141"/>
                    <a:pt x="288" y="1469"/>
                    <a:pt x="648" y="1469"/>
                  </a:cubicBezTo>
                  <a:cubicBezTo>
                    <a:pt x="1005" y="1469"/>
                    <a:pt x="1296" y="1141"/>
                    <a:pt x="1296" y="735"/>
                  </a:cubicBezTo>
                  <a:cubicBezTo>
                    <a:pt x="1296" y="329"/>
                    <a:pt x="1005" y="1"/>
                    <a:pt x="6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59" name="Google Shape;2059;p125"/>
            <p:cNvSpPr/>
            <p:nvPr/>
          </p:nvSpPr>
          <p:spPr>
            <a:xfrm>
              <a:off x="1595150" y="2193375"/>
              <a:ext cx="12700" cy="10825"/>
            </a:xfrm>
            <a:custGeom>
              <a:avLst/>
              <a:gdLst/>
              <a:ahLst/>
              <a:cxnLst/>
              <a:rect l="l" t="t" r="r" b="b"/>
              <a:pathLst>
                <a:path w="508" h="433" extrusionOk="0">
                  <a:moveTo>
                    <a:pt x="291" y="1"/>
                  </a:moveTo>
                  <a:cubicBezTo>
                    <a:pt x="98" y="1"/>
                    <a:pt x="1" y="234"/>
                    <a:pt x="136" y="369"/>
                  </a:cubicBezTo>
                  <a:cubicBezTo>
                    <a:pt x="181" y="413"/>
                    <a:pt x="235" y="433"/>
                    <a:pt x="289" y="433"/>
                  </a:cubicBezTo>
                  <a:cubicBezTo>
                    <a:pt x="401" y="433"/>
                    <a:pt x="507" y="347"/>
                    <a:pt x="507" y="217"/>
                  </a:cubicBezTo>
                  <a:cubicBezTo>
                    <a:pt x="507" y="99"/>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60" name="Google Shape;2060;p125"/>
            <p:cNvSpPr/>
            <p:nvPr/>
          </p:nvSpPr>
          <p:spPr>
            <a:xfrm>
              <a:off x="1595150" y="2215775"/>
              <a:ext cx="12700" cy="10800"/>
            </a:xfrm>
            <a:custGeom>
              <a:avLst/>
              <a:gdLst/>
              <a:ahLst/>
              <a:cxnLst/>
              <a:rect l="l" t="t" r="r" b="b"/>
              <a:pathLst>
                <a:path w="508" h="432" extrusionOk="0">
                  <a:moveTo>
                    <a:pt x="291" y="0"/>
                  </a:moveTo>
                  <a:cubicBezTo>
                    <a:pt x="98" y="0"/>
                    <a:pt x="1" y="230"/>
                    <a:pt x="136" y="369"/>
                  </a:cubicBezTo>
                  <a:cubicBezTo>
                    <a:pt x="180" y="412"/>
                    <a:pt x="235" y="432"/>
                    <a:pt x="288" y="432"/>
                  </a:cubicBezTo>
                  <a:cubicBezTo>
                    <a:pt x="400" y="432"/>
                    <a:pt x="507" y="345"/>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61" name="Google Shape;2061;p125"/>
            <p:cNvSpPr/>
            <p:nvPr/>
          </p:nvSpPr>
          <p:spPr>
            <a:xfrm>
              <a:off x="1698925" y="2193375"/>
              <a:ext cx="12625" cy="10825"/>
            </a:xfrm>
            <a:custGeom>
              <a:avLst/>
              <a:gdLst/>
              <a:ahLst/>
              <a:cxnLst/>
              <a:rect l="l" t="t" r="r" b="b"/>
              <a:pathLst>
                <a:path w="505" h="433" extrusionOk="0">
                  <a:moveTo>
                    <a:pt x="289" y="1"/>
                  </a:moveTo>
                  <a:cubicBezTo>
                    <a:pt x="96" y="1"/>
                    <a:pt x="1" y="234"/>
                    <a:pt x="136" y="369"/>
                  </a:cubicBezTo>
                  <a:cubicBezTo>
                    <a:pt x="180" y="413"/>
                    <a:pt x="234" y="433"/>
                    <a:pt x="287" y="433"/>
                  </a:cubicBezTo>
                  <a:cubicBezTo>
                    <a:pt x="398" y="433"/>
                    <a:pt x="505" y="347"/>
                    <a:pt x="505" y="217"/>
                  </a:cubicBezTo>
                  <a:cubicBezTo>
                    <a:pt x="505" y="99"/>
                    <a:pt x="410"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62" name="Google Shape;2062;p125"/>
            <p:cNvSpPr/>
            <p:nvPr/>
          </p:nvSpPr>
          <p:spPr>
            <a:xfrm>
              <a:off x="1698925" y="2215775"/>
              <a:ext cx="12625" cy="10800"/>
            </a:xfrm>
            <a:custGeom>
              <a:avLst/>
              <a:gdLst/>
              <a:ahLst/>
              <a:cxnLst/>
              <a:rect l="l" t="t" r="r" b="b"/>
              <a:pathLst>
                <a:path w="505" h="432" extrusionOk="0">
                  <a:moveTo>
                    <a:pt x="289" y="0"/>
                  </a:moveTo>
                  <a:cubicBezTo>
                    <a:pt x="96" y="0"/>
                    <a:pt x="1" y="230"/>
                    <a:pt x="136" y="369"/>
                  </a:cubicBezTo>
                  <a:cubicBezTo>
                    <a:pt x="180" y="412"/>
                    <a:pt x="233" y="432"/>
                    <a:pt x="286" y="432"/>
                  </a:cubicBezTo>
                  <a:cubicBezTo>
                    <a:pt x="397" y="432"/>
                    <a:pt x="505" y="345"/>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63" name="Google Shape;2063;p125"/>
          <p:cNvGrpSpPr/>
          <p:nvPr/>
        </p:nvGrpSpPr>
        <p:grpSpPr>
          <a:xfrm>
            <a:off x="1135338" y="2826363"/>
            <a:ext cx="99050" cy="368925"/>
            <a:chOff x="373050" y="2654500"/>
            <a:chExt cx="99050" cy="368925"/>
          </a:xfrm>
        </p:grpSpPr>
        <p:sp>
          <p:nvSpPr>
            <p:cNvPr id="2064" name="Google Shape;2064;p125"/>
            <p:cNvSpPr/>
            <p:nvPr/>
          </p:nvSpPr>
          <p:spPr>
            <a:xfrm>
              <a:off x="388300" y="2764175"/>
              <a:ext cx="68475" cy="172100"/>
            </a:xfrm>
            <a:custGeom>
              <a:avLst/>
              <a:gdLst/>
              <a:ahLst/>
              <a:cxnLst/>
              <a:rect l="l" t="t" r="r" b="b"/>
              <a:pathLst>
                <a:path w="2739" h="6884" extrusionOk="0">
                  <a:moveTo>
                    <a:pt x="220" y="0"/>
                  </a:moveTo>
                  <a:cubicBezTo>
                    <a:pt x="99" y="0"/>
                    <a:pt x="4" y="95"/>
                    <a:pt x="4" y="216"/>
                  </a:cubicBezTo>
                  <a:lnTo>
                    <a:pt x="4" y="3371"/>
                  </a:lnTo>
                  <a:cubicBezTo>
                    <a:pt x="1" y="3780"/>
                    <a:pt x="148" y="4174"/>
                    <a:pt x="415" y="4485"/>
                  </a:cubicBezTo>
                  <a:cubicBezTo>
                    <a:pt x="614" y="4718"/>
                    <a:pt x="724" y="5012"/>
                    <a:pt x="724" y="5320"/>
                  </a:cubicBezTo>
                  <a:lnTo>
                    <a:pt x="724" y="6236"/>
                  </a:lnTo>
                  <a:cubicBezTo>
                    <a:pt x="724" y="6593"/>
                    <a:pt x="1011" y="6883"/>
                    <a:pt x="1371" y="6883"/>
                  </a:cubicBezTo>
                  <a:cubicBezTo>
                    <a:pt x="1728" y="6883"/>
                    <a:pt x="2019" y="6593"/>
                    <a:pt x="2019" y="6236"/>
                  </a:cubicBezTo>
                  <a:lnTo>
                    <a:pt x="2019" y="5320"/>
                  </a:lnTo>
                  <a:cubicBezTo>
                    <a:pt x="2019" y="5012"/>
                    <a:pt x="2128" y="4718"/>
                    <a:pt x="2327" y="4485"/>
                  </a:cubicBezTo>
                  <a:cubicBezTo>
                    <a:pt x="2592" y="4174"/>
                    <a:pt x="2739" y="3780"/>
                    <a:pt x="2739" y="3371"/>
                  </a:cubicBezTo>
                  <a:lnTo>
                    <a:pt x="2739" y="2994"/>
                  </a:lnTo>
                  <a:cubicBezTo>
                    <a:pt x="2739" y="2873"/>
                    <a:pt x="2644" y="2778"/>
                    <a:pt x="2523" y="2778"/>
                  </a:cubicBezTo>
                  <a:cubicBezTo>
                    <a:pt x="2405" y="2778"/>
                    <a:pt x="2307" y="2873"/>
                    <a:pt x="2307" y="2994"/>
                  </a:cubicBezTo>
                  <a:lnTo>
                    <a:pt x="2307" y="3371"/>
                  </a:lnTo>
                  <a:cubicBezTo>
                    <a:pt x="2307" y="3676"/>
                    <a:pt x="2197" y="3970"/>
                    <a:pt x="1999" y="4203"/>
                  </a:cubicBezTo>
                  <a:cubicBezTo>
                    <a:pt x="1734" y="4514"/>
                    <a:pt x="1587" y="4911"/>
                    <a:pt x="1587" y="5320"/>
                  </a:cubicBezTo>
                  <a:lnTo>
                    <a:pt x="1587" y="6236"/>
                  </a:lnTo>
                  <a:cubicBezTo>
                    <a:pt x="1587" y="6354"/>
                    <a:pt x="1489" y="6451"/>
                    <a:pt x="1371" y="6451"/>
                  </a:cubicBezTo>
                  <a:cubicBezTo>
                    <a:pt x="1250" y="6451"/>
                    <a:pt x="1155" y="6354"/>
                    <a:pt x="1155" y="6236"/>
                  </a:cubicBezTo>
                  <a:lnTo>
                    <a:pt x="1155" y="5320"/>
                  </a:lnTo>
                  <a:cubicBezTo>
                    <a:pt x="1155" y="4911"/>
                    <a:pt x="1009" y="4514"/>
                    <a:pt x="744" y="4203"/>
                  </a:cubicBezTo>
                  <a:cubicBezTo>
                    <a:pt x="545" y="3973"/>
                    <a:pt x="436" y="3676"/>
                    <a:pt x="436" y="3371"/>
                  </a:cubicBezTo>
                  <a:lnTo>
                    <a:pt x="436" y="216"/>
                  </a:lnTo>
                  <a:cubicBezTo>
                    <a:pt x="436" y="98"/>
                    <a:pt x="338" y="0"/>
                    <a:pt x="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65" name="Google Shape;2065;p125"/>
            <p:cNvSpPr/>
            <p:nvPr/>
          </p:nvSpPr>
          <p:spPr>
            <a:xfrm>
              <a:off x="373050" y="2654500"/>
              <a:ext cx="99050" cy="166700"/>
            </a:xfrm>
            <a:custGeom>
              <a:avLst/>
              <a:gdLst/>
              <a:ahLst/>
              <a:cxnLst/>
              <a:rect l="l" t="t" r="r" b="b"/>
              <a:pathLst>
                <a:path w="3962" h="6668" extrusionOk="0">
                  <a:moveTo>
                    <a:pt x="1981" y="435"/>
                  </a:moveTo>
                  <a:cubicBezTo>
                    <a:pt x="2456" y="435"/>
                    <a:pt x="2842" y="878"/>
                    <a:pt x="2842" y="1428"/>
                  </a:cubicBezTo>
                  <a:cubicBezTo>
                    <a:pt x="2842" y="1673"/>
                    <a:pt x="2761" y="1911"/>
                    <a:pt x="2609" y="2104"/>
                  </a:cubicBezTo>
                  <a:lnTo>
                    <a:pt x="1354" y="2104"/>
                  </a:lnTo>
                  <a:cubicBezTo>
                    <a:pt x="1201" y="1911"/>
                    <a:pt x="1120" y="1673"/>
                    <a:pt x="1120" y="1428"/>
                  </a:cubicBezTo>
                  <a:cubicBezTo>
                    <a:pt x="1120" y="878"/>
                    <a:pt x="1506" y="435"/>
                    <a:pt x="1981" y="435"/>
                  </a:cubicBezTo>
                  <a:close/>
                  <a:moveTo>
                    <a:pt x="1981" y="0"/>
                  </a:moveTo>
                  <a:cubicBezTo>
                    <a:pt x="1270" y="0"/>
                    <a:pt x="689" y="642"/>
                    <a:pt x="689" y="1428"/>
                  </a:cubicBezTo>
                  <a:cubicBezTo>
                    <a:pt x="689" y="1661"/>
                    <a:pt x="743" y="1894"/>
                    <a:pt x="844" y="2104"/>
                  </a:cubicBezTo>
                  <a:lnTo>
                    <a:pt x="686" y="2104"/>
                  </a:lnTo>
                  <a:cubicBezTo>
                    <a:pt x="680" y="2104"/>
                    <a:pt x="675" y="2104"/>
                    <a:pt x="669" y="2104"/>
                  </a:cubicBezTo>
                  <a:cubicBezTo>
                    <a:pt x="325" y="2104"/>
                    <a:pt x="38" y="2372"/>
                    <a:pt x="21" y="2718"/>
                  </a:cubicBezTo>
                  <a:cubicBezTo>
                    <a:pt x="1" y="3066"/>
                    <a:pt x="263" y="3368"/>
                    <a:pt x="614" y="3397"/>
                  </a:cubicBezTo>
                  <a:lnTo>
                    <a:pt x="614" y="3682"/>
                  </a:lnTo>
                  <a:cubicBezTo>
                    <a:pt x="614" y="3800"/>
                    <a:pt x="709" y="3895"/>
                    <a:pt x="830" y="3895"/>
                  </a:cubicBezTo>
                  <a:cubicBezTo>
                    <a:pt x="948" y="3895"/>
                    <a:pt x="1046" y="3800"/>
                    <a:pt x="1046" y="3682"/>
                  </a:cubicBezTo>
                  <a:lnTo>
                    <a:pt x="1046" y="3403"/>
                  </a:lnTo>
                  <a:lnTo>
                    <a:pt x="1866" y="3403"/>
                  </a:lnTo>
                  <a:cubicBezTo>
                    <a:pt x="1984" y="3403"/>
                    <a:pt x="2082" y="3305"/>
                    <a:pt x="2082" y="3187"/>
                  </a:cubicBezTo>
                  <a:cubicBezTo>
                    <a:pt x="2082" y="3069"/>
                    <a:pt x="1984" y="2971"/>
                    <a:pt x="1866" y="2971"/>
                  </a:cubicBezTo>
                  <a:lnTo>
                    <a:pt x="686" y="2971"/>
                  </a:lnTo>
                  <a:cubicBezTo>
                    <a:pt x="565" y="2971"/>
                    <a:pt x="470" y="2873"/>
                    <a:pt x="470" y="2755"/>
                  </a:cubicBezTo>
                  <a:cubicBezTo>
                    <a:pt x="470" y="2637"/>
                    <a:pt x="565" y="2539"/>
                    <a:pt x="686" y="2539"/>
                  </a:cubicBezTo>
                  <a:lnTo>
                    <a:pt x="3280" y="2539"/>
                  </a:lnTo>
                  <a:cubicBezTo>
                    <a:pt x="3398" y="2539"/>
                    <a:pt x="3493" y="2637"/>
                    <a:pt x="3493" y="2755"/>
                  </a:cubicBezTo>
                  <a:cubicBezTo>
                    <a:pt x="3493" y="2873"/>
                    <a:pt x="3398" y="2971"/>
                    <a:pt x="3280" y="2971"/>
                  </a:cubicBezTo>
                  <a:lnTo>
                    <a:pt x="2793" y="2971"/>
                  </a:lnTo>
                  <a:cubicBezTo>
                    <a:pt x="2675" y="2971"/>
                    <a:pt x="2577" y="3069"/>
                    <a:pt x="2577" y="3187"/>
                  </a:cubicBezTo>
                  <a:cubicBezTo>
                    <a:pt x="2577" y="3305"/>
                    <a:pt x="2675" y="3403"/>
                    <a:pt x="2793" y="3403"/>
                  </a:cubicBezTo>
                  <a:lnTo>
                    <a:pt x="2917" y="3403"/>
                  </a:lnTo>
                  <a:lnTo>
                    <a:pt x="2917" y="6454"/>
                  </a:lnTo>
                  <a:cubicBezTo>
                    <a:pt x="2917" y="6572"/>
                    <a:pt x="3015" y="6667"/>
                    <a:pt x="3133" y="6667"/>
                  </a:cubicBezTo>
                  <a:cubicBezTo>
                    <a:pt x="3254" y="6667"/>
                    <a:pt x="3349" y="6572"/>
                    <a:pt x="3349" y="6454"/>
                  </a:cubicBezTo>
                  <a:lnTo>
                    <a:pt x="3349" y="3400"/>
                  </a:lnTo>
                  <a:cubicBezTo>
                    <a:pt x="3700" y="3368"/>
                    <a:pt x="3962" y="3066"/>
                    <a:pt x="3942" y="2718"/>
                  </a:cubicBezTo>
                  <a:cubicBezTo>
                    <a:pt x="3922" y="2372"/>
                    <a:pt x="3637" y="2104"/>
                    <a:pt x="3293" y="2104"/>
                  </a:cubicBezTo>
                  <a:cubicBezTo>
                    <a:pt x="3288" y="2104"/>
                    <a:pt x="3282" y="2104"/>
                    <a:pt x="3277" y="2104"/>
                  </a:cubicBezTo>
                  <a:lnTo>
                    <a:pt x="3118" y="2104"/>
                  </a:lnTo>
                  <a:cubicBezTo>
                    <a:pt x="3219" y="1894"/>
                    <a:pt x="3274" y="1661"/>
                    <a:pt x="3274" y="1428"/>
                  </a:cubicBezTo>
                  <a:cubicBezTo>
                    <a:pt x="3274" y="642"/>
                    <a:pt x="2695" y="0"/>
                    <a:pt x="19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66" name="Google Shape;2066;p125"/>
            <p:cNvSpPr/>
            <p:nvPr/>
          </p:nvSpPr>
          <p:spPr>
            <a:xfrm>
              <a:off x="384075" y="2944900"/>
              <a:ext cx="77100" cy="78525"/>
            </a:xfrm>
            <a:custGeom>
              <a:avLst/>
              <a:gdLst/>
              <a:ahLst/>
              <a:cxnLst/>
              <a:rect l="l" t="t" r="r" b="b"/>
              <a:pathLst>
                <a:path w="3084" h="3141" extrusionOk="0">
                  <a:moveTo>
                    <a:pt x="1540" y="463"/>
                  </a:moveTo>
                  <a:cubicBezTo>
                    <a:pt x="2208" y="1050"/>
                    <a:pt x="2651" y="1606"/>
                    <a:pt x="2651" y="1859"/>
                  </a:cubicBezTo>
                  <a:cubicBezTo>
                    <a:pt x="2651" y="2332"/>
                    <a:pt x="2153" y="2709"/>
                    <a:pt x="1540" y="2709"/>
                  </a:cubicBezTo>
                  <a:cubicBezTo>
                    <a:pt x="930" y="2709"/>
                    <a:pt x="432" y="2329"/>
                    <a:pt x="432" y="1859"/>
                  </a:cubicBezTo>
                  <a:cubicBezTo>
                    <a:pt x="432" y="1606"/>
                    <a:pt x="875" y="1050"/>
                    <a:pt x="1540" y="463"/>
                  </a:cubicBezTo>
                  <a:close/>
                  <a:moveTo>
                    <a:pt x="1541" y="0"/>
                  </a:moveTo>
                  <a:cubicBezTo>
                    <a:pt x="1465" y="0"/>
                    <a:pt x="1388" y="27"/>
                    <a:pt x="1324" y="80"/>
                  </a:cubicBezTo>
                  <a:cubicBezTo>
                    <a:pt x="829" y="506"/>
                    <a:pt x="0" y="1307"/>
                    <a:pt x="0" y="1862"/>
                  </a:cubicBezTo>
                  <a:cubicBezTo>
                    <a:pt x="0" y="2568"/>
                    <a:pt x="691" y="3140"/>
                    <a:pt x="1543" y="3140"/>
                  </a:cubicBezTo>
                  <a:cubicBezTo>
                    <a:pt x="2392" y="3140"/>
                    <a:pt x="3083" y="2565"/>
                    <a:pt x="3083" y="1862"/>
                  </a:cubicBezTo>
                  <a:cubicBezTo>
                    <a:pt x="3083" y="1307"/>
                    <a:pt x="2251" y="506"/>
                    <a:pt x="1756" y="80"/>
                  </a:cubicBezTo>
                  <a:cubicBezTo>
                    <a:pt x="1694" y="27"/>
                    <a:pt x="1618" y="0"/>
                    <a:pt x="15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67" name="Google Shape;2067;p125"/>
            <p:cNvSpPr/>
            <p:nvPr/>
          </p:nvSpPr>
          <p:spPr>
            <a:xfrm>
              <a:off x="406025" y="2976050"/>
              <a:ext cx="12600" cy="10825"/>
            </a:xfrm>
            <a:custGeom>
              <a:avLst/>
              <a:gdLst/>
              <a:ahLst/>
              <a:cxnLst/>
              <a:rect l="l" t="t" r="r" b="b"/>
              <a:pathLst>
                <a:path w="504" h="433" extrusionOk="0">
                  <a:moveTo>
                    <a:pt x="288" y="0"/>
                  </a:moveTo>
                  <a:cubicBezTo>
                    <a:pt x="95" y="0"/>
                    <a:pt x="0" y="233"/>
                    <a:pt x="135" y="369"/>
                  </a:cubicBezTo>
                  <a:cubicBezTo>
                    <a:pt x="179" y="413"/>
                    <a:pt x="233" y="432"/>
                    <a:pt x="286" y="432"/>
                  </a:cubicBezTo>
                  <a:cubicBezTo>
                    <a:pt x="397" y="432"/>
                    <a:pt x="504" y="347"/>
                    <a:pt x="504" y="216"/>
                  </a:cubicBezTo>
                  <a:cubicBezTo>
                    <a:pt x="504" y="98"/>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68" name="Google Shape;2068;p125"/>
            <p:cNvSpPr/>
            <p:nvPr/>
          </p:nvSpPr>
          <p:spPr>
            <a:xfrm>
              <a:off x="424725" y="2976050"/>
              <a:ext cx="12625" cy="10825"/>
            </a:xfrm>
            <a:custGeom>
              <a:avLst/>
              <a:gdLst/>
              <a:ahLst/>
              <a:cxnLst/>
              <a:rect l="l" t="t" r="r" b="b"/>
              <a:pathLst>
                <a:path w="505" h="433" extrusionOk="0">
                  <a:moveTo>
                    <a:pt x="288" y="0"/>
                  </a:moveTo>
                  <a:cubicBezTo>
                    <a:pt x="96" y="0"/>
                    <a:pt x="1" y="233"/>
                    <a:pt x="136" y="369"/>
                  </a:cubicBezTo>
                  <a:cubicBezTo>
                    <a:pt x="180" y="413"/>
                    <a:pt x="234" y="432"/>
                    <a:pt x="287" y="432"/>
                  </a:cubicBezTo>
                  <a:cubicBezTo>
                    <a:pt x="398" y="432"/>
                    <a:pt x="504" y="347"/>
                    <a:pt x="504" y="216"/>
                  </a:cubicBezTo>
                  <a:cubicBezTo>
                    <a:pt x="504" y="98"/>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sp>
        <p:nvSpPr>
          <p:cNvPr id="2069" name="Google Shape;2069;p125"/>
          <p:cNvSpPr/>
          <p:nvPr/>
        </p:nvSpPr>
        <p:spPr>
          <a:xfrm>
            <a:off x="7857288" y="3009088"/>
            <a:ext cx="11825" cy="10125"/>
          </a:xfrm>
          <a:custGeom>
            <a:avLst/>
            <a:gdLst/>
            <a:ahLst/>
            <a:cxnLst/>
            <a:rect l="l" t="t" r="r" b="b"/>
            <a:pathLst>
              <a:path w="473" h="405" extrusionOk="0">
                <a:moveTo>
                  <a:pt x="271" y="0"/>
                </a:moveTo>
                <a:cubicBezTo>
                  <a:pt x="90" y="0"/>
                  <a:pt x="0" y="219"/>
                  <a:pt x="127" y="346"/>
                </a:cubicBezTo>
                <a:cubicBezTo>
                  <a:pt x="168" y="387"/>
                  <a:pt x="219" y="405"/>
                  <a:pt x="268" y="405"/>
                </a:cubicBezTo>
                <a:cubicBezTo>
                  <a:pt x="372" y="405"/>
                  <a:pt x="472" y="324"/>
                  <a:pt x="472" y="202"/>
                </a:cubicBezTo>
                <a:cubicBezTo>
                  <a:pt x="472" y="92"/>
                  <a:pt x="380" y="0"/>
                  <a:pt x="2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70" name="Google Shape;2070;p125"/>
          <p:cNvSpPr/>
          <p:nvPr/>
        </p:nvSpPr>
        <p:spPr>
          <a:xfrm>
            <a:off x="7857288" y="3031388"/>
            <a:ext cx="11825" cy="10150"/>
          </a:xfrm>
          <a:custGeom>
            <a:avLst/>
            <a:gdLst/>
            <a:ahLst/>
            <a:cxnLst/>
            <a:rect l="l" t="t" r="r" b="b"/>
            <a:pathLst>
              <a:path w="473" h="406" extrusionOk="0">
                <a:moveTo>
                  <a:pt x="271" y="1"/>
                </a:moveTo>
                <a:cubicBezTo>
                  <a:pt x="90" y="1"/>
                  <a:pt x="0" y="219"/>
                  <a:pt x="127" y="346"/>
                </a:cubicBezTo>
                <a:cubicBezTo>
                  <a:pt x="168" y="387"/>
                  <a:pt x="219" y="405"/>
                  <a:pt x="269" y="405"/>
                </a:cubicBezTo>
                <a:cubicBezTo>
                  <a:pt x="373" y="405"/>
                  <a:pt x="472" y="326"/>
                  <a:pt x="472" y="205"/>
                </a:cubicBezTo>
                <a:cubicBezTo>
                  <a:pt x="472" y="93"/>
                  <a:pt x="380"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nvGrpSpPr>
          <p:cNvPr id="2071" name="Google Shape;2071;p125"/>
          <p:cNvGrpSpPr/>
          <p:nvPr/>
        </p:nvGrpSpPr>
        <p:grpSpPr>
          <a:xfrm>
            <a:off x="7774663" y="2826363"/>
            <a:ext cx="368925" cy="368925"/>
            <a:chOff x="7012375" y="2654500"/>
            <a:chExt cx="368925" cy="368925"/>
          </a:xfrm>
        </p:grpSpPr>
        <p:sp>
          <p:nvSpPr>
            <p:cNvPr id="2072" name="Google Shape;2072;p125"/>
            <p:cNvSpPr/>
            <p:nvPr/>
          </p:nvSpPr>
          <p:spPr>
            <a:xfrm>
              <a:off x="7198775" y="2837225"/>
              <a:ext cx="11825" cy="10125"/>
            </a:xfrm>
            <a:custGeom>
              <a:avLst/>
              <a:gdLst/>
              <a:ahLst/>
              <a:cxnLst/>
              <a:rect l="l" t="t" r="r" b="b"/>
              <a:pathLst>
                <a:path w="473" h="405" extrusionOk="0">
                  <a:moveTo>
                    <a:pt x="271" y="0"/>
                  </a:moveTo>
                  <a:cubicBezTo>
                    <a:pt x="90" y="0"/>
                    <a:pt x="0" y="219"/>
                    <a:pt x="127" y="346"/>
                  </a:cubicBezTo>
                  <a:cubicBezTo>
                    <a:pt x="168" y="387"/>
                    <a:pt x="218" y="405"/>
                    <a:pt x="268" y="405"/>
                  </a:cubicBezTo>
                  <a:cubicBezTo>
                    <a:pt x="371" y="405"/>
                    <a:pt x="471" y="324"/>
                    <a:pt x="473" y="202"/>
                  </a:cubicBezTo>
                  <a:cubicBezTo>
                    <a:pt x="473" y="92"/>
                    <a:pt x="380" y="0"/>
                    <a:pt x="2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73" name="Google Shape;2073;p125"/>
            <p:cNvSpPr/>
            <p:nvPr/>
          </p:nvSpPr>
          <p:spPr>
            <a:xfrm>
              <a:off x="7198775" y="2859525"/>
              <a:ext cx="11825" cy="10150"/>
            </a:xfrm>
            <a:custGeom>
              <a:avLst/>
              <a:gdLst/>
              <a:ahLst/>
              <a:cxnLst/>
              <a:rect l="l" t="t" r="r" b="b"/>
              <a:pathLst>
                <a:path w="473" h="406" extrusionOk="0">
                  <a:moveTo>
                    <a:pt x="271" y="1"/>
                  </a:moveTo>
                  <a:cubicBezTo>
                    <a:pt x="90" y="1"/>
                    <a:pt x="0" y="219"/>
                    <a:pt x="127" y="346"/>
                  </a:cubicBezTo>
                  <a:cubicBezTo>
                    <a:pt x="168" y="387"/>
                    <a:pt x="219" y="405"/>
                    <a:pt x="268" y="405"/>
                  </a:cubicBezTo>
                  <a:cubicBezTo>
                    <a:pt x="371" y="405"/>
                    <a:pt x="471" y="326"/>
                    <a:pt x="473" y="205"/>
                  </a:cubicBezTo>
                  <a:cubicBezTo>
                    <a:pt x="473" y="93"/>
                    <a:pt x="380"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74" name="Google Shape;2074;p125"/>
            <p:cNvSpPr/>
            <p:nvPr/>
          </p:nvSpPr>
          <p:spPr>
            <a:xfrm>
              <a:off x="7102050" y="2786975"/>
              <a:ext cx="32400" cy="10825"/>
            </a:xfrm>
            <a:custGeom>
              <a:avLst/>
              <a:gdLst/>
              <a:ahLst/>
              <a:cxnLst/>
              <a:rect l="l" t="t" r="r" b="b"/>
              <a:pathLst>
                <a:path w="1296" h="433" extrusionOk="0">
                  <a:moveTo>
                    <a:pt x="216" y="1"/>
                  </a:moveTo>
                  <a:cubicBezTo>
                    <a:pt x="98" y="1"/>
                    <a:pt x="0" y="96"/>
                    <a:pt x="0" y="217"/>
                  </a:cubicBezTo>
                  <a:cubicBezTo>
                    <a:pt x="0" y="335"/>
                    <a:pt x="98" y="433"/>
                    <a:pt x="216" y="433"/>
                  </a:cubicBezTo>
                  <a:lnTo>
                    <a:pt x="1080" y="433"/>
                  </a:lnTo>
                  <a:cubicBezTo>
                    <a:pt x="1201" y="433"/>
                    <a:pt x="1296" y="335"/>
                    <a:pt x="1296" y="217"/>
                  </a:cubicBezTo>
                  <a:cubicBezTo>
                    <a:pt x="1296" y="96"/>
                    <a:pt x="1201" y="1"/>
                    <a:pt x="10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75" name="Google Shape;2075;p125"/>
            <p:cNvSpPr/>
            <p:nvPr/>
          </p:nvSpPr>
          <p:spPr>
            <a:xfrm>
              <a:off x="7172650" y="2786975"/>
              <a:ext cx="32400" cy="10825"/>
            </a:xfrm>
            <a:custGeom>
              <a:avLst/>
              <a:gdLst/>
              <a:ahLst/>
              <a:cxnLst/>
              <a:rect l="l" t="t" r="r" b="b"/>
              <a:pathLst>
                <a:path w="1296" h="433" extrusionOk="0">
                  <a:moveTo>
                    <a:pt x="216" y="1"/>
                  </a:moveTo>
                  <a:cubicBezTo>
                    <a:pt x="98" y="1"/>
                    <a:pt x="1" y="96"/>
                    <a:pt x="1" y="217"/>
                  </a:cubicBezTo>
                  <a:cubicBezTo>
                    <a:pt x="1" y="335"/>
                    <a:pt x="98" y="433"/>
                    <a:pt x="216" y="433"/>
                  </a:cubicBezTo>
                  <a:lnTo>
                    <a:pt x="1080" y="433"/>
                  </a:lnTo>
                  <a:cubicBezTo>
                    <a:pt x="1201" y="433"/>
                    <a:pt x="1296" y="335"/>
                    <a:pt x="1296" y="217"/>
                  </a:cubicBezTo>
                  <a:cubicBezTo>
                    <a:pt x="1296" y="96"/>
                    <a:pt x="1201" y="1"/>
                    <a:pt x="10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76" name="Google Shape;2076;p125"/>
            <p:cNvSpPr/>
            <p:nvPr/>
          </p:nvSpPr>
          <p:spPr>
            <a:xfrm>
              <a:off x="7012375" y="2654500"/>
              <a:ext cx="368925" cy="368925"/>
            </a:xfrm>
            <a:custGeom>
              <a:avLst/>
              <a:gdLst/>
              <a:ahLst/>
              <a:cxnLst/>
              <a:rect l="l" t="t" r="r" b="b"/>
              <a:pathLst>
                <a:path w="14757" h="14757" extrusionOk="0">
                  <a:moveTo>
                    <a:pt x="9507" y="429"/>
                  </a:moveTo>
                  <a:cubicBezTo>
                    <a:pt x="9557" y="429"/>
                    <a:pt x="9609" y="449"/>
                    <a:pt x="9656" y="495"/>
                  </a:cubicBezTo>
                  <a:lnTo>
                    <a:pt x="11369" y="2208"/>
                  </a:lnTo>
                  <a:cubicBezTo>
                    <a:pt x="11409" y="2245"/>
                    <a:pt x="11432" y="2303"/>
                    <a:pt x="11432" y="2361"/>
                  </a:cubicBezTo>
                  <a:cubicBezTo>
                    <a:pt x="11432" y="2490"/>
                    <a:pt x="11325" y="2576"/>
                    <a:pt x="11212" y="2576"/>
                  </a:cubicBezTo>
                  <a:cubicBezTo>
                    <a:pt x="11159" y="2576"/>
                    <a:pt x="11105" y="2557"/>
                    <a:pt x="11061" y="2513"/>
                  </a:cubicBezTo>
                  <a:lnTo>
                    <a:pt x="9351" y="800"/>
                  </a:lnTo>
                  <a:cubicBezTo>
                    <a:pt x="9194" y="645"/>
                    <a:pt x="9339" y="429"/>
                    <a:pt x="9507" y="429"/>
                  </a:cubicBezTo>
                  <a:close/>
                  <a:moveTo>
                    <a:pt x="13246" y="6054"/>
                  </a:moveTo>
                  <a:cubicBezTo>
                    <a:pt x="13542" y="6057"/>
                    <a:pt x="13686" y="6414"/>
                    <a:pt x="13479" y="6621"/>
                  </a:cubicBezTo>
                  <a:cubicBezTo>
                    <a:pt x="13411" y="6688"/>
                    <a:pt x="13328" y="6718"/>
                    <a:pt x="13247" y="6718"/>
                  </a:cubicBezTo>
                  <a:cubicBezTo>
                    <a:pt x="13076" y="6718"/>
                    <a:pt x="12913" y="6586"/>
                    <a:pt x="12915" y="6385"/>
                  </a:cubicBezTo>
                  <a:cubicBezTo>
                    <a:pt x="12915" y="6204"/>
                    <a:pt x="13061" y="6057"/>
                    <a:pt x="13243" y="6054"/>
                  </a:cubicBezTo>
                  <a:close/>
                  <a:moveTo>
                    <a:pt x="6083" y="6402"/>
                  </a:moveTo>
                  <a:cubicBezTo>
                    <a:pt x="6282" y="6402"/>
                    <a:pt x="6443" y="6564"/>
                    <a:pt x="6443" y="6762"/>
                  </a:cubicBezTo>
                  <a:lnTo>
                    <a:pt x="6443" y="7626"/>
                  </a:lnTo>
                  <a:cubicBezTo>
                    <a:pt x="6443" y="7824"/>
                    <a:pt x="6282" y="7986"/>
                    <a:pt x="6083" y="7986"/>
                  </a:cubicBezTo>
                  <a:lnTo>
                    <a:pt x="5220" y="7986"/>
                  </a:lnTo>
                  <a:cubicBezTo>
                    <a:pt x="5021" y="7986"/>
                    <a:pt x="4860" y="7824"/>
                    <a:pt x="4860" y="7626"/>
                  </a:cubicBezTo>
                  <a:lnTo>
                    <a:pt x="4860" y="6762"/>
                  </a:lnTo>
                  <a:cubicBezTo>
                    <a:pt x="4860" y="6564"/>
                    <a:pt x="5021" y="6402"/>
                    <a:pt x="5220" y="6402"/>
                  </a:cubicBezTo>
                  <a:close/>
                  <a:moveTo>
                    <a:pt x="8694" y="4793"/>
                  </a:moveTo>
                  <a:lnTo>
                    <a:pt x="8694" y="4793"/>
                  </a:lnTo>
                  <a:cubicBezTo>
                    <a:pt x="9595" y="4963"/>
                    <a:pt x="10243" y="5749"/>
                    <a:pt x="10246" y="6664"/>
                  </a:cubicBezTo>
                  <a:lnTo>
                    <a:pt x="10246" y="7706"/>
                  </a:lnTo>
                  <a:cubicBezTo>
                    <a:pt x="10246" y="8066"/>
                    <a:pt x="9955" y="8357"/>
                    <a:pt x="9595" y="8357"/>
                  </a:cubicBezTo>
                  <a:lnTo>
                    <a:pt x="9555" y="8357"/>
                  </a:lnTo>
                  <a:lnTo>
                    <a:pt x="9555" y="7819"/>
                  </a:lnTo>
                  <a:cubicBezTo>
                    <a:pt x="9552" y="7283"/>
                    <a:pt x="9238" y="6797"/>
                    <a:pt x="8749" y="6578"/>
                  </a:cubicBezTo>
                  <a:lnTo>
                    <a:pt x="8749" y="5167"/>
                  </a:lnTo>
                  <a:cubicBezTo>
                    <a:pt x="8749" y="5041"/>
                    <a:pt x="8732" y="4914"/>
                    <a:pt x="8694" y="4793"/>
                  </a:cubicBezTo>
                  <a:close/>
                  <a:moveTo>
                    <a:pt x="2606" y="4793"/>
                  </a:moveTo>
                  <a:lnTo>
                    <a:pt x="2606" y="4793"/>
                  </a:lnTo>
                  <a:cubicBezTo>
                    <a:pt x="2571" y="4914"/>
                    <a:pt x="2551" y="5041"/>
                    <a:pt x="2551" y="5170"/>
                  </a:cubicBezTo>
                  <a:lnTo>
                    <a:pt x="2551" y="6578"/>
                  </a:lnTo>
                  <a:cubicBezTo>
                    <a:pt x="2062" y="6800"/>
                    <a:pt x="1745" y="7286"/>
                    <a:pt x="1745" y="7822"/>
                  </a:cubicBezTo>
                  <a:lnTo>
                    <a:pt x="1745" y="8363"/>
                  </a:lnTo>
                  <a:lnTo>
                    <a:pt x="1705" y="8363"/>
                  </a:lnTo>
                  <a:cubicBezTo>
                    <a:pt x="1345" y="8363"/>
                    <a:pt x="1054" y="8069"/>
                    <a:pt x="1054" y="7709"/>
                  </a:cubicBezTo>
                  <a:lnTo>
                    <a:pt x="1054" y="6667"/>
                  </a:lnTo>
                  <a:cubicBezTo>
                    <a:pt x="1054" y="5752"/>
                    <a:pt x="1705" y="4966"/>
                    <a:pt x="2606" y="4793"/>
                  </a:cubicBezTo>
                  <a:close/>
                  <a:moveTo>
                    <a:pt x="13649" y="12105"/>
                  </a:moveTo>
                  <a:cubicBezTo>
                    <a:pt x="13637" y="13334"/>
                    <a:pt x="12638" y="14325"/>
                    <a:pt x="11412" y="14325"/>
                  </a:cubicBezTo>
                  <a:lnTo>
                    <a:pt x="3383" y="14325"/>
                  </a:lnTo>
                  <a:cubicBezTo>
                    <a:pt x="2148" y="14322"/>
                    <a:pt x="1141" y="13337"/>
                    <a:pt x="1112" y="12105"/>
                  </a:cubicBezTo>
                  <a:close/>
                  <a:moveTo>
                    <a:pt x="9505" y="0"/>
                  </a:moveTo>
                  <a:cubicBezTo>
                    <a:pt x="9338" y="0"/>
                    <a:pt x="9172" y="63"/>
                    <a:pt x="9046" y="190"/>
                  </a:cubicBezTo>
                  <a:cubicBezTo>
                    <a:pt x="8792" y="443"/>
                    <a:pt x="8792" y="855"/>
                    <a:pt x="9046" y="1108"/>
                  </a:cubicBezTo>
                  <a:lnTo>
                    <a:pt x="10756" y="2818"/>
                  </a:lnTo>
                  <a:cubicBezTo>
                    <a:pt x="10882" y="2945"/>
                    <a:pt x="11048" y="3008"/>
                    <a:pt x="11215" y="3008"/>
                  </a:cubicBezTo>
                  <a:cubicBezTo>
                    <a:pt x="11381" y="3008"/>
                    <a:pt x="11547" y="2945"/>
                    <a:pt x="11674" y="2818"/>
                  </a:cubicBezTo>
                  <a:cubicBezTo>
                    <a:pt x="11927" y="2565"/>
                    <a:pt x="11927" y="2153"/>
                    <a:pt x="11674" y="1900"/>
                  </a:cubicBezTo>
                  <a:lnTo>
                    <a:pt x="10974" y="1200"/>
                  </a:lnTo>
                  <a:lnTo>
                    <a:pt x="11435" y="740"/>
                  </a:lnTo>
                  <a:lnTo>
                    <a:pt x="12359" y="740"/>
                  </a:lnTo>
                  <a:cubicBezTo>
                    <a:pt x="12727" y="740"/>
                    <a:pt x="13027" y="1039"/>
                    <a:pt x="13027" y="1411"/>
                  </a:cubicBezTo>
                  <a:lnTo>
                    <a:pt x="13027" y="5657"/>
                  </a:lnTo>
                  <a:cubicBezTo>
                    <a:pt x="12704" y="5752"/>
                    <a:pt x="12480" y="6051"/>
                    <a:pt x="12480" y="6388"/>
                  </a:cubicBezTo>
                  <a:cubicBezTo>
                    <a:pt x="12480" y="6728"/>
                    <a:pt x="12704" y="7024"/>
                    <a:pt x="13027" y="7122"/>
                  </a:cubicBezTo>
                  <a:lnTo>
                    <a:pt x="13027" y="10810"/>
                  </a:lnTo>
                  <a:lnTo>
                    <a:pt x="11991" y="10810"/>
                  </a:lnTo>
                  <a:cubicBezTo>
                    <a:pt x="11872" y="10810"/>
                    <a:pt x="11775" y="10908"/>
                    <a:pt x="11775" y="11026"/>
                  </a:cubicBezTo>
                  <a:cubicBezTo>
                    <a:pt x="11775" y="11147"/>
                    <a:pt x="11872" y="11242"/>
                    <a:pt x="11991" y="11242"/>
                  </a:cubicBezTo>
                  <a:lnTo>
                    <a:pt x="14109" y="11242"/>
                  </a:lnTo>
                  <a:cubicBezTo>
                    <a:pt x="14227" y="11242"/>
                    <a:pt x="14325" y="11339"/>
                    <a:pt x="14325" y="11457"/>
                  </a:cubicBezTo>
                  <a:cubicBezTo>
                    <a:pt x="14325" y="11578"/>
                    <a:pt x="14227" y="11673"/>
                    <a:pt x="14109" y="11673"/>
                  </a:cubicBezTo>
                  <a:lnTo>
                    <a:pt x="651" y="11673"/>
                  </a:lnTo>
                  <a:cubicBezTo>
                    <a:pt x="530" y="11673"/>
                    <a:pt x="435" y="11578"/>
                    <a:pt x="435" y="11457"/>
                  </a:cubicBezTo>
                  <a:cubicBezTo>
                    <a:pt x="435" y="11339"/>
                    <a:pt x="530" y="11242"/>
                    <a:pt x="651" y="11242"/>
                  </a:cubicBezTo>
                  <a:lnTo>
                    <a:pt x="11064" y="11242"/>
                  </a:lnTo>
                  <a:cubicBezTo>
                    <a:pt x="11182" y="11242"/>
                    <a:pt x="11279" y="11147"/>
                    <a:pt x="11279" y="11026"/>
                  </a:cubicBezTo>
                  <a:cubicBezTo>
                    <a:pt x="11279" y="10908"/>
                    <a:pt x="11182" y="10810"/>
                    <a:pt x="11064" y="10810"/>
                  </a:cubicBezTo>
                  <a:lnTo>
                    <a:pt x="9371" y="10810"/>
                  </a:lnTo>
                  <a:cubicBezTo>
                    <a:pt x="9492" y="10574"/>
                    <a:pt x="9555" y="10312"/>
                    <a:pt x="9558" y="10044"/>
                  </a:cubicBezTo>
                  <a:lnTo>
                    <a:pt x="9558" y="8795"/>
                  </a:lnTo>
                  <a:lnTo>
                    <a:pt x="9595" y="8795"/>
                  </a:lnTo>
                  <a:cubicBezTo>
                    <a:pt x="10194" y="8795"/>
                    <a:pt x="10681" y="8311"/>
                    <a:pt x="10681" y="7712"/>
                  </a:cubicBezTo>
                  <a:lnTo>
                    <a:pt x="10681" y="6667"/>
                  </a:lnTo>
                  <a:cubicBezTo>
                    <a:pt x="10678" y="5424"/>
                    <a:pt x="9705" y="4399"/>
                    <a:pt x="8461" y="4333"/>
                  </a:cubicBezTo>
                  <a:cubicBezTo>
                    <a:pt x="8202" y="3999"/>
                    <a:pt x="7805" y="3803"/>
                    <a:pt x="7382" y="3803"/>
                  </a:cubicBezTo>
                  <a:lnTo>
                    <a:pt x="7062" y="3803"/>
                  </a:lnTo>
                  <a:cubicBezTo>
                    <a:pt x="6944" y="3803"/>
                    <a:pt x="6846" y="3898"/>
                    <a:pt x="6846" y="4019"/>
                  </a:cubicBezTo>
                  <a:cubicBezTo>
                    <a:pt x="6846" y="4137"/>
                    <a:pt x="6944" y="4235"/>
                    <a:pt x="7062" y="4235"/>
                  </a:cubicBezTo>
                  <a:lnTo>
                    <a:pt x="7382" y="4235"/>
                  </a:lnTo>
                  <a:cubicBezTo>
                    <a:pt x="7897" y="4235"/>
                    <a:pt x="8317" y="4652"/>
                    <a:pt x="8317" y="5170"/>
                  </a:cubicBezTo>
                  <a:lnTo>
                    <a:pt x="8317" y="6466"/>
                  </a:lnTo>
                  <a:cubicBezTo>
                    <a:pt x="8277" y="6460"/>
                    <a:pt x="8234" y="6460"/>
                    <a:pt x="8193" y="6460"/>
                  </a:cubicBezTo>
                  <a:lnTo>
                    <a:pt x="6817" y="6460"/>
                  </a:lnTo>
                  <a:cubicBezTo>
                    <a:pt x="6694" y="6163"/>
                    <a:pt x="6403" y="5971"/>
                    <a:pt x="6083" y="5971"/>
                  </a:cubicBezTo>
                  <a:lnTo>
                    <a:pt x="5220" y="5971"/>
                  </a:lnTo>
                  <a:cubicBezTo>
                    <a:pt x="4900" y="5971"/>
                    <a:pt x="4609" y="6163"/>
                    <a:pt x="4489" y="6460"/>
                  </a:cubicBezTo>
                  <a:lnTo>
                    <a:pt x="3110" y="6460"/>
                  </a:lnTo>
                  <a:cubicBezTo>
                    <a:pt x="3069" y="6460"/>
                    <a:pt x="3026" y="6460"/>
                    <a:pt x="2986" y="6466"/>
                  </a:cubicBezTo>
                  <a:lnTo>
                    <a:pt x="2986" y="5170"/>
                  </a:lnTo>
                  <a:cubicBezTo>
                    <a:pt x="2989" y="4652"/>
                    <a:pt x="3406" y="4235"/>
                    <a:pt x="3921" y="4235"/>
                  </a:cubicBezTo>
                  <a:lnTo>
                    <a:pt x="6141" y="4235"/>
                  </a:lnTo>
                  <a:cubicBezTo>
                    <a:pt x="6262" y="4235"/>
                    <a:pt x="6357" y="4137"/>
                    <a:pt x="6357" y="4019"/>
                  </a:cubicBezTo>
                  <a:cubicBezTo>
                    <a:pt x="6357" y="3898"/>
                    <a:pt x="6262" y="3803"/>
                    <a:pt x="6141" y="3803"/>
                  </a:cubicBezTo>
                  <a:lnTo>
                    <a:pt x="3921" y="3803"/>
                  </a:lnTo>
                  <a:cubicBezTo>
                    <a:pt x="3498" y="3803"/>
                    <a:pt x="3101" y="3999"/>
                    <a:pt x="2842" y="4333"/>
                  </a:cubicBezTo>
                  <a:cubicBezTo>
                    <a:pt x="1601" y="4399"/>
                    <a:pt x="625" y="5424"/>
                    <a:pt x="622" y="6667"/>
                  </a:cubicBezTo>
                  <a:lnTo>
                    <a:pt x="622" y="7712"/>
                  </a:lnTo>
                  <a:cubicBezTo>
                    <a:pt x="622" y="8311"/>
                    <a:pt x="1109" y="8795"/>
                    <a:pt x="1708" y="8795"/>
                  </a:cubicBezTo>
                  <a:lnTo>
                    <a:pt x="1748" y="8795"/>
                  </a:lnTo>
                  <a:lnTo>
                    <a:pt x="1748" y="8990"/>
                  </a:lnTo>
                  <a:cubicBezTo>
                    <a:pt x="1748" y="9108"/>
                    <a:pt x="1843" y="9206"/>
                    <a:pt x="1964" y="9206"/>
                  </a:cubicBezTo>
                  <a:cubicBezTo>
                    <a:pt x="2082" y="9206"/>
                    <a:pt x="2180" y="9108"/>
                    <a:pt x="2180" y="8990"/>
                  </a:cubicBezTo>
                  <a:lnTo>
                    <a:pt x="2180" y="7824"/>
                  </a:lnTo>
                  <a:cubicBezTo>
                    <a:pt x="2180" y="7419"/>
                    <a:pt x="2442" y="7059"/>
                    <a:pt x="2827" y="6938"/>
                  </a:cubicBezTo>
                  <a:lnTo>
                    <a:pt x="2839" y="6935"/>
                  </a:lnTo>
                  <a:cubicBezTo>
                    <a:pt x="2928" y="6906"/>
                    <a:pt x="3017" y="6895"/>
                    <a:pt x="3110" y="6895"/>
                  </a:cubicBezTo>
                  <a:lnTo>
                    <a:pt x="4428" y="6895"/>
                  </a:lnTo>
                  <a:lnTo>
                    <a:pt x="4428" y="7629"/>
                  </a:lnTo>
                  <a:cubicBezTo>
                    <a:pt x="4428" y="8066"/>
                    <a:pt x="4782" y="8420"/>
                    <a:pt x="5220" y="8420"/>
                  </a:cubicBezTo>
                  <a:lnTo>
                    <a:pt x="5436" y="8420"/>
                  </a:lnTo>
                  <a:lnTo>
                    <a:pt x="5436" y="9485"/>
                  </a:lnTo>
                  <a:lnTo>
                    <a:pt x="4083" y="9485"/>
                  </a:lnTo>
                  <a:cubicBezTo>
                    <a:pt x="3826" y="9485"/>
                    <a:pt x="3619" y="9310"/>
                    <a:pt x="3619" y="9094"/>
                  </a:cubicBezTo>
                  <a:cubicBezTo>
                    <a:pt x="3619" y="8976"/>
                    <a:pt x="3521" y="8878"/>
                    <a:pt x="3403" y="8878"/>
                  </a:cubicBezTo>
                  <a:cubicBezTo>
                    <a:pt x="3282" y="8878"/>
                    <a:pt x="3187" y="8976"/>
                    <a:pt x="3187" y="9094"/>
                  </a:cubicBezTo>
                  <a:cubicBezTo>
                    <a:pt x="3187" y="9549"/>
                    <a:pt x="3590" y="9917"/>
                    <a:pt x="4085" y="9917"/>
                  </a:cubicBezTo>
                  <a:lnTo>
                    <a:pt x="7218" y="9917"/>
                  </a:lnTo>
                  <a:cubicBezTo>
                    <a:pt x="7713" y="9917"/>
                    <a:pt x="8116" y="9549"/>
                    <a:pt x="8116" y="9094"/>
                  </a:cubicBezTo>
                  <a:cubicBezTo>
                    <a:pt x="8116" y="8976"/>
                    <a:pt x="8018" y="8878"/>
                    <a:pt x="7900" y="8878"/>
                  </a:cubicBezTo>
                  <a:cubicBezTo>
                    <a:pt x="7779" y="8878"/>
                    <a:pt x="7684" y="8976"/>
                    <a:pt x="7684" y="9094"/>
                  </a:cubicBezTo>
                  <a:cubicBezTo>
                    <a:pt x="7684" y="9310"/>
                    <a:pt x="7474" y="9485"/>
                    <a:pt x="7218" y="9485"/>
                  </a:cubicBezTo>
                  <a:lnTo>
                    <a:pt x="5867" y="9485"/>
                  </a:lnTo>
                  <a:lnTo>
                    <a:pt x="5867" y="8417"/>
                  </a:lnTo>
                  <a:lnTo>
                    <a:pt x="6083" y="8417"/>
                  </a:lnTo>
                  <a:cubicBezTo>
                    <a:pt x="6521" y="8417"/>
                    <a:pt x="6875" y="8063"/>
                    <a:pt x="6875" y="7626"/>
                  </a:cubicBezTo>
                  <a:lnTo>
                    <a:pt x="6875" y="6895"/>
                  </a:lnTo>
                  <a:lnTo>
                    <a:pt x="8193" y="6895"/>
                  </a:lnTo>
                  <a:cubicBezTo>
                    <a:pt x="8201" y="6894"/>
                    <a:pt x="8209" y="6894"/>
                    <a:pt x="8217" y="6894"/>
                  </a:cubicBezTo>
                  <a:cubicBezTo>
                    <a:pt x="8301" y="6894"/>
                    <a:pt x="8382" y="6909"/>
                    <a:pt x="8464" y="6935"/>
                  </a:cubicBezTo>
                  <a:lnTo>
                    <a:pt x="8473" y="6938"/>
                  </a:lnTo>
                  <a:cubicBezTo>
                    <a:pt x="8861" y="7059"/>
                    <a:pt x="9123" y="7419"/>
                    <a:pt x="9123" y="7824"/>
                  </a:cubicBezTo>
                  <a:lnTo>
                    <a:pt x="9123" y="10044"/>
                  </a:lnTo>
                  <a:cubicBezTo>
                    <a:pt x="9123" y="10320"/>
                    <a:pt x="9031" y="10591"/>
                    <a:pt x="8861" y="10810"/>
                  </a:cubicBezTo>
                  <a:lnTo>
                    <a:pt x="2439" y="10810"/>
                  </a:lnTo>
                  <a:cubicBezTo>
                    <a:pt x="2269" y="10591"/>
                    <a:pt x="2177" y="10320"/>
                    <a:pt x="2177" y="10044"/>
                  </a:cubicBezTo>
                  <a:lnTo>
                    <a:pt x="2177" y="9917"/>
                  </a:lnTo>
                  <a:cubicBezTo>
                    <a:pt x="2177" y="9796"/>
                    <a:pt x="2079" y="9701"/>
                    <a:pt x="1961" y="9701"/>
                  </a:cubicBezTo>
                  <a:cubicBezTo>
                    <a:pt x="1840" y="9701"/>
                    <a:pt x="1745" y="9796"/>
                    <a:pt x="1745" y="9917"/>
                  </a:cubicBezTo>
                  <a:lnTo>
                    <a:pt x="1745" y="10044"/>
                  </a:lnTo>
                  <a:cubicBezTo>
                    <a:pt x="1745" y="10309"/>
                    <a:pt x="1808" y="10571"/>
                    <a:pt x="1929" y="10810"/>
                  </a:cubicBezTo>
                  <a:lnTo>
                    <a:pt x="648" y="10810"/>
                  </a:lnTo>
                  <a:cubicBezTo>
                    <a:pt x="291" y="10810"/>
                    <a:pt x="1" y="11100"/>
                    <a:pt x="1" y="11457"/>
                  </a:cubicBezTo>
                  <a:cubicBezTo>
                    <a:pt x="1" y="11814"/>
                    <a:pt x="291" y="12105"/>
                    <a:pt x="648" y="12105"/>
                  </a:cubicBezTo>
                  <a:lnTo>
                    <a:pt x="677" y="12105"/>
                  </a:lnTo>
                  <a:cubicBezTo>
                    <a:pt x="709" y="13576"/>
                    <a:pt x="1909" y="14754"/>
                    <a:pt x="3383" y="14756"/>
                  </a:cubicBezTo>
                  <a:lnTo>
                    <a:pt x="11409" y="14756"/>
                  </a:lnTo>
                  <a:cubicBezTo>
                    <a:pt x="12877" y="14754"/>
                    <a:pt x="14069" y="13570"/>
                    <a:pt x="14080" y="12105"/>
                  </a:cubicBezTo>
                  <a:lnTo>
                    <a:pt x="14109" y="12105"/>
                  </a:lnTo>
                  <a:cubicBezTo>
                    <a:pt x="14466" y="12105"/>
                    <a:pt x="14757" y="11814"/>
                    <a:pt x="14757" y="11457"/>
                  </a:cubicBezTo>
                  <a:cubicBezTo>
                    <a:pt x="14757" y="11100"/>
                    <a:pt x="14466" y="10810"/>
                    <a:pt x="14109" y="10810"/>
                  </a:cubicBezTo>
                  <a:lnTo>
                    <a:pt x="13462" y="10810"/>
                  </a:lnTo>
                  <a:lnTo>
                    <a:pt x="13462" y="7119"/>
                  </a:lnTo>
                  <a:cubicBezTo>
                    <a:pt x="13787" y="7024"/>
                    <a:pt x="14009" y="6725"/>
                    <a:pt x="14009" y="6388"/>
                  </a:cubicBezTo>
                  <a:cubicBezTo>
                    <a:pt x="14009" y="6048"/>
                    <a:pt x="13787" y="5749"/>
                    <a:pt x="13462" y="5654"/>
                  </a:cubicBezTo>
                  <a:lnTo>
                    <a:pt x="13462" y="1408"/>
                  </a:lnTo>
                  <a:cubicBezTo>
                    <a:pt x="13462" y="800"/>
                    <a:pt x="12966" y="305"/>
                    <a:pt x="12359" y="305"/>
                  </a:cubicBezTo>
                  <a:lnTo>
                    <a:pt x="11346" y="305"/>
                  </a:lnTo>
                  <a:cubicBezTo>
                    <a:pt x="11288" y="305"/>
                    <a:pt x="11233" y="328"/>
                    <a:pt x="11193" y="368"/>
                  </a:cubicBezTo>
                  <a:lnTo>
                    <a:pt x="10669" y="895"/>
                  </a:lnTo>
                  <a:lnTo>
                    <a:pt x="9964" y="190"/>
                  </a:lnTo>
                  <a:cubicBezTo>
                    <a:pt x="9837" y="63"/>
                    <a:pt x="9671" y="0"/>
                    <a:pt x="95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77" name="Google Shape;2077;p125"/>
            <p:cNvSpPr/>
            <p:nvPr/>
          </p:nvSpPr>
          <p:spPr>
            <a:xfrm>
              <a:off x="7229800" y="2713025"/>
              <a:ext cx="18550" cy="14475"/>
            </a:xfrm>
            <a:custGeom>
              <a:avLst/>
              <a:gdLst/>
              <a:ahLst/>
              <a:cxnLst/>
              <a:rect l="l" t="t" r="r" b="b"/>
              <a:pathLst>
                <a:path w="742" h="579" extrusionOk="0">
                  <a:moveTo>
                    <a:pt x="430" y="1"/>
                  </a:moveTo>
                  <a:cubicBezTo>
                    <a:pt x="379" y="1"/>
                    <a:pt x="326" y="21"/>
                    <a:pt x="279" y="69"/>
                  </a:cubicBezTo>
                  <a:lnTo>
                    <a:pt x="138" y="210"/>
                  </a:lnTo>
                  <a:cubicBezTo>
                    <a:pt x="0" y="345"/>
                    <a:pt x="98" y="578"/>
                    <a:pt x="291" y="578"/>
                  </a:cubicBezTo>
                  <a:cubicBezTo>
                    <a:pt x="349" y="578"/>
                    <a:pt x="403" y="555"/>
                    <a:pt x="444" y="515"/>
                  </a:cubicBezTo>
                  <a:lnTo>
                    <a:pt x="585" y="374"/>
                  </a:lnTo>
                  <a:cubicBezTo>
                    <a:pt x="741" y="217"/>
                    <a:pt x="597" y="1"/>
                    <a:pt x="4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78" name="Google Shape;2078;p125"/>
            <p:cNvSpPr/>
            <p:nvPr/>
          </p:nvSpPr>
          <p:spPr>
            <a:xfrm>
              <a:off x="7254400" y="2731300"/>
              <a:ext cx="13625" cy="15700"/>
            </a:xfrm>
            <a:custGeom>
              <a:avLst/>
              <a:gdLst/>
              <a:ahLst/>
              <a:cxnLst/>
              <a:rect l="l" t="t" r="r" b="b"/>
              <a:pathLst>
                <a:path w="545" h="628" extrusionOk="0">
                  <a:moveTo>
                    <a:pt x="302" y="0"/>
                  </a:moveTo>
                  <a:cubicBezTo>
                    <a:pt x="210" y="0"/>
                    <a:pt x="126" y="59"/>
                    <a:pt x="99" y="152"/>
                  </a:cubicBezTo>
                  <a:lnTo>
                    <a:pt x="35" y="345"/>
                  </a:lnTo>
                  <a:cubicBezTo>
                    <a:pt x="1" y="457"/>
                    <a:pt x="64" y="581"/>
                    <a:pt x="176" y="616"/>
                  </a:cubicBezTo>
                  <a:cubicBezTo>
                    <a:pt x="199" y="621"/>
                    <a:pt x="220" y="624"/>
                    <a:pt x="243" y="627"/>
                  </a:cubicBezTo>
                  <a:cubicBezTo>
                    <a:pt x="338" y="627"/>
                    <a:pt x="421" y="564"/>
                    <a:pt x="450" y="475"/>
                  </a:cubicBezTo>
                  <a:lnTo>
                    <a:pt x="510" y="282"/>
                  </a:lnTo>
                  <a:cubicBezTo>
                    <a:pt x="545" y="169"/>
                    <a:pt x="482" y="46"/>
                    <a:pt x="369" y="11"/>
                  </a:cubicBezTo>
                  <a:cubicBezTo>
                    <a:pt x="347" y="4"/>
                    <a:pt x="324" y="0"/>
                    <a:pt x="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79" name="Google Shape;2079;p125"/>
            <p:cNvSpPr/>
            <p:nvPr/>
          </p:nvSpPr>
          <p:spPr>
            <a:xfrm>
              <a:off x="7210075" y="2691775"/>
              <a:ext cx="18450" cy="12400"/>
            </a:xfrm>
            <a:custGeom>
              <a:avLst/>
              <a:gdLst/>
              <a:ahLst/>
              <a:cxnLst/>
              <a:rect l="l" t="t" r="r" b="b"/>
              <a:pathLst>
                <a:path w="738" h="496" extrusionOk="0">
                  <a:moveTo>
                    <a:pt x="497" y="1"/>
                  </a:moveTo>
                  <a:cubicBezTo>
                    <a:pt x="474" y="1"/>
                    <a:pt x="452" y="4"/>
                    <a:pt x="429" y="12"/>
                  </a:cubicBezTo>
                  <a:lnTo>
                    <a:pt x="237" y="72"/>
                  </a:lnTo>
                  <a:cubicBezTo>
                    <a:pt x="0" y="147"/>
                    <a:pt x="55" y="495"/>
                    <a:pt x="303" y="495"/>
                  </a:cubicBezTo>
                  <a:cubicBezTo>
                    <a:pt x="323" y="495"/>
                    <a:pt x="346" y="492"/>
                    <a:pt x="369" y="484"/>
                  </a:cubicBezTo>
                  <a:lnTo>
                    <a:pt x="562" y="423"/>
                  </a:lnTo>
                  <a:cubicBezTo>
                    <a:pt x="674" y="389"/>
                    <a:pt x="737" y="265"/>
                    <a:pt x="700" y="153"/>
                  </a:cubicBezTo>
                  <a:cubicBezTo>
                    <a:pt x="672" y="60"/>
                    <a:pt x="588" y="1"/>
                    <a:pt x="4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080" name="Google Shape;2080;p125"/>
          <p:cNvGrpSpPr/>
          <p:nvPr/>
        </p:nvGrpSpPr>
        <p:grpSpPr>
          <a:xfrm>
            <a:off x="2259713" y="1689763"/>
            <a:ext cx="323525" cy="369000"/>
            <a:chOff x="1497425" y="1517900"/>
            <a:chExt cx="323525" cy="369000"/>
          </a:xfrm>
        </p:grpSpPr>
        <p:sp>
          <p:nvSpPr>
            <p:cNvPr id="2081" name="Google Shape;2081;p125"/>
            <p:cNvSpPr/>
            <p:nvPr/>
          </p:nvSpPr>
          <p:spPr>
            <a:xfrm>
              <a:off x="1592500" y="1539475"/>
              <a:ext cx="133300" cy="183775"/>
            </a:xfrm>
            <a:custGeom>
              <a:avLst/>
              <a:gdLst/>
              <a:ahLst/>
              <a:cxnLst/>
              <a:rect l="l" t="t" r="r" b="b"/>
              <a:pathLst>
                <a:path w="5332" h="7351" extrusionOk="0">
                  <a:moveTo>
                    <a:pt x="2666" y="432"/>
                  </a:moveTo>
                  <a:cubicBezTo>
                    <a:pt x="3207" y="432"/>
                    <a:pt x="3737" y="732"/>
                    <a:pt x="4151" y="1276"/>
                  </a:cubicBezTo>
                  <a:cubicBezTo>
                    <a:pt x="4635" y="1903"/>
                    <a:pt x="4900" y="2756"/>
                    <a:pt x="4900" y="3674"/>
                  </a:cubicBezTo>
                  <a:cubicBezTo>
                    <a:pt x="4900" y="4592"/>
                    <a:pt x="4635" y="5444"/>
                    <a:pt x="4151" y="6075"/>
                  </a:cubicBezTo>
                  <a:cubicBezTo>
                    <a:pt x="3737" y="6619"/>
                    <a:pt x="3207" y="6918"/>
                    <a:pt x="2666" y="6918"/>
                  </a:cubicBezTo>
                  <a:cubicBezTo>
                    <a:pt x="2125" y="6918"/>
                    <a:pt x="1598" y="6619"/>
                    <a:pt x="1180" y="6075"/>
                  </a:cubicBezTo>
                  <a:cubicBezTo>
                    <a:pt x="697" y="5444"/>
                    <a:pt x="432" y="4592"/>
                    <a:pt x="432" y="3674"/>
                  </a:cubicBezTo>
                  <a:cubicBezTo>
                    <a:pt x="432" y="2756"/>
                    <a:pt x="700" y="1909"/>
                    <a:pt x="1180" y="1276"/>
                  </a:cubicBezTo>
                  <a:cubicBezTo>
                    <a:pt x="1598" y="735"/>
                    <a:pt x="2125" y="432"/>
                    <a:pt x="2666" y="432"/>
                  </a:cubicBezTo>
                  <a:close/>
                  <a:moveTo>
                    <a:pt x="2666" y="1"/>
                  </a:moveTo>
                  <a:cubicBezTo>
                    <a:pt x="1986" y="1"/>
                    <a:pt x="1339" y="360"/>
                    <a:pt x="838" y="1014"/>
                  </a:cubicBezTo>
                  <a:cubicBezTo>
                    <a:pt x="297" y="1716"/>
                    <a:pt x="0" y="2663"/>
                    <a:pt x="0" y="3677"/>
                  </a:cubicBezTo>
                  <a:cubicBezTo>
                    <a:pt x="0" y="4690"/>
                    <a:pt x="297" y="5634"/>
                    <a:pt x="838" y="6340"/>
                  </a:cubicBezTo>
                  <a:cubicBezTo>
                    <a:pt x="1339" y="6993"/>
                    <a:pt x="1986" y="7350"/>
                    <a:pt x="2666" y="7350"/>
                  </a:cubicBezTo>
                  <a:cubicBezTo>
                    <a:pt x="3345" y="7350"/>
                    <a:pt x="3996" y="6990"/>
                    <a:pt x="4497" y="6340"/>
                  </a:cubicBezTo>
                  <a:cubicBezTo>
                    <a:pt x="5035" y="5634"/>
                    <a:pt x="5332" y="4690"/>
                    <a:pt x="5332" y="3677"/>
                  </a:cubicBezTo>
                  <a:cubicBezTo>
                    <a:pt x="5332" y="2663"/>
                    <a:pt x="5035" y="1716"/>
                    <a:pt x="4497" y="1014"/>
                  </a:cubicBezTo>
                  <a:cubicBezTo>
                    <a:pt x="3996" y="360"/>
                    <a:pt x="3345" y="1"/>
                    <a:pt x="26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82" name="Google Shape;2082;p125"/>
            <p:cNvSpPr/>
            <p:nvPr/>
          </p:nvSpPr>
          <p:spPr>
            <a:xfrm>
              <a:off x="1651925" y="1625975"/>
              <a:ext cx="12625" cy="10825"/>
            </a:xfrm>
            <a:custGeom>
              <a:avLst/>
              <a:gdLst/>
              <a:ahLst/>
              <a:cxnLst/>
              <a:rect l="l" t="t" r="r" b="b"/>
              <a:pathLst>
                <a:path w="505" h="433" extrusionOk="0">
                  <a:moveTo>
                    <a:pt x="289" y="1"/>
                  </a:moveTo>
                  <a:cubicBezTo>
                    <a:pt x="96" y="1"/>
                    <a:pt x="1" y="234"/>
                    <a:pt x="136" y="369"/>
                  </a:cubicBezTo>
                  <a:cubicBezTo>
                    <a:pt x="180" y="413"/>
                    <a:pt x="234" y="433"/>
                    <a:pt x="287" y="433"/>
                  </a:cubicBezTo>
                  <a:cubicBezTo>
                    <a:pt x="398" y="433"/>
                    <a:pt x="505" y="347"/>
                    <a:pt x="505" y="217"/>
                  </a:cubicBezTo>
                  <a:cubicBezTo>
                    <a:pt x="505" y="96"/>
                    <a:pt x="410"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83" name="Google Shape;2083;p125"/>
            <p:cNvSpPr/>
            <p:nvPr/>
          </p:nvSpPr>
          <p:spPr>
            <a:xfrm>
              <a:off x="1695325" y="1625975"/>
              <a:ext cx="12700" cy="10825"/>
            </a:xfrm>
            <a:custGeom>
              <a:avLst/>
              <a:gdLst/>
              <a:ahLst/>
              <a:cxnLst/>
              <a:rect l="l" t="t" r="r" b="b"/>
              <a:pathLst>
                <a:path w="508" h="433" extrusionOk="0">
                  <a:moveTo>
                    <a:pt x="292" y="1"/>
                  </a:moveTo>
                  <a:cubicBezTo>
                    <a:pt x="99" y="1"/>
                    <a:pt x="1" y="234"/>
                    <a:pt x="136" y="369"/>
                  </a:cubicBezTo>
                  <a:cubicBezTo>
                    <a:pt x="181" y="413"/>
                    <a:pt x="236" y="433"/>
                    <a:pt x="289" y="433"/>
                  </a:cubicBezTo>
                  <a:cubicBezTo>
                    <a:pt x="401" y="433"/>
                    <a:pt x="507" y="347"/>
                    <a:pt x="507" y="217"/>
                  </a:cubicBezTo>
                  <a:cubicBezTo>
                    <a:pt x="507" y="96"/>
                    <a:pt x="410" y="1"/>
                    <a:pt x="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84" name="Google Shape;2084;p125"/>
            <p:cNvSpPr/>
            <p:nvPr/>
          </p:nvSpPr>
          <p:spPr>
            <a:xfrm>
              <a:off x="1608550" y="1625975"/>
              <a:ext cx="12600" cy="10825"/>
            </a:xfrm>
            <a:custGeom>
              <a:avLst/>
              <a:gdLst/>
              <a:ahLst/>
              <a:cxnLst/>
              <a:rect l="l" t="t" r="r" b="b"/>
              <a:pathLst>
                <a:path w="504" h="433" extrusionOk="0">
                  <a:moveTo>
                    <a:pt x="288" y="1"/>
                  </a:moveTo>
                  <a:cubicBezTo>
                    <a:pt x="95" y="1"/>
                    <a:pt x="0" y="234"/>
                    <a:pt x="135" y="369"/>
                  </a:cubicBezTo>
                  <a:cubicBezTo>
                    <a:pt x="179" y="413"/>
                    <a:pt x="233" y="433"/>
                    <a:pt x="286" y="433"/>
                  </a:cubicBezTo>
                  <a:cubicBezTo>
                    <a:pt x="397" y="433"/>
                    <a:pt x="504" y="347"/>
                    <a:pt x="504" y="217"/>
                  </a:cubicBezTo>
                  <a:cubicBezTo>
                    <a:pt x="504" y="96"/>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85" name="Google Shape;2085;p125"/>
            <p:cNvSpPr/>
            <p:nvPr/>
          </p:nvSpPr>
          <p:spPr>
            <a:xfrm>
              <a:off x="1673525" y="1625975"/>
              <a:ext cx="12625" cy="10825"/>
            </a:xfrm>
            <a:custGeom>
              <a:avLst/>
              <a:gdLst/>
              <a:ahLst/>
              <a:cxnLst/>
              <a:rect l="l" t="t" r="r" b="b"/>
              <a:pathLst>
                <a:path w="505" h="433" extrusionOk="0">
                  <a:moveTo>
                    <a:pt x="288" y="1"/>
                  </a:moveTo>
                  <a:cubicBezTo>
                    <a:pt x="96" y="1"/>
                    <a:pt x="1" y="234"/>
                    <a:pt x="136" y="369"/>
                  </a:cubicBezTo>
                  <a:cubicBezTo>
                    <a:pt x="180" y="413"/>
                    <a:pt x="234" y="433"/>
                    <a:pt x="287" y="433"/>
                  </a:cubicBezTo>
                  <a:cubicBezTo>
                    <a:pt x="398" y="433"/>
                    <a:pt x="504" y="347"/>
                    <a:pt x="504" y="217"/>
                  </a:cubicBezTo>
                  <a:cubicBezTo>
                    <a:pt x="504" y="96"/>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86" name="Google Shape;2086;p125"/>
            <p:cNvSpPr/>
            <p:nvPr/>
          </p:nvSpPr>
          <p:spPr>
            <a:xfrm>
              <a:off x="1630350" y="1625975"/>
              <a:ext cx="12625" cy="10825"/>
            </a:xfrm>
            <a:custGeom>
              <a:avLst/>
              <a:gdLst/>
              <a:ahLst/>
              <a:cxnLst/>
              <a:rect l="l" t="t" r="r" b="b"/>
              <a:pathLst>
                <a:path w="505" h="433" extrusionOk="0">
                  <a:moveTo>
                    <a:pt x="288" y="1"/>
                  </a:moveTo>
                  <a:cubicBezTo>
                    <a:pt x="98" y="1"/>
                    <a:pt x="0" y="234"/>
                    <a:pt x="136" y="369"/>
                  </a:cubicBezTo>
                  <a:cubicBezTo>
                    <a:pt x="180" y="413"/>
                    <a:pt x="235" y="433"/>
                    <a:pt x="288" y="433"/>
                  </a:cubicBezTo>
                  <a:cubicBezTo>
                    <a:pt x="399" y="433"/>
                    <a:pt x="504" y="347"/>
                    <a:pt x="504" y="217"/>
                  </a:cubicBezTo>
                  <a:cubicBezTo>
                    <a:pt x="504" y="96"/>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87" name="Google Shape;2087;p125"/>
            <p:cNvSpPr/>
            <p:nvPr/>
          </p:nvSpPr>
          <p:spPr>
            <a:xfrm>
              <a:off x="1671450" y="1677300"/>
              <a:ext cx="12600" cy="10825"/>
            </a:xfrm>
            <a:custGeom>
              <a:avLst/>
              <a:gdLst/>
              <a:ahLst/>
              <a:cxnLst/>
              <a:rect l="l" t="t" r="r" b="b"/>
              <a:pathLst>
                <a:path w="504" h="433" extrusionOk="0">
                  <a:moveTo>
                    <a:pt x="288" y="0"/>
                  </a:moveTo>
                  <a:cubicBezTo>
                    <a:pt x="95" y="0"/>
                    <a:pt x="0" y="234"/>
                    <a:pt x="135" y="369"/>
                  </a:cubicBezTo>
                  <a:cubicBezTo>
                    <a:pt x="179" y="413"/>
                    <a:pt x="233" y="432"/>
                    <a:pt x="286" y="432"/>
                  </a:cubicBezTo>
                  <a:cubicBezTo>
                    <a:pt x="397" y="432"/>
                    <a:pt x="504" y="347"/>
                    <a:pt x="504" y="216"/>
                  </a:cubicBezTo>
                  <a:cubicBezTo>
                    <a:pt x="504" y="98"/>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88" name="Google Shape;2088;p125"/>
            <p:cNvSpPr/>
            <p:nvPr/>
          </p:nvSpPr>
          <p:spPr>
            <a:xfrm>
              <a:off x="1632500" y="1677300"/>
              <a:ext cx="12625" cy="10825"/>
            </a:xfrm>
            <a:custGeom>
              <a:avLst/>
              <a:gdLst/>
              <a:ahLst/>
              <a:cxnLst/>
              <a:rect l="l" t="t" r="r" b="b"/>
              <a:pathLst>
                <a:path w="505" h="433" extrusionOk="0">
                  <a:moveTo>
                    <a:pt x="289" y="0"/>
                  </a:moveTo>
                  <a:cubicBezTo>
                    <a:pt x="96" y="0"/>
                    <a:pt x="1" y="234"/>
                    <a:pt x="136" y="369"/>
                  </a:cubicBezTo>
                  <a:cubicBezTo>
                    <a:pt x="180" y="413"/>
                    <a:pt x="234" y="432"/>
                    <a:pt x="287" y="432"/>
                  </a:cubicBezTo>
                  <a:cubicBezTo>
                    <a:pt x="398" y="432"/>
                    <a:pt x="504" y="347"/>
                    <a:pt x="504" y="216"/>
                  </a:cubicBezTo>
                  <a:cubicBezTo>
                    <a:pt x="504" y="98"/>
                    <a:pt x="407"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89" name="Google Shape;2089;p125"/>
            <p:cNvSpPr/>
            <p:nvPr/>
          </p:nvSpPr>
          <p:spPr>
            <a:xfrm>
              <a:off x="1651925" y="1666000"/>
              <a:ext cx="12625" cy="10800"/>
            </a:xfrm>
            <a:custGeom>
              <a:avLst/>
              <a:gdLst/>
              <a:ahLst/>
              <a:cxnLst/>
              <a:rect l="l" t="t" r="r" b="b"/>
              <a:pathLst>
                <a:path w="505" h="432" extrusionOk="0">
                  <a:moveTo>
                    <a:pt x="289" y="0"/>
                  </a:moveTo>
                  <a:cubicBezTo>
                    <a:pt x="96" y="0"/>
                    <a:pt x="1" y="231"/>
                    <a:pt x="136" y="369"/>
                  </a:cubicBezTo>
                  <a:cubicBezTo>
                    <a:pt x="180" y="412"/>
                    <a:pt x="233" y="432"/>
                    <a:pt x="286" y="432"/>
                  </a:cubicBezTo>
                  <a:cubicBezTo>
                    <a:pt x="397" y="432"/>
                    <a:pt x="505" y="345"/>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0" name="Google Shape;2090;p125"/>
            <p:cNvSpPr/>
            <p:nvPr/>
          </p:nvSpPr>
          <p:spPr>
            <a:xfrm>
              <a:off x="1651925" y="1691050"/>
              <a:ext cx="12625" cy="10825"/>
            </a:xfrm>
            <a:custGeom>
              <a:avLst/>
              <a:gdLst/>
              <a:ahLst/>
              <a:cxnLst/>
              <a:rect l="l" t="t" r="r" b="b"/>
              <a:pathLst>
                <a:path w="505" h="433" extrusionOk="0">
                  <a:moveTo>
                    <a:pt x="289" y="0"/>
                  </a:moveTo>
                  <a:cubicBezTo>
                    <a:pt x="96" y="0"/>
                    <a:pt x="1" y="233"/>
                    <a:pt x="136" y="369"/>
                  </a:cubicBezTo>
                  <a:cubicBezTo>
                    <a:pt x="180" y="413"/>
                    <a:pt x="234" y="432"/>
                    <a:pt x="287" y="432"/>
                  </a:cubicBezTo>
                  <a:cubicBezTo>
                    <a:pt x="398" y="432"/>
                    <a:pt x="505" y="347"/>
                    <a:pt x="505" y="216"/>
                  </a:cubicBezTo>
                  <a:cubicBezTo>
                    <a:pt x="505" y="98"/>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1" name="Google Shape;2091;p125"/>
            <p:cNvSpPr/>
            <p:nvPr/>
          </p:nvSpPr>
          <p:spPr>
            <a:xfrm>
              <a:off x="1621425" y="1661675"/>
              <a:ext cx="12700" cy="10850"/>
            </a:xfrm>
            <a:custGeom>
              <a:avLst/>
              <a:gdLst/>
              <a:ahLst/>
              <a:cxnLst/>
              <a:rect l="l" t="t" r="r" b="b"/>
              <a:pathLst>
                <a:path w="508" h="434" extrusionOk="0">
                  <a:moveTo>
                    <a:pt x="291" y="1"/>
                  </a:moveTo>
                  <a:cubicBezTo>
                    <a:pt x="98" y="1"/>
                    <a:pt x="0" y="234"/>
                    <a:pt x="139" y="369"/>
                  </a:cubicBezTo>
                  <a:cubicBezTo>
                    <a:pt x="182" y="414"/>
                    <a:pt x="237" y="434"/>
                    <a:pt x="290" y="434"/>
                  </a:cubicBezTo>
                  <a:cubicBezTo>
                    <a:pt x="400" y="434"/>
                    <a:pt x="507" y="347"/>
                    <a:pt x="507" y="217"/>
                  </a:cubicBezTo>
                  <a:cubicBezTo>
                    <a:pt x="507" y="99"/>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2" name="Google Shape;2092;p125"/>
            <p:cNvSpPr/>
            <p:nvPr/>
          </p:nvSpPr>
          <p:spPr>
            <a:xfrm>
              <a:off x="1682450" y="1661675"/>
              <a:ext cx="12625" cy="10850"/>
            </a:xfrm>
            <a:custGeom>
              <a:avLst/>
              <a:gdLst/>
              <a:ahLst/>
              <a:cxnLst/>
              <a:rect l="l" t="t" r="r" b="b"/>
              <a:pathLst>
                <a:path w="505" h="434" extrusionOk="0">
                  <a:moveTo>
                    <a:pt x="288" y="1"/>
                  </a:moveTo>
                  <a:cubicBezTo>
                    <a:pt x="96" y="1"/>
                    <a:pt x="1" y="234"/>
                    <a:pt x="136" y="369"/>
                  </a:cubicBezTo>
                  <a:cubicBezTo>
                    <a:pt x="180" y="414"/>
                    <a:pt x="234" y="434"/>
                    <a:pt x="287" y="434"/>
                  </a:cubicBezTo>
                  <a:cubicBezTo>
                    <a:pt x="398" y="434"/>
                    <a:pt x="504" y="347"/>
                    <a:pt x="504" y="217"/>
                  </a:cubicBezTo>
                  <a:cubicBezTo>
                    <a:pt x="504" y="99"/>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3" name="Google Shape;2093;p125"/>
            <p:cNvSpPr/>
            <p:nvPr/>
          </p:nvSpPr>
          <p:spPr>
            <a:xfrm>
              <a:off x="1665250" y="1648300"/>
              <a:ext cx="12700" cy="10825"/>
            </a:xfrm>
            <a:custGeom>
              <a:avLst/>
              <a:gdLst/>
              <a:ahLst/>
              <a:cxnLst/>
              <a:rect l="l" t="t" r="r" b="b"/>
              <a:pathLst>
                <a:path w="508" h="433" extrusionOk="0">
                  <a:moveTo>
                    <a:pt x="291" y="0"/>
                  </a:moveTo>
                  <a:cubicBezTo>
                    <a:pt x="98" y="0"/>
                    <a:pt x="1" y="233"/>
                    <a:pt x="136" y="369"/>
                  </a:cubicBezTo>
                  <a:cubicBezTo>
                    <a:pt x="181" y="413"/>
                    <a:pt x="235" y="432"/>
                    <a:pt x="289" y="432"/>
                  </a:cubicBezTo>
                  <a:cubicBezTo>
                    <a:pt x="401" y="432"/>
                    <a:pt x="507" y="347"/>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4" name="Google Shape;2094;p125"/>
            <p:cNvSpPr/>
            <p:nvPr/>
          </p:nvSpPr>
          <p:spPr>
            <a:xfrm>
              <a:off x="1692675" y="1644550"/>
              <a:ext cx="12625" cy="10825"/>
            </a:xfrm>
            <a:custGeom>
              <a:avLst/>
              <a:gdLst/>
              <a:ahLst/>
              <a:cxnLst/>
              <a:rect l="l" t="t" r="r" b="b"/>
              <a:pathLst>
                <a:path w="505" h="433" extrusionOk="0">
                  <a:moveTo>
                    <a:pt x="288" y="1"/>
                  </a:moveTo>
                  <a:cubicBezTo>
                    <a:pt x="95" y="1"/>
                    <a:pt x="0" y="234"/>
                    <a:pt x="136" y="369"/>
                  </a:cubicBezTo>
                  <a:cubicBezTo>
                    <a:pt x="179" y="413"/>
                    <a:pt x="234" y="433"/>
                    <a:pt x="287" y="433"/>
                  </a:cubicBezTo>
                  <a:cubicBezTo>
                    <a:pt x="398" y="433"/>
                    <a:pt x="504" y="347"/>
                    <a:pt x="504" y="216"/>
                  </a:cubicBezTo>
                  <a:cubicBezTo>
                    <a:pt x="504" y="98"/>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5" name="Google Shape;2095;p125"/>
            <p:cNvSpPr/>
            <p:nvPr/>
          </p:nvSpPr>
          <p:spPr>
            <a:xfrm>
              <a:off x="1611200" y="1644550"/>
              <a:ext cx="12700" cy="10825"/>
            </a:xfrm>
            <a:custGeom>
              <a:avLst/>
              <a:gdLst/>
              <a:ahLst/>
              <a:cxnLst/>
              <a:rect l="l" t="t" r="r" b="b"/>
              <a:pathLst>
                <a:path w="508" h="433" extrusionOk="0">
                  <a:moveTo>
                    <a:pt x="291" y="1"/>
                  </a:moveTo>
                  <a:cubicBezTo>
                    <a:pt x="98" y="1"/>
                    <a:pt x="1" y="234"/>
                    <a:pt x="136" y="369"/>
                  </a:cubicBezTo>
                  <a:cubicBezTo>
                    <a:pt x="181" y="413"/>
                    <a:pt x="235" y="433"/>
                    <a:pt x="289" y="433"/>
                  </a:cubicBezTo>
                  <a:cubicBezTo>
                    <a:pt x="401" y="433"/>
                    <a:pt x="507" y="347"/>
                    <a:pt x="507" y="216"/>
                  </a:cubicBezTo>
                  <a:cubicBezTo>
                    <a:pt x="507" y="98"/>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6" name="Google Shape;2096;p125"/>
            <p:cNvSpPr/>
            <p:nvPr/>
          </p:nvSpPr>
          <p:spPr>
            <a:xfrm>
              <a:off x="1638625" y="1648300"/>
              <a:ext cx="12700" cy="10825"/>
            </a:xfrm>
            <a:custGeom>
              <a:avLst/>
              <a:gdLst/>
              <a:ahLst/>
              <a:cxnLst/>
              <a:rect l="l" t="t" r="r" b="b"/>
              <a:pathLst>
                <a:path w="508" h="433" extrusionOk="0">
                  <a:moveTo>
                    <a:pt x="291" y="0"/>
                  </a:moveTo>
                  <a:cubicBezTo>
                    <a:pt x="98" y="0"/>
                    <a:pt x="0" y="233"/>
                    <a:pt x="136" y="369"/>
                  </a:cubicBezTo>
                  <a:cubicBezTo>
                    <a:pt x="180" y="413"/>
                    <a:pt x="235" y="432"/>
                    <a:pt x="289" y="432"/>
                  </a:cubicBezTo>
                  <a:cubicBezTo>
                    <a:pt x="400" y="432"/>
                    <a:pt x="507" y="347"/>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7" name="Google Shape;2097;p125"/>
            <p:cNvSpPr/>
            <p:nvPr/>
          </p:nvSpPr>
          <p:spPr>
            <a:xfrm>
              <a:off x="1671450" y="1574675"/>
              <a:ext cx="12600" cy="10825"/>
            </a:xfrm>
            <a:custGeom>
              <a:avLst/>
              <a:gdLst/>
              <a:ahLst/>
              <a:cxnLst/>
              <a:rect l="l" t="t" r="r" b="b"/>
              <a:pathLst>
                <a:path w="504" h="433" extrusionOk="0">
                  <a:moveTo>
                    <a:pt x="288" y="0"/>
                  </a:moveTo>
                  <a:cubicBezTo>
                    <a:pt x="95" y="0"/>
                    <a:pt x="0" y="234"/>
                    <a:pt x="135" y="369"/>
                  </a:cubicBezTo>
                  <a:cubicBezTo>
                    <a:pt x="179" y="413"/>
                    <a:pt x="233" y="432"/>
                    <a:pt x="286" y="432"/>
                  </a:cubicBezTo>
                  <a:cubicBezTo>
                    <a:pt x="397" y="432"/>
                    <a:pt x="504" y="347"/>
                    <a:pt x="504" y="216"/>
                  </a:cubicBezTo>
                  <a:cubicBezTo>
                    <a:pt x="504" y="95"/>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8" name="Google Shape;2098;p125"/>
            <p:cNvSpPr/>
            <p:nvPr/>
          </p:nvSpPr>
          <p:spPr>
            <a:xfrm>
              <a:off x="1632500" y="1574675"/>
              <a:ext cx="12625" cy="10825"/>
            </a:xfrm>
            <a:custGeom>
              <a:avLst/>
              <a:gdLst/>
              <a:ahLst/>
              <a:cxnLst/>
              <a:rect l="l" t="t" r="r" b="b"/>
              <a:pathLst>
                <a:path w="505" h="433" extrusionOk="0">
                  <a:moveTo>
                    <a:pt x="289" y="0"/>
                  </a:moveTo>
                  <a:cubicBezTo>
                    <a:pt x="96" y="0"/>
                    <a:pt x="1" y="234"/>
                    <a:pt x="136" y="369"/>
                  </a:cubicBezTo>
                  <a:cubicBezTo>
                    <a:pt x="180" y="413"/>
                    <a:pt x="234" y="432"/>
                    <a:pt x="287" y="432"/>
                  </a:cubicBezTo>
                  <a:cubicBezTo>
                    <a:pt x="398" y="432"/>
                    <a:pt x="504" y="347"/>
                    <a:pt x="504" y="216"/>
                  </a:cubicBezTo>
                  <a:cubicBezTo>
                    <a:pt x="504" y="95"/>
                    <a:pt x="407"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099" name="Google Shape;2099;p125"/>
            <p:cNvSpPr/>
            <p:nvPr/>
          </p:nvSpPr>
          <p:spPr>
            <a:xfrm>
              <a:off x="1651925" y="1585975"/>
              <a:ext cx="12625" cy="10850"/>
            </a:xfrm>
            <a:custGeom>
              <a:avLst/>
              <a:gdLst/>
              <a:ahLst/>
              <a:cxnLst/>
              <a:rect l="l" t="t" r="r" b="b"/>
              <a:pathLst>
                <a:path w="505" h="434" extrusionOk="0">
                  <a:moveTo>
                    <a:pt x="289" y="0"/>
                  </a:moveTo>
                  <a:cubicBezTo>
                    <a:pt x="96" y="0"/>
                    <a:pt x="1" y="233"/>
                    <a:pt x="136" y="369"/>
                  </a:cubicBezTo>
                  <a:cubicBezTo>
                    <a:pt x="180" y="414"/>
                    <a:pt x="234" y="434"/>
                    <a:pt x="287" y="434"/>
                  </a:cubicBezTo>
                  <a:cubicBezTo>
                    <a:pt x="398" y="434"/>
                    <a:pt x="505" y="347"/>
                    <a:pt x="505" y="216"/>
                  </a:cubicBezTo>
                  <a:cubicBezTo>
                    <a:pt x="505" y="98"/>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0" name="Google Shape;2100;p125"/>
            <p:cNvSpPr/>
            <p:nvPr/>
          </p:nvSpPr>
          <p:spPr>
            <a:xfrm>
              <a:off x="1651925" y="1560925"/>
              <a:ext cx="12625" cy="10800"/>
            </a:xfrm>
            <a:custGeom>
              <a:avLst/>
              <a:gdLst/>
              <a:ahLst/>
              <a:cxnLst/>
              <a:rect l="l" t="t" r="r" b="b"/>
              <a:pathLst>
                <a:path w="505" h="432" extrusionOk="0">
                  <a:moveTo>
                    <a:pt x="289" y="0"/>
                  </a:moveTo>
                  <a:cubicBezTo>
                    <a:pt x="96" y="0"/>
                    <a:pt x="1" y="231"/>
                    <a:pt x="136" y="369"/>
                  </a:cubicBezTo>
                  <a:cubicBezTo>
                    <a:pt x="180" y="412"/>
                    <a:pt x="233" y="432"/>
                    <a:pt x="286" y="432"/>
                  </a:cubicBezTo>
                  <a:cubicBezTo>
                    <a:pt x="397" y="432"/>
                    <a:pt x="505" y="345"/>
                    <a:pt x="505" y="216"/>
                  </a:cubicBezTo>
                  <a:cubicBezTo>
                    <a:pt x="505" y="95"/>
                    <a:pt x="410" y="0"/>
                    <a:pt x="2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1" name="Google Shape;2101;p125"/>
            <p:cNvSpPr/>
            <p:nvPr/>
          </p:nvSpPr>
          <p:spPr>
            <a:xfrm>
              <a:off x="1621425" y="1590300"/>
              <a:ext cx="12700" cy="10800"/>
            </a:xfrm>
            <a:custGeom>
              <a:avLst/>
              <a:gdLst/>
              <a:ahLst/>
              <a:cxnLst/>
              <a:rect l="l" t="t" r="r" b="b"/>
              <a:pathLst>
                <a:path w="508" h="432" extrusionOk="0">
                  <a:moveTo>
                    <a:pt x="291" y="0"/>
                  </a:moveTo>
                  <a:cubicBezTo>
                    <a:pt x="98" y="0"/>
                    <a:pt x="0" y="230"/>
                    <a:pt x="139" y="368"/>
                  </a:cubicBezTo>
                  <a:cubicBezTo>
                    <a:pt x="182" y="412"/>
                    <a:pt x="236" y="431"/>
                    <a:pt x="288" y="431"/>
                  </a:cubicBezTo>
                  <a:cubicBezTo>
                    <a:pt x="400" y="431"/>
                    <a:pt x="507" y="345"/>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2" name="Google Shape;2102;p125"/>
            <p:cNvSpPr/>
            <p:nvPr/>
          </p:nvSpPr>
          <p:spPr>
            <a:xfrm>
              <a:off x="1682450" y="1590300"/>
              <a:ext cx="12625" cy="10800"/>
            </a:xfrm>
            <a:custGeom>
              <a:avLst/>
              <a:gdLst/>
              <a:ahLst/>
              <a:cxnLst/>
              <a:rect l="l" t="t" r="r" b="b"/>
              <a:pathLst>
                <a:path w="505" h="432" extrusionOk="0">
                  <a:moveTo>
                    <a:pt x="288" y="0"/>
                  </a:moveTo>
                  <a:cubicBezTo>
                    <a:pt x="96" y="0"/>
                    <a:pt x="1" y="230"/>
                    <a:pt x="136" y="368"/>
                  </a:cubicBezTo>
                  <a:cubicBezTo>
                    <a:pt x="179" y="412"/>
                    <a:pt x="233" y="431"/>
                    <a:pt x="286" y="431"/>
                  </a:cubicBezTo>
                  <a:cubicBezTo>
                    <a:pt x="397" y="431"/>
                    <a:pt x="504" y="345"/>
                    <a:pt x="504" y="216"/>
                  </a:cubicBezTo>
                  <a:cubicBezTo>
                    <a:pt x="504" y="95"/>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3" name="Google Shape;2103;p125"/>
            <p:cNvSpPr/>
            <p:nvPr/>
          </p:nvSpPr>
          <p:spPr>
            <a:xfrm>
              <a:off x="1665250" y="1603675"/>
              <a:ext cx="12700" cy="10825"/>
            </a:xfrm>
            <a:custGeom>
              <a:avLst/>
              <a:gdLst/>
              <a:ahLst/>
              <a:cxnLst/>
              <a:rect l="l" t="t" r="r" b="b"/>
              <a:pathLst>
                <a:path w="508" h="433" extrusionOk="0">
                  <a:moveTo>
                    <a:pt x="291" y="0"/>
                  </a:moveTo>
                  <a:cubicBezTo>
                    <a:pt x="98" y="0"/>
                    <a:pt x="1" y="234"/>
                    <a:pt x="136" y="369"/>
                  </a:cubicBezTo>
                  <a:cubicBezTo>
                    <a:pt x="181" y="413"/>
                    <a:pt x="235" y="432"/>
                    <a:pt x="289" y="432"/>
                  </a:cubicBezTo>
                  <a:cubicBezTo>
                    <a:pt x="401" y="432"/>
                    <a:pt x="507" y="347"/>
                    <a:pt x="507" y="216"/>
                  </a:cubicBezTo>
                  <a:cubicBezTo>
                    <a:pt x="507" y="98"/>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4" name="Google Shape;2104;p125"/>
            <p:cNvSpPr/>
            <p:nvPr/>
          </p:nvSpPr>
          <p:spPr>
            <a:xfrm>
              <a:off x="1692675" y="1607425"/>
              <a:ext cx="12625" cy="10800"/>
            </a:xfrm>
            <a:custGeom>
              <a:avLst/>
              <a:gdLst/>
              <a:ahLst/>
              <a:cxnLst/>
              <a:rect l="l" t="t" r="r" b="b"/>
              <a:pathLst>
                <a:path w="505" h="432" extrusionOk="0">
                  <a:moveTo>
                    <a:pt x="288" y="0"/>
                  </a:moveTo>
                  <a:cubicBezTo>
                    <a:pt x="95" y="0"/>
                    <a:pt x="0" y="230"/>
                    <a:pt x="136" y="369"/>
                  </a:cubicBezTo>
                  <a:cubicBezTo>
                    <a:pt x="179" y="412"/>
                    <a:pt x="233" y="432"/>
                    <a:pt x="285" y="432"/>
                  </a:cubicBezTo>
                  <a:cubicBezTo>
                    <a:pt x="397" y="432"/>
                    <a:pt x="504" y="345"/>
                    <a:pt x="504" y="216"/>
                  </a:cubicBezTo>
                  <a:cubicBezTo>
                    <a:pt x="504" y="95"/>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5" name="Google Shape;2105;p125"/>
            <p:cNvSpPr/>
            <p:nvPr/>
          </p:nvSpPr>
          <p:spPr>
            <a:xfrm>
              <a:off x="1611200" y="1607425"/>
              <a:ext cx="12700" cy="10800"/>
            </a:xfrm>
            <a:custGeom>
              <a:avLst/>
              <a:gdLst/>
              <a:ahLst/>
              <a:cxnLst/>
              <a:rect l="l" t="t" r="r" b="b"/>
              <a:pathLst>
                <a:path w="508" h="432" extrusionOk="0">
                  <a:moveTo>
                    <a:pt x="291" y="0"/>
                  </a:moveTo>
                  <a:cubicBezTo>
                    <a:pt x="98" y="0"/>
                    <a:pt x="1" y="230"/>
                    <a:pt x="136" y="369"/>
                  </a:cubicBezTo>
                  <a:cubicBezTo>
                    <a:pt x="180" y="412"/>
                    <a:pt x="235" y="432"/>
                    <a:pt x="288" y="432"/>
                  </a:cubicBezTo>
                  <a:cubicBezTo>
                    <a:pt x="400" y="432"/>
                    <a:pt x="507" y="345"/>
                    <a:pt x="507" y="216"/>
                  </a:cubicBezTo>
                  <a:cubicBezTo>
                    <a:pt x="507" y="95"/>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6" name="Google Shape;2106;p125"/>
            <p:cNvSpPr/>
            <p:nvPr/>
          </p:nvSpPr>
          <p:spPr>
            <a:xfrm>
              <a:off x="1638625" y="1603675"/>
              <a:ext cx="12700" cy="10825"/>
            </a:xfrm>
            <a:custGeom>
              <a:avLst/>
              <a:gdLst/>
              <a:ahLst/>
              <a:cxnLst/>
              <a:rect l="l" t="t" r="r" b="b"/>
              <a:pathLst>
                <a:path w="508" h="433" extrusionOk="0">
                  <a:moveTo>
                    <a:pt x="291" y="0"/>
                  </a:moveTo>
                  <a:cubicBezTo>
                    <a:pt x="98" y="0"/>
                    <a:pt x="0" y="234"/>
                    <a:pt x="136" y="369"/>
                  </a:cubicBezTo>
                  <a:cubicBezTo>
                    <a:pt x="180" y="413"/>
                    <a:pt x="235" y="432"/>
                    <a:pt x="289" y="432"/>
                  </a:cubicBezTo>
                  <a:cubicBezTo>
                    <a:pt x="400" y="432"/>
                    <a:pt x="507" y="347"/>
                    <a:pt x="507" y="216"/>
                  </a:cubicBezTo>
                  <a:cubicBezTo>
                    <a:pt x="507" y="98"/>
                    <a:pt x="409" y="0"/>
                    <a:pt x="2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7" name="Google Shape;2107;p125"/>
            <p:cNvSpPr/>
            <p:nvPr/>
          </p:nvSpPr>
          <p:spPr>
            <a:xfrm>
              <a:off x="1521525" y="1796225"/>
              <a:ext cx="74450" cy="68575"/>
            </a:xfrm>
            <a:custGeom>
              <a:avLst/>
              <a:gdLst/>
              <a:ahLst/>
              <a:cxnLst/>
              <a:rect l="l" t="t" r="r" b="b"/>
              <a:pathLst>
                <a:path w="2978" h="2743" extrusionOk="0">
                  <a:moveTo>
                    <a:pt x="1678" y="418"/>
                  </a:moveTo>
                  <a:cubicBezTo>
                    <a:pt x="1873" y="418"/>
                    <a:pt x="2069" y="492"/>
                    <a:pt x="2217" y="641"/>
                  </a:cubicBezTo>
                  <a:cubicBezTo>
                    <a:pt x="2522" y="946"/>
                    <a:pt x="2517" y="1441"/>
                    <a:pt x="2206" y="1735"/>
                  </a:cubicBezTo>
                  <a:lnTo>
                    <a:pt x="2203" y="1735"/>
                  </a:lnTo>
                  <a:lnTo>
                    <a:pt x="1837" y="2103"/>
                  </a:lnTo>
                  <a:cubicBezTo>
                    <a:pt x="1687" y="2261"/>
                    <a:pt x="1485" y="2341"/>
                    <a:pt x="1284" y="2341"/>
                  </a:cubicBezTo>
                  <a:cubicBezTo>
                    <a:pt x="1089" y="2341"/>
                    <a:pt x="893" y="2267"/>
                    <a:pt x="743" y="2118"/>
                  </a:cubicBezTo>
                  <a:cubicBezTo>
                    <a:pt x="441" y="1813"/>
                    <a:pt x="447" y="1318"/>
                    <a:pt x="758" y="1024"/>
                  </a:cubicBezTo>
                  <a:lnTo>
                    <a:pt x="1126" y="655"/>
                  </a:lnTo>
                  <a:cubicBezTo>
                    <a:pt x="1275" y="497"/>
                    <a:pt x="1477" y="418"/>
                    <a:pt x="1678" y="418"/>
                  </a:cubicBezTo>
                  <a:close/>
                  <a:moveTo>
                    <a:pt x="1663" y="1"/>
                  </a:moveTo>
                  <a:cubicBezTo>
                    <a:pt x="1357" y="1"/>
                    <a:pt x="1051" y="117"/>
                    <a:pt x="818" y="350"/>
                  </a:cubicBezTo>
                  <a:lnTo>
                    <a:pt x="453" y="716"/>
                  </a:lnTo>
                  <a:cubicBezTo>
                    <a:pt x="1" y="1185"/>
                    <a:pt x="6" y="1931"/>
                    <a:pt x="467" y="2391"/>
                  </a:cubicBezTo>
                  <a:cubicBezTo>
                    <a:pt x="701" y="2625"/>
                    <a:pt x="1007" y="2742"/>
                    <a:pt x="1314" y="2742"/>
                  </a:cubicBezTo>
                  <a:cubicBezTo>
                    <a:pt x="1613" y="2742"/>
                    <a:pt x="1911" y="2631"/>
                    <a:pt x="2142" y="2409"/>
                  </a:cubicBezTo>
                  <a:lnTo>
                    <a:pt x="2511" y="2040"/>
                  </a:lnTo>
                  <a:cubicBezTo>
                    <a:pt x="2977" y="1574"/>
                    <a:pt x="2977" y="817"/>
                    <a:pt x="2511" y="350"/>
                  </a:cubicBezTo>
                  <a:cubicBezTo>
                    <a:pt x="2276" y="117"/>
                    <a:pt x="1970" y="1"/>
                    <a:pt x="1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8" name="Google Shape;2108;p125"/>
            <p:cNvSpPr/>
            <p:nvPr/>
          </p:nvSpPr>
          <p:spPr>
            <a:xfrm>
              <a:off x="1497425" y="1517900"/>
              <a:ext cx="323525" cy="369000"/>
            </a:xfrm>
            <a:custGeom>
              <a:avLst/>
              <a:gdLst/>
              <a:ahLst/>
              <a:cxnLst/>
              <a:rect l="l" t="t" r="r" b="b"/>
              <a:pathLst>
                <a:path w="12941" h="14760" extrusionOk="0">
                  <a:moveTo>
                    <a:pt x="7284" y="8962"/>
                  </a:moveTo>
                  <a:cubicBezTo>
                    <a:pt x="7289" y="9008"/>
                    <a:pt x="7295" y="9054"/>
                    <a:pt x="7301" y="9100"/>
                  </a:cubicBezTo>
                  <a:lnTo>
                    <a:pt x="6469" y="9932"/>
                  </a:lnTo>
                  <a:lnTo>
                    <a:pt x="5637" y="9100"/>
                  </a:lnTo>
                  <a:cubicBezTo>
                    <a:pt x="5643" y="9054"/>
                    <a:pt x="5648" y="9008"/>
                    <a:pt x="5657" y="8962"/>
                  </a:cubicBezTo>
                  <a:cubicBezTo>
                    <a:pt x="5922" y="9041"/>
                    <a:pt x="6195" y="9080"/>
                    <a:pt x="6469" y="9080"/>
                  </a:cubicBezTo>
                  <a:cubicBezTo>
                    <a:pt x="6743" y="9080"/>
                    <a:pt x="7017" y="9041"/>
                    <a:pt x="7284" y="8962"/>
                  </a:cubicBezTo>
                  <a:close/>
                  <a:moveTo>
                    <a:pt x="5657" y="11357"/>
                  </a:moveTo>
                  <a:lnTo>
                    <a:pt x="6167" y="11866"/>
                  </a:lnTo>
                  <a:lnTo>
                    <a:pt x="5896" y="12137"/>
                  </a:lnTo>
                  <a:lnTo>
                    <a:pt x="5027" y="12554"/>
                  </a:lnTo>
                  <a:cubicBezTo>
                    <a:pt x="5073" y="12321"/>
                    <a:pt x="5047" y="12079"/>
                    <a:pt x="4955" y="11860"/>
                  </a:cubicBezTo>
                  <a:lnTo>
                    <a:pt x="5303" y="11693"/>
                  </a:lnTo>
                  <a:cubicBezTo>
                    <a:pt x="5326" y="11685"/>
                    <a:pt x="5343" y="11670"/>
                    <a:pt x="5363" y="11653"/>
                  </a:cubicBezTo>
                  <a:lnTo>
                    <a:pt x="5657" y="11357"/>
                  </a:lnTo>
                  <a:close/>
                  <a:moveTo>
                    <a:pt x="3014" y="7087"/>
                  </a:moveTo>
                  <a:lnTo>
                    <a:pt x="7580" y="11653"/>
                  </a:lnTo>
                  <a:cubicBezTo>
                    <a:pt x="7597" y="11670"/>
                    <a:pt x="7617" y="11685"/>
                    <a:pt x="7640" y="11693"/>
                  </a:cubicBezTo>
                  <a:lnTo>
                    <a:pt x="7989" y="11860"/>
                  </a:lnTo>
                  <a:cubicBezTo>
                    <a:pt x="7897" y="12079"/>
                    <a:pt x="7871" y="12321"/>
                    <a:pt x="7917" y="12554"/>
                  </a:cubicBezTo>
                  <a:lnTo>
                    <a:pt x="7047" y="12137"/>
                  </a:lnTo>
                  <a:lnTo>
                    <a:pt x="6624" y="11714"/>
                  </a:lnTo>
                  <a:lnTo>
                    <a:pt x="5810" y="10899"/>
                  </a:lnTo>
                  <a:lnTo>
                    <a:pt x="3101" y="8190"/>
                  </a:lnTo>
                  <a:cubicBezTo>
                    <a:pt x="2804" y="7894"/>
                    <a:pt x="2767" y="7424"/>
                    <a:pt x="3014" y="7087"/>
                  </a:cubicBezTo>
                  <a:close/>
                  <a:moveTo>
                    <a:pt x="2629" y="10701"/>
                  </a:moveTo>
                  <a:cubicBezTo>
                    <a:pt x="3045" y="10701"/>
                    <a:pt x="3462" y="10860"/>
                    <a:pt x="3780" y="11178"/>
                  </a:cubicBezTo>
                  <a:lnTo>
                    <a:pt x="4390" y="11788"/>
                  </a:lnTo>
                  <a:cubicBezTo>
                    <a:pt x="4422" y="11820"/>
                    <a:pt x="4448" y="11852"/>
                    <a:pt x="4474" y="11886"/>
                  </a:cubicBezTo>
                  <a:cubicBezTo>
                    <a:pt x="4690" y="12189"/>
                    <a:pt x="4655" y="12606"/>
                    <a:pt x="4390" y="12868"/>
                  </a:cubicBezTo>
                  <a:lnTo>
                    <a:pt x="3412" y="13847"/>
                  </a:lnTo>
                  <a:cubicBezTo>
                    <a:pt x="3093" y="14165"/>
                    <a:pt x="2677" y="14324"/>
                    <a:pt x="2260" y="14324"/>
                  </a:cubicBezTo>
                  <a:cubicBezTo>
                    <a:pt x="1843" y="14324"/>
                    <a:pt x="1427" y="14165"/>
                    <a:pt x="1109" y="13847"/>
                  </a:cubicBezTo>
                  <a:cubicBezTo>
                    <a:pt x="472" y="13211"/>
                    <a:pt x="472" y="12180"/>
                    <a:pt x="1109" y="11544"/>
                  </a:cubicBezTo>
                  <a:lnTo>
                    <a:pt x="1477" y="11178"/>
                  </a:lnTo>
                  <a:cubicBezTo>
                    <a:pt x="1795" y="10860"/>
                    <a:pt x="2212" y="10701"/>
                    <a:pt x="2629" y="10701"/>
                  </a:cubicBezTo>
                  <a:close/>
                  <a:moveTo>
                    <a:pt x="10312" y="10701"/>
                  </a:moveTo>
                  <a:cubicBezTo>
                    <a:pt x="10729" y="10701"/>
                    <a:pt x="11145" y="10860"/>
                    <a:pt x="11463" y="11178"/>
                  </a:cubicBezTo>
                  <a:lnTo>
                    <a:pt x="11832" y="11544"/>
                  </a:lnTo>
                  <a:cubicBezTo>
                    <a:pt x="12465" y="12180"/>
                    <a:pt x="12465" y="13211"/>
                    <a:pt x="11829" y="13847"/>
                  </a:cubicBezTo>
                  <a:lnTo>
                    <a:pt x="11832" y="13847"/>
                  </a:lnTo>
                  <a:cubicBezTo>
                    <a:pt x="11512" y="14165"/>
                    <a:pt x="11096" y="14324"/>
                    <a:pt x="10679" y="14324"/>
                  </a:cubicBezTo>
                  <a:cubicBezTo>
                    <a:pt x="10263" y="14324"/>
                    <a:pt x="9847" y="14165"/>
                    <a:pt x="9529" y="13847"/>
                  </a:cubicBezTo>
                  <a:lnTo>
                    <a:pt x="8550" y="12868"/>
                  </a:lnTo>
                  <a:cubicBezTo>
                    <a:pt x="8251" y="12571"/>
                    <a:pt x="8251" y="12088"/>
                    <a:pt x="8550" y="11788"/>
                  </a:cubicBezTo>
                  <a:lnTo>
                    <a:pt x="9160" y="11178"/>
                  </a:lnTo>
                  <a:cubicBezTo>
                    <a:pt x="9479" y="10860"/>
                    <a:pt x="9895" y="10701"/>
                    <a:pt x="10312" y="10701"/>
                  </a:cubicBezTo>
                  <a:close/>
                  <a:moveTo>
                    <a:pt x="6469" y="0"/>
                  </a:moveTo>
                  <a:cubicBezTo>
                    <a:pt x="5355" y="0"/>
                    <a:pt x="4324" y="656"/>
                    <a:pt x="3653" y="1799"/>
                  </a:cubicBezTo>
                  <a:cubicBezTo>
                    <a:pt x="3590" y="1903"/>
                    <a:pt x="3625" y="2035"/>
                    <a:pt x="3728" y="2096"/>
                  </a:cubicBezTo>
                  <a:cubicBezTo>
                    <a:pt x="3763" y="2116"/>
                    <a:pt x="3801" y="2125"/>
                    <a:pt x="3838" y="2125"/>
                  </a:cubicBezTo>
                  <a:cubicBezTo>
                    <a:pt x="3912" y="2125"/>
                    <a:pt x="3984" y="2087"/>
                    <a:pt x="4025" y="2018"/>
                  </a:cubicBezTo>
                  <a:cubicBezTo>
                    <a:pt x="4618" y="1010"/>
                    <a:pt x="5510" y="432"/>
                    <a:pt x="6469" y="432"/>
                  </a:cubicBezTo>
                  <a:cubicBezTo>
                    <a:pt x="8179" y="432"/>
                    <a:pt x="9566" y="2274"/>
                    <a:pt x="9566" y="4540"/>
                  </a:cubicBezTo>
                  <a:cubicBezTo>
                    <a:pt x="9566" y="6802"/>
                    <a:pt x="8179" y="8645"/>
                    <a:pt x="6469" y="8645"/>
                  </a:cubicBezTo>
                  <a:cubicBezTo>
                    <a:pt x="4762" y="8645"/>
                    <a:pt x="3371" y="6802"/>
                    <a:pt x="3371" y="4540"/>
                  </a:cubicBezTo>
                  <a:cubicBezTo>
                    <a:pt x="3368" y="3953"/>
                    <a:pt x="3466" y="3371"/>
                    <a:pt x="3659" y="2815"/>
                  </a:cubicBezTo>
                  <a:cubicBezTo>
                    <a:pt x="3699" y="2703"/>
                    <a:pt x="3639" y="2579"/>
                    <a:pt x="3527" y="2539"/>
                  </a:cubicBezTo>
                  <a:cubicBezTo>
                    <a:pt x="3503" y="2531"/>
                    <a:pt x="3479" y="2527"/>
                    <a:pt x="3455" y="2527"/>
                  </a:cubicBezTo>
                  <a:cubicBezTo>
                    <a:pt x="3366" y="2527"/>
                    <a:pt x="3282" y="2583"/>
                    <a:pt x="3250" y="2671"/>
                  </a:cubicBezTo>
                  <a:cubicBezTo>
                    <a:pt x="3043" y="3273"/>
                    <a:pt x="2937" y="3904"/>
                    <a:pt x="2939" y="4537"/>
                  </a:cubicBezTo>
                  <a:cubicBezTo>
                    <a:pt x="2939" y="5392"/>
                    <a:pt x="3124" y="6212"/>
                    <a:pt x="3463" y="6921"/>
                  </a:cubicBezTo>
                  <a:lnTo>
                    <a:pt x="3222" y="6679"/>
                  </a:lnTo>
                  <a:cubicBezTo>
                    <a:pt x="3167" y="6624"/>
                    <a:pt x="3092" y="6592"/>
                    <a:pt x="3011" y="6592"/>
                  </a:cubicBezTo>
                  <a:cubicBezTo>
                    <a:pt x="3008" y="6592"/>
                    <a:pt x="3005" y="6592"/>
                    <a:pt x="3001" y="6592"/>
                  </a:cubicBezTo>
                  <a:cubicBezTo>
                    <a:pt x="2924" y="6592"/>
                    <a:pt x="2851" y="6624"/>
                    <a:pt x="2796" y="6679"/>
                  </a:cubicBezTo>
                  <a:cubicBezTo>
                    <a:pt x="2295" y="7182"/>
                    <a:pt x="2295" y="7994"/>
                    <a:pt x="2796" y="8495"/>
                  </a:cubicBezTo>
                  <a:lnTo>
                    <a:pt x="5050" y="10749"/>
                  </a:lnTo>
                  <a:cubicBezTo>
                    <a:pt x="5038" y="10954"/>
                    <a:pt x="5029" y="11152"/>
                    <a:pt x="5024" y="11345"/>
                  </a:cubicBezTo>
                  <a:lnTo>
                    <a:pt x="4713" y="11495"/>
                  </a:lnTo>
                  <a:lnTo>
                    <a:pt x="4698" y="11483"/>
                  </a:lnTo>
                  <a:lnTo>
                    <a:pt x="4088" y="10870"/>
                  </a:lnTo>
                  <a:cubicBezTo>
                    <a:pt x="3685" y="10467"/>
                    <a:pt x="3158" y="10266"/>
                    <a:pt x="2630" y="10266"/>
                  </a:cubicBezTo>
                  <a:cubicBezTo>
                    <a:pt x="2102" y="10266"/>
                    <a:pt x="1575" y="10467"/>
                    <a:pt x="1172" y="10870"/>
                  </a:cubicBezTo>
                  <a:lnTo>
                    <a:pt x="806" y="11236"/>
                  </a:lnTo>
                  <a:cubicBezTo>
                    <a:pt x="0" y="12042"/>
                    <a:pt x="0" y="13346"/>
                    <a:pt x="806" y="14152"/>
                  </a:cubicBezTo>
                  <a:cubicBezTo>
                    <a:pt x="1208" y="14553"/>
                    <a:pt x="1735" y="14754"/>
                    <a:pt x="2263" y="14754"/>
                  </a:cubicBezTo>
                  <a:cubicBezTo>
                    <a:pt x="2791" y="14754"/>
                    <a:pt x="3318" y="14553"/>
                    <a:pt x="3720" y="14152"/>
                  </a:cubicBezTo>
                  <a:lnTo>
                    <a:pt x="4667" y="13208"/>
                  </a:lnTo>
                  <a:lnTo>
                    <a:pt x="5070" y="13012"/>
                  </a:lnTo>
                  <a:cubicBezTo>
                    <a:pt x="5076" y="13067"/>
                    <a:pt x="5081" y="13121"/>
                    <a:pt x="5090" y="13170"/>
                  </a:cubicBezTo>
                  <a:cubicBezTo>
                    <a:pt x="5104" y="13277"/>
                    <a:pt x="5196" y="13357"/>
                    <a:pt x="5303" y="13357"/>
                  </a:cubicBezTo>
                  <a:cubicBezTo>
                    <a:pt x="5314" y="13357"/>
                    <a:pt x="5323" y="13354"/>
                    <a:pt x="5335" y="13354"/>
                  </a:cubicBezTo>
                  <a:cubicBezTo>
                    <a:pt x="5453" y="13337"/>
                    <a:pt x="5533" y="13228"/>
                    <a:pt x="5516" y="13110"/>
                  </a:cubicBezTo>
                  <a:cubicBezTo>
                    <a:pt x="5504" y="13018"/>
                    <a:pt x="5493" y="12917"/>
                    <a:pt x="5484" y="12813"/>
                  </a:cubicBezTo>
                  <a:lnTo>
                    <a:pt x="6115" y="12508"/>
                  </a:lnTo>
                  <a:cubicBezTo>
                    <a:pt x="6138" y="12500"/>
                    <a:pt x="6158" y="12485"/>
                    <a:pt x="6175" y="12468"/>
                  </a:cubicBezTo>
                  <a:lnTo>
                    <a:pt x="6469" y="12171"/>
                  </a:lnTo>
                  <a:lnTo>
                    <a:pt x="6765" y="12468"/>
                  </a:lnTo>
                  <a:cubicBezTo>
                    <a:pt x="6783" y="12485"/>
                    <a:pt x="6803" y="12500"/>
                    <a:pt x="6823" y="12508"/>
                  </a:cubicBezTo>
                  <a:lnTo>
                    <a:pt x="7456" y="12813"/>
                  </a:lnTo>
                  <a:cubicBezTo>
                    <a:pt x="7318" y="14325"/>
                    <a:pt x="6829" y="14325"/>
                    <a:pt x="6469" y="14325"/>
                  </a:cubicBezTo>
                  <a:cubicBezTo>
                    <a:pt x="6141" y="14325"/>
                    <a:pt x="5916" y="14258"/>
                    <a:pt x="5743" y="13927"/>
                  </a:cubicBezTo>
                  <a:cubicBezTo>
                    <a:pt x="5705" y="13855"/>
                    <a:pt x="5630" y="13812"/>
                    <a:pt x="5552" y="13812"/>
                  </a:cubicBezTo>
                  <a:cubicBezTo>
                    <a:pt x="5518" y="13812"/>
                    <a:pt x="5484" y="13821"/>
                    <a:pt x="5453" y="13838"/>
                  </a:cubicBezTo>
                  <a:cubicBezTo>
                    <a:pt x="5346" y="13893"/>
                    <a:pt x="5306" y="14022"/>
                    <a:pt x="5361" y="14129"/>
                  </a:cubicBezTo>
                  <a:cubicBezTo>
                    <a:pt x="5651" y="14687"/>
                    <a:pt x="6106" y="14759"/>
                    <a:pt x="6469" y="14759"/>
                  </a:cubicBezTo>
                  <a:cubicBezTo>
                    <a:pt x="6762" y="14759"/>
                    <a:pt x="7137" y="14713"/>
                    <a:pt x="7422" y="14368"/>
                  </a:cubicBezTo>
                  <a:cubicBezTo>
                    <a:pt x="7652" y="14089"/>
                    <a:pt x="7796" y="13654"/>
                    <a:pt x="7871" y="13015"/>
                  </a:cubicBezTo>
                  <a:lnTo>
                    <a:pt x="8274" y="13208"/>
                  </a:lnTo>
                  <a:lnTo>
                    <a:pt x="9221" y="14155"/>
                  </a:lnTo>
                  <a:cubicBezTo>
                    <a:pt x="9622" y="14556"/>
                    <a:pt x="10150" y="14757"/>
                    <a:pt x="10678" y="14757"/>
                  </a:cubicBezTo>
                  <a:cubicBezTo>
                    <a:pt x="11205" y="14757"/>
                    <a:pt x="11733" y="14556"/>
                    <a:pt x="12134" y="14155"/>
                  </a:cubicBezTo>
                  <a:cubicBezTo>
                    <a:pt x="12940" y="13349"/>
                    <a:pt x="12940" y="12045"/>
                    <a:pt x="12134" y="11239"/>
                  </a:cubicBezTo>
                  <a:lnTo>
                    <a:pt x="11769" y="10873"/>
                  </a:lnTo>
                  <a:cubicBezTo>
                    <a:pt x="11366" y="10470"/>
                    <a:pt x="10838" y="10268"/>
                    <a:pt x="10311" y="10268"/>
                  </a:cubicBezTo>
                  <a:cubicBezTo>
                    <a:pt x="9783" y="10268"/>
                    <a:pt x="9255" y="10470"/>
                    <a:pt x="8852" y="10873"/>
                  </a:cubicBezTo>
                  <a:lnTo>
                    <a:pt x="8242" y="11483"/>
                  </a:lnTo>
                  <a:lnTo>
                    <a:pt x="8228" y="11498"/>
                  </a:lnTo>
                  <a:lnTo>
                    <a:pt x="7917" y="11348"/>
                  </a:lnTo>
                  <a:cubicBezTo>
                    <a:pt x="7911" y="11152"/>
                    <a:pt x="7902" y="10951"/>
                    <a:pt x="7888" y="10752"/>
                  </a:cubicBezTo>
                  <a:lnTo>
                    <a:pt x="8582" y="10058"/>
                  </a:lnTo>
                  <a:cubicBezTo>
                    <a:pt x="8739" y="9902"/>
                    <a:pt x="8596" y="9686"/>
                    <a:pt x="8428" y="9686"/>
                  </a:cubicBezTo>
                  <a:cubicBezTo>
                    <a:pt x="8377" y="9686"/>
                    <a:pt x="8324" y="9706"/>
                    <a:pt x="8277" y="9753"/>
                  </a:cubicBezTo>
                  <a:lnTo>
                    <a:pt x="7284" y="10746"/>
                  </a:lnTo>
                  <a:lnTo>
                    <a:pt x="6774" y="10237"/>
                  </a:lnTo>
                  <a:lnTo>
                    <a:pt x="9923" y="7087"/>
                  </a:lnTo>
                  <a:lnTo>
                    <a:pt x="9923" y="7087"/>
                  </a:lnTo>
                  <a:cubicBezTo>
                    <a:pt x="10171" y="7424"/>
                    <a:pt x="10136" y="7894"/>
                    <a:pt x="9840" y="8190"/>
                  </a:cubicBezTo>
                  <a:lnTo>
                    <a:pt x="8930" y="9100"/>
                  </a:lnTo>
                  <a:cubicBezTo>
                    <a:pt x="8773" y="9256"/>
                    <a:pt x="8916" y="9472"/>
                    <a:pt x="9084" y="9472"/>
                  </a:cubicBezTo>
                  <a:cubicBezTo>
                    <a:pt x="9135" y="9472"/>
                    <a:pt x="9188" y="9453"/>
                    <a:pt x="9235" y="9405"/>
                  </a:cubicBezTo>
                  <a:lnTo>
                    <a:pt x="10145" y="8495"/>
                  </a:lnTo>
                  <a:cubicBezTo>
                    <a:pt x="10646" y="7994"/>
                    <a:pt x="10646" y="7182"/>
                    <a:pt x="10145" y="6682"/>
                  </a:cubicBezTo>
                  <a:cubicBezTo>
                    <a:pt x="10090" y="6624"/>
                    <a:pt x="10015" y="6592"/>
                    <a:pt x="9938" y="6592"/>
                  </a:cubicBezTo>
                  <a:cubicBezTo>
                    <a:pt x="9854" y="6592"/>
                    <a:pt x="9777" y="6624"/>
                    <a:pt x="9722" y="6682"/>
                  </a:cubicBezTo>
                  <a:lnTo>
                    <a:pt x="9480" y="6923"/>
                  </a:lnTo>
                  <a:cubicBezTo>
                    <a:pt x="9820" y="6212"/>
                    <a:pt x="10001" y="5395"/>
                    <a:pt x="10001" y="4540"/>
                  </a:cubicBezTo>
                  <a:cubicBezTo>
                    <a:pt x="10001" y="3336"/>
                    <a:pt x="9641" y="2205"/>
                    <a:pt x="8988" y="1350"/>
                  </a:cubicBezTo>
                  <a:cubicBezTo>
                    <a:pt x="8320" y="481"/>
                    <a:pt x="7425" y="0"/>
                    <a:pt x="64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09" name="Google Shape;2109;p125"/>
            <p:cNvSpPr/>
            <p:nvPr/>
          </p:nvSpPr>
          <p:spPr>
            <a:xfrm>
              <a:off x="1723325" y="1794625"/>
              <a:ext cx="75025" cy="69025"/>
            </a:xfrm>
            <a:custGeom>
              <a:avLst/>
              <a:gdLst/>
              <a:ahLst/>
              <a:cxnLst/>
              <a:rect l="l" t="t" r="r" b="b"/>
              <a:pathLst>
                <a:path w="3001" h="2761" extrusionOk="0">
                  <a:moveTo>
                    <a:pt x="1298" y="417"/>
                  </a:moveTo>
                  <a:cubicBezTo>
                    <a:pt x="1493" y="417"/>
                    <a:pt x="1688" y="492"/>
                    <a:pt x="1837" y="642"/>
                  </a:cubicBezTo>
                  <a:lnTo>
                    <a:pt x="2203" y="1010"/>
                  </a:lnTo>
                  <a:cubicBezTo>
                    <a:pt x="2502" y="1307"/>
                    <a:pt x="2502" y="1790"/>
                    <a:pt x="2206" y="2087"/>
                  </a:cubicBezTo>
                  <a:cubicBezTo>
                    <a:pt x="2056" y="2237"/>
                    <a:pt x="1860" y="2311"/>
                    <a:pt x="1665" y="2311"/>
                  </a:cubicBezTo>
                  <a:cubicBezTo>
                    <a:pt x="1470" y="2311"/>
                    <a:pt x="1275" y="2237"/>
                    <a:pt x="1126" y="2087"/>
                  </a:cubicBezTo>
                  <a:lnTo>
                    <a:pt x="758" y="1721"/>
                  </a:lnTo>
                  <a:cubicBezTo>
                    <a:pt x="458" y="1422"/>
                    <a:pt x="458" y="941"/>
                    <a:pt x="758" y="642"/>
                  </a:cubicBezTo>
                  <a:cubicBezTo>
                    <a:pt x="907" y="492"/>
                    <a:pt x="1103" y="417"/>
                    <a:pt x="1298" y="417"/>
                  </a:cubicBezTo>
                  <a:close/>
                  <a:moveTo>
                    <a:pt x="1315" y="0"/>
                  </a:moveTo>
                  <a:cubicBezTo>
                    <a:pt x="1009" y="0"/>
                    <a:pt x="703" y="118"/>
                    <a:pt x="470" y="351"/>
                  </a:cubicBezTo>
                  <a:cubicBezTo>
                    <a:pt x="6" y="812"/>
                    <a:pt x="1" y="1557"/>
                    <a:pt x="453" y="2026"/>
                  </a:cubicBezTo>
                  <a:lnTo>
                    <a:pt x="821" y="2395"/>
                  </a:lnTo>
                  <a:cubicBezTo>
                    <a:pt x="1056" y="2638"/>
                    <a:pt x="1368" y="2761"/>
                    <a:pt x="1682" y="2761"/>
                  </a:cubicBezTo>
                  <a:cubicBezTo>
                    <a:pt x="1987" y="2761"/>
                    <a:pt x="2294" y="2644"/>
                    <a:pt x="2528" y="2409"/>
                  </a:cubicBezTo>
                  <a:cubicBezTo>
                    <a:pt x="3000" y="1937"/>
                    <a:pt x="2995" y="1166"/>
                    <a:pt x="2511" y="702"/>
                  </a:cubicBezTo>
                  <a:lnTo>
                    <a:pt x="2145" y="337"/>
                  </a:lnTo>
                  <a:cubicBezTo>
                    <a:pt x="1912" y="112"/>
                    <a:pt x="1613" y="0"/>
                    <a:pt x="13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110" name="Google Shape;2110;p125"/>
          <p:cNvGrpSpPr/>
          <p:nvPr/>
        </p:nvGrpSpPr>
        <p:grpSpPr>
          <a:xfrm>
            <a:off x="2878213" y="1689763"/>
            <a:ext cx="316475" cy="368900"/>
            <a:chOff x="2115925" y="1517900"/>
            <a:chExt cx="316475" cy="368900"/>
          </a:xfrm>
        </p:grpSpPr>
        <p:sp>
          <p:nvSpPr>
            <p:cNvPr id="2111" name="Google Shape;2111;p125"/>
            <p:cNvSpPr/>
            <p:nvPr/>
          </p:nvSpPr>
          <p:spPr>
            <a:xfrm>
              <a:off x="2115925" y="1517900"/>
              <a:ext cx="316475" cy="368900"/>
            </a:xfrm>
            <a:custGeom>
              <a:avLst/>
              <a:gdLst/>
              <a:ahLst/>
              <a:cxnLst/>
              <a:rect l="l" t="t" r="r" b="b"/>
              <a:pathLst>
                <a:path w="12659" h="14756" extrusionOk="0">
                  <a:moveTo>
                    <a:pt x="6411" y="432"/>
                  </a:moveTo>
                  <a:cubicBezTo>
                    <a:pt x="6849" y="432"/>
                    <a:pt x="7203" y="786"/>
                    <a:pt x="7203" y="1223"/>
                  </a:cubicBezTo>
                  <a:lnTo>
                    <a:pt x="7203" y="1293"/>
                  </a:lnTo>
                  <a:cubicBezTo>
                    <a:pt x="6939" y="1257"/>
                    <a:pt x="6675" y="1239"/>
                    <a:pt x="6410" y="1239"/>
                  </a:cubicBezTo>
                  <a:cubicBezTo>
                    <a:pt x="6146" y="1239"/>
                    <a:pt x="5881" y="1257"/>
                    <a:pt x="5620" y="1293"/>
                  </a:cubicBezTo>
                  <a:lnTo>
                    <a:pt x="5620" y="1223"/>
                  </a:lnTo>
                  <a:cubicBezTo>
                    <a:pt x="5620" y="786"/>
                    <a:pt x="5974" y="432"/>
                    <a:pt x="6411" y="432"/>
                  </a:cubicBezTo>
                  <a:close/>
                  <a:moveTo>
                    <a:pt x="2469" y="1344"/>
                  </a:moveTo>
                  <a:cubicBezTo>
                    <a:pt x="2475" y="1344"/>
                    <a:pt x="2479" y="1348"/>
                    <a:pt x="2482" y="1353"/>
                  </a:cubicBezTo>
                  <a:lnTo>
                    <a:pt x="2660" y="2073"/>
                  </a:lnTo>
                  <a:cubicBezTo>
                    <a:pt x="2486" y="2004"/>
                    <a:pt x="2304" y="1970"/>
                    <a:pt x="2124" y="1970"/>
                  </a:cubicBezTo>
                  <a:cubicBezTo>
                    <a:pt x="1705" y="1970"/>
                    <a:pt x="1295" y="2152"/>
                    <a:pt x="1011" y="2484"/>
                  </a:cubicBezTo>
                  <a:lnTo>
                    <a:pt x="829" y="1765"/>
                  </a:lnTo>
                  <a:cubicBezTo>
                    <a:pt x="826" y="1756"/>
                    <a:pt x="832" y="1747"/>
                    <a:pt x="841" y="1745"/>
                  </a:cubicBezTo>
                  <a:lnTo>
                    <a:pt x="1051" y="1693"/>
                  </a:lnTo>
                  <a:lnTo>
                    <a:pt x="1103" y="1903"/>
                  </a:lnTo>
                  <a:cubicBezTo>
                    <a:pt x="1126" y="2001"/>
                    <a:pt x="1212" y="2067"/>
                    <a:pt x="1313" y="2067"/>
                  </a:cubicBezTo>
                  <a:cubicBezTo>
                    <a:pt x="1330" y="2067"/>
                    <a:pt x="1347" y="2064"/>
                    <a:pt x="1365" y="2061"/>
                  </a:cubicBezTo>
                  <a:cubicBezTo>
                    <a:pt x="1480" y="2032"/>
                    <a:pt x="1552" y="1914"/>
                    <a:pt x="1523" y="1799"/>
                  </a:cubicBezTo>
                  <a:lnTo>
                    <a:pt x="1471" y="1589"/>
                  </a:lnTo>
                  <a:lnTo>
                    <a:pt x="1834" y="1500"/>
                  </a:lnTo>
                  <a:lnTo>
                    <a:pt x="1886" y="1710"/>
                  </a:lnTo>
                  <a:cubicBezTo>
                    <a:pt x="1909" y="1805"/>
                    <a:pt x="1995" y="1874"/>
                    <a:pt x="2096" y="1874"/>
                  </a:cubicBezTo>
                  <a:cubicBezTo>
                    <a:pt x="2113" y="1874"/>
                    <a:pt x="2130" y="1871"/>
                    <a:pt x="2148" y="1865"/>
                  </a:cubicBezTo>
                  <a:cubicBezTo>
                    <a:pt x="2263" y="1837"/>
                    <a:pt x="2335" y="1721"/>
                    <a:pt x="2306" y="1603"/>
                  </a:cubicBezTo>
                  <a:lnTo>
                    <a:pt x="2254" y="1396"/>
                  </a:lnTo>
                  <a:lnTo>
                    <a:pt x="2464" y="1344"/>
                  </a:lnTo>
                  <a:cubicBezTo>
                    <a:pt x="2466" y="1344"/>
                    <a:pt x="2468" y="1344"/>
                    <a:pt x="2469" y="1344"/>
                  </a:cubicBezTo>
                  <a:close/>
                  <a:moveTo>
                    <a:pt x="10356" y="1344"/>
                  </a:moveTo>
                  <a:cubicBezTo>
                    <a:pt x="10358" y="1344"/>
                    <a:pt x="10359" y="1344"/>
                    <a:pt x="10361" y="1344"/>
                  </a:cubicBezTo>
                  <a:lnTo>
                    <a:pt x="10571" y="1396"/>
                  </a:lnTo>
                  <a:lnTo>
                    <a:pt x="10519" y="1603"/>
                  </a:lnTo>
                  <a:cubicBezTo>
                    <a:pt x="10490" y="1721"/>
                    <a:pt x="10559" y="1840"/>
                    <a:pt x="10675" y="1868"/>
                  </a:cubicBezTo>
                  <a:cubicBezTo>
                    <a:pt x="10692" y="1871"/>
                    <a:pt x="10709" y="1874"/>
                    <a:pt x="10729" y="1874"/>
                  </a:cubicBezTo>
                  <a:cubicBezTo>
                    <a:pt x="10827" y="1874"/>
                    <a:pt x="10914" y="1805"/>
                    <a:pt x="10937" y="1710"/>
                  </a:cubicBezTo>
                  <a:lnTo>
                    <a:pt x="10991" y="1500"/>
                  </a:lnTo>
                  <a:lnTo>
                    <a:pt x="11354" y="1589"/>
                  </a:lnTo>
                  <a:lnTo>
                    <a:pt x="11302" y="1799"/>
                  </a:lnTo>
                  <a:cubicBezTo>
                    <a:pt x="11273" y="1914"/>
                    <a:pt x="11342" y="2032"/>
                    <a:pt x="11461" y="2061"/>
                  </a:cubicBezTo>
                  <a:cubicBezTo>
                    <a:pt x="11478" y="2065"/>
                    <a:pt x="11495" y="2068"/>
                    <a:pt x="11512" y="2068"/>
                  </a:cubicBezTo>
                  <a:cubicBezTo>
                    <a:pt x="11609" y="2068"/>
                    <a:pt x="11698" y="2001"/>
                    <a:pt x="11722" y="1903"/>
                  </a:cubicBezTo>
                  <a:lnTo>
                    <a:pt x="11774" y="1693"/>
                  </a:lnTo>
                  <a:lnTo>
                    <a:pt x="11984" y="1747"/>
                  </a:lnTo>
                  <a:cubicBezTo>
                    <a:pt x="11990" y="1747"/>
                    <a:pt x="11996" y="1756"/>
                    <a:pt x="11993" y="1765"/>
                  </a:cubicBezTo>
                  <a:lnTo>
                    <a:pt x="11815" y="2484"/>
                  </a:lnTo>
                  <a:cubicBezTo>
                    <a:pt x="11528" y="2152"/>
                    <a:pt x="11118" y="1972"/>
                    <a:pt x="10698" y="1972"/>
                  </a:cubicBezTo>
                  <a:cubicBezTo>
                    <a:pt x="10518" y="1972"/>
                    <a:pt x="10336" y="2005"/>
                    <a:pt x="10162" y="2073"/>
                  </a:cubicBezTo>
                  <a:lnTo>
                    <a:pt x="10344" y="1353"/>
                  </a:lnTo>
                  <a:cubicBezTo>
                    <a:pt x="10344" y="1348"/>
                    <a:pt x="10349" y="1344"/>
                    <a:pt x="10356" y="1344"/>
                  </a:cubicBezTo>
                  <a:close/>
                  <a:moveTo>
                    <a:pt x="2124" y="2405"/>
                  </a:moveTo>
                  <a:cubicBezTo>
                    <a:pt x="2315" y="2405"/>
                    <a:pt x="2510" y="2459"/>
                    <a:pt x="2686" y="2574"/>
                  </a:cubicBezTo>
                  <a:cubicBezTo>
                    <a:pt x="2427" y="2781"/>
                    <a:pt x="2188" y="3011"/>
                    <a:pt x="1964" y="3256"/>
                  </a:cubicBezTo>
                  <a:cubicBezTo>
                    <a:pt x="1733" y="3512"/>
                    <a:pt x="1523" y="3783"/>
                    <a:pt x="1333" y="4068"/>
                  </a:cubicBezTo>
                  <a:cubicBezTo>
                    <a:pt x="1232" y="3950"/>
                    <a:pt x="1160" y="3811"/>
                    <a:pt x="1123" y="3662"/>
                  </a:cubicBezTo>
                  <a:cubicBezTo>
                    <a:pt x="1077" y="3478"/>
                    <a:pt x="1086" y="3282"/>
                    <a:pt x="1146" y="3103"/>
                  </a:cubicBezTo>
                  <a:cubicBezTo>
                    <a:pt x="1296" y="2666"/>
                    <a:pt x="1702" y="2405"/>
                    <a:pt x="2124" y="2405"/>
                  </a:cubicBezTo>
                  <a:close/>
                  <a:moveTo>
                    <a:pt x="10701" y="2403"/>
                  </a:moveTo>
                  <a:cubicBezTo>
                    <a:pt x="11123" y="2403"/>
                    <a:pt x="11528" y="2663"/>
                    <a:pt x="11676" y="3100"/>
                  </a:cubicBezTo>
                  <a:cubicBezTo>
                    <a:pt x="11789" y="3434"/>
                    <a:pt x="11717" y="3800"/>
                    <a:pt x="11489" y="4068"/>
                  </a:cubicBezTo>
                  <a:cubicBezTo>
                    <a:pt x="11299" y="3780"/>
                    <a:pt x="11089" y="3509"/>
                    <a:pt x="10859" y="3256"/>
                  </a:cubicBezTo>
                  <a:cubicBezTo>
                    <a:pt x="10637" y="3011"/>
                    <a:pt x="10395" y="2781"/>
                    <a:pt x="10136" y="2574"/>
                  </a:cubicBezTo>
                  <a:cubicBezTo>
                    <a:pt x="10313" y="2457"/>
                    <a:pt x="10509" y="2403"/>
                    <a:pt x="10701" y="2403"/>
                  </a:cubicBezTo>
                  <a:close/>
                  <a:moveTo>
                    <a:pt x="11961" y="11092"/>
                  </a:moveTo>
                  <a:lnTo>
                    <a:pt x="11984" y="11098"/>
                  </a:lnTo>
                  <a:cubicBezTo>
                    <a:pt x="11987" y="11098"/>
                    <a:pt x="11990" y="11100"/>
                    <a:pt x="11993" y="11106"/>
                  </a:cubicBezTo>
                  <a:cubicBezTo>
                    <a:pt x="11993" y="11109"/>
                    <a:pt x="11993" y="11112"/>
                    <a:pt x="11993" y="11115"/>
                  </a:cubicBezTo>
                  <a:lnTo>
                    <a:pt x="11815" y="11835"/>
                  </a:lnTo>
                  <a:cubicBezTo>
                    <a:pt x="11763" y="11777"/>
                    <a:pt x="11708" y="11722"/>
                    <a:pt x="11651" y="11673"/>
                  </a:cubicBezTo>
                  <a:cubicBezTo>
                    <a:pt x="11763" y="11483"/>
                    <a:pt x="11866" y="11290"/>
                    <a:pt x="11961" y="11092"/>
                  </a:cubicBezTo>
                  <a:close/>
                  <a:moveTo>
                    <a:pt x="864" y="11095"/>
                  </a:moveTo>
                  <a:cubicBezTo>
                    <a:pt x="956" y="11293"/>
                    <a:pt x="1062" y="11486"/>
                    <a:pt x="1175" y="11673"/>
                  </a:cubicBezTo>
                  <a:cubicBezTo>
                    <a:pt x="1117" y="11725"/>
                    <a:pt x="1060" y="11780"/>
                    <a:pt x="1011" y="11837"/>
                  </a:cubicBezTo>
                  <a:lnTo>
                    <a:pt x="832" y="11118"/>
                  </a:lnTo>
                  <a:cubicBezTo>
                    <a:pt x="829" y="11115"/>
                    <a:pt x="829" y="11109"/>
                    <a:pt x="832" y="11106"/>
                  </a:cubicBezTo>
                  <a:cubicBezTo>
                    <a:pt x="835" y="11103"/>
                    <a:pt x="838" y="11100"/>
                    <a:pt x="841" y="11100"/>
                  </a:cubicBezTo>
                  <a:lnTo>
                    <a:pt x="864" y="11095"/>
                  </a:lnTo>
                  <a:close/>
                  <a:moveTo>
                    <a:pt x="1411" y="12042"/>
                  </a:moveTo>
                  <a:cubicBezTo>
                    <a:pt x="1581" y="12286"/>
                    <a:pt x="1765" y="12520"/>
                    <a:pt x="1964" y="12738"/>
                  </a:cubicBezTo>
                  <a:cubicBezTo>
                    <a:pt x="2220" y="13021"/>
                    <a:pt x="2499" y="13280"/>
                    <a:pt x="2801" y="13513"/>
                  </a:cubicBezTo>
                  <a:cubicBezTo>
                    <a:pt x="2675" y="13625"/>
                    <a:pt x="2522" y="13706"/>
                    <a:pt x="2358" y="13746"/>
                  </a:cubicBezTo>
                  <a:cubicBezTo>
                    <a:pt x="2275" y="13767"/>
                    <a:pt x="2191" y="13777"/>
                    <a:pt x="2107" y="13777"/>
                  </a:cubicBezTo>
                  <a:cubicBezTo>
                    <a:pt x="1925" y="13777"/>
                    <a:pt x="1743" y="13728"/>
                    <a:pt x="1584" y="13634"/>
                  </a:cubicBezTo>
                  <a:cubicBezTo>
                    <a:pt x="1181" y="13395"/>
                    <a:pt x="996" y="12905"/>
                    <a:pt x="1146" y="12459"/>
                  </a:cubicBezTo>
                  <a:lnTo>
                    <a:pt x="1149" y="12445"/>
                  </a:lnTo>
                  <a:cubicBezTo>
                    <a:pt x="1204" y="12292"/>
                    <a:pt x="1293" y="12154"/>
                    <a:pt x="1411" y="12042"/>
                  </a:cubicBezTo>
                  <a:close/>
                  <a:moveTo>
                    <a:pt x="11414" y="12042"/>
                  </a:moveTo>
                  <a:cubicBezTo>
                    <a:pt x="11532" y="12154"/>
                    <a:pt x="11625" y="12295"/>
                    <a:pt x="11676" y="12453"/>
                  </a:cubicBezTo>
                  <a:cubicBezTo>
                    <a:pt x="11740" y="12635"/>
                    <a:pt x="11746" y="12828"/>
                    <a:pt x="11699" y="13015"/>
                  </a:cubicBezTo>
                  <a:cubicBezTo>
                    <a:pt x="11636" y="13274"/>
                    <a:pt x="11469" y="13496"/>
                    <a:pt x="11239" y="13634"/>
                  </a:cubicBezTo>
                  <a:cubicBezTo>
                    <a:pt x="11079" y="13728"/>
                    <a:pt x="10898" y="13777"/>
                    <a:pt x="10715" y="13777"/>
                  </a:cubicBezTo>
                  <a:cubicBezTo>
                    <a:pt x="10631" y="13777"/>
                    <a:pt x="10547" y="13767"/>
                    <a:pt x="10464" y="13746"/>
                  </a:cubicBezTo>
                  <a:cubicBezTo>
                    <a:pt x="10300" y="13706"/>
                    <a:pt x="10148" y="13625"/>
                    <a:pt x="10024" y="13513"/>
                  </a:cubicBezTo>
                  <a:cubicBezTo>
                    <a:pt x="10323" y="13280"/>
                    <a:pt x="10606" y="13021"/>
                    <a:pt x="10859" y="12738"/>
                  </a:cubicBezTo>
                  <a:cubicBezTo>
                    <a:pt x="11060" y="12520"/>
                    <a:pt x="11245" y="12286"/>
                    <a:pt x="11414" y="12042"/>
                  </a:cubicBezTo>
                  <a:close/>
                  <a:moveTo>
                    <a:pt x="6411" y="0"/>
                  </a:moveTo>
                  <a:cubicBezTo>
                    <a:pt x="5735" y="0"/>
                    <a:pt x="5188" y="547"/>
                    <a:pt x="5188" y="1223"/>
                  </a:cubicBezTo>
                  <a:lnTo>
                    <a:pt x="5188" y="1367"/>
                  </a:lnTo>
                  <a:cubicBezTo>
                    <a:pt x="4457" y="1526"/>
                    <a:pt x="3766" y="1819"/>
                    <a:pt x="3144" y="2234"/>
                  </a:cubicBezTo>
                  <a:lnTo>
                    <a:pt x="2902" y="1249"/>
                  </a:lnTo>
                  <a:cubicBezTo>
                    <a:pt x="2851" y="1046"/>
                    <a:pt x="2668" y="911"/>
                    <a:pt x="2469" y="911"/>
                  </a:cubicBezTo>
                  <a:cubicBezTo>
                    <a:pt x="2434" y="911"/>
                    <a:pt x="2399" y="916"/>
                    <a:pt x="2364" y="924"/>
                  </a:cubicBezTo>
                  <a:lnTo>
                    <a:pt x="740" y="1327"/>
                  </a:lnTo>
                  <a:cubicBezTo>
                    <a:pt x="501" y="1385"/>
                    <a:pt x="354" y="1626"/>
                    <a:pt x="415" y="1865"/>
                  </a:cubicBezTo>
                  <a:lnTo>
                    <a:pt x="694" y="3000"/>
                  </a:lnTo>
                  <a:cubicBezTo>
                    <a:pt x="700" y="3017"/>
                    <a:pt x="706" y="3034"/>
                    <a:pt x="711" y="3051"/>
                  </a:cubicBezTo>
                  <a:cubicBezTo>
                    <a:pt x="579" y="3552"/>
                    <a:pt x="729" y="4088"/>
                    <a:pt x="1103" y="4448"/>
                  </a:cubicBezTo>
                  <a:cubicBezTo>
                    <a:pt x="1065" y="4514"/>
                    <a:pt x="1028" y="4580"/>
                    <a:pt x="991" y="4649"/>
                  </a:cubicBezTo>
                  <a:cubicBezTo>
                    <a:pt x="936" y="4753"/>
                    <a:pt x="976" y="4885"/>
                    <a:pt x="1083" y="4940"/>
                  </a:cubicBezTo>
                  <a:cubicBezTo>
                    <a:pt x="1114" y="4957"/>
                    <a:pt x="1148" y="4964"/>
                    <a:pt x="1182" y="4964"/>
                  </a:cubicBezTo>
                  <a:cubicBezTo>
                    <a:pt x="1259" y="4964"/>
                    <a:pt x="1335" y="4923"/>
                    <a:pt x="1373" y="4851"/>
                  </a:cubicBezTo>
                  <a:cubicBezTo>
                    <a:pt x="1621" y="4379"/>
                    <a:pt x="1929" y="3941"/>
                    <a:pt x="2286" y="3547"/>
                  </a:cubicBezTo>
                  <a:cubicBezTo>
                    <a:pt x="3386" y="2338"/>
                    <a:pt x="4851" y="1670"/>
                    <a:pt x="6414" y="1670"/>
                  </a:cubicBezTo>
                  <a:cubicBezTo>
                    <a:pt x="7977" y="1670"/>
                    <a:pt x="9440" y="2340"/>
                    <a:pt x="10539" y="3547"/>
                  </a:cubicBezTo>
                  <a:cubicBezTo>
                    <a:pt x="11622" y="4738"/>
                    <a:pt x="12220" y="6319"/>
                    <a:pt x="12220" y="7997"/>
                  </a:cubicBezTo>
                  <a:cubicBezTo>
                    <a:pt x="12220" y="9675"/>
                    <a:pt x="11622" y="11256"/>
                    <a:pt x="10539" y="12448"/>
                  </a:cubicBezTo>
                  <a:cubicBezTo>
                    <a:pt x="9440" y="13660"/>
                    <a:pt x="7974" y="14325"/>
                    <a:pt x="6411" y="14325"/>
                  </a:cubicBezTo>
                  <a:cubicBezTo>
                    <a:pt x="4848" y="14325"/>
                    <a:pt x="3383" y="13660"/>
                    <a:pt x="2283" y="12448"/>
                  </a:cubicBezTo>
                  <a:cubicBezTo>
                    <a:pt x="1201" y="11256"/>
                    <a:pt x="605" y="9675"/>
                    <a:pt x="605" y="7997"/>
                  </a:cubicBezTo>
                  <a:cubicBezTo>
                    <a:pt x="602" y="7203"/>
                    <a:pt x="740" y="6414"/>
                    <a:pt x="1011" y="5668"/>
                  </a:cubicBezTo>
                  <a:cubicBezTo>
                    <a:pt x="1051" y="5556"/>
                    <a:pt x="993" y="5432"/>
                    <a:pt x="881" y="5389"/>
                  </a:cubicBezTo>
                  <a:cubicBezTo>
                    <a:pt x="857" y="5380"/>
                    <a:pt x="832" y="5376"/>
                    <a:pt x="808" y="5376"/>
                  </a:cubicBezTo>
                  <a:cubicBezTo>
                    <a:pt x="719" y="5376"/>
                    <a:pt x="636" y="5431"/>
                    <a:pt x="602" y="5519"/>
                  </a:cubicBezTo>
                  <a:cubicBezTo>
                    <a:pt x="0" y="7197"/>
                    <a:pt x="29" y="9039"/>
                    <a:pt x="688" y="10695"/>
                  </a:cubicBezTo>
                  <a:cubicBezTo>
                    <a:pt x="475" y="10775"/>
                    <a:pt x="357" y="11000"/>
                    <a:pt x="412" y="11221"/>
                  </a:cubicBezTo>
                  <a:lnTo>
                    <a:pt x="691" y="12356"/>
                  </a:lnTo>
                  <a:cubicBezTo>
                    <a:pt x="697" y="12373"/>
                    <a:pt x="703" y="12390"/>
                    <a:pt x="708" y="12407"/>
                  </a:cubicBezTo>
                  <a:cubicBezTo>
                    <a:pt x="544" y="13026"/>
                    <a:pt x="812" y="13680"/>
                    <a:pt x="1365" y="14005"/>
                  </a:cubicBezTo>
                  <a:cubicBezTo>
                    <a:pt x="1589" y="14140"/>
                    <a:pt x="1845" y="14209"/>
                    <a:pt x="2107" y="14209"/>
                  </a:cubicBezTo>
                  <a:cubicBezTo>
                    <a:pt x="2502" y="14209"/>
                    <a:pt x="2882" y="14051"/>
                    <a:pt x="3158" y="13769"/>
                  </a:cubicBezTo>
                  <a:cubicBezTo>
                    <a:pt x="4143" y="14427"/>
                    <a:pt x="5277" y="14756"/>
                    <a:pt x="6412" y="14756"/>
                  </a:cubicBezTo>
                  <a:cubicBezTo>
                    <a:pt x="7546" y="14756"/>
                    <a:pt x="8681" y="14427"/>
                    <a:pt x="9667" y="13769"/>
                  </a:cubicBezTo>
                  <a:cubicBezTo>
                    <a:pt x="9950" y="14059"/>
                    <a:pt x="10330" y="14211"/>
                    <a:pt x="10714" y="14211"/>
                  </a:cubicBezTo>
                  <a:cubicBezTo>
                    <a:pt x="10970" y="14211"/>
                    <a:pt x="11228" y="14143"/>
                    <a:pt x="11461" y="14005"/>
                  </a:cubicBezTo>
                  <a:cubicBezTo>
                    <a:pt x="12010" y="13680"/>
                    <a:pt x="12278" y="13026"/>
                    <a:pt x="12114" y="12407"/>
                  </a:cubicBezTo>
                  <a:cubicBezTo>
                    <a:pt x="12120" y="12390"/>
                    <a:pt x="12125" y="12373"/>
                    <a:pt x="12131" y="12353"/>
                  </a:cubicBezTo>
                  <a:lnTo>
                    <a:pt x="12413" y="11221"/>
                  </a:lnTo>
                  <a:cubicBezTo>
                    <a:pt x="12468" y="11000"/>
                    <a:pt x="12347" y="10775"/>
                    <a:pt x="12137" y="10695"/>
                  </a:cubicBezTo>
                  <a:cubicBezTo>
                    <a:pt x="12480" y="9837"/>
                    <a:pt x="12655" y="8921"/>
                    <a:pt x="12652" y="7997"/>
                  </a:cubicBezTo>
                  <a:cubicBezTo>
                    <a:pt x="12658" y="6754"/>
                    <a:pt x="12339" y="5530"/>
                    <a:pt x="11725" y="4448"/>
                  </a:cubicBezTo>
                  <a:cubicBezTo>
                    <a:pt x="12097" y="4088"/>
                    <a:pt x="12246" y="3555"/>
                    <a:pt x="12114" y="3054"/>
                  </a:cubicBezTo>
                  <a:cubicBezTo>
                    <a:pt x="12120" y="3037"/>
                    <a:pt x="12125" y="3017"/>
                    <a:pt x="12131" y="3000"/>
                  </a:cubicBezTo>
                  <a:lnTo>
                    <a:pt x="12413" y="1868"/>
                  </a:lnTo>
                  <a:cubicBezTo>
                    <a:pt x="12471" y="1626"/>
                    <a:pt x="12324" y="1388"/>
                    <a:pt x="12085" y="1327"/>
                  </a:cubicBezTo>
                  <a:lnTo>
                    <a:pt x="10464" y="924"/>
                  </a:lnTo>
                  <a:cubicBezTo>
                    <a:pt x="10429" y="916"/>
                    <a:pt x="10394" y="912"/>
                    <a:pt x="10360" y="912"/>
                  </a:cubicBezTo>
                  <a:cubicBezTo>
                    <a:pt x="10158" y="912"/>
                    <a:pt x="9975" y="1048"/>
                    <a:pt x="9923" y="1252"/>
                  </a:cubicBezTo>
                  <a:lnTo>
                    <a:pt x="9679" y="2237"/>
                  </a:lnTo>
                  <a:cubicBezTo>
                    <a:pt x="9060" y="1819"/>
                    <a:pt x="8366" y="1526"/>
                    <a:pt x="7638" y="1367"/>
                  </a:cubicBezTo>
                  <a:lnTo>
                    <a:pt x="7638" y="1223"/>
                  </a:lnTo>
                  <a:cubicBezTo>
                    <a:pt x="7638" y="547"/>
                    <a:pt x="7088" y="0"/>
                    <a:pt x="64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12" name="Google Shape;2112;p125"/>
            <p:cNvSpPr/>
            <p:nvPr/>
          </p:nvSpPr>
          <p:spPr>
            <a:xfrm>
              <a:off x="2137725" y="1570575"/>
              <a:ext cx="272850" cy="294650"/>
            </a:xfrm>
            <a:custGeom>
              <a:avLst/>
              <a:gdLst/>
              <a:ahLst/>
              <a:cxnLst/>
              <a:rect l="l" t="t" r="r" b="b"/>
              <a:pathLst>
                <a:path w="10914" h="11786" extrusionOk="0">
                  <a:moveTo>
                    <a:pt x="5323" y="435"/>
                  </a:moveTo>
                  <a:lnTo>
                    <a:pt x="5323" y="3748"/>
                  </a:lnTo>
                  <a:lnTo>
                    <a:pt x="3783" y="4641"/>
                  </a:lnTo>
                  <a:lnTo>
                    <a:pt x="1109" y="3472"/>
                  </a:lnTo>
                  <a:cubicBezTo>
                    <a:pt x="1889" y="1736"/>
                    <a:pt x="3475" y="524"/>
                    <a:pt x="5323" y="435"/>
                  </a:cubicBezTo>
                  <a:close/>
                  <a:moveTo>
                    <a:pt x="5755" y="435"/>
                  </a:moveTo>
                  <a:cubicBezTo>
                    <a:pt x="7574" y="521"/>
                    <a:pt x="9181" y="1693"/>
                    <a:pt x="9972" y="3472"/>
                  </a:cubicBezTo>
                  <a:lnTo>
                    <a:pt x="7298" y="4641"/>
                  </a:lnTo>
                  <a:lnTo>
                    <a:pt x="5755" y="3748"/>
                  </a:lnTo>
                  <a:lnTo>
                    <a:pt x="5755" y="435"/>
                  </a:lnTo>
                  <a:close/>
                  <a:moveTo>
                    <a:pt x="5539" y="4123"/>
                  </a:moveTo>
                  <a:lnTo>
                    <a:pt x="7068" y="5006"/>
                  </a:lnTo>
                  <a:lnTo>
                    <a:pt x="7068" y="6774"/>
                  </a:lnTo>
                  <a:lnTo>
                    <a:pt x="5539" y="7658"/>
                  </a:lnTo>
                  <a:lnTo>
                    <a:pt x="4013" y="6774"/>
                  </a:lnTo>
                  <a:lnTo>
                    <a:pt x="4013" y="5006"/>
                  </a:lnTo>
                  <a:lnTo>
                    <a:pt x="5539" y="4123"/>
                  </a:lnTo>
                  <a:close/>
                  <a:moveTo>
                    <a:pt x="948" y="3869"/>
                  </a:moveTo>
                  <a:lnTo>
                    <a:pt x="948" y="3872"/>
                  </a:lnTo>
                  <a:lnTo>
                    <a:pt x="3579" y="5024"/>
                  </a:lnTo>
                  <a:lnTo>
                    <a:pt x="3579" y="6762"/>
                  </a:lnTo>
                  <a:lnTo>
                    <a:pt x="985" y="8009"/>
                  </a:lnTo>
                  <a:cubicBezTo>
                    <a:pt x="481" y="6676"/>
                    <a:pt x="467" y="5211"/>
                    <a:pt x="948" y="3869"/>
                  </a:cubicBezTo>
                  <a:close/>
                  <a:moveTo>
                    <a:pt x="3789" y="7142"/>
                  </a:moveTo>
                  <a:lnTo>
                    <a:pt x="5323" y="8032"/>
                  </a:lnTo>
                  <a:lnTo>
                    <a:pt x="5323" y="9874"/>
                  </a:lnTo>
                  <a:cubicBezTo>
                    <a:pt x="5323" y="9992"/>
                    <a:pt x="5421" y="10090"/>
                    <a:pt x="5539" y="10090"/>
                  </a:cubicBezTo>
                  <a:cubicBezTo>
                    <a:pt x="5660" y="10090"/>
                    <a:pt x="5755" y="9992"/>
                    <a:pt x="5755" y="9874"/>
                  </a:cubicBezTo>
                  <a:lnTo>
                    <a:pt x="5755" y="8032"/>
                  </a:lnTo>
                  <a:lnTo>
                    <a:pt x="7292" y="7145"/>
                  </a:lnTo>
                  <a:lnTo>
                    <a:pt x="9926" y="8406"/>
                  </a:lnTo>
                  <a:cubicBezTo>
                    <a:pt x="9132" y="10090"/>
                    <a:pt x="7572" y="11262"/>
                    <a:pt x="5755" y="11348"/>
                  </a:cubicBezTo>
                  <a:lnTo>
                    <a:pt x="5755" y="10804"/>
                  </a:lnTo>
                  <a:cubicBezTo>
                    <a:pt x="5755" y="10686"/>
                    <a:pt x="5660" y="10588"/>
                    <a:pt x="5539" y="10588"/>
                  </a:cubicBezTo>
                  <a:cubicBezTo>
                    <a:pt x="5421" y="10588"/>
                    <a:pt x="5323" y="10686"/>
                    <a:pt x="5323" y="10804"/>
                  </a:cubicBezTo>
                  <a:lnTo>
                    <a:pt x="5323" y="11348"/>
                  </a:lnTo>
                  <a:cubicBezTo>
                    <a:pt x="3510" y="11259"/>
                    <a:pt x="1947" y="10087"/>
                    <a:pt x="1155" y="8406"/>
                  </a:cubicBezTo>
                  <a:lnTo>
                    <a:pt x="3789" y="7142"/>
                  </a:lnTo>
                  <a:close/>
                  <a:moveTo>
                    <a:pt x="5539" y="0"/>
                  </a:moveTo>
                  <a:cubicBezTo>
                    <a:pt x="3360" y="0"/>
                    <a:pt x="1477" y="1431"/>
                    <a:pt x="637" y="3481"/>
                  </a:cubicBezTo>
                  <a:cubicBezTo>
                    <a:pt x="634" y="3486"/>
                    <a:pt x="631" y="3492"/>
                    <a:pt x="628" y="3498"/>
                  </a:cubicBezTo>
                  <a:cubicBezTo>
                    <a:pt x="622" y="3507"/>
                    <a:pt x="619" y="3518"/>
                    <a:pt x="617" y="3530"/>
                  </a:cubicBezTo>
                  <a:cubicBezTo>
                    <a:pt x="0" y="5084"/>
                    <a:pt x="15" y="6820"/>
                    <a:pt x="663" y="8366"/>
                  </a:cubicBezTo>
                  <a:cubicBezTo>
                    <a:pt x="665" y="8377"/>
                    <a:pt x="671" y="8386"/>
                    <a:pt x="674" y="8398"/>
                  </a:cubicBezTo>
                  <a:cubicBezTo>
                    <a:pt x="677" y="8403"/>
                    <a:pt x="680" y="8406"/>
                    <a:pt x="683" y="8409"/>
                  </a:cubicBezTo>
                  <a:cubicBezTo>
                    <a:pt x="1546" y="10404"/>
                    <a:pt x="3397" y="11786"/>
                    <a:pt x="5539" y="11786"/>
                  </a:cubicBezTo>
                  <a:cubicBezTo>
                    <a:pt x="7681" y="11786"/>
                    <a:pt x="9538" y="10404"/>
                    <a:pt x="10399" y="8409"/>
                  </a:cubicBezTo>
                  <a:cubicBezTo>
                    <a:pt x="10401" y="8406"/>
                    <a:pt x="10401" y="8403"/>
                    <a:pt x="10404" y="8398"/>
                  </a:cubicBezTo>
                  <a:cubicBezTo>
                    <a:pt x="10410" y="8386"/>
                    <a:pt x="10413" y="8377"/>
                    <a:pt x="10419" y="8366"/>
                  </a:cubicBezTo>
                  <a:cubicBezTo>
                    <a:pt x="10747" y="7583"/>
                    <a:pt x="10914" y="6742"/>
                    <a:pt x="10914" y="5893"/>
                  </a:cubicBezTo>
                  <a:cubicBezTo>
                    <a:pt x="10914" y="5594"/>
                    <a:pt x="10894" y="5294"/>
                    <a:pt x="10853" y="5001"/>
                  </a:cubicBezTo>
                  <a:cubicBezTo>
                    <a:pt x="10837" y="4889"/>
                    <a:pt x="10743" y="4812"/>
                    <a:pt x="10636" y="4812"/>
                  </a:cubicBezTo>
                  <a:cubicBezTo>
                    <a:pt x="10627" y="4812"/>
                    <a:pt x="10618" y="4812"/>
                    <a:pt x="10609" y="4814"/>
                  </a:cubicBezTo>
                  <a:cubicBezTo>
                    <a:pt x="10491" y="4831"/>
                    <a:pt x="10407" y="4940"/>
                    <a:pt x="10424" y="5058"/>
                  </a:cubicBezTo>
                  <a:cubicBezTo>
                    <a:pt x="10462" y="5335"/>
                    <a:pt x="10482" y="5614"/>
                    <a:pt x="10482" y="5893"/>
                  </a:cubicBezTo>
                  <a:cubicBezTo>
                    <a:pt x="10482" y="6616"/>
                    <a:pt x="10352" y="7332"/>
                    <a:pt x="10096" y="8009"/>
                  </a:cubicBezTo>
                  <a:lnTo>
                    <a:pt x="7500" y="6762"/>
                  </a:lnTo>
                  <a:lnTo>
                    <a:pt x="7500" y="5024"/>
                  </a:lnTo>
                  <a:lnTo>
                    <a:pt x="10134" y="3872"/>
                  </a:lnTo>
                  <a:cubicBezTo>
                    <a:pt x="10168" y="3976"/>
                    <a:pt x="10206" y="4082"/>
                    <a:pt x="10237" y="4189"/>
                  </a:cubicBezTo>
                  <a:cubicBezTo>
                    <a:pt x="10265" y="4283"/>
                    <a:pt x="10351" y="4342"/>
                    <a:pt x="10443" y="4342"/>
                  </a:cubicBezTo>
                  <a:cubicBezTo>
                    <a:pt x="10463" y="4342"/>
                    <a:pt x="10484" y="4339"/>
                    <a:pt x="10505" y="4333"/>
                  </a:cubicBezTo>
                  <a:cubicBezTo>
                    <a:pt x="10620" y="4301"/>
                    <a:pt x="10686" y="4180"/>
                    <a:pt x="10652" y="4065"/>
                  </a:cubicBezTo>
                  <a:cubicBezTo>
                    <a:pt x="10304" y="2896"/>
                    <a:pt x="9641" y="1886"/>
                    <a:pt x="8735" y="1152"/>
                  </a:cubicBezTo>
                  <a:cubicBezTo>
                    <a:pt x="7805" y="395"/>
                    <a:pt x="6699" y="0"/>
                    <a:pt x="55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113" name="Google Shape;2113;p125"/>
          <p:cNvGrpSpPr/>
          <p:nvPr/>
        </p:nvGrpSpPr>
        <p:grpSpPr>
          <a:xfrm>
            <a:off x="6605113" y="1689763"/>
            <a:ext cx="271775" cy="368925"/>
            <a:chOff x="5842825" y="1517900"/>
            <a:chExt cx="271775" cy="368925"/>
          </a:xfrm>
        </p:grpSpPr>
        <p:sp>
          <p:nvSpPr>
            <p:cNvPr id="2114" name="Google Shape;2114;p125"/>
            <p:cNvSpPr/>
            <p:nvPr/>
          </p:nvSpPr>
          <p:spPr>
            <a:xfrm>
              <a:off x="5842825" y="1517900"/>
              <a:ext cx="271775" cy="368925"/>
            </a:xfrm>
            <a:custGeom>
              <a:avLst/>
              <a:gdLst/>
              <a:ahLst/>
              <a:cxnLst/>
              <a:rect l="l" t="t" r="r" b="b"/>
              <a:pathLst>
                <a:path w="10871" h="14757" extrusionOk="0">
                  <a:moveTo>
                    <a:pt x="6477" y="4079"/>
                  </a:moveTo>
                  <a:cubicBezTo>
                    <a:pt x="6682" y="4079"/>
                    <a:pt x="6889" y="4140"/>
                    <a:pt x="6889" y="4589"/>
                  </a:cubicBezTo>
                  <a:cubicBezTo>
                    <a:pt x="6889" y="4891"/>
                    <a:pt x="6736" y="5199"/>
                    <a:pt x="6477" y="5199"/>
                  </a:cubicBezTo>
                  <a:cubicBezTo>
                    <a:pt x="6460" y="5199"/>
                    <a:pt x="6446" y="5199"/>
                    <a:pt x="6428" y="5196"/>
                  </a:cubicBezTo>
                  <a:lnTo>
                    <a:pt x="6428" y="4082"/>
                  </a:lnTo>
                  <a:cubicBezTo>
                    <a:pt x="6446" y="4079"/>
                    <a:pt x="6460" y="4079"/>
                    <a:pt x="6477" y="4079"/>
                  </a:cubicBezTo>
                  <a:close/>
                  <a:moveTo>
                    <a:pt x="875" y="4076"/>
                  </a:moveTo>
                  <a:cubicBezTo>
                    <a:pt x="890" y="4076"/>
                    <a:pt x="907" y="4079"/>
                    <a:pt x="924" y="4079"/>
                  </a:cubicBezTo>
                  <a:lnTo>
                    <a:pt x="924" y="5199"/>
                  </a:lnTo>
                  <a:cubicBezTo>
                    <a:pt x="907" y="5202"/>
                    <a:pt x="890" y="5202"/>
                    <a:pt x="875" y="5202"/>
                  </a:cubicBezTo>
                  <a:lnTo>
                    <a:pt x="875" y="5199"/>
                  </a:lnTo>
                  <a:cubicBezTo>
                    <a:pt x="616" y="5199"/>
                    <a:pt x="464" y="4888"/>
                    <a:pt x="464" y="4589"/>
                  </a:cubicBezTo>
                  <a:cubicBezTo>
                    <a:pt x="464" y="4137"/>
                    <a:pt x="671" y="4076"/>
                    <a:pt x="875" y="4076"/>
                  </a:cubicBezTo>
                  <a:close/>
                  <a:moveTo>
                    <a:pt x="10435" y="7378"/>
                  </a:moveTo>
                  <a:lnTo>
                    <a:pt x="10435" y="7810"/>
                  </a:lnTo>
                  <a:lnTo>
                    <a:pt x="5450" y="7813"/>
                  </a:lnTo>
                  <a:lnTo>
                    <a:pt x="5450" y="7378"/>
                  </a:lnTo>
                  <a:close/>
                  <a:moveTo>
                    <a:pt x="4655" y="2502"/>
                  </a:moveTo>
                  <a:cubicBezTo>
                    <a:pt x="4750" y="2813"/>
                    <a:pt x="4920" y="3195"/>
                    <a:pt x="5205" y="3452"/>
                  </a:cubicBezTo>
                  <a:cubicBezTo>
                    <a:pt x="5366" y="3598"/>
                    <a:pt x="5441" y="3846"/>
                    <a:pt x="5513" y="4091"/>
                  </a:cubicBezTo>
                  <a:cubicBezTo>
                    <a:pt x="5599" y="4376"/>
                    <a:pt x="5700" y="4718"/>
                    <a:pt x="5996" y="4831"/>
                  </a:cubicBezTo>
                  <a:lnTo>
                    <a:pt x="5996" y="5642"/>
                  </a:lnTo>
                  <a:cubicBezTo>
                    <a:pt x="5996" y="6106"/>
                    <a:pt x="5858" y="6561"/>
                    <a:pt x="5593" y="6946"/>
                  </a:cubicBezTo>
                  <a:lnTo>
                    <a:pt x="5234" y="6946"/>
                  </a:lnTo>
                  <a:cubicBezTo>
                    <a:pt x="5113" y="6946"/>
                    <a:pt x="5018" y="7041"/>
                    <a:pt x="5018" y="7162"/>
                  </a:cubicBezTo>
                  <a:lnTo>
                    <a:pt x="5018" y="7534"/>
                  </a:lnTo>
                  <a:cubicBezTo>
                    <a:pt x="4848" y="7652"/>
                    <a:pt x="4664" y="7750"/>
                    <a:pt x="4468" y="7822"/>
                  </a:cubicBezTo>
                  <a:cubicBezTo>
                    <a:pt x="4462" y="7822"/>
                    <a:pt x="4453" y="7824"/>
                    <a:pt x="4448" y="7827"/>
                  </a:cubicBezTo>
                  <a:cubicBezTo>
                    <a:pt x="4200" y="7917"/>
                    <a:pt x="3941" y="7960"/>
                    <a:pt x="3679" y="7960"/>
                  </a:cubicBezTo>
                  <a:lnTo>
                    <a:pt x="3673" y="7960"/>
                  </a:lnTo>
                  <a:cubicBezTo>
                    <a:pt x="2395" y="7957"/>
                    <a:pt x="1356" y="6921"/>
                    <a:pt x="1356" y="5642"/>
                  </a:cubicBezTo>
                  <a:lnTo>
                    <a:pt x="1356" y="5639"/>
                  </a:lnTo>
                  <a:lnTo>
                    <a:pt x="1356" y="4822"/>
                  </a:lnTo>
                  <a:cubicBezTo>
                    <a:pt x="1673" y="4718"/>
                    <a:pt x="1874" y="4514"/>
                    <a:pt x="1903" y="4255"/>
                  </a:cubicBezTo>
                  <a:cubicBezTo>
                    <a:pt x="1926" y="4039"/>
                    <a:pt x="2479" y="3115"/>
                    <a:pt x="3437" y="3026"/>
                  </a:cubicBezTo>
                  <a:cubicBezTo>
                    <a:pt x="4039" y="2971"/>
                    <a:pt x="4422" y="2726"/>
                    <a:pt x="4655" y="2502"/>
                  </a:cubicBezTo>
                  <a:close/>
                  <a:moveTo>
                    <a:pt x="5018" y="8046"/>
                  </a:moveTo>
                  <a:lnTo>
                    <a:pt x="5018" y="8697"/>
                  </a:lnTo>
                  <a:lnTo>
                    <a:pt x="4750" y="8662"/>
                  </a:lnTo>
                  <a:lnTo>
                    <a:pt x="4750" y="8176"/>
                  </a:lnTo>
                  <a:cubicBezTo>
                    <a:pt x="4842" y="8138"/>
                    <a:pt x="4931" y="8092"/>
                    <a:pt x="5018" y="8046"/>
                  </a:cubicBezTo>
                  <a:close/>
                  <a:moveTo>
                    <a:pt x="3037" y="8317"/>
                  </a:moveTo>
                  <a:cubicBezTo>
                    <a:pt x="3244" y="8366"/>
                    <a:pt x="3457" y="8392"/>
                    <a:pt x="3673" y="8392"/>
                  </a:cubicBezTo>
                  <a:lnTo>
                    <a:pt x="3673" y="8394"/>
                  </a:lnTo>
                  <a:lnTo>
                    <a:pt x="3679" y="8394"/>
                  </a:lnTo>
                  <a:cubicBezTo>
                    <a:pt x="3895" y="8394"/>
                    <a:pt x="4108" y="8371"/>
                    <a:pt x="4318" y="8320"/>
                  </a:cubicBezTo>
                  <a:lnTo>
                    <a:pt x="4318" y="8979"/>
                  </a:lnTo>
                  <a:cubicBezTo>
                    <a:pt x="4263" y="9324"/>
                    <a:pt x="4212" y="9647"/>
                    <a:pt x="4163" y="9949"/>
                  </a:cubicBezTo>
                  <a:cubicBezTo>
                    <a:pt x="4004" y="9995"/>
                    <a:pt x="3841" y="10018"/>
                    <a:pt x="3677" y="10018"/>
                  </a:cubicBezTo>
                  <a:cubicBezTo>
                    <a:pt x="3514" y="10018"/>
                    <a:pt x="3349" y="9995"/>
                    <a:pt x="3190" y="9949"/>
                  </a:cubicBezTo>
                  <a:cubicBezTo>
                    <a:pt x="3141" y="9647"/>
                    <a:pt x="3092" y="9321"/>
                    <a:pt x="3037" y="8979"/>
                  </a:cubicBezTo>
                  <a:lnTo>
                    <a:pt x="3037" y="8317"/>
                  </a:lnTo>
                  <a:close/>
                  <a:moveTo>
                    <a:pt x="4091" y="10412"/>
                  </a:moveTo>
                  <a:lnTo>
                    <a:pt x="4091" y="10412"/>
                  </a:lnTo>
                  <a:cubicBezTo>
                    <a:pt x="3901" y="11610"/>
                    <a:pt x="3768" y="12459"/>
                    <a:pt x="3676" y="13064"/>
                  </a:cubicBezTo>
                  <a:cubicBezTo>
                    <a:pt x="3584" y="12459"/>
                    <a:pt x="3452" y="11610"/>
                    <a:pt x="3262" y="10412"/>
                  </a:cubicBezTo>
                  <a:lnTo>
                    <a:pt x="3262" y="10412"/>
                  </a:lnTo>
                  <a:cubicBezTo>
                    <a:pt x="3398" y="10438"/>
                    <a:pt x="3537" y="10451"/>
                    <a:pt x="3675" y="10451"/>
                  </a:cubicBezTo>
                  <a:cubicBezTo>
                    <a:pt x="3814" y="10451"/>
                    <a:pt x="3953" y="10438"/>
                    <a:pt x="4091" y="10412"/>
                  </a:cubicBezTo>
                  <a:close/>
                  <a:moveTo>
                    <a:pt x="2617" y="9094"/>
                  </a:moveTo>
                  <a:cubicBezTo>
                    <a:pt x="2669" y="9439"/>
                    <a:pt x="2726" y="9791"/>
                    <a:pt x="2781" y="10142"/>
                  </a:cubicBezTo>
                  <a:cubicBezTo>
                    <a:pt x="2997" y="11506"/>
                    <a:pt x="3210" y="12865"/>
                    <a:pt x="3337" y="13709"/>
                  </a:cubicBezTo>
                  <a:lnTo>
                    <a:pt x="1874" y="11696"/>
                  </a:lnTo>
                  <a:lnTo>
                    <a:pt x="1998" y="11054"/>
                  </a:lnTo>
                  <a:cubicBezTo>
                    <a:pt x="2012" y="10968"/>
                    <a:pt x="1972" y="10879"/>
                    <a:pt x="1897" y="10833"/>
                  </a:cubicBezTo>
                  <a:lnTo>
                    <a:pt x="1506" y="10594"/>
                  </a:lnTo>
                  <a:lnTo>
                    <a:pt x="1583" y="9471"/>
                  </a:lnTo>
                  <a:lnTo>
                    <a:pt x="1583" y="9465"/>
                  </a:lnTo>
                  <a:lnTo>
                    <a:pt x="1598" y="9241"/>
                  </a:lnTo>
                  <a:lnTo>
                    <a:pt x="2617" y="9094"/>
                  </a:lnTo>
                  <a:close/>
                  <a:moveTo>
                    <a:pt x="4736" y="9097"/>
                  </a:moveTo>
                  <a:lnTo>
                    <a:pt x="5015" y="9137"/>
                  </a:lnTo>
                  <a:lnTo>
                    <a:pt x="5015" y="12333"/>
                  </a:lnTo>
                  <a:lnTo>
                    <a:pt x="4013" y="13711"/>
                  </a:lnTo>
                  <a:cubicBezTo>
                    <a:pt x="4128" y="12960"/>
                    <a:pt x="4318" y="11737"/>
                    <a:pt x="4569" y="10145"/>
                  </a:cubicBezTo>
                  <a:lnTo>
                    <a:pt x="4736" y="9097"/>
                  </a:lnTo>
                  <a:close/>
                  <a:moveTo>
                    <a:pt x="5015" y="13067"/>
                  </a:moveTo>
                  <a:lnTo>
                    <a:pt x="5015" y="14325"/>
                  </a:lnTo>
                  <a:lnTo>
                    <a:pt x="4099" y="14325"/>
                  </a:lnTo>
                  <a:lnTo>
                    <a:pt x="5015" y="13067"/>
                  </a:lnTo>
                  <a:close/>
                  <a:moveTo>
                    <a:pt x="3829" y="0"/>
                  </a:moveTo>
                  <a:cubicBezTo>
                    <a:pt x="2369" y="0"/>
                    <a:pt x="1724" y="587"/>
                    <a:pt x="1635" y="677"/>
                  </a:cubicBezTo>
                  <a:cubicBezTo>
                    <a:pt x="1612" y="697"/>
                    <a:pt x="1537" y="763"/>
                    <a:pt x="1437" y="867"/>
                  </a:cubicBezTo>
                  <a:cubicBezTo>
                    <a:pt x="1280" y="1023"/>
                    <a:pt x="1424" y="1237"/>
                    <a:pt x="1590" y="1237"/>
                  </a:cubicBezTo>
                  <a:cubicBezTo>
                    <a:pt x="1641" y="1237"/>
                    <a:pt x="1694" y="1217"/>
                    <a:pt x="1742" y="1169"/>
                  </a:cubicBezTo>
                  <a:cubicBezTo>
                    <a:pt x="1848" y="1062"/>
                    <a:pt x="1923" y="999"/>
                    <a:pt x="1926" y="999"/>
                  </a:cubicBezTo>
                  <a:cubicBezTo>
                    <a:pt x="1929" y="993"/>
                    <a:pt x="1935" y="987"/>
                    <a:pt x="1940" y="982"/>
                  </a:cubicBezTo>
                  <a:cubicBezTo>
                    <a:pt x="1946" y="976"/>
                    <a:pt x="2487" y="432"/>
                    <a:pt x="3829" y="432"/>
                  </a:cubicBezTo>
                  <a:cubicBezTo>
                    <a:pt x="5095" y="432"/>
                    <a:pt x="5317" y="1180"/>
                    <a:pt x="5326" y="1209"/>
                  </a:cubicBezTo>
                  <a:cubicBezTo>
                    <a:pt x="5340" y="1275"/>
                    <a:pt x="5389" y="1333"/>
                    <a:pt x="5452" y="1356"/>
                  </a:cubicBezTo>
                  <a:cubicBezTo>
                    <a:pt x="5458" y="1359"/>
                    <a:pt x="6074" y="1621"/>
                    <a:pt x="6290" y="2211"/>
                  </a:cubicBezTo>
                  <a:cubicBezTo>
                    <a:pt x="6460" y="2677"/>
                    <a:pt x="6353" y="3299"/>
                    <a:pt x="6299" y="3552"/>
                  </a:cubicBezTo>
                  <a:cubicBezTo>
                    <a:pt x="6126" y="3575"/>
                    <a:pt x="5996" y="3725"/>
                    <a:pt x="5996" y="3901"/>
                  </a:cubicBezTo>
                  <a:lnTo>
                    <a:pt x="5996" y="4180"/>
                  </a:lnTo>
                  <a:cubicBezTo>
                    <a:pt x="5973" y="4119"/>
                    <a:pt x="5953" y="4048"/>
                    <a:pt x="5927" y="3964"/>
                  </a:cubicBezTo>
                  <a:cubicBezTo>
                    <a:pt x="5844" y="3679"/>
                    <a:pt x="5746" y="3354"/>
                    <a:pt x="5493" y="3126"/>
                  </a:cubicBezTo>
                  <a:cubicBezTo>
                    <a:pt x="5185" y="2850"/>
                    <a:pt x="5044" y="2320"/>
                    <a:pt x="4998" y="2107"/>
                  </a:cubicBezTo>
                  <a:cubicBezTo>
                    <a:pt x="4969" y="1968"/>
                    <a:pt x="4850" y="1890"/>
                    <a:pt x="4729" y="1890"/>
                  </a:cubicBezTo>
                  <a:cubicBezTo>
                    <a:pt x="4645" y="1890"/>
                    <a:pt x="4561" y="1928"/>
                    <a:pt x="4505" y="2009"/>
                  </a:cubicBezTo>
                  <a:cubicBezTo>
                    <a:pt x="4373" y="2202"/>
                    <a:pt x="4056" y="2530"/>
                    <a:pt x="3397" y="2591"/>
                  </a:cubicBezTo>
                  <a:cubicBezTo>
                    <a:pt x="2764" y="2651"/>
                    <a:pt x="2300" y="2994"/>
                    <a:pt x="2024" y="3273"/>
                  </a:cubicBezTo>
                  <a:cubicBezTo>
                    <a:pt x="1722" y="3578"/>
                    <a:pt x="1500" y="3953"/>
                    <a:pt x="1474" y="4206"/>
                  </a:cubicBezTo>
                  <a:cubicBezTo>
                    <a:pt x="1465" y="4263"/>
                    <a:pt x="1419" y="4312"/>
                    <a:pt x="1356" y="4350"/>
                  </a:cubicBezTo>
                  <a:lnTo>
                    <a:pt x="1356" y="4004"/>
                  </a:lnTo>
                  <a:cubicBezTo>
                    <a:pt x="1356" y="3906"/>
                    <a:pt x="1316" y="3811"/>
                    <a:pt x="1244" y="3745"/>
                  </a:cubicBezTo>
                  <a:lnTo>
                    <a:pt x="1235" y="3739"/>
                  </a:lnTo>
                  <a:lnTo>
                    <a:pt x="1232" y="3734"/>
                  </a:lnTo>
                  <a:lnTo>
                    <a:pt x="1221" y="3725"/>
                  </a:lnTo>
                  <a:cubicBezTo>
                    <a:pt x="1177" y="3693"/>
                    <a:pt x="1129" y="3670"/>
                    <a:pt x="1077" y="3656"/>
                  </a:cubicBezTo>
                  <a:cubicBezTo>
                    <a:pt x="1065" y="3463"/>
                    <a:pt x="1039" y="3112"/>
                    <a:pt x="982" y="2600"/>
                  </a:cubicBezTo>
                  <a:cubicBezTo>
                    <a:pt x="956" y="2389"/>
                    <a:pt x="1031" y="2136"/>
                    <a:pt x="1203" y="1848"/>
                  </a:cubicBezTo>
                  <a:cubicBezTo>
                    <a:pt x="1264" y="1747"/>
                    <a:pt x="1232" y="1615"/>
                    <a:pt x="1129" y="1552"/>
                  </a:cubicBezTo>
                  <a:cubicBezTo>
                    <a:pt x="1094" y="1531"/>
                    <a:pt x="1056" y="1522"/>
                    <a:pt x="1018" y="1522"/>
                  </a:cubicBezTo>
                  <a:cubicBezTo>
                    <a:pt x="944" y="1522"/>
                    <a:pt x="872" y="1560"/>
                    <a:pt x="832" y="1626"/>
                  </a:cubicBezTo>
                  <a:cubicBezTo>
                    <a:pt x="610" y="1998"/>
                    <a:pt x="515" y="2340"/>
                    <a:pt x="553" y="2651"/>
                  </a:cubicBezTo>
                  <a:cubicBezTo>
                    <a:pt x="607" y="3141"/>
                    <a:pt x="633" y="3478"/>
                    <a:pt x="645" y="3668"/>
                  </a:cubicBezTo>
                  <a:cubicBezTo>
                    <a:pt x="250" y="3757"/>
                    <a:pt x="32" y="4082"/>
                    <a:pt x="32" y="4589"/>
                  </a:cubicBezTo>
                  <a:cubicBezTo>
                    <a:pt x="32" y="5185"/>
                    <a:pt x="394" y="5634"/>
                    <a:pt x="878" y="5634"/>
                  </a:cubicBezTo>
                  <a:cubicBezTo>
                    <a:pt x="892" y="5634"/>
                    <a:pt x="910" y="5634"/>
                    <a:pt x="927" y="5631"/>
                  </a:cubicBezTo>
                  <a:lnTo>
                    <a:pt x="927" y="5639"/>
                  </a:lnTo>
                  <a:cubicBezTo>
                    <a:pt x="927" y="6745"/>
                    <a:pt x="1589" y="7744"/>
                    <a:pt x="2605" y="8173"/>
                  </a:cubicBezTo>
                  <a:lnTo>
                    <a:pt x="2605" y="8659"/>
                  </a:lnTo>
                  <a:lnTo>
                    <a:pt x="1460" y="8823"/>
                  </a:lnTo>
                  <a:cubicBezTo>
                    <a:pt x="1304" y="8846"/>
                    <a:pt x="1186" y="8973"/>
                    <a:pt x="1175" y="9129"/>
                  </a:cubicBezTo>
                  <a:lnTo>
                    <a:pt x="1163" y="9327"/>
                  </a:lnTo>
                  <a:cubicBezTo>
                    <a:pt x="440" y="9788"/>
                    <a:pt x="3" y="10585"/>
                    <a:pt x="0" y="11443"/>
                  </a:cubicBezTo>
                  <a:lnTo>
                    <a:pt x="0" y="12911"/>
                  </a:lnTo>
                  <a:cubicBezTo>
                    <a:pt x="0" y="13032"/>
                    <a:pt x="98" y="13127"/>
                    <a:pt x="216" y="13127"/>
                  </a:cubicBezTo>
                  <a:cubicBezTo>
                    <a:pt x="337" y="13127"/>
                    <a:pt x="432" y="13032"/>
                    <a:pt x="432" y="12911"/>
                  </a:cubicBezTo>
                  <a:lnTo>
                    <a:pt x="432" y="11443"/>
                  </a:lnTo>
                  <a:cubicBezTo>
                    <a:pt x="435" y="10856"/>
                    <a:pt x="682" y="10294"/>
                    <a:pt x="1120" y="9900"/>
                  </a:cubicBezTo>
                  <a:lnTo>
                    <a:pt x="1120" y="9900"/>
                  </a:lnTo>
                  <a:lnTo>
                    <a:pt x="1065" y="10695"/>
                  </a:lnTo>
                  <a:cubicBezTo>
                    <a:pt x="1059" y="10775"/>
                    <a:pt x="1100" y="10850"/>
                    <a:pt x="1169" y="10893"/>
                  </a:cubicBezTo>
                  <a:lnTo>
                    <a:pt x="1543" y="11121"/>
                  </a:lnTo>
                  <a:lnTo>
                    <a:pt x="1434" y="11705"/>
                  </a:lnTo>
                  <a:cubicBezTo>
                    <a:pt x="1422" y="11765"/>
                    <a:pt x="1434" y="11826"/>
                    <a:pt x="1471" y="11875"/>
                  </a:cubicBezTo>
                  <a:lnTo>
                    <a:pt x="3253" y="14325"/>
                  </a:lnTo>
                  <a:lnTo>
                    <a:pt x="435" y="14325"/>
                  </a:lnTo>
                  <a:lnTo>
                    <a:pt x="435" y="13827"/>
                  </a:lnTo>
                  <a:cubicBezTo>
                    <a:pt x="435" y="13709"/>
                    <a:pt x="337" y="13611"/>
                    <a:pt x="219" y="13611"/>
                  </a:cubicBezTo>
                  <a:cubicBezTo>
                    <a:pt x="98" y="13611"/>
                    <a:pt x="3" y="13709"/>
                    <a:pt x="3" y="13827"/>
                  </a:cubicBezTo>
                  <a:lnTo>
                    <a:pt x="3" y="14541"/>
                  </a:lnTo>
                  <a:cubicBezTo>
                    <a:pt x="3" y="14659"/>
                    <a:pt x="98" y="14756"/>
                    <a:pt x="219" y="14756"/>
                  </a:cubicBezTo>
                  <a:lnTo>
                    <a:pt x="10654" y="14756"/>
                  </a:lnTo>
                  <a:cubicBezTo>
                    <a:pt x="10772" y="14756"/>
                    <a:pt x="10870" y="14659"/>
                    <a:pt x="10870" y="14541"/>
                  </a:cubicBezTo>
                  <a:lnTo>
                    <a:pt x="10870" y="10145"/>
                  </a:lnTo>
                  <a:cubicBezTo>
                    <a:pt x="10870" y="10027"/>
                    <a:pt x="10772" y="9929"/>
                    <a:pt x="10654" y="9929"/>
                  </a:cubicBezTo>
                  <a:cubicBezTo>
                    <a:pt x="10533" y="9929"/>
                    <a:pt x="10438" y="10027"/>
                    <a:pt x="10438" y="10145"/>
                  </a:cubicBezTo>
                  <a:lnTo>
                    <a:pt x="10438" y="14325"/>
                  </a:lnTo>
                  <a:lnTo>
                    <a:pt x="5450" y="14325"/>
                  </a:lnTo>
                  <a:lnTo>
                    <a:pt x="5450" y="8242"/>
                  </a:lnTo>
                  <a:lnTo>
                    <a:pt x="10435" y="8242"/>
                  </a:lnTo>
                  <a:lnTo>
                    <a:pt x="10435" y="9215"/>
                  </a:lnTo>
                  <a:cubicBezTo>
                    <a:pt x="10435" y="9333"/>
                    <a:pt x="10530" y="9431"/>
                    <a:pt x="10651" y="9431"/>
                  </a:cubicBezTo>
                  <a:cubicBezTo>
                    <a:pt x="10769" y="9431"/>
                    <a:pt x="10867" y="9333"/>
                    <a:pt x="10867" y="9215"/>
                  </a:cubicBezTo>
                  <a:lnTo>
                    <a:pt x="10867" y="7162"/>
                  </a:lnTo>
                  <a:cubicBezTo>
                    <a:pt x="10867" y="7041"/>
                    <a:pt x="10769" y="6946"/>
                    <a:pt x="10651" y="6946"/>
                  </a:cubicBezTo>
                  <a:lnTo>
                    <a:pt x="6100" y="6946"/>
                  </a:lnTo>
                  <a:cubicBezTo>
                    <a:pt x="6316" y="6543"/>
                    <a:pt x="6428" y="6094"/>
                    <a:pt x="6428" y="5639"/>
                  </a:cubicBezTo>
                  <a:lnTo>
                    <a:pt x="6428" y="5631"/>
                  </a:lnTo>
                  <a:lnTo>
                    <a:pt x="6477" y="5631"/>
                  </a:lnTo>
                  <a:cubicBezTo>
                    <a:pt x="6958" y="5631"/>
                    <a:pt x="7321" y="5182"/>
                    <a:pt x="7321" y="4589"/>
                  </a:cubicBezTo>
                  <a:cubicBezTo>
                    <a:pt x="7321" y="4085"/>
                    <a:pt x="7105" y="3760"/>
                    <a:pt x="6716" y="3670"/>
                  </a:cubicBezTo>
                  <a:cubicBezTo>
                    <a:pt x="6788" y="3357"/>
                    <a:pt x="6906" y="2643"/>
                    <a:pt x="6696" y="2064"/>
                  </a:cubicBezTo>
                  <a:cubicBezTo>
                    <a:pt x="6469" y="1439"/>
                    <a:pt x="5925" y="1108"/>
                    <a:pt x="5709" y="999"/>
                  </a:cubicBezTo>
                  <a:cubicBezTo>
                    <a:pt x="5593" y="723"/>
                    <a:pt x="5165" y="0"/>
                    <a:pt x="38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15" name="Google Shape;2115;p125"/>
            <p:cNvSpPr/>
            <p:nvPr/>
          </p:nvSpPr>
          <p:spPr>
            <a:xfrm>
              <a:off x="5999200" y="1738750"/>
              <a:ext cx="47600" cy="10825"/>
            </a:xfrm>
            <a:custGeom>
              <a:avLst/>
              <a:gdLst/>
              <a:ahLst/>
              <a:cxnLst/>
              <a:rect l="l" t="t" r="r" b="b"/>
              <a:pathLst>
                <a:path w="1904" h="433" extrusionOk="0">
                  <a:moveTo>
                    <a:pt x="216" y="1"/>
                  </a:moveTo>
                  <a:cubicBezTo>
                    <a:pt x="98" y="1"/>
                    <a:pt x="1" y="96"/>
                    <a:pt x="1" y="217"/>
                  </a:cubicBezTo>
                  <a:cubicBezTo>
                    <a:pt x="1" y="335"/>
                    <a:pt x="98" y="433"/>
                    <a:pt x="216" y="433"/>
                  </a:cubicBezTo>
                  <a:lnTo>
                    <a:pt x="1688" y="433"/>
                  </a:lnTo>
                  <a:cubicBezTo>
                    <a:pt x="1806" y="433"/>
                    <a:pt x="1903" y="335"/>
                    <a:pt x="1903" y="217"/>
                  </a:cubicBezTo>
                  <a:cubicBezTo>
                    <a:pt x="1903" y="96"/>
                    <a:pt x="1806" y="1"/>
                    <a:pt x="16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16" name="Google Shape;2116;p125"/>
            <p:cNvSpPr/>
            <p:nvPr/>
          </p:nvSpPr>
          <p:spPr>
            <a:xfrm>
              <a:off x="5999200" y="1778550"/>
              <a:ext cx="84300" cy="10825"/>
            </a:xfrm>
            <a:custGeom>
              <a:avLst/>
              <a:gdLst/>
              <a:ahLst/>
              <a:cxnLst/>
              <a:rect l="l" t="t" r="r" b="b"/>
              <a:pathLst>
                <a:path w="3372" h="433" extrusionOk="0">
                  <a:moveTo>
                    <a:pt x="216" y="1"/>
                  </a:moveTo>
                  <a:cubicBezTo>
                    <a:pt x="98" y="1"/>
                    <a:pt x="1" y="96"/>
                    <a:pt x="1" y="217"/>
                  </a:cubicBezTo>
                  <a:cubicBezTo>
                    <a:pt x="1" y="335"/>
                    <a:pt x="98" y="433"/>
                    <a:pt x="216" y="433"/>
                  </a:cubicBezTo>
                  <a:lnTo>
                    <a:pt x="3156" y="433"/>
                  </a:lnTo>
                  <a:cubicBezTo>
                    <a:pt x="3277" y="433"/>
                    <a:pt x="3372" y="335"/>
                    <a:pt x="3372" y="217"/>
                  </a:cubicBezTo>
                  <a:cubicBezTo>
                    <a:pt x="3372" y="96"/>
                    <a:pt x="3277" y="1"/>
                    <a:pt x="31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17" name="Google Shape;2117;p125"/>
            <p:cNvSpPr/>
            <p:nvPr/>
          </p:nvSpPr>
          <p:spPr>
            <a:xfrm>
              <a:off x="5999200" y="1799350"/>
              <a:ext cx="84300" cy="10825"/>
            </a:xfrm>
            <a:custGeom>
              <a:avLst/>
              <a:gdLst/>
              <a:ahLst/>
              <a:cxnLst/>
              <a:rect l="l" t="t" r="r" b="b"/>
              <a:pathLst>
                <a:path w="3372" h="433" extrusionOk="0">
                  <a:moveTo>
                    <a:pt x="216" y="1"/>
                  </a:moveTo>
                  <a:cubicBezTo>
                    <a:pt x="98" y="1"/>
                    <a:pt x="1" y="99"/>
                    <a:pt x="1" y="217"/>
                  </a:cubicBezTo>
                  <a:cubicBezTo>
                    <a:pt x="1" y="338"/>
                    <a:pt x="98" y="433"/>
                    <a:pt x="216" y="433"/>
                  </a:cubicBezTo>
                  <a:lnTo>
                    <a:pt x="3156" y="433"/>
                  </a:lnTo>
                  <a:cubicBezTo>
                    <a:pt x="3277" y="433"/>
                    <a:pt x="3372" y="338"/>
                    <a:pt x="3372" y="217"/>
                  </a:cubicBezTo>
                  <a:cubicBezTo>
                    <a:pt x="3372" y="99"/>
                    <a:pt x="3277" y="1"/>
                    <a:pt x="31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18" name="Google Shape;2118;p125"/>
            <p:cNvSpPr/>
            <p:nvPr/>
          </p:nvSpPr>
          <p:spPr>
            <a:xfrm>
              <a:off x="5999200" y="1820225"/>
              <a:ext cx="84300" cy="10825"/>
            </a:xfrm>
            <a:custGeom>
              <a:avLst/>
              <a:gdLst/>
              <a:ahLst/>
              <a:cxnLst/>
              <a:rect l="l" t="t" r="r" b="b"/>
              <a:pathLst>
                <a:path w="3372" h="433" extrusionOk="0">
                  <a:moveTo>
                    <a:pt x="216" y="1"/>
                  </a:moveTo>
                  <a:cubicBezTo>
                    <a:pt x="98" y="1"/>
                    <a:pt x="1" y="96"/>
                    <a:pt x="1" y="217"/>
                  </a:cubicBezTo>
                  <a:cubicBezTo>
                    <a:pt x="1" y="335"/>
                    <a:pt x="98" y="432"/>
                    <a:pt x="216" y="432"/>
                  </a:cubicBezTo>
                  <a:lnTo>
                    <a:pt x="3156" y="432"/>
                  </a:lnTo>
                  <a:cubicBezTo>
                    <a:pt x="3277" y="432"/>
                    <a:pt x="3372" y="335"/>
                    <a:pt x="3372" y="217"/>
                  </a:cubicBezTo>
                  <a:cubicBezTo>
                    <a:pt x="3372" y="96"/>
                    <a:pt x="3277" y="1"/>
                    <a:pt x="31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19" name="Google Shape;2119;p125"/>
            <p:cNvSpPr/>
            <p:nvPr/>
          </p:nvSpPr>
          <p:spPr>
            <a:xfrm>
              <a:off x="5999200" y="1841025"/>
              <a:ext cx="84300" cy="10825"/>
            </a:xfrm>
            <a:custGeom>
              <a:avLst/>
              <a:gdLst/>
              <a:ahLst/>
              <a:cxnLst/>
              <a:rect l="l" t="t" r="r" b="b"/>
              <a:pathLst>
                <a:path w="3372" h="433" extrusionOk="0">
                  <a:moveTo>
                    <a:pt x="216" y="1"/>
                  </a:moveTo>
                  <a:cubicBezTo>
                    <a:pt x="98" y="1"/>
                    <a:pt x="1" y="98"/>
                    <a:pt x="1" y="216"/>
                  </a:cubicBezTo>
                  <a:cubicBezTo>
                    <a:pt x="1" y="337"/>
                    <a:pt x="98" y="432"/>
                    <a:pt x="216" y="432"/>
                  </a:cubicBezTo>
                  <a:lnTo>
                    <a:pt x="3156" y="432"/>
                  </a:lnTo>
                  <a:cubicBezTo>
                    <a:pt x="3277" y="432"/>
                    <a:pt x="3372" y="337"/>
                    <a:pt x="3372" y="216"/>
                  </a:cubicBezTo>
                  <a:cubicBezTo>
                    <a:pt x="3372" y="98"/>
                    <a:pt x="3277" y="1"/>
                    <a:pt x="31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20" name="Google Shape;2120;p125"/>
            <p:cNvSpPr/>
            <p:nvPr/>
          </p:nvSpPr>
          <p:spPr>
            <a:xfrm>
              <a:off x="5896425" y="1633075"/>
              <a:ext cx="30900" cy="13275"/>
            </a:xfrm>
            <a:custGeom>
              <a:avLst/>
              <a:gdLst/>
              <a:ahLst/>
              <a:cxnLst/>
              <a:rect l="l" t="t" r="r" b="b"/>
              <a:pathLst>
                <a:path w="1236" h="531" extrusionOk="0">
                  <a:moveTo>
                    <a:pt x="619" y="0"/>
                  </a:moveTo>
                  <a:cubicBezTo>
                    <a:pt x="455" y="0"/>
                    <a:pt x="291" y="42"/>
                    <a:pt x="145" y="126"/>
                  </a:cubicBezTo>
                  <a:cubicBezTo>
                    <a:pt x="38" y="183"/>
                    <a:pt x="1" y="316"/>
                    <a:pt x="61" y="419"/>
                  </a:cubicBezTo>
                  <a:cubicBezTo>
                    <a:pt x="100" y="490"/>
                    <a:pt x="174" y="530"/>
                    <a:pt x="250" y="530"/>
                  </a:cubicBezTo>
                  <a:cubicBezTo>
                    <a:pt x="286" y="530"/>
                    <a:pt x="322" y="521"/>
                    <a:pt x="355" y="503"/>
                  </a:cubicBezTo>
                  <a:cubicBezTo>
                    <a:pt x="437" y="456"/>
                    <a:pt x="528" y="433"/>
                    <a:pt x="619" y="433"/>
                  </a:cubicBezTo>
                  <a:cubicBezTo>
                    <a:pt x="707" y="433"/>
                    <a:pt x="795" y="455"/>
                    <a:pt x="876" y="497"/>
                  </a:cubicBezTo>
                  <a:cubicBezTo>
                    <a:pt x="912" y="520"/>
                    <a:pt x="952" y="531"/>
                    <a:pt x="992" y="531"/>
                  </a:cubicBezTo>
                  <a:cubicBezTo>
                    <a:pt x="1063" y="531"/>
                    <a:pt x="1132" y="496"/>
                    <a:pt x="1172" y="431"/>
                  </a:cubicBezTo>
                  <a:cubicBezTo>
                    <a:pt x="1236" y="330"/>
                    <a:pt x="1207" y="195"/>
                    <a:pt x="1106" y="131"/>
                  </a:cubicBezTo>
                  <a:cubicBezTo>
                    <a:pt x="956" y="44"/>
                    <a:pt x="787" y="0"/>
                    <a:pt x="6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21" name="Google Shape;2121;p125"/>
            <p:cNvSpPr/>
            <p:nvPr/>
          </p:nvSpPr>
          <p:spPr>
            <a:xfrm>
              <a:off x="5942275" y="1633075"/>
              <a:ext cx="30825" cy="13225"/>
            </a:xfrm>
            <a:custGeom>
              <a:avLst/>
              <a:gdLst/>
              <a:ahLst/>
              <a:cxnLst/>
              <a:rect l="l" t="t" r="r" b="b"/>
              <a:pathLst>
                <a:path w="1233" h="529" extrusionOk="0">
                  <a:moveTo>
                    <a:pt x="617" y="0"/>
                  </a:moveTo>
                  <a:cubicBezTo>
                    <a:pt x="449" y="0"/>
                    <a:pt x="280" y="44"/>
                    <a:pt x="130" y="131"/>
                  </a:cubicBezTo>
                  <a:cubicBezTo>
                    <a:pt x="29" y="195"/>
                    <a:pt x="0" y="327"/>
                    <a:pt x="64" y="428"/>
                  </a:cubicBezTo>
                  <a:cubicBezTo>
                    <a:pt x="106" y="493"/>
                    <a:pt x="176" y="529"/>
                    <a:pt x="248" y="529"/>
                  </a:cubicBezTo>
                  <a:cubicBezTo>
                    <a:pt x="287" y="529"/>
                    <a:pt x="327" y="518"/>
                    <a:pt x="363" y="494"/>
                  </a:cubicBezTo>
                  <a:cubicBezTo>
                    <a:pt x="442" y="452"/>
                    <a:pt x="529" y="431"/>
                    <a:pt x="616" y="431"/>
                  </a:cubicBezTo>
                  <a:cubicBezTo>
                    <a:pt x="707" y="431"/>
                    <a:pt x="799" y="454"/>
                    <a:pt x="881" y="500"/>
                  </a:cubicBezTo>
                  <a:cubicBezTo>
                    <a:pt x="915" y="520"/>
                    <a:pt x="952" y="529"/>
                    <a:pt x="988" y="529"/>
                  </a:cubicBezTo>
                  <a:cubicBezTo>
                    <a:pt x="1063" y="529"/>
                    <a:pt x="1136" y="489"/>
                    <a:pt x="1175" y="419"/>
                  </a:cubicBezTo>
                  <a:cubicBezTo>
                    <a:pt x="1233" y="316"/>
                    <a:pt x="1198" y="183"/>
                    <a:pt x="1092" y="126"/>
                  </a:cubicBezTo>
                  <a:cubicBezTo>
                    <a:pt x="945" y="42"/>
                    <a:pt x="781" y="0"/>
                    <a:pt x="6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122" name="Google Shape;2122;p125"/>
          <p:cNvGrpSpPr/>
          <p:nvPr/>
        </p:nvGrpSpPr>
        <p:grpSpPr>
          <a:xfrm>
            <a:off x="7158888" y="2826363"/>
            <a:ext cx="368875" cy="368925"/>
            <a:chOff x="6396600" y="2654500"/>
            <a:chExt cx="368875" cy="368925"/>
          </a:xfrm>
        </p:grpSpPr>
        <p:sp>
          <p:nvSpPr>
            <p:cNvPr id="2123" name="Google Shape;2123;p125"/>
            <p:cNvSpPr/>
            <p:nvPr/>
          </p:nvSpPr>
          <p:spPr>
            <a:xfrm>
              <a:off x="6647650" y="2943075"/>
              <a:ext cx="12600" cy="10825"/>
            </a:xfrm>
            <a:custGeom>
              <a:avLst/>
              <a:gdLst/>
              <a:ahLst/>
              <a:cxnLst/>
              <a:rect l="l" t="t" r="r" b="b"/>
              <a:pathLst>
                <a:path w="504" h="433" extrusionOk="0">
                  <a:moveTo>
                    <a:pt x="288" y="1"/>
                  </a:moveTo>
                  <a:cubicBezTo>
                    <a:pt x="98" y="1"/>
                    <a:pt x="0" y="234"/>
                    <a:pt x="135" y="369"/>
                  </a:cubicBezTo>
                  <a:cubicBezTo>
                    <a:pt x="180" y="413"/>
                    <a:pt x="235" y="433"/>
                    <a:pt x="288" y="433"/>
                  </a:cubicBezTo>
                  <a:cubicBezTo>
                    <a:pt x="399" y="433"/>
                    <a:pt x="504" y="347"/>
                    <a:pt x="504" y="217"/>
                  </a:cubicBezTo>
                  <a:cubicBezTo>
                    <a:pt x="504" y="99"/>
                    <a:pt x="409"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24" name="Google Shape;2124;p125"/>
            <p:cNvSpPr/>
            <p:nvPr/>
          </p:nvSpPr>
          <p:spPr>
            <a:xfrm>
              <a:off x="6396600" y="2654500"/>
              <a:ext cx="368875" cy="368925"/>
            </a:xfrm>
            <a:custGeom>
              <a:avLst/>
              <a:gdLst/>
              <a:ahLst/>
              <a:cxnLst/>
              <a:rect l="l" t="t" r="r" b="b"/>
              <a:pathLst>
                <a:path w="14755" h="14757" extrusionOk="0">
                  <a:moveTo>
                    <a:pt x="2183" y="5521"/>
                  </a:moveTo>
                  <a:lnTo>
                    <a:pt x="2183" y="6759"/>
                  </a:lnTo>
                  <a:lnTo>
                    <a:pt x="1196" y="6759"/>
                  </a:lnTo>
                  <a:lnTo>
                    <a:pt x="1196" y="5521"/>
                  </a:lnTo>
                  <a:close/>
                  <a:moveTo>
                    <a:pt x="3605" y="5521"/>
                  </a:moveTo>
                  <a:lnTo>
                    <a:pt x="3605" y="6759"/>
                  </a:lnTo>
                  <a:lnTo>
                    <a:pt x="2618" y="6759"/>
                  </a:lnTo>
                  <a:lnTo>
                    <a:pt x="2618" y="5521"/>
                  </a:lnTo>
                  <a:close/>
                  <a:moveTo>
                    <a:pt x="5030" y="5521"/>
                  </a:moveTo>
                  <a:lnTo>
                    <a:pt x="5027" y="6759"/>
                  </a:lnTo>
                  <a:lnTo>
                    <a:pt x="4040" y="6759"/>
                  </a:lnTo>
                  <a:lnTo>
                    <a:pt x="4040" y="5521"/>
                  </a:lnTo>
                  <a:close/>
                  <a:moveTo>
                    <a:pt x="6452" y="5521"/>
                  </a:moveTo>
                  <a:lnTo>
                    <a:pt x="6449" y="6759"/>
                  </a:lnTo>
                  <a:lnTo>
                    <a:pt x="5459" y="6759"/>
                  </a:lnTo>
                  <a:lnTo>
                    <a:pt x="5459" y="5521"/>
                  </a:lnTo>
                  <a:close/>
                  <a:moveTo>
                    <a:pt x="7871" y="5521"/>
                  </a:moveTo>
                  <a:lnTo>
                    <a:pt x="7871" y="6759"/>
                  </a:lnTo>
                  <a:lnTo>
                    <a:pt x="6884" y="6759"/>
                  </a:lnTo>
                  <a:lnTo>
                    <a:pt x="6884" y="5521"/>
                  </a:lnTo>
                  <a:close/>
                  <a:moveTo>
                    <a:pt x="9294" y="5521"/>
                  </a:moveTo>
                  <a:lnTo>
                    <a:pt x="9294" y="6759"/>
                  </a:lnTo>
                  <a:lnTo>
                    <a:pt x="8303" y="6759"/>
                  </a:lnTo>
                  <a:lnTo>
                    <a:pt x="8303" y="5521"/>
                  </a:lnTo>
                  <a:close/>
                  <a:moveTo>
                    <a:pt x="10716" y="5521"/>
                  </a:moveTo>
                  <a:lnTo>
                    <a:pt x="10716" y="6759"/>
                  </a:lnTo>
                  <a:lnTo>
                    <a:pt x="9725" y="6759"/>
                  </a:lnTo>
                  <a:lnTo>
                    <a:pt x="9725" y="5521"/>
                  </a:lnTo>
                  <a:close/>
                  <a:moveTo>
                    <a:pt x="12138" y="5521"/>
                  </a:moveTo>
                  <a:lnTo>
                    <a:pt x="12138" y="6759"/>
                  </a:lnTo>
                  <a:lnTo>
                    <a:pt x="11147" y="6759"/>
                  </a:lnTo>
                  <a:lnTo>
                    <a:pt x="11147" y="5521"/>
                  </a:lnTo>
                  <a:close/>
                  <a:moveTo>
                    <a:pt x="13557" y="5521"/>
                  </a:moveTo>
                  <a:lnTo>
                    <a:pt x="13560" y="6759"/>
                  </a:lnTo>
                  <a:lnTo>
                    <a:pt x="12570" y="6759"/>
                  </a:lnTo>
                  <a:lnTo>
                    <a:pt x="12570" y="5521"/>
                  </a:lnTo>
                  <a:close/>
                  <a:moveTo>
                    <a:pt x="2183" y="7191"/>
                  </a:moveTo>
                  <a:lnTo>
                    <a:pt x="2183" y="7937"/>
                  </a:lnTo>
                  <a:cubicBezTo>
                    <a:pt x="2183" y="8210"/>
                    <a:pt x="1961" y="8432"/>
                    <a:pt x="1688" y="8432"/>
                  </a:cubicBezTo>
                  <a:cubicBezTo>
                    <a:pt x="1417" y="8432"/>
                    <a:pt x="1196" y="8210"/>
                    <a:pt x="1196" y="7937"/>
                  </a:cubicBezTo>
                  <a:lnTo>
                    <a:pt x="1196" y="7191"/>
                  </a:lnTo>
                  <a:close/>
                  <a:moveTo>
                    <a:pt x="3605" y="7191"/>
                  </a:moveTo>
                  <a:lnTo>
                    <a:pt x="3605" y="7937"/>
                  </a:lnTo>
                  <a:cubicBezTo>
                    <a:pt x="3605" y="8210"/>
                    <a:pt x="3384" y="8432"/>
                    <a:pt x="3110" y="8432"/>
                  </a:cubicBezTo>
                  <a:cubicBezTo>
                    <a:pt x="2839" y="8432"/>
                    <a:pt x="2618" y="8210"/>
                    <a:pt x="2618" y="7937"/>
                  </a:cubicBezTo>
                  <a:lnTo>
                    <a:pt x="2618" y="7191"/>
                  </a:lnTo>
                  <a:close/>
                  <a:moveTo>
                    <a:pt x="5030" y="7191"/>
                  </a:moveTo>
                  <a:lnTo>
                    <a:pt x="5030" y="7937"/>
                  </a:lnTo>
                  <a:cubicBezTo>
                    <a:pt x="5030" y="8210"/>
                    <a:pt x="4806" y="8432"/>
                    <a:pt x="4532" y="8432"/>
                  </a:cubicBezTo>
                  <a:cubicBezTo>
                    <a:pt x="4262" y="8429"/>
                    <a:pt x="4040" y="8210"/>
                    <a:pt x="4040" y="7937"/>
                  </a:cubicBezTo>
                  <a:lnTo>
                    <a:pt x="4040" y="7191"/>
                  </a:lnTo>
                  <a:close/>
                  <a:moveTo>
                    <a:pt x="6452" y="7191"/>
                  </a:moveTo>
                  <a:lnTo>
                    <a:pt x="6452" y="7937"/>
                  </a:lnTo>
                  <a:cubicBezTo>
                    <a:pt x="6449" y="8210"/>
                    <a:pt x="6228" y="8432"/>
                    <a:pt x="5954" y="8432"/>
                  </a:cubicBezTo>
                  <a:cubicBezTo>
                    <a:pt x="5681" y="8432"/>
                    <a:pt x="5462" y="8210"/>
                    <a:pt x="5459" y="7937"/>
                  </a:cubicBezTo>
                  <a:lnTo>
                    <a:pt x="5459" y="7191"/>
                  </a:lnTo>
                  <a:close/>
                  <a:moveTo>
                    <a:pt x="7871" y="7191"/>
                  </a:moveTo>
                  <a:lnTo>
                    <a:pt x="7871" y="7937"/>
                  </a:lnTo>
                  <a:cubicBezTo>
                    <a:pt x="7871" y="8210"/>
                    <a:pt x="7650" y="8432"/>
                    <a:pt x="7376" y="8432"/>
                  </a:cubicBezTo>
                  <a:cubicBezTo>
                    <a:pt x="7103" y="8429"/>
                    <a:pt x="6884" y="8210"/>
                    <a:pt x="6884" y="7937"/>
                  </a:cubicBezTo>
                  <a:lnTo>
                    <a:pt x="6884" y="7191"/>
                  </a:lnTo>
                  <a:close/>
                  <a:moveTo>
                    <a:pt x="9294" y="7191"/>
                  </a:moveTo>
                  <a:lnTo>
                    <a:pt x="9294" y="7937"/>
                  </a:lnTo>
                  <a:cubicBezTo>
                    <a:pt x="9294" y="8210"/>
                    <a:pt x="9072" y="8432"/>
                    <a:pt x="8798" y="8432"/>
                  </a:cubicBezTo>
                  <a:cubicBezTo>
                    <a:pt x="8525" y="8432"/>
                    <a:pt x="8303" y="8210"/>
                    <a:pt x="8303" y="7937"/>
                  </a:cubicBezTo>
                  <a:lnTo>
                    <a:pt x="8303" y="7191"/>
                  </a:lnTo>
                  <a:close/>
                  <a:moveTo>
                    <a:pt x="10716" y="7191"/>
                  </a:moveTo>
                  <a:lnTo>
                    <a:pt x="10716" y="7937"/>
                  </a:lnTo>
                  <a:cubicBezTo>
                    <a:pt x="10716" y="8210"/>
                    <a:pt x="10494" y="8432"/>
                    <a:pt x="10221" y="8432"/>
                  </a:cubicBezTo>
                  <a:cubicBezTo>
                    <a:pt x="9947" y="8432"/>
                    <a:pt x="9725" y="8210"/>
                    <a:pt x="9725" y="7937"/>
                  </a:cubicBezTo>
                  <a:lnTo>
                    <a:pt x="9725" y="7191"/>
                  </a:lnTo>
                  <a:close/>
                  <a:moveTo>
                    <a:pt x="12138" y="7191"/>
                  </a:moveTo>
                  <a:lnTo>
                    <a:pt x="12138" y="7937"/>
                  </a:lnTo>
                  <a:cubicBezTo>
                    <a:pt x="12135" y="8210"/>
                    <a:pt x="11916" y="8429"/>
                    <a:pt x="11643" y="8432"/>
                  </a:cubicBezTo>
                  <a:cubicBezTo>
                    <a:pt x="11369" y="8432"/>
                    <a:pt x="11147" y="8210"/>
                    <a:pt x="11147" y="7937"/>
                  </a:cubicBezTo>
                  <a:lnTo>
                    <a:pt x="11147" y="7191"/>
                  </a:lnTo>
                  <a:close/>
                  <a:moveTo>
                    <a:pt x="13560" y="7191"/>
                  </a:moveTo>
                  <a:lnTo>
                    <a:pt x="13560" y="7937"/>
                  </a:lnTo>
                  <a:cubicBezTo>
                    <a:pt x="13560" y="8210"/>
                    <a:pt x="13338" y="8432"/>
                    <a:pt x="13065" y="8432"/>
                  </a:cubicBezTo>
                  <a:cubicBezTo>
                    <a:pt x="12791" y="8432"/>
                    <a:pt x="12570" y="8210"/>
                    <a:pt x="12570" y="7937"/>
                  </a:cubicBezTo>
                  <a:lnTo>
                    <a:pt x="12570" y="7191"/>
                  </a:lnTo>
                  <a:close/>
                  <a:moveTo>
                    <a:pt x="7535" y="12856"/>
                  </a:moveTo>
                  <a:lnTo>
                    <a:pt x="7535" y="13461"/>
                  </a:lnTo>
                  <a:lnTo>
                    <a:pt x="3991" y="13461"/>
                  </a:lnTo>
                  <a:lnTo>
                    <a:pt x="3991" y="12856"/>
                  </a:lnTo>
                  <a:close/>
                  <a:moveTo>
                    <a:pt x="11715" y="9857"/>
                  </a:moveTo>
                  <a:lnTo>
                    <a:pt x="11715" y="13461"/>
                  </a:lnTo>
                  <a:lnTo>
                    <a:pt x="9783" y="13461"/>
                  </a:lnTo>
                  <a:lnTo>
                    <a:pt x="9783" y="9857"/>
                  </a:lnTo>
                  <a:close/>
                  <a:moveTo>
                    <a:pt x="14107" y="13893"/>
                  </a:moveTo>
                  <a:cubicBezTo>
                    <a:pt x="14225" y="13893"/>
                    <a:pt x="14323" y="13991"/>
                    <a:pt x="14323" y="14109"/>
                  </a:cubicBezTo>
                  <a:cubicBezTo>
                    <a:pt x="14323" y="14230"/>
                    <a:pt x="14225" y="14325"/>
                    <a:pt x="14107" y="14325"/>
                  </a:cubicBezTo>
                  <a:lnTo>
                    <a:pt x="649" y="14325"/>
                  </a:lnTo>
                  <a:cubicBezTo>
                    <a:pt x="528" y="14325"/>
                    <a:pt x="433" y="14230"/>
                    <a:pt x="433" y="14109"/>
                  </a:cubicBezTo>
                  <a:cubicBezTo>
                    <a:pt x="433" y="13991"/>
                    <a:pt x="528" y="13893"/>
                    <a:pt x="649" y="13893"/>
                  </a:cubicBezTo>
                  <a:close/>
                  <a:moveTo>
                    <a:pt x="980" y="0"/>
                  </a:moveTo>
                  <a:cubicBezTo>
                    <a:pt x="859" y="0"/>
                    <a:pt x="764" y="98"/>
                    <a:pt x="764" y="216"/>
                  </a:cubicBezTo>
                  <a:lnTo>
                    <a:pt x="764" y="924"/>
                  </a:lnTo>
                  <a:cubicBezTo>
                    <a:pt x="764" y="1042"/>
                    <a:pt x="859" y="1140"/>
                    <a:pt x="980" y="1140"/>
                  </a:cubicBezTo>
                  <a:cubicBezTo>
                    <a:pt x="1098" y="1140"/>
                    <a:pt x="1196" y="1042"/>
                    <a:pt x="1196" y="924"/>
                  </a:cubicBezTo>
                  <a:lnTo>
                    <a:pt x="1196" y="435"/>
                  </a:lnTo>
                  <a:lnTo>
                    <a:pt x="13560" y="435"/>
                  </a:lnTo>
                  <a:lnTo>
                    <a:pt x="13560" y="5087"/>
                  </a:lnTo>
                  <a:lnTo>
                    <a:pt x="1196" y="5087"/>
                  </a:lnTo>
                  <a:lnTo>
                    <a:pt x="1196" y="1840"/>
                  </a:lnTo>
                  <a:cubicBezTo>
                    <a:pt x="1196" y="1721"/>
                    <a:pt x="1098" y="1624"/>
                    <a:pt x="980" y="1624"/>
                  </a:cubicBezTo>
                  <a:cubicBezTo>
                    <a:pt x="859" y="1624"/>
                    <a:pt x="764" y="1721"/>
                    <a:pt x="764" y="1840"/>
                  </a:cubicBezTo>
                  <a:lnTo>
                    <a:pt x="764" y="7937"/>
                  </a:lnTo>
                  <a:cubicBezTo>
                    <a:pt x="764" y="8268"/>
                    <a:pt x="939" y="8573"/>
                    <a:pt x="1224" y="8737"/>
                  </a:cubicBezTo>
                  <a:lnTo>
                    <a:pt x="1224" y="13461"/>
                  </a:lnTo>
                  <a:lnTo>
                    <a:pt x="649" y="13461"/>
                  </a:lnTo>
                  <a:cubicBezTo>
                    <a:pt x="289" y="13461"/>
                    <a:pt x="1" y="13749"/>
                    <a:pt x="1" y="14109"/>
                  </a:cubicBezTo>
                  <a:cubicBezTo>
                    <a:pt x="1" y="14466"/>
                    <a:pt x="289" y="14756"/>
                    <a:pt x="649" y="14756"/>
                  </a:cubicBezTo>
                  <a:lnTo>
                    <a:pt x="14107" y="14756"/>
                  </a:lnTo>
                  <a:cubicBezTo>
                    <a:pt x="14464" y="14756"/>
                    <a:pt x="14755" y="14466"/>
                    <a:pt x="14755" y="14109"/>
                  </a:cubicBezTo>
                  <a:cubicBezTo>
                    <a:pt x="14755" y="13749"/>
                    <a:pt x="14464" y="13461"/>
                    <a:pt x="14107" y="13461"/>
                  </a:cubicBezTo>
                  <a:lnTo>
                    <a:pt x="13531" y="13461"/>
                  </a:lnTo>
                  <a:lnTo>
                    <a:pt x="13531" y="12920"/>
                  </a:lnTo>
                  <a:cubicBezTo>
                    <a:pt x="13531" y="12802"/>
                    <a:pt x="13433" y="12704"/>
                    <a:pt x="13315" y="12704"/>
                  </a:cubicBezTo>
                  <a:cubicBezTo>
                    <a:pt x="13194" y="12704"/>
                    <a:pt x="13099" y="12802"/>
                    <a:pt x="13099" y="12920"/>
                  </a:cubicBezTo>
                  <a:lnTo>
                    <a:pt x="13099" y="13461"/>
                  </a:lnTo>
                  <a:lnTo>
                    <a:pt x="12149" y="13461"/>
                  </a:lnTo>
                  <a:lnTo>
                    <a:pt x="12149" y="9641"/>
                  </a:lnTo>
                  <a:cubicBezTo>
                    <a:pt x="12149" y="9523"/>
                    <a:pt x="12051" y="9425"/>
                    <a:pt x="11933" y="9425"/>
                  </a:cubicBezTo>
                  <a:lnTo>
                    <a:pt x="9567" y="9425"/>
                  </a:lnTo>
                  <a:cubicBezTo>
                    <a:pt x="9449" y="9425"/>
                    <a:pt x="9351" y="9523"/>
                    <a:pt x="9351" y="9641"/>
                  </a:cubicBezTo>
                  <a:lnTo>
                    <a:pt x="9351" y="13461"/>
                  </a:lnTo>
                  <a:lnTo>
                    <a:pt x="8833" y="13461"/>
                  </a:lnTo>
                  <a:lnTo>
                    <a:pt x="8833" y="9641"/>
                  </a:lnTo>
                  <a:cubicBezTo>
                    <a:pt x="8833" y="9523"/>
                    <a:pt x="8735" y="9425"/>
                    <a:pt x="8617" y="9425"/>
                  </a:cubicBezTo>
                  <a:lnTo>
                    <a:pt x="4610" y="9425"/>
                  </a:lnTo>
                  <a:cubicBezTo>
                    <a:pt x="4492" y="9425"/>
                    <a:pt x="4394" y="9523"/>
                    <a:pt x="4394" y="9641"/>
                  </a:cubicBezTo>
                  <a:cubicBezTo>
                    <a:pt x="4394" y="9762"/>
                    <a:pt x="4492" y="9857"/>
                    <a:pt x="4610" y="9857"/>
                  </a:cubicBezTo>
                  <a:lnTo>
                    <a:pt x="8401" y="9857"/>
                  </a:lnTo>
                  <a:lnTo>
                    <a:pt x="8401" y="13461"/>
                  </a:lnTo>
                  <a:lnTo>
                    <a:pt x="7969" y="13461"/>
                  </a:lnTo>
                  <a:lnTo>
                    <a:pt x="7969" y="12641"/>
                  </a:lnTo>
                  <a:cubicBezTo>
                    <a:pt x="7969" y="12520"/>
                    <a:pt x="7871" y="12425"/>
                    <a:pt x="7753" y="12425"/>
                  </a:cubicBezTo>
                  <a:lnTo>
                    <a:pt x="3775" y="12425"/>
                  </a:lnTo>
                  <a:cubicBezTo>
                    <a:pt x="3654" y="12425"/>
                    <a:pt x="3559" y="12520"/>
                    <a:pt x="3559" y="12641"/>
                  </a:cubicBezTo>
                  <a:lnTo>
                    <a:pt x="3559" y="13461"/>
                  </a:lnTo>
                  <a:lnTo>
                    <a:pt x="3127" y="13461"/>
                  </a:lnTo>
                  <a:lnTo>
                    <a:pt x="3127" y="9857"/>
                  </a:lnTo>
                  <a:lnTo>
                    <a:pt x="3689" y="9857"/>
                  </a:lnTo>
                  <a:cubicBezTo>
                    <a:pt x="3807" y="9857"/>
                    <a:pt x="3905" y="9762"/>
                    <a:pt x="3905" y="9641"/>
                  </a:cubicBezTo>
                  <a:cubicBezTo>
                    <a:pt x="3905" y="9523"/>
                    <a:pt x="3807" y="9425"/>
                    <a:pt x="3689" y="9425"/>
                  </a:cubicBezTo>
                  <a:lnTo>
                    <a:pt x="2911" y="9425"/>
                  </a:lnTo>
                  <a:cubicBezTo>
                    <a:pt x="2790" y="9425"/>
                    <a:pt x="2695" y="9523"/>
                    <a:pt x="2695" y="9641"/>
                  </a:cubicBezTo>
                  <a:lnTo>
                    <a:pt x="2695" y="13461"/>
                  </a:lnTo>
                  <a:lnTo>
                    <a:pt x="1656" y="13461"/>
                  </a:lnTo>
                  <a:lnTo>
                    <a:pt x="1656" y="8864"/>
                  </a:lnTo>
                  <a:lnTo>
                    <a:pt x="1691" y="8864"/>
                  </a:lnTo>
                  <a:cubicBezTo>
                    <a:pt x="1875" y="8641"/>
                    <a:pt x="2138" y="8529"/>
                    <a:pt x="2401" y="8529"/>
                  </a:cubicBezTo>
                  <a:cubicBezTo>
                    <a:pt x="2664" y="8529"/>
                    <a:pt x="2927" y="8641"/>
                    <a:pt x="3113" y="8864"/>
                  </a:cubicBezTo>
                  <a:cubicBezTo>
                    <a:pt x="3297" y="8641"/>
                    <a:pt x="3560" y="8529"/>
                    <a:pt x="3823" y="8529"/>
                  </a:cubicBezTo>
                  <a:cubicBezTo>
                    <a:pt x="4086" y="8529"/>
                    <a:pt x="4349" y="8641"/>
                    <a:pt x="4535" y="8864"/>
                  </a:cubicBezTo>
                  <a:cubicBezTo>
                    <a:pt x="4719" y="8641"/>
                    <a:pt x="4982" y="8529"/>
                    <a:pt x="5245" y="8529"/>
                  </a:cubicBezTo>
                  <a:cubicBezTo>
                    <a:pt x="5508" y="8529"/>
                    <a:pt x="5771" y="8641"/>
                    <a:pt x="5957" y="8864"/>
                  </a:cubicBezTo>
                  <a:cubicBezTo>
                    <a:pt x="6141" y="8641"/>
                    <a:pt x="6404" y="8529"/>
                    <a:pt x="6667" y="8529"/>
                  </a:cubicBezTo>
                  <a:cubicBezTo>
                    <a:pt x="6930" y="8529"/>
                    <a:pt x="7194" y="8641"/>
                    <a:pt x="7379" y="8864"/>
                  </a:cubicBezTo>
                  <a:cubicBezTo>
                    <a:pt x="7563" y="8641"/>
                    <a:pt x="7826" y="8529"/>
                    <a:pt x="8089" y="8529"/>
                  </a:cubicBezTo>
                  <a:cubicBezTo>
                    <a:pt x="8352" y="8529"/>
                    <a:pt x="8616" y="8641"/>
                    <a:pt x="8801" y="8864"/>
                  </a:cubicBezTo>
                  <a:cubicBezTo>
                    <a:pt x="8986" y="8641"/>
                    <a:pt x="9248" y="8529"/>
                    <a:pt x="9511" y="8529"/>
                  </a:cubicBezTo>
                  <a:cubicBezTo>
                    <a:pt x="9774" y="8529"/>
                    <a:pt x="10036" y="8641"/>
                    <a:pt x="10221" y="8864"/>
                  </a:cubicBezTo>
                  <a:cubicBezTo>
                    <a:pt x="10406" y="8641"/>
                    <a:pt x="10670" y="8529"/>
                    <a:pt x="10933" y="8529"/>
                  </a:cubicBezTo>
                  <a:cubicBezTo>
                    <a:pt x="11196" y="8529"/>
                    <a:pt x="11458" y="8641"/>
                    <a:pt x="11643" y="8864"/>
                  </a:cubicBezTo>
                  <a:cubicBezTo>
                    <a:pt x="11828" y="8641"/>
                    <a:pt x="12092" y="8529"/>
                    <a:pt x="12355" y="8529"/>
                  </a:cubicBezTo>
                  <a:cubicBezTo>
                    <a:pt x="12618" y="8529"/>
                    <a:pt x="12881" y="8641"/>
                    <a:pt x="13065" y="8864"/>
                  </a:cubicBezTo>
                  <a:lnTo>
                    <a:pt x="13099" y="8864"/>
                  </a:lnTo>
                  <a:lnTo>
                    <a:pt x="13099" y="11976"/>
                  </a:lnTo>
                  <a:cubicBezTo>
                    <a:pt x="13099" y="12096"/>
                    <a:pt x="13194" y="12191"/>
                    <a:pt x="13315" y="12191"/>
                  </a:cubicBezTo>
                  <a:cubicBezTo>
                    <a:pt x="13433" y="12191"/>
                    <a:pt x="13531" y="12096"/>
                    <a:pt x="13531" y="11976"/>
                  </a:cubicBezTo>
                  <a:lnTo>
                    <a:pt x="13531" y="8737"/>
                  </a:lnTo>
                  <a:cubicBezTo>
                    <a:pt x="13816" y="8573"/>
                    <a:pt x="13992" y="8268"/>
                    <a:pt x="13992" y="7937"/>
                  </a:cubicBezTo>
                  <a:lnTo>
                    <a:pt x="13992" y="216"/>
                  </a:lnTo>
                  <a:cubicBezTo>
                    <a:pt x="13992" y="98"/>
                    <a:pt x="13894" y="0"/>
                    <a:pt x="137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25" name="Google Shape;2125;p125"/>
            <p:cNvSpPr/>
            <p:nvPr/>
          </p:nvSpPr>
          <p:spPr>
            <a:xfrm>
              <a:off x="6511250" y="2669575"/>
              <a:ext cx="134675" cy="106700"/>
            </a:xfrm>
            <a:custGeom>
              <a:avLst/>
              <a:gdLst/>
              <a:ahLst/>
              <a:cxnLst/>
              <a:rect l="l" t="t" r="r" b="b"/>
              <a:pathLst>
                <a:path w="5387" h="4268" extrusionOk="0">
                  <a:moveTo>
                    <a:pt x="1249" y="439"/>
                  </a:moveTo>
                  <a:cubicBezTo>
                    <a:pt x="1538" y="439"/>
                    <a:pt x="1793" y="644"/>
                    <a:pt x="1852" y="931"/>
                  </a:cubicBezTo>
                  <a:cubicBezTo>
                    <a:pt x="1501" y="1070"/>
                    <a:pt x="1193" y="1300"/>
                    <a:pt x="965" y="1602"/>
                  </a:cubicBezTo>
                  <a:cubicBezTo>
                    <a:pt x="758" y="1496"/>
                    <a:pt x="628" y="1283"/>
                    <a:pt x="628" y="1052"/>
                  </a:cubicBezTo>
                  <a:cubicBezTo>
                    <a:pt x="631" y="736"/>
                    <a:pt x="873" y="474"/>
                    <a:pt x="1187" y="442"/>
                  </a:cubicBezTo>
                  <a:cubicBezTo>
                    <a:pt x="1208" y="440"/>
                    <a:pt x="1228" y="439"/>
                    <a:pt x="1249" y="439"/>
                  </a:cubicBezTo>
                  <a:close/>
                  <a:moveTo>
                    <a:pt x="4336" y="433"/>
                  </a:moveTo>
                  <a:cubicBezTo>
                    <a:pt x="4463" y="433"/>
                    <a:pt x="4592" y="472"/>
                    <a:pt x="4705" y="557"/>
                  </a:cubicBezTo>
                  <a:cubicBezTo>
                    <a:pt x="5070" y="833"/>
                    <a:pt x="5021" y="1392"/>
                    <a:pt x="4618" y="1602"/>
                  </a:cubicBezTo>
                  <a:cubicBezTo>
                    <a:pt x="4388" y="1300"/>
                    <a:pt x="4080" y="1070"/>
                    <a:pt x="3729" y="931"/>
                  </a:cubicBezTo>
                  <a:cubicBezTo>
                    <a:pt x="3788" y="624"/>
                    <a:pt x="4057" y="433"/>
                    <a:pt x="4336" y="433"/>
                  </a:cubicBezTo>
                  <a:close/>
                  <a:moveTo>
                    <a:pt x="2790" y="1185"/>
                  </a:moveTo>
                  <a:cubicBezTo>
                    <a:pt x="3729" y="1185"/>
                    <a:pt x="4495" y="1781"/>
                    <a:pt x="4495" y="2512"/>
                  </a:cubicBezTo>
                  <a:cubicBezTo>
                    <a:pt x="4495" y="3243"/>
                    <a:pt x="3729" y="3836"/>
                    <a:pt x="2790" y="3836"/>
                  </a:cubicBezTo>
                  <a:cubicBezTo>
                    <a:pt x="1852" y="3836"/>
                    <a:pt x="1089" y="3243"/>
                    <a:pt x="1089" y="2512"/>
                  </a:cubicBezTo>
                  <a:cubicBezTo>
                    <a:pt x="1089" y="1781"/>
                    <a:pt x="1852" y="1185"/>
                    <a:pt x="2790" y="1185"/>
                  </a:cubicBezTo>
                  <a:close/>
                  <a:moveTo>
                    <a:pt x="1243" y="0"/>
                  </a:moveTo>
                  <a:cubicBezTo>
                    <a:pt x="1022" y="0"/>
                    <a:pt x="798" y="70"/>
                    <a:pt x="602" y="220"/>
                  </a:cubicBezTo>
                  <a:cubicBezTo>
                    <a:pt x="1" y="690"/>
                    <a:pt x="84" y="1625"/>
                    <a:pt x="758" y="1979"/>
                  </a:cubicBezTo>
                  <a:cubicBezTo>
                    <a:pt x="692" y="2149"/>
                    <a:pt x="660" y="2330"/>
                    <a:pt x="660" y="2512"/>
                  </a:cubicBezTo>
                  <a:cubicBezTo>
                    <a:pt x="660" y="3479"/>
                    <a:pt x="1616" y="4268"/>
                    <a:pt x="2793" y="4268"/>
                  </a:cubicBezTo>
                  <a:cubicBezTo>
                    <a:pt x="3971" y="4268"/>
                    <a:pt x="4929" y="3479"/>
                    <a:pt x="4929" y="2512"/>
                  </a:cubicBezTo>
                  <a:cubicBezTo>
                    <a:pt x="4929" y="2330"/>
                    <a:pt x="4895" y="2149"/>
                    <a:pt x="4828" y="1979"/>
                  </a:cubicBezTo>
                  <a:cubicBezTo>
                    <a:pt x="5171" y="1798"/>
                    <a:pt x="5387" y="1441"/>
                    <a:pt x="5384" y="1052"/>
                  </a:cubicBezTo>
                  <a:cubicBezTo>
                    <a:pt x="5384" y="520"/>
                    <a:pt x="4987" y="71"/>
                    <a:pt x="4457" y="10"/>
                  </a:cubicBezTo>
                  <a:cubicBezTo>
                    <a:pt x="4415" y="5"/>
                    <a:pt x="4373" y="3"/>
                    <a:pt x="4332" y="3"/>
                  </a:cubicBezTo>
                  <a:cubicBezTo>
                    <a:pt x="3854" y="3"/>
                    <a:pt x="3428" y="331"/>
                    <a:pt x="3314" y="808"/>
                  </a:cubicBezTo>
                  <a:cubicBezTo>
                    <a:pt x="3142" y="772"/>
                    <a:pt x="2967" y="754"/>
                    <a:pt x="2792" y="754"/>
                  </a:cubicBezTo>
                  <a:cubicBezTo>
                    <a:pt x="2617" y="754"/>
                    <a:pt x="2442" y="772"/>
                    <a:pt x="2269" y="808"/>
                  </a:cubicBezTo>
                  <a:cubicBezTo>
                    <a:pt x="2148" y="305"/>
                    <a:pt x="1705" y="0"/>
                    <a:pt x="12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26" name="Google Shape;2126;p125"/>
            <p:cNvSpPr/>
            <p:nvPr/>
          </p:nvSpPr>
          <p:spPr>
            <a:xfrm>
              <a:off x="6560275" y="2711050"/>
              <a:ext cx="12625" cy="10850"/>
            </a:xfrm>
            <a:custGeom>
              <a:avLst/>
              <a:gdLst/>
              <a:ahLst/>
              <a:cxnLst/>
              <a:rect l="l" t="t" r="r" b="b"/>
              <a:pathLst>
                <a:path w="505" h="434" extrusionOk="0">
                  <a:moveTo>
                    <a:pt x="288" y="1"/>
                  </a:moveTo>
                  <a:cubicBezTo>
                    <a:pt x="95" y="1"/>
                    <a:pt x="0" y="234"/>
                    <a:pt x="136" y="369"/>
                  </a:cubicBezTo>
                  <a:cubicBezTo>
                    <a:pt x="179" y="414"/>
                    <a:pt x="234" y="434"/>
                    <a:pt x="287" y="434"/>
                  </a:cubicBezTo>
                  <a:cubicBezTo>
                    <a:pt x="398" y="434"/>
                    <a:pt x="504" y="347"/>
                    <a:pt x="504" y="217"/>
                  </a:cubicBezTo>
                  <a:cubicBezTo>
                    <a:pt x="504" y="99"/>
                    <a:pt x="406" y="1"/>
                    <a:pt x="2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27" name="Google Shape;2127;p125"/>
            <p:cNvSpPr/>
            <p:nvPr/>
          </p:nvSpPr>
          <p:spPr>
            <a:xfrm>
              <a:off x="6587325" y="2711050"/>
              <a:ext cx="12700" cy="10850"/>
            </a:xfrm>
            <a:custGeom>
              <a:avLst/>
              <a:gdLst/>
              <a:ahLst/>
              <a:cxnLst/>
              <a:rect l="l" t="t" r="r" b="b"/>
              <a:pathLst>
                <a:path w="508" h="434" extrusionOk="0">
                  <a:moveTo>
                    <a:pt x="291" y="1"/>
                  </a:moveTo>
                  <a:cubicBezTo>
                    <a:pt x="99" y="1"/>
                    <a:pt x="1" y="234"/>
                    <a:pt x="139" y="369"/>
                  </a:cubicBezTo>
                  <a:cubicBezTo>
                    <a:pt x="183" y="414"/>
                    <a:pt x="237" y="434"/>
                    <a:pt x="290" y="434"/>
                  </a:cubicBezTo>
                  <a:cubicBezTo>
                    <a:pt x="401" y="434"/>
                    <a:pt x="507" y="347"/>
                    <a:pt x="507" y="217"/>
                  </a:cubicBezTo>
                  <a:cubicBezTo>
                    <a:pt x="507" y="99"/>
                    <a:pt x="409" y="1"/>
                    <a:pt x="2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128" name="Google Shape;2128;p125"/>
          <p:cNvGrpSpPr/>
          <p:nvPr/>
        </p:nvGrpSpPr>
        <p:grpSpPr>
          <a:xfrm>
            <a:off x="6542913" y="2826413"/>
            <a:ext cx="369075" cy="369025"/>
            <a:chOff x="5780625" y="2654550"/>
            <a:chExt cx="369075" cy="369025"/>
          </a:xfrm>
        </p:grpSpPr>
        <p:sp>
          <p:nvSpPr>
            <p:cNvPr id="2129" name="Google Shape;2129;p125"/>
            <p:cNvSpPr/>
            <p:nvPr/>
          </p:nvSpPr>
          <p:spPr>
            <a:xfrm>
              <a:off x="5923700" y="2739975"/>
              <a:ext cx="29975" cy="33850"/>
            </a:xfrm>
            <a:custGeom>
              <a:avLst/>
              <a:gdLst/>
              <a:ahLst/>
              <a:cxnLst/>
              <a:rect l="l" t="t" r="r" b="b"/>
              <a:pathLst>
                <a:path w="1199" h="1354" extrusionOk="0">
                  <a:moveTo>
                    <a:pt x="600" y="433"/>
                  </a:moveTo>
                  <a:cubicBezTo>
                    <a:pt x="680" y="433"/>
                    <a:pt x="766" y="534"/>
                    <a:pt x="766" y="677"/>
                  </a:cubicBezTo>
                  <a:cubicBezTo>
                    <a:pt x="766" y="821"/>
                    <a:pt x="680" y="922"/>
                    <a:pt x="600" y="922"/>
                  </a:cubicBezTo>
                  <a:cubicBezTo>
                    <a:pt x="522" y="922"/>
                    <a:pt x="435" y="821"/>
                    <a:pt x="435" y="677"/>
                  </a:cubicBezTo>
                  <a:cubicBezTo>
                    <a:pt x="435" y="534"/>
                    <a:pt x="522" y="433"/>
                    <a:pt x="600" y="433"/>
                  </a:cubicBezTo>
                  <a:close/>
                  <a:moveTo>
                    <a:pt x="600" y="1"/>
                  </a:moveTo>
                  <a:cubicBezTo>
                    <a:pt x="271" y="1"/>
                    <a:pt x="1" y="303"/>
                    <a:pt x="1" y="677"/>
                  </a:cubicBezTo>
                  <a:cubicBezTo>
                    <a:pt x="1" y="1052"/>
                    <a:pt x="271" y="1354"/>
                    <a:pt x="600" y="1354"/>
                  </a:cubicBezTo>
                  <a:cubicBezTo>
                    <a:pt x="931" y="1354"/>
                    <a:pt x="1198" y="1052"/>
                    <a:pt x="1198" y="677"/>
                  </a:cubicBezTo>
                  <a:cubicBezTo>
                    <a:pt x="1198" y="303"/>
                    <a:pt x="931" y="1"/>
                    <a:pt x="6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30" name="Google Shape;2130;p125"/>
            <p:cNvSpPr/>
            <p:nvPr/>
          </p:nvSpPr>
          <p:spPr>
            <a:xfrm>
              <a:off x="5976675" y="2739975"/>
              <a:ext cx="29975" cy="33850"/>
            </a:xfrm>
            <a:custGeom>
              <a:avLst/>
              <a:gdLst/>
              <a:ahLst/>
              <a:cxnLst/>
              <a:rect l="l" t="t" r="r" b="b"/>
              <a:pathLst>
                <a:path w="1199" h="1354" extrusionOk="0">
                  <a:moveTo>
                    <a:pt x="599" y="433"/>
                  </a:moveTo>
                  <a:cubicBezTo>
                    <a:pt x="677" y="433"/>
                    <a:pt x="766" y="534"/>
                    <a:pt x="766" y="677"/>
                  </a:cubicBezTo>
                  <a:cubicBezTo>
                    <a:pt x="766" y="821"/>
                    <a:pt x="677" y="922"/>
                    <a:pt x="599" y="922"/>
                  </a:cubicBezTo>
                  <a:cubicBezTo>
                    <a:pt x="522" y="922"/>
                    <a:pt x="432" y="821"/>
                    <a:pt x="432" y="677"/>
                  </a:cubicBezTo>
                  <a:cubicBezTo>
                    <a:pt x="432" y="534"/>
                    <a:pt x="519" y="433"/>
                    <a:pt x="599" y="433"/>
                  </a:cubicBezTo>
                  <a:close/>
                  <a:moveTo>
                    <a:pt x="599" y="1"/>
                  </a:moveTo>
                  <a:cubicBezTo>
                    <a:pt x="268" y="1"/>
                    <a:pt x="1" y="303"/>
                    <a:pt x="1" y="677"/>
                  </a:cubicBezTo>
                  <a:cubicBezTo>
                    <a:pt x="1" y="1052"/>
                    <a:pt x="268" y="1354"/>
                    <a:pt x="599" y="1354"/>
                  </a:cubicBezTo>
                  <a:cubicBezTo>
                    <a:pt x="930" y="1354"/>
                    <a:pt x="1198" y="1052"/>
                    <a:pt x="1198" y="677"/>
                  </a:cubicBezTo>
                  <a:cubicBezTo>
                    <a:pt x="1198" y="303"/>
                    <a:pt x="927" y="1"/>
                    <a:pt x="5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31" name="Google Shape;2131;p125"/>
            <p:cNvSpPr/>
            <p:nvPr/>
          </p:nvSpPr>
          <p:spPr>
            <a:xfrm>
              <a:off x="5780625" y="2654550"/>
              <a:ext cx="369075" cy="369025"/>
            </a:xfrm>
            <a:custGeom>
              <a:avLst/>
              <a:gdLst/>
              <a:ahLst/>
              <a:cxnLst/>
              <a:rect l="l" t="t" r="r" b="b"/>
              <a:pathLst>
                <a:path w="14763" h="14761" extrusionOk="0">
                  <a:moveTo>
                    <a:pt x="9639" y="1296"/>
                  </a:moveTo>
                  <a:cubicBezTo>
                    <a:pt x="9682" y="1296"/>
                    <a:pt x="9728" y="1296"/>
                    <a:pt x="9803" y="1403"/>
                  </a:cubicBezTo>
                  <a:cubicBezTo>
                    <a:pt x="9912" y="1561"/>
                    <a:pt x="9976" y="1826"/>
                    <a:pt x="9976" y="2088"/>
                  </a:cubicBezTo>
                  <a:cubicBezTo>
                    <a:pt x="9976" y="2327"/>
                    <a:pt x="9924" y="2448"/>
                    <a:pt x="9895" y="2479"/>
                  </a:cubicBezTo>
                  <a:cubicBezTo>
                    <a:pt x="9886" y="2491"/>
                    <a:pt x="9837" y="2517"/>
                    <a:pt x="9728" y="2528"/>
                  </a:cubicBezTo>
                  <a:cubicBezTo>
                    <a:pt x="9688" y="2497"/>
                    <a:pt x="9647" y="2465"/>
                    <a:pt x="9604" y="2436"/>
                  </a:cubicBezTo>
                  <a:cubicBezTo>
                    <a:pt x="9432" y="2315"/>
                    <a:pt x="9250" y="2209"/>
                    <a:pt x="9060" y="2117"/>
                  </a:cubicBezTo>
                  <a:cubicBezTo>
                    <a:pt x="9037" y="2051"/>
                    <a:pt x="9026" y="1984"/>
                    <a:pt x="9026" y="1915"/>
                  </a:cubicBezTo>
                  <a:cubicBezTo>
                    <a:pt x="9023" y="1576"/>
                    <a:pt x="9299" y="1296"/>
                    <a:pt x="9639" y="1296"/>
                  </a:cubicBezTo>
                  <a:close/>
                  <a:moveTo>
                    <a:pt x="5125" y="1299"/>
                  </a:moveTo>
                  <a:cubicBezTo>
                    <a:pt x="5548" y="1302"/>
                    <a:pt x="5845" y="1722"/>
                    <a:pt x="5704" y="2123"/>
                  </a:cubicBezTo>
                  <a:cubicBezTo>
                    <a:pt x="5470" y="2238"/>
                    <a:pt x="5246" y="2373"/>
                    <a:pt x="5039" y="2534"/>
                  </a:cubicBezTo>
                  <a:cubicBezTo>
                    <a:pt x="4929" y="2523"/>
                    <a:pt x="4880" y="2494"/>
                    <a:pt x="4869" y="2482"/>
                  </a:cubicBezTo>
                  <a:cubicBezTo>
                    <a:pt x="4840" y="2451"/>
                    <a:pt x="4788" y="2330"/>
                    <a:pt x="4788" y="2091"/>
                  </a:cubicBezTo>
                  <a:cubicBezTo>
                    <a:pt x="4788" y="1826"/>
                    <a:pt x="4854" y="1564"/>
                    <a:pt x="4961" y="1409"/>
                  </a:cubicBezTo>
                  <a:cubicBezTo>
                    <a:pt x="5036" y="1299"/>
                    <a:pt x="5082" y="1299"/>
                    <a:pt x="5125" y="1299"/>
                  </a:cubicBezTo>
                  <a:close/>
                  <a:moveTo>
                    <a:pt x="5125" y="433"/>
                  </a:moveTo>
                  <a:cubicBezTo>
                    <a:pt x="5905" y="433"/>
                    <a:pt x="6550" y="1040"/>
                    <a:pt x="6602" y="1817"/>
                  </a:cubicBezTo>
                  <a:cubicBezTo>
                    <a:pt x="6455" y="1846"/>
                    <a:pt x="6311" y="1886"/>
                    <a:pt x="6173" y="1933"/>
                  </a:cubicBezTo>
                  <a:lnTo>
                    <a:pt x="6173" y="1915"/>
                  </a:lnTo>
                  <a:cubicBezTo>
                    <a:pt x="6173" y="1337"/>
                    <a:pt x="5704" y="867"/>
                    <a:pt x="5125" y="865"/>
                  </a:cubicBezTo>
                  <a:cubicBezTo>
                    <a:pt x="4909" y="865"/>
                    <a:pt x="4739" y="962"/>
                    <a:pt x="4604" y="1164"/>
                  </a:cubicBezTo>
                  <a:cubicBezTo>
                    <a:pt x="4446" y="1397"/>
                    <a:pt x="4356" y="1734"/>
                    <a:pt x="4356" y="2091"/>
                  </a:cubicBezTo>
                  <a:cubicBezTo>
                    <a:pt x="4356" y="2307"/>
                    <a:pt x="4391" y="2598"/>
                    <a:pt x="4546" y="2773"/>
                  </a:cubicBezTo>
                  <a:cubicBezTo>
                    <a:pt x="4581" y="2808"/>
                    <a:pt x="4618" y="2839"/>
                    <a:pt x="4659" y="2862"/>
                  </a:cubicBezTo>
                  <a:cubicBezTo>
                    <a:pt x="4558" y="2966"/>
                    <a:pt x="4460" y="3075"/>
                    <a:pt x="4368" y="3188"/>
                  </a:cubicBezTo>
                  <a:cubicBezTo>
                    <a:pt x="4005" y="2923"/>
                    <a:pt x="3925" y="2456"/>
                    <a:pt x="3925" y="2091"/>
                  </a:cubicBezTo>
                  <a:cubicBezTo>
                    <a:pt x="3925" y="1650"/>
                    <a:pt x="4040" y="1224"/>
                    <a:pt x="4244" y="922"/>
                  </a:cubicBezTo>
                  <a:cubicBezTo>
                    <a:pt x="4397" y="698"/>
                    <a:pt x="4670" y="433"/>
                    <a:pt x="5125" y="433"/>
                  </a:cubicBezTo>
                  <a:close/>
                  <a:moveTo>
                    <a:pt x="9639" y="433"/>
                  </a:moveTo>
                  <a:cubicBezTo>
                    <a:pt x="10094" y="433"/>
                    <a:pt x="10367" y="698"/>
                    <a:pt x="10520" y="922"/>
                  </a:cubicBezTo>
                  <a:cubicBezTo>
                    <a:pt x="10724" y="1224"/>
                    <a:pt x="10842" y="1650"/>
                    <a:pt x="10842" y="2091"/>
                  </a:cubicBezTo>
                  <a:cubicBezTo>
                    <a:pt x="10842" y="2456"/>
                    <a:pt x="10759" y="2923"/>
                    <a:pt x="10399" y="3188"/>
                  </a:cubicBezTo>
                  <a:cubicBezTo>
                    <a:pt x="10307" y="3073"/>
                    <a:pt x="10209" y="2966"/>
                    <a:pt x="10105" y="2862"/>
                  </a:cubicBezTo>
                  <a:cubicBezTo>
                    <a:pt x="10148" y="2839"/>
                    <a:pt x="10183" y="2808"/>
                    <a:pt x="10217" y="2773"/>
                  </a:cubicBezTo>
                  <a:cubicBezTo>
                    <a:pt x="10376" y="2598"/>
                    <a:pt x="10407" y="2307"/>
                    <a:pt x="10407" y="2094"/>
                  </a:cubicBezTo>
                  <a:cubicBezTo>
                    <a:pt x="10407" y="1737"/>
                    <a:pt x="10318" y="1397"/>
                    <a:pt x="10163" y="1167"/>
                  </a:cubicBezTo>
                  <a:cubicBezTo>
                    <a:pt x="10025" y="962"/>
                    <a:pt x="9855" y="865"/>
                    <a:pt x="9639" y="865"/>
                  </a:cubicBezTo>
                  <a:cubicBezTo>
                    <a:pt x="9060" y="867"/>
                    <a:pt x="8591" y="1337"/>
                    <a:pt x="8594" y="1918"/>
                  </a:cubicBezTo>
                  <a:lnTo>
                    <a:pt x="8594" y="1933"/>
                  </a:lnTo>
                  <a:cubicBezTo>
                    <a:pt x="8453" y="1886"/>
                    <a:pt x="8309" y="1849"/>
                    <a:pt x="8165" y="1817"/>
                  </a:cubicBezTo>
                  <a:cubicBezTo>
                    <a:pt x="8214" y="1040"/>
                    <a:pt x="8859" y="433"/>
                    <a:pt x="9639" y="433"/>
                  </a:cubicBezTo>
                  <a:close/>
                  <a:moveTo>
                    <a:pt x="7796" y="5367"/>
                  </a:moveTo>
                  <a:cubicBezTo>
                    <a:pt x="7831" y="5367"/>
                    <a:pt x="7860" y="5387"/>
                    <a:pt x="7871" y="5419"/>
                  </a:cubicBezTo>
                  <a:cubicBezTo>
                    <a:pt x="7889" y="5450"/>
                    <a:pt x="7883" y="5488"/>
                    <a:pt x="7860" y="5517"/>
                  </a:cubicBezTo>
                  <a:lnTo>
                    <a:pt x="7857" y="5522"/>
                  </a:lnTo>
                  <a:lnTo>
                    <a:pt x="7477" y="5914"/>
                  </a:lnTo>
                  <a:cubicBezTo>
                    <a:pt x="7451" y="5941"/>
                    <a:pt x="7416" y="5955"/>
                    <a:pt x="7382" y="5955"/>
                  </a:cubicBezTo>
                  <a:cubicBezTo>
                    <a:pt x="7347" y="5955"/>
                    <a:pt x="7313" y="5941"/>
                    <a:pt x="7287" y="5914"/>
                  </a:cubicBezTo>
                  <a:lnTo>
                    <a:pt x="6910" y="5525"/>
                  </a:lnTo>
                  <a:lnTo>
                    <a:pt x="6904" y="5517"/>
                  </a:lnTo>
                  <a:cubicBezTo>
                    <a:pt x="6878" y="5491"/>
                    <a:pt x="6875" y="5450"/>
                    <a:pt x="6893" y="5419"/>
                  </a:cubicBezTo>
                  <a:cubicBezTo>
                    <a:pt x="6904" y="5387"/>
                    <a:pt x="6933" y="5367"/>
                    <a:pt x="6967" y="5367"/>
                  </a:cubicBezTo>
                  <a:close/>
                  <a:moveTo>
                    <a:pt x="8459" y="5773"/>
                  </a:moveTo>
                  <a:cubicBezTo>
                    <a:pt x="9158" y="5776"/>
                    <a:pt x="9722" y="6340"/>
                    <a:pt x="9725" y="7039"/>
                  </a:cubicBezTo>
                  <a:cubicBezTo>
                    <a:pt x="9722" y="7963"/>
                    <a:pt x="8971" y="8712"/>
                    <a:pt x="8047" y="8715"/>
                  </a:cubicBezTo>
                  <a:lnTo>
                    <a:pt x="7845" y="8715"/>
                  </a:lnTo>
                  <a:cubicBezTo>
                    <a:pt x="7719" y="8560"/>
                    <a:pt x="7532" y="8475"/>
                    <a:pt x="7340" y="8475"/>
                  </a:cubicBezTo>
                  <a:cubicBezTo>
                    <a:pt x="7268" y="8475"/>
                    <a:pt x="7196" y="8486"/>
                    <a:pt x="7126" y="8510"/>
                  </a:cubicBezTo>
                  <a:lnTo>
                    <a:pt x="6556" y="8709"/>
                  </a:lnTo>
                  <a:cubicBezTo>
                    <a:pt x="5698" y="8620"/>
                    <a:pt x="5044" y="7900"/>
                    <a:pt x="5041" y="7039"/>
                  </a:cubicBezTo>
                  <a:cubicBezTo>
                    <a:pt x="5044" y="6340"/>
                    <a:pt x="5609" y="5776"/>
                    <a:pt x="6305" y="5773"/>
                  </a:cubicBezTo>
                  <a:lnTo>
                    <a:pt x="6559" y="5773"/>
                  </a:lnTo>
                  <a:cubicBezTo>
                    <a:pt x="6564" y="5781"/>
                    <a:pt x="6570" y="5790"/>
                    <a:pt x="6576" y="5796"/>
                  </a:cubicBezTo>
                  <a:cubicBezTo>
                    <a:pt x="6582" y="5804"/>
                    <a:pt x="6590" y="5813"/>
                    <a:pt x="6599" y="5822"/>
                  </a:cubicBezTo>
                  <a:lnTo>
                    <a:pt x="6976" y="6213"/>
                  </a:lnTo>
                  <a:cubicBezTo>
                    <a:pt x="7028" y="6271"/>
                    <a:pt x="7094" y="6314"/>
                    <a:pt x="7166" y="6346"/>
                  </a:cubicBezTo>
                  <a:lnTo>
                    <a:pt x="7166" y="7229"/>
                  </a:lnTo>
                  <a:cubicBezTo>
                    <a:pt x="7123" y="7293"/>
                    <a:pt x="6973" y="7451"/>
                    <a:pt x="6610" y="7451"/>
                  </a:cubicBezTo>
                  <a:cubicBezTo>
                    <a:pt x="6118" y="7451"/>
                    <a:pt x="5905" y="7169"/>
                    <a:pt x="5896" y="7160"/>
                  </a:cubicBezTo>
                  <a:cubicBezTo>
                    <a:pt x="5850" y="7093"/>
                    <a:pt x="5787" y="7065"/>
                    <a:pt x="5726" y="7065"/>
                  </a:cubicBezTo>
                  <a:cubicBezTo>
                    <a:pt x="5573" y="7065"/>
                    <a:pt x="5426" y="7239"/>
                    <a:pt x="5545" y="7408"/>
                  </a:cubicBezTo>
                  <a:cubicBezTo>
                    <a:pt x="5557" y="7428"/>
                    <a:pt x="5885" y="7883"/>
                    <a:pt x="6610" y="7883"/>
                  </a:cubicBezTo>
                  <a:cubicBezTo>
                    <a:pt x="6993" y="7883"/>
                    <a:pt x="7235" y="7756"/>
                    <a:pt x="7382" y="7627"/>
                  </a:cubicBezTo>
                  <a:cubicBezTo>
                    <a:pt x="7529" y="7756"/>
                    <a:pt x="7771" y="7883"/>
                    <a:pt x="8156" y="7883"/>
                  </a:cubicBezTo>
                  <a:cubicBezTo>
                    <a:pt x="8879" y="7883"/>
                    <a:pt x="9207" y="7428"/>
                    <a:pt x="9221" y="7408"/>
                  </a:cubicBezTo>
                  <a:cubicBezTo>
                    <a:pt x="9291" y="7310"/>
                    <a:pt x="9267" y="7175"/>
                    <a:pt x="9170" y="7106"/>
                  </a:cubicBezTo>
                  <a:cubicBezTo>
                    <a:pt x="9132" y="7079"/>
                    <a:pt x="9088" y="7066"/>
                    <a:pt x="9044" y="7066"/>
                  </a:cubicBezTo>
                  <a:cubicBezTo>
                    <a:pt x="8976" y="7066"/>
                    <a:pt x="8910" y="7098"/>
                    <a:pt x="8867" y="7157"/>
                  </a:cubicBezTo>
                  <a:cubicBezTo>
                    <a:pt x="8859" y="7169"/>
                    <a:pt x="8646" y="7451"/>
                    <a:pt x="8156" y="7451"/>
                  </a:cubicBezTo>
                  <a:cubicBezTo>
                    <a:pt x="7791" y="7451"/>
                    <a:pt x="7644" y="7296"/>
                    <a:pt x="7598" y="7229"/>
                  </a:cubicBezTo>
                  <a:lnTo>
                    <a:pt x="7598" y="6346"/>
                  </a:lnTo>
                  <a:cubicBezTo>
                    <a:pt x="7670" y="6314"/>
                    <a:pt x="7736" y="6271"/>
                    <a:pt x="7791" y="6213"/>
                  </a:cubicBezTo>
                  <a:lnTo>
                    <a:pt x="8168" y="5822"/>
                  </a:lnTo>
                  <a:cubicBezTo>
                    <a:pt x="8174" y="5813"/>
                    <a:pt x="8182" y="5804"/>
                    <a:pt x="8191" y="5796"/>
                  </a:cubicBezTo>
                  <a:cubicBezTo>
                    <a:pt x="8197" y="5787"/>
                    <a:pt x="8202" y="5781"/>
                    <a:pt x="8208" y="5773"/>
                  </a:cubicBezTo>
                  <a:close/>
                  <a:moveTo>
                    <a:pt x="4146" y="8585"/>
                  </a:moveTo>
                  <a:lnTo>
                    <a:pt x="4158" y="8772"/>
                  </a:lnTo>
                  <a:cubicBezTo>
                    <a:pt x="4066" y="8888"/>
                    <a:pt x="3985" y="9011"/>
                    <a:pt x="3913" y="9138"/>
                  </a:cubicBezTo>
                  <a:lnTo>
                    <a:pt x="2453" y="8628"/>
                  </a:lnTo>
                  <a:cubicBezTo>
                    <a:pt x="2430" y="8623"/>
                    <a:pt x="2436" y="8591"/>
                    <a:pt x="2459" y="8591"/>
                  </a:cubicBezTo>
                  <a:lnTo>
                    <a:pt x="4068" y="8591"/>
                  </a:lnTo>
                  <a:cubicBezTo>
                    <a:pt x="4094" y="8591"/>
                    <a:pt x="4120" y="8588"/>
                    <a:pt x="4146" y="8585"/>
                  </a:cubicBezTo>
                  <a:close/>
                  <a:moveTo>
                    <a:pt x="4604" y="9034"/>
                  </a:moveTo>
                  <a:lnTo>
                    <a:pt x="4604" y="9034"/>
                  </a:lnTo>
                  <a:cubicBezTo>
                    <a:pt x="4641" y="9069"/>
                    <a:pt x="4679" y="9106"/>
                    <a:pt x="4719" y="9138"/>
                  </a:cubicBezTo>
                  <a:lnTo>
                    <a:pt x="4607" y="9138"/>
                  </a:lnTo>
                  <a:lnTo>
                    <a:pt x="4604" y="9034"/>
                  </a:lnTo>
                  <a:close/>
                  <a:moveTo>
                    <a:pt x="10569" y="9530"/>
                  </a:moveTo>
                  <a:cubicBezTo>
                    <a:pt x="10727" y="9855"/>
                    <a:pt x="10808" y="10215"/>
                    <a:pt x="10808" y="10577"/>
                  </a:cubicBezTo>
                  <a:cubicBezTo>
                    <a:pt x="10808" y="10949"/>
                    <a:pt x="10721" y="11314"/>
                    <a:pt x="10557" y="11648"/>
                  </a:cubicBezTo>
                  <a:cubicBezTo>
                    <a:pt x="10525" y="11640"/>
                    <a:pt x="10494" y="11634"/>
                    <a:pt x="10462" y="11628"/>
                  </a:cubicBezTo>
                  <a:lnTo>
                    <a:pt x="10569" y="9530"/>
                  </a:lnTo>
                  <a:close/>
                  <a:moveTo>
                    <a:pt x="4241" y="10433"/>
                  </a:moveTo>
                  <a:lnTo>
                    <a:pt x="4313" y="11844"/>
                  </a:lnTo>
                  <a:cubicBezTo>
                    <a:pt x="4080" y="11464"/>
                    <a:pt x="3956" y="11024"/>
                    <a:pt x="3956" y="10577"/>
                  </a:cubicBezTo>
                  <a:cubicBezTo>
                    <a:pt x="3956" y="10528"/>
                    <a:pt x="3956" y="10480"/>
                    <a:pt x="3959" y="10433"/>
                  </a:cubicBezTo>
                  <a:close/>
                  <a:moveTo>
                    <a:pt x="8919" y="12909"/>
                  </a:moveTo>
                  <a:cubicBezTo>
                    <a:pt x="8931" y="12909"/>
                    <a:pt x="8939" y="12918"/>
                    <a:pt x="8939" y="12929"/>
                  </a:cubicBezTo>
                  <a:cubicBezTo>
                    <a:pt x="8939" y="12938"/>
                    <a:pt x="8934" y="12944"/>
                    <a:pt x="8925" y="12947"/>
                  </a:cubicBezTo>
                  <a:lnTo>
                    <a:pt x="8775" y="13001"/>
                  </a:lnTo>
                  <a:lnTo>
                    <a:pt x="8775" y="12909"/>
                  </a:lnTo>
                  <a:close/>
                  <a:moveTo>
                    <a:pt x="10163" y="9029"/>
                  </a:moveTo>
                  <a:lnTo>
                    <a:pt x="10030" y="11611"/>
                  </a:lnTo>
                  <a:lnTo>
                    <a:pt x="8749" y="11611"/>
                  </a:lnTo>
                  <a:cubicBezTo>
                    <a:pt x="8646" y="11168"/>
                    <a:pt x="8248" y="10851"/>
                    <a:pt x="7791" y="10848"/>
                  </a:cubicBezTo>
                  <a:lnTo>
                    <a:pt x="6973" y="10848"/>
                  </a:lnTo>
                  <a:cubicBezTo>
                    <a:pt x="6429" y="10851"/>
                    <a:pt x="5991" y="11288"/>
                    <a:pt x="5991" y="11833"/>
                  </a:cubicBezTo>
                  <a:lnTo>
                    <a:pt x="5991" y="13091"/>
                  </a:lnTo>
                  <a:cubicBezTo>
                    <a:pt x="5991" y="13183"/>
                    <a:pt x="5968" y="13275"/>
                    <a:pt x="5928" y="13355"/>
                  </a:cubicBezTo>
                  <a:cubicBezTo>
                    <a:pt x="5920" y="13373"/>
                    <a:pt x="5911" y="13387"/>
                    <a:pt x="5902" y="13401"/>
                  </a:cubicBezTo>
                  <a:lnTo>
                    <a:pt x="4805" y="13021"/>
                  </a:lnTo>
                  <a:lnTo>
                    <a:pt x="4676" y="10433"/>
                  </a:lnTo>
                  <a:lnTo>
                    <a:pt x="5424" y="10433"/>
                  </a:lnTo>
                  <a:cubicBezTo>
                    <a:pt x="5499" y="10433"/>
                    <a:pt x="5574" y="10422"/>
                    <a:pt x="5646" y="10396"/>
                  </a:cubicBezTo>
                  <a:lnTo>
                    <a:pt x="6962" y="9938"/>
                  </a:lnTo>
                  <a:lnTo>
                    <a:pt x="7857" y="9938"/>
                  </a:lnTo>
                  <a:cubicBezTo>
                    <a:pt x="7861" y="9938"/>
                    <a:pt x="7864" y="9938"/>
                    <a:pt x="7868" y="9938"/>
                  </a:cubicBezTo>
                  <a:cubicBezTo>
                    <a:pt x="8719" y="9938"/>
                    <a:pt x="9541" y="9613"/>
                    <a:pt x="10163" y="9029"/>
                  </a:cubicBezTo>
                  <a:close/>
                  <a:moveTo>
                    <a:pt x="7794" y="11283"/>
                  </a:moveTo>
                  <a:cubicBezTo>
                    <a:pt x="8012" y="11283"/>
                    <a:pt x="8208" y="11412"/>
                    <a:pt x="8297" y="11614"/>
                  </a:cubicBezTo>
                  <a:lnTo>
                    <a:pt x="7321" y="11614"/>
                  </a:lnTo>
                  <a:cubicBezTo>
                    <a:pt x="7316" y="11614"/>
                    <a:pt x="7310" y="11614"/>
                    <a:pt x="7304" y="11614"/>
                  </a:cubicBezTo>
                  <a:cubicBezTo>
                    <a:pt x="6731" y="11614"/>
                    <a:pt x="6439" y="12312"/>
                    <a:pt x="6852" y="12722"/>
                  </a:cubicBezTo>
                  <a:lnTo>
                    <a:pt x="6852" y="12719"/>
                  </a:lnTo>
                  <a:cubicBezTo>
                    <a:pt x="6973" y="12840"/>
                    <a:pt x="7137" y="12909"/>
                    <a:pt x="7310" y="12909"/>
                  </a:cubicBezTo>
                  <a:lnTo>
                    <a:pt x="8343" y="12909"/>
                  </a:lnTo>
                  <a:lnTo>
                    <a:pt x="8343" y="13093"/>
                  </a:lnTo>
                  <a:cubicBezTo>
                    <a:pt x="8343" y="13111"/>
                    <a:pt x="8343" y="13131"/>
                    <a:pt x="8343" y="13151"/>
                  </a:cubicBezTo>
                  <a:lnTo>
                    <a:pt x="7563" y="13422"/>
                  </a:lnTo>
                  <a:cubicBezTo>
                    <a:pt x="7503" y="13424"/>
                    <a:pt x="7442" y="13427"/>
                    <a:pt x="7385" y="13427"/>
                  </a:cubicBezTo>
                  <a:cubicBezTo>
                    <a:pt x="7054" y="13427"/>
                    <a:pt x="6723" y="13387"/>
                    <a:pt x="6400" y="13306"/>
                  </a:cubicBezTo>
                  <a:cubicBezTo>
                    <a:pt x="6418" y="13237"/>
                    <a:pt x="6423" y="13165"/>
                    <a:pt x="6423" y="13093"/>
                  </a:cubicBezTo>
                  <a:lnTo>
                    <a:pt x="6423" y="11833"/>
                  </a:lnTo>
                  <a:cubicBezTo>
                    <a:pt x="6423" y="11530"/>
                    <a:pt x="6671" y="11283"/>
                    <a:pt x="6976" y="11283"/>
                  </a:cubicBezTo>
                  <a:close/>
                  <a:moveTo>
                    <a:pt x="7316" y="12045"/>
                  </a:moveTo>
                  <a:cubicBezTo>
                    <a:pt x="7318" y="12045"/>
                    <a:pt x="7320" y="12046"/>
                    <a:pt x="7321" y="12046"/>
                  </a:cubicBezTo>
                  <a:lnTo>
                    <a:pt x="10292" y="12046"/>
                  </a:lnTo>
                  <a:cubicBezTo>
                    <a:pt x="10649" y="12048"/>
                    <a:pt x="10937" y="12336"/>
                    <a:pt x="10940" y="12693"/>
                  </a:cubicBezTo>
                  <a:lnTo>
                    <a:pt x="10940" y="14323"/>
                  </a:lnTo>
                  <a:lnTo>
                    <a:pt x="5951" y="14323"/>
                  </a:lnTo>
                  <a:cubicBezTo>
                    <a:pt x="5925" y="14323"/>
                    <a:pt x="5899" y="14317"/>
                    <a:pt x="5876" y="14308"/>
                  </a:cubicBezTo>
                  <a:lnTo>
                    <a:pt x="3971" y="13646"/>
                  </a:lnTo>
                  <a:cubicBezTo>
                    <a:pt x="3881" y="13614"/>
                    <a:pt x="3824" y="13534"/>
                    <a:pt x="3827" y="13442"/>
                  </a:cubicBezTo>
                  <a:cubicBezTo>
                    <a:pt x="3824" y="13419"/>
                    <a:pt x="3830" y="13393"/>
                    <a:pt x="3838" y="13370"/>
                  </a:cubicBezTo>
                  <a:cubicBezTo>
                    <a:pt x="3868" y="13281"/>
                    <a:pt x="3951" y="13225"/>
                    <a:pt x="4041" y="13225"/>
                  </a:cubicBezTo>
                  <a:cubicBezTo>
                    <a:pt x="4066" y="13225"/>
                    <a:pt x="4090" y="13229"/>
                    <a:pt x="4115" y="13237"/>
                  </a:cubicBezTo>
                  <a:lnTo>
                    <a:pt x="5951" y="13876"/>
                  </a:lnTo>
                  <a:cubicBezTo>
                    <a:pt x="5974" y="13885"/>
                    <a:pt x="6000" y="13888"/>
                    <a:pt x="6023" y="13888"/>
                  </a:cubicBezTo>
                  <a:lnTo>
                    <a:pt x="7506" y="13888"/>
                  </a:lnTo>
                  <a:cubicBezTo>
                    <a:pt x="7529" y="13888"/>
                    <a:pt x="7555" y="13882"/>
                    <a:pt x="7578" y="13876"/>
                  </a:cubicBezTo>
                  <a:lnTo>
                    <a:pt x="9069" y="13358"/>
                  </a:lnTo>
                  <a:cubicBezTo>
                    <a:pt x="9276" y="13286"/>
                    <a:pt x="9403" y="13073"/>
                    <a:pt x="9365" y="12854"/>
                  </a:cubicBezTo>
                  <a:cubicBezTo>
                    <a:pt x="9328" y="12639"/>
                    <a:pt x="9141" y="12477"/>
                    <a:pt x="8919" y="12477"/>
                  </a:cubicBezTo>
                  <a:lnTo>
                    <a:pt x="7310" y="12477"/>
                  </a:lnTo>
                  <a:cubicBezTo>
                    <a:pt x="7183" y="12477"/>
                    <a:pt x="7085" y="12371"/>
                    <a:pt x="7094" y="12247"/>
                  </a:cubicBezTo>
                  <a:cubicBezTo>
                    <a:pt x="7105" y="12134"/>
                    <a:pt x="7200" y="12045"/>
                    <a:pt x="7316" y="12045"/>
                  </a:cubicBezTo>
                  <a:close/>
                  <a:moveTo>
                    <a:pt x="5122" y="1"/>
                  </a:moveTo>
                  <a:cubicBezTo>
                    <a:pt x="4051" y="1"/>
                    <a:pt x="3490" y="1055"/>
                    <a:pt x="3490" y="2094"/>
                  </a:cubicBezTo>
                  <a:cubicBezTo>
                    <a:pt x="3490" y="2744"/>
                    <a:pt x="3709" y="3248"/>
                    <a:pt x="4115" y="3545"/>
                  </a:cubicBezTo>
                  <a:cubicBezTo>
                    <a:pt x="3726" y="4158"/>
                    <a:pt x="3519" y="4872"/>
                    <a:pt x="3522" y="5597"/>
                  </a:cubicBezTo>
                  <a:lnTo>
                    <a:pt x="3522" y="6559"/>
                  </a:lnTo>
                  <a:cubicBezTo>
                    <a:pt x="3522" y="6806"/>
                    <a:pt x="3547" y="7054"/>
                    <a:pt x="3602" y="7296"/>
                  </a:cubicBezTo>
                  <a:lnTo>
                    <a:pt x="1083" y="7296"/>
                  </a:lnTo>
                  <a:cubicBezTo>
                    <a:pt x="487" y="7296"/>
                    <a:pt x="4" y="7779"/>
                    <a:pt x="1" y="8375"/>
                  </a:cubicBezTo>
                  <a:lnTo>
                    <a:pt x="1" y="10220"/>
                  </a:lnTo>
                  <a:cubicBezTo>
                    <a:pt x="1" y="10338"/>
                    <a:pt x="99" y="10436"/>
                    <a:pt x="217" y="10436"/>
                  </a:cubicBezTo>
                  <a:lnTo>
                    <a:pt x="936" y="10436"/>
                  </a:lnTo>
                  <a:cubicBezTo>
                    <a:pt x="1054" y="10436"/>
                    <a:pt x="1149" y="10338"/>
                    <a:pt x="1149" y="10220"/>
                  </a:cubicBezTo>
                  <a:cubicBezTo>
                    <a:pt x="1149" y="10100"/>
                    <a:pt x="1054" y="10005"/>
                    <a:pt x="936" y="10005"/>
                  </a:cubicBezTo>
                  <a:lnTo>
                    <a:pt x="435" y="10005"/>
                  </a:lnTo>
                  <a:lnTo>
                    <a:pt x="435" y="8375"/>
                  </a:lnTo>
                  <a:cubicBezTo>
                    <a:pt x="435" y="8015"/>
                    <a:pt x="726" y="7727"/>
                    <a:pt x="1083" y="7727"/>
                  </a:cubicBezTo>
                  <a:lnTo>
                    <a:pt x="4054" y="7727"/>
                  </a:lnTo>
                  <a:cubicBezTo>
                    <a:pt x="4056" y="7727"/>
                    <a:pt x="4058" y="7727"/>
                    <a:pt x="4060" y="7727"/>
                  </a:cubicBezTo>
                  <a:cubicBezTo>
                    <a:pt x="4175" y="7727"/>
                    <a:pt x="4270" y="7813"/>
                    <a:pt x="4282" y="7926"/>
                  </a:cubicBezTo>
                  <a:cubicBezTo>
                    <a:pt x="4290" y="8053"/>
                    <a:pt x="4192" y="8159"/>
                    <a:pt x="4066" y="8159"/>
                  </a:cubicBezTo>
                  <a:lnTo>
                    <a:pt x="2456" y="8159"/>
                  </a:lnTo>
                  <a:cubicBezTo>
                    <a:pt x="2235" y="8159"/>
                    <a:pt x="2048" y="8318"/>
                    <a:pt x="2010" y="8536"/>
                  </a:cubicBezTo>
                  <a:cubicBezTo>
                    <a:pt x="1973" y="8752"/>
                    <a:pt x="2099" y="8965"/>
                    <a:pt x="2307" y="9037"/>
                  </a:cubicBezTo>
                  <a:lnTo>
                    <a:pt x="3804" y="9558"/>
                  </a:lnTo>
                  <a:cubicBezTo>
                    <a:pt x="3827" y="9567"/>
                    <a:pt x="3850" y="9570"/>
                    <a:pt x="3876" y="9570"/>
                  </a:cubicBezTo>
                  <a:lnTo>
                    <a:pt x="5355" y="9570"/>
                  </a:lnTo>
                  <a:cubicBezTo>
                    <a:pt x="5381" y="9570"/>
                    <a:pt x="5404" y="9567"/>
                    <a:pt x="5427" y="9558"/>
                  </a:cubicBezTo>
                  <a:lnTo>
                    <a:pt x="7267" y="8919"/>
                  </a:lnTo>
                  <a:cubicBezTo>
                    <a:pt x="7290" y="8911"/>
                    <a:pt x="7314" y="8907"/>
                    <a:pt x="7338" y="8907"/>
                  </a:cubicBezTo>
                  <a:cubicBezTo>
                    <a:pt x="7427" y="8907"/>
                    <a:pt x="7511" y="8964"/>
                    <a:pt x="7543" y="9055"/>
                  </a:cubicBezTo>
                  <a:cubicBezTo>
                    <a:pt x="7552" y="9078"/>
                    <a:pt x="7555" y="9101"/>
                    <a:pt x="7555" y="9127"/>
                  </a:cubicBezTo>
                  <a:cubicBezTo>
                    <a:pt x="7555" y="9219"/>
                    <a:pt x="7497" y="9299"/>
                    <a:pt x="7408" y="9331"/>
                  </a:cubicBezTo>
                  <a:lnTo>
                    <a:pt x="5502" y="9993"/>
                  </a:lnTo>
                  <a:cubicBezTo>
                    <a:pt x="5476" y="10002"/>
                    <a:pt x="5450" y="10005"/>
                    <a:pt x="5424" y="10005"/>
                  </a:cubicBezTo>
                  <a:lnTo>
                    <a:pt x="1858" y="10005"/>
                  </a:lnTo>
                  <a:cubicBezTo>
                    <a:pt x="1740" y="10005"/>
                    <a:pt x="1642" y="10100"/>
                    <a:pt x="1642" y="10220"/>
                  </a:cubicBezTo>
                  <a:cubicBezTo>
                    <a:pt x="1642" y="10338"/>
                    <a:pt x="1740" y="10436"/>
                    <a:pt x="1858" y="10436"/>
                  </a:cubicBezTo>
                  <a:lnTo>
                    <a:pt x="3527" y="10436"/>
                  </a:lnTo>
                  <a:cubicBezTo>
                    <a:pt x="3524" y="10482"/>
                    <a:pt x="3522" y="10531"/>
                    <a:pt x="3522" y="10580"/>
                  </a:cubicBezTo>
                  <a:cubicBezTo>
                    <a:pt x="3522" y="11317"/>
                    <a:pt x="3815" y="12037"/>
                    <a:pt x="4351" y="12616"/>
                  </a:cubicBezTo>
                  <a:lnTo>
                    <a:pt x="4362" y="12875"/>
                  </a:lnTo>
                  <a:lnTo>
                    <a:pt x="4250" y="12834"/>
                  </a:lnTo>
                  <a:cubicBezTo>
                    <a:pt x="4179" y="12810"/>
                    <a:pt x="4107" y="12798"/>
                    <a:pt x="4036" y="12798"/>
                  </a:cubicBezTo>
                  <a:cubicBezTo>
                    <a:pt x="3767" y="12798"/>
                    <a:pt x="3517" y="12966"/>
                    <a:pt x="3424" y="13234"/>
                  </a:cubicBezTo>
                  <a:cubicBezTo>
                    <a:pt x="3306" y="13574"/>
                    <a:pt x="3484" y="13946"/>
                    <a:pt x="3824" y="14061"/>
                  </a:cubicBezTo>
                  <a:lnTo>
                    <a:pt x="5732" y="14723"/>
                  </a:lnTo>
                  <a:cubicBezTo>
                    <a:pt x="5801" y="14749"/>
                    <a:pt x="5876" y="14760"/>
                    <a:pt x="5951" y="14760"/>
                  </a:cubicBezTo>
                  <a:lnTo>
                    <a:pt x="14544" y="14760"/>
                  </a:lnTo>
                  <a:cubicBezTo>
                    <a:pt x="14662" y="14760"/>
                    <a:pt x="14760" y="14662"/>
                    <a:pt x="14760" y="14544"/>
                  </a:cubicBezTo>
                  <a:lnTo>
                    <a:pt x="14760" y="12238"/>
                  </a:lnTo>
                  <a:cubicBezTo>
                    <a:pt x="14763" y="12118"/>
                    <a:pt x="14665" y="12017"/>
                    <a:pt x="14544" y="12017"/>
                  </a:cubicBezTo>
                  <a:lnTo>
                    <a:pt x="13853" y="12017"/>
                  </a:lnTo>
                  <a:cubicBezTo>
                    <a:pt x="13735" y="12017"/>
                    <a:pt x="13637" y="12115"/>
                    <a:pt x="13637" y="12233"/>
                  </a:cubicBezTo>
                  <a:cubicBezTo>
                    <a:pt x="13637" y="12354"/>
                    <a:pt x="13735" y="12449"/>
                    <a:pt x="13853" y="12449"/>
                  </a:cubicBezTo>
                  <a:lnTo>
                    <a:pt x="14328" y="12449"/>
                  </a:lnTo>
                  <a:lnTo>
                    <a:pt x="14328" y="14323"/>
                  </a:lnTo>
                  <a:lnTo>
                    <a:pt x="11375" y="14323"/>
                  </a:lnTo>
                  <a:lnTo>
                    <a:pt x="11375" y="12449"/>
                  </a:lnTo>
                  <a:lnTo>
                    <a:pt x="12918" y="12449"/>
                  </a:lnTo>
                  <a:cubicBezTo>
                    <a:pt x="13036" y="12449"/>
                    <a:pt x="13134" y="12354"/>
                    <a:pt x="13134" y="12233"/>
                  </a:cubicBezTo>
                  <a:cubicBezTo>
                    <a:pt x="13134" y="12115"/>
                    <a:pt x="13036" y="12017"/>
                    <a:pt x="12918" y="12017"/>
                  </a:cubicBezTo>
                  <a:lnTo>
                    <a:pt x="11136" y="12017"/>
                  </a:lnTo>
                  <a:cubicBezTo>
                    <a:pt x="11081" y="11948"/>
                    <a:pt x="11018" y="11887"/>
                    <a:pt x="10949" y="11835"/>
                  </a:cubicBezTo>
                  <a:cubicBezTo>
                    <a:pt x="11142" y="11444"/>
                    <a:pt x="11242" y="11012"/>
                    <a:pt x="11242" y="10575"/>
                  </a:cubicBezTo>
                  <a:cubicBezTo>
                    <a:pt x="11242" y="9927"/>
                    <a:pt x="11024" y="9308"/>
                    <a:pt x="10609" y="8772"/>
                  </a:cubicBezTo>
                  <a:lnTo>
                    <a:pt x="10620" y="8505"/>
                  </a:lnTo>
                  <a:cubicBezTo>
                    <a:pt x="11026" y="7935"/>
                    <a:pt x="11242" y="7252"/>
                    <a:pt x="11242" y="6553"/>
                  </a:cubicBezTo>
                  <a:lnTo>
                    <a:pt x="11242" y="5597"/>
                  </a:lnTo>
                  <a:cubicBezTo>
                    <a:pt x="11242" y="5462"/>
                    <a:pt x="11237" y="5329"/>
                    <a:pt x="11222" y="5197"/>
                  </a:cubicBezTo>
                  <a:cubicBezTo>
                    <a:pt x="11211" y="5086"/>
                    <a:pt x="11117" y="5003"/>
                    <a:pt x="11005" y="5003"/>
                  </a:cubicBezTo>
                  <a:cubicBezTo>
                    <a:pt x="10998" y="5003"/>
                    <a:pt x="10990" y="5003"/>
                    <a:pt x="10983" y="5004"/>
                  </a:cubicBezTo>
                  <a:cubicBezTo>
                    <a:pt x="10865" y="5016"/>
                    <a:pt x="10779" y="5122"/>
                    <a:pt x="10790" y="5243"/>
                  </a:cubicBezTo>
                  <a:cubicBezTo>
                    <a:pt x="10805" y="5358"/>
                    <a:pt x="10810" y="5476"/>
                    <a:pt x="10810" y="5597"/>
                  </a:cubicBezTo>
                  <a:lnTo>
                    <a:pt x="10810" y="6556"/>
                  </a:lnTo>
                  <a:cubicBezTo>
                    <a:pt x="10808" y="8185"/>
                    <a:pt x="9489" y="9506"/>
                    <a:pt x="7860" y="9509"/>
                  </a:cubicBezTo>
                  <a:cubicBezTo>
                    <a:pt x="7938" y="9406"/>
                    <a:pt x="7981" y="9279"/>
                    <a:pt x="7986" y="9150"/>
                  </a:cubicBezTo>
                  <a:lnTo>
                    <a:pt x="8044" y="9150"/>
                  </a:lnTo>
                  <a:cubicBezTo>
                    <a:pt x="9207" y="9147"/>
                    <a:pt x="10151" y="8205"/>
                    <a:pt x="10154" y="7039"/>
                  </a:cubicBezTo>
                  <a:cubicBezTo>
                    <a:pt x="10154" y="6104"/>
                    <a:pt x="9394" y="5344"/>
                    <a:pt x="8459" y="5344"/>
                  </a:cubicBezTo>
                  <a:lnTo>
                    <a:pt x="8300" y="5344"/>
                  </a:lnTo>
                  <a:cubicBezTo>
                    <a:pt x="8292" y="5306"/>
                    <a:pt x="8280" y="5272"/>
                    <a:pt x="8263" y="5237"/>
                  </a:cubicBezTo>
                  <a:cubicBezTo>
                    <a:pt x="8182" y="5053"/>
                    <a:pt x="7998" y="4935"/>
                    <a:pt x="7796" y="4935"/>
                  </a:cubicBezTo>
                  <a:lnTo>
                    <a:pt x="6964" y="4935"/>
                  </a:lnTo>
                  <a:cubicBezTo>
                    <a:pt x="6763" y="4935"/>
                    <a:pt x="6579" y="5053"/>
                    <a:pt x="6498" y="5237"/>
                  </a:cubicBezTo>
                  <a:cubicBezTo>
                    <a:pt x="6481" y="5272"/>
                    <a:pt x="6469" y="5306"/>
                    <a:pt x="6461" y="5344"/>
                  </a:cubicBezTo>
                  <a:lnTo>
                    <a:pt x="6302" y="5344"/>
                  </a:lnTo>
                  <a:cubicBezTo>
                    <a:pt x="5367" y="5344"/>
                    <a:pt x="4610" y="6104"/>
                    <a:pt x="4607" y="7039"/>
                  </a:cubicBezTo>
                  <a:cubicBezTo>
                    <a:pt x="4610" y="7866"/>
                    <a:pt x="5090" y="8611"/>
                    <a:pt x="5839" y="8957"/>
                  </a:cubicBezTo>
                  <a:lnTo>
                    <a:pt x="5413" y="9106"/>
                  </a:lnTo>
                  <a:cubicBezTo>
                    <a:pt x="5085" y="8913"/>
                    <a:pt x="4797" y="8657"/>
                    <a:pt x="4566" y="8355"/>
                  </a:cubicBezTo>
                  <a:cubicBezTo>
                    <a:pt x="4918" y="7932"/>
                    <a:pt x="4614" y="7293"/>
                    <a:pt x="4065" y="7293"/>
                  </a:cubicBezTo>
                  <a:cubicBezTo>
                    <a:pt x="4061" y="7293"/>
                    <a:pt x="4058" y="7293"/>
                    <a:pt x="4054" y="7293"/>
                  </a:cubicBezTo>
                  <a:lnTo>
                    <a:pt x="4045" y="7293"/>
                  </a:lnTo>
                  <a:cubicBezTo>
                    <a:pt x="3985" y="7054"/>
                    <a:pt x="3953" y="6806"/>
                    <a:pt x="3953" y="6556"/>
                  </a:cubicBezTo>
                  <a:lnTo>
                    <a:pt x="3953" y="5597"/>
                  </a:lnTo>
                  <a:cubicBezTo>
                    <a:pt x="3956" y="3910"/>
                    <a:pt x="5183" y="2477"/>
                    <a:pt x="6846" y="2215"/>
                  </a:cubicBezTo>
                  <a:lnTo>
                    <a:pt x="6849" y="2215"/>
                  </a:lnTo>
                  <a:cubicBezTo>
                    <a:pt x="7025" y="2186"/>
                    <a:pt x="7201" y="2171"/>
                    <a:pt x="7376" y="2171"/>
                  </a:cubicBezTo>
                  <a:lnTo>
                    <a:pt x="7382" y="2171"/>
                  </a:lnTo>
                  <a:cubicBezTo>
                    <a:pt x="8807" y="2177"/>
                    <a:pt x="10082" y="3061"/>
                    <a:pt x="10589" y="4394"/>
                  </a:cubicBezTo>
                  <a:cubicBezTo>
                    <a:pt x="10622" y="4481"/>
                    <a:pt x="10705" y="4534"/>
                    <a:pt x="10793" y="4534"/>
                  </a:cubicBezTo>
                  <a:cubicBezTo>
                    <a:pt x="10818" y="4534"/>
                    <a:pt x="10843" y="4529"/>
                    <a:pt x="10868" y="4521"/>
                  </a:cubicBezTo>
                  <a:cubicBezTo>
                    <a:pt x="10977" y="4477"/>
                    <a:pt x="11035" y="4354"/>
                    <a:pt x="10995" y="4241"/>
                  </a:cubicBezTo>
                  <a:cubicBezTo>
                    <a:pt x="10903" y="3997"/>
                    <a:pt x="10785" y="3763"/>
                    <a:pt x="10646" y="3542"/>
                  </a:cubicBezTo>
                  <a:cubicBezTo>
                    <a:pt x="11049" y="3248"/>
                    <a:pt x="11271" y="2744"/>
                    <a:pt x="11271" y="2094"/>
                  </a:cubicBezTo>
                  <a:cubicBezTo>
                    <a:pt x="11271" y="1055"/>
                    <a:pt x="10710" y="1"/>
                    <a:pt x="9636" y="1"/>
                  </a:cubicBezTo>
                  <a:cubicBezTo>
                    <a:pt x="8643" y="4"/>
                    <a:pt x="7817" y="767"/>
                    <a:pt x="7733" y="1757"/>
                  </a:cubicBezTo>
                  <a:cubicBezTo>
                    <a:pt x="7618" y="1745"/>
                    <a:pt x="7500" y="1740"/>
                    <a:pt x="7382" y="1740"/>
                  </a:cubicBezTo>
                  <a:lnTo>
                    <a:pt x="7379" y="1740"/>
                  </a:lnTo>
                  <a:cubicBezTo>
                    <a:pt x="7258" y="1740"/>
                    <a:pt x="7143" y="1745"/>
                    <a:pt x="7028" y="1757"/>
                  </a:cubicBezTo>
                  <a:cubicBezTo>
                    <a:pt x="6944" y="767"/>
                    <a:pt x="6115" y="4"/>
                    <a:pt x="5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132" name="Google Shape;2132;p125"/>
          <p:cNvGrpSpPr/>
          <p:nvPr/>
        </p:nvGrpSpPr>
        <p:grpSpPr>
          <a:xfrm>
            <a:off x="5927238" y="2938763"/>
            <a:ext cx="368925" cy="256450"/>
            <a:chOff x="5164950" y="2766900"/>
            <a:chExt cx="368925" cy="256450"/>
          </a:xfrm>
        </p:grpSpPr>
        <p:sp>
          <p:nvSpPr>
            <p:cNvPr id="2133" name="Google Shape;2133;p125"/>
            <p:cNvSpPr/>
            <p:nvPr/>
          </p:nvSpPr>
          <p:spPr>
            <a:xfrm>
              <a:off x="5164950" y="2766900"/>
              <a:ext cx="368925" cy="256450"/>
            </a:xfrm>
            <a:custGeom>
              <a:avLst/>
              <a:gdLst/>
              <a:ahLst/>
              <a:cxnLst/>
              <a:rect l="l" t="t" r="r" b="b"/>
              <a:pathLst>
                <a:path w="14757" h="10258" extrusionOk="0">
                  <a:moveTo>
                    <a:pt x="4045" y="432"/>
                  </a:moveTo>
                  <a:cubicBezTo>
                    <a:pt x="4148" y="432"/>
                    <a:pt x="4232" y="516"/>
                    <a:pt x="4232" y="620"/>
                  </a:cubicBezTo>
                  <a:lnTo>
                    <a:pt x="4232" y="1152"/>
                  </a:lnTo>
                  <a:lnTo>
                    <a:pt x="2936" y="1152"/>
                  </a:lnTo>
                  <a:lnTo>
                    <a:pt x="2936" y="620"/>
                  </a:lnTo>
                  <a:cubicBezTo>
                    <a:pt x="2936" y="516"/>
                    <a:pt x="3020" y="432"/>
                    <a:pt x="3124" y="432"/>
                  </a:cubicBezTo>
                  <a:close/>
                  <a:moveTo>
                    <a:pt x="5170" y="1587"/>
                  </a:moveTo>
                  <a:lnTo>
                    <a:pt x="5170" y="2019"/>
                  </a:lnTo>
                  <a:lnTo>
                    <a:pt x="1857" y="2019"/>
                  </a:lnTo>
                  <a:lnTo>
                    <a:pt x="1857" y="1587"/>
                  </a:lnTo>
                  <a:close/>
                  <a:moveTo>
                    <a:pt x="1178" y="5652"/>
                  </a:moveTo>
                  <a:cubicBezTo>
                    <a:pt x="1192" y="5652"/>
                    <a:pt x="1206" y="5663"/>
                    <a:pt x="1206" y="5680"/>
                  </a:cubicBezTo>
                  <a:lnTo>
                    <a:pt x="1206" y="6170"/>
                  </a:lnTo>
                  <a:cubicBezTo>
                    <a:pt x="1206" y="6184"/>
                    <a:pt x="1192" y="6199"/>
                    <a:pt x="1178" y="6199"/>
                  </a:cubicBezTo>
                  <a:lnTo>
                    <a:pt x="685" y="6199"/>
                  </a:lnTo>
                  <a:cubicBezTo>
                    <a:pt x="671" y="6199"/>
                    <a:pt x="656" y="6184"/>
                    <a:pt x="656" y="6170"/>
                  </a:cubicBezTo>
                  <a:lnTo>
                    <a:pt x="656" y="6167"/>
                  </a:lnTo>
                  <a:lnTo>
                    <a:pt x="656" y="5680"/>
                  </a:lnTo>
                  <a:cubicBezTo>
                    <a:pt x="656" y="5663"/>
                    <a:pt x="671" y="5652"/>
                    <a:pt x="685" y="5652"/>
                  </a:cubicBezTo>
                  <a:close/>
                  <a:moveTo>
                    <a:pt x="5170" y="2450"/>
                  </a:moveTo>
                  <a:lnTo>
                    <a:pt x="5170" y="4468"/>
                  </a:lnTo>
                  <a:lnTo>
                    <a:pt x="4603" y="4468"/>
                  </a:lnTo>
                  <a:cubicBezTo>
                    <a:pt x="4485" y="4468"/>
                    <a:pt x="4387" y="4566"/>
                    <a:pt x="4387" y="4684"/>
                  </a:cubicBezTo>
                  <a:cubicBezTo>
                    <a:pt x="4387" y="4805"/>
                    <a:pt x="4485" y="4900"/>
                    <a:pt x="4603" y="4900"/>
                  </a:cubicBezTo>
                  <a:lnTo>
                    <a:pt x="5170" y="4900"/>
                  </a:lnTo>
                  <a:lnTo>
                    <a:pt x="5170" y="7408"/>
                  </a:lnTo>
                  <a:lnTo>
                    <a:pt x="4123" y="7408"/>
                  </a:lnTo>
                  <a:cubicBezTo>
                    <a:pt x="3791" y="7062"/>
                    <a:pt x="3350" y="6889"/>
                    <a:pt x="2908" y="6889"/>
                  </a:cubicBezTo>
                  <a:cubicBezTo>
                    <a:pt x="2466" y="6889"/>
                    <a:pt x="2024" y="7062"/>
                    <a:pt x="1693" y="7408"/>
                  </a:cubicBezTo>
                  <a:lnTo>
                    <a:pt x="1166" y="7408"/>
                  </a:lnTo>
                  <a:lnTo>
                    <a:pt x="1166" y="6630"/>
                  </a:lnTo>
                  <a:lnTo>
                    <a:pt x="1178" y="6630"/>
                  </a:lnTo>
                  <a:cubicBezTo>
                    <a:pt x="1431" y="6627"/>
                    <a:pt x="1638" y="6423"/>
                    <a:pt x="1638" y="6167"/>
                  </a:cubicBezTo>
                  <a:lnTo>
                    <a:pt x="1638" y="5680"/>
                  </a:lnTo>
                  <a:cubicBezTo>
                    <a:pt x="1638" y="5424"/>
                    <a:pt x="1431" y="5217"/>
                    <a:pt x="1178" y="5217"/>
                  </a:cubicBezTo>
                  <a:lnTo>
                    <a:pt x="1166" y="5217"/>
                  </a:lnTo>
                  <a:lnTo>
                    <a:pt x="1166" y="5087"/>
                  </a:lnTo>
                  <a:cubicBezTo>
                    <a:pt x="1166" y="4984"/>
                    <a:pt x="1247" y="4900"/>
                    <a:pt x="1350" y="4900"/>
                  </a:cubicBezTo>
                  <a:lnTo>
                    <a:pt x="3688" y="4900"/>
                  </a:lnTo>
                  <a:cubicBezTo>
                    <a:pt x="3806" y="4900"/>
                    <a:pt x="3901" y="4805"/>
                    <a:pt x="3901" y="4684"/>
                  </a:cubicBezTo>
                  <a:cubicBezTo>
                    <a:pt x="3901" y="4566"/>
                    <a:pt x="3806" y="4468"/>
                    <a:pt x="3688" y="4468"/>
                  </a:cubicBezTo>
                  <a:lnTo>
                    <a:pt x="1699" y="4468"/>
                  </a:lnTo>
                  <a:lnTo>
                    <a:pt x="2211" y="2450"/>
                  </a:lnTo>
                  <a:close/>
                  <a:moveTo>
                    <a:pt x="1391" y="7839"/>
                  </a:moveTo>
                  <a:cubicBezTo>
                    <a:pt x="1324" y="7978"/>
                    <a:pt x="1278" y="8122"/>
                    <a:pt x="1250" y="8271"/>
                  </a:cubicBezTo>
                  <a:lnTo>
                    <a:pt x="429" y="8271"/>
                  </a:lnTo>
                  <a:lnTo>
                    <a:pt x="429" y="7839"/>
                  </a:lnTo>
                  <a:close/>
                  <a:moveTo>
                    <a:pt x="10297" y="7839"/>
                  </a:moveTo>
                  <a:cubicBezTo>
                    <a:pt x="10231" y="7978"/>
                    <a:pt x="10182" y="8122"/>
                    <a:pt x="10156" y="8271"/>
                  </a:cubicBezTo>
                  <a:lnTo>
                    <a:pt x="4566" y="8271"/>
                  </a:lnTo>
                  <a:cubicBezTo>
                    <a:pt x="4540" y="8122"/>
                    <a:pt x="4491" y="7978"/>
                    <a:pt x="4425" y="7839"/>
                  </a:cubicBezTo>
                  <a:close/>
                  <a:moveTo>
                    <a:pt x="14322" y="7839"/>
                  </a:moveTo>
                  <a:lnTo>
                    <a:pt x="14322" y="8271"/>
                  </a:lnTo>
                  <a:lnTo>
                    <a:pt x="13473" y="8271"/>
                  </a:lnTo>
                  <a:cubicBezTo>
                    <a:pt x="13444" y="8122"/>
                    <a:pt x="13398" y="7978"/>
                    <a:pt x="13332" y="7839"/>
                  </a:cubicBezTo>
                  <a:close/>
                  <a:moveTo>
                    <a:pt x="2909" y="7321"/>
                  </a:moveTo>
                  <a:cubicBezTo>
                    <a:pt x="3070" y="7321"/>
                    <a:pt x="3233" y="7352"/>
                    <a:pt x="3388" y="7416"/>
                  </a:cubicBezTo>
                  <a:cubicBezTo>
                    <a:pt x="3858" y="7609"/>
                    <a:pt x="4163" y="8067"/>
                    <a:pt x="4163" y="8574"/>
                  </a:cubicBezTo>
                  <a:cubicBezTo>
                    <a:pt x="4163" y="9267"/>
                    <a:pt x="3601" y="9829"/>
                    <a:pt x="2908" y="9829"/>
                  </a:cubicBezTo>
                  <a:cubicBezTo>
                    <a:pt x="2401" y="9829"/>
                    <a:pt x="1943" y="9523"/>
                    <a:pt x="1750" y="9054"/>
                  </a:cubicBezTo>
                  <a:cubicBezTo>
                    <a:pt x="1558" y="8585"/>
                    <a:pt x="1664" y="8047"/>
                    <a:pt x="2021" y="7687"/>
                  </a:cubicBezTo>
                  <a:cubicBezTo>
                    <a:pt x="2262" y="7448"/>
                    <a:pt x="2582" y="7321"/>
                    <a:pt x="2909" y="7321"/>
                  </a:cubicBezTo>
                  <a:close/>
                  <a:moveTo>
                    <a:pt x="11815" y="7321"/>
                  </a:moveTo>
                  <a:cubicBezTo>
                    <a:pt x="11977" y="7321"/>
                    <a:pt x="12140" y="7352"/>
                    <a:pt x="12295" y="7416"/>
                  </a:cubicBezTo>
                  <a:cubicBezTo>
                    <a:pt x="12762" y="7609"/>
                    <a:pt x="13067" y="8067"/>
                    <a:pt x="13067" y="8574"/>
                  </a:cubicBezTo>
                  <a:cubicBezTo>
                    <a:pt x="13067" y="9267"/>
                    <a:pt x="12505" y="9829"/>
                    <a:pt x="11815" y="9829"/>
                  </a:cubicBezTo>
                  <a:cubicBezTo>
                    <a:pt x="11308" y="9829"/>
                    <a:pt x="10850" y="9523"/>
                    <a:pt x="10657" y="9054"/>
                  </a:cubicBezTo>
                  <a:cubicBezTo>
                    <a:pt x="10462" y="8585"/>
                    <a:pt x="10571" y="8047"/>
                    <a:pt x="10928" y="7687"/>
                  </a:cubicBezTo>
                  <a:cubicBezTo>
                    <a:pt x="11169" y="7448"/>
                    <a:pt x="11489" y="7321"/>
                    <a:pt x="11815" y="7321"/>
                  </a:cubicBezTo>
                  <a:close/>
                  <a:moveTo>
                    <a:pt x="3126" y="1"/>
                  </a:moveTo>
                  <a:cubicBezTo>
                    <a:pt x="2784" y="1"/>
                    <a:pt x="2508" y="277"/>
                    <a:pt x="2508" y="620"/>
                  </a:cubicBezTo>
                  <a:lnTo>
                    <a:pt x="2508" y="1152"/>
                  </a:lnTo>
                  <a:lnTo>
                    <a:pt x="1759" y="1152"/>
                  </a:lnTo>
                  <a:cubicBezTo>
                    <a:pt x="1575" y="1152"/>
                    <a:pt x="1428" y="1302"/>
                    <a:pt x="1425" y="1483"/>
                  </a:cubicBezTo>
                  <a:lnTo>
                    <a:pt x="1425" y="2119"/>
                  </a:lnTo>
                  <a:cubicBezTo>
                    <a:pt x="1428" y="2301"/>
                    <a:pt x="1575" y="2450"/>
                    <a:pt x="1759" y="2450"/>
                  </a:cubicBezTo>
                  <a:lnTo>
                    <a:pt x="1768" y="2450"/>
                  </a:lnTo>
                  <a:lnTo>
                    <a:pt x="1252" y="4477"/>
                  </a:lnTo>
                  <a:cubicBezTo>
                    <a:pt x="953" y="4526"/>
                    <a:pt x="734" y="4782"/>
                    <a:pt x="734" y="5084"/>
                  </a:cubicBezTo>
                  <a:lnTo>
                    <a:pt x="734" y="5217"/>
                  </a:lnTo>
                  <a:lnTo>
                    <a:pt x="688" y="5217"/>
                  </a:lnTo>
                  <a:cubicBezTo>
                    <a:pt x="435" y="5217"/>
                    <a:pt x="228" y="5424"/>
                    <a:pt x="228" y="5677"/>
                  </a:cubicBezTo>
                  <a:lnTo>
                    <a:pt x="228" y="6167"/>
                  </a:lnTo>
                  <a:cubicBezTo>
                    <a:pt x="228" y="6423"/>
                    <a:pt x="435" y="6627"/>
                    <a:pt x="688" y="6627"/>
                  </a:cubicBezTo>
                  <a:lnTo>
                    <a:pt x="734" y="6627"/>
                  </a:lnTo>
                  <a:lnTo>
                    <a:pt x="734" y="7408"/>
                  </a:lnTo>
                  <a:lnTo>
                    <a:pt x="216" y="7408"/>
                  </a:lnTo>
                  <a:cubicBezTo>
                    <a:pt x="98" y="7408"/>
                    <a:pt x="0" y="7503"/>
                    <a:pt x="0" y="7624"/>
                  </a:cubicBezTo>
                  <a:lnTo>
                    <a:pt x="0" y="8487"/>
                  </a:lnTo>
                  <a:cubicBezTo>
                    <a:pt x="0" y="8605"/>
                    <a:pt x="98" y="8703"/>
                    <a:pt x="216" y="8703"/>
                  </a:cubicBezTo>
                  <a:lnTo>
                    <a:pt x="1229" y="8703"/>
                  </a:lnTo>
                  <a:cubicBezTo>
                    <a:pt x="1298" y="9581"/>
                    <a:pt x="2030" y="10258"/>
                    <a:pt x="2911" y="10258"/>
                  </a:cubicBezTo>
                  <a:cubicBezTo>
                    <a:pt x="3791" y="10258"/>
                    <a:pt x="4523" y="9581"/>
                    <a:pt x="4592" y="8703"/>
                  </a:cubicBezTo>
                  <a:lnTo>
                    <a:pt x="10136" y="8703"/>
                  </a:lnTo>
                  <a:cubicBezTo>
                    <a:pt x="10205" y="9581"/>
                    <a:pt x="10936" y="10258"/>
                    <a:pt x="11817" y="10258"/>
                  </a:cubicBezTo>
                  <a:cubicBezTo>
                    <a:pt x="12698" y="10258"/>
                    <a:pt x="13429" y="9581"/>
                    <a:pt x="13496" y="8703"/>
                  </a:cubicBezTo>
                  <a:lnTo>
                    <a:pt x="14541" y="8703"/>
                  </a:lnTo>
                  <a:cubicBezTo>
                    <a:pt x="14659" y="8703"/>
                    <a:pt x="14757" y="8605"/>
                    <a:pt x="14757" y="8487"/>
                  </a:cubicBezTo>
                  <a:lnTo>
                    <a:pt x="14757" y="7624"/>
                  </a:lnTo>
                  <a:cubicBezTo>
                    <a:pt x="14757" y="7504"/>
                    <a:pt x="14662" y="7408"/>
                    <a:pt x="14543" y="7408"/>
                  </a:cubicBezTo>
                  <a:cubicBezTo>
                    <a:pt x="14541" y="7408"/>
                    <a:pt x="14540" y="7408"/>
                    <a:pt x="14538" y="7408"/>
                  </a:cubicBezTo>
                  <a:lnTo>
                    <a:pt x="14480" y="7408"/>
                  </a:lnTo>
                  <a:lnTo>
                    <a:pt x="14480" y="6990"/>
                  </a:lnTo>
                  <a:cubicBezTo>
                    <a:pt x="14480" y="6872"/>
                    <a:pt x="14382" y="6774"/>
                    <a:pt x="14264" y="6774"/>
                  </a:cubicBezTo>
                  <a:cubicBezTo>
                    <a:pt x="14143" y="6774"/>
                    <a:pt x="14048" y="6872"/>
                    <a:pt x="14048" y="6990"/>
                  </a:cubicBezTo>
                  <a:lnTo>
                    <a:pt x="14048" y="7408"/>
                  </a:lnTo>
                  <a:lnTo>
                    <a:pt x="13029" y="7408"/>
                  </a:lnTo>
                  <a:cubicBezTo>
                    <a:pt x="12698" y="7062"/>
                    <a:pt x="12256" y="6889"/>
                    <a:pt x="11815" y="6889"/>
                  </a:cubicBezTo>
                  <a:cubicBezTo>
                    <a:pt x="11373" y="6889"/>
                    <a:pt x="10931" y="7062"/>
                    <a:pt x="10600" y="7408"/>
                  </a:cubicBezTo>
                  <a:lnTo>
                    <a:pt x="5602" y="7408"/>
                  </a:lnTo>
                  <a:lnTo>
                    <a:pt x="5602" y="922"/>
                  </a:lnTo>
                  <a:lnTo>
                    <a:pt x="6454" y="922"/>
                  </a:lnTo>
                  <a:cubicBezTo>
                    <a:pt x="6572" y="922"/>
                    <a:pt x="6670" y="824"/>
                    <a:pt x="6670" y="706"/>
                  </a:cubicBezTo>
                  <a:cubicBezTo>
                    <a:pt x="6670" y="588"/>
                    <a:pt x="6572" y="490"/>
                    <a:pt x="6454" y="490"/>
                  </a:cubicBezTo>
                  <a:lnTo>
                    <a:pt x="5389" y="490"/>
                  </a:lnTo>
                  <a:cubicBezTo>
                    <a:pt x="5268" y="490"/>
                    <a:pt x="5173" y="588"/>
                    <a:pt x="5173" y="706"/>
                  </a:cubicBezTo>
                  <a:lnTo>
                    <a:pt x="5173" y="1152"/>
                  </a:lnTo>
                  <a:lnTo>
                    <a:pt x="4669" y="1152"/>
                  </a:lnTo>
                  <a:lnTo>
                    <a:pt x="4669" y="620"/>
                  </a:lnTo>
                  <a:cubicBezTo>
                    <a:pt x="4667" y="277"/>
                    <a:pt x="4390" y="1"/>
                    <a:pt x="40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34" name="Google Shape;2134;p125"/>
            <p:cNvSpPr/>
            <p:nvPr/>
          </p:nvSpPr>
          <p:spPr>
            <a:xfrm>
              <a:off x="5343925" y="2779125"/>
              <a:ext cx="183050" cy="144325"/>
            </a:xfrm>
            <a:custGeom>
              <a:avLst/>
              <a:gdLst/>
              <a:ahLst/>
              <a:cxnLst/>
              <a:rect l="l" t="t" r="r" b="b"/>
              <a:pathLst>
                <a:path w="7322" h="5773" extrusionOk="0">
                  <a:moveTo>
                    <a:pt x="216" y="1"/>
                  </a:moveTo>
                  <a:cubicBezTo>
                    <a:pt x="96" y="1"/>
                    <a:pt x="1" y="99"/>
                    <a:pt x="1" y="217"/>
                  </a:cubicBezTo>
                  <a:cubicBezTo>
                    <a:pt x="1" y="335"/>
                    <a:pt x="96" y="433"/>
                    <a:pt x="216" y="433"/>
                  </a:cubicBezTo>
                  <a:lnTo>
                    <a:pt x="6889" y="433"/>
                  </a:lnTo>
                  <a:lnTo>
                    <a:pt x="6889" y="5560"/>
                  </a:lnTo>
                  <a:cubicBezTo>
                    <a:pt x="6889" y="5678"/>
                    <a:pt x="6984" y="5773"/>
                    <a:pt x="7105" y="5773"/>
                  </a:cubicBezTo>
                  <a:cubicBezTo>
                    <a:pt x="7223" y="5773"/>
                    <a:pt x="7321" y="5678"/>
                    <a:pt x="7321" y="5560"/>
                  </a:cubicBezTo>
                  <a:lnTo>
                    <a:pt x="7321" y="217"/>
                  </a:lnTo>
                  <a:cubicBezTo>
                    <a:pt x="7321" y="99"/>
                    <a:pt x="7223" y="1"/>
                    <a:pt x="71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35" name="Google Shape;2135;p125"/>
            <p:cNvSpPr/>
            <p:nvPr/>
          </p:nvSpPr>
          <p:spPr>
            <a:xfrm>
              <a:off x="5250950" y="2908900"/>
              <a:ext cx="23200" cy="10825"/>
            </a:xfrm>
            <a:custGeom>
              <a:avLst/>
              <a:gdLst/>
              <a:ahLst/>
              <a:cxnLst/>
              <a:rect l="l" t="t" r="r" b="b"/>
              <a:pathLst>
                <a:path w="928" h="433" extrusionOk="0">
                  <a:moveTo>
                    <a:pt x="216" y="0"/>
                  </a:moveTo>
                  <a:cubicBezTo>
                    <a:pt x="98" y="0"/>
                    <a:pt x="0" y="95"/>
                    <a:pt x="0" y="216"/>
                  </a:cubicBezTo>
                  <a:cubicBezTo>
                    <a:pt x="0" y="334"/>
                    <a:pt x="98" y="432"/>
                    <a:pt x="216" y="432"/>
                  </a:cubicBezTo>
                  <a:lnTo>
                    <a:pt x="711" y="432"/>
                  </a:lnTo>
                  <a:cubicBezTo>
                    <a:pt x="829" y="432"/>
                    <a:pt x="927" y="334"/>
                    <a:pt x="927" y="216"/>
                  </a:cubicBezTo>
                  <a:cubicBezTo>
                    <a:pt x="927" y="95"/>
                    <a:pt x="829" y="0"/>
                    <a:pt x="7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36" name="Google Shape;2136;p125"/>
            <p:cNvSpPr/>
            <p:nvPr/>
          </p:nvSpPr>
          <p:spPr>
            <a:xfrm>
              <a:off x="5343850" y="2811050"/>
              <a:ext cx="134600" cy="106725"/>
            </a:xfrm>
            <a:custGeom>
              <a:avLst/>
              <a:gdLst/>
              <a:ahLst/>
              <a:cxnLst/>
              <a:rect l="l" t="t" r="r" b="b"/>
              <a:pathLst>
                <a:path w="5384" h="4269" extrusionOk="0">
                  <a:moveTo>
                    <a:pt x="1249" y="439"/>
                  </a:moveTo>
                  <a:cubicBezTo>
                    <a:pt x="1538" y="439"/>
                    <a:pt x="1793" y="644"/>
                    <a:pt x="1852" y="932"/>
                  </a:cubicBezTo>
                  <a:cubicBezTo>
                    <a:pt x="1501" y="1070"/>
                    <a:pt x="1193" y="1300"/>
                    <a:pt x="962" y="1603"/>
                  </a:cubicBezTo>
                  <a:cubicBezTo>
                    <a:pt x="758" y="1496"/>
                    <a:pt x="628" y="1283"/>
                    <a:pt x="631" y="1053"/>
                  </a:cubicBezTo>
                  <a:lnTo>
                    <a:pt x="628" y="1053"/>
                  </a:lnTo>
                  <a:cubicBezTo>
                    <a:pt x="631" y="736"/>
                    <a:pt x="870" y="474"/>
                    <a:pt x="1187" y="443"/>
                  </a:cubicBezTo>
                  <a:cubicBezTo>
                    <a:pt x="1207" y="441"/>
                    <a:pt x="1228" y="439"/>
                    <a:pt x="1249" y="439"/>
                  </a:cubicBezTo>
                  <a:close/>
                  <a:moveTo>
                    <a:pt x="4336" y="433"/>
                  </a:moveTo>
                  <a:cubicBezTo>
                    <a:pt x="4463" y="433"/>
                    <a:pt x="4592" y="473"/>
                    <a:pt x="4705" y="558"/>
                  </a:cubicBezTo>
                  <a:cubicBezTo>
                    <a:pt x="5070" y="834"/>
                    <a:pt x="5021" y="1393"/>
                    <a:pt x="4615" y="1603"/>
                  </a:cubicBezTo>
                  <a:cubicBezTo>
                    <a:pt x="4388" y="1300"/>
                    <a:pt x="4080" y="1070"/>
                    <a:pt x="3729" y="932"/>
                  </a:cubicBezTo>
                  <a:cubicBezTo>
                    <a:pt x="3788" y="625"/>
                    <a:pt x="4056" y="433"/>
                    <a:pt x="4336" y="433"/>
                  </a:cubicBezTo>
                  <a:close/>
                  <a:moveTo>
                    <a:pt x="2790" y="1185"/>
                  </a:moveTo>
                  <a:cubicBezTo>
                    <a:pt x="3729" y="1185"/>
                    <a:pt x="4492" y="1781"/>
                    <a:pt x="4492" y="2512"/>
                  </a:cubicBezTo>
                  <a:cubicBezTo>
                    <a:pt x="4492" y="3244"/>
                    <a:pt x="3729" y="3837"/>
                    <a:pt x="2790" y="3837"/>
                  </a:cubicBezTo>
                  <a:cubicBezTo>
                    <a:pt x="1852" y="3837"/>
                    <a:pt x="1086" y="3244"/>
                    <a:pt x="1086" y="2512"/>
                  </a:cubicBezTo>
                  <a:cubicBezTo>
                    <a:pt x="1086" y="1781"/>
                    <a:pt x="1852" y="1185"/>
                    <a:pt x="2790" y="1185"/>
                  </a:cubicBezTo>
                  <a:close/>
                  <a:moveTo>
                    <a:pt x="1243" y="1"/>
                  </a:moveTo>
                  <a:cubicBezTo>
                    <a:pt x="1022" y="1"/>
                    <a:pt x="798" y="70"/>
                    <a:pt x="602" y="221"/>
                  </a:cubicBezTo>
                  <a:cubicBezTo>
                    <a:pt x="1" y="690"/>
                    <a:pt x="81" y="1626"/>
                    <a:pt x="758" y="1980"/>
                  </a:cubicBezTo>
                  <a:cubicBezTo>
                    <a:pt x="692" y="2150"/>
                    <a:pt x="657" y="2331"/>
                    <a:pt x="657" y="2512"/>
                  </a:cubicBezTo>
                  <a:cubicBezTo>
                    <a:pt x="657" y="3480"/>
                    <a:pt x="1616" y="4268"/>
                    <a:pt x="2793" y="4268"/>
                  </a:cubicBezTo>
                  <a:cubicBezTo>
                    <a:pt x="3970" y="4268"/>
                    <a:pt x="4926" y="3480"/>
                    <a:pt x="4926" y="2512"/>
                  </a:cubicBezTo>
                  <a:cubicBezTo>
                    <a:pt x="4926" y="2331"/>
                    <a:pt x="4895" y="2150"/>
                    <a:pt x="4828" y="1980"/>
                  </a:cubicBezTo>
                  <a:cubicBezTo>
                    <a:pt x="5171" y="1798"/>
                    <a:pt x="5384" y="1442"/>
                    <a:pt x="5384" y="1053"/>
                  </a:cubicBezTo>
                  <a:cubicBezTo>
                    <a:pt x="5384" y="520"/>
                    <a:pt x="4984" y="74"/>
                    <a:pt x="4457" y="11"/>
                  </a:cubicBezTo>
                  <a:cubicBezTo>
                    <a:pt x="4415" y="6"/>
                    <a:pt x="4373" y="3"/>
                    <a:pt x="4332" y="3"/>
                  </a:cubicBezTo>
                  <a:cubicBezTo>
                    <a:pt x="3854" y="3"/>
                    <a:pt x="3428" y="331"/>
                    <a:pt x="3311" y="808"/>
                  </a:cubicBezTo>
                  <a:cubicBezTo>
                    <a:pt x="3140" y="772"/>
                    <a:pt x="2965" y="754"/>
                    <a:pt x="2790" y="754"/>
                  </a:cubicBezTo>
                  <a:cubicBezTo>
                    <a:pt x="2615" y="754"/>
                    <a:pt x="2440" y="772"/>
                    <a:pt x="2269" y="808"/>
                  </a:cubicBezTo>
                  <a:cubicBezTo>
                    <a:pt x="2148" y="306"/>
                    <a:pt x="1705" y="1"/>
                    <a:pt x="12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37" name="Google Shape;2137;p125"/>
            <p:cNvSpPr/>
            <p:nvPr/>
          </p:nvSpPr>
          <p:spPr>
            <a:xfrm>
              <a:off x="5210000" y="2960575"/>
              <a:ext cx="48375" cy="41450"/>
            </a:xfrm>
            <a:custGeom>
              <a:avLst/>
              <a:gdLst/>
              <a:ahLst/>
              <a:cxnLst/>
              <a:rect l="l" t="t" r="r" b="b"/>
              <a:pathLst>
                <a:path w="1935" h="1658" extrusionOk="0">
                  <a:moveTo>
                    <a:pt x="1104" y="431"/>
                  </a:moveTo>
                  <a:cubicBezTo>
                    <a:pt x="1308" y="431"/>
                    <a:pt x="1503" y="589"/>
                    <a:pt x="1503" y="827"/>
                  </a:cubicBezTo>
                  <a:cubicBezTo>
                    <a:pt x="1503" y="1048"/>
                    <a:pt x="1324" y="1224"/>
                    <a:pt x="1106" y="1224"/>
                  </a:cubicBezTo>
                  <a:cubicBezTo>
                    <a:pt x="754" y="1224"/>
                    <a:pt x="576" y="798"/>
                    <a:pt x="826" y="547"/>
                  </a:cubicBezTo>
                  <a:cubicBezTo>
                    <a:pt x="907" y="467"/>
                    <a:pt x="1007" y="431"/>
                    <a:pt x="1104" y="431"/>
                  </a:cubicBezTo>
                  <a:close/>
                  <a:moveTo>
                    <a:pt x="1106" y="0"/>
                  </a:moveTo>
                  <a:cubicBezTo>
                    <a:pt x="369" y="0"/>
                    <a:pt x="0" y="893"/>
                    <a:pt x="521" y="1414"/>
                  </a:cubicBezTo>
                  <a:cubicBezTo>
                    <a:pt x="690" y="1582"/>
                    <a:pt x="897" y="1658"/>
                    <a:pt x="1100" y="1658"/>
                  </a:cubicBezTo>
                  <a:cubicBezTo>
                    <a:pt x="1526" y="1658"/>
                    <a:pt x="1935" y="1327"/>
                    <a:pt x="1935" y="827"/>
                  </a:cubicBezTo>
                  <a:cubicBezTo>
                    <a:pt x="1932" y="372"/>
                    <a:pt x="1563" y="0"/>
                    <a:pt x="1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38" name="Google Shape;2138;p125"/>
            <p:cNvSpPr/>
            <p:nvPr/>
          </p:nvSpPr>
          <p:spPr>
            <a:xfrm>
              <a:off x="5432600" y="2960575"/>
              <a:ext cx="48375" cy="41450"/>
            </a:xfrm>
            <a:custGeom>
              <a:avLst/>
              <a:gdLst/>
              <a:ahLst/>
              <a:cxnLst/>
              <a:rect l="l" t="t" r="r" b="b"/>
              <a:pathLst>
                <a:path w="1935" h="1658" extrusionOk="0">
                  <a:moveTo>
                    <a:pt x="1105" y="431"/>
                  </a:moveTo>
                  <a:cubicBezTo>
                    <a:pt x="1308" y="431"/>
                    <a:pt x="1503" y="589"/>
                    <a:pt x="1503" y="827"/>
                  </a:cubicBezTo>
                  <a:cubicBezTo>
                    <a:pt x="1506" y="1048"/>
                    <a:pt x="1327" y="1224"/>
                    <a:pt x="1109" y="1224"/>
                  </a:cubicBezTo>
                  <a:cubicBezTo>
                    <a:pt x="754" y="1224"/>
                    <a:pt x="579" y="798"/>
                    <a:pt x="829" y="547"/>
                  </a:cubicBezTo>
                  <a:cubicBezTo>
                    <a:pt x="909" y="467"/>
                    <a:pt x="1008" y="431"/>
                    <a:pt x="1105" y="431"/>
                  </a:cubicBezTo>
                  <a:close/>
                  <a:moveTo>
                    <a:pt x="1109" y="0"/>
                  </a:moveTo>
                  <a:cubicBezTo>
                    <a:pt x="372" y="0"/>
                    <a:pt x="0" y="893"/>
                    <a:pt x="521" y="1414"/>
                  </a:cubicBezTo>
                  <a:cubicBezTo>
                    <a:pt x="691" y="1582"/>
                    <a:pt x="898" y="1658"/>
                    <a:pt x="1102" y="1658"/>
                  </a:cubicBezTo>
                  <a:cubicBezTo>
                    <a:pt x="1527" y="1658"/>
                    <a:pt x="1935" y="1327"/>
                    <a:pt x="1935" y="827"/>
                  </a:cubicBezTo>
                  <a:cubicBezTo>
                    <a:pt x="1935" y="372"/>
                    <a:pt x="1563" y="0"/>
                    <a:pt x="11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39" name="Google Shape;2139;p125"/>
            <p:cNvSpPr/>
            <p:nvPr/>
          </p:nvSpPr>
          <p:spPr>
            <a:xfrm>
              <a:off x="5392875" y="2852550"/>
              <a:ext cx="12600" cy="10850"/>
            </a:xfrm>
            <a:custGeom>
              <a:avLst/>
              <a:gdLst/>
              <a:ahLst/>
              <a:cxnLst/>
              <a:rect l="l" t="t" r="r" b="b"/>
              <a:pathLst>
                <a:path w="504" h="434" extrusionOk="0">
                  <a:moveTo>
                    <a:pt x="288" y="0"/>
                  </a:moveTo>
                  <a:cubicBezTo>
                    <a:pt x="95" y="0"/>
                    <a:pt x="0" y="233"/>
                    <a:pt x="135" y="369"/>
                  </a:cubicBezTo>
                  <a:cubicBezTo>
                    <a:pt x="179" y="414"/>
                    <a:pt x="233" y="434"/>
                    <a:pt x="287" y="434"/>
                  </a:cubicBezTo>
                  <a:cubicBezTo>
                    <a:pt x="397" y="434"/>
                    <a:pt x="504" y="347"/>
                    <a:pt x="504" y="216"/>
                  </a:cubicBezTo>
                  <a:cubicBezTo>
                    <a:pt x="504" y="98"/>
                    <a:pt x="406"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40" name="Google Shape;2140;p125"/>
            <p:cNvSpPr/>
            <p:nvPr/>
          </p:nvSpPr>
          <p:spPr>
            <a:xfrm>
              <a:off x="5419925" y="2852550"/>
              <a:ext cx="12625" cy="10850"/>
            </a:xfrm>
            <a:custGeom>
              <a:avLst/>
              <a:gdLst/>
              <a:ahLst/>
              <a:cxnLst/>
              <a:rect l="l" t="t" r="r" b="b"/>
              <a:pathLst>
                <a:path w="505" h="434" extrusionOk="0">
                  <a:moveTo>
                    <a:pt x="288" y="0"/>
                  </a:moveTo>
                  <a:cubicBezTo>
                    <a:pt x="98" y="0"/>
                    <a:pt x="1" y="233"/>
                    <a:pt x="136" y="369"/>
                  </a:cubicBezTo>
                  <a:cubicBezTo>
                    <a:pt x="181" y="414"/>
                    <a:pt x="235" y="434"/>
                    <a:pt x="288" y="434"/>
                  </a:cubicBezTo>
                  <a:cubicBezTo>
                    <a:pt x="399" y="434"/>
                    <a:pt x="504" y="347"/>
                    <a:pt x="504" y="216"/>
                  </a:cubicBezTo>
                  <a:cubicBezTo>
                    <a:pt x="504" y="98"/>
                    <a:pt x="409" y="0"/>
                    <a:pt x="2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grpSp>
        <p:nvGrpSpPr>
          <p:cNvPr id="2141" name="Google Shape;2141;p125"/>
          <p:cNvGrpSpPr/>
          <p:nvPr/>
        </p:nvGrpSpPr>
        <p:grpSpPr>
          <a:xfrm>
            <a:off x="5311313" y="2826413"/>
            <a:ext cx="368875" cy="368875"/>
            <a:chOff x="4549025" y="2654550"/>
            <a:chExt cx="368875" cy="368875"/>
          </a:xfrm>
        </p:grpSpPr>
        <p:sp>
          <p:nvSpPr>
            <p:cNvPr id="2142" name="Google Shape;2142;p125"/>
            <p:cNvSpPr/>
            <p:nvPr/>
          </p:nvSpPr>
          <p:spPr>
            <a:xfrm>
              <a:off x="4616400" y="2890125"/>
              <a:ext cx="153450" cy="69900"/>
            </a:xfrm>
            <a:custGeom>
              <a:avLst/>
              <a:gdLst/>
              <a:ahLst/>
              <a:cxnLst/>
              <a:rect l="l" t="t" r="r" b="b"/>
              <a:pathLst>
                <a:path w="6138" h="2796" extrusionOk="0">
                  <a:moveTo>
                    <a:pt x="216" y="0"/>
                  </a:moveTo>
                  <a:cubicBezTo>
                    <a:pt x="98" y="0"/>
                    <a:pt x="0" y="98"/>
                    <a:pt x="0" y="216"/>
                  </a:cubicBezTo>
                  <a:lnTo>
                    <a:pt x="0" y="2579"/>
                  </a:lnTo>
                  <a:cubicBezTo>
                    <a:pt x="0" y="2700"/>
                    <a:pt x="98" y="2795"/>
                    <a:pt x="216" y="2795"/>
                  </a:cubicBezTo>
                  <a:lnTo>
                    <a:pt x="1002" y="2795"/>
                  </a:lnTo>
                  <a:cubicBezTo>
                    <a:pt x="1120" y="2795"/>
                    <a:pt x="1218" y="2700"/>
                    <a:pt x="1218" y="2579"/>
                  </a:cubicBezTo>
                  <a:cubicBezTo>
                    <a:pt x="1218" y="2461"/>
                    <a:pt x="1120" y="2363"/>
                    <a:pt x="1002" y="2363"/>
                  </a:cubicBezTo>
                  <a:lnTo>
                    <a:pt x="432" y="2363"/>
                  </a:lnTo>
                  <a:lnTo>
                    <a:pt x="432" y="432"/>
                  </a:lnTo>
                  <a:lnTo>
                    <a:pt x="5706" y="432"/>
                  </a:lnTo>
                  <a:lnTo>
                    <a:pt x="5706" y="2363"/>
                  </a:lnTo>
                  <a:lnTo>
                    <a:pt x="1912" y="2363"/>
                  </a:lnTo>
                  <a:cubicBezTo>
                    <a:pt x="1794" y="2363"/>
                    <a:pt x="1696" y="2461"/>
                    <a:pt x="1696" y="2579"/>
                  </a:cubicBezTo>
                  <a:cubicBezTo>
                    <a:pt x="1696" y="2700"/>
                    <a:pt x="1794" y="2795"/>
                    <a:pt x="1912" y="2795"/>
                  </a:cubicBezTo>
                  <a:lnTo>
                    <a:pt x="5922" y="2795"/>
                  </a:lnTo>
                  <a:cubicBezTo>
                    <a:pt x="6040" y="2795"/>
                    <a:pt x="6138" y="2700"/>
                    <a:pt x="6138" y="2579"/>
                  </a:cubicBezTo>
                  <a:lnTo>
                    <a:pt x="6138" y="216"/>
                  </a:lnTo>
                  <a:cubicBezTo>
                    <a:pt x="6138" y="98"/>
                    <a:pt x="6040" y="0"/>
                    <a:pt x="592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43" name="Google Shape;2143;p125"/>
            <p:cNvSpPr/>
            <p:nvPr/>
          </p:nvSpPr>
          <p:spPr>
            <a:xfrm>
              <a:off x="4800125" y="2943075"/>
              <a:ext cx="12625" cy="10825"/>
            </a:xfrm>
            <a:custGeom>
              <a:avLst/>
              <a:gdLst/>
              <a:ahLst/>
              <a:cxnLst/>
              <a:rect l="l" t="t" r="r" b="b"/>
              <a:pathLst>
                <a:path w="505" h="433" extrusionOk="0">
                  <a:moveTo>
                    <a:pt x="289" y="1"/>
                  </a:moveTo>
                  <a:cubicBezTo>
                    <a:pt x="96" y="1"/>
                    <a:pt x="1" y="234"/>
                    <a:pt x="136" y="369"/>
                  </a:cubicBezTo>
                  <a:cubicBezTo>
                    <a:pt x="180" y="413"/>
                    <a:pt x="234" y="433"/>
                    <a:pt x="287" y="433"/>
                  </a:cubicBezTo>
                  <a:cubicBezTo>
                    <a:pt x="398" y="433"/>
                    <a:pt x="505" y="347"/>
                    <a:pt x="505" y="217"/>
                  </a:cubicBezTo>
                  <a:cubicBezTo>
                    <a:pt x="505" y="99"/>
                    <a:pt x="410" y="1"/>
                    <a:pt x="2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44" name="Google Shape;2144;p125"/>
            <p:cNvSpPr/>
            <p:nvPr/>
          </p:nvSpPr>
          <p:spPr>
            <a:xfrm>
              <a:off x="4549025" y="2654550"/>
              <a:ext cx="368875" cy="368875"/>
            </a:xfrm>
            <a:custGeom>
              <a:avLst/>
              <a:gdLst/>
              <a:ahLst/>
              <a:cxnLst/>
              <a:rect l="l" t="t" r="r" b="b"/>
              <a:pathLst>
                <a:path w="14755" h="14755" extrusionOk="0">
                  <a:moveTo>
                    <a:pt x="7382" y="431"/>
                  </a:moveTo>
                  <a:cubicBezTo>
                    <a:pt x="7505" y="431"/>
                    <a:pt x="7631" y="477"/>
                    <a:pt x="7733" y="580"/>
                  </a:cubicBezTo>
                  <a:cubicBezTo>
                    <a:pt x="8050" y="896"/>
                    <a:pt x="7825" y="1440"/>
                    <a:pt x="7379" y="1440"/>
                  </a:cubicBezTo>
                  <a:cubicBezTo>
                    <a:pt x="7100" y="1440"/>
                    <a:pt x="6875" y="1213"/>
                    <a:pt x="6875" y="936"/>
                  </a:cubicBezTo>
                  <a:cubicBezTo>
                    <a:pt x="6875" y="632"/>
                    <a:pt x="7123" y="431"/>
                    <a:pt x="7382" y="431"/>
                  </a:cubicBezTo>
                  <a:close/>
                  <a:moveTo>
                    <a:pt x="5148" y="1410"/>
                  </a:moveTo>
                  <a:cubicBezTo>
                    <a:pt x="5271" y="1410"/>
                    <a:pt x="5397" y="1456"/>
                    <a:pt x="5499" y="1558"/>
                  </a:cubicBezTo>
                  <a:cubicBezTo>
                    <a:pt x="5816" y="1878"/>
                    <a:pt x="5591" y="2419"/>
                    <a:pt x="5145" y="2419"/>
                  </a:cubicBezTo>
                  <a:cubicBezTo>
                    <a:pt x="4866" y="2419"/>
                    <a:pt x="4641" y="2194"/>
                    <a:pt x="4641" y="1915"/>
                  </a:cubicBezTo>
                  <a:cubicBezTo>
                    <a:pt x="4641" y="1611"/>
                    <a:pt x="4889" y="1410"/>
                    <a:pt x="5148" y="1410"/>
                  </a:cubicBezTo>
                  <a:close/>
                  <a:moveTo>
                    <a:pt x="9608" y="1411"/>
                  </a:moveTo>
                  <a:cubicBezTo>
                    <a:pt x="9609" y="1411"/>
                    <a:pt x="9611" y="1411"/>
                    <a:pt x="9613" y="1411"/>
                  </a:cubicBezTo>
                  <a:lnTo>
                    <a:pt x="9610" y="1414"/>
                  </a:lnTo>
                  <a:cubicBezTo>
                    <a:pt x="10059" y="1414"/>
                    <a:pt x="10284" y="1956"/>
                    <a:pt x="9967" y="2272"/>
                  </a:cubicBezTo>
                  <a:cubicBezTo>
                    <a:pt x="9863" y="2376"/>
                    <a:pt x="9736" y="2422"/>
                    <a:pt x="9612" y="2422"/>
                  </a:cubicBezTo>
                  <a:cubicBezTo>
                    <a:pt x="9353" y="2422"/>
                    <a:pt x="9106" y="2221"/>
                    <a:pt x="9106" y="1918"/>
                  </a:cubicBezTo>
                  <a:cubicBezTo>
                    <a:pt x="9106" y="1638"/>
                    <a:pt x="9331" y="1411"/>
                    <a:pt x="9608" y="1411"/>
                  </a:cubicBezTo>
                  <a:close/>
                  <a:moveTo>
                    <a:pt x="10442" y="2347"/>
                  </a:moveTo>
                  <a:lnTo>
                    <a:pt x="12046" y="2350"/>
                  </a:lnTo>
                  <a:cubicBezTo>
                    <a:pt x="12880" y="2350"/>
                    <a:pt x="13557" y="3026"/>
                    <a:pt x="13560" y="3861"/>
                  </a:cubicBezTo>
                  <a:lnTo>
                    <a:pt x="13560" y="5085"/>
                  </a:lnTo>
                  <a:lnTo>
                    <a:pt x="9636" y="5085"/>
                  </a:lnTo>
                  <a:cubicBezTo>
                    <a:pt x="9987" y="4379"/>
                    <a:pt x="9990" y="3553"/>
                    <a:pt x="9642" y="2851"/>
                  </a:cubicBezTo>
                  <a:cubicBezTo>
                    <a:pt x="9981" y="2839"/>
                    <a:pt x="10287" y="2646"/>
                    <a:pt x="10442" y="2347"/>
                  </a:cubicBezTo>
                  <a:close/>
                  <a:moveTo>
                    <a:pt x="7378" y="1872"/>
                  </a:moveTo>
                  <a:cubicBezTo>
                    <a:pt x="8223" y="1873"/>
                    <a:pt x="8983" y="2382"/>
                    <a:pt x="9308" y="3162"/>
                  </a:cubicBezTo>
                  <a:cubicBezTo>
                    <a:pt x="9630" y="3942"/>
                    <a:pt x="9452" y="4843"/>
                    <a:pt x="8853" y="5439"/>
                  </a:cubicBezTo>
                  <a:cubicBezTo>
                    <a:pt x="8454" y="5840"/>
                    <a:pt x="7920" y="6052"/>
                    <a:pt x="7375" y="6052"/>
                  </a:cubicBezTo>
                  <a:cubicBezTo>
                    <a:pt x="7106" y="6052"/>
                    <a:pt x="6835" y="6000"/>
                    <a:pt x="6576" y="5894"/>
                  </a:cubicBezTo>
                  <a:cubicBezTo>
                    <a:pt x="5796" y="5568"/>
                    <a:pt x="5286" y="4806"/>
                    <a:pt x="5286" y="3962"/>
                  </a:cubicBezTo>
                  <a:cubicBezTo>
                    <a:pt x="5289" y="2808"/>
                    <a:pt x="6224" y="1873"/>
                    <a:pt x="7378" y="1872"/>
                  </a:cubicBezTo>
                  <a:close/>
                  <a:moveTo>
                    <a:pt x="2186" y="5519"/>
                  </a:moveTo>
                  <a:lnTo>
                    <a:pt x="2186" y="6757"/>
                  </a:lnTo>
                  <a:lnTo>
                    <a:pt x="1196" y="6757"/>
                  </a:lnTo>
                  <a:lnTo>
                    <a:pt x="1196" y="5519"/>
                  </a:lnTo>
                  <a:close/>
                  <a:moveTo>
                    <a:pt x="3608" y="5519"/>
                  </a:moveTo>
                  <a:lnTo>
                    <a:pt x="3608" y="6757"/>
                  </a:lnTo>
                  <a:lnTo>
                    <a:pt x="2618" y="6757"/>
                  </a:lnTo>
                  <a:lnTo>
                    <a:pt x="2618" y="5519"/>
                  </a:lnTo>
                  <a:close/>
                  <a:moveTo>
                    <a:pt x="5030" y="5519"/>
                  </a:moveTo>
                  <a:lnTo>
                    <a:pt x="5030" y="6757"/>
                  </a:lnTo>
                  <a:lnTo>
                    <a:pt x="4040" y="6757"/>
                  </a:lnTo>
                  <a:lnTo>
                    <a:pt x="4040" y="5519"/>
                  </a:lnTo>
                  <a:close/>
                  <a:moveTo>
                    <a:pt x="5459" y="5600"/>
                  </a:moveTo>
                  <a:cubicBezTo>
                    <a:pt x="5727" y="5911"/>
                    <a:pt x="6069" y="6156"/>
                    <a:pt x="6452" y="6308"/>
                  </a:cubicBezTo>
                  <a:lnTo>
                    <a:pt x="6449" y="6308"/>
                  </a:lnTo>
                  <a:lnTo>
                    <a:pt x="6449" y="6757"/>
                  </a:lnTo>
                  <a:lnTo>
                    <a:pt x="5459" y="6757"/>
                  </a:lnTo>
                  <a:lnTo>
                    <a:pt x="5459" y="5600"/>
                  </a:lnTo>
                  <a:close/>
                  <a:moveTo>
                    <a:pt x="7871" y="6435"/>
                  </a:moveTo>
                  <a:lnTo>
                    <a:pt x="7871" y="6757"/>
                  </a:lnTo>
                  <a:lnTo>
                    <a:pt x="6881" y="6757"/>
                  </a:lnTo>
                  <a:lnTo>
                    <a:pt x="6881" y="6435"/>
                  </a:lnTo>
                  <a:cubicBezTo>
                    <a:pt x="7045" y="6467"/>
                    <a:pt x="7211" y="6482"/>
                    <a:pt x="7376" y="6482"/>
                  </a:cubicBezTo>
                  <a:cubicBezTo>
                    <a:pt x="7542" y="6482"/>
                    <a:pt x="7707" y="6467"/>
                    <a:pt x="7871" y="6435"/>
                  </a:cubicBezTo>
                  <a:close/>
                  <a:moveTo>
                    <a:pt x="9293" y="5600"/>
                  </a:moveTo>
                  <a:lnTo>
                    <a:pt x="9293" y="6757"/>
                  </a:lnTo>
                  <a:lnTo>
                    <a:pt x="8303" y="6757"/>
                  </a:lnTo>
                  <a:lnTo>
                    <a:pt x="8303" y="6308"/>
                  </a:lnTo>
                  <a:cubicBezTo>
                    <a:pt x="8686" y="6156"/>
                    <a:pt x="9026" y="5911"/>
                    <a:pt x="9293" y="5600"/>
                  </a:cubicBezTo>
                  <a:close/>
                  <a:moveTo>
                    <a:pt x="10716" y="5519"/>
                  </a:moveTo>
                  <a:lnTo>
                    <a:pt x="10716" y="6757"/>
                  </a:lnTo>
                  <a:lnTo>
                    <a:pt x="9725" y="6757"/>
                  </a:lnTo>
                  <a:lnTo>
                    <a:pt x="9725" y="5519"/>
                  </a:lnTo>
                  <a:close/>
                  <a:moveTo>
                    <a:pt x="12138" y="5519"/>
                  </a:moveTo>
                  <a:lnTo>
                    <a:pt x="12138" y="6757"/>
                  </a:lnTo>
                  <a:lnTo>
                    <a:pt x="11147" y="6757"/>
                  </a:lnTo>
                  <a:lnTo>
                    <a:pt x="11147" y="5519"/>
                  </a:lnTo>
                  <a:close/>
                  <a:moveTo>
                    <a:pt x="13560" y="5519"/>
                  </a:moveTo>
                  <a:lnTo>
                    <a:pt x="13560" y="6757"/>
                  </a:lnTo>
                  <a:lnTo>
                    <a:pt x="12569" y="6757"/>
                  </a:lnTo>
                  <a:lnTo>
                    <a:pt x="12569" y="5519"/>
                  </a:lnTo>
                  <a:close/>
                  <a:moveTo>
                    <a:pt x="2186" y="7189"/>
                  </a:moveTo>
                  <a:lnTo>
                    <a:pt x="2186" y="7935"/>
                  </a:lnTo>
                  <a:cubicBezTo>
                    <a:pt x="2186" y="8208"/>
                    <a:pt x="1964" y="8430"/>
                    <a:pt x="1691" y="8430"/>
                  </a:cubicBezTo>
                  <a:cubicBezTo>
                    <a:pt x="1417" y="8430"/>
                    <a:pt x="1196" y="8208"/>
                    <a:pt x="1196" y="7935"/>
                  </a:cubicBezTo>
                  <a:lnTo>
                    <a:pt x="1196" y="7189"/>
                  </a:lnTo>
                  <a:close/>
                  <a:moveTo>
                    <a:pt x="3608" y="7189"/>
                  </a:moveTo>
                  <a:lnTo>
                    <a:pt x="3608" y="7935"/>
                  </a:lnTo>
                  <a:cubicBezTo>
                    <a:pt x="3605" y="8208"/>
                    <a:pt x="3386" y="8427"/>
                    <a:pt x="3113" y="8430"/>
                  </a:cubicBezTo>
                  <a:lnTo>
                    <a:pt x="3110" y="8430"/>
                  </a:lnTo>
                  <a:cubicBezTo>
                    <a:pt x="2839" y="8430"/>
                    <a:pt x="2618" y="8208"/>
                    <a:pt x="2618" y="7935"/>
                  </a:cubicBezTo>
                  <a:lnTo>
                    <a:pt x="2618" y="7189"/>
                  </a:lnTo>
                  <a:close/>
                  <a:moveTo>
                    <a:pt x="5027" y="7189"/>
                  </a:moveTo>
                  <a:lnTo>
                    <a:pt x="5027" y="7935"/>
                  </a:lnTo>
                  <a:cubicBezTo>
                    <a:pt x="5027" y="8208"/>
                    <a:pt x="4808" y="8427"/>
                    <a:pt x="4535" y="8430"/>
                  </a:cubicBezTo>
                  <a:cubicBezTo>
                    <a:pt x="4261" y="8430"/>
                    <a:pt x="4040" y="8208"/>
                    <a:pt x="4040" y="7935"/>
                  </a:cubicBezTo>
                  <a:lnTo>
                    <a:pt x="4040" y="7189"/>
                  </a:lnTo>
                  <a:close/>
                  <a:moveTo>
                    <a:pt x="6449" y="7189"/>
                  </a:moveTo>
                  <a:lnTo>
                    <a:pt x="6449" y="7935"/>
                  </a:lnTo>
                  <a:cubicBezTo>
                    <a:pt x="6449" y="8208"/>
                    <a:pt x="6228" y="8427"/>
                    <a:pt x="5957" y="8430"/>
                  </a:cubicBezTo>
                  <a:lnTo>
                    <a:pt x="5954" y="8430"/>
                  </a:lnTo>
                  <a:cubicBezTo>
                    <a:pt x="5681" y="8430"/>
                    <a:pt x="5459" y="8208"/>
                    <a:pt x="5459" y="7935"/>
                  </a:cubicBezTo>
                  <a:lnTo>
                    <a:pt x="5459" y="7189"/>
                  </a:lnTo>
                  <a:close/>
                  <a:moveTo>
                    <a:pt x="7871" y="7189"/>
                  </a:moveTo>
                  <a:lnTo>
                    <a:pt x="7871" y="7935"/>
                  </a:lnTo>
                  <a:cubicBezTo>
                    <a:pt x="7871" y="8208"/>
                    <a:pt x="7650" y="8427"/>
                    <a:pt x="7379" y="8430"/>
                  </a:cubicBezTo>
                  <a:lnTo>
                    <a:pt x="7376" y="8430"/>
                  </a:lnTo>
                  <a:cubicBezTo>
                    <a:pt x="7103" y="8430"/>
                    <a:pt x="6881" y="8208"/>
                    <a:pt x="6881" y="7935"/>
                  </a:cubicBezTo>
                  <a:lnTo>
                    <a:pt x="6881" y="7189"/>
                  </a:lnTo>
                  <a:close/>
                  <a:moveTo>
                    <a:pt x="9293" y="7189"/>
                  </a:moveTo>
                  <a:lnTo>
                    <a:pt x="9293" y="7935"/>
                  </a:lnTo>
                  <a:cubicBezTo>
                    <a:pt x="9293" y="8208"/>
                    <a:pt x="9072" y="8427"/>
                    <a:pt x="8801" y="8430"/>
                  </a:cubicBezTo>
                  <a:lnTo>
                    <a:pt x="8798" y="8430"/>
                  </a:lnTo>
                  <a:cubicBezTo>
                    <a:pt x="8525" y="8430"/>
                    <a:pt x="8303" y="8208"/>
                    <a:pt x="8303" y="7935"/>
                  </a:cubicBezTo>
                  <a:lnTo>
                    <a:pt x="8303" y="7189"/>
                  </a:lnTo>
                  <a:close/>
                  <a:moveTo>
                    <a:pt x="10718" y="7189"/>
                  </a:moveTo>
                  <a:lnTo>
                    <a:pt x="10718" y="7935"/>
                  </a:lnTo>
                  <a:cubicBezTo>
                    <a:pt x="10716" y="8208"/>
                    <a:pt x="10494" y="8430"/>
                    <a:pt x="10223" y="8430"/>
                  </a:cubicBezTo>
                  <a:lnTo>
                    <a:pt x="10220" y="8430"/>
                  </a:lnTo>
                  <a:cubicBezTo>
                    <a:pt x="9947" y="8430"/>
                    <a:pt x="9728" y="8208"/>
                    <a:pt x="9728" y="7935"/>
                  </a:cubicBezTo>
                  <a:lnTo>
                    <a:pt x="9728" y="7189"/>
                  </a:lnTo>
                  <a:close/>
                  <a:moveTo>
                    <a:pt x="12138" y="7189"/>
                  </a:moveTo>
                  <a:lnTo>
                    <a:pt x="12138" y="7935"/>
                  </a:lnTo>
                  <a:cubicBezTo>
                    <a:pt x="12135" y="8208"/>
                    <a:pt x="11916" y="8427"/>
                    <a:pt x="11645" y="8430"/>
                  </a:cubicBezTo>
                  <a:lnTo>
                    <a:pt x="11642" y="8430"/>
                  </a:lnTo>
                  <a:cubicBezTo>
                    <a:pt x="11369" y="8430"/>
                    <a:pt x="11147" y="8208"/>
                    <a:pt x="11147" y="7935"/>
                  </a:cubicBezTo>
                  <a:lnTo>
                    <a:pt x="11147" y="7189"/>
                  </a:lnTo>
                  <a:close/>
                  <a:moveTo>
                    <a:pt x="13560" y="7189"/>
                  </a:moveTo>
                  <a:lnTo>
                    <a:pt x="13560" y="7935"/>
                  </a:lnTo>
                  <a:cubicBezTo>
                    <a:pt x="13560" y="8208"/>
                    <a:pt x="13338" y="8430"/>
                    <a:pt x="13065" y="8430"/>
                  </a:cubicBezTo>
                  <a:cubicBezTo>
                    <a:pt x="12791" y="8430"/>
                    <a:pt x="12569" y="8208"/>
                    <a:pt x="12569" y="7935"/>
                  </a:cubicBezTo>
                  <a:lnTo>
                    <a:pt x="12569" y="7189"/>
                  </a:lnTo>
                  <a:close/>
                  <a:moveTo>
                    <a:pt x="11714" y="9855"/>
                  </a:moveTo>
                  <a:lnTo>
                    <a:pt x="11714" y="13459"/>
                  </a:lnTo>
                  <a:lnTo>
                    <a:pt x="9786" y="13459"/>
                  </a:lnTo>
                  <a:lnTo>
                    <a:pt x="9786" y="9855"/>
                  </a:lnTo>
                  <a:close/>
                  <a:moveTo>
                    <a:pt x="14107" y="13891"/>
                  </a:moveTo>
                  <a:cubicBezTo>
                    <a:pt x="14225" y="13891"/>
                    <a:pt x="14323" y="13989"/>
                    <a:pt x="14323" y="14107"/>
                  </a:cubicBezTo>
                  <a:cubicBezTo>
                    <a:pt x="14323" y="14228"/>
                    <a:pt x="14225" y="14323"/>
                    <a:pt x="14107" y="14323"/>
                  </a:cubicBezTo>
                  <a:lnTo>
                    <a:pt x="649" y="14323"/>
                  </a:lnTo>
                  <a:cubicBezTo>
                    <a:pt x="531" y="14323"/>
                    <a:pt x="433" y="14228"/>
                    <a:pt x="433" y="14107"/>
                  </a:cubicBezTo>
                  <a:cubicBezTo>
                    <a:pt x="433" y="13989"/>
                    <a:pt x="531" y="13891"/>
                    <a:pt x="649" y="13891"/>
                  </a:cubicBezTo>
                  <a:close/>
                  <a:moveTo>
                    <a:pt x="7376" y="1"/>
                  </a:moveTo>
                  <a:cubicBezTo>
                    <a:pt x="6579" y="1"/>
                    <a:pt x="6147" y="936"/>
                    <a:pt x="6665" y="1544"/>
                  </a:cubicBezTo>
                  <a:cubicBezTo>
                    <a:pt x="6455" y="1604"/>
                    <a:pt x="6256" y="1691"/>
                    <a:pt x="6072" y="1803"/>
                  </a:cubicBezTo>
                  <a:cubicBezTo>
                    <a:pt x="6025" y="1325"/>
                    <a:pt x="5622" y="961"/>
                    <a:pt x="5144" y="961"/>
                  </a:cubicBezTo>
                  <a:cubicBezTo>
                    <a:pt x="5124" y="961"/>
                    <a:pt x="5105" y="961"/>
                    <a:pt x="5085" y="962"/>
                  </a:cubicBezTo>
                  <a:cubicBezTo>
                    <a:pt x="4584" y="991"/>
                    <a:pt x="4195" y="1411"/>
                    <a:pt x="4207" y="1915"/>
                  </a:cubicBezTo>
                  <a:lnTo>
                    <a:pt x="3821" y="1915"/>
                  </a:lnTo>
                  <a:cubicBezTo>
                    <a:pt x="3703" y="1915"/>
                    <a:pt x="3605" y="2013"/>
                    <a:pt x="3605" y="2131"/>
                  </a:cubicBezTo>
                  <a:cubicBezTo>
                    <a:pt x="3605" y="2252"/>
                    <a:pt x="3703" y="2347"/>
                    <a:pt x="3821" y="2347"/>
                  </a:cubicBezTo>
                  <a:lnTo>
                    <a:pt x="4313" y="2347"/>
                  </a:lnTo>
                  <a:cubicBezTo>
                    <a:pt x="4469" y="2646"/>
                    <a:pt x="4774" y="2839"/>
                    <a:pt x="5113" y="2851"/>
                  </a:cubicBezTo>
                  <a:cubicBezTo>
                    <a:pt x="4765" y="3556"/>
                    <a:pt x="4768" y="4382"/>
                    <a:pt x="5119" y="5085"/>
                  </a:cubicBezTo>
                  <a:lnTo>
                    <a:pt x="1196" y="5085"/>
                  </a:lnTo>
                  <a:lnTo>
                    <a:pt x="1196" y="3861"/>
                  </a:lnTo>
                  <a:cubicBezTo>
                    <a:pt x="1198" y="3026"/>
                    <a:pt x="1875" y="2353"/>
                    <a:pt x="2710" y="2350"/>
                  </a:cubicBezTo>
                  <a:lnTo>
                    <a:pt x="2888" y="2350"/>
                  </a:lnTo>
                  <a:cubicBezTo>
                    <a:pt x="3006" y="2350"/>
                    <a:pt x="3104" y="2255"/>
                    <a:pt x="3104" y="2134"/>
                  </a:cubicBezTo>
                  <a:cubicBezTo>
                    <a:pt x="3104" y="2016"/>
                    <a:pt x="3006" y="1918"/>
                    <a:pt x="2888" y="1918"/>
                  </a:cubicBezTo>
                  <a:lnTo>
                    <a:pt x="2710" y="1918"/>
                  </a:lnTo>
                  <a:cubicBezTo>
                    <a:pt x="1636" y="1921"/>
                    <a:pt x="767" y="2790"/>
                    <a:pt x="764" y="3864"/>
                  </a:cubicBezTo>
                  <a:lnTo>
                    <a:pt x="764" y="7935"/>
                  </a:lnTo>
                  <a:cubicBezTo>
                    <a:pt x="764" y="8266"/>
                    <a:pt x="939" y="8571"/>
                    <a:pt x="1224" y="8735"/>
                  </a:cubicBezTo>
                  <a:lnTo>
                    <a:pt x="1224" y="13459"/>
                  </a:lnTo>
                  <a:lnTo>
                    <a:pt x="649" y="13459"/>
                  </a:lnTo>
                  <a:cubicBezTo>
                    <a:pt x="292" y="13459"/>
                    <a:pt x="1" y="13747"/>
                    <a:pt x="1" y="14107"/>
                  </a:cubicBezTo>
                  <a:cubicBezTo>
                    <a:pt x="1" y="14464"/>
                    <a:pt x="292" y="14754"/>
                    <a:pt x="649" y="14754"/>
                  </a:cubicBezTo>
                  <a:lnTo>
                    <a:pt x="14107" y="14754"/>
                  </a:lnTo>
                  <a:cubicBezTo>
                    <a:pt x="14467" y="14754"/>
                    <a:pt x="14754" y="14464"/>
                    <a:pt x="14754" y="14107"/>
                  </a:cubicBezTo>
                  <a:cubicBezTo>
                    <a:pt x="14754" y="13747"/>
                    <a:pt x="14467" y="13459"/>
                    <a:pt x="14107" y="13459"/>
                  </a:cubicBezTo>
                  <a:lnTo>
                    <a:pt x="13531" y="13459"/>
                  </a:lnTo>
                  <a:lnTo>
                    <a:pt x="13531" y="10146"/>
                  </a:lnTo>
                  <a:cubicBezTo>
                    <a:pt x="13531" y="10025"/>
                    <a:pt x="13433" y="9930"/>
                    <a:pt x="13315" y="9930"/>
                  </a:cubicBezTo>
                  <a:cubicBezTo>
                    <a:pt x="13197" y="9930"/>
                    <a:pt x="13099" y="10025"/>
                    <a:pt x="13099" y="10146"/>
                  </a:cubicBezTo>
                  <a:lnTo>
                    <a:pt x="13099" y="13459"/>
                  </a:lnTo>
                  <a:lnTo>
                    <a:pt x="12149" y="13459"/>
                  </a:lnTo>
                  <a:lnTo>
                    <a:pt x="12149" y="9639"/>
                  </a:lnTo>
                  <a:cubicBezTo>
                    <a:pt x="12149" y="9521"/>
                    <a:pt x="12051" y="9423"/>
                    <a:pt x="11933" y="9423"/>
                  </a:cubicBezTo>
                  <a:lnTo>
                    <a:pt x="9570" y="9423"/>
                  </a:lnTo>
                  <a:cubicBezTo>
                    <a:pt x="9449" y="9423"/>
                    <a:pt x="9354" y="9521"/>
                    <a:pt x="9354" y="9639"/>
                  </a:cubicBezTo>
                  <a:lnTo>
                    <a:pt x="9354" y="13459"/>
                  </a:lnTo>
                  <a:lnTo>
                    <a:pt x="1656" y="13459"/>
                  </a:lnTo>
                  <a:lnTo>
                    <a:pt x="1656" y="8862"/>
                  </a:lnTo>
                  <a:lnTo>
                    <a:pt x="1691" y="8862"/>
                  </a:lnTo>
                  <a:cubicBezTo>
                    <a:pt x="1875" y="8639"/>
                    <a:pt x="2138" y="8527"/>
                    <a:pt x="2401" y="8527"/>
                  </a:cubicBezTo>
                  <a:cubicBezTo>
                    <a:pt x="2664" y="8527"/>
                    <a:pt x="2927" y="8639"/>
                    <a:pt x="3113" y="8862"/>
                  </a:cubicBezTo>
                  <a:cubicBezTo>
                    <a:pt x="3297" y="8639"/>
                    <a:pt x="3560" y="8527"/>
                    <a:pt x="3823" y="8527"/>
                  </a:cubicBezTo>
                  <a:cubicBezTo>
                    <a:pt x="4086" y="8527"/>
                    <a:pt x="4349" y="8639"/>
                    <a:pt x="4535" y="8862"/>
                  </a:cubicBezTo>
                  <a:cubicBezTo>
                    <a:pt x="4719" y="8639"/>
                    <a:pt x="4982" y="8527"/>
                    <a:pt x="5244" y="8527"/>
                  </a:cubicBezTo>
                  <a:cubicBezTo>
                    <a:pt x="5507" y="8527"/>
                    <a:pt x="5770" y="8639"/>
                    <a:pt x="5954" y="8862"/>
                  </a:cubicBezTo>
                  <a:cubicBezTo>
                    <a:pt x="6140" y="8639"/>
                    <a:pt x="6403" y="8527"/>
                    <a:pt x="6666" y="8527"/>
                  </a:cubicBezTo>
                  <a:cubicBezTo>
                    <a:pt x="6929" y="8527"/>
                    <a:pt x="7192" y="8639"/>
                    <a:pt x="7376" y="8862"/>
                  </a:cubicBezTo>
                  <a:cubicBezTo>
                    <a:pt x="7562" y="8639"/>
                    <a:pt x="7825" y="8527"/>
                    <a:pt x="8088" y="8527"/>
                  </a:cubicBezTo>
                  <a:cubicBezTo>
                    <a:pt x="8351" y="8527"/>
                    <a:pt x="8614" y="8639"/>
                    <a:pt x="8798" y="8862"/>
                  </a:cubicBezTo>
                  <a:cubicBezTo>
                    <a:pt x="8984" y="8639"/>
                    <a:pt x="9247" y="8527"/>
                    <a:pt x="9510" y="8527"/>
                  </a:cubicBezTo>
                  <a:cubicBezTo>
                    <a:pt x="9773" y="8527"/>
                    <a:pt x="10036" y="8639"/>
                    <a:pt x="10220" y="8862"/>
                  </a:cubicBezTo>
                  <a:cubicBezTo>
                    <a:pt x="10406" y="8639"/>
                    <a:pt x="10669" y="8527"/>
                    <a:pt x="10931" y="8527"/>
                  </a:cubicBezTo>
                  <a:cubicBezTo>
                    <a:pt x="11194" y="8527"/>
                    <a:pt x="11457" y="8639"/>
                    <a:pt x="11642" y="8862"/>
                  </a:cubicBezTo>
                  <a:cubicBezTo>
                    <a:pt x="11828" y="8639"/>
                    <a:pt x="12091" y="8527"/>
                    <a:pt x="12354" y="8527"/>
                  </a:cubicBezTo>
                  <a:cubicBezTo>
                    <a:pt x="12616" y="8527"/>
                    <a:pt x="12879" y="8639"/>
                    <a:pt x="13065" y="8862"/>
                  </a:cubicBezTo>
                  <a:lnTo>
                    <a:pt x="13099" y="8862"/>
                  </a:lnTo>
                  <a:lnTo>
                    <a:pt x="13099" y="9216"/>
                  </a:lnTo>
                  <a:cubicBezTo>
                    <a:pt x="13099" y="9334"/>
                    <a:pt x="13194" y="9432"/>
                    <a:pt x="13315" y="9432"/>
                  </a:cubicBezTo>
                  <a:cubicBezTo>
                    <a:pt x="13433" y="9432"/>
                    <a:pt x="13531" y="9334"/>
                    <a:pt x="13531" y="9216"/>
                  </a:cubicBezTo>
                  <a:lnTo>
                    <a:pt x="13531" y="8735"/>
                  </a:lnTo>
                  <a:cubicBezTo>
                    <a:pt x="13816" y="8568"/>
                    <a:pt x="13992" y="8266"/>
                    <a:pt x="13992" y="7935"/>
                  </a:cubicBezTo>
                  <a:lnTo>
                    <a:pt x="13992" y="3861"/>
                  </a:lnTo>
                  <a:cubicBezTo>
                    <a:pt x="13989" y="2788"/>
                    <a:pt x="13119" y="1918"/>
                    <a:pt x="12046" y="1915"/>
                  </a:cubicBezTo>
                  <a:lnTo>
                    <a:pt x="10546" y="1915"/>
                  </a:lnTo>
                  <a:cubicBezTo>
                    <a:pt x="10557" y="1411"/>
                    <a:pt x="10169" y="991"/>
                    <a:pt x="9668" y="962"/>
                  </a:cubicBezTo>
                  <a:cubicBezTo>
                    <a:pt x="9648" y="961"/>
                    <a:pt x="9628" y="961"/>
                    <a:pt x="9608" y="961"/>
                  </a:cubicBezTo>
                  <a:cubicBezTo>
                    <a:pt x="9130" y="961"/>
                    <a:pt x="8727" y="1325"/>
                    <a:pt x="8680" y="1803"/>
                  </a:cubicBezTo>
                  <a:cubicBezTo>
                    <a:pt x="8496" y="1691"/>
                    <a:pt x="8297" y="1604"/>
                    <a:pt x="8090" y="1544"/>
                  </a:cubicBezTo>
                  <a:cubicBezTo>
                    <a:pt x="8605" y="936"/>
                    <a:pt x="8174" y="1"/>
                    <a:pt x="73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45" name="Google Shape;2145;p125"/>
            <p:cNvSpPr/>
            <p:nvPr/>
          </p:nvSpPr>
          <p:spPr>
            <a:xfrm>
              <a:off x="4692100" y="2712200"/>
              <a:ext cx="82800" cy="82875"/>
            </a:xfrm>
            <a:custGeom>
              <a:avLst/>
              <a:gdLst/>
              <a:ahLst/>
              <a:cxnLst/>
              <a:rect l="l" t="t" r="r" b="b"/>
              <a:pathLst>
                <a:path w="3312" h="3315" extrusionOk="0">
                  <a:moveTo>
                    <a:pt x="1657" y="432"/>
                  </a:moveTo>
                  <a:cubicBezTo>
                    <a:pt x="1710" y="432"/>
                    <a:pt x="1765" y="452"/>
                    <a:pt x="1809" y="496"/>
                  </a:cubicBezTo>
                  <a:cubicBezTo>
                    <a:pt x="1849" y="536"/>
                    <a:pt x="1872" y="591"/>
                    <a:pt x="1872" y="648"/>
                  </a:cubicBezTo>
                  <a:lnTo>
                    <a:pt x="1872" y="1224"/>
                  </a:lnTo>
                  <a:cubicBezTo>
                    <a:pt x="1872" y="1345"/>
                    <a:pt x="1967" y="1440"/>
                    <a:pt x="2088" y="1440"/>
                  </a:cubicBezTo>
                  <a:lnTo>
                    <a:pt x="2664" y="1440"/>
                  </a:lnTo>
                  <a:cubicBezTo>
                    <a:pt x="2857" y="1440"/>
                    <a:pt x="2952" y="1673"/>
                    <a:pt x="2816" y="1811"/>
                  </a:cubicBezTo>
                  <a:cubicBezTo>
                    <a:pt x="2776" y="1852"/>
                    <a:pt x="2718" y="1872"/>
                    <a:pt x="2664" y="1872"/>
                  </a:cubicBezTo>
                  <a:lnTo>
                    <a:pt x="2088" y="1872"/>
                  </a:lnTo>
                  <a:cubicBezTo>
                    <a:pt x="1967" y="1872"/>
                    <a:pt x="1872" y="1970"/>
                    <a:pt x="1872" y="2088"/>
                  </a:cubicBezTo>
                  <a:lnTo>
                    <a:pt x="1872" y="2664"/>
                  </a:lnTo>
                  <a:cubicBezTo>
                    <a:pt x="1872" y="2785"/>
                    <a:pt x="1774" y="2880"/>
                    <a:pt x="1656" y="2880"/>
                  </a:cubicBezTo>
                  <a:cubicBezTo>
                    <a:pt x="1535" y="2880"/>
                    <a:pt x="1440" y="2785"/>
                    <a:pt x="1440" y="2664"/>
                  </a:cubicBezTo>
                  <a:lnTo>
                    <a:pt x="1440" y="2088"/>
                  </a:lnTo>
                  <a:cubicBezTo>
                    <a:pt x="1440" y="1970"/>
                    <a:pt x="1342" y="1872"/>
                    <a:pt x="1224" y="1872"/>
                  </a:cubicBezTo>
                  <a:lnTo>
                    <a:pt x="649" y="1872"/>
                  </a:lnTo>
                  <a:cubicBezTo>
                    <a:pt x="528" y="1872"/>
                    <a:pt x="433" y="1777"/>
                    <a:pt x="433" y="1656"/>
                  </a:cubicBezTo>
                  <a:cubicBezTo>
                    <a:pt x="433" y="1538"/>
                    <a:pt x="528" y="1440"/>
                    <a:pt x="649" y="1440"/>
                  </a:cubicBezTo>
                  <a:lnTo>
                    <a:pt x="1224" y="1440"/>
                  </a:lnTo>
                  <a:cubicBezTo>
                    <a:pt x="1342" y="1440"/>
                    <a:pt x="1440" y="1345"/>
                    <a:pt x="1440" y="1224"/>
                  </a:cubicBezTo>
                  <a:lnTo>
                    <a:pt x="1440" y="648"/>
                  </a:lnTo>
                  <a:cubicBezTo>
                    <a:pt x="1438" y="518"/>
                    <a:pt x="1545" y="432"/>
                    <a:pt x="1657" y="432"/>
                  </a:cubicBezTo>
                  <a:close/>
                  <a:moveTo>
                    <a:pt x="1656" y="1"/>
                  </a:moveTo>
                  <a:cubicBezTo>
                    <a:pt x="1296" y="1"/>
                    <a:pt x="1008" y="292"/>
                    <a:pt x="1008" y="648"/>
                  </a:cubicBezTo>
                  <a:lnTo>
                    <a:pt x="1008" y="1008"/>
                  </a:lnTo>
                  <a:lnTo>
                    <a:pt x="649" y="1008"/>
                  </a:lnTo>
                  <a:cubicBezTo>
                    <a:pt x="289" y="1008"/>
                    <a:pt x="1" y="1299"/>
                    <a:pt x="1" y="1656"/>
                  </a:cubicBezTo>
                  <a:cubicBezTo>
                    <a:pt x="1" y="2016"/>
                    <a:pt x="289" y="2304"/>
                    <a:pt x="649" y="2304"/>
                  </a:cubicBezTo>
                  <a:lnTo>
                    <a:pt x="1008" y="2304"/>
                  </a:lnTo>
                  <a:lnTo>
                    <a:pt x="1008" y="2664"/>
                  </a:lnTo>
                  <a:cubicBezTo>
                    <a:pt x="1008" y="3023"/>
                    <a:pt x="1296" y="3314"/>
                    <a:pt x="1656" y="3314"/>
                  </a:cubicBezTo>
                  <a:cubicBezTo>
                    <a:pt x="2013" y="3314"/>
                    <a:pt x="2304" y="3023"/>
                    <a:pt x="2304" y="2664"/>
                  </a:cubicBezTo>
                  <a:lnTo>
                    <a:pt x="2304" y="2304"/>
                  </a:lnTo>
                  <a:lnTo>
                    <a:pt x="2664" y="2304"/>
                  </a:lnTo>
                  <a:cubicBezTo>
                    <a:pt x="3021" y="2304"/>
                    <a:pt x="3311" y="2016"/>
                    <a:pt x="3311" y="1656"/>
                  </a:cubicBezTo>
                  <a:cubicBezTo>
                    <a:pt x="3311" y="1299"/>
                    <a:pt x="3021" y="1008"/>
                    <a:pt x="2664" y="1008"/>
                  </a:cubicBezTo>
                  <a:lnTo>
                    <a:pt x="2304" y="1008"/>
                  </a:lnTo>
                  <a:lnTo>
                    <a:pt x="2304" y="648"/>
                  </a:lnTo>
                  <a:cubicBezTo>
                    <a:pt x="2304" y="292"/>
                    <a:pt x="2013" y="1"/>
                    <a:pt x="16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grpSp>
      <p:sp>
        <p:nvSpPr>
          <p:cNvPr id="2146" name="Google Shape;2146;p125"/>
          <p:cNvSpPr/>
          <p:nvPr/>
        </p:nvSpPr>
        <p:spPr>
          <a:xfrm>
            <a:off x="7826263" y="1689763"/>
            <a:ext cx="265800" cy="368850"/>
          </a:xfrm>
          <a:custGeom>
            <a:avLst/>
            <a:gdLst/>
            <a:ahLst/>
            <a:cxnLst/>
            <a:rect l="l" t="t" r="r" b="b"/>
            <a:pathLst>
              <a:path w="10632" h="14754" extrusionOk="0">
                <a:moveTo>
                  <a:pt x="2396" y="1295"/>
                </a:moveTo>
                <a:cubicBezTo>
                  <a:pt x="2301" y="1860"/>
                  <a:pt x="1860" y="2303"/>
                  <a:pt x="1296" y="2395"/>
                </a:cubicBezTo>
                <a:lnTo>
                  <a:pt x="1296" y="1367"/>
                </a:lnTo>
                <a:cubicBezTo>
                  <a:pt x="1296" y="1327"/>
                  <a:pt x="1328" y="1295"/>
                  <a:pt x="1368" y="1295"/>
                </a:cubicBezTo>
                <a:close/>
                <a:moveTo>
                  <a:pt x="9264" y="1295"/>
                </a:moveTo>
                <a:cubicBezTo>
                  <a:pt x="9302" y="1295"/>
                  <a:pt x="9336" y="1327"/>
                  <a:pt x="9336" y="1367"/>
                </a:cubicBezTo>
                <a:lnTo>
                  <a:pt x="9336" y="2395"/>
                </a:lnTo>
                <a:cubicBezTo>
                  <a:pt x="8772" y="2303"/>
                  <a:pt x="8329" y="1860"/>
                  <a:pt x="8237" y="1295"/>
                </a:cubicBezTo>
                <a:close/>
                <a:moveTo>
                  <a:pt x="9264" y="432"/>
                </a:moveTo>
                <a:cubicBezTo>
                  <a:pt x="9780" y="432"/>
                  <a:pt x="10197" y="852"/>
                  <a:pt x="10200" y="1367"/>
                </a:cubicBezTo>
                <a:lnTo>
                  <a:pt x="10200" y="4048"/>
                </a:lnTo>
                <a:lnTo>
                  <a:pt x="9768" y="4048"/>
                </a:lnTo>
                <a:lnTo>
                  <a:pt x="9768" y="1367"/>
                </a:lnTo>
                <a:cubicBezTo>
                  <a:pt x="9768" y="1088"/>
                  <a:pt x="9541" y="864"/>
                  <a:pt x="9264" y="864"/>
                </a:cubicBezTo>
                <a:lnTo>
                  <a:pt x="1368" y="864"/>
                </a:lnTo>
                <a:cubicBezTo>
                  <a:pt x="1089" y="864"/>
                  <a:pt x="864" y="1088"/>
                  <a:pt x="864" y="1367"/>
                </a:cubicBezTo>
                <a:lnTo>
                  <a:pt x="864" y="4048"/>
                </a:lnTo>
                <a:lnTo>
                  <a:pt x="432" y="4048"/>
                </a:lnTo>
                <a:lnTo>
                  <a:pt x="432" y="1367"/>
                </a:lnTo>
                <a:cubicBezTo>
                  <a:pt x="432" y="852"/>
                  <a:pt x="850" y="432"/>
                  <a:pt x="1368" y="432"/>
                </a:cubicBezTo>
                <a:close/>
                <a:moveTo>
                  <a:pt x="7802" y="1295"/>
                </a:moveTo>
                <a:cubicBezTo>
                  <a:pt x="7900" y="2099"/>
                  <a:pt x="8533" y="2732"/>
                  <a:pt x="9336" y="2833"/>
                </a:cubicBezTo>
                <a:lnTo>
                  <a:pt x="9336" y="4050"/>
                </a:lnTo>
                <a:lnTo>
                  <a:pt x="7600" y="4050"/>
                </a:lnTo>
                <a:cubicBezTo>
                  <a:pt x="7517" y="3875"/>
                  <a:pt x="7341" y="3763"/>
                  <a:pt x="7146" y="3763"/>
                </a:cubicBezTo>
                <a:lnTo>
                  <a:pt x="6685" y="3763"/>
                </a:lnTo>
                <a:cubicBezTo>
                  <a:pt x="6648" y="3775"/>
                  <a:pt x="6609" y="3782"/>
                  <a:pt x="6570" y="3782"/>
                </a:cubicBezTo>
                <a:cubicBezTo>
                  <a:pt x="6531" y="3782"/>
                  <a:pt x="6492" y="3775"/>
                  <a:pt x="6455" y="3763"/>
                </a:cubicBezTo>
                <a:lnTo>
                  <a:pt x="5994" y="3763"/>
                </a:lnTo>
                <a:cubicBezTo>
                  <a:pt x="5798" y="3763"/>
                  <a:pt x="5620" y="3875"/>
                  <a:pt x="5539" y="4050"/>
                </a:cubicBezTo>
                <a:lnTo>
                  <a:pt x="5315" y="4050"/>
                </a:lnTo>
                <a:cubicBezTo>
                  <a:pt x="5197" y="4050"/>
                  <a:pt x="5099" y="4145"/>
                  <a:pt x="5099" y="4266"/>
                </a:cubicBezTo>
                <a:cubicBezTo>
                  <a:pt x="5099" y="4384"/>
                  <a:pt x="5197" y="4482"/>
                  <a:pt x="5315" y="4482"/>
                </a:cubicBezTo>
                <a:lnTo>
                  <a:pt x="5487" y="4482"/>
                </a:lnTo>
                <a:lnTo>
                  <a:pt x="5487" y="5375"/>
                </a:lnTo>
                <a:lnTo>
                  <a:pt x="430" y="5375"/>
                </a:lnTo>
                <a:lnTo>
                  <a:pt x="430" y="4482"/>
                </a:lnTo>
                <a:lnTo>
                  <a:pt x="4394" y="4482"/>
                </a:lnTo>
                <a:cubicBezTo>
                  <a:pt x="4512" y="4482"/>
                  <a:pt x="4609" y="4384"/>
                  <a:pt x="4609" y="4266"/>
                </a:cubicBezTo>
                <a:cubicBezTo>
                  <a:pt x="4609" y="4145"/>
                  <a:pt x="4512" y="4050"/>
                  <a:pt x="4394" y="4050"/>
                </a:cubicBezTo>
                <a:lnTo>
                  <a:pt x="1296" y="4050"/>
                </a:lnTo>
                <a:lnTo>
                  <a:pt x="1296" y="2833"/>
                </a:lnTo>
                <a:cubicBezTo>
                  <a:pt x="2099" y="2732"/>
                  <a:pt x="2730" y="2099"/>
                  <a:pt x="2830" y="1295"/>
                </a:cubicBezTo>
                <a:close/>
                <a:moveTo>
                  <a:pt x="10203" y="4482"/>
                </a:moveTo>
                <a:lnTo>
                  <a:pt x="10203" y="5375"/>
                </a:lnTo>
                <a:lnTo>
                  <a:pt x="7652" y="5375"/>
                </a:lnTo>
                <a:lnTo>
                  <a:pt x="7652" y="4482"/>
                </a:lnTo>
                <a:close/>
                <a:moveTo>
                  <a:pt x="6354" y="4194"/>
                </a:moveTo>
                <a:lnTo>
                  <a:pt x="6354" y="5662"/>
                </a:lnTo>
                <a:lnTo>
                  <a:pt x="5994" y="5662"/>
                </a:lnTo>
                <a:cubicBezTo>
                  <a:pt x="5954" y="5662"/>
                  <a:pt x="5922" y="5631"/>
                  <a:pt x="5922" y="5591"/>
                </a:cubicBezTo>
                <a:lnTo>
                  <a:pt x="5922" y="4266"/>
                </a:lnTo>
                <a:cubicBezTo>
                  <a:pt x="5922" y="4226"/>
                  <a:pt x="5954" y="4194"/>
                  <a:pt x="5994" y="4194"/>
                </a:cubicBezTo>
                <a:close/>
                <a:moveTo>
                  <a:pt x="7146" y="4194"/>
                </a:moveTo>
                <a:cubicBezTo>
                  <a:pt x="7186" y="4194"/>
                  <a:pt x="7218" y="4226"/>
                  <a:pt x="7218" y="4266"/>
                </a:cubicBezTo>
                <a:lnTo>
                  <a:pt x="7218" y="5591"/>
                </a:lnTo>
                <a:cubicBezTo>
                  <a:pt x="7218" y="5631"/>
                  <a:pt x="7186" y="5662"/>
                  <a:pt x="7146" y="5662"/>
                </a:cubicBezTo>
                <a:lnTo>
                  <a:pt x="6786" y="5662"/>
                </a:lnTo>
                <a:lnTo>
                  <a:pt x="6786" y="4194"/>
                </a:lnTo>
                <a:close/>
                <a:moveTo>
                  <a:pt x="9336" y="5806"/>
                </a:moveTo>
                <a:lnTo>
                  <a:pt x="9336" y="8947"/>
                </a:lnTo>
                <a:lnTo>
                  <a:pt x="7600" y="8947"/>
                </a:lnTo>
                <a:cubicBezTo>
                  <a:pt x="7517" y="8772"/>
                  <a:pt x="7341" y="8662"/>
                  <a:pt x="7146" y="8659"/>
                </a:cubicBezTo>
                <a:lnTo>
                  <a:pt x="6685" y="8659"/>
                </a:lnTo>
                <a:cubicBezTo>
                  <a:pt x="6648" y="8674"/>
                  <a:pt x="6609" y="8681"/>
                  <a:pt x="6570" y="8681"/>
                </a:cubicBezTo>
                <a:cubicBezTo>
                  <a:pt x="6531" y="8681"/>
                  <a:pt x="6492" y="8674"/>
                  <a:pt x="6455" y="8659"/>
                </a:cubicBezTo>
                <a:lnTo>
                  <a:pt x="5994" y="8659"/>
                </a:lnTo>
                <a:cubicBezTo>
                  <a:pt x="5798" y="8662"/>
                  <a:pt x="5620" y="8772"/>
                  <a:pt x="5539" y="8947"/>
                </a:cubicBezTo>
                <a:lnTo>
                  <a:pt x="1296" y="8947"/>
                </a:lnTo>
                <a:lnTo>
                  <a:pt x="1296" y="5806"/>
                </a:lnTo>
                <a:lnTo>
                  <a:pt x="5539" y="5806"/>
                </a:lnTo>
                <a:cubicBezTo>
                  <a:pt x="5620" y="5982"/>
                  <a:pt x="5798" y="6094"/>
                  <a:pt x="5994" y="6094"/>
                </a:cubicBezTo>
                <a:lnTo>
                  <a:pt x="6455" y="6094"/>
                </a:lnTo>
                <a:cubicBezTo>
                  <a:pt x="6492" y="6080"/>
                  <a:pt x="6531" y="6073"/>
                  <a:pt x="6570" y="6073"/>
                </a:cubicBezTo>
                <a:cubicBezTo>
                  <a:pt x="6609" y="6073"/>
                  <a:pt x="6648" y="6080"/>
                  <a:pt x="6685" y="6094"/>
                </a:cubicBezTo>
                <a:lnTo>
                  <a:pt x="7146" y="6094"/>
                </a:lnTo>
                <a:cubicBezTo>
                  <a:pt x="7341" y="6094"/>
                  <a:pt x="7517" y="5982"/>
                  <a:pt x="7600" y="5806"/>
                </a:cubicBezTo>
                <a:close/>
                <a:moveTo>
                  <a:pt x="864" y="5806"/>
                </a:moveTo>
                <a:lnTo>
                  <a:pt x="864" y="8950"/>
                </a:lnTo>
                <a:lnTo>
                  <a:pt x="432" y="8947"/>
                </a:lnTo>
                <a:lnTo>
                  <a:pt x="432" y="5806"/>
                </a:lnTo>
                <a:close/>
                <a:moveTo>
                  <a:pt x="5487" y="9382"/>
                </a:moveTo>
                <a:lnTo>
                  <a:pt x="5490" y="10274"/>
                </a:lnTo>
                <a:lnTo>
                  <a:pt x="430" y="10274"/>
                </a:lnTo>
                <a:lnTo>
                  <a:pt x="430" y="9382"/>
                </a:lnTo>
                <a:close/>
                <a:moveTo>
                  <a:pt x="10200" y="9382"/>
                </a:moveTo>
                <a:lnTo>
                  <a:pt x="10200" y="10274"/>
                </a:lnTo>
                <a:lnTo>
                  <a:pt x="7649" y="10274"/>
                </a:lnTo>
                <a:lnTo>
                  <a:pt x="7649" y="9382"/>
                </a:lnTo>
                <a:close/>
                <a:moveTo>
                  <a:pt x="6354" y="9094"/>
                </a:moveTo>
                <a:lnTo>
                  <a:pt x="6354" y="10562"/>
                </a:lnTo>
                <a:lnTo>
                  <a:pt x="5994" y="10562"/>
                </a:lnTo>
                <a:cubicBezTo>
                  <a:pt x="5954" y="10562"/>
                  <a:pt x="5922" y="10530"/>
                  <a:pt x="5922" y="10490"/>
                </a:cubicBezTo>
                <a:lnTo>
                  <a:pt x="5922" y="9166"/>
                </a:lnTo>
                <a:cubicBezTo>
                  <a:pt x="5922" y="9126"/>
                  <a:pt x="5954" y="9094"/>
                  <a:pt x="5994" y="9094"/>
                </a:cubicBezTo>
                <a:close/>
                <a:moveTo>
                  <a:pt x="7146" y="9094"/>
                </a:moveTo>
                <a:cubicBezTo>
                  <a:pt x="7186" y="9094"/>
                  <a:pt x="7218" y="9126"/>
                  <a:pt x="7218" y="9166"/>
                </a:cubicBezTo>
                <a:lnTo>
                  <a:pt x="7218" y="10490"/>
                </a:lnTo>
                <a:cubicBezTo>
                  <a:pt x="7218" y="10530"/>
                  <a:pt x="7186" y="10562"/>
                  <a:pt x="7146" y="10562"/>
                </a:cubicBezTo>
                <a:lnTo>
                  <a:pt x="6786" y="10562"/>
                </a:lnTo>
                <a:lnTo>
                  <a:pt x="6786" y="9094"/>
                </a:lnTo>
                <a:close/>
                <a:moveTo>
                  <a:pt x="1296" y="12361"/>
                </a:moveTo>
                <a:cubicBezTo>
                  <a:pt x="1857" y="12456"/>
                  <a:pt x="2301" y="12897"/>
                  <a:pt x="2393" y="13458"/>
                </a:cubicBezTo>
                <a:lnTo>
                  <a:pt x="1368" y="13458"/>
                </a:lnTo>
                <a:cubicBezTo>
                  <a:pt x="1328" y="13458"/>
                  <a:pt x="1296" y="13426"/>
                  <a:pt x="1296" y="13386"/>
                </a:cubicBezTo>
                <a:lnTo>
                  <a:pt x="1296" y="12361"/>
                </a:lnTo>
                <a:close/>
                <a:moveTo>
                  <a:pt x="9336" y="12361"/>
                </a:moveTo>
                <a:lnTo>
                  <a:pt x="9336" y="13386"/>
                </a:lnTo>
                <a:cubicBezTo>
                  <a:pt x="9336" y="13426"/>
                  <a:pt x="9305" y="13458"/>
                  <a:pt x="9264" y="13458"/>
                </a:cubicBezTo>
                <a:lnTo>
                  <a:pt x="8237" y="13458"/>
                </a:lnTo>
                <a:cubicBezTo>
                  <a:pt x="8332" y="12897"/>
                  <a:pt x="8772" y="12453"/>
                  <a:pt x="9336" y="12361"/>
                </a:cubicBezTo>
                <a:close/>
                <a:moveTo>
                  <a:pt x="10200" y="10706"/>
                </a:moveTo>
                <a:lnTo>
                  <a:pt x="10200" y="13386"/>
                </a:lnTo>
                <a:cubicBezTo>
                  <a:pt x="10200" y="13904"/>
                  <a:pt x="9780" y="14322"/>
                  <a:pt x="9264" y="14325"/>
                </a:cubicBezTo>
                <a:lnTo>
                  <a:pt x="1368" y="14325"/>
                </a:lnTo>
                <a:cubicBezTo>
                  <a:pt x="850" y="14322"/>
                  <a:pt x="432" y="13904"/>
                  <a:pt x="432" y="13389"/>
                </a:cubicBezTo>
                <a:lnTo>
                  <a:pt x="432" y="10706"/>
                </a:lnTo>
                <a:lnTo>
                  <a:pt x="864" y="10706"/>
                </a:lnTo>
                <a:lnTo>
                  <a:pt x="864" y="10833"/>
                </a:lnTo>
                <a:cubicBezTo>
                  <a:pt x="864" y="10951"/>
                  <a:pt x="959" y="11046"/>
                  <a:pt x="1080" y="11046"/>
                </a:cubicBezTo>
                <a:cubicBezTo>
                  <a:pt x="1198" y="11046"/>
                  <a:pt x="1296" y="10951"/>
                  <a:pt x="1296" y="10833"/>
                </a:cubicBezTo>
                <a:lnTo>
                  <a:pt x="1296" y="10709"/>
                </a:lnTo>
                <a:lnTo>
                  <a:pt x="5539" y="10709"/>
                </a:lnTo>
                <a:cubicBezTo>
                  <a:pt x="5620" y="10885"/>
                  <a:pt x="5798" y="10997"/>
                  <a:pt x="5994" y="10997"/>
                </a:cubicBezTo>
                <a:lnTo>
                  <a:pt x="6455" y="10997"/>
                </a:lnTo>
                <a:cubicBezTo>
                  <a:pt x="6492" y="10982"/>
                  <a:pt x="6531" y="10975"/>
                  <a:pt x="6570" y="10975"/>
                </a:cubicBezTo>
                <a:cubicBezTo>
                  <a:pt x="6609" y="10975"/>
                  <a:pt x="6648" y="10982"/>
                  <a:pt x="6685" y="10997"/>
                </a:cubicBezTo>
                <a:lnTo>
                  <a:pt x="7146" y="10997"/>
                </a:lnTo>
                <a:cubicBezTo>
                  <a:pt x="7341" y="10997"/>
                  <a:pt x="7517" y="10885"/>
                  <a:pt x="7600" y="10709"/>
                </a:cubicBezTo>
                <a:lnTo>
                  <a:pt x="9336" y="10709"/>
                </a:lnTo>
                <a:lnTo>
                  <a:pt x="9336" y="11927"/>
                </a:lnTo>
                <a:cubicBezTo>
                  <a:pt x="8533" y="12027"/>
                  <a:pt x="7903" y="12658"/>
                  <a:pt x="7802" y="13458"/>
                </a:cubicBezTo>
                <a:lnTo>
                  <a:pt x="2830" y="13458"/>
                </a:lnTo>
                <a:cubicBezTo>
                  <a:pt x="2730" y="12655"/>
                  <a:pt x="2096" y="12025"/>
                  <a:pt x="1296" y="11924"/>
                </a:cubicBezTo>
                <a:lnTo>
                  <a:pt x="1296" y="11757"/>
                </a:lnTo>
                <a:cubicBezTo>
                  <a:pt x="1296" y="11639"/>
                  <a:pt x="1198" y="11541"/>
                  <a:pt x="1080" y="11541"/>
                </a:cubicBezTo>
                <a:cubicBezTo>
                  <a:pt x="959" y="11541"/>
                  <a:pt x="864" y="11639"/>
                  <a:pt x="864" y="11757"/>
                </a:cubicBezTo>
                <a:lnTo>
                  <a:pt x="864" y="13386"/>
                </a:lnTo>
                <a:cubicBezTo>
                  <a:pt x="864" y="13665"/>
                  <a:pt x="1089" y="13890"/>
                  <a:pt x="1368" y="13890"/>
                </a:cubicBezTo>
                <a:lnTo>
                  <a:pt x="9264" y="13890"/>
                </a:lnTo>
                <a:cubicBezTo>
                  <a:pt x="9541" y="13890"/>
                  <a:pt x="9768" y="13665"/>
                  <a:pt x="9768" y="13386"/>
                </a:cubicBezTo>
                <a:lnTo>
                  <a:pt x="9768" y="10706"/>
                </a:lnTo>
                <a:close/>
                <a:moveTo>
                  <a:pt x="1368" y="0"/>
                </a:moveTo>
                <a:cubicBezTo>
                  <a:pt x="614" y="3"/>
                  <a:pt x="1" y="613"/>
                  <a:pt x="1" y="1367"/>
                </a:cubicBezTo>
                <a:lnTo>
                  <a:pt x="1" y="13386"/>
                </a:lnTo>
                <a:cubicBezTo>
                  <a:pt x="1" y="14140"/>
                  <a:pt x="614" y="14751"/>
                  <a:pt x="1368" y="14754"/>
                </a:cubicBezTo>
                <a:lnTo>
                  <a:pt x="9264" y="14754"/>
                </a:lnTo>
                <a:cubicBezTo>
                  <a:pt x="10019" y="14751"/>
                  <a:pt x="10629" y="14140"/>
                  <a:pt x="10632" y="13386"/>
                </a:cubicBezTo>
                <a:lnTo>
                  <a:pt x="10632" y="8291"/>
                </a:lnTo>
                <a:cubicBezTo>
                  <a:pt x="10632" y="8173"/>
                  <a:pt x="10534" y="8075"/>
                  <a:pt x="10416" y="8075"/>
                </a:cubicBezTo>
                <a:cubicBezTo>
                  <a:pt x="10295" y="8075"/>
                  <a:pt x="10200" y="8173"/>
                  <a:pt x="10200" y="8291"/>
                </a:cubicBezTo>
                <a:lnTo>
                  <a:pt x="10200" y="8950"/>
                </a:lnTo>
                <a:lnTo>
                  <a:pt x="9768" y="8950"/>
                </a:lnTo>
                <a:lnTo>
                  <a:pt x="9768" y="5806"/>
                </a:lnTo>
                <a:lnTo>
                  <a:pt x="10200" y="5806"/>
                </a:lnTo>
                <a:lnTo>
                  <a:pt x="10200" y="7378"/>
                </a:lnTo>
                <a:cubicBezTo>
                  <a:pt x="10200" y="7496"/>
                  <a:pt x="10295" y="7591"/>
                  <a:pt x="10416" y="7591"/>
                </a:cubicBezTo>
                <a:cubicBezTo>
                  <a:pt x="10534" y="7591"/>
                  <a:pt x="10632" y="7496"/>
                  <a:pt x="10632" y="7378"/>
                </a:cubicBezTo>
                <a:lnTo>
                  <a:pt x="10632" y="1367"/>
                </a:lnTo>
                <a:cubicBezTo>
                  <a:pt x="10629" y="613"/>
                  <a:pt x="10019" y="3"/>
                  <a:pt x="92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cs typeface="B Nazanin" panose="00000400000000000000" pitchFamily="2" charset="-78"/>
            </a:endParaRPr>
          </a:p>
        </p:txBody>
      </p:sp>
      <p:sp>
        <p:nvSpPr>
          <p:cNvPr id="2147" name="Google Shape;2147;p125"/>
          <p:cNvSpPr txBox="1">
            <a:spLocks noGrp="1"/>
          </p:cNvSpPr>
          <p:nvPr>
            <p:ph type="ctrTitle"/>
          </p:nvPr>
        </p:nvSpPr>
        <p:spPr>
          <a:xfrm>
            <a:off x="1403825" y="327500"/>
            <a:ext cx="6412500" cy="629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a-IR" dirty="0">
                <a:cs typeface="B Nazanin" panose="00000400000000000000" pitchFamily="2" charset="-78"/>
              </a:rPr>
              <a:t>آیکون های دامپزشکی</a:t>
            </a:r>
            <a:endParaRPr dirty="0">
              <a:cs typeface="B Nazanin" panose="00000400000000000000" pitchFamily="2" charset="-78"/>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Veterinary Clinical Case: Canine Fever by Slidesgo">
  <a:themeElements>
    <a:clrScheme name="Simple Light">
      <a:dk1>
        <a:srgbClr val="CC0000"/>
      </a:dk1>
      <a:lt1>
        <a:srgbClr val="990000"/>
      </a:lt1>
      <a:dk2>
        <a:srgbClr val="FFFFFF"/>
      </a:dk2>
      <a:lt2>
        <a:srgbClr val="D3E3EE"/>
      </a:lt2>
      <a:accent1>
        <a:srgbClr val="FFFFFF"/>
      </a:accent1>
      <a:accent2>
        <a:srgbClr val="FFFFFF"/>
      </a:accent2>
      <a:accent3>
        <a:srgbClr val="FFFFFF"/>
      </a:accent3>
      <a:accent4>
        <a:srgbClr val="FFFFFF"/>
      </a:accent4>
      <a:accent5>
        <a:srgbClr val="FFFFFF"/>
      </a:accent5>
      <a:accent6>
        <a:srgbClr val="FFFFFF"/>
      </a:accent6>
      <a:hlink>
        <a:srgbClr val="99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357</Words>
  <Application>Microsoft Office PowerPoint</Application>
  <PresentationFormat>On-screen Show (16:9)</PresentationFormat>
  <Paragraphs>50</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Alata</vt:lpstr>
      <vt:lpstr>Arial</vt:lpstr>
      <vt:lpstr>Assistant</vt:lpstr>
      <vt:lpstr>Poppins</vt:lpstr>
      <vt:lpstr>Roboto</vt:lpstr>
      <vt:lpstr>Ubuntu Condensed</vt:lpstr>
      <vt:lpstr>Veterinary Clinical Case: Canine Fever by Slidesgo</vt:lpstr>
      <vt:lpstr>تم : دامپزشکی بالینی</vt:lpstr>
      <vt:lpstr>02</vt:lpstr>
      <vt:lpstr>معرفی</vt:lpstr>
      <vt:lpstr>یافته ها</vt:lpstr>
      <vt:lpstr>خلاصه بحث</vt:lpstr>
      <vt:lpstr>رفتار</vt:lpstr>
      <vt:lpstr>موارد منع مصرف و نشانه ها</vt:lpstr>
      <vt:lpstr>آیکون های دامپزشکی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2024-02-26T15:43:27Z</dcterms:modified>
</cp:coreProperties>
</file>