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710" r:id="rId1"/>
  </p:sldMasterIdLst>
  <p:notesMasterIdLst>
    <p:notesMasterId r:id="rId11"/>
  </p:notesMasterIdLst>
  <p:sldIdLst>
    <p:sldId id="256" r:id="rId2"/>
    <p:sldId id="264" r:id="rId3"/>
    <p:sldId id="266" r:id="rId4"/>
    <p:sldId id="325" r:id="rId5"/>
    <p:sldId id="274" r:id="rId6"/>
    <p:sldId id="286" r:id="rId7"/>
    <p:sldId id="287" r:id="rId8"/>
    <p:sldId id="293" r:id="rId9"/>
    <p:sldId id="33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80">
          <p15:clr>
            <a:srgbClr val="9AA0A6"/>
          </p15:clr>
        </p15:guide>
        <p15:guide id="2" orient="horz" pos="2054">
          <p15:clr>
            <a:srgbClr val="9AA0A6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A2C64BE-0FE2-4F6A-ADC9-622745F18BE5}">
  <a:tblStyle styleId="{9A2C64BE-0FE2-4F6A-ADC9-622745F18B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2146" autoAdjust="0"/>
  </p:normalViewPr>
  <p:slideViewPr>
    <p:cSldViewPr snapToGrid="0">
      <p:cViewPr varScale="1">
        <p:scale>
          <a:sx n="87" d="100"/>
          <a:sy n="87" d="100"/>
        </p:scale>
        <p:origin x="876" y="60"/>
      </p:cViewPr>
      <p:guideLst>
        <p:guide orient="horz" pos="1480"/>
        <p:guide orient="horz" pos="205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aebb93018c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aebb93018c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gaebb93018c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4" name="Google Shape;684;gaebb93018c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af20b616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af20b616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6bad74673c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6bad74673c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aebb93018c_0_7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9" name="Google Shape;1029;gaebb93018c_0_7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gaebb93018c_0_9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7" name="Google Shape;1157;gaebb93018c_0_9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5" name="Google Shape;2965;gbee43893fe_1_18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6" name="Google Shape;2966;gbee43893fe_1_18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506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7925" y="396350"/>
            <a:ext cx="32064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91825" y="2333500"/>
            <a:ext cx="253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8039750" y="381000"/>
            <a:ext cx="1457400" cy="14574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flipH="1">
            <a:off x="-8900" y="-394400"/>
            <a:ext cx="4004400" cy="4004400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 rot="10800000">
            <a:off x="-163145" y="4488081"/>
            <a:ext cx="760200" cy="7602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/>
          <p:nvPr/>
        </p:nvSpPr>
        <p:spPr>
          <a:xfrm rot="10800000">
            <a:off x="8719105" y="192206"/>
            <a:ext cx="760200" cy="7602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ctrTitle"/>
          </p:nvPr>
        </p:nvSpPr>
        <p:spPr>
          <a:xfrm>
            <a:off x="13657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 ">
  <p:cSld name="CUSTOM_32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ctrTitle"/>
          </p:nvPr>
        </p:nvSpPr>
        <p:spPr>
          <a:xfrm flipH="1">
            <a:off x="820179" y="2475668"/>
            <a:ext cx="3259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820163" y="3293131"/>
            <a:ext cx="3259500" cy="12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ctrTitle" idx="2"/>
          </p:nvPr>
        </p:nvSpPr>
        <p:spPr>
          <a:xfrm flipH="1">
            <a:off x="820179" y="292456"/>
            <a:ext cx="3259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subTitle" idx="3"/>
          </p:nvPr>
        </p:nvSpPr>
        <p:spPr>
          <a:xfrm>
            <a:off x="820163" y="1096449"/>
            <a:ext cx="3259500" cy="12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8399400" y="1198500"/>
            <a:ext cx="1316100" cy="13161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/>
          <p:nvPr/>
        </p:nvSpPr>
        <p:spPr>
          <a:xfrm rot="10800000">
            <a:off x="-152400" y="-420750"/>
            <a:ext cx="1316100" cy="13161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26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>
            <a:off x="7057700" y="-1024675"/>
            <a:ext cx="1316100" cy="13161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4"/>
          <p:cNvSpPr/>
          <p:nvPr/>
        </p:nvSpPr>
        <p:spPr>
          <a:xfrm>
            <a:off x="2602075" y="4928725"/>
            <a:ext cx="890700" cy="8907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ctrTitle"/>
          </p:nvPr>
        </p:nvSpPr>
        <p:spPr>
          <a:xfrm>
            <a:off x="14038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3">
  <p:cSld name="CUSTOM_4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6"/>
          <p:cNvSpPr/>
          <p:nvPr/>
        </p:nvSpPr>
        <p:spPr>
          <a:xfrm>
            <a:off x="2877050" y="2847600"/>
            <a:ext cx="5017200" cy="14430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36"/>
          <p:cNvSpPr/>
          <p:nvPr/>
        </p:nvSpPr>
        <p:spPr>
          <a:xfrm>
            <a:off x="2877050" y="1255125"/>
            <a:ext cx="5017200" cy="14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36"/>
          <p:cNvSpPr/>
          <p:nvPr/>
        </p:nvSpPr>
        <p:spPr>
          <a:xfrm rot="10800000">
            <a:off x="0" y="4014300"/>
            <a:ext cx="1129200" cy="11292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36"/>
          <p:cNvSpPr/>
          <p:nvPr/>
        </p:nvSpPr>
        <p:spPr>
          <a:xfrm>
            <a:off x="8348070" y="327500"/>
            <a:ext cx="824400" cy="8244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36"/>
          <p:cNvSpPr txBox="1">
            <a:spLocks noGrp="1"/>
          </p:cNvSpPr>
          <p:nvPr>
            <p:ph type="ctrTitle"/>
          </p:nvPr>
        </p:nvSpPr>
        <p:spPr>
          <a:xfrm>
            <a:off x="1206825" y="1739884"/>
            <a:ext cx="1453500" cy="4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  <p:sp>
        <p:nvSpPr>
          <p:cNvPr id="243" name="Google Shape;243;p36"/>
          <p:cNvSpPr txBox="1">
            <a:spLocks noGrp="1"/>
          </p:cNvSpPr>
          <p:nvPr>
            <p:ph type="ctrTitle" idx="2"/>
          </p:nvPr>
        </p:nvSpPr>
        <p:spPr>
          <a:xfrm>
            <a:off x="1208725" y="3331785"/>
            <a:ext cx="1449600" cy="47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  <p:sp>
        <p:nvSpPr>
          <p:cNvPr id="244" name="Google Shape;244;p36"/>
          <p:cNvSpPr txBox="1">
            <a:spLocks noGrp="1"/>
          </p:cNvSpPr>
          <p:nvPr>
            <p:ph type="ctrTitle" idx="3"/>
          </p:nvPr>
        </p:nvSpPr>
        <p:spPr>
          <a:xfrm>
            <a:off x="3780450" y="140027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  <p:sp>
        <p:nvSpPr>
          <p:cNvPr id="245" name="Google Shape;245;p36"/>
          <p:cNvSpPr txBox="1">
            <a:spLocks noGrp="1"/>
          </p:cNvSpPr>
          <p:nvPr>
            <p:ph type="subTitle" idx="1"/>
          </p:nvPr>
        </p:nvSpPr>
        <p:spPr>
          <a:xfrm>
            <a:off x="3780500" y="1751800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46" name="Google Shape;246;p36"/>
          <p:cNvSpPr txBox="1">
            <a:spLocks noGrp="1"/>
          </p:cNvSpPr>
          <p:nvPr>
            <p:ph type="ctrTitle" idx="4"/>
          </p:nvPr>
        </p:nvSpPr>
        <p:spPr>
          <a:xfrm>
            <a:off x="3780450" y="297352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  <p:sp>
        <p:nvSpPr>
          <p:cNvPr id="247" name="Google Shape;247;p36"/>
          <p:cNvSpPr txBox="1">
            <a:spLocks noGrp="1"/>
          </p:cNvSpPr>
          <p:nvPr>
            <p:ph type="subTitle" idx="5"/>
          </p:nvPr>
        </p:nvSpPr>
        <p:spPr>
          <a:xfrm>
            <a:off x="3780500" y="3314908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48" name="Google Shape;248;p36"/>
          <p:cNvSpPr txBox="1">
            <a:spLocks noGrp="1"/>
          </p:cNvSpPr>
          <p:nvPr>
            <p:ph type="ctrTitle" idx="6"/>
          </p:nvPr>
        </p:nvSpPr>
        <p:spPr>
          <a:xfrm>
            <a:off x="5427550" y="139526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  <p:sp>
        <p:nvSpPr>
          <p:cNvPr id="249" name="Google Shape;249;p36"/>
          <p:cNvSpPr txBox="1">
            <a:spLocks noGrp="1"/>
          </p:cNvSpPr>
          <p:nvPr>
            <p:ph type="subTitle" idx="7"/>
          </p:nvPr>
        </p:nvSpPr>
        <p:spPr>
          <a:xfrm>
            <a:off x="5427550" y="1751800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50" name="Google Shape;250;p36"/>
          <p:cNvSpPr txBox="1">
            <a:spLocks noGrp="1"/>
          </p:cNvSpPr>
          <p:nvPr>
            <p:ph type="ctrTitle" idx="8"/>
          </p:nvPr>
        </p:nvSpPr>
        <p:spPr>
          <a:xfrm>
            <a:off x="5427500" y="297352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  <p:sp>
        <p:nvSpPr>
          <p:cNvPr id="251" name="Google Shape;251;p36"/>
          <p:cNvSpPr txBox="1">
            <a:spLocks noGrp="1"/>
          </p:cNvSpPr>
          <p:nvPr>
            <p:ph type="subTitle" idx="9"/>
          </p:nvPr>
        </p:nvSpPr>
        <p:spPr>
          <a:xfrm>
            <a:off x="5427500" y="3328275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52" name="Google Shape;252;p36"/>
          <p:cNvSpPr txBox="1">
            <a:spLocks noGrp="1"/>
          </p:cNvSpPr>
          <p:nvPr>
            <p:ph type="ctrTitle" idx="13"/>
          </p:nvPr>
        </p:nvSpPr>
        <p:spPr>
          <a:xfrm>
            <a:off x="1365750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27"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4"/>
          <p:cNvSpPr/>
          <p:nvPr/>
        </p:nvSpPr>
        <p:spPr>
          <a:xfrm rot="10800000">
            <a:off x="2551394" y="3667539"/>
            <a:ext cx="1562400" cy="15624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54"/>
          <p:cNvSpPr/>
          <p:nvPr/>
        </p:nvSpPr>
        <p:spPr>
          <a:xfrm rot="10800000">
            <a:off x="-615556" y="392264"/>
            <a:ext cx="1562400" cy="15624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54"/>
          <p:cNvSpPr txBox="1">
            <a:spLocks noGrp="1"/>
          </p:cNvSpPr>
          <p:nvPr>
            <p:ph type="ctrTitle"/>
          </p:nvPr>
        </p:nvSpPr>
        <p:spPr>
          <a:xfrm>
            <a:off x="13657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Ubuntu Condensed"/>
              <a:buNone/>
              <a:defRPr sz="1400">
                <a:latin typeface="Ubuntu Condensed"/>
                <a:ea typeface="Ubuntu Condensed"/>
                <a:cs typeface="Ubuntu Condensed"/>
                <a:sym typeface="Ubuntu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6"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1"/>
          <p:cNvSpPr/>
          <p:nvPr/>
        </p:nvSpPr>
        <p:spPr>
          <a:xfrm>
            <a:off x="148775" y="-844875"/>
            <a:ext cx="1316100" cy="13161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61"/>
          <p:cNvSpPr/>
          <p:nvPr/>
        </p:nvSpPr>
        <p:spPr>
          <a:xfrm>
            <a:off x="7855175" y="4768200"/>
            <a:ext cx="890700" cy="890700"/>
          </a:xfrm>
          <a:prstGeom prst="teardrop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57"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2"/>
          <p:cNvSpPr/>
          <p:nvPr/>
        </p:nvSpPr>
        <p:spPr>
          <a:xfrm>
            <a:off x="1209600" y="733500"/>
            <a:ext cx="6724800" cy="3676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0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 Medium"/>
              <a:buNone/>
              <a:defRPr sz="2800">
                <a:solidFill>
                  <a:schemeClr val="dk1"/>
                </a:solidFill>
                <a:latin typeface="Livvic Medium"/>
                <a:ea typeface="Livvic Medium"/>
                <a:cs typeface="Livvic Medium"/>
                <a:sym typeface="Livvic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vvic"/>
              <a:buNone/>
              <a:defRPr sz="2800">
                <a:solidFill>
                  <a:schemeClr val="dk1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Light"/>
              <a:buChar char="●"/>
              <a:defRPr sz="18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○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■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●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○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■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●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 Light"/>
              <a:buChar char="○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 Light"/>
              <a:buChar char="■"/>
              <a:defRPr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66" r:id="rId3"/>
    <p:sldLayoutId id="2147483670" r:id="rId4"/>
    <p:sldLayoutId id="2147483682" r:id="rId5"/>
    <p:sldLayoutId id="2147483700" r:id="rId6"/>
    <p:sldLayoutId id="2147483707" r:id="rId7"/>
    <p:sldLayoutId id="2147483708" r:id="rId8"/>
    <p:sldLayoutId id="214748371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qGGfFkc7HV8X6qDVLs75U84nB-Aq2dME8G7sOvD1oBQ/cop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65"/>
          <p:cNvSpPr txBox="1">
            <a:spLocks noGrp="1"/>
          </p:cNvSpPr>
          <p:nvPr>
            <p:ph type="ctrTitle"/>
          </p:nvPr>
        </p:nvSpPr>
        <p:spPr>
          <a:xfrm>
            <a:off x="92164" y="924830"/>
            <a:ext cx="3691165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sz="4000" dirty="0">
                <a:cs typeface="B Nazanin" panose="00000700000000000000" pitchFamily="2" charset="-78"/>
              </a:rPr>
              <a:t>مرکز درمان حیوانات</a:t>
            </a:r>
            <a:endParaRPr sz="4000" dirty="0">
              <a:cs typeface="B Nazanin" panose="00000700000000000000" pitchFamily="2" charset="-78"/>
            </a:endParaRPr>
          </a:p>
        </p:txBody>
      </p:sp>
      <p:sp>
        <p:nvSpPr>
          <p:cNvPr id="474" name="Google Shape;474;p65"/>
          <p:cNvSpPr txBox="1">
            <a:spLocks noGrp="1"/>
          </p:cNvSpPr>
          <p:nvPr>
            <p:ph type="subTitle" idx="1"/>
          </p:nvPr>
        </p:nvSpPr>
        <p:spPr>
          <a:xfrm>
            <a:off x="791825" y="2013460"/>
            <a:ext cx="253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Google Shape;594;p73"/>
          <p:cNvGrpSpPr/>
          <p:nvPr/>
        </p:nvGrpSpPr>
        <p:grpSpPr>
          <a:xfrm>
            <a:off x="987942" y="2603963"/>
            <a:ext cx="1072433" cy="1865641"/>
            <a:chOff x="1340511" y="2594800"/>
            <a:chExt cx="1063500" cy="1850100"/>
          </a:xfrm>
        </p:grpSpPr>
        <p:sp>
          <p:nvSpPr>
            <p:cNvPr id="595" name="Google Shape;595;p73"/>
            <p:cNvSpPr/>
            <p:nvPr/>
          </p:nvSpPr>
          <p:spPr>
            <a:xfrm rot="-8100000" flipH="1">
              <a:off x="1706161" y="2663601"/>
              <a:ext cx="332199" cy="332199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" name="Google Shape;596;p73"/>
            <p:cNvSpPr/>
            <p:nvPr/>
          </p:nvSpPr>
          <p:spPr>
            <a:xfrm>
              <a:off x="1340511" y="3381400"/>
              <a:ext cx="1063500" cy="1063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cxnSp>
          <p:nvCxnSpPr>
            <p:cNvPr id="597" name="Google Shape;597;p73"/>
            <p:cNvCxnSpPr>
              <a:endCxn id="596" idx="0"/>
            </p:cNvCxnSpPr>
            <p:nvPr/>
          </p:nvCxnSpPr>
          <p:spPr>
            <a:xfrm>
              <a:off x="1872261" y="2941600"/>
              <a:ext cx="0" cy="4398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98" name="Google Shape;598;p73"/>
          <p:cNvSpPr txBox="1">
            <a:spLocks noGrp="1"/>
          </p:cNvSpPr>
          <p:nvPr>
            <p:ph type="ctrTitle"/>
          </p:nvPr>
        </p:nvSpPr>
        <p:spPr>
          <a:xfrm>
            <a:off x="13657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مرکز ما</a:t>
            </a:r>
            <a:endParaRPr dirty="0">
              <a:cs typeface="B Nazanin" panose="00000400000000000000" pitchFamily="2" charset="-78"/>
            </a:endParaRPr>
          </a:p>
        </p:txBody>
      </p:sp>
      <p:cxnSp>
        <p:nvCxnSpPr>
          <p:cNvPr id="599" name="Google Shape;599;p73"/>
          <p:cNvCxnSpPr>
            <a:stCxn id="595" idx="1"/>
            <a:endCxn id="600" idx="1"/>
          </p:cNvCxnSpPr>
          <p:nvPr/>
        </p:nvCxnSpPr>
        <p:spPr>
          <a:xfrm>
            <a:off x="1691654" y="2840836"/>
            <a:ext cx="60090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1" name="Google Shape;601;p73"/>
          <p:cNvSpPr txBox="1">
            <a:spLocks noGrp="1"/>
          </p:cNvSpPr>
          <p:nvPr>
            <p:ph type="ctrTitle" idx="4294967295"/>
          </p:nvPr>
        </p:nvSpPr>
        <p:spPr>
          <a:xfrm>
            <a:off x="4646374" y="1045100"/>
            <a:ext cx="1782000" cy="4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602" name="Google Shape;602;p73"/>
          <p:cNvSpPr txBox="1">
            <a:spLocks noGrp="1"/>
          </p:cNvSpPr>
          <p:nvPr>
            <p:ph type="subTitle" idx="4294967295"/>
          </p:nvPr>
        </p:nvSpPr>
        <p:spPr>
          <a:xfrm>
            <a:off x="4646374" y="1404879"/>
            <a:ext cx="1782000" cy="5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603" name="Google Shape;603;p73"/>
          <p:cNvSpPr txBox="1">
            <a:spLocks noGrp="1"/>
          </p:cNvSpPr>
          <p:nvPr>
            <p:ph type="ctrTitle" idx="4294967295"/>
          </p:nvPr>
        </p:nvSpPr>
        <p:spPr>
          <a:xfrm>
            <a:off x="2703148" y="3474211"/>
            <a:ext cx="1661400" cy="4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604" name="Google Shape;604;p73"/>
          <p:cNvSpPr txBox="1">
            <a:spLocks noGrp="1"/>
          </p:cNvSpPr>
          <p:nvPr>
            <p:ph type="subTitle" idx="4294967295"/>
          </p:nvPr>
        </p:nvSpPr>
        <p:spPr>
          <a:xfrm>
            <a:off x="2712624" y="3823529"/>
            <a:ext cx="1661400" cy="5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605" name="Google Shape;605;p73"/>
          <p:cNvSpPr txBox="1">
            <a:spLocks noGrp="1"/>
          </p:cNvSpPr>
          <p:nvPr>
            <p:ph type="ctrTitle" idx="4294967295"/>
          </p:nvPr>
        </p:nvSpPr>
        <p:spPr>
          <a:xfrm>
            <a:off x="719550" y="1048327"/>
            <a:ext cx="1661400" cy="4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606" name="Google Shape;606;p73"/>
          <p:cNvSpPr txBox="1">
            <a:spLocks noGrp="1"/>
          </p:cNvSpPr>
          <p:nvPr>
            <p:ph type="subTitle" idx="4294967295"/>
          </p:nvPr>
        </p:nvSpPr>
        <p:spPr>
          <a:xfrm>
            <a:off x="719550" y="1401147"/>
            <a:ext cx="1661400" cy="5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607" name="Google Shape;607;p73"/>
          <p:cNvSpPr txBox="1">
            <a:spLocks noGrp="1"/>
          </p:cNvSpPr>
          <p:nvPr>
            <p:ph type="title" idx="4294967295"/>
          </p:nvPr>
        </p:nvSpPr>
        <p:spPr>
          <a:xfrm flipH="1">
            <a:off x="951606" y="3682148"/>
            <a:ext cx="10995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cs typeface="B Nazanin" panose="00000400000000000000" pitchFamily="2" charset="-78"/>
              </a:rPr>
              <a:t>2017</a:t>
            </a:r>
            <a:endParaRPr sz="2200">
              <a:cs typeface="B Nazanin" panose="00000400000000000000" pitchFamily="2" charset="-78"/>
            </a:endParaRPr>
          </a:p>
        </p:txBody>
      </p:sp>
      <p:grpSp>
        <p:nvGrpSpPr>
          <p:cNvPr id="608" name="Google Shape;608;p73"/>
          <p:cNvGrpSpPr/>
          <p:nvPr/>
        </p:nvGrpSpPr>
        <p:grpSpPr>
          <a:xfrm>
            <a:off x="6997006" y="1202211"/>
            <a:ext cx="1072433" cy="1875498"/>
            <a:chOff x="7509850" y="1204725"/>
            <a:chExt cx="1063500" cy="1859875"/>
          </a:xfrm>
        </p:grpSpPr>
        <p:sp>
          <p:nvSpPr>
            <p:cNvPr id="600" name="Google Shape;600;p73"/>
            <p:cNvSpPr/>
            <p:nvPr/>
          </p:nvSpPr>
          <p:spPr>
            <a:xfrm rot="-2700000">
              <a:off x="7875512" y="2663601"/>
              <a:ext cx="332199" cy="332199"/>
            </a:xfrm>
            <a:prstGeom prst="teardrop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" name="Google Shape;609;p73"/>
            <p:cNvSpPr/>
            <p:nvPr/>
          </p:nvSpPr>
          <p:spPr>
            <a:xfrm>
              <a:off x="7509850" y="1204725"/>
              <a:ext cx="1063500" cy="1063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cxnSp>
          <p:nvCxnSpPr>
            <p:cNvPr id="610" name="Google Shape;610;p73"/>
            <p:cNvCxnSpPr>
              <a:stCxn id="609" idx="4"/>
            </p:cNvCxnSpPr>
            <p:nvPr/>
          </p:nvCxnSpPr>
          <p:spPr>
            <a:xfrm>
              <a:off x="8041600" y="2268225"/>
              <a:ext cx="0" cy="448200"/>
            </a:xfrm>
            <a:prstGeom prst="straightConnector1">
              <a:avLst/>
            </a:prstGeom>
            <a:noFill/>
            <a:ln w="2857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11" name="Google Shape;611;p73"/>
          <p:cNvSpPr txBox="1">
            <a:spLocks noGrp="1"/>
          </p:cNvSpPr>
          <p:nvPr>
            <p:ph type="title" idx="4294967295"/>
          </p:nvPr>
        </p:nvSpPr>
        <p:spPr>
          <a:xfrm flipH="1">
            <a:off x="6983624" y="1487142"/>
            <a:ext cx="10995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cs typeface="B Nazanin" panose="00000400000000000000" pitchFamily="2" charset="-78"/>
              </a:rPr>
              <a:t>2020</a:t>
            </a:r>
            <a:endParaRPr sz="2200">
              <a:cs typeface="B Nazanin" panose="00000400000000000000" pitchFamily="2" charset="-78"/>
            </a:endParaRPr>
          </a:p>
        </p:txBody>
      </p:sp>
      <p:grpSp>
        <p:nvGrpSpPr>
          <p:cNvPr id="612" name="Google Shape;612;p73"/>
          <p:cNvGrpSpPr/>
          <p:nvPr/>
        </p:nvGrpSpPr>
        <p:grpSpPr>
          <a:xfrm>
            <a:off x="3000642" y="1202211"/>
            <a:ext cx="1072433" cy="1875498"/>
            <a:chOff x="2954487" y="1204725"/>
            <a:chExt cx="1063500" cy="1859875"/>
          </a:xfrm>
        </p:grpSpPr>
        <p:sp>
          <p:nvSpPr>
            <p:cNvPr id="613" name="Google Shape;613;p73"/>
            <p:cNvSpPr/>
            <p:nvPr/>
          </p:nvSpPr>
          <p:spPr>
            <a:xfrm rot="-2700000">
              <a:off x="3315062" y="2663601"/>
              <a:ext cx="332199" cy="332199"/>
            </a:xfrm>
            <a:prstGeom prst="teardrop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" name="Google Shape;614;p73"/>
            <p:cNvSpPr/>
            <p:nvPr/>
          </p:nvSpPr>
          <p:spPr>
            <a:xfrm>
              <a:off x="2954487" y="1204725"/>
              <a:ext cx="1063500" cy="1063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cxnSp>
          <p:nvCxnSpPr>
            <p:cNvPr id="615" name="Google Shape;615;p73"/>
            <p:cNvCxnSpPr>
              <a:stCxn id="614" idx="4"/>
            </p:cNvCxnSpPr>
            <p:nvPr/>
          </p:nvCxnSpPr>
          <p:spPr>
            <a:xfrm>
              <a:off x="3486237" y="2268225"/>
              <a:ext cx="0" cy="519300"/>
            </a:xfrm>
            <a:prstGeom prst="straightConnector1">
              <a:avLst/>
            </a:prstGeom>
            <a:noFill/>
            <a:ln w="2857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16" name="Google Shape;616;p73"/>
          <p:cNvSpPr txBox="1">
            <a:spLocks noGrp="1"/>
          </p:cNvSpPr>
          <p:nvPr>
            <p:ph type="title" idx="4294967295"/>
          </p:nvPr>
        </p:nvSpPr>
        <p:spPr>
          <a:xfrm flipH="1">
            <a:off x="2987142" y="1487142"/>
            <a:ext cx="10995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cs typeface="B Nazanin" panose="00000400000000000000" pitchFamily="2" charset="-78"/>
              </a:rPr>
              <a:t>2018</a:t>
            </a:r>
            <a:endParaRPr sz="2200">
              <a:cs typeface="B Nazanin" panose="00000400000000000000" pitchFamily="2" charset="-78"/>
            </a:endParaRPr>
          </a:p>
        </p:txBody>
      </p:sp>
      <p:grpSp>
        <p:nvGrpSpPr>
          <p:cNvPr id="617" name="Google Shape;617;p73"/>
          <p:cNvGrpSpPr/>
          <p:nvPr/>
        </p:nvGrpSpPr>
        <p:grpSpPr>
          <a:xfrm>
            <a:off x="5000938" y="2603963"/>
            <a:ext cx="1072433" cy="1865641"/>
            <a:chOff x="5801125" y="2594800"/>
            <a:chExt cx="1063500" cy="1850100"/>
          </a:xfrm>
        </p:grpSpPr>
        <p:sp>
          <p:nvSpPr>
            <p:cNvPr id="618" name="Google Shape;618;p73"/>
            <p:cNvSpPr/>
            <p:nvPr/>
          </p:nvSpPr>
          <p:spPr>
            <a:xfrm rot="-8100000" flipH="1">
              <a:off x="6166787" y="2663601"/>
              <a:ext cx="332199" cy="332199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" name="Google Shape;619;p73"/>
            <p:cNvSpPr/>
            <p:nvPr/>
          </p:nvSpPr>
          <p:spPr>
            <a:xfrm>
              <a:off x="5801125" y="3381400"/>
              <a:ext cx="1063500" cy="1063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cxnSp>
          <p:nvCxnSpPr>
            <p:cNvPr id="620" name="Google Shape;620;p73"/>
            <p:cNvCxnSpPr>
              <a:endCxn id="619" idx="0"/>
            </p:cNvCxnSpPr>
            <p:nvPr/>
          </p:nvCxnSpPr>
          <p:spPr>
            <a:xfrm>
              <a:off x="6332875" y="2919400"/>
              <a:ext cx="0" cy="4620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21" name="Google Shape;621;p73"/>
          <p:cNvSpPr txBox="1">
            <a:spLocks noGrp="1"/>
          </p:cNvSpPr>
          <p:nvPr>
            <p:ph type="title" idx="4294967295"/>
          </p:nvPr>
        </p:nvSpPr>
        <p:spPr>
          <a:xfrm flipH="1">
            <a:off x="4987512" y="3682148"/>
            <a:ext cx="10995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cs typeface="B Nazanin" panose="00000400000000000000" pitchFamily="2" charset="-78"/>
              </a:rPr>
              <a:t>2019</a:t>
            </a:r>
            <a:endParaRPr sz="2200">
              <a:cs typeface="B Nazanin" panose="00000400000000000000" pitchFamily="2" charset="-78"/>
            </a:endParaRPr>
          </a:p>
        </p:txBody>
      </p:sp>
      <p:sp>
        <p:nvSpPr>
          <p:cNvPr id="622" name="Google Shape;622;p73"/>
          <p:cNvSpPr txBox="1">
            <a:spLocks noGrp="1"/>
          </p:cNvSpPr>
          <p:nvPr>
            <p:ph type="ctrTitle" idx="4294967295"/>
          </p:nvPr>
        </p:nvSpPr>
        <p:spPr>
          <a:xfrm>
            <a:off x="6642486" y="3458782"/>
            <a:ext cx="1782000" cy="4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623" name="Google Shape;623;p73"/>
          <p:cNvSpPr txBox="1">
            <a:spLocks noGrp="1"/>
          </p:cNvSpPr>
          <p:nvPr>
            <p:ph type="subTitle" idx="4294967295"/>
          </p:nvPr>
        </p:nvSpPr>
        <p:spPr>
          <a:xfrm>
            <a:off x="6642486" y="3808099"/>
            <a:ext cx="1782000" cy="5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75"/>
          <p:cNvSpPr/>
          <p:nvPr/>
        </p:nvSpPr>
        <p:spPr>
          <a:xfrm>
            <a:off x="5115027" y="539700"/>
            <a:ext cx="4029000" cy="134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87" name="Google Shape;687;p75"/>
          <p:cNvSpPr txBox="1">
            <a:spLocks noGrp="1"/>
          </p:cNvSpPr>
          <p:nvPr>
            <p:ph type="ctrTitle"/>
          </p:nvPr>
        </p:nvSpPr>
        <p:spPr>
          <a:xfrm flipH="1">
            <a:off x="820179" y="2475668"/>
            <a:ext cx="3259500" cy="584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چشم انداز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88" name="Google Shape;688;p75"/>
          <p:cNvSpPr txBox="1">
            <a:spLocks noGrp="1"/>
          </p:cNvSpPr>
          <p:nvPr>
            <p:ph type="subTitle" idx="1"/>
          </p:nvPr>
        </p:nvSpPr>
        <p:spPr>
          <a:xfrm>
            <a:off x="820163" y="3293131"/>
            <a:ext cx="3259500" cy="12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89" name="Google Shape;689;p75"/>
          <p:cNvSpPr txBox="1">
            <a:spLocks noGrp="1"/>
          </p:cNvSpPr>
          <p:nvPr>
            <p:ph type="ctrTitle" idx="2"/>
          </p:nvPr>
        </p:nvSpPr>
        <p:spPr>
          <a:xfrm flipH="1">
            <a:off x="820179" y="292456"/>
            <a:ext cx="3259500" cy="584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ماموریت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90" name="Google Shape;690;p75"/>
          <p:cNvSpPr txBox="1">
            <a:spLocks noGrp="1"/>
          </p:cNvSpPr>
          <p:nvPr>
            <p:ph type="subTitle" idx="3"/>
          </p:nvPr>
        </p:nvSpPr>
        <p:spPr>
          <a:xfrm>
            <a:off x="820163" y="1096449"/>
            <a:ext cx="3259500" cy="12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691" name="Google Shape;691;p75"/>
          <p:cNvPicPr preferRelativeResize="0"/>
          <p:nvPr/>
        </p:nvPicPr>
        <p:blipFill rotWithShape="1">
          <a:blip r:embed="rId3">
            <a:alphaModFix/>
          </a:blip>
          <a:srcRect l="32097"/>
          <a:stretch/>
        </p:blipFill>
        <p:spPr>
          <a:xfrm>
            <a:off x="4132925" y="531975"/>
            <a:ext cx="2092200" cy="2054400"/>
          </a:xfrm>
          <a:prstGeom prst="teardrop">
            <a:avLst>
              <a:gd name="adj" fmla="val 100000"/>
            </a:avLst>
          </a:prstGeom>
          <a:noFill/>
          <a:ln>
            <a:noFill/>
          </a:ln>
        </p:spPr>
      </p:pic>
      <p:sp>
        <p:nvSpPr>
          <p:cNvPr id="692" name="Google Shape;692;p75"/>
          <p:cNvSpPr/>
          <p:nvPr/>
        </p:nvSpPr>
        <p:spPr>
          <a:xfrm>
            <a:off x="5115027" y="2731125"/>
            <a:ext cx="4029000" cy="134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pic>
        <p:nvPicPr>
          <p:cNvPr id="693" name="Google Shape;693;p75"/>
          <p:cNvPicPr preferRelativeResize="0"/>
          <p:nvPr/>
        </p:nvPicPr>
        <p:blipFill rotWithShape="1">
          <a:blip r:embed="rId4">
            <a:alphaModFix/>
          </a:blip>
          <a:srcRect l="16046" r="16046"/>
          <a:stretch/>
        </p:blipFill>
        <p:spPr>
          <a:xfrm>
            <a:off x="4132925" y="2731416"/>
            <a:ext cx="2092200" cy="2054400"/>
          </a:xfrm>
          <a:prstGeom prst="teardrop">
            <a:avLst>
              <a:gd name="adj" fmla="val 100000"/>
            </a:avLst>
          </a:prstGeom>
          <a:noFill/>
          <a:ln>
            <a:noFill/>
          </a:ln>
        </p:spPr>
      </p:pic>
      <p:grpSp>
        <p:nvGrpSpPr>
          <p:cNvPr id="694" name="Google Shape;694;p75"/>
          <p:cNvGrpSpPr/>
          <p:nvPr/>
        </p:nvGrpSpPr>
        <p:grpSpPr>
          <a:xfrm>
            <a:off x="6934754" y="2995065"/>
            <a:ext cx="817648" cy="817611"/>
            <a:chOff x="4549025" y="2654550"/>
            <a:chExt cx="368875" cy="368875"/>
          </a:xfrm>
        </p:grpSpPr>
        <p:sp>
          <p:nvSpPr>
            <p:cNvPr id="695" name="Google Shape;695;p75"/>
            <p:cNvSpPr/>
            <p:nvPr/>
          </p:nvSpPr>
          <p:spPr>
            <a:xfrm>
              <a:off x="4616400" y="2890125"/>
              <a:ext cx="153450" cy="69900"/>
            </a:xfrm>
            <a:custGeom>
              <a:avLst/>
              <a:gdLst/>
              <a:ahLst/>
              <a:cxnLst/>
              <a:rect l="l" t="t" r="r" b="b"/>
              <a:pathLst>
                <a:path w="6138" h="2796" extrusionOk="0">
                  <a:moveTo>
                    <a:pt x="216" y="0"/>
                  </a:moveTo>
                  <a:cubicBezTo>
                    <a:pt x="98" y="0"/>
                    <a:pt x="0" y="98"/>
                    <a:pt x="0" y="216"/>
                  </a:cubicBezTo>
                  <a:lnTo>
                    <a:pt x="0" y="2579"/>
                  </a:lnTo>
                  <a:cubicBezTo>
                    <a:pt x="0" y="2700"/>
                    <a:pt x="98" y="2795"/>
                    <a:pt x="216" y="2795"/>
                  </a:cubicBezTo>
                  <a:lnTo>
                    <a:pt x="1002" y="2795"/>
                  </a:lnTo>
                  <a:cubicBezTo>
                    <a:pt x="1120" y="2795"/>
                    <a:pt x="1218" y="2700"/>
                    <a:pt x="1218" y="2579"/>
                  </a:cubicBezTo>
                  <a:cubicBezTo>
                    <a:pt x="1218" y="2461"/>
                    <a:pt x="1120" y="2363"/>
                    <a:pt x="1002" y="2363"/>
                  </a:cubicBezTo>
                  <a:lnTo>
                    <a:pt x="432" y="2363"/>
                  </a:lnTo>
                  <a:lnTo>
                    <a:pt x="432" y="432"/>
                  </a:lnTo>
                  <a:lnTo>
                    <a:pt x="5706" y="432"/>
                  </a:lnTo>
                  <a:lnTo>
                    <a:pt x="5706" y="2363"/>
                  </a:lnTo>
                  <a:lnTo>
                    <a:pt x="1912" y="2363"/>
                  </a:lnTo>
                  <a:cubicBezTo>
                    <a:pt x="1794" y="2363"/>
                    <a:pt x="1696" y="2461"/>
                    <a:pt x="1696" y="2579"/>
                  </a:cubicBezTo>
                  <a:cubicBezTo>
                    <a:pt x="1696" y="2700"/>
                    <a:pt x="1794" y="2795"/>
                    <a:pt x="1912" y="2795"/>
                  </a:cubicBezTo>
                  <a:lnTo>
                    <a:pt x="5922" y="2795"/>
                  </a:lnTo>
                  <a:cubicBezTo>
                    <a:pt x="6040" y="2795"/>
                    <a:pt x="6138" y="2700"/>
                    <a:pt x="6138" y="2579"/>
                  </a:cubicBezTo>
                  <a:lnTo>
                    <a:pt x="6138" y="216"/>
                  </a:lnTo>
                  <a:cubicBezTo>
                    <a:pt x="6138" y="98"/>
                    <a:pt x="6040" y="0"/>
                    <a:pt x="59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" name="Google Shape;696;p75"/>
            <p:cNvSpPr/>
            <p:nvPr/>
          </p:nvSpPr>
          <p:spPr>
            <a:xfrm>
              <a:off x="4800125" y="2943075"/>
              <a:ext cx="12625" cy="10825"/>
            </a:xfrm>
            <a:custGeom>
              <a:avLst/>
              <a:gdLst/>
              <a:ahLst/>
              <a:cxnLst/>
              <a:rect l="l" t="t" r="r" b="b"/>
              <a:pathLst>
                <a:path w="505" h="433" extrusionOk="0">
                  <a:moveTo>
                    <a:pt x="289" y="1"/>
                  </a:moveTo>
                  <a:cubicBezTo>
                    <a:pt x="96" y="1"/>
                    <a:pt x="1" y="234"/>
                    <a:pt x="136" y="369"/>
                  </a:cubicBezTo>
                  <a:cubicBezTo>
                    <a:pt x="180" y="413"/>
                    <a:pt x="234" y="433"/>
                    <a:pt x="287" y="433"/>
                  </a:cubicBezTo>
                  <a:cubicBezTo>
                    <a:pt x="398" y="433"/>
                    <a:pt x="505" y="347"/>
                    <a:pt x="505" y="217"/>
                  </a:cubicBezTo>
                  <a:cubicBezTo>
                    <a:pt x="505" y="99"/>
                    <a:pt x="410" y="1"/>
                    <a:pt x="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" name="Google Shape;697;p75"/>
            <p:cNvSpPr/>
            <p:nvPr/>
          </p:nvSpPr>
          <p:spPr>
            <a:xfrm>
              <a:off x="4549025" y="2654550"/>
              <a:ext cx="368875" cy="368875"/>
            </a:xfrm>
            <a:custGeom>
              <a:avLst/>
              <a:gdLst/>
              <a:ahLst/>
              <a:cxnLst/>
              <a:rect l="l" t="t" r="r" b="b"/>
              <a:pathLst>
                <a:path w="14755" h="14755" extrusionOk="0">
                  <a:moveTo>
                    <a:pt x="7382" y="431"/>
                  </a:moveTo>
                  <a:cubicBezTo>
                    <a:pt x="7505" y="431"/>
                    <a:pt x="7631" y="477"/>
                    <a:pt x="7733" y="580"/>
                  </a:cubicBezTo>
                  <a:cubicBezTo>
                    <a:pt x="8050" y="896"/>
                    <a:pt x="7825" y="1440"/>
                    <a:pt x="7379" y="1440"/>
                  </a:cubicBezTo>
                  <a:cubicBezTo>
                    <a:pt x="7100" y="1440"/>
                    <a:pt x="6875" y="1213"/>
                    <a:pt x="6875" y="936"/>
                  </a:cubicBezTo>
                  <a:cubicBezTo>
                    <a:pt x="6875" y="632"/>
                    <a:pt x="7123" y="431"/>
                    <a:pt x="7382" y="431"/>
                  </a:cubicBezTo>
                  <a:close/>
                  <a:moveTo>
                    <a:pt x="5148" y="1410"/>
                  </a:moveTo>
                  <a:cubicBezTo>
                    <a:pt x="5271" y="1410"/>
                    <a:pt x="5397" y="1456"/>
                    <a:pt x="5499" y="1558"/>
                  </a:cubicBezTo>
                  <a:cubicBezTo>
                    <a:pt x="5816" y="1878"/>
                    <a:pt x="5591" y="2419"/>
                    <a:pt x="5145" y="2419"/>
                  </a:cubicBezTo>
                  <a:cubicBezTo>
                    <a:pt x="4866" y="2419"/>
                    <a:pt x="4641" y="2194"/>
                    <a:pt x="4641" y="1915"/>
                  </a:cubicBezTo>
                  <a:cubicBezTo>
                    <a:pt x="4641" y="1611"/>
                    <a:pt x="4889" y="1410"/>
                    <a:pt x="5148" y="1410"/>
                  </a:cubicBezTo>
                  <a:close/>
                  <a:moveTo>
                    <a:pt x="9608" y="1411"/>
                  </a:moveTo>
                  <a:cubicBezTo>
                    <a:pt x="9609" y="1411"/>
                    <a:pt x="9611" y="1411"/>
                    <a:pt x="9613" y="1411"/>
                  </a:cubicBezTo>
                  <a:lnTo>
                    <a:pt x="9610" y="1414"/>
                  </a:lnTo>
                  <a:cubicBezTo>
                    <a:pt x="10059" y="1414"/>
                    <a:pt x="10284" y="1956"/>
                    <a:pt x="9967" y="2272"/>
                  </a:cubicBezTo>
                  <a:cubicBezTo>
                    <a:pt x="9863" y="2376"/>
                    <a:pt x="9736" y="2422"/>
                    <a:pt x="9612" y="2422"/>
                  </a:cubicBezTo>
                  <a:cubicBezTo>
                    <a:pt x="9353" y="2422"/>
                    <a:pt x="9106" y="2221"/>
                    <a:pt x="9106" y="1918"/>
                  </a:cubicBezTo>
                  <a:cubicBezTo>
                    <a:pt x="9106" y="1638"/>
                    <a:pt x="9331" y="1411"/>
                    <a:pt x="9608" y="1411"/>
                  </a:cubicBezTo>
                  <a:close/>
                  <a:moveTo>
                    <a:pt x="10442" y="2347"/>
                  </a:moveTo>
                  <a:lnTo>
                    <a:pt x="12046" y="2350"/>
                  </a:lnTo>
                  <a:cubicBezTo>
                    <a:pt x="12880" y="2350"/>
                    <a:pt x="13557" y="3026"/>
                    <a:pt x="13560" y="3861"/>
                  </a:cubicBezTo>
                  <a:lnTo>
                    <a:pt x="13560" y="5085"/>
                  </a:lnTo>
                  <a:lnTo>
                    <a:pt x="9636" y="5085"/>
                  </a:lnTo>
                  <a:cubicBezTo>
                    <a:pt x="9987" y="4379"/>
                    <a:pt x="9990" y="3553"/>
                    <a:pt x="9642" y="2851"/>
                  </a:cubicBezTo>
                  <a:cubicBezTo>
                    <a:pt x="9981" y="2839"/>
                    <a:pt x="10287" y="2646"/>
                    <a:pt x="10442" y="2347"/>
                  </a:cubicBezTo>
                  <a:close/>
                  <a:moveTo>
                    <a:pt x="7378" y="1872"/>
                  </a:moveTo>
                  <a:cubicBezTo>
                    <a:pt x="8223" y="1873"/>
                    <a:pt x="8983" y="2382"/>
                    <a:pt x="9308" y="3162"/>
                  </a:cubicBezTo>
                  <a:cubicBezTo>
                    <a:pt x="9630" y="3942"/>
                    <a:pt x="9452" y="4843"/>
                    <a:pt x="8853" y="5439"/>
                  </a:cubicBezTo>
                  <a:cubicBezTo>
                    <a:pt x="8454" y="5840"/>
                    <a:pt x="7920" y="6052"/>
                    <a:pt x="7375" y="6052"/>
                  </a:cubicBezTo>
                  <a:cubicBezTo>
                    <a:pt x="7106" y="6052"/>
                    <a:pt x="6835" y="6000"/>
                    <a:pt x="6576" y="5894"/>
                  </a:cubicBezTo>
                  <a:cubicBezTo>
                    <a:pt x="5796" y="5568"/>
                    <a:pt x="5286" y="4806"/>
                    <a:pt x="5286" y="3962"/>
                  </a:cubicBezTo>
                  <a:cubicBezTo>
                    <a:pt x="5289" y="2808"/>
                    <a:pt x="6224" y="1873"/>
                    <a:pt x="7378" y="1872"/>
                  </a:cubicBezTo>
                  <a:close/>
                  <a:moveTo>
                    <a:pt x="2186" y="5519"/>
                  </a:moveTo>
                  <a:lnTo>
                    <a:pt x="2186" y="6757"/>
                  </a:lnTo>
                  <a:lnTo>
                    <a:pt x="1196" y="6757"/>
                  </a:lnTo>
                  <a:lnTo>
                    <a:pt x="1196" y="5519"/>
                  </a:lnTo>
                  <a:close/>
                  <a:moveTo>
                    <a:pt x="3608" y="5519"/>
                  </a:moveTo>
                  <a:lnTo>
                    <a:pt x="3608" y="6757"/>
                  </a:lnTo>
                  <a:lnTo>
                    <a:pt x="2618" y="6757"/>
                  </a:lnTo>
                  <a:lnTo>
                    <a:pt x="2618" y="5519"/>
                  </a:lnTo>
                  <a:close/>
                  <a:moveTo>
                    <a:pt x="5030" y="5519"/>
                  </a:moveTo>
                  <a:lnTo>
                    <a:pt x="5030" y="6757"/>
                  </a:lnTo>
                  <a:lnTo>
                    <a:pt x="4040" y="6757"/>
                  </a:lnTo>
                  <a:lnTo>
                    <a:pt x="4040" y="5519"/>
                  </a:lnTo>
                  <a:close/>
                  <a:moveTo>
                    <a:pt x="5459" y="5600"/>
                  </a:moveTo>
                  <a:cubicBezTo>
                    <a:pt x="5727" y="5911"/>
                    <a:pt x="6069" y="6156"/>
                    <a:pt x="6452" y="6308"/>
                  </a:cubicBezTo>
                  <a:lnTo>
                    <a:pt x="6449" y="6308"/>
                  </a:lnTo>
                  <a:lnTo>
                    <a:pt x="6449" y="6757"/>
                  </a:lnTo>
                  <a:lnTo>
                    <a:pt x="5459" y="6757"/>
                  </a:lnTo>
                  <a:lnTo>
                    <a:pt x="5459" y="5600"/>
                  </a:lnTo>
                  <a:close/>
                  <a:moveTo>
                    <a:pt x="7871" y="6435"/>
                  </a:moveTo>
                  <a:lnTo>
                    <a:pt x="7871" y="6757"/>
                  </a:lnTo>
                  <a:lnTo>
                    <a:pt x="6881" y="6757"/>
                  </a:lnTo>
                  <a:lnTo>
                    <a:pt x="6881" y="6435"/>
                  </a:lnTo>
                  <a:cubicBezTo>
                    <a:pt x="7045" y="6467"/>
                    <a:pt x="7211" y="6482"/>
                    <a:pt x="7376" y="6482"/>
                  </a:cubicBezTo>
                  <a:cubicBezTo>
                    <a:pt x="7542" y="6482"/>
                    <a:pt x="7707" y="6467"/>
                    <a:pt x="7871" y="6435"/>
                  </a:cubicBezTo>
                  <a:close/>
                  <a:moveTo>
                    <a:pt x="9293" y="5600"/>
                  </a:moveTo>
                  <a:lnTo>
                    <a:pt x="9293" y="6757"/>
                  </a:lnTo>
                  <a:lnTo>
                    <a:pt x="8303" y="6757"/>
                  </a:lnTo>
                  <a:lnTo>
                    <a:pt x="8303" y="6308"/>
                  </a:lnTo>
                  <a:cubicBezTo>
                    <a:pt x="8686" y="6156"/>
                    <a:pt x="9026" y="5911"/>
                    <a:pt x="9293" y="5600"/>
                  </a:cubicBezTo>
                  <a:close/>
                  <a:moveTo>
                    <a:pt x="10716" y="5519"/>
                  </a:moveTo>
                  <a:lnTo>
                    <a:pt x="10716" y="6757"/>
                  </a:lnTo>
                  <a:lnTo>
                    <a:pt x="9725" y="6757"/>
                  </a:lnTo>
                  <a:lnTo>
                    <a:pt x="9725" y="5519"/>
                  </a:lnTo>
                  <a:close/>
                  <a:moveTo>
                    <a:pt x="12138" y="5519"/>
                  </a:moveTo>
                  <a:lnTo>
                    <a:pt x="12138" y="6757"/>
                  </a:lnTo>
                  <a:lnTo>
                    <a:pt x="11147" y="6757"/>
                  </a:lnTo>
                  <a:lnTo>
                    <a:pt x="11147" y="5519"/>
                  </a:lnTo>
                  <a:close/>
                  <a:moveTo>
                    <a:pt x="13560" y="5519"/>
                  </a:moveTo>
                  <a:lnTo>
                    <a:pt x="13560" y="6757"/>
                  </a:lnTo>
                  <a:lnTo>
                    <a:pt x="12569" y="6757"/>
                  </a:lnTo>
                  <a:lnTo>
                    <a:pt x="12569" y="5519"/>
                  </a:lnTo>
                  <a:close/>
                  <a:moveTo>
                    <a:pt x="2186" y="7189"/>
                  </a:moveTo>
                  <a:lnTo>
                    <a:pt x="2186" y="7935"/>
                  </a:lnTo>
                  <a:cubicBezTo>
                    <a:pt x="2186" y="8208"/>
                    <a:pt x="1964" y="8430"/>
                    <a:pt x="1691" y="8430"/>
                  </a:cubicBezTo>
                  <a:cubicBezTo>
                    <a:pt x="1417" y="8430"/>
                    <a:pt x="1196" y="8208"/>
                    <a:pt x="1196" y="7935"/>
                  </a:cubicBezTo>
                  <a:lnTo>
                    <a:pt x="1196" y="7189"/>
                  </a:lnTo>
                  <a:close/>
                  <a:moveTo>
                    <a:pt x="3608" y="7189"/>
                  </a:moveTo>
                  <a:lnTo>
                    <a:pt x="3608" y="7935"/>
                  </a:lnTo>
                  <a:cubicBezTo>
                    <a:pt x="3605" y="8208"/>
                    <a:pt x="3386" y="8427"/>
                    <a:pt x="3113" y="8430"/>
                  </a:cubicBezTo>
                  <a:lnTo>
                    <a:pt x="3110" y="8430"/>
                  </a:lnTo>
                  <a:cubicBezTo>
                    <a:pt x="2839" y="8430"/>
                    <a:pt x="2618" y="8208"/>
                    <a:pt x="2618" y="7935"/>
                  </a:cubicBezTo>
                  <a:lnTo>
                    <a:pt x="2618" y="7189"/>
                  </a:lnTo>
                  <a:close/>
                  <a:moveTo>
                    <a:pt x="5027" y="7189"/>
                  </a:moveTo>
                  <a:lnTo>
                    <a:pt x="5027" y="7935"/>
                  </a:lnTo>
                  <a:cubicBezTo>
                    <a:pt x="5027" y="8208"/>
                    <a:pt x="4808" y="8427"/>
                    <a:pt x="4535" y="8430"/>
                  </a:cubicBezTo>
                  <a:cubicBezTo>
                    <a:pt x="4261" y="8430"/>
                    <a:pt x="4040" y="8208"/>
                    <a:pt x="4040" y="7935"/>
                  </a:cubicBezTo>
                  <a:lnTo>
                    <a:pt x="4040" y="7189"/>
                  </a:lnTo>
                  <a:close/>
                  <a:moveTo>
                    <a:pt x="6449" y="7189"/>
                  </a:moveTo>
                  <a:lnTo>
                    <a:pt x="6449" y="7935"/>
                  </a:lnTo>
                  <a:cubicBezTo>
                    <a:pt x="6449" y="8208"/>
                    <a:pt x="6228" y="8427"/>
                    <a:pt x="5957" y="8430"/>
                  </a:cubicBezTo>
                  <a:lnTo>
                    <a:pt x="5954" y="8430"/>
                  </a:lnTo>
                  <a:cubicBezTo>
                    <a:pt x="5681" y="8430"/>
                    <a:pt x="5459" y="8208"/>
                    <a:pt x="5459" y="7935"/>
                  </a:cubicBezTo>
                  <a:lnTo>
                    <a:pt x="5459" y="7189"/>
                  </a:lnTo>
                  <a:close/>
                  <a:moveTo>
                    <a:pt x="7871" y="7189"/>
                  </a:moveTo>
                  <a:lnTo>
                    <a:pt x="7871" y="7935"/>
                  </a:lnTo>
                  <a:cubicBezTo>
                    <a:pt x="7871" y="8208"/>
                    <a:pt x="7650" y="8427"/>
                    <a:pt x="7379" y="8430"/>
                  </a:cubicBezTo>
                  <a:lnTo>
                    <a:pt x="7376" y="8430"/>
                  </a:lnTo>
                  <a:cubicBezTo>
                    <a:pt x="7103" y="8430"/>
                    <a:pt x="6881" y="8208"/>
                    <a:pt x="6881" y="7935"/>
                  </a:cubicBezTo>
                  <a:lnTo>
                    <a:pt x="6881" y="7189"/>
                  </a:lnTo>
                  <a:close/>
                  <a:moveTo>
                    <a:pt x="9293" y="7189"/>
                  </a:moveTo>
                  <a:lnTo>
                    <a:pt x="9293" y="7935"/>
                  </a:lnTo>
                  <a:cubicBezTo>
                    <a:pt x="9293" y="8208"/>
                    <a:pt x="9072" y="8427"/>
                    <a:pt x="8801" y="8430"/>
                  </a:cubicBezTo>
                  <a:lnTo>
                    <a:pt x="8798" y="8430"/>
                  </a:lnTo>
                  <a:cubicBezTo>
                    <a:pt x="8525" y="8430"/>
                    <a:pt x="8303" y="8208"/>
                    <a:pt x="8303" y="7935"/>
                  </a:cubicBezTo>
                  <a:lnTo>
                    <a:pt x="8303" y="7189"/>
                  </a:lnTo>
                  <a:close/>
                  <a:moveTo>
                    <a:pt x="10718" y="7189"/>
                  </a:moveTo>
                  <a:lnTo>
                    <a:pt x="10718" y="7935"/>
                  </a:lnTo>
                  <a:cubicBezTo>
                    <a:pt x="10716" y="8208"/>
                    <a:pt x="10494" y="8430"/>
                    <a:pt x="10223" y="8430"/>
                  </a:cubicBezTo>
                  <a:lnTo>
                    <a:pt x="10220" y="8430"/>
                  </a:lnTo>
                  <a:cubicBezTo>
                    <a:pt x="9947" y="8430"/>
                    <a:pt x="9728" y="8208"/>
                    <a:pt x="9728" y="7935"/>
                  </a:cubicBezTo>
                  <a:lnTo>
                    <a:pt x="9728" y="7189"/>
                  </a:lnTo>
                  <a:close/>
                  <a:moveTo>
                    <a:pt x="12138" y="7189"/>
                  </a:moveTo>
                  <a:lnTo>
                    <a:pt x="12138" y="7935"/>
                  </a:lnTo>
                  <a:cubicBezTo>
                    <a:pt x="12135" y="8208"/>
                    <a:pt x="11916" y="8427"/>
                    <a:pt x="11645" y="8430"/>
                  </a:cubicBezTo>
                  <a:lnTo>
                    <a:pt x="11642" y="8430"/>
                  </a:lnTo>
                  <a:cubicBezTo>
                    <a:pt x="11369" y="8430"/>
                    <a:pt x="11147" y="8208"/>
                    <a:pt x="11147" y="7935"/>
                  </a:cubicBezTo>
                  <a:lnTo>
                    <a:pt x="11147" y="7189"/>
                  </a:lnTo>
                  <a:close/>
                  <a:moveTo>
                    <a:pt x="13560" y="7189"/>
                  </a:moveTo>
                  <a:lnTo>
                    <a:pt x="13560" y="7935"/>
                  </a:lnTo>
                  <a:cubicBezTo>
                    <a:pt x="13560" y="8208"/>
                    <a:pt x="13338" y="8430"/>
                    <a:pt x="13065" y="8430"/>
                  </a:cubicBezTo>
                  <a:cubicBezTo>
                    <a:pt x="12791" y="8430"/>
                    <a:pt x="12569" y="8208"/>
                    <a:pt x="12569" y="7935"/>
                  </a:cubicBezTo>
                  <a:lnTo>
                    <a:pt x="12569" y="7189"/>
                  </a:lnTo>
                  <a:close/>
                  <a:moveTo>
                    <a:pt x="11714" y="9855"/>
                  </a:moveTo>
                  <a:lnTo>
                    <a:pt x="11714" y="13459"/>
                  </a:lnTo>
                  <a:lnTo>
                    <a:pt x="9786" y="13459"/>
                  </a:lnTo>
                  <a:lnTo>
                    <a:pt x="9786" y="9855"/>
                  </a:lnTo>
                  <a:close/>
                  <a:moveTo>
                    <a:pt x="14107" y="13891"/>
                  </a:moveTo>
                  <a:cubicBezTo>
                    <a:pt x="14225" y="13891"/>
                    <a:pt x="14323" y="13989"/>
                    <a:pt x="14323" y="14107"/>
                  </a:cubicBezTo>
                  <a:cubicBezTo>
                    <a:pt x="14323" y="14228"/>
                    <a:pt x="14225" y="14323"/>
                    <a:pt x="14107" y="14323"/>
                  </a:cubicBezTo>
                  <a:lnTo>
                    <a:pt x="649" y="14323"/>
                  </a:lnTo>
                  <a:cubicBezTo>
                    <a:pt x="531" y="14323"/>
                    <a:pt x="433" y="14228"/>
                    <a:pt x="433" y="14107"/>
                  </a:cubicBezTo>
                  <a:cubicBezTo>
                    <a:pt x="433" y="13989"/>
                    <a:pt x="531" y="13891"/>
                    <a:pt x="649" y="13891"/>
                  </a:cubicBezTo>
                  <a:close/>
                  <a:moveTo>
                    <a:pt x="7376" y="1"/>
                  </a:moveTo>
                  <a:cubicBezTo>
                    <a:pt x="6579" y="1"/>
                    <a:pt x="6147" y="936"/>
                    <a:pt x="6665" y="1544"/>
                  </a:cubicBezTo>
                  <a:cubicBezTo>
                    <a:pt x="6455" y="1604"/>
                    <a:pt x="6256" y="1691"/>
                    <a:pt x="6072" y="1803"/>
                  </a:cubicBezTo>
                  <a:cubicBezTo>
                    <a:pt x="6025" y="1325"/>
                    <a:pt x="5622" y="961"/>
                    <a:pt x="5144" y="961"/>
                  </a:cubicBezTo>
                  <a:cubicBezTo>
                    <a:pt x="5124" y="961"/>
                    <a:pt x="5105" y="961"/>
                    <a:pt x="5085" y="962"/>
                  </a:cubicBezTo>
                  <a:cubicBezTo>
                    <a:pt x="4584" y="991"/>
                    <a:pt x="4195" y="1411"/>
                    <a:pt x="4207" y="1915"/>
                  </a:cubicBezTo>
                  <a:lnTo>
                    <a:pt x="3821" y="1915"/>
                  </a:lnTo>
                  <a:cubicBezTo>
                    <a:pt x="3703" y="1915"/>
                    <a:pt x="3605" y="2013"/>
                    <a:pt x="3605" y="2131"/>
                  </a:cubicBezTo>
                  <a:cubicBezTo>
                    <a:pt x="3605" y="2252"/>
                    <a:pt x="3703" y="2347"/>
                    <a:pt x="3821" y="2347"/>
                  </a:cubicBezTo>
                  <a:lnTo>
                    <a:pt x="4313" y="2347"/>
                  </a:lnTo>
                  <a:cubicBezTo>
                    <a:pt x="4469" y="2646"/>
                    <a:pt x="4774" y="2839"/>
                    <a:pt x="5113" y="2851"/>
                  </a:cubicBezTo>
                  <a:cubicBezTo>
                    <a:pt x="4765" y="3556"/>
                    <a:pt x="4768" y="4382"/>
                    <a:pt x="5119" y="5085"/>
                  </a:cubicBezTo>
                  <a:lnTo>
                    <a:pt x="1196" y="5085"/>
                  </a:lnTo>
                  <a:lnTo>
                    <a:pt x="1196" y="3861"/>
                  </a:lnTo>
                  <a:cubicBezTo>
                    <a:pt x="1198" y="3026"/>
                    <a:pt x="1875" y="2353"/>
                    <a:pt x="2710" y="2350"/>
                  </a:cubicBezTo>
                  <a:lnTo>
                    <a:pt x="2888" y="2350"/>
                  </a:lnTo>
                  <a:cubicBezTo>
                    <a:pt x="3006" y="2350"/>
                    <a:pt x="3104" y="2255"/>
                    <a:pt x="3104" y="2134"/>
                  </a:cubicBezTo>
                  <a:cubicBezTo>
                    <a:pt x="3104" y="2016"/>
                    <a:pt x="3006" y="1918"/>
                    <a:pt x="2888" y="1918"/>
                  </a:cubicBezTo>
                  <a:lnTo>
                    <a:pt x="2710" y="1918"/>
                  </a:lnTo>
                  <a:cubicBezTo>
                    <a:pt x="1636" y="1921"/>
                    <a:pt x="767" y="2790"/>
                    <a:pt x="764" y="3864"/>
                  </a:cubicBezTo>
                  <a:lnTo>
                    <a:pt x="764" y="7935"/>
                  </a:lnTo>
                  <a:cubicBezTo>
                    <a:pt x="764" y="8266"/>
                    <a:pt x="939" y="8571"/>
                    <a:pt x="1224" y="8735"/>
                  </a:cubicBezTo>
                  <a:lnTo>
                    <a:pt x="1224" y="13459"/>
                  </a:lnTo>
                  <a:lnTo>
                    <a:pt x="649" y="13459"/>
                  </a:lnTo>
                  <a:cubicBezTo>
                    <a:pt x="292" y="13459"/>
                    <a:pt x="1" y="13747"/>
                    <a:pt x="1" y="14107"/>
                  </a:cubicBezTo>
                  <a:cubicBezTo>
                    <a:pt x="1" y="14464"/>
                    <a:pt x="292" y="14754"/>
                    <a:pt x="649" y="14754"/>
                  </a:cubicBezTo>
                  <a:lnTo>
                    <a:pt x="14107" y="14754"/>
                  </a:lnTo>
                  <a:cubicBezTo>
                    <a:pt x="14467" y="14754"/>
                    <a:pt x="14754" y="14464"/>
                    <a:pt x="14754" y="14107"/>
                  </a:cubicBezTo>
                  <a:cubicBezTo>
                    <a:pt x="14754" y="13747"/>
                    <a:pt x="14467" y="13459"/>
                    <a:pt x="14107" y="13459"/>
                  </a:cubicBezTo>
                  <a:lnTo>
                    <a:pt x="13531" y="13459"/>
                  </a:lnTo>
                  <a:lnTo>
                    <a:pt x="13531" y="10146"/>
                  </a:lnTo>
                  <a:cubicBezTo>
                    <a:pt x="13531" y="10025"/>
                    <a:pt x="13433" y="9930"/>
                    <a:pt x="13315" y="9930"/>
                  </a:cubicBezTo>
                  <a:cubicBezTo>
                    <a:pt x="13197" y="9930"/>
                    <a:pt x="13099" y="10025"/>
                    <a:pt x="13099" y="10146"/>
                  </a:cubicBezTo>
                  <a:lnTo>
                    <a:pt x="13099" y="13459"/>
                  </a:lnTo>
                  <a:lnTo>
                    <a:pt x="12149" y="13459"/>
                  </a:lnTo>
                  <a:lnTo>
                    <a:pt x="12149" y="9639"/>
                  </a:lnTo>
                  <a:cubicBezTo>
                    <a:pt x="12149" y="9521"/>
                    <a:pt x="12051" y="9423"/>
                    <a:pt x="11933" y="9423"/>
                  </a:cubicBezTo>
                  <a:lnTo>
                    <a:pt x="9570" y="9423"/>
                  </a:lnTo>
                  <a:cubicBezTo>
                    <a:pt x="9449" y="9423"/>
                    <a:pt x="9354" y="9521"/>
                    <a:pt x="9354" y="9639"/>
                  </a:cubicBezTo>
                  <a:lnTo>
                    <a:pt x="9354" y="13459"/>
                  </a:lnTo>
                  <a:lnTo>
                    <a:pt x="1656" y="13459"/>
                  </a:lnTo>
                  <a:lnTo>
                    <a:pt x="1656" y="8862"/>
                  </a:lnTo>
                  <a:lnTo>
                    <a:pt x="1691" y="8862"/>
                  </a:lnTo>
                  <a:cubicBezTo>
                    <a:pt x="1875" y="8639"/>
                    <a:pt x="2138" y="8527"/>
                    <a:pt x="2401" y="8527"/>
                  </a:cubicBezTo>
                  <a:cubicBezTo>
                    <a:pt x="2664" y="8527"/>
                    <a:pt x="2927" y="8639"/>
                    <a:pt x="3113" y="8862"/>
                  </a:cubicBezTo>
                  <a:cubicBezTo>
                    <a:pt x="3297" y="8639"/>
                    <a:pt x="3560" y="8527"/>
                    <a:pt x="3823" y="8527"/>
                  </a:cubicBezTo>
                  <a:cubicBezTo>
                    <a:pt x="4086" y="8527"/>
                    <a:pt x="4349" y="8639"/>
                    <a:pt x="4535" y="8862"/>
                  </a:cubicBezTo>
                  <a:cubicBezTo>
                    <a:pt x="4719" y="8639"/>
                    <a:pt x="4982" y="8527"/>
                    <a:pt x="5244" y="8527"/>
                  </a:cubicBezTo>
                  <a:cubicBezTo>
                    <a:pt x="5507" y="8527"/>
                    <a:pt x="5770" y="8639"/>
                    <a:pt x="5954" y="8862"/>
                  </a:cubicBezTo>
                  <a:cubicBezTo>
                    <a:pt x="6140" y="8639"/>
                    <a:pt x="6403" y="8527"/>
                    <a:pt x="6666" y="8527"/>
                  </a:cubicBezTo>
                  <a:cubicBezTo>
                    <a:pt x="6929" y="8527"/>
                    <a:pt x="7192" y="8639"/>
                    <a:pt x="7376" y="8862"/>
                  </a:cubicBezTo>
                  <a:cubicBezTo>
                    <a:pt x="7562" y="8639"/>
                    <a:pt x="7825" y="8527"/>
                    <a:pt x="8088" y="8527"/>
                  </a:cubicBezTo>
                  <a:cubicBezTo>
                    <a:pt x="8351" y="8527"/>
                    <a:pt x="8614" y="8639"/>
                    <a:pt x="8798" y="8862"/>
                  </a:cubicBezTo>
                  <a:cubicBezTo>
                    <a:pt x="8984" y="8639"/>
                    <a:pt x="9247" y="8527"/>
                    <a:pt x="9510" y="8527"/>
                  </a:cubicBezTo>
                  <a:cubicBezTo>
                    <a:pt x="9773" y="8527"/>
                    <a:pt x="10036" y="8639"/>
                    <a:pt x="10220" y="8862"/>
                  </a:cubicBezTo>
                  <a:cubicBezTo>
                    <a:pt x="10406" y="8639"/>
                    <a:pt x="10669" y="8527"/>
                    <a:pt x="10931" y="8527"/>
                  </a:cubicBezTo>
                  <a:cubicBezTo>
                    <a:pt x="11194" y="8527"/>
                    <a:pt x="11457" y="8639"/>
                    <a:pt x="11642" y="8862"/>
                  </a:cubicBezTo>
                  <a:cubicBezTo>
                    <a:pt x="11828" y="8639"/>
                    <a:pt x="12091" y="8527"/>
                    <a:pt x="12354" y="8527"/>
                  </a:cubicBezTo>
                  <a:cubicBezTo>
                    <a:pt x="12616" y="8527"/>
                    <a:pt x="12879" y="8639"/>
                    <a:pt x="13065" y="8862"/>
                  </a:cubicBezTo>
                  <a:lnTo>
                    <a:pt x="13099" y="8862"/>
                  </a:lnTo>
                  <a:lnTo>
                    <a:pt x="13099" y="9216"/>
                  </a:lnTo>
                  <a:cubicBezTo>
                    <a:pt x="13099" y="9334"/>
                    <a:pt x="13194" y="9432"/>
                    <a:pt x="13315" y="9432"/>
                  </a:cubicBezTo>
                  <a:cubicBezTo>
                    <a:pt x="13433" y="9432"/>
                    <a:pt x="13531" y="9334"/>
                    <a:pt x="13531" y="9216"/>
                  </a:cubicBezTo>
                  <a:lnTo>
                    <a:pt x="13531" y="8735"/>
                  </a:lnTo>
                  <a:cubicBezTo>
                    <a:pt x="13816" y="8568"/>
                    <a:pt x="13992" y="8266"/>
                    <a:pt x="13992" y="7935"/>
                  </a:cubicBezTo>
                  <a:lnTo>
                    <a:pt x="13992" y="3861"/>
                  </a:lnTo>
                  <a:cubicBezTo>
                    <a:pt x="13989" y="2788"/>
                    <a:pt x="13119" y="1918"/>
                    <a:pt x="12046" y="1915"/>
                  </a:cubicBezTo>
                  <a:lnTo>
                    <a:pt x="10546" y="1915"/>
                  </a:lnTo>
                  <a:cubicBezTo>
                    <a:pt x="10557" y="1411"/>
                    <a:pt x="10169" y="991"/>
                    <a:pt x="9668" y="962"/>
                  </a:cubicBezTo>
                  <a:cubicBezTo>
                    <a:pt x="9648" y="961"/>
                    <a:pt x="9628" y="961"/>
                    <a:pt x="9608" y="961"/>
                  </a:cubicBezTo>
                  <a:cubicBezTo>
                    <a:pt x="9130" y="961"/>
                    <a:pt x="8727" y="1325"/>
                    <a:pt x="8680" y="1803"/>
                  </a:cubicBezTo>
                  <a:cubicBezTo>
                    <a:pt x="8496" y="1691"/>
                    <a:pt x="8297" y="1604"/>
                    <a:pt x="8090" y="1544"/>
                  </a:cubicBezTo>
                  <a:cubicBezTo>
                    <a:pt x="8605" y="936"/>
                    <a:pt x="8174" y="1"/>
                    <a:pt x="7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" name="Google Shape;698;p75"/>
            <p:cNvSpPr/>
            <p:nvPr/>
          </p:nvSpPr>
          <p:spPr>
            <a:xfrm>
              <a:off x="4692100" y="2712200"/>
              <a:ext cx="82800" cy="82875"/>
            </a:xfrm>
            <a:custGeom>
              <a:avLst/>
              <a:gdLst/>
              <a:ahLst/>
              <a:cxnLst/>
              <a:rect l="l" t="t" r="r" b="b"/>
              <a:pathLst>
                <a:path w="3312" h="3315" extrusionOk="0">
                  <a:moveTo>
                    <a:pt x="1657" y="432"/>
                  </a:moveTo>
                  <a:cubicBezTo>
                    <a:pt x="1710" y="432"/>
                    <a:pt x="1765" y="452"/>
                    <a:pt x="1809" y="496"/>
                  </a:cubicBezTo>
                  <a:cubicBezTo>
                    <a:pt x="1849" y="536"/>
                    <a:pt x="1872" y="591"/>
                    <a:pt x="1872" y="648"/>
                  </a:cubicBezTo>
                  <a:lnTo>
                    <a:pt x="1872" y="1224"/>
                  </a:lnTo>
                  <a:cubicBezTo>
                    <a:pt x="1872" y="1345"/>
                    <a:pt x="1967" y="1440"/>
                    <a:pt x="2088" y="1440"/>
                  </a:cubicBezTo>
                  <a:lnTo>
                    <a:pt x="2664" y="1440"/>
                  </a:lnTo>
                  <a:cubicBezTo>
                    <a:pt x="2857" y="1440"/>
                    <a:pt x="2952" y="1673"/>
                    <a:pt x="2816" y="1811"/>
                  </a:cubicBezTo>
                  <a:cubicBezTo>
                    <a:pt x="2776" y="1852"/>
                    <a:pt x="2718" y="1872"/>
                    <a:pt x="2664" y="1872"/>
                  </a:cubicBezTo>
                  <a:lnTo>
                    <a:pt x="2088" y="1872"/>
                  </a:lnTo>
                  <a:cubicBezTo>
                    <a:pt x="1967" y="1872"/>
                    <a:pt x="1872" y="1970"/>
                    <a:pt x="1872" y="2088"/>
                  </a:cubicBezTo>
                  <a:lnTo>
                    <a:pt x="1872" y="2664"/>
                  </a:lnTo>
                  <a:cubicBezTo>
                    <a:pt x="1872" y="2785"/>
                    <a:pt x="1774" y="2880"/>
                    <a:pt x="1656" y="2880"/>
                  </a:cubicBezTo>
                  <a:cubicBezTo>
                    <a:pt x="1535" y="2880"/>
                    <a:pt x="1440" y="2785"/>
                    <a:pt x="1440" y="2664"/>
                  </a:cubicBezTo>
                  <a:lnTo>
                    <a:pt x="1440" y="2088"/>
                  </a:lnTo>
                  <a:cubicBezTo>
                    <a:pt x="1440" y="1970"/>
                    <a:pt x="1342" y="1872"/>
                    <a:pt x="1224" y="1872"/>
                  </a:cubicBezTo>
                  <a:lnTo>
                    <a:pt x="649" y="1872"/>
                  </a:lnTo>
                  <a:cubicBezTo>
                    <a:pt x="528" y="1872"/>
                    <a:pt x="433" y="1777"/>
                    <a:pt x="433" y="1656"/>
                  </a:cubicBezTo>
                  <a:cubicBezTo>
                    <a:pt x="433" y="1538"/>
                    <a:pt x="528" y="1440"/>
                    <a:pt x="649" y="1440"/>
                  </a:cubicBezTo>
                  <a:lnTo>
                    <a:pt x="1224" y="1440"/>
                  </a:lnTo>
                  <a:cubicBezTo>
                    <a:pt x="1342" y="1440"/>
                    <a:pt x="1440" y="1345"/>
                    <a:pt x="1440" y="1224"/>
                  </a:cubicBezTo>
                  <a:lnTo>
                    <a:pt x="1440" y="648"/>
                  </a:lnTo>
                  <a:cubicBezTo>
                    <a:pt x="1438" y="518"/>
                    <a:pt x="1545" y="432"/>
                    <a:pt x="1657" y="432"/>
                  </a:cubicBezTo>
                  <a:close/>
                  <a:moveTo>
                    <a:pt x="1656" y="1"/>
                  </a:moveTo>
                  <a:cubicBezTo>
                    <a:pt x="1296" y="1"/>
                    <a:pt x="1008" y="292"/>
                    <a:pt x="1008" y="648"/>
                  </a:cubicBezTo>
                  <a:lnTo>
                    <a:pt x="1008" y="1008"/>
                  </a:lnTo>
                  <a:lnTo>
                    <a:pt x="649" y="1008"/>
                  </a:lnTo>
                  <a:cubicBezTo>
                    <a:pt x="289" y="1008"/>
                    <a:pt x="1" y="1299"/>
                    <a:pt x="1" y="1656"/>
                  </a:cubicBezTo>
                  <a:cubicBezTo>
                    <a:pt x="1" y="2016"/>
                    <a:pt x="289" y="2304"/>
                    <a:pt x="649" y="2304"/>
                  </a:cubicBezTo>
                  <a:lnTo>
                    <a:pt x="1008" y="2304"/>
                  </a:lnTo>
                  <a:lnTo>
                    <a:pt x="1008" y="2664"/>
                  </a:lnTo>
                  <a:cubicBezTo>
                    <a:pt x="1008" y="3023"/>
                    <a:pt x="1296" y="3314"/>
                    <a:pt x="1656" y="3314"/>
                  </a:cubicBezTo>
                  <a:cubicBezTo>
                    <a:pt x="2013" y="3314"/>
                    <a:pt x="2304" y="3023"/>
                    <a:pt x="2304" y="2664"/>
                  </a:cubicBezTo>
                  <a:lnTo>
                    <a:pt x="2304" y="2304"/>
                  </a:lnTo>
                  <a:lnTo>
                    <a:pt x="2664" y="2304"/>
                  </a:lnTo>
                  <a:cubicBezTo>
                    <a:pt x="3021" y="2304"/>
                    <a:pt x="3311" y="2016"/>
                    <a:pt x="3311" y="1656"/>
                  </a:cubicBezTo>
                  <a:cubicBezTo>
                    <a:pt x="3311" y="1299"/>
                    <a:pt x="3021" y="1008"/>
                    <a:pt x="2664" y="1008"/>
                  </a:cubicBezTo>
                  <a:lnTo>
                    <a:pt x="2304" y="1008"/>
                  </a:lnTo>
                  <a:lnTo>
                    <a:pt x="2304" y="648"/>
                  </a:lnTo>
                  <a:cubicBezTo>
                    <a:pt x="2304" y="292"/>
                    <a:pt x="2013" y="1"/>
                    <a:pt x="16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99" name="Google Shape;699;p75"/>
          <p:cNvGrpSpPr/>
          <p:nvPr/>
        </p:nvGrpSpPr>
        <p:grpSpPr>
          <a:xfrm>
            <a:off x="6934752" y="838194"/>
            <a:ext cx="748512" cy="748512"/>
            <a:chOff x="7012375" y="2654500"/>
            <a:chExt cx="368925" cy="368925"/>
          </a:xfrm>
        </p:grpSpPr>
        <p:sp>
          <p:nvSpPr>
            <p:cNvPr id="700" name="Google Shape;700;p75"/>
            <p:cNvSpPr/>
            <p:nvPr/>
          </p:nvSpPr>
          <p:spPr>
            <a:xfrm>
              <a:off x="7198775" y="2837225"/>
              <a:ext cx="11825" cy="10125"/>
            </a:xfrm>
            <a:custGeom>
              <a:avLst/>
              <a:gdLst/>
              <a:ahLst/>
              <a:cxnLst/>
              <a:rect l="l" t="t" r="r" b="b"/>
              <a:pathLst>
                <a:path w="473" h="405" extrusionOk="0">
                  <a:moveTo>
                    <a:pt x="271" y="0"/>
                  </a:moveTo>
                  <a:cubicBezTo>
                    <a:pt x="90" y="0"/>
                    <a:pt x="0" y="219"/>
                    <a:pt x="127" y="346"/>
                  </a:cubicBezTo>
                  <a:cubicBezTo>
                    <a:pt x="168" y="387"/>
                    <a:pt x="218" y="405"/>
                    <a:pt x="268" y="405"/>
                  </a:cubicBezTo>
                  <a:cubicBezTo>
                    <a:pt x="371" y="405"/>
                    <a:pt x="471" y="324"/>
                    <a:pt x="473" y="202"/>
                  </a:cubicBezTo>
                  <a:cubicBezTo>
                    <a:pt x="473" y="92"/>
                    <a:pt x="380" y="0"/>
                    <a:pt x="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1" name="Google Shape;701;p75"/>
            <p:cNvSpPr/>
            <p:nvPr/>
          </p:nvSpPr>
          <p:spPr>
            <a:xfrm>
              <a:off x="7198775" y="2859525"/>
              <a:ext cx="11825" cy="10150"/>
            </a:xfrm>
            <a:custGeom>
              <a:avLst/>
              <a:gdLst/>
              <a:ahLst/>
              <a:cxnLst/>
              <a:rect l="l" t="t" r="r" b="b"/>
              <a:pathLst>
                <a:path w="473" h="406" extrusionOk="0">
                  <a:moveTo>
                    <a:pt x="271" y="1"/>
                  </a:moveTo>
                  <a:cubicBezTo>
                    <a:pt x="90" y="1"/>
                    <a:pt x="0" y="219"/>
                    <a:pt x="127" y="346"/>
                  </a:cubicBezTo>
                  <a:cubicBezTo>
                    <a:pt x="168" y="387"/>
                    <a:pt x="219" y="405"/>
                    <a:pt x="268" y="405"/>
                  </a:cubicBezTo>
                  <a:cubicBezTo>
                    <a:pt x="371" y="405"/>
                    <a:pt x="471" y="326"/>
                    <a:pt x="473" y="205"/>
                  </a:cubicBezTo>
                  <a:cubicBezTo>
                    <a:pt x="473" y="93"/>
                    <a:pt x="380" y="1"/>
                    <a:pt x="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2" name="Google Shape;702;p75"/>
            <p:cNvSpPr/>
            <p:nvPr/>
          </p:nvSpPr>
          <p:spPr>
            <a:xfrm>
              <a:off x="7102050" y="2786975"/>
              <a:ext cx="32400" cy="10825"/>
            </a:xfrm>
            <a:custGeom>
              <a:avLst/>
              <a:gdLst/>
              <a:ahLst/>
              <a:cxnLst/>
              <a:rect l="l" t="t" r="r" b="b"/>
              <a:pathLst>
                <a:path w="1296" h="433" extrusionOk="0">
                  <a:moveTo>
                    <a:pt x="216" y="1"/>
                  </a:moveTo>
                  <a:cubicBezTo>
                    <a:pt x="98" y="1"/>
                    <a:pt x="0" y="96"/>
                    <a:pt x="0" y="217"/>
                  </a:cubicBezTo>
                  <a:cubicBezTo>
                    <a:pt x="0" y="335"/>
                    <a:pt x="98" y="433"/>
                    <a:pt x="216" y="433"/>
                  </a:cubicBezTo>
                  <a:lnTo>
                    <a:pt x="1080" y="433"/>
                  </a:lnTo>
                  <a:cubicBezTo>
                    <a:pt x="1201" y="433"/>
                    <a:pt x="1296" y="335"/>
                    <a:pt x="1296" y="217"/>
                  </a:cubicBezTo>
                  <a:cubicBezTo>
                    <a:pt x="1296" y="96"/>
                    <a:pt x="1201" y="1"/>
                    <a:pt x="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3" name="Google Shape;703;p75"/>
            <p:cNvSpPr/>
            <p:nvPr/>
          </p:nvSpPr>
          <p:spPr>
            <a:xfrm>
              <a:off x="7172650" y="2786975"/>
              <a:ext cx="32400" cy="10825"/>
            </a:xfrm>
            <a:custGeom>
              <a:avLst/>
              <a:gdLst/>
              <a:ahLst/>
              <a:cxnLst/>
              <a:rect l="l" t="t" r="r" b="b"/>
              <a:pathLst>
                <a:path w="1296" h="433" extrusionOk="0">
                  <a:moveTo>
                    <a:pt x="216" y="1"/>
                  </a:moveTo>
                  <a:cubicBezTo>
                    <a:pt x="98" y="1"/>
                    <a:pt x="1" y="96"/>
                    <a:pt x="1" y="217"/>
                  </a:cubicBezTo>
                  <a:cubicBezTo>
                    <a:pt x="1" y="335"/>
                    <a:pt x="98" y="433"/>
                    <a:pt x="216" y="433"/>
                  </a:cubicBezTo>
                  <a:lnTo>
                    <a:pt x="1080" y="433"/>
                  </a:lnTo>
                  <a:cubicBezTo>
                    <a:pt x="1201" y="433"/>
                    <a:pt x="1296" y="335"/>
                    <a:pt x="1296" y="217"/>
                  </a:cubicBezTo>
                  <a:cubicBezTo>
                    <a:pt x="1296" y="96"/>
                    <a:pt x="1201" y="1"/>
                    <a:pt x="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4" name="Google Shape;704;p75"/>
            <p:cNvSpPr/>
            <p:nvPr/>
          </p:nvSpPr>
          <p:spPr>
            <a:xfrm>
              <a:off x="7012375" y="2654500"/>
              <a:ext cx="368925" cy="368925"/>
            </a:xfrm>
            <a:custGeom>
              <a:avLst/>
              <a:gdLst/>
              <a:ahLst/>
              <a:cxnLst/>
              <a:rect l="l" t="t" r="r" b="b"/>
              <a:pathLst>
                <a:path w="14757" h="14757" extrusionOk="0">
                  <a:moveTo>
                    <a:pt x="9507" y="429"/>
                  </a:moveTo>
                  <a:cubicBezTo>
                    <a:pt x="9557" y="429"/>
                    <a:pt x="9609" y="449"/>
                    <a:pt x="9656" y="495"/>
                  </a:cubicBezTo>
                  <a:lnTo>
                    <a:pt x="11369" y="2208"/>
                  </a:lnTo>
                  <a:cubicBezTo>
                    <a:pt x="11409" y="2245"/>
                    <a:pt x="11432" y="2303"/>
                    <a:pt x="11432" y="2361"/>
                  </a:cubicBezTo>
                  <a:cubicBezTo>
                    <a:pt x="11432" y="2490"/>
                    <a:pt x="11325" y="2576"/>
                    <a:pt x="11212" y="2576"/>
                  </a:cubicBezTo>
                  <a:cubicBezTo>
                    <a:pt x="11159" y="2576"/>
                    <a:pt x="11105" y="2557"/>
                    <a:pt x="11061" y="2513"/>
                  </a:cubicBezTo>
                  <a:lnTo>
                    <a:pt x="9351" y="800"/>
                  </a:lnTo>
                  <a:cubicBezTo>
                    <a:pt x="9194" y="645"/>
                    <a:pt x="9339" y="429"/>
                    <a:pt x="9507" y="429"/>
                  </a:cubicBezTo>
                  <a:close/>
                  <a:moveTo>
                    <a:pt x="13246" y="6054"/>
                  </a:moveTo>
                  <a:cubicBezTo>
                    <a:pt x="13542" y="6057"/>
                    <a:pt x="13686" y="6414"/>
                    <a:pt x="13479" y="6621"/>
                  </a:cubicBezTo>
                  <a:cubicBezTo>
                    <a:pt x="13411" y="6688"/>
                    <a:pt x="13328" y="6718"/>
                    <a:pt x="13247" y="6718"/>
                  </a:cubicBezTo>
                  <a:cubicBezTo>
                    <a:pt x="13076" y="6718"/>
                    <a:pt x="12913" y="6586"/>
                    <a:pt x="12915" y="6385"/>
                  </a:cubicBezTo>
                  <a:cubicBezTo>
                    <a:pt x="12915" y="6204"/>
                    <a:pt x="13061" y="6057"/>
                    <a:pt x="13243" y="6054"/>
                  </a:cubicBezTo>
                  <a:close/>
                  <a:moveTo>
                    <a:pt x="6083" y="6402"/>
                  </a:moveTo>
                  <a:cubicBezTo>
                    <a:pt x="6282" y="6402"/>
                    <a:pt x="6443" y="6564"/>
                    <a:pt x="6443" y="6762"/>
                  </a:cubicBezTo>
                  <a:lnTo>
                    <a:pt x="6443" y="7626"/>
                  </a:lnTo>
                  <a:cubicBezTo>
                    <a:pt x="6443" y="7824"/>
                    <a:pt x="6282" y="7986"/>
                    <a:pt x="6083" y="7986"/>
                  </a:cubicBezTo>
                  <a:lnTo>
                    <a:pt x="5220" y="7986"/>
                  </a:lnTo>
                  <a:cubicBezTo>
                    <a:pt x="5021" y="7986"/>
                    <a:pt x="4860" y="7824"/>
                    <a:pt x="4860" y="7626"/>
                  </a:cubicBezTo>
                  <a:lnTo>
                    <a:pt x="4860" y="6762"/>
                  </a:lnTo>
                  <a:cubicBezTo>
                    <a:pt x="4860" y="6564"/>
                    <a:pt x="5021" y="6402"/>
                    <a:pt x="5220" y="6402"/>
                  </a:cubicBezTo>
                  <a:close/>
                  <a:moveTo>
                    <a:pt x="8694" y="4793"/>
                  </a:moveTo>
                  <a:lnTo>
                    <a:pt x="8694" y="4793"/>
                  </a:lnTo>
                  <a:cubicBezTo>
                    <a:pt x="9595" y="4963"/>
                    <a:pt x="10243" y="5749"/>
                    <a:pt x="10246" y="6664"/>
                  </a:cubicBezTo>
                  <a:lnTo>
                    <a:pt x="10246" y="7706"/>
                  </a:lnTo>
                  <a:cubicBezTo>
                    <a:pt x="10246" y="8066"/>
                    <a:pt x="9955" y="8357"/>
                    <a:pt x="9595" y="8357"/>
                  </a:cubicBezTo>
                  <a:lnTo>
                    <a:pt x="9555" y="8357"/>
                  </a:lnTo>
                  <a:lnTo>
                    <a:pt x="9555" y="7819"/>
                  </a:lnTo>
                  <a:cubicBezTo>
                    <a:pt x="9552" y="7283"/>
                    <a:pt x="9238" y="6797"/>
                    <a:pt x="8749" y="6578"/>
                  </a:cubicBezTo>
                  <a:lnTo>
                    <a:pt x="8749" y="5167"/>
                  </a:lnTo>
                  <a:cubicBezTo>
                    <a:pt x="8749" y="5041"/>
                    <a:pt x="8732" y="4914"/>
                    <a:pt x="8694" y="4793"/>
                  </a:cubicBezTo>
                  <a:close/>
                  <a:moveTo>
                    <a:pt x="2606" y="4793"/>
                  </a:moveTo>
                  <a:lnTo>
                    <a:pt x="2606" y="4793"/>
                  </a:lnTo>
                  <a:cubicBezTo>
                    <a:pt x="2571" y="4914"/>
                    <a:pt x="2551" y="5041"/>
                    <a:pt x="2551" y="5170"/>
                  </a:cubicBezTo>
                  <a:lnTo>
                    <a:pt x="2551" y="6578"/>
                  </a:lnTo>
                  <a:cubicBezTo>
                    <a:pt x="2062" y="6800"/>
                    <a:pt x="1745" y="7286"/>
                    <a:pt x="1745" y="7822"/>
                  </a:cubicBezTo>
                  <a:lnTo>
                    <a:pt x="1745" y="8363"/>
                  </a:lnTo>
                  <a:lnTo>
                    <a:pt x="1705" y="8363"/>
                  </a:lnTo>
                  <a:cubicBezTo>
                    <a:pt x="1345" y="8363"/>
                    <a:pt x="1054" y="8069"/>
                    <a:pt x="1054" y="7709"/>
                  </a:cubicBezTo>
                  <a:lnTo>
                    <a:pt x="1054" y="6667"/>
                  </a:lnTo>
                  <a:cubicBezTo>
                    <a:pt x="1054" y="5752"/>
                    <a:pt x="1705" y="4966"/>
                    <a:pt x="2606" y="4793"/>
                  </a:cubicBezTo>
                  <a:close/>
                  <a:moveTo>
                    <a:pt x="13649" y="12105"/>
                  </a:moveTo>
                  <a:cubicBezTo>
                    <a:pt x="13637" y="13334"/>
                    <a:pt x="12638" y="14325"/>
                    <a:pt x="11412" y="14325"/>
                  </a:cubicBezTo>
                  <a:lnTo>
                    <a:pt x="3383" y="14325"/>
                  </a:lnTo>
                  <a:cubicBezTo>
                    <a:pt x="2148" y="14322"/>
                    <a:pt x="1141" y="13337"/>
                    <a:pt x="1112" y="12105"/>
                  </a:cubicBezTo>
                  <a:close/>
                  <a:moveTo>
                    <a:pt x="9505" y="0"/>
                  </a:moveTo>
                  <a:cubicBezTo>
                    <a:pt x="9338" y="0"/>
                    <a:pt x="9172" y="63"/>
                    <a:pt x="9046" y="190"/>
                  </a:cubicBezTo>
                  <a:cubicBezTo>
                    <a:pt x="8792" y="443"/>
                    <a:pt x="8792" y="855"/>
                    <a:pt x="9046" y="1108"/>
                  </a:cubicBezTo>
                  <a:lnTo>
                    <a:pt x="10756" y="2818"/>
                  </a:lnTo>
                  <a:cubicBezTo>
                    <a:pt x="10882" y="2945"/>
                    <a:pt x="11048" y="3008"/>
                    <a:pt x="11215" y="3008"/>
                  </a:cubicBezTo>
                  <a:cubicBezTo>
                    <a:pt x="11381" y="3008"/>
                    <a:pt x="11547" y="2945"/>
                    <a:pt x="11674" y="2818"/>
                  </a:cubicBezTo>
                  <a:cubicBezTo>
                    <a:pt x="11927" y="2565"/>
                    <a:pt x="11927" y="2153"/>
                    <a:pt x="11674" y="1900"/>
                  </a:cubicBezTo>
                  <a:lnTo>
                    <a:pt x="10974" y="1200"/>
                  </a:lnTo>
                  <a:lnTo>
                    <a:pt x="11435" y="740"/>
                  </a:lnTo>
                  <a:lnTo>
                    <a:pt x="12359" y="740"/>
                  </a:lnTo>
                  <a:cubicBezTo>
                    <a:pt x="12727" y="740"/>
                    <a:pt x="13027" y="1039"/>
                    <a:pt x="13027" y="1411"/>
                  </a:cubicBezTo>
                  <a:lnTo>
                    <a:pt x="13027" y="5657"/>
                  </a:lnTo>
                  <a:cubicBezTo>
                    <a:pt x="12704" y="5752"/>
                    <a:pt x="12480" y="6051"/>
                    <a:pt x="12480" y="6388"/>
                  </a:cubicBezTo>
                  <a:cubicBezTo>
                    <a:pt x="12480" y="6728"/>
                    <a:pt x="12704" y="7024"/>
                    <a:pt x="13027" y="7122"/>
                  </a:cubicBezTo>
                  <a:lnTo>
                    <a:pt x="13027" y="10810"/>
                  </a:lnTo>
                  <a:lnTo>
                    <a:pt x="11991" y="10810"/>
                  </a:lnTo>
                  <a:cubicBezTo>
                    <a:pt x="11872" y="10810"/>
                    <a:pt x="11775" y="10908"/>
                    <a:pt x="11775" y="11026"/>
                  </a:cubicBezTo>
                  <a:cubicBezTo>
                    <a:pt x="11775" y="11147"/>
                    <a:pt x="11872" y="11242"/>
                    <a:pt x="11991" y="11242"/>
                  </a:cubicBezTo>
                  <a:lnTo>
                    <a:pt x="14109" y="11242"/>
                  </a:lnTo>
                  <a:cubicBezTo>
                    <a:pt x="14227" y="11242"/>
                    <a:pt x="14325" y="11339"/>
                    <a:pt x="14325" y="11457"/>
                  </a:cubicBezTo>
                  <a:cubicBezTo>
                    <a:pt x="14325" y="11578"/>
                    <a:pt x="14227" y="11673"/>
                    <a:pt x="14109" y="11673"/>
                  </a:cubicBezTo>
                  <a:lnTo>
                    <a:pt x="651" y="11673"/>
                  </a:lnTo>
                  <a:cubicBezTo>
                    <a:pt x="530" y="11673"/>
                    <a:pt x="435" y="11578"/>
                    <a:pt x="435" y="11457"/>
                  </a:cubicBezTo>
                  <a:cubicBezTo>
                    <a:pt x="435" y="11339"/>
                    <a:pt x="530" y="11242"/>
                    <a:pt x="651" y="11242"/>
                  </a:cubicBezTo>
                  <a:lnTo>
                    <a:pt x="11064" y="11242"/>
                  </a:lnTo>
                  <a:cubicBezTo>
                    <a:pt x="11182" y="11242"/>
                    <a:pt x="11279" y="11147"/>
                    <a:pt x="11279" y="11026"/>
                  </a:cubicBezTo>
                  <a:cubicBezTo>
                    <a:pt x="11279" y="10908"/>
                    <a:pt x="11182" y="10810"/>
                    <a:pt x="11064" y="10810"/>
                  </a:cubicBezTo>
                  <a:lnTo>
                    <a:pt x="9371" y="10810"/>
                  </a:lnTo>
                  <a:cubicBezTo>
                    <a:pt x="9492" y="10574"/>
                    <a:pt x="9555" y="10312"/>
                    <a:pt x="9558" y="10044"/>
                  </a:cubicBezTo>
                  <a:lnTo>
                    <a:pt x="9558" y="8795"/>
                  </a:lnTo>
                  <a:lnTo>
                    <a:pt x="9595" y="8795"/>
                  </a:lnTo>
                  <a:cubicBezTo>
                    <a:pt x="10194" y="8795"/>
                    <a:pt x="10681" y="8311"/>
                    <a:pt x="10681" y="7712"/>
                  </a:cubicBezTo>
                  <a:lnTo>
                    <a:pt x="10681" y="6667"/>
                  </a:lnTo>
                  <a:cubicBezTo>
                    <a:pt x="10678" y="5424"/>
                    <a:pt x="9705" y="4399"/>
                    <a:pt x="8461" y="4333"/>
                  </a:cubicBezTo>
                  <a:cubicBezTo>
                    <a:pt x="8202" y="3999"/>
                    <a:pt x="7805" y="3803"/>
                    <a:pt x="7382" y="3803"/>
                  </a:cubicBezTo>
                  <a:lnTo>
                    <a:pt x="7062" y="3803"/>
                  </a:lnTo>
                  <a:cubicBezTo>
                    <a:pt x="6944" y="3803"/>
                    <a:pt x="6846" y="3898"/>
                    <a:pt x="6846" y="4019"/>
                  </a:cubicBezTo>
                  <a:cubicBezTo>
                    <a:pt x="6846" y="4137"/>
                    <a:pt x="6944" y="4235"/>
                    <a:pt x="7062" y="4235"/>
                  </a:cubicBezTo>
                  <a:lnTo>
                    <a:pt x="7382" y="4235"/>
                  </a:lnTo>
                  <a:cubicBezTo>
                    <a:pt x="7897" y="4235"/>
                    <a:pt x="8317" y="4652"/>
                    <a:pt x="8317" y="5170"/>
                  </a:cubicBezTo>
                  <a:lnTo>
                    <a:pt x="8317" y="6466"/>
                  </a:lnTo>
                  <a:cubicBezTo>
                    <a:pt x="8277" y="6460"/>
                    <a:pt x="8234" y="6460"/>
                    <a:pt x="8193" y="6460"/>
                  </a:cubicBezTo>
                  <a:lnTo>
                    <a:pt x="6817" y="6460"/>
                  </a:lnTo>
                  <a:cubicBezTo>
                    <a:pt x="6694" y="6163"/>
                    <a:pt x="6403" y="5971"/>
                    <a:pt x="6083" y="5971"/>
                  </a:cubicBezTo>
                  <a:lnTo>
                    <a:pt x="5220" y="5971"/>
                  </a:lnTo>
                  <a:cubicBezTo>
                    <a:pt x="4900" y="5971"/>
                    <a:pt x="4609" y="6163"/>
                    <a:pt x="4489" y="6460"/>
                  </a:cubicBezTo>
                  <a:lnTo>
                    <a:pt x="3110" y="6460"/>
                  </a:lnTo>
                  <a:cubicBezTo>
                    <a:pt x="3069" y="6460"/>
                    <a:pt x="3026" y="6460"/>
                    <a:pt x="2986" y="6466"/>
                  </a:cubicBezTo>
                  <a:lnTo>
                    <a:pt x="2986" y="5170"/>
                  </a:lnTo>
                  <a:cubicBezTo>
                    <a:pt x="2989" y="4652"/>
                    <a:pt x="3406" y="4235"/>
                    <a:pt x="3921" y="4235"/>
                  </a:cubicBezTo>
                  <a:lnTo>
                    <a:pt x="6141" y="4235"/>
                  </a:lnTo>
                  <a:cubicBezTo>
                    <a:pt x="6262" y="4235"/>
                    <a:pt x="6357" y="4137"/>
                    <a:pt x="6357" y="4019"/>
                  </a:cubicBezTo>
                  <a:cubicBezTo>
                    <a:pt x="6357" y="3898"/>
                    <a:pt x="6262" y="3803"/>
                    <a:pt x="6141" y="3803"/>
                  </a:cubicBezTo>
                  <a:lnTo>
                    <a:pt x="3921" y="3803"/>
                  </a:lnTo>
                  <a:cubicBezTo>
                    <a:pt x="3498" y="3803"/>
                    <a:pt x="3101" y="3999"/>
                    <a:pt x="2842" y="4333"/>
                  </a:cubicBezTo>
                  <a:cubicBezTo>
                    <a:pt x="1601" y="4399"/>
                    <a:pt x="625" y="5424"/>
                    <a:pt x="622" y="6667"/>
                  </a:cubicBezTo>
                  <a:lnTo>
                    <a:pt x="622" y="7712"/>
                  </a:lnTo>
                  <a:cubicBezTo>
                    <a:pt x="622" y="8311"/>
                    <a:pt x="1109" y="8795"/>
                    <a:pt x="1708" y="8795"/>
                  </a:cubicBezTo>
                  <a:lnTo>
                    <a:pt x="1748" y="8795"/>
                  </a:lnTo>
                  <a:lnTo>
                    <a:pt x="1748" y="8990"/>
                  </a:lnTo>
                  <a:cubicBezTo>
                    <a:pt x="1748" y="9108"/>
                    <a:pt x="1843" y="9206"/>
                    <a:pt x="1964" y="9206"/>
                  </a:cubicBezTo>
                  <a:cubicBezTo>
                    <a:pt x="2082" y="9206"/>
                    <a:pt x="2180" y="9108"/>
                    <a:pt x="2180" y="8990"/>
                  </a:cubicBezTo>
                  <a:lnTo>
                    <a:pt x="2180" y="7824"/>
                  </a:lnTo>
                  <a:cubicBezTo>
                    <a:pt x="2180" y="7419"/>
                    <a:pt x="2442" y="7059"/>
                    <a:pt x="2827" y="6938"/>
                  </a:cubicBezTo>
                  <a:lnTo>
                    <a:pt x="2839" y="6935"/>
                  </a:lnTo>
                  <a:cubicBezTo>
                    <a:pt x="2928" y="6906"/>
                    <a:pt x="3017" y="6895"/>
                    <a:pt x="3110" y="6895"/>
                  </a:cubicBezTo>
                  <a:lnTo>
                    <a:pt x="4428" y="6895"/>
                  </a:lnTo>
                  <a:lnTo>
                    <a:pt x="4428" y="7629"/>
                  </a:lnTo>
                  <a:cubicBezTo>
                    <a:pt x="4428" y="8066"/>
                    <a:pt x="4782" y="8420"/>
                    <a:pt x="5220" y="8420"/>
                  </a:cubicBezTo>
                  <a:lnTo>
                    <a:pt x="5436" y="8420"/>
                  </a:lnTo>
                  <a:lnTo>
                    <a:pt x="5436" y="9485"/>
                  </a:lnTo>
                  <a:lnTo>
                    <a:pt x="4083" y="9485"/>
                  </a:lnTo>
                  <a:cubicBezTo>
                    <a:pt x="3826" y="9485"/>
                    <a:pt x="3619" y="9310"/>
                    <a:pt x="3619" y="9094"/>
                  </a:cubicBezTo>
                  <a:cubicBezTo>
                    <a:pt x="3619" y="8976"/>
                    <a:pt x="3521" y="8878"/>
                    <a:pt x="3403" y="8878"/>
                  </a:cubicBezTo>
                  <a:cubicBezTo>
                    <a:pt x="3282" y="8878"/>
                    <a:pt x="3187" y="8976"/>
                    <a:pt x="3187" y="9094"/>
                  </a:cubicBezTo>
                  <a:cubicBezTo>
                    <a:pt x="3187" y="9549"/>
                    <a:pt x="3590" y="9917"/>
                    <a:pt x="4085" y="9917"/>
                  </a:cubicBezTo>
                  <a:lnTo>
                    <a:pt x="7218" y="9917"/>
                  </a:lnTo>
                  <a:cubicBezTo>
                    <a:pt x="7713" y="9917"/>
                    <a:pt x="8116" y="9549"/>
                    <a:pt x="8116" y="9094"/>
                  </a:cubicBezTo>
                  <a:cubicBezTo>
                    <a:pt x="8116" y="8976"/>
                    <a:pt x="8018" y="8878"/>
                    <a:pt x="7900" y="8878"/>
                  </a:cubicBezTo>
                  <a:cubicBezTo>
                    <a:pt x="7779" y="8878"/>
                    <a:pt x="7684" y="8976"/>
                    <a:pt x="7684" y="9094"/>
                  </a:cubicBezTo>
                  <a:cubicBezTo>
                    <a:pt x="7684" y="9310"/>
                    <a:pt x="7474" y="9485"/>
                    <a:pt x="7218" y="9485"/>
                  </a:cubicBezTo>
                  <a:lnTo>
                    <a:pt x="5867" y="9485"/>
                  </a:lnTo>
                  <a:lnTo>
                    <a:pt x="5867" y="8417"/>
                  </a:lnTo>
                  <a:lnTo>
                    <a:pt x="6083" y="8417"/>
                  </a:lnTo>
                  <a:cubicBezTo>
                    <a:pt x="6521" y="8417"/>
                    <a:pt x="6875" y="8063"/>
                    <a:pt x="6875" y="7626"/>
                  </a:cubicBezTo>
                  <a:lnTo>
                    <a:pt x="6875" y="6895"/>
                  </a:lnTo>
                  <a:lnTo>
                    <a:pt x="8193" y="6895"/>
                  </a:lnTo>
                  <a:cubicBezTo>
                    <a:pt x="8201" y="6894"/>
                    <a:pt x="8209" y="6894"/>
                    <a:pt x="8217" y="6894"/>
                  </a:cubicBezTo>
                  <a:cubicBezTo>
                    <a:pt x="8301" y="6894"/>
                    <a:pt x="8382" y="6909"/>
                    <a:pt x="8464" y="6935"/>
                  </a:cubicBezTo>
                  <a:lnTo>
                    <a:pt x="8473" y="6938"/>
                  </a:lnTo>
                  <a:cubicBezTo>
                    <a:pt x="8861" y="7059"/>
                    <a:pt x="9123" y="7419"/>
                    <a:pt x="9123" y="7824"/>
                  </a:cubicBezTo>
                  <a:lnTo>
                    <a:pt x="9123" y="10044"/>
                  </a:lnTo>
                  <a:cubicBezTo>
                    <a:pt x="9123" y="10320"/>
                    <a:pt x="9031" y="10591"/>
                    <a:pt x="8861" y="10810"/>
                  </a:cubicBezTo>
                  <a:lnTo>
                    <a:pt x="2439" y="10810"/>
                  </a:lnTo>
                  <a:cubicBezTo>
                    <a:pt x="2269" y="10591"/>
                    <a:pt x="2177" y="10320"/>
                    <a:pt x="2177" y="10044"/>
                  </a:cubicBezTo>
                  <a:lnTo>
                    <a:pt x="2177" y="9917"/>
                  </a:lnTo>
                  <a:cubicBezTo>
                    <a:pt x="2177" y="9796"/>
                    <a:pt x="2079" y="9701"/>
                    <a:pt x="1961" y="9701"/>
                  </a:cubicBezTo>
                  <a:cubicBezTo>
                    <a:pt x="1840" y="9701"/>
                    <a:pt x="1745" y="9796"/>
                    <a:pt x="1745" y="9917"/>
                  </a:cubicBezTo>
                  <a:lnTo>
                    <a:pt x="1745" y="10044"/>
                  </a:lnTo>
                  <a:cubicBezTo>
                    <a:pt x="1745" y="10309"/>
                    <a:pt x="1808" y="10571"/>
                    <a:pt x="1929" y="10810"/>
                  </a:cubicBezTo>
                  <a:lnTo>
                    <a:pt x="648" y="10810"/>
                  </a:lnTo>
                  <a:cubicBezTo>
                    <a:pt x="291" y="10810"/>
                    <a:pt x="1" y="11100"/>
                    <a:pt x="1" y="11457"/>
                  </a:cubicBezTo>
                  <a:cubicBezTo>
                    <a:pt x="1" y="11814"/>
                    <a:pt x="291" y="12105"/>
                    <a:pt x="648" y="12105"/>
                  </a:cubicBezTo>
                  <a:lnTo>
                    <a:pt x="677" y="12105"/>
                  </a:lnTo>
                  <a:cubicBezTo>
                    <a:pt x="709" y="13576"/>
                    <a:pt x="1909" y="14754"/>
                    <a:pt x="3383" y="14756"/>
                  </a:cubicBezTo>
                  <a:lnTo>
                    <a:pt x="11409" y="14756"/>
                  </a:lnTo>
                  <a:cubicBezTo>
                    <a:pt x="12877" y="14754"/>
                    <a:pt x="14069" y="13570"/>
                    <a:pt x="14080" y="12105"/>
                  </a:cubicBezTo>
                  <a:lnTo>
                    <a:pt x="14109" y="12105"/>
                  </a:lnTo>
                  <a:cubicBezTo>
                    <a:pt x="14466" y="12105"/>
                    <a:pt x="14757" y="11814"/>
                    <a:pt x="14757" y="11457"/>
                  </a:cubicBezTo>
                  <a:cubicBezTo>
                    <a:pt x="14757" y="11100"/>
                    <a:pt x="14466" y="10810"/>
                    <a:pt x="14109" y="10810"/>
                  </a:cubicBezTo>
                  <a:lnTo>
                    <a:pt x="13462" y="10810"/>
                  </a:lnTo>
                  <a:lnTo>
                    <a:pt x="13462" y="7119"/>
                  </a:lnTo>
                  <a:cubicBezTo>
                    <a:pt x="13787" y="7024"/>
                    <a:pt x="14009" y="6725"/>
                    <a:pt x="14009" y="6388"/>
                  </a:cubicBezTo>
                  <a:cubicBezTo>
                    <a:pt x="14009" y="6048"/>
                    <a:pt x="13787" y="5749"/>
                    <a:pt x="13462" y="5654"/>
                  </a:cubicBezTo>
                  <a:lnTo>
                    <a:pt x="13462" y="1408"/>
                  </a:lnTo>
                  <a:cubicBezTo>
                    <a:pt x="13462" y="800"/>
                    <a:pt x="12966" y="305"/>
                    <a:pt x="12359" y="305"/>
                  </a:cubicBezTo>
                  <a:lnTo>
                    <a:pt x="11346" y="305"/>
                  </a:lnTo>
                  <a:cubicBezTo>
                    <a:pt x="11288" y="305"/>
                    <a:pt x="11233" y="328"/>
                    <a:pt x="11193" y="368"/>
                  </a:cubicBezTo>
                  <a:lnTo>
                    <a:pt x="10669" y="895"/>
                  </a:lnTo>
                  <a:lnTo>
                    <a:pt x="9964" y="190"/>
                  </a:lnTo>
                  <a:cubicBezTo>
                    <a:pt x="9837" y="63"/>
                    <a:pt x="9671" y="0"/>
                    <a:pt x="95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5" name="Google Shape;705;p75"/>
            <p:cNvSpPr/>
            <p:nvPr/>
          </p:nvSpPr>
          <p:spPr>
            <a:xfrm>
              <a:off x="7229800" y="2713025"/>
              <a:ext cx="18550" cy="14475"/>
            </a:xfrm>
            <a:custGeom>
              <a:avLst/>
              <a:gdLst/>
              <a:ahLst/>
              <a:cxnLst/>
              <a:rect l="l" t="t" r="r" b="b"/>
              <a:pathLst>
                <a:path w="742" h="579" extrusionOk="0">
                  <a:moveTo>
                    <a:pt x="430" y="1"/>
                  </a:moveTo>
                  <a:cubicBezTo>
                    <a:pt x="379" y="1"/>
                    <a:pt x="326" y="21"/>
                    <a:pt x="279" y="69"/>
                  </a:cubicBezTo>
                  <a:lnTo>
                    <a:pt x="138" y="210"/>
                  </a:lnTo>
                  <a:cubicBezTo>
                    <a:pt x="0" y="345"/>
                    <a:pt x="98" y="578"/>
                    <a:pt x="291" y="578"/>
                  </a:cubicBezTo>
                  <a:cubicBezTo>
                    <a:pt x="349" y="578"/>
                    <a:pt x="403" y="555"/>
                    <a:pt x="444" y="515"/>
                  </a:cubicBezTo>
                  <a:lnTo>
                    <a:pt x="585" y="374"/>
                  </a:lnTo>
                  <a:cubicBezTo>
                    <a:pt x="741" y="217"/>
                    <a:pt x="597" y="1"/>
                    <a:pt x="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6" name="Google Shape;706;p75"/>
            <p:cNvSpPr/>
            <p:nvPr/>
          </p:nvSpPr>
          <p:spPr>
            <a:xfrm>
              <a:off x="7254400" y="2731300"/>
              <a:ext cx="13625" cy="15700"/>
            </a:xfrm>
            <a:custGeom>
              <a:avLst/>
              <a:gdLst/>
              <a:ahLst/>
              <a:cxnLst/>
              <a:rect l="l" t="t" r="r" b="b"/>
              <a:pathLst>
                <a:path w="545" h="628" extrusionOk="0">
                  <a:moveTo>
                    <a:pt x="302" y="0"/>
                  </a:moveTo>
                  <a:cubicBezTo>
                    <a:pt x="210" y="0"/>
                    <a:pt x="126" y="59"/>
                    <a:pt x="99" y="152"/>
                  </a:cubicBezTo>
                  <a:lnTo>
                    <a:pt x="35" y="345"/>
                  </a:lnTo>
                  <a:cubicBezTo>
                    <a:pt x="1" y="457"/>
                    <a:pt x="64" y="581"/>
                    <a:pt x="176" y="616"/>
                  </a:cubicBezTo>
                  <a:cubicBezTo>
                    <a:pt x="199" y="621"/>
                    <a:pt x="220" y="624"/>
                    <a:pt x="243" y="627"/>
                  </a:cubicBezTo>
                  <a:cubicBezTo>
                    <a:pt x="338" y="627"/>
                    <a:pt x="421" y="564"/>
                    <a:pt x="450" y="475"/>
                  </a:cubicBezTo>
                  <a:lnTo>
                    <a:pt x="510" y="282"/>
                  </a:lnTo>
                  <a:cubicBezTo>
                    <a:pt x="545" y="169"/>
                    <a:pt x="482" y="46"/>
                    <a:pt x="369" y="11"/>
                  </a:cubicBezTo>
                  <a:cubicBezTo>
                    <a:pt x="347" y="4"/>
                    <a:pt x="324" y="0"/>
                    <a:pt x="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7" name="Google Shape;707;p75"/>
            <p:cNvSpPr/>
            <p:nvPr/>
          </p:nvSpPr>
          <p:spPr>
            <a:xfrm>
              <a:off x="7210075" y="2691775"/>
              <a:ext cx="18450" cy="12400"/>
            </a:xfrm>
            <a:custGeom>
              <a:avLst/>
              <a:gdLst/>
              <a:ahLst/>
              <a:cxnLst/>
              <a:rect l="l" t="t" r="r" b="b"/>
              <a:pathLst>
                <a:path w="738" h="496" extrusionOk="0">
                  <a:moveTo>
                    <a:pt x="497" y="1"/>
                  </a:moveTo>
                  <a:cubicBezTo>
                    <a:pt x="474" y="1"/>
                    <a:pt x="452" y="4"/>
                    <a:pt x="429" y="12"/>
                  </a:cubicBezTo>
                  <a:lnTo>
                    <a:pt x="237" y="72"/>
                  </a:lnTo>
                  <a:cubicBezTo>
                    <a:pt x="0" y="147"/>
                    <a:pt x="55" y="495"/>
                    <a:pt x="303" y="495"/>
                  </a:cubicBezTo>
                  <a:cubicBezTo>
                    <a:pt x="323" y="495"/>
                    <a:pt x="346" y="492"/>
                    <a:pt x="369" y="484"/>
                  </a:cubicBezTo>
                  <a:lnTo>
                    <a:pt x="562" y="423"/>
                  </a:lnTo>
                  <a:cubicBezTo>
                    <a:pt x="674" y="389"/>
                    <a:pt x="737" y="265"/>
                    <a:pt x="700" y="153"/>
                  </a:cubicBezTo>
                  <a:cubicBezTo>
                    <a:pt x="672" y="60"/>
                    <a:pt x="588" y="1"/>
                    <a:pt x="4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BDF90AAB-21D5-4E1D-B078-BDA1549C8737}"/>
              </a:ext>
            </a:extLst>
          </p:cNvPr>
          <p:cNvGrpSpPr/>
          <p:nvPr/>
        </p:nvGrpSpPr>
        <p:grpSpPr>
          <a:xfrm>
            <a:off x="271247" y="1131689"/>
            <a:ext cx="8601508" cy="3470817"/>
            <a:chOff x="314671" y="1138215"/>
            <a:chExt cx="11468677" cy="462775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CE764F99-1A3F-4810-908C-40117B30597A}"/>
                </a:ext>
              </a:extLst>
            </p:cNvPr>
            <p:cNvGrpSpPr/>
            <p:nvPr/>
          </p:nvGrpSpPr>
          <p:grpSpPr>
            <a:xfrm>
              <a:off x="9095896" y="1203007"/>
              <a:ext cx="2687452" cy="4506720"/>
              <a:chOff x="9095896" y="1290893"/>
              <a:chExt cx="2687452" cy="4506720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B76AD70-5041-4ABB-AAAC-5C7CA1A4E48A}"/>
                  </a:ext>
                </a:extLst>
              </p:cNvPr>
              <p:cNvGrpSpPr/>
              <p:nvPr/>
            </p:nvGrpSpPr>
            <p:grpSpPr>
              <a:xfrm>
                <a:off x="9095896" y="1290893"/>
                <a:ext cx="2687452" cy="639490"/>
                <a:chOff x="7692225" y="439953"/>
                <a:chExt cx="2687452" cy="639490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5E729CA2-C57F-411E-B2FC-8721D3B9B999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6394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 rtl="1">
                    <a:spcBef>
                      <a:spcPts val="450"/>
                    </a:spcBef>
                  </a:pP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کسب و کار</a:t>
                  </a:r>
                </a:p>
                <a:p>
                  <a:pPr algn="r" rtl="1">
                    <a:spcBef>
                      <a:spcPts val="450"/>
                    </a:spcBef>
                  </a:pPr>
                  <a:r>
                    <a:rPr lang="en-US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Lorem ipsum </a:t>
                  </a: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به سادگی متن ساختگی صنعت حروفچینی است.</a:t>
                  </a:r>
                  <a:endParaRPr lang="en-US" sz="900" dirty="0">
                    <a:latin typeface="Georgia Pro Light" panose="02040302050405020303" pitchFamily="18" charset="0"/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01BDC2F9-D4E2-46E5-870A-F0398872339F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0435FE72-7751-4BCC-B2C2-28415A5D4870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13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7" name="Isosceles Triangle 26">
                    <a:extLst>
                      <a:ext uri="{FF2B5EF4-FFF2-40B4-BE49-F238E27FC236}">
                        <a16:creationId xmlns:a16="http://schemas.microsoft.com/office/drawing/2014/main" id="{BFD0A3AA-8C30-45AE-B8BD-A1B0D128660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50"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D7C1C589-084F-4BC7-8840-FD7F7A5292E5}"/>
                  </a:ext>
                </a:extLst>
              </p:cNvPr>
              <p:cNvGrpSpPr/>
              <p:nvPr/>
            </p:nvGrpSpPr>
            <p:grpSpPr>
              <a:xfrm>
                <a:off x="9095896" y="3224508"/>
                <a:ext cx="2687452" cy="639490"/>
                <a:chOff x="7692225" y="439953"/>
                <a:chExt cx="2687452" cy="639490"/>
              </a:xfrm>
            </p:grpSpPr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FFC0170-FE22-4125-8AC7-3B4B80CC8E94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6394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 rtl="1">
                    <a:spcBef>
                      <a:spcPts val="450"/>
                    </a:spcBef>
                  </a:pP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روند</a:t>
                  </a:r>
                </a:p>
                <a:p>
                  <a:pPr algn="r" rtl="1">
                    <a:spcBef>
                      <a:spcPts val="450"/>
                    </a:spcBef>
                  </a:pPr>
                  <a:r>
                    <a:rPr lang="en-US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Lorem ipsum </a:t>
                  </a: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به سادگی متن ساختگی صنعت حروفچینی است.</a:t>
                  </a:r>
                  <a:endParaRPr lang="en-US" sz="900" dirty="0">
                    <a:latin typeface="Georgia Pro Light" panose="02040302050405020303" pitchFamily="18" charset="0"/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9E97B9A4-1957-417F-8775-770B5F71E9E1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FC6DFEB5-F2D5-47B4-A0A2-3F31121B2109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13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3" name="Isosceles Triangle 32">
                    <a:extLst>
                      <a:ext uri="{FF2B5EF4-FFF2-40B4-BE49-F238E27FC236}">
                        <a16:creationId xmlns:a16="http://schemas.microsoft.com/office/drawing/2014/main" id="{590DFCB7-5133-4807-BE78-CDB8193B577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50"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78B7F08E-50CD-4B14-BC4A-70C0EE9E374B}"/>
                  </a:ext>
                </a:extLst>
              </p:cNvPr>
              <p:cNvGrpSpPr/>
              <p:nvPr/>
            </p:nvGrpSpPr>
            <p:grpSpPr>
              <a:xfrm>
                <a:off x="9095896" y="5158123"/>
                <a:ext cx="2687452" cy="639490"/>
                <a:chOff x="7692225" y="439953"/>
                <a:chExt cx="2687452" cy="639490"/>
              </a:xfrm>
            </p:grpSpPr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33FDF95-9F26-42CE-8C6E-DBC4E7F2259C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6394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 rtl="1">
                    <a:spcBef>
                      <a:spcPts val="450"/>
                    </a:spcBef>
                  </a:pP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مردم</a:t>
                  </a:r>
                </a:p>
                <a:p>
                  <a:pPr algn="r" rtl="1">
                    <a:spcBef>
                      <a:spcPts val="450"/>
                    </a:spcBef>
                  </a:pPr>
                  <a:r>
                    <a:rPr lang="en-US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Lorem ipsum </a:t>
                  </a: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به سادگی متن ساختگی صنعت حروفچینی است.</a:t>
                  </a:r>
                  <a:endParaRPr lang="en-US" sz="900" dirty="0">
                    <a:latin typeface="Georgia Pro Light" panose="02040302050405020303" pitchFamily="18" charset="0"/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70695576-6F6B-4960-ACE0-835F8D6B5DC1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74871E91-7971-4C69-9B6E-0E404E52B940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chemeClr val="accent3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13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" name="Isosceles Triangle 37">
                    <a:extLst>
                      <a:ext uri="{FF2B5EF4-FFF2-40B4-BE49-F238E27FC236}">
                        <a16:creationId xmlns:a16="http://schemas.microsoft.com/office/drawing/2014/main" id="{4C4244E3-7C6A-4BD1-8694-BCA6C162EFF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50"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FE2942A-8F17-4413-9712-6DB654E1F221}"/>
                </a:ext>
              </a:extLst>
            </p:cNvPr>
            <p:cNvGrpSpPr/>
            <p:nvPr/>
          </p:nvGrpSpPr>
          <p:grpSpPr>
            <a:xfrm flipH="1">
              <a:off x="314671" y="1203007"/>
              <a:ext cx="2687452" cy="4506720"/>
              <a:chOff x="9095896" y="1290893"/>
              <a:chExt cx="2687452" cy="450672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5839065-9C7B-44F8-BD65-9FF7F728B865}"/>
                  </a:ext>
                </a:extLst>
              </p:cNvPr>
              <p:cNvGrpSpPr/>
              <p:nvPr/>
            </p:nvGrpSpPr>
            <p:grpSpPr>
              <a:xfrm>
                <a:off x="9095896" y="1290893"/>
                <a:ext cx="2687452" cy="639490"/>
                <a:chOff x="7692225" y="439953"/>
                <a:chExt cx="2687452" cy="639490"/>
              </a:xfrm>
            </p:grpSpPr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26D1762D-F397-4C4C-9C00-BF15002127F7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6394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 rtl="1">
                    <a:spcBef>
                      <a:spcPts val="450"/>
                    </a:spcBef>
                  </a:pP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موفقیت</a:t>
                  </a:r>
                </a:p>
                <a:p>
                  <a:pPr algn="r" rtl="1">
                    <a:spcBef>
                      <a:spcPts val="450"/>
                    </a:spcBef>
                  </a:pPr>
                  <a:r>
                    <a:rPr lang="en-US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Lorem ipsum </a:t>
                  </a: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به سادگی متن ساختگی صنعت حروفچینی است.</a:t>
                  </a:r>
                  <a:endParaRPr lang="en-US" sz="900" dirty="0">
                    <a:latin typeface="Georgia Pro Light" panose="02040302050405020303" pitchFamily="18" charset="0"/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384652F4-D842-4372-A235-051F56AC0A64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54" name="Oval 53">
                    <a:extLst>
                      <a:ext uri="{FF2B5EF4-FFF2-40B4-BE49-F238E27FC236}">
                        <a16:creationId xmlns:a16="http://schemas.microsoft.com/office/drawing/2014/main" id="{F50D76B7-8067-4774-B040-47CF498CB33C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chemeClr val="accent6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13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55" name="Isosceles Triangle 54">
                    <a:extLst>
                      <a:ext uri="{FF2B5EF4-FFF2-40B4-BE49-F238E27FC236}">
                        <a16:creationId xmlns:a16="http://schemas.microsoft.com/office/drawing/2014/main" id="{6BBD8FFF-3B9D-4FCC-AFF1-DAD253D19D8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50"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CAB95B26-33D3-4F62-A7B2-4EEB4BE43FF3}"/>
                  </a:ext>
                </a:extLst>
              </p:cNvPr>
              <p:cNvGrpSpPr/>
              <p:nvPr/>
            </p:nvGrpSpPr>
            <p:grpSpPr>
              <a:xfrm>
                <a:off x="9095896" y="3224508"/>
                <a:ext cx="2687452" cy="639490"/>
                <a:chOff x="7692225" y="439953"/>
                <a:chExt cx="2687452" cy="639490"/>
              </a:xfrm>
            </p:grpSpPr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E924E45C-B104-4164-9C78-10D45BF6176A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6394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 rtl="1">
                    <a:spcBef>
                      <a:spcPts val="450"/>
                    </a:spcBef>
                  </a:pP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رشد</a:t>
                  </a:r>
                </a:p>
                <a:p>
                  <a:pPr algn="r" rtl="1">
                    <a:spcBef>
                      <a:spcPts val="450"/>
                    </a:spcBef>
                  </a:pPr>
                  <a:r>
                    <a:rPr lang="en-US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Lorem ipsum </a:t>
                  </a: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به سادگی متن ساختگی صنعت حروفچینی است.</a:t>
                  </a:r>
                  <a:endParaRPr lang="en-US" sz="900" dirty="0">
                    <a:latin typeface="Georgia Pro Light" panose="02040302050405020303" pitchFamily="18" charset="0"/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A4BD7EA-B446-49B6-8023-2975621A2B8E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8343003B-1110-4E20-B9D2-92B7C80BDDD3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rgbClr val="E54747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13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51" name="Isosceles Triangle 50">
                    <a:extLst>
                      <a:ext uri="{FF2B5EF4-FFF2-40B4-BE49-F238E27FC236}">
                        <a16:creationId xmlns:a16="http://schemas.microsoft.com/office/drawing/2014/main" id="{76330531-918B-4C4E-AA18-61517BFC625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50"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1769407-05F2-4F62-8A76-B9909699D1A1}"/>
                  </a:ext>
                </a:extLst>
              </p:cNvPr>
              <p:cNvGrpSpPr/>
              <p:nvPr/>
            </p:nvGrpSpPr>
            <p:grpSpPr>
              <a:xfrm>
                <a:off x="9095896" y="5158123"/>
                <a:ext cx="2687452" cy="639490"/>
                <a:chOff x="7692225" y="439953"/>
                <a:chExt cx="2687452" cy="639490"/>
              </a:xfrm>
            </p:grpSpPr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789F4C9-04A7-4977-BB03-F16A0DE9F1A8}"/>
                    </a:ext>
                  </a:extLst>
                </p:cNvPr>
                <p:cNvSpPr txBox="1"/>
                <p:nvPr/>
              </p:nvSpPr>
              <p:spPr>
                <a:xfrm>
                  <a:off x="8114709" y="439953"/>
                  <a:ext cx="2264968" cy="6394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 rtl="1">
                    <a:spcBef>
                      <a:spcPts val="450"/>
                    </a:spcBef>
                  </a:pP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هدف</a:t>
                  </a:r>
                </a:p>
                <a:p>
                  <a:pPr algn="r" rtl="1">
                    <a:spcBef>
                      <a:spcPts val="450"/>
                    </a:spcBef>
                  </a:pPr>
                  <a:r>
                    <a:rPr lang="en-US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Lorem ipsum </a:t>
                  </a:r>
                  <a:r>
                    <a:rPr lang="fa-IR" sz="900" b="1" dirty="0">
                      <a:latin typeface="Georgia" panose="02040502050405020303" pitchFamily="18" charset="0"/>
                      <a:cs typeface="B Nazanin" panose="00000400000000000000" pitchFamily="2" charset="-78"/>
                    </a:rPr>
                    <a:t>به سادگی متن ساختگی صنعت حروفچینی است.</a:t>
                  </a:r>
                  <a:endParaRPr lang="en-US" sz="900" dirty="0">
                    <a:latin typeface="Georgia Pro Light" panose="02040302050405020303" pitchFamily="18" charset="0"/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177FE061-36BC-43D8-BA9F-8A06C5C5B51E}"/>
                    </a:ext>
                  </a:extLst>
                </p:cNvPr>
                <p:cNvGrpSpPr/>
                <p:nvPr/>
              </p:nvGrpSpPr>
              <p:grpSpPr>
                <a:xfrm>
                  <a:off x="7692225" y="458746"/>
                  <a:ext cx="223569" cy="223569"/>
                  <a:chOff x="7531094" y="281354"/>
                  <a:chExt cx="324451" cy="324451"/>
                </a:xfrm>
              </p:grpSpPr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3D9BCE16-E431-4F6E-91E9-C0DF885F5D6D}"/>
                      </a:ext>
                    </a:extLst>
                  </p:cNvPr>
                  <p:cNvSpPr/>
                  <p:nvPr/>
                </p:nvSpPr>
                <p:spPr>
                  <a:xfrm>
                    <a:off x="7531094" y="281354"/>
                    <a:ext cx="324451" cy="324451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  <a:effectLst>
                    <a:outerShdw blurRad="177800" dist="63500" dir="5400000" algn="ctr" rotWithShape="0">
                      <a:srgbClr val="000000">
                        <a:alpha val="25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13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47" name="Isosceles Triangle 46">
                    <a:extLst>
                      <a:ext uri="{FF2B5EF4-FFF2-40B4-BE49-F238E27FC236}">
                        <a16:creationId xmlns:a16="http://schemas.microsoft.com/office/drawing/2014/main" id="{1D3419C1-FE46-4DB5-BA4C-C85BBE18B3D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52232" y="397211"/>
                    <a:ext cx="107574" cy="92736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 rtl="1"/>
                    <a:endParaRPr lang="en-US" sz="1050"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2F8C833-FCAB-4E17-BCD4-6E710B1ACB2A}"/>
                </a:ext>
              </a:extLst>
            </p:cNvPr>
            <p:cNvGrpSpPr/>
            <p:nvPr/>
          </p:nvGrpSpPr>
          <p:grpSpPr>
            <a:xfrm>
              <a:off x="3913445" y="1138215"/>
              <a:ext cx="4271128" cy="4627756"/>
              <a:chOff x="3960436" y="1115122"/>
              <a:chExt cx="4271128" cy="462775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9DCA2EC8-D663-463F-B983-8A925C3EFDB4}"/>
                  </a:ext>
                </a:extLst>
              </p:cNvPr>
              <p:cNvGrpSpPr/>
              <p:nvPr/>
            </p:nvGrpSpPr>
            <p:grpSpPr>
              <a:xfrm>
                <a:off x="3960436" y="1115122"/>
                <a:ext cx="4271128" cy="4627756"/>
                <a:chOff x="3425072" y="535850"/>
                <a:chExt cx="5341857" cy="5787888"/>
              </a:xfrm>
            </p:grpSpPr>
            <p:sp>
              <p:nvSpPr>
                <p:cNvPr id="5" name="Freeform 23">
                  <a:extLst>
                    <a:ext uri="{FF2B5EF4-FFF2-40B4-BE49-F238E27FC236}">
                      <a16:creationId xmlns:a16="http://schemas.microsoft.com/office/drawing/2014/main" id="{B35592F2-5972-4BCF-93A6-F698B9EDD0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0365" y="535850"/>
                  <a:ext cx="2771270" cy="2458664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/>
                  <a:endParaRPr lang="en-US" sz="1050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EC01F5C-E5DD-46FE-ACF1-AF7B1976A2DC}"/>
                    </a:ext>
                  </a:extLst>
                </p:cNvPr>
                <p:cNvSpPr/>
                <p:nvPr/>
              </p:nvSpPr>
              <p:spPr>
                <a:xfrm>
                  <a:off x="5791938" y="2256077"/>
                  <a:ext cx="608125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" name="Trapezoid 6">
                  <a:extLst>
                    <a:ext uri="{FF2B5EF4-FFF2-40B4-BE49-F238E27FC236}">
                      <a16:creationId xmlns:a16="http://schemas.microsoft.com/office/drawing/2014/main" id="{E02DE7C4-FF03-4FD5-A7C6-D05823E4C294}"/>
                    </a:ext>
                  </a:extLst>
                </p:cNvPr>
                <p:cNvSpPr/>
                <p:nvPr/>
              </p:nvSpPr>
              <p:spPr>
                <a:xfrm rot="10800000">
                  <a:off x="5227251" y="1784057"/>
                  <a:ext cx="1734603" cy="472020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8" name="Freeform 29">
                  <a:extLst>
                    <a:ext uri="{FF2B5EF4-FFF2-40B4-BE49-F238E27FC236}">
                      <a16:creationId xmlns:a16="http://schemas.microsoft.com/office/drawing/2014/main" id="{9E13483F-53C8-4918-A6FA-3CB0333929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0">
                  <a:off x="3268770" y="1368156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/>
                  <a:endParaRPr lang="en-US" sz="1050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375241E1-82A7-4F10-986B-C7F3359BD32D}"/>
                    </a:ext>
                  </a:extLst>
                </p:cNvPr>
                <p:cNvSpPr/>
                <p:nvPr/>
              </p:nvSpPr>
              <p:spPr>
                <a:xfrm rot="18000000">
                  <a:off x="5095223" y="2658326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" name="Trapezoid 9">
                  <a:extLst>
                    <a:ext uri="{FF2B5EF4-FFF2-40B4-BE49-F238E27FC236}">
                      <a16:creationId xmlns:a16="http://schemas.microsoft.com/office/drawing/2014/main" id="{14C78ECB-E934-4E51-B290-30F703C2B5D5}"/>
                    </a:ext>
                  </a:extLst>
                </p:cNvPr>
                <p:cNvSpPr/>
                <p:nvPr/>
              </p:nvSpPr>
              <p:spPr>
                <a:xfrm rot="7200000">
                  <a:off x="4007115" y="2490174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1" name="Freeform 34">
                  <a:extLst>
                    <a:ext uri="{FF2B5EF4-FFF2-40B4-BE49-F238E27FC236}">
                      <a16:creationId xmlns:a16="http://schemas.microsoft.com/office/drawing/2014/main" id="{E1F10A75-6585-40DA-9933-C326345734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4400000">
                  <a:off x="3268770" y="3032767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06669061-360D-4D0B-9173-B7EB915B2868}"/>
                    </a:ext>
                  </a:extLst>
                </p:cNvPr>
                <p:cNvSpPr/>
                <p:nvPr/>
              </p:nvSpPr>
              <p:spPr>
                <a:xfrm rot="14400000">
                  <a:off x="5095223" y="3462825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3" name="Trapezoid 12">
                  <a:extLst>
                    <a:ext uri="{FF2B5EF4-FFF2-40B4-BE49-F238E27FC236}">
                      <a16:creationId xmlns:a16="http://schemas.microsoft.com/office/drawing/2014/main" id="{629C1013-D678-4082-A7C8-04E5EEF15B28}"/>
                    </a:ext>
                  </a:extLst>
                </p:cNvPr>
                <p:cNvSpPr/>
                <p:nvPr/>
              </p:nvSpPr>
              <p:spPr>
                <a:xfrm rot="3600000">
                  <a:off x="4008563" y="3899901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" name="Freeform 39">
                  <a:extLst>
                    <a:ext uri="{FF2B5EF4-FFF2-40B4-BE49-F238E27FC236}">
                      <a16:creationId xmlns:a16="http://schemas.microsoft.com/office/drawing/2014/main" id="{B88F0A9B-0120-45C5-B5A3-6F96E8E884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800000">
                  <a:off x="4710365" y="3865074"/>
                  <a:ext cx="2771270" cy="2458664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0F8A1A3A-B59D-435F-BEFE-FE89B78E6E1D}"/>
                    </a:ext>
                  </a:extLst>
                </p:cNvPr>
                <p:cNvSpPr/>
                <p:nvPr/>
              </p:nvSpPr>
              <p:spPr>
                <a:xfrm rot="10800000">
                  <a:off x="5791938" y="3865074"/>
                  <a:ext cx="608125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" name="Trapezoid 15">
                  <a:extLst>
                    <a:ext uri="{FF2B5EF4-FFF2-40B4-BE49-F238E27FC236}">
                      <a16:creationId xmlns:a16="http://schemas.microsoft.com/office/drawing/2014/main" id="{FE6BACE2-FFF9-4C30-A1F0-DC07A8CEB8F7}"/>
                    </a:ext>
                  </a:extLst>
                </p:cNvPr>
                <p:cNvSpPr/>
                <p:nvPr/>
              </p:nvSpPr>
              <p:spPr>
                <a:xfrm>
                  <a:off x="5230147" y="4603511"/>
                  <a:ext cx="1734603" cy="472020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" name="Freeform 44">
                  <a:extLst>
                    <a:ext uri="{FF2B5EF4-FFF2-40B4-BE49-F238E27FC236}">
                      <a16:creationId xmlns:a16="http://schemas.microsoft.com/office/drawing/2014/main" id="{BC6B153A-C1AD-4A5B-851C-39FC5BAD87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7200000">
                  <a:off x="6151962" y="3032767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BF3F82CC-1038-4846-8DA3-5E91107712B3}"/>
                    </a:ext>
                  </a:extLst>
                </p:cNvPr>
                <p:cNvSpPr/>
                <p:nvPr/>
              </p:nvSpPr>
              <p:spPr>
                <a:xfrm rot="7200000">
                  <a:off x="6488654" y="3462825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" name="Trapezoid 18">
                  <a:extLst>
                    <a:ext uri="{FF2B5EF4-FFF2-40B4-BE49-F238E27FC236}">
                      <a16:creationId xmlns:a16="http://schemas.microsoft.com/office/drawing/2014/main" id="{FAA6CEFD-52DB-4F1E-B20A-6F506F3C7007}"/>
                    </a:ext>
                  </a:extLst>
                </p:cNvPr>
                <p:cNvSpPr/>
                <p:nvPr/>
              </p:nvSpPr>
              <p:spPr>
                <a:xfrm rot="18000000">
                  <a:off x="6450283" y="3897393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" name="Freeform 49">
                  <a:extLst>
                    <a:ext uri="{FF2B5EF4-FFF2-40B4-BE49-F238E27FC236}">
                      <a16:creationId xmlns:a16="http://schemas.microsoft.com/office/drawing/2014/main" id="{4BEF6580-905B-452D-8DC7-DA16DA9E8A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600000">
                  <a:off x="6151962" y="1368156"/>
                  <a:ext cx="2771269" cy="2458665"/>
                </a:xfrm>
                <a:custGeom>
                  <a:avLst/>
                  <a:gdLst>
                    <a:gd name="connsiteX0" fmla="*/ 1214790 w 2430744"/>
                    <a:gd name="connsiteY0" fmla="*/ 0 h 2156551"/>
                    <a:gd name="connsiteX1" fmla="*/ 2424716 w 2430744"/>
                    <a:gd name="connsiteY1" fmla="*/ 306365 h 2156551"/>
                    <a:gd name="connsiteX2" fmla="*/ 2430744 w 2430744"/>
                    <a:gd name="connsiteY2" fmla="*/ 310027 h 2156551"/>
                    <a:gd name="connsiteX3" fmla="*/ 1977342 w 2430744"/>
                    <a:gd name="connsiteY3" fmla="*/ 1094831 h 2156551"/>
                    <a:gd name="connsiteX4" fmla="*/ 1974832 w 2430744"/>
                    <a:gd name="connsiteY4" fmla="*/ 1094831 h 2156551"/>
                    <a:gd name="connsiteX5" fmla="*/ 1482028 w 2430744"/>
                    <a:gd name="connsiteY5" fmla="*/ 1508851 h 2156551"/>
                    <a:gd name="connsiteX6" fmla="*/ 1482072 w 2430744"/>
                    <a:gd name="connsiteY6" fmla="*/ 1508851 h 2156551"/>
                    <a:gd name="connsiteX7" fmla="*/ 1482072 w 2430744"/>
                    <a:gd name="connsiteY7" fmla="*/ 2156551 h 2156551"/>
                    <a:gd name="connsiteX8" fmla="*/ 948672 w 2430744"/>
                    <a:gd name="connsiteY8" fmla="*/ 2156551 h 2156551"/>
                    <a:gd name="connsiteX9" fmla="*/ 948672 w 2430744"/>
                    <a:gd name="connsiteY9" fmla="*/ 1508851 h 2156551"/>
                    <a:gd name="connsiteX10" fmla="*/ 946176 w 2430744"/>
                    <a:gd name="connsiteY10" fmla="*/ 1508851 h 2156551"/>
                    <a:gd name="connsiteX11" fmla="*/ 453372 w 2430744"/>
                    <a:gd name="connsiteY11" fmla="*/ 1094831 h 2156551"/>
                    <a:gd name="connsiteX12" fmla="*/ 452830 w 2430744"/>
                    <a:gd name="connsiteY12" fmla="*/ 1094831 h 2156551"/>
                    <a:gd name="connsiteX13" fmla="*/ 0 w 2430744"/>
                    <a:gd name="connsiteY13" fmla="*/ 309320 h 2156551"/>
                    <a:gd name="connsiteX14" fmla="*/ 4864 w 2430744"/>
                    <a:gd name="connsiteY14" fmla="*/ 306365 h 2156551"/>
                    <a:gd name="connsiteX15" fmla="*/ 1214790 w 2430744"/>
                    <a:gd name="connsiteY15" fmla="*/ 0 h 215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430744" h="2156551">
                      <a:moveTo>
                        <a:pt x="1214790" y="0"/>
                      </a:moveTo>
                      <a:cubicBezTo>
                        <a:pt x="1652881" y="0"/>
                        <a:pt x="2065050" y="110982"/>
                        <a:pt x="2424716" y="306365"/>
                      </a:cubicBezTo>
                      <a:lnTo>
                        <a:pt x="2430744" y="310027"/>
                      </a:lnTo>
                      <a:lnTo>
                        <a:pt x="1977342" y="1094831"/>
                      </a:lnTo>
                      <a:lnTo>
                        <a:pt x="1974832" y="1094831"/>
                      </a:lnTo>
                      <a:lnTo>
                        <a:pt x="1482028" y="1508851"/>
                      </a:lnTo>
                      <a:lnTo>
                        <a:pt x="1482072" y="1508851"/>
                      </a:lnTo>
                      <a:lnTo>
                        <a:pt x="1482072" y="2156551"/>
                      </a:lnTo>
                      <a:lnTo>
                        <a:pt x="948672" y="2156551"/>
                      </a:lnTo>
                      <a:lnTo>
                        <a:pt x="948672" y="1508851"/>
                      </a:lnTo>
                      <a:lnTo>
                        <a:pt x="946176" y="1508851"/>
                      </a:lnTo>
                      <a:lnTo>
                        <a:pt x="453372" y="1094831"/>
                      </a:lnTo>
                      <a:lnTo>
                        <a:pt x="452830" y="1094831"/>
                      </a:lnTo>
                      <a:lnTo>
                        <a:pt x="0" y="309320"/>
                      </a:lnTo>
                      <a:lnTo>
                        <a:pt x="4864" y="306365"/>
                      </a:lnTo>
                      <a:cubicBezTo>
                        <a:pt x="364531" y="110982"/>
                        <a:pt x="776700" y="0"/>
                        <a:pt x="121479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/>
                  <a:endParaRPr lang="en-US" sz="1050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D3BF69A6-9510-4B4A-BA82-01672A1CA483}"/>
                    </a:ext>
                  </a:extLst>
                </p:cNvPr>
                <p:cNvSpPr/>
                <p:nvPr/>
              </p:nvSpPr>
              <p:spPr>
                <a:xfrm rot="3600000">
                  <a:off x="6488654" y="2658326"/>
                  <a:ext cx="608124" cy="738437"/>
                </a:xfrm>
                <a:prstGeom prst="rect">
                  <a:avLst/>
                </a:prstGeom>
                <a:solidFill>
                  <a:schemeClr val="tx1">
                    <a:alpha val="4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" name="Trapezoid 21">
                  <a:extLst>
                    <a:ext uri="{FF2B5EF4-FFF2-40B4-BE49-F238E27FC236}">
                      <a16:creationId xmlns:a16="http://schemas.microsoft.com/office/drawing/2014/main" id="{8C0A9BE1-1AB0-46B9-B573-69037FAEF13A}"/>
                    </a:ext>
                  </a:extLst>
                </p:cNvPr>
                <p:cNvSpPr/>
                <p:nvPr/>
              </p:nvSpPr>
              <p:spPr>
                <a:xfrm rot="14400000">
                  <a:off x="6448835" y="2487666"/>
                  <a:ext cx="1734603" cy="472021"/>
                </a:xfrm>
                <a:prstGeom prst="trapezoid">
                  <a:avLst>
                    <a:gd name="adj" fmla="val 119029"/>
                  </a:avLst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832F8B89-1DAD-4016-98CE-BDFB0E30751D}"/>
                    </a:ext>
                  </a:extLst>
                </p:cNvPr>
                <p:cNvSpPr/>
                <p:nvPr/>
              </p:nvSpPr>
              <p:spPr>
                <a:xfrm>
                  <a:off x="5382721" y="2716514"/>
                  <a:ext cx="1426560" cy="14265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rtl="1"/>
                  <a:endParaRPr lang="en-US" sz="1050"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59" name="Shape 3675">
                <a:extLst>
                  <a:ext uri="{FF2B5EF4-FFF2-40B4-BE49-F238E27FC236}">
                    <a16:creationId xmlns:a16="http://schemas.microsoft.com/office/drawing/2014/main" id="{726237FC-0ED0-4691-9582-07E622149BB6}"/>
                  </a:ext>
                </a:extLst>
              </p:cNvPr>
              <p:cNvSpPr/>
              <p:nvPr/>
            </p:nvSpPr>
            <p:spPr>
              <a:xfrm>
                <a:off x="5891840" y="1440272"/>
                <a:ext cx="406003" cy="3321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00" y="6001"/>
                    </a:moveTo>
                    <a:lnTo>
                      <a:pt x="8345" y="6001"/>
                    </a:lnTo>
                    <a:cubicBezTo>
                      <a:pt x="8617" y="6001"/>
                      <a:pt x="8836" y="5732"/>
                      <a:pt x="8836" y="5400"/>
                    </a:cubicBezTo>
                    <a:cubicBezTo>
                      <a:pt x="8836" y="5070"/>
                      <a:pt x="8617" y="4800"/>
                      <a:pt x="8345" y="4800"/>
                    </a:cubicBezTo>
                    <a:lnTo>
                      <a:pt x="5400" y="4800"/>
                    </a:lnTo>
                    <a:cubicBezTo>
                      <a:pt x="5129" y="4800"/>
                      <a:pt x="4909" y="5070"/>
                      <a:pt x="4909" y="5400"/>
                    </a:cubicBezTo>
                    <a:cubicBezTo>
                      <a:pt x="4909" y="5732"/>
                      <a:pt x="5129" y="6001"/>
                      <a:pt x="5400" y="6001"/>
                    </a:cubicBezTo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8000"/>
                    </a:lnTo>
                    <a:cubicBezTo>
                      <a:pt x="18926" y="18000"/>
                      <a:pt x="19145" y="17732"/>
                      <a:pt x="19145" y="17400"/>
                    </a:cubicBezTo>
                    <a:cubicBezTo>
                      <a:pt x="19145" y="17070"/>
                      <a:pt x="18926" y="16801"/>
                      <a:pt x="18655" y="16801"/>
                    </a:cubicBezTo>
                    <a:lnTo>
                      <a:pt x="18655" y="3601"/>
                    </a:lnTo>
                    <a:lnTo>
                      <a:pt x="20618" y="3601"/>
                    </a:lnTo>
                    <a:cubicBezTo>
                      <a:pt x="20618" y="3601"/>
                      <a:pt x="20618" y="20400"/>
                      <a:pt x="20618" y="20400"/>
                    </a:cubicBezTo>
                    <a:close/>
                    <a:moveTo>
                      <a:pt x="17673" y="16801"/>
                    </a:moveTo>
                    <a:cubicBezTo>
                      <a:pt x="17401" y="16801"/>
                      <a:pt x="17182" y="17070"/>
                      <a:pt x="17182" y="17400"/>
                    </a:cubicBezTo>
                    <a:cubicBezTo>
                      <a:pt x="17182" y="17732"/>
                      <a:pt x="17401" y="18000"/>
                      <a:pt x="17673" y="18000"/>
                    </a:cubicBezTo>
                    <a:lnTo>
                      <a:pt x="17673" y="20400"/>
                    </a:lnTo>
                    <a:lnTo>
                      <a:pt x="3927" y="20400"/>
                    </a:lnTo>
                    <a:lnTo>
                      <a:pt x="3927" y="18000"/>
                    </a:lnTo>
                    <a:cubicBezTo>
                      <a:pt x="4199" y="18000"/>
                      <a:pt x="4418" y="17732"/>
                      <a:pt x="4418" y="17400"/>
                    </a:cubicBezTo>
                    <a:cubicBezTo>
                      <a:pt x="4418" y="17070"/>
                      <a:pt x="4199" y="16801"/>
                      <a:pt x="3927" y="16801"/>
                    </a:cubicBezTo>
                    <a:lnTo>
                      <a:pt x="3927" y="3601"/>
                    </a:lnTo>
                    <a:lnTo>
                      <a:pt x="17673" y="3601"/>
                    </a:lnTo>
                    <a:cubicBezTo>
                      <a:pt x="17673" y="3601"/>
                      <a:pt x="17673" y="16801"/>
                      <a:pt x="17673" y="16801"/>
                    </a:cubicBezTo>
                    <a:close/>
                    <a:moveTo>
                      <a:pt x="2945" y="16801"/>
                    </a:moveTo>
                    <a:cubicBezTo>
                      <a:pt x="2674" y="16801"/>
                      <a:pt x="2455" y="17070"/>
                      <a:pt x="2455" y="17400"/>
                    </a:cubicBezTo>
                    <a:cubicBezTo>
                      <a:pt x="2455" y="17732"/>
                      <a:pt x="2674" y="18000"/>
                      <a:pt x="2945" y="18000"/>
                    </a:cubicBezTo>
                    <a:lnTo>
                      <a:pt x="2945" y="20400"/>
                    </a:lnTo>
                    <a:lnTo>
                      <a:pt x="982" y="20400"/>
                    </a:lnTo>
                    <a:lnTo>
                      <a:pt x="982" y="3601"/>
                    </a:lnTo>
                    <a:lnTo>
                      <a:pt x="2945" y="3601"/>
                    </a:lnTo>
                    <a:cubicBezTo>
                      <a:pt x="2945" y="3601"/>
                      <a:pt x="2945" y="16801"/>
                      <a:pt x="2945" y="16801"/>
                    </a:cubicBezTo>
                    <a:close/>
                    <a:moveTo>
                      <a:pt x="8836" y="1200"/>
                    </a:moveTo>
                    <a:lnTo>
                      <a:pt x="12764" y="1200"/>
                    </a:lnTo>
                    <a:cubicBezTo>
                      <a:pt x="13305" y="1200"/>
                      <a:pt x="13745" y="1738"/>
                      <a:pt x="13745" y="2400"/>
                    </a:cubicBezTo>
                    <a:lnTo>
                      <a:pt x="7855" y="2400"/>
                    </a:lnTo>
                    <a:cubicBezTo>
                      <a:pt x="7855" y="1738"/>
                      <a:pt x="8295" y="1200"/>
                      <a:pt x="8836" y="1200"/>
                    </a:cubicBezTo>
                    <a:moveTo>
                      <a:pt x="20618" y="2400"/>
                    </a:moveTo>
                    <a:lnTo>
                      <a:pt x="14727" y="2400"/>
                    </a:lnTo>
                    <a:cubicBezTo>
                      <a:pt x="14727" y="1075"/>
                      <a:pt x="13848" y="0"/>
                      <a:pt x="12764" y="0"/>
                    </a:cubicBezTo>
                    <a:lnTo>
                      <a:pt x="8836" y="0"/>
                    </a:lnTo>
                    <a:cubicBezTo>
                      <a:pt x="7752" y="0"/>
                      <a:pt x="6873" y="1075"/>
                      <a:pt x="6873" y="2400"/>
                    </a:cubicBezTo>
                    <a:lnTo>
                      <a:pt x="982" y="2400"/>
                    </a:lnTo>
                    <a:cubicBezTo>
                      <a:pt x="439" y="2400"/>
                      <a:pt x="0" y="2938"/>
                      <a:pt x="0" y="3601"/>
                    </a:cubicBezTo>
                    <a:lnTo>
                      <a:pt x="0" y="20400"/>
                    </a:lnTo>
                    <a:cubicBezTo>
                      <a:pt x="0" y="21063"/>
                      <a:pt x="439" y="21600"/>
                      <a:pt x="982" y="21600"/>
                    </a:cubicBezTo>
                    <a:lnTo>
                      <a:pt x="20618" y="21600"/>
                    </a:lnTo>
                    <a:cubicBezTo>
                      <a:pt x="21160" y="21600"/>
                      <a:pt x="21600" y="21063"/>
                      <a:pt x="21600" y="20400"/>
                    </a:cubicBezTo>
                    <a:lnTo>
                      <a:pt x="21600" y="3601"/>
                    </a:lnTo>
                    <a:cubicBezTo>
                      <a:pt x="21600" y="2938"/>
                      <a:pt x="21160" y="2400"/>
                      <a:pt x="20618" y="2400"/>
                    </a:cubicBezTo>
                    <a:moveTo>
                      <a:pt x="5400" y="8400"/>
                    </a:moveTo>
                    <a:lnTo>
                      <a:pt x="6382" y="8400"/>
                    </a:lnTo>
                    <a:cubicBezTo>
                      <a:pt x="6653" y="8400"/>
                      <a:pt x="6873" y="8132"/>
                      <a:pt x="6873" y="7800"/>
                    </a:cubicBezTo>
                    <a:cubicBezTo>
                      <a:pt x="6873" y="7470"/>
                      <a:pt x="6653" y="7200"/>
                      <a:pt x="6382" y="7200"/>
                    </a:cubicBezTo>
                    <a:lnTo>
                      <a:pt x="5400" y="7200"/>
                    </a:lnTo>
                    <a:cubicBezTo>
                      <a:pt x="5129" y="7200"/>
                      <a:pt x="4909" y="7470"/>
                      <a:pt x="4909" y="7800"/>
                    </a:cubicBezTo>
                    <a:cubicBezTo>
                      <a:pt x="4909" y="8132"/>
                      <a:pt x="5129" y="8400"/>
                      <a:pt x="5400" y="840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 algn="r" rtl="1"/>
                <a:endParaRPr sz="1050">
                  <a:solidFill>
                    <a:prstClr val="black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62" name="Shape 3790">
                <a:extLst>
                  <a:ext uri="{FF2B5EF4-FFF2-40B4-BE49-F238E27FC236}">
                    <a16:creationId xmlns:a16="http://schemas.microsoft.com/office/drawing/2014/main" id="{E6809BE1-7905-4F5A-AC71-6F76ECF75E73}"/>
                  </a:ext>
                </a:extLst>
              </p:cNvPr>
              <p:cNvSpPr/>
              <p:nvPr/>
            </p:nvSpPr>
            <p:spPr>
              <a:xfrm>
                <a:off x="5829558" y="3164300"/>
                <a:ext cx="526353" cy="526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594" y="9980"/>
                    </a:moveTo>
                    <a:cubicBezTo>
                      <a:pt x="19587" y="9895"/>
                      <a:pt x="19575" y="9811"/>
                      <a:pt x="19564" y="9726"/>
                    </a:cubicBezTo>
                    <a:cubicBezTo>
                      <a:pt x="19542" y="9539"/>
                      <a:pt x="19514" y="9355"/>
                      <a:pt x="19480" y="9172"/>
                    </a:cubicBezTo>
                    <a:cubicBezTo>
                      <a:pt x="19462" y="9079"/>
                      <a:pt x="19444" y="8986"/>
                      <a:pt x="19424" y="8893"/>
                    </a:cubicBezTo>
                    <a:cubicBezTo>
                      <a:pt x="19384" y="8712"/>
                      <a:pt x="19337" y="8533"/>
                      <a:pt x="19286" y="8356"/>
                    </a:cubicBezTo>
                    <a:cubicBezTo>
                      <a:pt x="19263" y="8276"/>
                      <a:pt x="19243" y="8195"/>
                      <a:pt x="19218" y="8116"/>
                    </a:cubicBezTo>
                    <a:cubicBezTo>
                      <a:pt x="19143" y="7879"/>
                      <a:pt x="19057" y="7646"/>
                      <a:pt x="18962" y="7418"/>
                    </a:cubicBezTo>
                    <a:cubicBezTo>
                      <a:pt x="18922" y="7321"/>
                      <a:pt x="18876" y="7229"/>
                      <a:pt x="18832" y="7134"/>
                    </a:cubicBezTo>
                    <a:cubicBezTo>
                      <a:pt x="18771" y="6999"/>
                      <a:pt x="18708" y="6865"/>
                      <a:pt x="18640" y="6734"/>
                    </a:cubicBezTo>
                    <a:cubicBezTo>
                      <a:pt x="18579" y="6618"/>
                      <a:pt x="18516" y="6505"/>
                      <a:pt x="18450" y="6391"/>
                    </a:cubicBezTo>
                    <a:cubicBezTo>
                      <a:pt x="18392" y="6291"/>
                      <a:pt x="18331" y="6192"/>
                      <a:pt x="18269" y="6094"/>
                    </a:cubicBezTo>
                    <a:cubicBezTo>
                      <a:pt x="18192" y="5971"/>
                      <a:pt x="18114" y="5850"/>
                      <a:pt x="18031" y="5732"/>
                    </a:cubicBezTo>
                    <a:cubicBezTo>
                      <a:pt x="17985" y="5667"/>
                      <a:pt x="17936" y="5605"/>
                      <a:pt x="17889" y="5541"/>
                    </a:cubicBezTo>
                    <a:cubicBezTo>
                      <a:pt x="17544" y="5080"/>
                      <a:pt x="17159" y="4651"/>
                      <a:pt x="16732" y="4265"/>
                    </a:cubicBezTo>
                    <a:cubicBezTo>
                      <a:pt x="16705" y="4241"/>
                      <a:pt x="16679" y="4216"/>
                      <a:pt x="16652" y="4192"/>
                    </a:cubicBezTo>
                    <a:cubicBezTo>
                      <a:pt x="16499" y="4058"/>
                      <a:pt x="16343" y="3927"/>
                      <a:pt x="16181" y="3803"/>
                    </a:cubicBezTo>
                    <a:cubicBezTo>
                      <a:pt x="16173" y="3796"/>
                      <a:pt x="16165" y="3790"/>
                      <a:pt x="16156" y="3784"/>
                    </a:cubicBezTo>
                    <a:cubicBezTo>
                      <a:pt x="15458" y="3252"/>
                      <a:pt x="14680" y="2821"/>
                      <a:pt x="13842" y="2513"/>
                    </a:cubicBezTo>
                    <a:cubicBezTo>
                      <a:pt x="13592" y="2912"/>
                      <a:pt x="13337" y="3420"/>
                      <a:pt x="13039" y="3590"/>
                    </a:cubicBezTo>
                    <a:cubicBezTo>
                      <a:pt x="12610" y="3835"/>
                      <a:pt x="12641" y="4817"/>
                      <a:pt x="13469" y="4725"/>
                    </a:cubicBezTo>
                    <a:cubicBezTo>
                      <a:pt x="13469" y="4725"/>
                      <a:pt x="13223" y="4970"/>
                      <a:pt x="13469" y="5860"/>
                    </a:cubicBezTo>
                    <a:cubicBezTo>
                      <a:pt x="13714" y="6750"/>
                      <a:pt x="14126" y="6944"/>
                      <a:pt x="15341" y="6443"/>
                    </a:cubicBezTo>
                    <a:cubicBezTo>
                      <a:pt x="15862" y="6228"/>
                      <a:pt x="16258" y="6341"/>
                      <a:pt x="16200" y="6873"/>
                    </a:cubicBezTo>
                    <a:cubicBezTo>
                      <a:pt x="16077" y="8008"/>
                      <a:pt x="15202" y="7960"/>
                      <a:pt x="15862" y="9788"/>
                    </a:cubicBezTo>
                    <a:cubicBezTo>
                      <a:pt x="16261" y="10892"/>
                      <a:pt x="17243" y="11322"/>
                      <a:pt x="17611" y="12181"/>
                    </a:cubicBezTo>
                    <a:cubicBezTo>
                      <a:pt x="17814" y="12653"/>
                      <a:pt x="18591" y="13088"/>
                      <a:pt x="19250" y="13384"/>
                    </a:cubicBezTo>
                    <a:cubicBezTo>
                      <a:pt x="19320" y="13153"/>
                      <a:pt x="19380" y="12917"/>
                      <a:pt x="19432" y="12677"/>
                    </a:cubicBezTo>
                    <a:cubicBezTo>
                      <a:pt x="19451" y="12587"/>
                      <a:pt x="19467" y="12494"/>
                      <a:pt x="19483" y="12402"/>
                    </a:cubicBezTo>
                    <a:cubicBezTo>
                      <a:pt x="19517" y="12224"/>
                      <a:pt x="19544" y="12045"/>
                      <a:pt x="19566" y="11862"/>
                    </a:cubicBezTo>
                    <a:cubicBezTo>
                      <a:pt x="19576" y="11776"/>
                      <a:pt x="19587" y="11691"/>
                      <a:pt x="19595" y="11604"/>
                    </a:cubicBezTo>
                    <a:cubicBezTo>
                      <a:pt x="19619" y="11340"/>
                      <a:pt x="19636" y="11072"/>
                      <a:pt x="19636" y="10800"/>
                    </a:cubicBezTo>
                    <a:cubicBezTo>
                      <a:pt x="19636" y="10523"/>
                      <a:pt x="19619" y="10251"/>
                      <a:pt x="19594" y="9980"/>
                    </a:cubicBezTo>
                    <a:moveTo>
                      <a:pt x="10800" y="20618"/>
                    </a:moveTo>
                    <a:cubicBezTo>
                      <a:pt x="5377" y="20618"/>
                      <a:pt x="982" y="16223"/>
                      <a:pt x="982" y="10800"/>
                    </a:cubicBezTo>
                    <a:cubicBezTo>
                      <a:pt x="982" y="5378"/>
                      <a:pt x="5377" y="982"/>
                      <a:pt x="10800" y="982"/>
                    </a:cubicBezTo>
                    <a:cubicBezTo>
                      <a:pt x="16222" y="982"/>
                      <a:pt x="20618" y="5378"/>
                      <a:pt x="20618" y="10800"/>
                    </a:cubicBezTo>
                    <a:cubicBezTo>
                      <a:pt x="20618" y="16223"/>
                      <a:pt x="16222" y="20618"/>
                      <a:pt x="10800" y="20618"/>
                    </a:cubicBezTo>
                    <a:moveTo>
                      <a:pt x="10800" y="0"/>
                    </a:moveTo>
                    <a:cubicBezTo>
                      <a:pt x="4835" y="0"/>
                      <a:pt x="0" y="4836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4" y="21600"/>
                      <a:pt x="21600" y="16765"/>
                      <a:pt x="21600" y="10800"/>
                    </a:cubicBezTo>
                    <a:cubicBezTo>
                      <a:pt x="21600" y="4836"/>
                      <a:pt x="16764" y="0"/>
                      <a:pt x="10800" y="0"/>
                    </a:cubicBezTo>
                    <a:moveTo>
                      <a:pt x="8407" y="9726"/>
                    </a:moveTo>
                    <a:cubicBezTo>
                      <a:pt x="8468" y="9020"/>
                      <a:pt x="9603" y="8284"/>
                      <a:pt x="10370" y="7947"/>
                    </a:cubicBezTo>
                    <a:cubicBezTo>
                      <a:pt x="11137" y="7609"/>
                      <a:pt x="11843" y="7486"/>
                      <a:pt x="11751" y="6903"/>
                    </a:cubicBezTo>
                    <a:cubicBezTo>
                      <a:pt x="11659" y="6320"/>
                      <a:pt x="11444" y="5891"/>
                      <a:pt x="10248" y="5891"/>
                    </a:cubicBezTo>
                    <a:cubicBezTo>
                      <a:pt x="9051" y="5891"/>
                      <a:pt x="9573" y="7486"/>
                      <a:pt x="8591" y="6535"/>
                    </a:cubicBezTo>
                    <a:cubicBezTo>
                      <a:pt x="7609" y="5584"/>
                      <a:pt x="8805" y="5830"/>
                      <a:pt x="9296" y="5615"/>
                    </a:cubicBezTo>
                    <a:cubicBezTo>
                      <a:pt x="9787" y="5400"/>
                      <a:pt x="10278" y="4510"/>
                      <a:pt x="9419" y="4449"/>
                    </a:cubicBezTo>
                    <a:cubicBezTo>
                      <a:pt x="8560" y="4388"/>
                      <a:pt x="8744" y="4817"/>
                      <a:pt x="8069" y="4572"/>
                    </a:cubicBezTo>
                    <a:cubicBezTo>
                      <a:pt x="7394" y="4326"/>
                      <a:pt x="7087" y="5431"/>
                      <a:pt x="6657" y="5277"/>
                    </a:cubicBezTo>
                    <a:cubicBezTo>
                      <a:pt x="6373" y="5176"/>
                      <a:pt x="5613" y="4605"/>
                      <a:pt x="5109" y="4044"/>
                    </a:cubicBezTo>
                    <a:cubicBezTo>
                      <a:pt x="4094" y="4900"/>
                      <a:pt x="3276" y="5983"/>
                      <a:pt x="2729" y="7212"/>
                    </a:cubicBezTo>
                    <a:cubicBezTo>
                      <a:pt x="2875" y="8862"/>
                      <a:pt x="3773" y="9726"/>
                      <a:pt x="3773" y="9726"/>
                    </a:cubicBezTo>
                    <a:cubicBezTo>
                      <a:pt x="3773" y="9726"/>
                      <a:pt x="4234" y="10800"/>
                      <a:pt x="6995" y="12119"/>
                    </a:cubicBezTo>
                    <a:cubicBezTo>
                      <a:pt x="6995" y="12119"/>
                      <a:pt x="7517" y="12150"/>
                      <a:pt x="6903" y="11536"/>
                    </a:cubicBezTo>
                    <a:cubicBezTo>
                      <a:pt x="6289" y="10923"/>
                      <a:pt x="5614" y="10156"/>
                      <a:pt x="6382" y="9757"/>
                    </a:cubicBezTo>
                    <a:cubicBezTo>
                      <a:pt x="7148" y="9358"/>
                      <a:pt x="7364" y="9389"/>
                      <a:pt x="7548" y="10125"/>
                    </a:cubicBezTo>
                    <a:cubicBezTo>
                      <a:pt x="7732" y="10861"/>
                      <a:pt x="8345" y="10432"/>
                      <a:pt x="8407" y="9726"/>
                    </a:cubicBezTo>
                    <a:moveTo>
                      <a:pt x="16245" y="12871"/>
                    </a:moveTo>
                    <a:cubicBezTo>
                      <a:pt x="15893" y="13086"/>
                      <a:pt x="15908" y="13561"/>
                      <a:pt x="16200" y="13822"/>
                    </a:cubicBezTo>
                    <a:cubicBezTo>
                      <a:pt x="16491" y="14083"/>
                      <a:pt x="17074" y="14420"/>
                      <a:pt x="17258" y="13822"/>
                    </a:cubicBezTo>
                    <a:cubicBezTo>
                      <a:pt x="17442" y="13224"/>
                      <a:pt x="16598" y="12656"/>
                      <a:pt x="16245" y="12871"/>
                    </a:cubicBezTo>
                    <a:moveTo>
                      <a:pt x="12027" y="12948"/>
                    </a:moveTo>
                    <a:cubicBezTo>
                      <a:pt x="10984" y="12058"/>
                      <a:pt x="11107" y="11659"/>
                      <a:pt x="9787" y="11659"/>
                    </a:cubicBezTo>
                    <a:cubicBezTo>
                      <a:pt x="8468" y="11659"/>
                      <a:pt x="7639" y="11966"/>
                      <a:pt x="7977" y="13807"/>
                    </a:cubicBezTo>
                    <a:cubicBezTo>
                      <a:pt x="8314" y="15648"/>
                      <a:pt x="9296" y="14819"/>
                      <a:pt x="9205" y="16231"/>
                    </a:cubicBezTo>
                    <a:cubicBezTo>
                      <a:pt x="9112" y="17642"/>
                      <a:pt x="9450" y="17949"/>
                      <a:pt x="9664" y="18286"/>
                    </a:cubicBezTo>
                    <a:cubicBezTo>
                      <a:pt x="9880" y="18624"/>
                      <a:pt x="10523" y="19606"/>
                      <a:pt x="10769" y="18225"/>
                    </a:cubicBezTo>
                    <a:cubicBezTo>
                      <a:pt x="11014" y="16844"/>
                      <a:pt x="11475" y="16077"/>
                      <a:pt x="11996" y="15402"/>
                    </a:cubicBezTo>
                    <a:cubicBezTo>
                      <a:pt x="12518" y="14727"/>
                      <a:pt x="13070" y="13837"/>
                      <a:pt x="12027" y="12948"/>
                    </a:cubicBezTo>
                  </a:path>
                </a:pathLst>
              </a:custGeom>
              <a:solidFill>
                <a:schemeClr val="tx1"/>
              </a:solidFill>
              <a:ln w="12700">
                <a:miter lim="400000"/>
              </a:ln>
            </p:spPr>
            <p:txBody>
              <a:bodyPr lIns="28575" tIns="28575" rIns="28575" bIns="28575" anchor="ctr"/>
              <a:lstStyle/>
              <a:p>
                <a:pPr algn="r" rtl="1"/>
                <a:endParaRPr sz="1050">
                  <a:solidFill>
                    <a:prstClr val="black"/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E879C718-2459-4468-B6F7-0ABC2093CA84}"/>
              </a:ext>
            </a:extLst>
          </p:cNvPr>
          <p:cNvSpPr txBox="1"/>
          <p:nvPr/>
        </p:nvSpPr>
        <p:spPr>
          <a:xfrm>
            <a:off x="0" y="203887"/>
            <a:ext cx="914400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50" dirty="0">
                <a:latin typeface="Georgia" panose="02040502050405020303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ارائه پاورپوینت با کیفیت بالا</a:t>
            </a:r>
            <a:endParaRPr lang="en-US" sz="2250" dirty="0">
              <a:latin typeface="Georgia" panose="02040502050405020303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  <p:grpSp>
        <p:nvGrpSpPr>
          <p:cNvPr id="67" name="Google Shape;2897;p48">
            <a:extLst>
              <a:ext uri="{FF2B5EF4-FFF2-40B4-BE49-F238E27FC236}">
                <a16:creationId xmlns:a16="http://schemas.microsoft.com/office/drawing/2014/main" id="{1CC12604-D59D-F2B2-5885-AE03D63635BD}"/>
              </a:ext>
            </a:extLst>
          </p:cNvPr>
          <p:cNvGrpSpPr/>
          <p:nvPr/>
        </p:nvGrpSpPr>
        <p:grpSpPr>
          <a:xfrm>
            <a:off x="3229773" y="2126666"/>
            <a:ext cx="253822" cy="255524"/>
            <a:chOff x="1089325" y="1644025"/>
            <a:chExt cx="339175" cy="341450"/>
          </a:xfrm>
        </p:grpSpPr>
        <p:sp>
          <p:nvSpPr>
            <p:cNvPr id="68" name="Google Shape;2898;p48">
              <a:extLst>
                <a:ext uri="{FF2B5EF4-FFF2-40B4-BE49-F238E27FC236}">
                  <a16:creationId xmlns:a16="http://schemas.microsoft.com/office/drawing/2014/main" id="{DAE51BAC-CD81-55D6-A6E4-DB95B1883666}"/>
                </a:ext>
              </a:extLst>
            </p:cNvPr>
            <p:cNvSpPr/>
            <p:nvPr/>
          </p:nvSpPr>
          <p:spPr>
            <a:xfrm>
              <a:off x="1129800" y="1685675"/>
              <a:ext cx="258125" cy="258175"/>
            </a:xfrm>
            <a:custGeom>
              <a:avLst/>
              <a:gdLst/>
              <a:ahLst/>
              <a:cxnLst/>
              <a:rect l="l" t="t" r="r" b="b"/>
              <a:pathLst>
                <a:path w="10325" h="10327" extrusionOk="0">
                  <a:moveTo>
                    <a:pt x="6632" y="803"/>
                  </a:moveTo>
                  <a:lnTo>
                    <a:pt x="6632" y="3697"/>
                  </a:lnTo>
                  <a:lnTo>
                    <a:pt x="9526" y="3697"/>
                  </a:lnTo>
                  <a:lnTo>
                    <a:pt x="9526" y="6630"/>
                  </a:lnTo>
                  <a:lnTo>
                    <a:pt x="6632" y="6630"/>
                  </a:lnTo>
                  <a:lnTo>
                    <a:pt x="6632" y="9524"/>
                  </a:lnTo>
                  <a:lnTo>
                    <a:pt x="3699" y="9524"/>
                  </a:lnTo>
                  <a:lnTo>
                    <a:pt x="3699" y="6630"/>
                  </a:lnTo>
                  <a:lnTo>
                    <a:pt x="805" y="6630"/>
                  </a:lnTo>
                  <a:lnTo>
                    <a:pt x="805" y="3697"/>
                  </a:lnTo>
                  <a:lnTo>
                    <a:pt x="3699" y="3697"/>
                  </a:lnTo>
                  <a:lnTo>
                    <a:pt x="3699" y="803"/>
                  </a:lnTo>
                  <a:close/>
                  <a:moveTo>
                    <a:pt x="2893" y="1"/>
                  </a:moveTo>
                  <a:lnTo>
                    <a:pt x="2893" y="2895"/>
                  </a:lnTo>
                  <a:lnTo>
                    <a:pt x="1" y="2895"/>
                  </a:lnTo>
                  <a:lnTo>
                    <a:pt x="1" y="7432"/>
                  </a:lnTo>
                  <a:lnTo>
                    <a:pt x="2893" y="7432"/>
                  </a:lnTo>
                  <a:lnTo>
                    <a:pt x="2893" y="10326"/>
                  </a:lnTo>
                  <a:lnTo>
                    <a:pt x="7432" y="10326"/>
                  </a:lnTo>
                  <a:lnTo>
                    <a:pt x="7432" y="7432"/>
                  </a:lnTo>
                  <a:lnTo>
                    <a:pt x="10325" y="7432"/>
                  </a:lnTo>
                  <a:lnTo>
                    <a:pt x="10325" y="2895"/>
                  </a:lnTo>
                  <a:lnTo>
                    <a:pt x="7432" y="2895"/>
                  </a:lnTo>
                  <a:lnTo>
                    <a:pt x="7432" y="1"/>
                  </a:lnTo>
                  <a:close/>
                </a:path>
              </a:pathLst>
            </a:custGeom>
            <a:solidFill>
              <a:schemeClr val="dk2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69" name="Google Shape;2899;p48">
              <a:extLst>
                <a:ext uri="{FF2B5EF4-FFF2-40B4-BE49-F238E27FC236}">
                  <a16:creationId xmlns:a16="http://schemas.microsoft.com/office/drawing/2014/main" id="{6786C882-D093-4EEB-18AE-4E247DAC6F14}"/>
                </a:ext>
              </a:extLst>
            </p:cNvPr>
            <p:cNvSpPr/>
            <p:nvPr/>
          </p:nvSpPr>
          <p:spPr>
            <a:xfrm>
              <a:off x="1089325" y="1644025"/>
              <a:ext cx="339175" cy="341450"/>
            </a:xfrm>
            <a:custGeom>
              <a:avLst/>
              <a:gdLst/>
              <a:ahLst/>
              <a:cxnLst/>
              <a:rect l="l" t="t" r="r" b="b"/>
              <a:pathLst>
                <a:path w="13567" h="13658" extrusionOk="0">
                  <a:moveTo>
                    <a:pt x="12765" y="802"/>
                  </a:moveTo>
                  <a:lnTo>
                    <a:pt x="12765" y="12855"/>
                  </a:lnTo>
                  <a:lnTo>
                    <a:pt x="802" y="1285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13657"/>
                  </a:lnTo>
                  <a:lnTo>
                    <a:pt x="13567" y="13657"/>
                  </a:lnTo>
                  <a:lnTo>
                    <a:pt x="13567" y="0"/>
                  </a:lnTo>
                  <a:close/>
                </a:path>
              </a:pathLst>
            </a:custGeom>
            <a:solidFill>
              <a:schemeClr val="dk2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</p:grpSp>
      <p:grpSp>
        <p:nvGrpSpPr>
          <p:cNvPr id="70" name="Google Shape;3071;p48">
            <a:extLst>
              <a:ext uri="{FF2B5EF4-FFF2-40B4-BE49-F238E27FC236}">
                <a16:creationId xmlns:a16="http://schemas.microsoft.com/office/drawing/2014/main" id="{847BCD7C-6F6B-8CF1-740D-ADBFF8B5076B}"/>
              </a:ext>
            </a:extLst>
          </p:cNvPr>
          <p:cNvGrpSpPr/>
          <p:nvPr/>
        </p:nvGrpSpPr>
        <p:grpSpPr>
          <a:xfrm>
            <a:off x="3204208" y="3412326"/>
            <a:ext cx="263456" cy="255487"/>
            <a:chOff x="6936375" y="3131700"/>
            <a:chExt cx="352050" cy="341400"/>
          </a:xfrm>
          <a:solidFill>
            <a:schemeClr val="bg1"/>
          </a:solidFill>
        </p:grpSpPr>
        <p:sp>
          <p:nvSpPr>
            <p:cNvPr id="71" name="Google Shape;3072;p48">
              <a:extLst>
                <a:ext uri="{FF2B5EF4-FFF2-40B4-BE49-F238E27FC236}">
                  <a16:creationId xmlns:a16="http://schemas.microsoft.com/office/drawing/2014/main" id="{DF77700E-3C9D-19EE-622F-A3B072590883}"/>
                </a:ext>
              </a:extLst>
            </p:cNvPr>
            <p:cNvSpPr/>
            <p:nvPr/>
          </p:nvSpPr>
          <p:spPr>
            <a:xfrm>
              <a:off x="6936375" y="3245150"/>
              <a:ext cx="236125" cy="227950"/>
            </a:xfrm>
            <a:custGeom>
              <a:avLst/>
              <a:gdLst/>
              <a:ahLst/>
              <a:cxnLst/>
              <a:rect l="l" t="t" r="r" b="b"/>
              <a:pathLst>
                <a:path w="9445" h="9118" extrusionOk="0">
                  <a:moveTo>
                    <a:pt x="5118" y="808"/>
                  </a:moveTo>
                  <a:cubicBezTo>
                    <a:pt x="5896" y="808"/>
                    <a:pt x="6772" y="1180"/>
                    <a:pt x="7473" y="1883"/>
                  </a:cubicBezTo>
                  <a:cubicBezTo>
                    <a:pt x="8057" y="2467"/>
                    <a:pt x="8429" y="3186"/>
                    <a:pt x="8523" y="3906"/>
                  </a:cubicBezTo>
                  <a:cubicBezTo>
                    <a:pt x="8610" y="4588"/>
                    <a:pt x="8432" y="5190"/>
                    <a:pt x="8026" y="5596"/>
                  </a:cubicBezTo>
                  <a:lnTo>
                    <a:pt x="8016" y="5605"/>
                  </a:lnTo>
                  <a:cubicBezTo>
                    <a:pt x="7674" y="5943"/>
                    <a:pt x="7456" y="6376"/>
                    <a:pt x="7382" y="6862"/>
                  </a:cubicBezTo>
                  <a:cubicBezTo>
                    <a:pt x="7328" y="7232"/>
                    <a:pt x="7157" y="7565"/>
                    <a:pt x="6890" y="7828"/>
                  </a:cubicBezTo>
                  <a:cubicBezTo>
                    <a:pt x="6562" y="8151"/>
                    <a:pt x="6128" y="8312"/>
                    <a:pt x="5695" y="8312"/>
                  </a:cubicBezTo>
                  <a:cubicBezTo>
                    <a:pt x="5264" y="8312"/>
                    <a:pt x="4833" y="8152"/>
                    <a:pt x="4505" y="7831"/>
                  </a:cubicBezTo>
                  <a:cubicBezTo>
                    <a:pt x="4350" y="7680"/>
                    <a:pt x="4227" y="7504"/>
                    <a:pt x="4139" y="7308"/>
                  </a:cubicBezTo>
                  <a:cubicBezTo>
                    <a:pt x="3722" y="6375"/>
                    <a:pt x="2979" y="5633"/>
                    <a:pt x="2048" y="5216"/>
                  </a:cubicBezTo>
                  <a:cubicBezTo>
                    <a:pt x="1853" y="5129"/>
                    <a:pt x="1677" y="5006"/>
                    <a:pt x="1524" y="4850"/>
                  </a:cubicBezTo>
                  <a:cubicBezTo>
                    <a:pt x="882" y="4193"/>
                    <a:pt x="884" y="3121"/>
                    <a:pt x="1529" y="2465"/>
                  </a:cubicBezTo>
                  <a:cubicBezTo>
                    <a:pt x="1791" y="2197"/>
                    <a:pt x="2127" y="2028"/>
                    <a:pt x="2495" y="1973"/>
                  </a:cubicBezTo>
                  <a:cubicBezTo>
                    <a:pt x="2979" y="1901"/>
                    <a:pt x="3414" y="1683"/>
                    <a:pt x="3748" y="1341"/>
                  </a:cubicBezTo>
                  <a:lnTo>
                    <a:pt x="3759" y="1328"/>
                  </a:lnTo>
                  <a:cubicBezTo>
                    <a:pt x="4113" y="978"/>
                    <a:pt x="4591" y="808"/>
                    <a:pt x="5118" y="808"/>
                  </a:cubicBezTo>
                  <a:close/>
                  <a:moveTo>
                    <a:pt x="5110" y="0"/>
                  </a:moveTo>
                  <a:cubicBezTo>
                    <a:pt x="4353" y="0"/>
                    <a:pt x="3682" y="261"/>
                    <a:pt x="3188" y="757"/>
                  </a:cubicBezTo>
                  <a:lnTo>
                    <a:pt x="3172" y="774"/>
                  </a:lnTo>
                  <a:cubicBezTo>
                    <a:pt x="2960" y="987"/>
                    <a:pt x="2685" y="1126"/>
                    <a:pt x="2376" y="1172"/>
                  </a:cubicBezTo>
                  <a:cubicBezTo>
                    <a:pt x="1831" y="1252"/>
                    <a:pt x="1340" y="1504"/>
                    <a:pt x="953" y="1897"/>
                  </a:cubicBezTo>
                  <a:cubicBezTo>
                    <a:pt x="2" y="2864"/>
                    <a:pt x="1" y="4442"/>
                    <a:pt x="946" y="5414"/>
                  </a:cubicBezTo>
                  <a:cubicBezTo>
                    <a:pt x="1171" y="5643"/>
                    <a:pt x="1429" y="5824"/>
                    <a:pt x="1719" y="5954"/>
                  </a:cubicBezTo>
                  <a:cubicBezTo>
                    <a:pt x="2470" y="6289"/>
                    <a:pt x="3066" y="6887"/>
                    <a:pt x="3401" y="7637"/>
                  </a:cubicBezTo>
                  <a:cubicBezTo>
                    <a:pt x="3532" y="7926"/>
                    <a:pt x="3713" y="8186"/>
                    <a:pt x="3943" y="8409"/>
                  </a:cubicBezTo>
                  <a:cubicBezTo>
                    <a:pt x="4428" y="8883"/>
                    <a:pt x="5063" y="9118"/>
                    <a:pt x="5697" y="9118"/>
                  </a:cubicBezTo>
                  <a:cubicBezTo>
                    <a:pt x="6336" y="9118"/>
                    <a:pt x="6974" y="8881"/>
                    <a:pt x="7459" y="8401"/>
                  </a:cubicBezTo>
                  <a:cubicBezTo>
                    <a:pt x="7853" y="8017"/>
                    <a:pt x="8104" y="7524"/>
                    <a:pt x="8183" y="6979"/>
                  </a:cubicBezTo>
                  <a:cubicBezTo>
                    <a:pt x="8228" y="6671"/>
                    <a:pt x="8367" y="6395"/>
                    <a:pt x="8583" y="6182"/>
                  </a:cubicBezTo>
                  <a:lnTo>
                    <a:pt x="8599" y="6166"/>
                  </a:lnTo>
                  <a:cubicBezTo>
                    <a:pt x="9188" y="5577"/>
                    <a:pt x="9445" y="4738"/>
                    <a:pt x="9325" y="3802"/>
                  </a:cubicBezTo>
                  <a:cubicBezTo>
                    <a:pt x="9209" y="2903"/>
                    <a:pt x="8756" y="2018"/>
                    <a:pt x="8046" y="1310"/>
                  </a:cubicBezTo>
                  <a:cubicBezTo>
                    <a:pt x="7334" y="601"/>
                    <a:pt x="6451" y="146"/>
                    <a:pt x="5554" y="29"/>
                  </a:cubicBezTo>
                  <a:cubicBezTo>
                    <a:pt x="5403" y="10"/>
                    <a:pt x="5255" y="0"/>
                    <a:pt x="5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72" name="Google Shape;3073;p48">
              <a:extLst>
                <a:ext uri="{FF2B5EF4-FFF2-40B4-BE49-F238E27FC236}">
                  <a16:creationId xmlns:a16="http://schemas.microsoft.com/office/drawing/2014/main" id="{94B48517-30F2-23CC-356F-2DC869618203}"/>
                </a:ext>
              </a:extLst>
            </p:cNvPr>
            <p:cNvSpPr/>
            <p:nvPr/>
          </p:nvSpPr>
          <p:spPr>
            <a:xfrm>
              <a:off x="7103125" y="3131700"/>
              <a:ext cx="104975" cy="102425"/>
            </a:xfrm>
            <a:custGeom>
              <a:avLst/>
              <a:gdLst/>
              <a:ahLst/>
              <a:cxnLst/>
              <a:rect l="l" t="t" r="r" b="b"/>
              <a:pathLst>
                <a:path w="4199" h="4097" extrusionOk="0">
                  <a:moveTo>
                    <a:pt x="2476" y="809"/>
                  </a:moveTo>
                  <a:cubicBezTo>
                    <a:pt x="2728" y="809"/>
                    <a:pt x="2946" y="891"/>
                    <a:pt x="3100" y="1045"/>
                  </a:cubicBezTo>
                  <a:cubicBezTo>
                    <a:pt x="3286" y="1228"/>
                    <a:pt x="3365" y="1500"/>
                    <a:pt x="3331" y="1812"/>
                  </a:cubicBezTo>
                  <a:cubicBezTo>
                    <a:pt x="3289" y="2158"/>
                    <a:pt x="3114" y="2502"/>
                    <a:pt x="2834" y="2782"/>
                  </a:cubicBezTo>
                  <a:cubicBezTo>
                    <a:pt x="2555" y="3063"/>
                    <a:pt x="2211" y="3237"/>
                    <a:pt x="1863" y="3279"/>
                  </a:cubicBezTo>
                  <a:cubicBezTo>
                    <a:pt x="1817" y="3284"/>
                    <a:pt x="1771" y="3287"/>
                    <a:pt x="1726" y="3287"/>
                  </a:cubicBezTo>
                  <a:cubicBezTo>
                    <a:pt x="1472" y="3287"/>
                    <a:pt x="1252" y="3205"/>
                    <a:pt x="1097" y="3048"/>
                  </a:cubicBezTo>
                  <a:cubicBezTo>
                    <a:pt x="912" y="2866"/>
                    <a:pt x="832" y="2594"/>
                    <a:pt x="867" y="2282"/>
                  </a:cubicBezTo>
                  <a:cubicBezTo>
                    <a:pt x="909" y="1938"/>
                    <a:pt x="1083" y="1592"/>
                    <a:pt x="1363" y="1312"/>
                  </a:cubicBezTo>
                  <a:cubicBezTo>
                    <a:pt x="1642" y="1031"/>
                    <a:pt x="1987" y="857"/>
                    <a:pt x="2334" y="815"/>
                  </a:cubicBezTo>
                  <a:cubicBezTo>
                    <a:pt x="2382" y="810"/>
                    <a:pt x="2429" y="809"/>
                    <a:pt x="2476" y="809"/>
                  </a:cubicBezTo>
                  <a:close/>
                  <a:moveTo>
                    <a:pt x="2481" y="0"/>
                  </a:moveTo>
                  <a:cubicBezTo>
                    <a:pt x="2403" y="0"/>
                    <a:pt x="2323" y="5"/>
                    <a:pt x="2242" y="14"/>
                  </a:cubicBezTo>
                  <a:cubicBezTo>
                    <a:pt x="1716" y="77"/>
                    <a:pt x="1201" y="334"/>
                    <a:pt x="793" y="742"/>
                  </a:cubicBezTo>
                  <a:cubicBezTo>
                    <a:pt x="384" y="1148"/>
                    <a:pt x="125" y="1665"/>
                    <a:pt x="64" y="2190"/>
                  </a:cubicBezTo>
                  <a:cubicBezTo>
                    <a:pt x="1" y="2751"/>
                    <a:pt x="164" y="3259"/>
                    <a:pt x="527" y="3622"/>
                  </a:cubicBezTo>
                  <a:cubicBezTo>
                    <a:pt x="835" y="3933"/>
                    <a:pt x="1253" y="4097"/>
                    <a:pt x="1720" y="4097"/>
                  </a:cubicBezTo>
                  <a:cubicBezTo>
                    <a:pt x="1798" y="4097"/>
                    <a:pt x="1878" y="4092"/>
                    <a:pt x="1957" y="4083"/>
                  </a:cubicBezTo>
                  <a:cubicBezTo>
                    <a:pt x="2483" y="4020"/>
                    <a:pt x="2997" y="3763"/>
                    <a:pt x="3406" y="3355"/>
                  </a:cubicBezTo>
                  <a:cubicBezTo>
                    <a:pt x="3815" y="2947"/>
                    <a:pt x="4074" y="2432"/>
                    <a:pt x="4134" y="1907"/>
                  </a:cubicBezTo>
                  <a:cubicBezTo>
                    <a:pt x="4198" y="1346"/>
                    <a:pt x="4035" y="837"/>
                    <a:pt x="3673" y="475"/>
                  </a:cubicBezTo>
                  <a:cubicBezTo>
                    <a:pt x="3363" y="165"/>
                    <a:pt x="2946" y="0"/>
                    <a:pt x="24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73" name="Google Shape;3074;p48">
              <a:extLst>
                <a:ext uri="{FF2B5EF4-FFF2-40B4-BE49-F238E27FC236}">
                  <a16:creationId xmlns:a16="http://schemas.microsoft.com/office/drawing/2014/main" id="{AE210AE4-7F18-989F-3574-3058DB54D50C}"/>
                </a:ext>
              </a:extLst>
            </p:cNvPr>
            <p:cNvSpPr/>
            <p:nvPr/>
          </p:nvSpPr>
          <p:spPr>
            <a:xfrm>
              <a:off x="6967425" y="3136850"/>
              <a:ext cx="104975" cy="102425"/>
            </a:xfrm>
            <a:custGeom>
              <a:avLst/>
              <a:gdLst/>
              <a:ahLst/>
              <a:cxnLst/>
              <a:rect l="l" t="t" r="r" b="b"/>
              <a:pathLst>
                <a:path w="4199" h="4097" extrusionOk="0">
                  <a:moveTo>
                    <a:pt x="2477" y="808"/>
                  </a:moveTo>
                  <a:cubicBezTo>
                    <a:pt x="2728" y="808"/>
                    <a:pt x="2946" y="891"/>
                    <a:pt x="3101" y="1047"/>
                  </a:cubicBezTo>
                  <a:cubicBezTo>
                    <a:pt x="3287" y="1229"/>
                    <a:pt x="3366" y="1501"/>
                    <a:pt x="3332" y="1813"/>
                  </a:cubicBezTo>
                  <a:cubicBezTo>
                    <a:pt x="3292" y="2157"/>
                    <a:pt x="3116" y="2503"/>
                    <a:pt x="2835" y="2783"/>
                  </a:cubicBezTo>
                  <a:cubicBezTo>
                    <a:pt x="2556" y="3062"/>
                    <a:pt x="2212" y="3238"/>
                    <a:pt x="1866" y="3279"/>
                  </a:cubicBezTo>
                  <a:cubicBezTo>
                    <a:pt x="1819" y="3284"/>
                    <a:pt x="1772" y="3287"/>
                    <a:pt x="1726" y="3287"/>
                  </a:cubicBezTo>
                  <a:cubicBezTo>
                    <a:pt x="1473" y="3287"/>
                    <a:pt x="1254" y="3204"/>
                    <a:pt x="1098" y="3050"/>
                  </a:cubicBezTo>
                  <a:cubicBezTo>
                    <a:pt x="913" y="2866"/>
                    <a:pt x="834" y="2593"/>
                    <a:pt x="869" y="2282"/>
                  </a:cubicBezTo>
                  <a:cubicBezTo>
                    <a:pt x="910" y="1938"/>
                    <a:pt x="1084" y="1593"/>
                    <a:pt x="1365" y="1313"/>
                  </a:cubicBezTo>
                  <a:cubicBezTo>
                    <a:pt x="1644" y="1033"/>
                    <a:pt x="1988" y="857"/>
                    <a:pt x="2335" y="816"/>
                  </a:cubicBezTo>
                  <a:cubicBezTo>
                    <a:pt x="2383" y="810"/>
                    <a:pt x="2430" y="808"/>
                    <a:pt x="2477" y="808"/>
                  </a:cubicBezTo>
                  <a:close/>
                  <a:moveTo>
                    <a:pt x="2477" y="0"/>
                  </a:moveTo>
                  <a:cubicBezTo>
                    <a:pt x="2400" y="0"/>
                    <a:pt x="2321" y="5"/>
                    <a:pt x="2242" y="14"/>
                  </a:cubicBezTo>
                  <a:cubicBezTo>
                    <a:pt x="1715" y="76"/>
                    <a:pt x="1201" y="333"/>
                    <a:pt x="793" y="743"/>
                  </a:cubicBezTo>
                  <a:cubicBezTo>
                    <a:pt x="383" y="1149"/>
                    <a:pt x="125" y="1665"/>
                    <a:pt x="64" y="2191"/>
                  </a:cubicBezTo>
                  <a:cubicBezTo>
                    <a:pt x="0" y="2752"/>
                    <a:pt x="164" y="3260"/>
                    <a:pt x="527" y="3621"/>
                  </a:cubicBezTo>
                  <a:cubicBezTo>
                    <a:pt x="835" y="3933"/>
                    <a:pt x="1253" y="4096"/>
                    <a:pt x="1720" y="4096"/>
                  </a:cubicBezTo>
                  <a:cubicBezTo>
                    <a:pt x="1798" y="4096"/>
                    <a:pt x="1877" y="4093"/>
                    <a:pt x="1957" y="4084"/>
                  </a:cubicBezTo>
                  <a:cubicBezTo>
                    <a:pt x="2483" y="4022"/>
                    <a:pt x="2997" y="3765"/>
                    <a:pt x="3405" y="3355"/>
                  </a:cubicBezTo>
                  <a:cubicBezTo>
                    <a:pt x="3815" y="2948"/>
                    <a:pt x="4073" y="2433"/>
                    <a:pt x="4134" y="1906"/>
                  </a:cubicBezTo>
                  <a:cubicBezTo>
                    <a:pt x="4198" y="1346"/>
                    <a:pt x="4035" y="838"/>
                    <a:pt x="3673" y="475"/>
                  </a:cubicBezTo>
                  <a:cubicBezTo>
                    <a:pt x="3362" y="165"/>
                    <a:pt x="2943" y="0"/>
                    <a:pt x="24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74" name="Google Shape;3075;p48">
              <a:extLst>
                <a:ext uri="{FF2B5EF4-FFF2-40B4-BE49-F238E27FC236}">
                  <a16:creationId xmlns:a16="http://schemas.microsoft.com/office/drawing/2014/main" id="{DBA4EEA2-EDFB-7A7C-AD60-70352235A491}"/>
                </a:ext>
              </a:extLst>
            </p:cNvPr>
            <p:cNvSpPr/>
            <p:nvPr/>
          </p:nvSpPr>
          <p:spPr>
            <a:xfrm>
              <a:off x="7183450" y="3212050"/>
              <a:ext cx="104975" cy="102450"/>
            </a:xfrm>
            <a:custGeom>
              <a:avLst/>
              <a:gdLst/>
              <a:ahLst/>
              <a:cxnLst/>
              <a:rect l="l" t="t" r="r" b="b"/>
              <a:pathLst>
                <a:path w="4199" h="4098" extrusionOk="0">
                  <a:moveTo>
                    <a:pt x="2474" y="808"/>
                  </a:moveTo>
                  <a:cubicBezTo>
                    <a:pt x="2728" y="808"/>
                    <a:pt x="2946" y="891"/>
                    <a:pt x="3101" y="1046"/>
                  </a:cubicBezTo>
                  <a:cubicBezTo>
                    <a:pt x="3284" y="1229"/>
                    <a:pt x="3365" y="1501"/>
                    <a:pt x="3330" y="1813"/>
                  </a:cubicBezTo>
                  <a:cubicBezTo>
                    <a:pt x="3289" y="2157"/>
                    <a:pt x="3113" y="2503"/>
                    <a:pt x="2833" y="2783"/>
                  </a:cubicBezTo>
                  <a:cubicBezTo>
                    <a:pt x="2555" y="3063"/>
                    <a:pt x="2210" y="3238"/>
                    <a:pt x="1864" y="3280"/>
                  </a:cubicBezTo>
                  <a:cubicBezTo>
                    <a:pt x="1817" y="3285"/>
                    <a:pt x="1771" y="3288"/>
                    <a:pt x="1727" y="3288"/>
                  </a:cubicBezTo>
                  <a:cubicBezTo>
                    <a:pt x="1473" y="3288"/>
                    <a:pt x="1252" y="3206"/>
                    <a:pt x="1096" y="3049"/>
                  </a:cubicBezTo>
                  <a:cubicBezTo>
                    <a:pt x="912" y="2867"/>
                    <a:pt x="831" y="2595"/>
                    <a:pt x="867" y="2283"/>
                  </a:cubicBezTo>
                  <a:cubicBezTo>
                    <a:pt x="907" y="1937"/>
                    <a:pt x="1083" y="1593"/>
                    <a:pt x="1364" y="1313"/>
                  </a:cubicBezTo>
                  <a:cubicBezTo>
                    <a:pt x="1641" y="1032"/>
                    <a:pt x="1987" y="858"/>
                    <a:pt x="2333" y="816"/>
                  </a:cubicBezTo>
                  <a:cubicBezTo>
                    <a:pt x="2381" y="811"/>
                    <a:pt x="2428" y="808"/>
                    <a:pt x="2474" y="808"/>
                  </a:cubicBezTo>
                  <a:close/>
                  <a:moveTo>
                    <a:pt x="2476" y="0"/>
                  </a:moveTo>
                  <a:cubicBezTo>
                    <a:pt x="2399" y="0"/>
                    <a:pt x="2320" y="5"/>
                    <a:pt x="2241" y="14"/>
                  </a:cubicBezTo>
                  <a:cubicBezTo>
                    <a:pt x="1716" y="76"/>
                    <a:pt x="1202" y="333"/>
                    <a:pt x="792" y="743"/>
                  </a:cubicBezTo>
                  <a:cubicBezTo>
                    <a:pt x="384" y="1149"/>
                    <a:pt x="126" y="1665"/>
                    <a:pt x="65" y="2191"/>
                  </a:cubicBezTo>
                  <a:cubicBezTo>
                    <a:pt x="1" y="2752"/>
                    <a:pt x="164" y="3260"/>
                    <a:pt x="526" y="3623"/>
                  </a:cubicBezTo>
                  <a:cubicBezTo>
                    <a:pt x="836" y="3934"/>
                    <a:pt x="1252" y="4098"/>
                    <a:pt x="1719" y="4098"/>
                  </a:cubicBezTo>
                  <a:cubicBezTo>
                    <a:pt x="1797" y="4098"/>
                    <a:pt x="1878" y="4091"/>
                    <a:pt x="1957" y="4084"/>
                  </a:cubicBezTo>
                  <a:cubicBezTo>
                    <a:pt x="2482" y="4021"/>
                    <a:pt x="2996" y="3764"/>
                    <a:pt x="3406" y="3355"/>
                  </a:cubicBezTo>
                  <a:cubicBezTo>
                    <a:pt x="3814" y="2948"/>
                    <a:pt x="4074" y="2433"/>
                    <a:pt x="4133" y="1906"/>
                  </a:cubicBezTo>
                  <a:cubicBezTo>
                    <a:pt x="4199" y="1345"/>
                    <a:pt x="4035" y="838"/>
                    <a:pt x="3672" y="476"/>
                  </a:cubicBezTo>
                  <a:cubicBezTo>
                    <a:pt x="3361" y="165"/>
                    <a:pt x="2942" y="0"/>
                    <a:pt x="24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75" name="Google Shape;3076;p48">
              <a:extLst>
                <a:ext uri="{FF2B5EF4-FFF2-40B4-BE49-F238E27FC236}">
                  <a16:creationId xmlns:a16="http://schemas.microsoft.com/office/drawing/2014/main" id="{BBD46952-A9A9-E27D-F068-3F7C79FE637C}"/>
                </a:ext>
              </a:extLst>
            </p:cNvPr>
            <p:cNvSpPr/>
            <p:nvPr/>
          </p:nvSpPr>
          <p:spPr>
            <a:xfrm>
              <a:off x="7176675" y="3346050"/>
              <a:ext cx="104975" cy="102450"/>
            </a:xfrm>
            <a:custGeom>
              <a:avLst/>
              <a:gdLst/>
              <a:ahLst/>
              <a:cxnLst/>
              <a:rect l="l" t="t" r="r" b="b"/>
              <a:pathLst>
                <a:path w="4199" h="4098" extrusionOk="0">
                  <a:moveTo>
                    <a:pt x="2476" y="809"/>
                  </a:moveTo>
                  <a:cubicBezTo>
                    <a:pt x="2727" y="809"/>
                    <a:pt x="2946" y="892"/>
                    <a:pt x="3101" y="1046"/>
                  </a:cubicBezTo>
                  <a:cubicBezTo>
                    <a:pt x="3286" y="1228"/>
                    <a:pt x="3365" y="1501"/>
                    <a:pt x="3330" y="1812"/>
                  </a:cubicBezTo>
                  <a:cubicBezTo>
                    <a:pt x="3289" y="2158"/>
                    <a:pt x="3113" y="2502"/>
                    <a:pt x="2834" y="2783"/>
                  </a:cubicBezTo>
                  <a:cubicBezTo>
                    <a:pt x="2555" y="3063"/>
                    <a:pt x="2211" y="3238"/>
                    <a:pt x="1864" y="3280"/>
                  </a:cubicBezTo>
                  <a:cubicBezTo>
                    <a:pt x="1817" y="3285"/>
                    <a:pt x="1771" y="3287"/>
                    <a:pt x="1727" y="3287"/>
                  </a:cubicBezTo>
                  <a:cubicBezTo>
                    <a:pt x="1473" y="3287"/>
                    <a:pt x="1252" y="3205"/>
                    <a:pt x="1097" y="3049"/>
                  </a:cubicBezTo>
                  <a:cubicBezTo>
                    <a:pt x="912" y="2867"/>
                    <a:pt x="833" y="2594"/>
                    <a:pt x="867" y="2283"/>
                  </a:cubicBezTo>
                  <a:cubicBezTo>
                    <a:pt x="907" y="1939"/>
                    <a:pt x="1083" y="1593"/>
                    <a:pt x="1364" y="1312"/>
                  </a:cubicBezTo>
                  <a:cubicBezTo>
                    <a:pt x="1643" y="1032"/>
                    <a:pt x="1987" y="858"/>
                    <a:pt x="2333" y="816"/>
                  </a:cubicBezTo>
                  <a:cubicBezTo>
                    <a:pt x="2383" y="811"/>
                    <a:pt x="2429" y="809"/>
                    <a:pt x="2476" y="809"/>
                  </a:cubicBezTo>
                  <a:close/>
                  <a:moveTo>
                    <a:pt x="2481" y="1"/>
                  </a:moveTo>
                  <a:cubicBezTo>
                    <a:pt x="2403" y="1"/>
                    <a:pt x="2323" y="6"/>
                    <a:pt x="2242" y="15"/>
                  </a:cubicBezTo>
                  <a:cubicBezTo>
                    <a:pt x="1716" y="77"/>
                    <a:pt x="1202" y="334"/>
                    <a:pt x="794" y="742"/>
                  </a:cubicBezTo>
                  <a:cubicBezTo>
                    <a:pt x="384" y="1149"/>
                    <a:pt x="126" y="1666"/>
                    <a:pt x="65" y="2191"/>
                  </a:cubicBezTo>
                  <a:cubicBezTo>
                    <a:pt x="1" y="2752"/>
                    <a:pt x="164" y="3259"/>
                    <a:pt x="526" y="3622"/>
                  </a:cubicBezTo>
                  <a:cubicBezTo>
                    <a:pt x="836" y="3934"/>
                    <a:pt x="1253" y="4097"/>
                    <a:pt x="1721" y="4097"/>
                  </a:cubicBezTo>
                  <a:cubicBezTo>
                    <a:pt x="1798" y="4097"/>
                    <a:pt x="1876" y="4093"/>
                    <a:pt x="1957" y="4083"/>
                  </a:cubicBezTo>
                  <a:cubicBezTo>
                    <a:pt x="2484" y="4021"/>
                    <a:pt x="2998" y="3764"/>
                    <a:pt x="3406" y="3356"/>
                  </a:cubicBezTo>
                  <a:cubicBezTo>
                    <a:pt x="3816" y="2948"/>
                    <a:pt x="4074" y="2432"/>
                    <a:pt x="4135" y="1907"/>
                  </a:cubicBezTo>
                  <a:cubicBezTo>
                    <a:pt x="4199" y="1347"/>
                    <a:pt x="4035" y="837"/>
                    <a:pt x="3672" y="476"/>
                  </a:cubicBezTo>
                  <a:cubicBezTo>
                    <a:pt x="3363" y="165"/>
                    <a:pt x="2945" y="1"/>
                    <a:pt x="24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</p:grpSp>
      <p:grpSp>
        <p:nvGrpSpPr>
          <p:cNvPr id="76" name="Google Shape;2965;p48">
            <a:extLst>
              <a:ext uri="{FF2B5EF4-FFF2-40B4-BE49-F238E27FC236}">
                <a16:creationId xmlns:a16="http://schemas.microsoft.com/office/drawing/2014/main" id="{0DDA9950-7D13-A751-A6A1-06049E748C1C}"/>
              </a:ext>
            </a:extLst>
          </p:cNvPr>
          <p:cNvGrpSpPr/>
          <p:nvPr/>
        </p:nvGrpSpPr>
        <p:grpSpPr>
          <a:xfrm>
            <a:off x="4369291" y="4048466"/>
            <a:ext cx="371930" cy="379111"/>
            <a:chOff x="3424800" y="2142175"/>
            <a:chExt cx="352900" cy="341425"/>
          </a:xfrm>
          <a:solidFill>
            <a:schemeClr val="bg1"/>
          </a:solidFill>
        </p:grpSpPr>
        <p:sp>
          <p:nvSpPr>
            <p:cNvPr id="77" name="Google Shape;2966;p48">
              <a:extLst>
                <a:ext uri="{FF2B5EF4-FFF2-40B4-BE49-F238E27FC236}">
                  <a16:creationId xmlns:a16="http://schemas.microsoft.com/office/drawing/2014/main" id="{F9401DCE-8907-28CF-789B-45E3B6EC8AE8}"/>
                </a:ext>
              </a:extLst>
            </p:cNvPr>
            <p:cNvSpPr/>
            <p:nvPr/>
          </p:nvSpPr>
          <p:spPr>
            <a:xfrm>
              <a:off x="3424800" y="2142175"/>
              <a:ext cx="352900" cy="341425"/>
            </a:xfrm>
            <a:custGeom>
              <a:avLst/>
              <a:gdLst/>
              <a:ahLst/>
              <a:cxnLst/>
              <a:rect l="l" t="t" r="r" b="b"/>
              <a:pathLst>
                <a:path w="14116" h="13657" extrusionOk="0">
                  <a:moveTo>
                    <a:pt x="8787" y="807"/>
                  </a:moveTo>
                  <a:cubicBezTo>
                    <a:pt x="9200" y="807"/>
                    <a:pt x="9586" y="968"/>
                    <a:pt x="9878" y="1259"/>
                  </a:cubicBezTo>
                  <a:cubicBezTo>
                    <a:pt x="10171" y="1552"/>
                    <a:pt x="10329" y="1937"/>
                    <a:pt x="10329" y="2350"/>
                  </a:cubicBezTo>
                  <a:cubicBezTo>
                    <a:pt x="10329" y="2761"/>
                    <a:pt x="10171" y="3147"/>
                    <a:pt x="9882" y="3437"/>
                  </a:cubicBezTo>
                  <a:lnTo>
                    <a:pt x="9881" y="3438"/>
                  </a:lnTo>
                  <a:lnTo>
                    <a:pt x="9876" y="3443"/>
                  </a:lnTo>
                  <a:lnTo>
                    <a:pt x="9862" y="3455"/>
                  </a:lnTo>
                  <a:lnTo>
                    <a:pt x="9572" y="3739"/>
                  </a:lnTo>
                  <a:lnTo>
                    <a:pt x="10146" y="4323"/>
                  </a:lnTo>
                  <a:lnTo>
                    <a:pt x="10434" y="4024"/>
                  </a:lnTo>
                  <a:cubicBezTo>
                    <a:pt x="10437" y="4018"/>
                    <a:pt x="10443" y="4015"/>
                    <a:pt x="10446" y="4008"/>
                  </a:cubicBezTo>
                  <a:lnTo>
                    <a:pt x="10451" y="4005"/>
                  </a:lnTo>
                  <a:cubicBezTo>
                    <a:pt x="10752" y="3704"/>
                    <a:pt x="11146" y="3553"/>
                    <a:pt x="11541" y="3553"/>
                  </a:cubicBezTo>
                  <a:cubicBezTo>
                    <a:pt x="11936" y="3553"/>
                    <a:pt x="12331" y="3704"/>
                    <a:pt x="12632" y="4005"/>
                  </a:cubicBezTo>
                  <a:cubicBezTo>
                    <a:pt x="13233" y="4607"/>
                    <a:pt x="13233" y="5583"/>
                    <a:pt x="12632" y="6186"/>
                  </a:cubicBezTo>
                  <a:cubicBezTo>
                    <a:pt x="12331" y="6487"/>
                    <a:pt x="11936" y="6637"/>
                    <a:pt x="11541" y="6637"/>
                  </a:cubicBezTo>
                  <a:cubicBezTo>
                    <a:pt x="11146" y="6637"/>
                    <a:pt x="10752" y="6487"/>
                    <a:pt x="10451" y="6186"/>
                  </a:cubicBezTo>
                  <a:lnTo>
                    <a:pt x="9937" y="5672"/>
                  </a:lnTo>
                  <a:lnTo>
                    <a:pt x="5901" y="9708"/>
                  </a:lnTo>
                  <a:lnTo>
                    <a:pt x="6415" y="10222"/>
                  </a:lnTo>
                  <a:cubicBezTo>
                    <a:pt x="6706" y="10515"/>
                    <a:pt x="6867" y="10899"/>
                    <a:pt x="6867" y="11312"/>
                  </a:cubicBezTo>
                  <a:cubicBezTo>
                    <a:pt x="6867" y="11725"/>
                    <a:pt x="6706" y="12111"/>
                    <a:pt x="6415" y="12402"/>
                  </a:cubicBezTo>
                  <a:cubicBezTo>
                    <a:pt x="6122" y="12695"/>
                    <a:pt x="5738" y="12854"/>
                    <a:pt x="5325" y="12854"/>
                  </a:cubicBezTo>
                  <a:cubicBezTo>
                    <a:pt x="4912" y="12854"/>
                    <a:pt x="4526" y="12695"/>
                    <a:pt x="4234" y="12402"/>
                  </a:cubicBezTo>
                  <a:cubicBezTo>
                    <a:pt x="3942" y="12111"/>
                    <a:pt x="3783" y="11725"/>
                    <a:pt x="3783" y="11312"/>
                  </a:cubicBezTo>
                  <a:cubicBezTo>
                    <a:pt x="3783" y="10899"/>
                    <a:pt x="3942" y="10515"/>
                    <a:pt x="4234" y="10222"/>
                  </a:cubicBezTo>
                  <a:lnTo>
                    <a:pt x="3661" y="9658"/>
                  </a:lnTo>
                  <a:cubicBezTo>
                    <a:pt x="3361" y="9958"/>
                    <a:pt x="2966" y="10109"/>
                    <a:pt x="2571" y="10109"/>
                  </a:cubicBezTo>
                  <a:cubicBezTo>
                    <a:pt x="2176" y="10109"/>
                    <a:pt x="1781" y="9958"/>
                    <a:pt x="1481" y="9658"/>
                  </a:cubicBezTo>
                  <a:cubicBezTo>
                    <a:pt x="879" y="9055"/>
                    <a:pt x="879" y="8078"/>
                    <a:pt x="1481" y="7477"/>
                  </a:cubicBezTo>
                  <a:cubicBezTo>
                    <a:pt x="1781" y="7176"/>
                    <a:pt x="2176" y="7025"/>
                    <a:pt x="2571" y="7025"/>
                  </a:cubicBezTo>
                  <a:cubicBezTo>
                    <a:pt x="2966" y="7025"/>
                    <a:pt x="3361" y="7176"/>
                    <a:pt x="3661" y="7477"/>
                  </a:cubicBezTo>
                  <a:lnTo>
                    <a:pt x="4220" y="8035"/>
                  </a:lnTo>
                  <a:lnTo>
                    <a:pt x="8256" y="3999"/>
                  </a:lnTo>
                  <a:lnTo>
                    <a:pt x="7697" y="3440"/>
                  </a:lnTo>
                  <a:cubicBezTo>
                    <a:pt x="7406" y="3149"/>
                    <a:pt x="7245" y="2762"/>
                    <a:pt x="7245" y="2350"/>
                  </a:cubicBezTo>
                  <a:cubicBezTo>
                    <a:pt x="7245" y="1937"/>
                    <a:pt x="7406" y="1552"/>
                    <a:pt x="7697" y="1259"/>
                  </a:cubicBezTo>
                  <a:cubicBezTo>
                    <a:pt x="7990" y="968"/>
                    <a:pt x="8375" y="807"/>
                    <a:pt x="8787" y="807"/>
                  </a:cubicBezTo>
                  <a:close/>
                  <a:moveTo>
                    <a:pt x="8794" y="1"/>
                  </a:moveTo>
                  <a:cubicBezTo>
                    <a:pt x="8166" y="1"/>
                    <a:pt x="7579" y="244"/>
                    <a:pt x="7135" y="688"/>
                  </a:cubicBezTo>
                  <a:cubicBezTo>
                    <a:pt x="6691" y="1131"/>
                    <a:pt x="6448" y="1719"/>
                    <a:pt x="6448" y="2346"/>
                  </a:cubicBezTo>
                  <a:cubicBezTo>
                    <a:pt x="6448" y="2969"/>
                    <a:pt x="6686" y="3554"/>
                    <a:pt x="7125" y="3996"/>
                  </a:cubicBezTo>
                  <a:lnTo>
                    <a:pt x="4224" y="6896"/>
                  </a:lnTo>
                  <a:cubicBezTo>
                    <a:pt x="3768" y="6445"/>
                    <a:pt x="3172" y="6220"/>
                    <a:pt x="2575" y="6220"/>
                  </a:cubicBezTo>
                  <a:cubicBezTo>
                    <a:pt x="1974" y="6220"/>
                    <a:pt x="1373" y="6448"/>
                    <a:pt x="915" y="6906"/>
                  </a:cubicBezTo>
                  <a:cubicBezTo>
                    <a:pt x="1" y="7820"/>
                    <a:pt x="1" y="9307"/>
                    <a:pt x="915" y="10222"/>
                  </a:cubicBezTo>
                  <a:cubicBezTo>
                    <a:pt x="1374" y="10678"/>
                    <a:pt x="1976" y="10907"/>
                    <a:pt x="2576" y="10907"/>
                  </a:cubicBezTo>
                  <a:cubicBezTo>
                    <a:pt x="2725" y="10907"/>
                    <a:pt x="2874" y="10893"/>
                    <a:pt x="3021" y="10865"/>
                  </a:cubicBezTo>
                  <a:lnTo>
                    <a:pt x="3021" y="10865"/>
                  </a:lnTo>
                  <a:cubicBezTo>
                    <a:pt x="2991" y="11008"/>
                    <a:pt x="2977" y="11158"/>
                    <a:pt x="2977" y="11310"/>
                  </a:cubicBezTo>
                  <a:cubicBezTo>
                    <a:pt x="2977" y="11937"/>
                    <a:pt x="3222" y="12525"/>
                    <a:pt x="3666" y="12969"/>
                  </a:cubicBezTo>
                  <a:cubicBezTo>
                    <a:pt x="4110" y="13413"/>
                    <a:pt x="4697" y="13656"/>
                    <a:pt x="5325" y="13656"/>
                  </a:cubicBezTo>
                  <a:cubicBezTo>
                    <a:pt x="5949" y="13656"/>
                    <a:pt x="6540" y="13413"/>
                    <a:pt x="6982" y="12969"/>
                  </a:cubicBezTo>
                  <a:cubicBezTo>
                    <a:pt x="7426" y="12525"/>
                    <a:pt x="7671" y="11937"/>
                    <a:pt x="7671" y="11310"/>
                  </a:cubicBezTo>
                  <a:cubicBezTo>
                    <a:pt x="7671" y="10711"/>
                    <a:pt x="7446" y="10144"/>
                    <a:pt x="7037" y="9708"/>
                  </a:cubicBezTo>
                  <a:lnTo>
                    <a:pt x="9940" y="6804"/>
                  </a:lnTo>
                  <a:cubicBezTo>
                    <a:pt x="10390" y="7225"/>
                    <a:pt x="10966" y="7436"/>
                    <a:pt x="11543" y="7436"/>
                  </a:cubicBezTo>
                  <a:cubicBezTo>
                    <a:pt x="12144" y="7436"/>
                    <a:pt x="12744" y="7207"/>
                    <a:pt x="13202" y="6750"/>
                  </a:cubicBezTo>
                  <a:cubicBezTo>
                    <a:pt x="14116" y="5837"/>
                    <a:pt x="14116" y="4350"/>
                    <a:pt x="13202" y="3435"/>
                  </a:cubicBezTo>
                  <a:cubicBezTo>
                    <a:pt x="12743" y="2978"/>
                    <a:pt x="12142" y="2749"/>
                    <a:pt x="11543" y="2749"/>
                  </a:cubicBezTo>
                  <a:cubicBezTo>
                    <a:pt x="11393" y="2749"/>
                    <a:pt x="11244" y="2764"/>
                    <a:pt x="11097" y="2792"/>
                  </a:cubicBezTo>
                  <a:cubicBezTo>
                    <a:pt x="11125" y="2649"/>
                    <a:pt x="11139" y="2498"/>
                    <a:pt x="11139" y="2346"/>
                  </a:cubicBezTo>
                  <a:cubicBezTo>
                    <a:pt x="11139" y="1719"/>
                    <a:pt x="10896" y="1131"/>
                    <a:pt x="10452" y="688"/>
                  </a:cubicBezTo>
                  <a:cubicBezTo>
                    <a:pt x="10009" y="244"/>
                    <a:pt x="9420" y="1"/>
                    <a:pt x="879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78" name="Google Shape;2967;p48">
              <a:extLst>
                <a:ext uri="{FF2B5EF4-FFF2-40B4-BE49-F238E27FC236}">
                  <a16:creationId xmlns:a16="http://schemas.microsoft.com/office/drawing/2014/main" id="{4DAD8ED6-6B80-1ECC-D1EE-B0C0F630362C}"/>
                </a:ext>
              </a:extLst>
            </p:cNvPr>
            <p:cNvSpPr/>
            <p:nvPr/>
          </p:nvSpPr>
          <p:spPr>
            <a:xfrm>
              <a:off x="3476450" y="2345825"/>
              <a:ext cx="20575" cy="20100"/>
            </a:xfrm>
            <a:custGeom>
              <a:avLst/>
              <a:gdLst/>
              <a:ahLst/>
              <a:cxnLst/>
              <a:rect l="l" t="t" r="r" b="b"/>
              <a:pathLst>
                <a:path w="823" h="804" extrusionOk="0">
                  <a:moveTo>
                    <a:pt x="411" y="1"/>
                  </a:moveTo>
                  <a:cubicBezTo>
                    <a:pt x="201" y="1"/>
                    <a:pt x="0" y="185"/>
                    <a:pt x="11" y="401"/>
                  </a:cubicBezTo>
                  <a:cubicBezTo>
                    <a:pt x="20" y="619"/>
                    <a:pt x="187" y="803"/>
                    <a:pt x="411" y="803"/>
                  </a:cubicBezTo>
                  <a:cubicBezTo>
                    <a:pt x="622" y="803"/>
                    <a:pt x="823" y="618"/>
                    <a:pt x="813" y="401"/>
                  </a:cubicBezTo>
                  <a:cubicBezTo>
                    <a:pt x="802" y="183"/>
                    <a:pt x="636" y="1"/>
                    <a:pt x="41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79" name="Google Shape;2968;p48">
              <a:extLst>
                <a:ext uri="{FF2B5EF4-FFF2-40B4-BE49-F238E27FC236}">
                  <a16:creationId xmlns:a16="http://schemas.microsoft.com/office/drawing/2014/main" id="{D04633F2-833A-84C9-D8B5-7A865855A624}"/>
                </a:ext>
              </a:extLst>
            </p:cNvPr>
            <p:cNvSpPr/>
            <p:nvPr/>
          </p:nvSpPr>
          <p:spPr>
            <a:xfrm>
              <a:off x="3547125" y="2416525"/>
              <a:ext cx="20575" cy="20075"/>
            </a:xfrm>
            <a:custGeom>
              <a:avLst/>
              <a:gdLst/>
              <a:ahLst/>
              <a:cxnLst/>
              <a:rect l="l" t="t" r="r" b="b"/>
              <a:pathLst>
                <a:path w="823" h="803" extrusionOk="0">
                  <a:moveTo>
                    <a:pt x="412" y="0"/>
                  </a:moveTo>
                  <a:cubicBezTo>
                    <a:pt x="201" y="0"/>
                    <a:pt x="0" y="184"/>
                    <a:pt x="11" y="400"/>
                  </a:cubicBezTo>
                  <a:cubicBezTo>
                    <a:pt x="19" y="617"/>
                    <a:pt x="186" y="802"/>
                    <a:pt x="412" y="802"/>
                  </a:cubicBezTo>
                  <a:cubicBezTo>
                    <a:pt x="622" y="802"/>
                    <a:pt x="823" y="617"/>
                    <a:pt x="813" y="400"/>
                  </a:cubicBezTo>
                  <a:cubicBezTo>
                    <a:pt x="802" y="182"/>
                    <a:pt x="636" y="0"/>
                    <a:pt x="41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0" name="Google Shape;2969;p48">
              <a:extLst>
                <a:ext uri="{FF2B5EF4-FFF2-40B4-BE49-F238E27FC236}">
                  <a16:creationId xmlns:a16="http://schemas.microsoft.com/office/drawing/2014/main" id="{4943BFEF-ACD0-75A0-2377-650F135545D7}"/>
                </a:ext>
              </a:extLst>
            </p:cNvPr>
            <p:cNvSpPr/>
            <p:nvPr/>
          </p:nvSpPr>
          <p:spPr>
            <a:xfrm>
              <a:off x="3634700" y="2188250"/>
              <a:ext cx="20575" cy="20075"/>
            </a:xfrm>
            <a:custGeom>
              <a:avLst/>
              <a:gdLst/>
              <a:ahLst/>
              <a:cxnLst/>
              <a:rect l="l" t="t" r="r" b="b"/>
              <a:pathLst>
                <a:path w="823" h="803" extrusionOk="0">
                  <a:moveTo>
                    <a:pt x="412" y="0"/>
                  </a:moveTo>
                  <a:cubicBezTo>
                    <a:pt x="201" y="0"/>
                    <a:pt x="0" y="186"/>
                    <a:pt x="10" y="402"/>
                  </a:cubicBezTo>
                  <a:cubicBezTo>
                    <a:pt x="21" y="619"/>
                    <a:pt x="187" y="802"/>
                    <a:pt x="412" y="802"/>
                  </a:cubicBezTo>
                  <a:cubicBezTo>
                    <a:pt x="622" y="802"/>
                    <a:pt x="823" y="619"/>
                    <a:pt x="812" y="402"/>
                  </a:cubicBezTo>
                  <a:cubicBezTo>
                    <a:pt x="803" y="184"/>
                    <a:pt x="636" y="0"/>
                    <a:pt x="41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1" name="Google Shape;2970;p48">
              <a:extLst>
                <a:ext uri="{FF2B5EF4-FFF2-40B4-BE49-F238E27FC236}">
                  <a16:creationId xmlns:a16="http://schemas.microsoft.com/office/drawing/2014/main" id="{D3093E7B-9937-3C60-EB8A-153FD2AD30FF}"/>
                </a:ext>
              </a:extLst>
            </p:cNvPr>
            <p:cNvSpPr/>
            <p:nvPr/>
          </p:nvSpPr>
          <p:spPr>
            <a:xfrm>
              <a:off x="3705375" y="2258875"/>
              <a:ext cx="20575" cy="20075"/>
            </a:xfrm>
            <a:custGeom>
              <a:avLst/>
              <a:gdLst/>
              <a:ahLst/>
              <a:cxnLst/>
              <a:rect l="l" t="t" r="r" b="b"/>
              <a:pathLst>
                <a:path w="823" h="803" extrusionOk="0">
                  <a:moveTo>
                    <a:pt x="412" y="1"/>
                  </a:moveTo>
                  <a:cubicBezTo>
                    <a:pt x="201" y="1"/>
                    <a:pt x="0" y="186"/>
                    <a:pt x="10" y="403"/>
                  </a:cubicBezTo>
                  <a:cubicBezTo>
                    <a:pt x="18" y="621"/>
                    <a:pt x="186" y="803"/>
                    <a:pt x="412" y="803"/>
                  </a:cubicBezTo>
                  <a:cubicBezTo>
                    <a:pt x="622" y="803"/>
                    <a:pt x="823" y="618"/>
                    <a:pt x="812" y="403"/>
                  </a:cubicBezTo>
                  <a:cubicBezTo>
                    <a:pt x="803" y="185"/>
                    <a:pt x="636" y="1"/>
                    <a:pt x="41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2" name="Google Shape;2971;p48">
              <a:extLst>
                <a:ext uri="{FF2B5EF4-FFF2-40B4-BE49-F238E27FC236}">
                  <a16:creationId xmlns:a16="http://schemas.microsoft.com/office/drawing/2014/main" id="{73E79B67-7E8D-F301-76A1-2B78298B5059}"/>
                </a:ext>
              </a:extLst>
            </p:cNvPr>
            <p:cNvSpPr/>
            <p:nvPr/>
          </p:nvSpPr>
          <p:spPr>
            <a:xfrm>
              <a:off x="3568525" y="2281575"/>
              <a:ext cx="65375" cy="65350"/>
            </a:xfrm>
            <a:custGeom>
              <a:avLst/>
              <a:gdLst/>
              <a:ahLst/>
              <a:cxnLst/>
              <a:rect l="l" t="t" r="r" b="b"/>
              <a:pathLst>
                <a:path w="2615" h="2614" extrusionOk="0">
                  <a:moveTo>
                    <a:pt x="2046" y="1"/>
                  </a:moveTo>
                  <a:lnTo>
                    <a:pt x="1" y="2045"/>
                  </a:lnTo>
                  <a:lnTo>
                    <a:pt x="570" y="2613"/>
                  </a:lnTo>
                  <a:lnTo>
                    <a:pt x="2615" y="569"/>
                  </a:lnTo>
                  <a:lnTo>
                    <a:pt x="20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</p:grpSp>
      <p:grpSp>
        <p:nvGrpSpPr>
          <p:cNvPr id="83" name="Google Shape;2150;p66">
            <a:extLst>
              <a:ext uri="{FF2B5EF4-FFF2-40B4-BE49-F238E27FC236}">
                <a16:creationId xmlns:a16="http://schemas.microsoft.com/office/drawing/2014/main" id="{F5800BF3-1C04-3F2E-11B2-E83730FC9189}"/>
              </a:ext>
            </a:extLst>
          </p:cNvPr>
          <p:cNvGrpSpPr/>
          <p:nvPr/>
        </p:nvGrpSpPr>
        <p:grpSpPr>
          <a:xfrm>
            <a:off x="5555655" y="3367934"/>
            <a:ext cx="333942" cy="333924"/>
            <a:chOff x="1013950" y="3935725"/>
            <a:chExt cx="473475" cy="473450"/>
          </a:xfrm>
          <a:solidFill>
            <a:schemeClr val="bg1"/>
          </a:solidFill>
        </p:grpSpPr>
        <p:sp>
          <p:nvSpPr>
            <p:cNvPr id="84" name="Google Shape;2151;p66">
              <a:extLst>
                <a:ext uri="{FF2B5EF4-FFF2-40B4-BE49-F238E27FC236}">
                  <a16:creationId xmlns:a16="http://schemas.microsoft.com/office/drawing/2014/main" id="{5C83DA96-C17E-962D-690D-BB486B7765DE}"/>
                </a:ext>
              </a:extLst>
            </p:cNvPr>
            <p:cNvSpPr/>
            <p:nvPr/>
          </p:nvSpPr>
          <p:spPr>
            <a:xfrm>
              <a:off x="1191200" y="4374450"/>
              <a:ext cx="120225" cy="34725"/>
            </a:xfrm>
            <a:custGeom>
              <a:avLst/>
              <a:gdLst/>
              <a:ahLst/>
              <a:cxnLst/>
              <a:rect l="l" t="t" r="r" b="b"/>
              <a:pathLst>
                <a:path w="4809" h="1389" extrusionOk="0">
                  <a:moveTo>
                    <a:pt x="0" y="1"/>
                  </a:moveTo>
                  <a:lnTo>
                    <a:pt x="198" y="298"/>
                  </a:lnTo>
                  <a:lnTo>
                    <a:pt x="446" y="546"/>
                  </a:lnTo>
                  <a:lnTo>
                    <a:pt x="694" y="794"/>
                  </a:lnTo>
                  <a:lnTo>
                    <a:pt x="992" y="992"/>
                  </a:lnTo>
                  <a:lnTo>
                    <a:pt x="1289" y="1191"/>
                  </a:lnTo>
                  <a:lnTo>
                    <a:pt x="1636" y="1290"/>
                  </a:lnTo>
                  <a:lnTo>
                    <a:pt x="2033" y="1339"/>
                  </a:lnTo>
                  <a:lnTo>
                    <a:pt x="2380" y="1389"/>
                  </a:lnTo>
                  <a:lnTo>
                    <a:pt x="2776" y="1339"/>
                  </a:lnTo>
                  <a:lnTo>
                    <a:pt x="3123" y="1290"/>
                  </a:lnTo>
                  <a:lnTo>
                    <a:pt x="3470" y="1191"/>
                  </a:lnTo>
                  <a:lnTo>
                    <a:pt x="3768" y="992"/>
                  </a:lnTo>
                  <a:lnTo>
                    <a:pt x="4065" y="794"/>
                  </a:lnTo>
                  <a:lnTo>
                    <a:pt x="4363" y="546"/>
                  </a:lnTo>
                  <a:lnTo>
                    <a:pt x="4611" y="298"/>
                  </a:lnTo>
                  <a:lnTo>
                    <a:pt x="4809" y="1"/>
                  </a:lnTo>
                  <a:lnTo>
                    <a:pt x="4214" y="100"/>
                  </a:lnTo>
                  <a:lnTo>
                    <a:pt x="3619" y="199"/>
                  </a:lnTo>
                  <a:lnTo>
                    <a:pt x="3024" y="249"/>
                  </a:lnTo>
                  <a:lnTo>
                    <a:pt x="2380" y="298"/>
                  </a:lnTo>
                  <a:lnTo>
                    <a:pt x="1785" y="249"/>
                  </a:lnTo>
                  <a:lnTo>
                    <a:pt x="1190" y="199"/>
                  </a:lnTo>
                  <a:lnTo>
                    <a:pt x="595" y="100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5" name="Google Shape;2152;p66">
              <a:extLst>
                <a:ext uri="{FF2B5EF4-FFF2-40B4-BE49-F238E27FC236}">
                  <a16:creationId xmlns:a16="http://schemas.microsoft.com/office/drawing/2014/main" id="{052654DF-37FC-C9D2-6302-0DC83F0280BE}"/>
                </a:ext>
              </a:extLst>
            </p:cNvPr>
            <p:cNvSpPr/>
            <p:nvPr/>
          </p:nvSpPr>
          <p:spPr>
            <a:xfrm>
              <a:off x="1191200" y="4374450"/>
              <a:ext cx="120225" cy="34725"/>
            </a:xfrm>
            <a:custGeom>
              <a:avLst/>
              <a:gdLst/>
              <a:ahLst/>
              <a:cxnLst/>
              <a:rect l="l" t="t" r="r" b="b"/>
              <a:pathLst>
                <a:path w="4809" h="1389" fill="none" extrusionOk="0">
                  <a:moveTo>
                    <a:pt x="4809" y="1"/>
                  </a:moveTo>
                  <a:lnTo>
                    <a:pt x="4809" y="1"/>
                  </a:lnTo>
                  <a:lnTo>
                    <a:pt x="4214" y="100"/>
                  </a:lnTo>
                  <a:lnTo>
                    <a:pt x="3619" y="199"/>
                  </a:lnTo>
                  <a:lnTo>
                    <a:pt x="3024" y="249"/>
                  </a:lnTo>
                  <a:lnTo>
                    <a:pt x="2380" y="298"/>
                  </a:lnTo>
                  <a:lnTo>
                    <a:pt x="2380" y="298"/>
                  </a:lnTo>
                  <a:lnTo>
                    <a:pt x="1785" y="249"/>
                  </a:lnTo>
                  <a:lnTo>
                    <a:pt x="1190" y="199"/>
                  </a:lnTo>
                  <a:lnTo>
                    <a:pt x="595" y="10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98" y="298"/>
                  </a:lnTo>
                  <a:lnTo>
                    <a:pt x="446" y="546"/>
                  </a:lnTo>
                  <a:lnTo>
                    <a:pt x="694" y="794"/>
                  </a:lnTo>
                  <a:lnTo>
                    <a:pt x="992" y="992"/>
                  </a:lnTo>
                  <a:lnTo>
                    <a:pt x="1289" y="1191"/>
                  </a:lnTo>
                  <a:lnTo>
                    <a:pt x="1636" y="1290"/>
                  </a:lnTo>
                  <a:lnTo>
                    <a:pt x="2033" y="1339"/>
                  </a:lnTo>
                  <a:lnTo>
                    <a:pt x="2380" y="1389"/>
                  </a:lnTo>
                  <a:lnTo>
                    <a:pt x="2380" y="1389"/>
                  </a:lnTo>
                  <a:lnTo>
                    <a:pt x="2776" y="1339"/>
                  </a:lnTo>
                  <a:lnTo>
                    <a:pt x="3123" y="1290"/>
                  </a:lnTo>
                  <a:lnTo>
                    <a:pt x="3470" y="1191"/>
                  </a:lnTo>
                  <a:lnTo>
                    <a:pt x="3768" y="992"/>
                  </a:lnTo>
                  <a:lnTo>
                    <a:pt x="4065" y="794"/>
                  </a:lnTo>
                  <a:lnTo>
                    <a:pt x="4363" y="546"/>
                  </a:lnTo>
                  <a:lnTo>
                    <a:pt x="4611" y="298"/>
                  </a:lnTo>
                  <a:lnTo>
                    <a:pt x="4809" y="1"/>
                  </a:lnTo>
                  <a:lnTo>
                    <a:pt x="4809" y="1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6" name="Google Shape;2153;p66">
              <a:extLst>
                <a:ext uri="{FF2B5EF4-FFF2-40B4-BE49-F238E27FC236}">
                  <a16:creationId xmlns:a16="http://schemas.microsoft.com/office/drawing/2014/main" id="{7330B5F2-3776-CF56-6879-E213572F2C57}"/>
                </a:ext>
              </a:extLst>
            </p:cNvPr>
            <p:cNvSpPr/>
            <p:nvPr/>
          </p:nvSpPr>
          <p:spPr>
            <a:xfrm>
              <a:off x="1311400" y="43744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7" name="Google Shape;2154;p66">
              <a:extLst>
                <a:ext uri="{FF2B5EF4-FFF2-40B4-BE49-F238E27FC236}">
                  <a16:creationId xmlns:a16="http://schemas.microsoft.com/office/drawing/2014/main" id="{4248C9AA-5B16-FCA3-7FAC-CE8B3BAA1781}"/>
                </a:ext>
              </a:extLst>
            </p:cNvPr>
            <p:cNvSpPr/>
            <p:nvPr/>
          </p:nvSpPr>
          <p:spPr>
            <a:xfrm>
              <a:off x="1259350" y="3993975"/>
              <a:ext cx="221875" cy="210725"/>
            </a:xfrm>
            <a:custGeom>
              <a:avLst/>
              <a:gdLst/>
              <a:ahLst/>
              <a:cxnLst/>
              <a:rect l="l" t="t" r="r" b="b"/>
              <a:pathLst>
                <a:path w="8875" h="8429" extrusionOk="0">
                  <a:moveTo>
                    <a:pt x="1" y="0"/>
                  </a:moveTo>
                  <a:lnTo>
                    <a:pt x="8429" y="8428"/>
                  </a:lnTo>
                  <a:lnTo>
                    <a:pt x="8676" y="7784"/>
                  </a:lnTo>
                  <a:lnTo>
                    <a:pt x="8875" y="7090"/>
                  </a:lnTo>
                  <a:lnTo>
                    <a:pt x="1984" y="248"/>
                  </a:lnTo>
                  <a:lnTo>
                    <a:pt x="992" y="10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8" name="Google Shape;2155;p66">
              <a:extLst>
                <a:ext uri="{FF2B5EF4-FFF2-40B4-BE49-F238E27FC236}">
                  <a16:creationId xmlns:a16="http://schemas.microsoft.com/office/drawing/2014/main" id="{A0F8C95D-CB92-A76D-185D-A13AC857814F}"/>
                </a:ext>
              </a:extLst>
            </p:cNvPr>
            <p:cNvSpPr/>
            <p:nvPr/>
          </p:nvSpPr>
          <p:spPr>
            <a:xfrm>
              <a:off x="1259350" y="3993975"/>
              <a:ext cx="221875" cy="210725"/>
            </a:xfrm>
            <a:custGeom>
              <a:avLst/>
              <a:gdLst/>
              <a:ahLst/>
              <a:cxnLst/>
              <a:rect l="l" t="t" r="r" b="b"/>
              <a:pathLst>
                <a:path w="8875" h="8429" fill="none" extrusionOk="0">
                  <a:moveTo>
                    <a:pt x="1" y="0"/>
                  </a:moveTo>
                  <a:lnTo>
                    <a:pt x="8429" y="8428"/>
                  </a:lnTo>
                  <a:lnTo>
                    <a:pt x="8429" y="8428"/>
                  </a:lnTo>
                  <a:lnTo>
                    <a:pt x="8676" y="7784"/>
                  </a:lnTo>
                  <a:lnTo>
                    <a:pt x="8875" y="7090"/>
                  </a:lnTo>
                  <a:lnTo>
                    <a:pt x="1984" y="248"/>
                  </a:lnTo>
                  <a:lnTo>
                    <a:pt x="1984" y="248"/>
                  </a:lnTo>
                  <a:lnTo>
                    <a:pt x="992" y="10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89" name="Google Shape;2156;p66">
              <a:extLst>
                <a:ext uri="{FF2B5EF4-FFF2-40B4-BE49-F238E27FC236}">
                  <a16:creationId xmlns:a16="http://schemas.microsoft.com/office/drawing/2014/main" id="{CA1B34AC-B2A2-A1E5-0111-C07AB6D2BD4A}"/>
                </a:ext>
              </a:extLst>
            </p:cNvPr>
            <p:cNvSpPr/>
            <p:nvPr/>
          </p:nvSpPr>
          <p:spPr>
            <a:xfrm>
              <a:off x="1259350" y="3993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0" name="Google Shape;2157;p66">
              <a:extLst>
                <a:ext uri="{FF2B5EF4-FFF2-40B4-BE49-F238E27FC236}">
                  <a16:creationId xmlns:a16="http://schemas.microsoft.com/office/drawing/2014/main" id="{D2DD80A0-D99B-6E1D-B162-0ABDA4342D51}"/>
                </a:ext>
              </a:extLst>
            </p:cNvPr>
            <p:cNvSpPr/>
            <p:nvPr/>
          </p:nvSpPr>
          <p:spPr>
            <a:xfrm>
              <a:off x="1183750" y="3995225"/>
              <a:ext cx="273925" cy="262750"/>
            </a:xfrm>
            <a:custGeom>
              <a:avLst/>
              <a:gdLst/>
              <a:ahLst/>
              <a:cxnLst/>
              <a:rect l="l" t="t" r="r" b="b"/>
              <a:pathLst>
                <a:path w="10957" h="10510" extrusionOk="0">
                  <a:moveTo>
                    <a:pt x="1488" y="0"/>
                  </a:moveTo>
                  <a:lnTo>
                    <a:pt x="744" y="99"/>
                  </a:lnTo>
                  <a:lnTo>
                    <a:pt x="1" y="298"/>
                  </a:lnTo>
                  <a:lnTo>
                    <a:pt x="10263" y="10510"/>
                  </a:lnTo>
                  <a:lnTo>
                    <a:pt x="10659" y="10014"/>
                  </a:lnTo>
                  <a:lnTo>
                    <a:pt x="10957" y="9469"/>
                  </a:lnTo>
                  <a:lnTo>
                    <a:pt x="148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1" name="Google Shape;2158;p66">
              <a:extLst>
                <a:ext uri="{FF2B5EF4-FFF2-40B4-BE49-F238E27FC236}">
                  <a16:creationId xmlns:a16="http://schemas.microsoft.com/office/drawing/2014/main" id="{A8F34638-EE27-9C22-3CE2-37588469FC56}"/>
                </a:ext>
              </a:extLst>
            </p:cNvPr>
            <p:cNvSpPr/>
            <p:nvPr/>
          </p:nvSpPr>
          <p:spPr>
            <a:xfrm>
              <a:off x="1183750" y="3995225"/>
              <a:ext cx="273925" cy="262750"/>
            </a:xfrm>
            <a:custGeom>
              <a:avLst/>
              <a:gdLst/>
              <a:ahLst/>
              <a:cxnLst/>
              <a:rect l="l" t="t" r="r" b="b"/>
              <a:pathLst>
                <a:path w="10957" h="10510" fill="none" extrusionOk="0">
                  <a:moveTo>
                    <a:pt x="1" y="298"/>
                  </a:moveTo>
                  <a:lnTo>
                    <a:pt x="10263" y="10510"/>
                  </a:lnTo>
                  <a:lnTo>
                    <a:pt x="10263" y="10510"/>
                  </a:lnTo>
                  <a:lnTo>
                    <a:pt x="10659" y="10014"/>
                  </a:lnTo>
                  <a:lnTo>
                    <a:pt x="10957" y="9469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744" y="99"/>
                  </a:lnTo>
                  <a:lnTo>
                    <a:pt x="1" y="298"/>
                  </a:lnTo>
                  <a:lnTo>
                    <a:pt x="1" y="298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2" name="Google Shape;2159;p66">
              <a:extLst>
                <a:ext uri="{FF2B5EF4-FFF2-40B4-BE49-F238E27FC236}">
                  <a16:creationId xmlns:a16="http://schemas.microsoft.com/office/drawing/2014/main" id="{0C6CDED7-60FE-4A32-B36D-625ADCA1109A}"/>
                </a:ext>
              </a:extLst>
            </p:cNvPr>
            <p:cNvSpPr/>
            <p:nvPr/>
          </p:nvSpPr>
          <p:spPr>
            <a:xfrm>
              <a:off x="1183750" y="4002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3" name="Google Shape;2160;p66">
              <a:extLst>
                <a:ext uri="{FF2B5EF4-FFF2-40B4-BE49-F238E27FC236}">
                  <a16:creationId xmlns:a16="http://schemas.microsoft.com/office/drawing/2014/main" id="{89F8B6C8-D58C-90C8-D951-5D5025E641E3}"/>
                </a:ext>
              </a:extLst>
            </p:cNvPr>
            <p:cNvSpPr/>
            <p:nvPr/>
          </p:nvSpPr>
          <p:spPr>
            <a:xfrm>
              <a:off x="1353550" y="3935725"/>
              <a:ext cx="133875" cy="202050"/>
            </a:xfrm>
            <a:custGeom>
              <a:avLst/>
              <a:gdLst/>
              <a:ahLst/>
              <a:cxnLst/>
              <a:rect l="l" t="t" r="r" b="b"/>
              <a:pathLst>
                <a:path w="5355" h="8082" extrusionOk="0">
                  <a:moveTo>
                    <a:pt x="2529" y="0"/>
                  </a:moveTo>
                  <a:lnTo>
                    <a:pt x="2330" y="50"/>
                  </a:lnTo>
                  <a:lnTo>
                    <a:pt x="2033" y="248"/>
                  </a:lnTo>
                  <a:lnTo>
                    <a:pt x="1686" y="447"/>
                  </a:lnTo>
                  <a:lnTo>
                    <a:pt x="1339" y="744"/>
                  </a:lnTo>
                  <a:lnTo>
                    <a:pt x="942" y="1141"/>
                  </a:lnTo>
                  <a:lnTo>
                    <a:pt x="595" y="1587"/>
                  </a:lnTo>
                  <a:lnTo>
                    <a:pt x="248" y="2132"/>
                  </a:lnTo>
                  <a:lnTo>
                    <a:pt x="100" y="2430"/>
                  </a:lnTo>
                  <a:lnTo>
                    <a:pt x="0" y="2777"/>
                  </a:lnTo>
                  <a:lnTo>
                    <a:pt x="5305" y="8081"/>
                  </a:lnTo>
                  <a:lnTo>
                    <a:pt x="5355" y="7238"/>
                  </a:lnTo>
                  <a:lnTo>
                    <a:pt x="5355" y="6594"/>
                  </a:lnTo>
                  <a:lnTo>
                    <a:pt x="5255" y="5949"/>
                  </a:lnTo>
                  <a:lnTo>
                    <a:pt x="5156" y="5305"/>
                  </a:lnTo>
                  <a:lnTo>
                    <a:pt x="5008" y="4710"/>
                  </a:lnTo>
                  <a:lnTo>
                    <a:pt x="4661" y="3520"/>
                  </a:lnTo>
                  <a:lnTo>
                    <a:pt x="4264" y="2479"/>
                  </a:lnTo>
                  <a:lnTo>
                    <a:pt x="3818" y="1587"/>
                  </a:lnTo>
                  <a:lnTo>
                    <a:pt x="3471" y="893"/>
                  </a:lnTo>
                  <a:lnTo>
                    <a:pt x="3074" y="248"/>
                  </a:lnTo>
                  <a:lnTo>
                    <a:pt x="2925" y="100"/>
                  </a:lnTo>
                  <a:lnTo>
                    <a:pt x="27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4" name="Google Shape;2161;p66">
              <a:extLst>
                <a:ext uri="{FF2B5EF4-FFF2-40B4-BE49-F238E27FC236}">
                  <a16:creationId xmlns:a16="http://schemas.microsoft.com/office/drawing/2014/main" id="{9EB725D7-4C9B-B20B-D3B7-9ADA199283D1}"/>
                </a:ext>
              </a:extLst>
            </p:cNvPr>
            <p:cNvSpPr/>
            <p:nvPr/>
          </p:nvSpPr>
          <p:spPr>
            <a:xfrm>
              <a:off x="1353550" y="3935725"/>
              <a:ext cx="133875" cy="202050"/>
            </a:xfrm>
            <a:custGeom>
              <a:avLst/>
              <a:gdLst/>
              <a:ahLst/>
              <a:cxnLst/>
              <a:rect l="l" t="t" r="r" b="b"/>
              <a:pathLst>
                <a:path w="5355" h="8082" fill="none" extrusionOk="0">
                  <a:moveTo>
                    <a:pt x="2330" y="50"/>
                  </a:moveTo>
                  <a:lnTo>
                    <a:pt x="2330" y="50"/>
                  </a:lnTo>
                  <a:lnTo>
                    <a:pt x="2033" y="248"/>
                  </a:lnTo>
                  <a:lnTo>
                    <a:pt x="1686" y="447"/>
                  </a:lnTo>
                  <a:lnTo>
                    <a:pt x="1339" y="744"/>
                  </a:lnTo>
                  <a:lnTo>
                    <a:pt x="942" y="1141"/>
                  </a:lnTo>
                  <a:lnTo>
                    <a:pt x="595" y="1587"/>
                  </a:lnTo>
                  <a:lnTo>
                    <a:pt x="248" y="2132"/>
                  </a:lnTo>
                  <a:lnTo>
                    <a:pt x="100" y="2430"/>
                  </a:lnTo>
                  <a:lnTo>
                    <a:pt x="0" y="2777"/>
                  </a:lnTo>
                  <a:lnTo>
                    <a:pt x="5305" y="8081"/>
                  </a:lnTo>
                  <a:lnTo>
                    <a:pt x="5305" y="8081"/>
                  </a:lnTo>
                  <a:lnTo>
                    <a:pt x="5355" y="7238"/>
                  </a:lnTo>
                  <a:lnTo>
                    <a:pt x="5355" y="7238"/>
                  </a:lnTo>
                  <a:lnTo>
                    <a:pt x="5355" y="6594"/>
                  </a:lnTo>
                  <a:lnTo>
                    <a:pt x="5255" y="5949"/>
                  </a:lnTo>
                  <a:lnTo>
                    <a:pt x="5156" y="5305"/>
                  </a:lnTo>
                  <a:lnTo>
                    <a:pt x="5008" y="4710"/>
                  </a:lnTo>
                  <a:lnTo>
                    <a:pt x="4661" y="3520"/>
                  </a:lnTo>
                  <a:lnTo>
                    <a:pt x="4264" y="2479"/>
                  </a:lnTo>
                  <a:lnTo>
                    <a:pt x="3818" y="1587"/>
                  </a:lnTo>
                  <a:lnTo>
                    <a:pt x="3471" y="893"/>
                  </a:lnTo>
                  <a:lnTo>
                    <a:pt x="3074" y="248"/>
                  </a:lnTo>
                  <a:lnTo>
                    <a:pt x="3074" y="248"/>
                  </a:lnTo>
                  <a:lnTo>
                    <a:pt x="2925" y="100"/>
                  </a:lnTo>
                  <a:lnTo>
                    <a:pt x="2727" y="0"/>
                  </a:lnTo>
                  <a:lnTo>
                    <a:pt x="2529" y="0"/>
                  </a:lnTo>
                  <a:lnTo>
                    <a:pt x="2330" y="50"/>
                  </a:lnTo>
                  <a:lnTo>
                    <a:pt x="2330" y="50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5" name="Google Shape;2162;p66">
              <a:extLst>
                <a:ext uri="{FF2B5EF4-FFF2-40B4-BE49-F238E27FC236}">
                  <a16:creationId xmlns:a16="http://schemas.microsoft.com/office/drawing/2014/main" id="{00B1D28E-D1BA-DB58-8077-86A47CD21B9E}"/>
                </a:ext>
              </a:extLst>
            </p:cNvPr>
            <p:cNvSpPr/>
            <p:nvPr/>
          </p:nvSpPr>
          <p:spPr>
            <a:xfrm>
              <a:off x="1411800" y="3936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6" name="Google Shape;2163;p66">
              <a:extLst>
                <a:ext uri="{FF2B5EF4-FFF2-40B4-BE49-F238E27FC236}">
                  <a16:creationId xmlns:a16="http://schemas.microsoft.com/office/drawing/2014/main" id="{6017B280-B9D4-786F-6A57-A7213E54A188}"/>
                </a:ext>
              </a:extLst>
            </p:cNvPr>
            <p:cNvSpPr/>
            <p:nvPr/>
          </p:nvSpPr>
          <p:spPr>
            <a:xfrm>
              <a:off x="1013950" y="3935725"/>
              <a:ext cx="409025" cy="417700"/>
            </a:xfrm>
            <a:custGeom>
              <a:avLst/>
              <a:gdLst/>
              <a:ahLst/>
              <a:cxnLst/>
              <a:rect l="l" t="t" r="r" b="b"/>
              <a:pathLst>
                <a:path w="16361" h="16708" extrusionOk="0">
                  <a:moveTo>
                    <a:pt x="6347" y="6247"/>
                  </a:moveTo>
                  <a:lnTo>
                    <a:pt x="6545" y="6396"/>
                  </a:lnTo>
                  <a:lnTo>
                    <a:pt x="6644" y="6594"/>
                  </a:lnTo>
                  <a:lnTo>
                    <a:pt x="6694" y="6792"/>
                  </a:lnTo>
                  <a:lnTo>
                    <a:pt x="6644" y="6991"/>
                  </a:lnTo>
                  <a:lnTo>
                    <a:pt x="6545" y="7189"/>
                  </a:lnTo>
                  <a:lnTo>
                    <a:pt x="6198" y="7437"/>
                  </a:lnTo>
                  <a:lnTo>
                    <a:pt x="5851" y="7635"/>
                  </a:lnTo>
                  <a:lnTo>
                    <a:pt x="5454" y="7734"/>
                  </a:lnTo>
                  <a:lnTo>
                    <a:pt x="5058" y="7784"/>
                  </a:lnTo>
                  <a:lnTo>
                    <a:pt x="4611" y="7734"/>
                  </a:lnTo>
                  <a:lnTo>
                    <a:pt x="4215" y="7635"/>
                  </a:lnTo>
                  <a:lnTo>
                    <a:pt x="3868" y="7437"/>
                  </a:lnTo>
                  <a:lnTo>
                    <a:pt x="3521" y="7189"/>
                  </a:lnTo>
                  <a:lnTo>
                    <a:pt x="3422" y="6991"/>
                  </a:lnTo>
                  <a:lnTo>
                    <a:pt x="3372" y="6792"/>
                  </a:lnTo>
                  <a:lnTo>
                    <a:pt x="3422" y="6594"/>
                  </a:lnTo>
                  <a:lnTo>
                    <a:pt x="3521" y="6396"/>
                  </a:lnTo>
                  <a:lnTo>
                    <a:pt x="3719" y="6247"/>
                  </a:lnTo>
                  <a:lnTo>
                    <a:pt x="4116" y="6247"/>
                  </a:lnTo>
                  <a:lnTo>
                    <a:pt x="4314" y="6396"/>
                  </a:lnTo>
                  <a:lnTo>
                    <a:pt x="4463" y="6495"/>
                  </a:lnTo>
                  <a:lnTo>
                    <a:pt x="4661" y="6594"/>
                  </a:lnTo>
                  <a:lnTo>
                    <a:pt x="4859" y="6643"/>
                  </a:lnTo>
                  <a:lnTo>
                    <a:pt x="5058" y="6693"/>
                  </a:lnTo>
                  <a:lnTo>
                    <a:pt x="5256" y="6643"/>
                  </a:lnTo>
                  <a:lnTo>
                    <a:pt x="5405" y="6594"/>
                  </a:lnTo>
                  <a:lnTo>
                    <a:pt x="5603" y="6495"/>
                  </a:lnTo>
                  <a:lnTo>
                    <a:pt x="5752" y="6396"/>
                  </a:lnTo>
                  <a:lnTo>
                    <a:pt x="5950" y="6247"/>
                  </a:lnTo>
                  <a:close/>
                  <a:moveTo>
                    <a:pt x="2678" y="0"/>
                  </a:moveTo>
                  <a:lnTo>
                    <a:pt x="2480" y="100"/>
                  </a:lnTo>
                  <a:lnTo>
                    <a:pt x="2381" y="248"/>
                  </a:lnTo>
                  <a:lnTo>
                    <a:pt x="1934" y="893"/>
                  </a:lnTo>
                  <a:lnTo>
                    <a:pt x="1587" y="1587"/>
                  </a:lnTo>
                  <a:lnTo>
                    <a:pt x="1141" y="2479"/>
                  </a:lnTo>
                  <a:lnTo>
                    <a:pt x="745" y="3520"/>
                  </a:lnTo>
                  <a:lnTo>
                    <a:pt x="348" y="4710"/>
                  </a:lnTo>
                  <a:lnTo>
                    <a:pt x="199" y="5305"/>
                  </a:lnTo>
                  <a:lnTo>
                    <a:pt x="100" y="5949"/>
                  </a:lnTo>
                  <a:lnTo>
                    <a:pt x="50" y="6594"/>
                  </a:lnTo>
                  <a:lnTo>
                    <a:pt x="1" y="7238"/>
                  </a:lnTo>
                  <a:lnTo>
                    <a:pt x="50" y="8230"/>
                  </a:lnTo>
                  <a:lnTo>
                    <a:pt x="199" y="9122"/>
                  </a:lnTo>
                  <a:lnTo>
                    <a:pt x="447" y="10064"/>
                  </a:lnTo>
                  <a:lnTo>
                    <a:pt x="745" y="10907"/>
                  </a:lnTo>
                  <a:lnTo>
                    <a:pt x="1141" y="11750"/>
                  </a:lnTo>
                  <a:lnTo>
                    <a:pt x="1637" y="12543"/>
                  </a:lnTo>
                  <a:lnTo>
                    <a:pt x="2182" y="13237"/>
                  </a:lnTo>
                  <a:lnTo>
                    <a:pt x="2777" y="13931"/>
                  </a:lnTo>
                  <a:lnTo>
                    <a:pt x="3471" y="14526"/>
                  </a:lnTo>
                  <a:lnTo>
                    <a:pt x="4215" y="15071"/>
                  </a:lnTo>
                  <a:lnTo>
                    <a:pt x="4958" y="15567"/>
                  </a:lnTo>
                  <a:lnTo>
                    <a:pt x="5801" y="15964"/>
                  </a:lnTo>
                  <a:lnTo>
                    <a:pt x="6694" y="16311"/>
                  </a:lnTo>
                  <a:lnTo>
                    <a:pt x="7586" y="16509"/>
                  </a:lnTo>
                  <a:lnTo>
                    <a:pt x="8528" y="16658"/>
                  </a:lnTo>
                  <a:lnTo>
                    <a:pt x="9470" y="16707"/>
                  </a:lnTo>
                  <a:lnTo>
                    <a:pt x="10461" y="16658"/>
                  </a:lnTo>
                  <a:lnTo>
                    <a:pt x="11453" y="16509"/>
                  </a:lnTo>
                  <a:lnTo>
                    <a:pt x="12395" y="16261"/>
                  </a:lnTo>
                  <a:lnTo>
                    <a:pt x="13287" y="15914"/>
                  </a:lnTo>
                  <a:lnTo>
                    <a:pt x="14130" y="15468"/>
                  </a:lnTo>
                  <a:lnTo>
                    <a:pt x="14923" y="14972"/>
                  </a:lnTo>
                  <a:lnTo>
                    <a:pt x="15667" y="14377"/>
                  </a:lnTo>
                  <a:lnTo>
                    <a:pt x="16361" y="13733"/>
                  </a:lnTo>
                  <a:lnTo>
                    <a:pt x="12196" y="9668"/>
                  </a:lnTo>
                  <a:lnTo>
                    <a:pt x="12147" y="9767"/>
                  </a:lnTo>
                  <a:lnTo>
                    <a:pt x="12097" y="9866"/>
                  </a:lnTo>
                  <a:lnTo>
                    <a:pt x="10015" y="11898"/>
                  </a:lnTo>
                  <a:lnTo>
                    <a:pt x="10015" y="12444"/>
                  </a:lnTo>
                  <a:lnTo>
                    <a:pt x="11948" y="13386"/>
                  </a:lnTo>
                  <a:lnTo>
                    <a:pt x="12147" y="13534"/>
                  </a:lnTo>
                  <a:lnTo>
                    <a:pt x="12246" y="13733"/>
                  </a:lnTo>
                  <a:lnTo>
                    <a:pt x="12246" y="13931"/>
                  </a:lnTo>
                  <a:lnTo>
                    <a:pt x="12196" y="14129"/>
                  </a:lnTo>
                  <a:lnTo>
                    <a:pt x="12048" y="14328"/>
                  </a:lnTo>
                  <a:lnTo>
                    <a:pt x="11899" y="14427"/>
                  </a:lnTo>
                  <a:lnTo>
                    <a:pt x="11651" y="14476"/>
                  </a:lnTo>
                  <a:lnTo>
                    <a:pt x="11453" y="14377"/>
                  </a:lnTo>
                  <a:lnTo>
                    <a:pt x="9470" y="13435"/>
                  </a:lnTo>
                  <a:lnTo>
                    <a:pt x="7487" y="14377"/>
                  </a:lnTo>
                  <a:lnTo>
                    <a:pt x="7288" y="14476"/>
                  </a:lnTo>
                  <a:lnTo>
                    <a:pt x="7090" y="14427"/>
                  </a:lnTo>
                  <a:lnTo>
                    <a:pt x="6892" y="14328"/>
                  </a:lnTo>
                  <a:lnTo>
                    <a:pt x="6743" y="14129"/>
                  </a:lnTo>
                  <a:lnTo>
                    <a:pt x="6694" y="13931"/>
                  </a:lnTo>
                  <a:lnTo>
                    <a:pt x="6743" y="13733"/>
                  </a:lnTo>
                  <a:lnTo>
                    <a:pt x="6842" y="13534"/>
                  </a:lnTo>
                  <a:lnTo>
                    <a:pt x="6991" y="13386"/>
                  </a:lnTo>
                  <a:lnTo>
                    <a:pt x="8924" y="12444"/>
                  </a:lnTo>
                  <a:lnTo>
                    <a:pt x="8924" y="11898"/>
                  </a:lnTo>
                  <a:lnTo>
                    <a:pt x="6842" y="9866"/>
                  </a:lnTo>
                  <a:lnTo>
                    <a:pt x="6793" y="9717"/>
                  </a:lnTo>
                  <a:lnTo>
                    <a:pt x="6694" y="9568"/>
                  </a:lnTo>
                  <a:lnTo>
                    <a:pt x="6694" y="9420"/>
                  </a:lnTo>
                  <a:lnTo>
                    <a:pt x="6743" y="9271"/>
                  </a:lnTo>
                  <a:lnTo>
                    <a:pt x="6842" y="9122"/>
                  </a:lnTo>
                  <a:lnTo>
                    <a:pt x="6941" y="9023"/>
                  </a:lnTo>
                  <a:lnTo>
                    <a:pt x="7090" y="8924"/>
                  </a:lnTo>
                  <a:lnTo>
                    <a:pt x="11453" y="8924"/>
                  </a:lnTo>
                  <a:lnTo>
                    <a:pt x="5603" y="3074"/>
                  </a:lnTo>
                  <a:lnTo>
                    <a:pt x="5504" y="3074"/>
                  </a:lnTo>
                  <a:lnTo>
                    <a:pt x="5405" y="2727"/>
                  </a:lnTo>
                  <a:lnTo>
                    <a:pt x="5256" y="2380"/>
                  </a:lnTo>
                  <a:lnTo>
                    <a:pt x="5107" y="2083"/>
                  </a:lnTo>
                  <a:lnTo>
                    <a:pt x="4958" y="1785"/>
                  </a:lnTo>
                  <a:lnTo>
                    <a:pt x="4562" y="1289"/>
                  </a:lnTo>
                  <a:lnTo>
                    <a:pt x="4165" y="843"/>
                  </a:lnTo>
                  <a:lnTo>
                    <a:pt x="3769" y="496"/>
                  </a:lnTo>
                  <a:lnTo>
                    <a:pt x="3422" y="248"/>
                  </a:lnTo>
                  <a:lnTo>
                    <a:pt x="3075" y="50"/>
                  </a:lnTo>
                  <a:lnTo>
                    <a:pt x="28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7" name="Google Shape;2164;p66">
              <a:extLst>
                <a:ext uri="{FF2B5EF4-FFF2-40B4-BE49-F238E27FC236}">
                  <a16:creationId xmlns:a16="http://schemas.microsoft.com/office/drawing/2014/main" id="{3305A29A-5374-EC11-EE10-1160D27881AD}"/>
                </a:ext>
              </a:extLst>
            </p:cNvPr>
            <p:cNvSpPr/>
            <p:nvPr/>
          </p:nvSpPr>
          <p:spPr>
            <a:xfrm>
              <a:off x="1013950" y="3935725"/>
              <a:ext cx="409025" cy="417700"/>
            </a:xfrm>
            <a:custGeom>
              <a:avLst/>
              <a:gdLst/>
              <a:ahLst/>
              <a:cxnLst/>
              <a:rect l="l" t="t" r="r" b="b"/>
              <a:pathLst>
                <a:path w="16361" h="16708" fill="none" extrusionOk="0">
                  <a:moveTo>
                    <a:pt x="9470" y="16707"/>
                  </a:moveTo>
                  <a:lnTo>
                    <a:pt x="9470" y="16707"/>
                  </a:lnTo>
                  <a:lnTo>
                    <a:pt x="10461" y="16658"/>
                  </a:lnTo>
                  <a:lnTo>
                    <a:pt x="11453" y="16509"/>
                  </a:lnTo>
                  <a:lnTo>
                    <a:pt x="12395" y="16261"/>
                  </a:lnTo>
                  <a:lnTo>
                    <a:pt x="13287" y="15914"/>
                  </a:lnTo>
                  <a:lnTo>
                    <a:pt x="14130" y="15468"/>
                  </a:lnTo>
                  <a:lnTo>
                    <a:pt x="14923" y="14972"/>
                  </a:lnTo>
                  <a:lnTo>
                    <a:pt x="15667" y="14377"/>
                  </a:lnTo>
                  <a:lnTo>
                    <a:pt x="16361" y="13733"/>
                  </a:lnTo>
                  <a:lnTo>
                    <a:pt x="12196" y="9668"/>
                  </a:lnTo>
                  <a:lnTo>
                    <a:pt x="12196" y="9668"/>
                  </a:lnTo>
                  <a:lnTo>
                    <a:pt x="12147" y="9767"/>
                  </a:lnTo>
                  <a:lnTo>
                    <a:pt x="12097" y="9866"/>
                  </a:lnTo>
                  <a:lnTo>
                    <a:pt x="10015" y="11898"/>
                  </a:lnTo>
                  <a:lnTo>
                    <a:pt x="10015" y="12444"/>
                  </a:lnTo>
                  <a:lnTo>
                    <a:pt x="11948" y="13386"/>
                  </a:lnTo>
                  <a:lnTo>
                    <a:pt x="11948" y="13386"/>
                  </a:lnTo>
                  <a:lnTo>
                    <a:pt x="12147" y="13534"/>
                  </a:lnTo>
                  <a:lnTo>
                    <a:pt x="12246" y="13733"/>
                  </a:lnTo>
                  <a:lnTo>
                    <a:pt x="12246" y="13931"/>
                  </a:lnTo>
                  <a:lnTo>
                    <a:pt x="12196" y="14129"/>
                  </a:lnTo>
                  <a:lnTo>
                    <a:pt x="12196" y="14129"/>
                  </a:lnTo>
                  <a:lnTo>
                    <a:pt x="12048" y="14328"/>
                  </a:lnTo>
                  <a:lnTo>
                    <a:pt x="11899" y="14427"/>
                  </a:lnTo>
                  <a:lnTo>
                    <a:pt x="11651" y="14476"/>
                  </a:lnTo>
                  <a:lnTo>
                    <a:pt x="11453" y="14377"/>
                  </a:lnTo>
                  <a:lnTo>
                    <a:pt x="9470" y="13435"/>
                  </a:lnTo>
                  <a:lnTo>
                    <a:pt x="7487" y="14377"/>
                  </a:lnTo>
                  <a:lnTo>
                    <a:pt x="7487" y="14377"/>
                  </a:lnTo>
                  <a:lnTo>
                    <a:pt x="7288" y="14476"/>
                  </a:lnTo>
                  <a:lnTo>
                    <a:pt x="7090" y="14427"/>
                  </a:lnTo>
                  <a:lnTo>
                    <a:pt x="6892" y="14328"/>
                  </a:lnTo>
                  <a:lnTo>
                    <a:pt x="6743" y="14129"/>
                  </a:lnTo>
                  <a:lnTo>
                    <a:pt x="6743" y="14129"/>
                  </a:lnTo>
                  <a:lnTo>
                    <a:pt x="6694" y="13931"/>
                  </a:lnTo>
                  <a:lnTo>
                    <a:pt x="6743" y="13733"/>
                  </a:lnTo>
                  <a:lnTo>
                    <a:pt x="6842" y="13534"/>
                  </a:lnTo>
                  <a:lnTo>
                    <a:pt x="6991" y="13386"/>
                  </a:lnTo>
                  <a:lnTo>
                    <a:pt x="8924" y="12444"/>
                  </a:lnTo>
                  <a:lnTo>
                    <a:pt x="8924" y="11898"/>
                  </a:lnTo>
                  <a:lnTo>
                    <a:pt x="6842" y="9866"/>
                  </a:lnTo>
                  <a:lnTo>
                    <a:pt x="6842" y="9866"/>
                  </a:lnTo>
                  <a:lnTo>
                    <a:pt x="6793" y="9717"/>
                  </a:lnTo>
                  <a:lnTo>
                    <a:pt x="6694" y="9568"/>
                  </a:lnTo>
                  <a:lnTo>
                    <a:pt x="6694" y="9420"/>
                  </a:lnTo>
                  <a:lnTo>
                    <a:pt x="6743" y="9271"/>
                  </a:lnTo>
                  <a:lnTo>
                    <a:pt x="6743" y="9271"/>
                  </a:lnTo>
                  <a:lnTo>
                    <a:pt x="6842" y="9122"/>
                  </a:lnTo>
                  <a:lnTo>
                    <a:pt x="6941" y="9023"/>
                  </a:lnTo>
                  <a:lnTo>
                    <a:pt x="7090" y="8924"/>
                  </a:lnTo>
                  <a:lnTo>
                    <a:pt x="7239" y="8924"/>
                  </a:lnTo>
                  <a:lnTo>
                    <a:pt x="11453" y="8924"/>
                  </a:lnTo>
                  <a:lnTo>
                    <a:pt x="5603" y="3074"/>
                  </a:lnTo>
                  <a:lnTo>
                    <a:pt x="5603" y="3074"/>
                  </a:lnTo>
                  <a:lnTo>
                    <a:pt x="5504" y="3074"/>
                  </a:lnTo>
                  <a:lnTo>
                    <a:pt x="5504" y="3074"/>
                  </a:lnTo>
                  <a:lnTo>
                    <a:pt x="5405" y="2727"/>
                  </a:lnTo>
                  <a:lnTo>
                    <a:pt x="5256" y="2380"/>
                  </a:lnTo>
                  <a:lnTo>
                    <a:pt x="5107" y="2083"/>
                  </a:lnTo>
                  <a:lnTo>
                    <a:pt x="4958" y="1785"/>
                  </a:lnTo>
                  <a:lnTo>
                    <a:pt x="4562" y="1289"/>
                  </a:lnTo>
                  <a:lnTo>
                    <a:pt x="4165" y="843"/>
                  </a:lnTo>
                  <a:lnTo>
                    <a:pt x="3769" y="496"/>
                  </a:lnTo>
                  <a:lnTo>
                    <a:pt x="3422" y="248"/>
                  </a:lnTo>
                  <a:lnTo>
                    <a:pt x="3075" y="50"/>
                  </a:lnTo>
                  <a:lnTo>
                    <a:pt x="3075" y="50"/>
                  </a:lnTo>
                  <a:lnTo>
                    <a:pt x="2876" y="0"/>
                  </a:lnTo>
                  <a:lnTo>
                    <a:pt x="2678" y="0"/>
                  </a:lnTo>
                  <a:lnTo>
                    <a:pt x="2480" y="100"/>
                  </a:lnTo>
                  <a:lnTo>
                    <a:pt x="2381" y="248"/>
                  </a:lnTo>
                  <a:lnTo>
                    <a:pt x="2381" y="248"/>
                  </a:lnTo>
                  <a:lnTo>
                    <a:pt x="1934" y="893"/>
                  </a:lnTo>
                  <a:lnTo>
                    <a:pt x="1587" y="1587"/>
                  </a:lnTo>
                  <a:lnTo>
                    <a:pt x="1141" y="2479"/>
                  </a:lnTo>
                  <a:lnTo>
                    <a:pt x="745" y="3520"/>
                  </a:lnTo>
                  <a:lnTo>
                    <a:pt x="348" y="4710"/>
                  </a:lnTo>
                  <a:lnTo>
                    <a:pt x="199" y="5305"/>
                  </a:lnTo>
                  <a:lnTo>
                    <a:pt x="100" y="5949"/>
                  </a:lnTo>
                  <a:lnTo>
                    <a:pt x="50" y="6594"/>
                  </a:lnTo>
                  <a:lnTo>
                    <a:pt x="1" y="7238"/>
                  </a:lnTo>
                  <a:lnTo>
                    <a:pt x="1" y="7238"/>
                  </a:lnTo>
                  <a:lnTo>
                    <a:pt x="50" y="8230"/>
                  </a:lnTo>
                  <a:lnTo>
                    <a:pt x="199" y="9122"/>
                  </a:lnTo>
                  <a:lnTo>
                    <a:pt x="447" y="10064"/>
                  </a:lnTo>
                  <a:lnTo>
                    <a:pt x="745" y="10907"/>
                  </a:lnTo>
                  <a:lnTo>
                    <a:pt x="1141" y="11750"/>
                  </a:lnTo>
                  <a:lnTo>
                    <a:pt x="1637" y="12543"/>
                  </a:lnTo>
                  <a:lnTo>
                    <a:pt x="2182" y="13237"/>
                  </a:lnTo>
                  <a:lnTo>
                    <a:pt x="2777" y="13931"/>
                  </a:lnTo>
                  <a:lnTo>
                    <a:pt x="3471" y="14526"/>
                  </a:lnTo>
                  <a:lnTo>
                    <a:pt x="4215" y="15071"/>
                  </a:lnTo>
                  <a:lnTo>
                    <a:pt x="4958" y="15567"/>
                  </a:lnTo>
                  <a:lnTo>
                    <a:pt x="5801" y="15964"/>
                  </a:lnTo>
                  <a:lnTo>
                    <a:pt x="6694" y="16311"/>
                  </a:lnTo>
                  <a:lnTo>
                    <a:pt x="7586" y="16509"/>
                  </a:lnTo>
                  <a:lnTo>
                    <a:pt x="8528" y="16658"/>
                  </a:lnTo>
                  <a:lnTo>
                    <a:pt x="9470" y="16707"/>
                  </a:lnTo>
                  <a:lnTo>
                    <a:pt x="9470" y="16707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8" name="Google Shape;2165;p66">
              <a:extLst>
                <a:ext uri="{FF2B5EF4-FFF2-40B4-BE49-F238E27FC236}">
                  <a16:creationId xmlns:a16="http://schemas.microsoft.com/office/drawing/2014/main" id="{C816A053-1A99-5238-AA47-46D94EAA94D8}"/>
                </a:ext>
              </a:extLst>
            </p:cNvPr>
            <p:cNvSpPr/>
            <p:nvPr/>
          </p:nvSpPr>
          <p:spPr>
            <a:xfrm>
              <a:off x="1098250" y="4091875"/>
              <a:ext cx="83050" cy="38450"/>
            </a:xfrm>
            <a:custGeom>
              <a:avLst/>
              <a:gdLst/>
              <a:ahLst/>
              <a:cxnLst/>
              <a:rect l="l" t="t" r="r" b="b"/>
              <a:pathLst>
                <a:path w="3322" h="1538" fill="none" extrusionOk="0">
                  <a:moveTo>
                    <a:pt x="149" y="150"/>
                  </a:moveTo>
                  <a:lnTo>
                    <a:pt x="149" y="150"/>
                  </a:lnTo>
                  <a:lnTo>
                    <a:pt x="347" y="1"/>
                  </a:lnTo>
                  <a:lnTo>
                    <a:pt x="545" y="1"/>
                  </a:lnTo>
                  <a:lnTo>
                    <a:pt x="744" y="1"/>
                  </a:lnTo>
                  <a:lnTo>
                    <a:pt x="942" y="150"/>
                  </a:lnTo>
                  <a:lnTo>
                    <a:pt x="942" y="150"/>
                  </a:lnTo>
                  <a:lnTo>
                    <a:pt x="1091" y="249"/>
                  </a:lnTo>
                  <a:lnTo>
                    <a:pt x="1289" y="348"/>
                  </a:lnTo>
                  <a:lnTo>
                    <a:pt x="1487" y="397"/>
                  </a:lnTo>
                  <a:lnTo>
                    <a:pt x="1686" y="447"/>
                  </a:lnTo>
                  <a:lnTo>
                    <a:pt x="1884" y="397"/>
                  </a:lnTo>
                  <a:lnTo>
                    <a:pt x="2033" y="348"/>
                  </a:lnTo>
                  <a:lnTo>
                    <a:pt x="2231" y="249"/>
                  </a:lnTo>
                  <a:lnTo>
                    <a:pt x="2380" y="150"/>
                  </a:lnTo>
                  <a:lnTo>
                    <a:pt x="2380" y="150"/>
                  </a:lnTo>
                  <a:lnTo>
                    <a:pt x="2578" y="1"/>
                  </a:lnTo>
                  <a:lnTo>
                    <a:pt x="2776" y="1"/>
                  </a:lnTo>
                  <a:lnTo>
                    <a:pt x="2975" y="1"/>
                  </a:lnTo>
                  <a:lnTo>
                    <a:pt x="3173" y="150"/>
                  </a:lnTo>
                  <a:lnTo>
                    <a:pt x="3173" y="150"/>
                  </a:lnTo>
                  <a:lnTo>
                    <a:pt x="3272" y="348"/>
                  </a:lnTo>
                  <a:lnTo>
                    <a:pt x="3322" y="546"/>
                  </a:lnTo>
                  <a:lnTo>
                    <a:pt x="3272" y="745"/>
                  </a:lnTo>
                  <a:lnTo>
                    <a:pt x="3173" y="943"/>
                  </a:lnTo>
                  <a:lnTo>
                    <a:pt x="3173" y="943"/>
                  </a:lnTo>
                  <a:lnTo>
                    <a:pt x="2826" y="1191"/>
                  </a:lnTo>
                  <a:lnTo>
                    <a:pt x="2479" y="1389"/>
                  </a:lnTo>
                  <a:lnTo>
                    <a:pt x="2082" y="1488"/>
                  </a:lnTo>
                  <a:lnTo>
                    <a:pt x="1686" y="1538"/>
                  </a:lnTo>
                  <a:lnTo>
                    <a:pt x="1686" y="1538"/>
                  </a:lnTo>
                  <a:lnTo>
                    <a:pt x="1239" y="1488"/>
                  </a:lnTo>
                  <a:lnTo>
                    <a:pt x="843" y="1389"/>
                  </a:lnTo>
                  <a:lnTo>
                    <a:pt x="496" y="1191"/>
                  </a:lnTo>
                  <a:lnTo>
                    <a:pt x="149" y="943"/>
                  </a:lnTo>
                  <a:lnTo>
                    <a:pt x="149" y="943"/>
                  </a:lnTo>
                  <a:lnTo>
                    <a:pt x="50" y="745"/>
                  </a:lnTo>
                  <a:lnTo>
                    <a:pt x="0" y="546"/>
                  </a:lnTo>
                  <a:lnTo>
                    <a:pt x="50" y="348"/>
                  </a:lnTo>
                  <a:lnTo>
                    <a:pt x="149" y="150"/>
                  </a:lnTo>
                  <a:lnTo>
                    <a:pt x="149" y="150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99" name="Google Shape;2166;p66">
              <a:extLst>
                <a:ext uri="{FF2B5EF4-FFF2-40B4-BE49-F238E27FC236}">
                  <a16:creationId xmlns:a16="http://schemas.microsoft.com/office/drawing/2014/main" id="{98434E9D-A4FB-D0C5-05F4-E870EC794B15}"/>
                </a:ext>
              </a:extLst>
            </p:cNvPr>
            <p:cNvSpPr/>
            <p:nvPr/>
          </p:nvSpPr>
          <p:spPr>
            <a:xfrm>
              <a:off x="1101950" y="40956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0" name="Google Shape;2167;p66">
              <a:extLst>
                <a:ext uri="{FF2B5EF4-FFF2-40B4-BE49-F238E27FC236}">
                  <a16:creationId xmlns:a16="http://schemas.microsoft.com/office/drawing/2014/main" id="{260DE95A-A3E0-C10E-314B-3BFE1FA1EBB9}"/>
                </a:ext>
              </a:extLst>
            </p:cNvPr>
            <p:cNvSpPr/>
            <p:nvPr/>
          </p:nvSpPr>
          <p:spPr>
            <a:xfrm>
              <a:off x="1228375" y="4186075"/>
              <a:ext cx="44650" cy="22325"/>
            </a:xfrm>
            <a:custGeom>
              <a:avLst/>
              <a:gdLst/>
              <a:ahLst/>
              <a:cxnLst/>
              <a:rect l="l" t="t" r="r" b="b"/>
              <a:pathLst>
                <a:path w="1786" h="893" extrusionOk="0">
                  <a:moveTo>
                    <a:pt x="0" y="1"/>
                  </a:moveTo>
                  <a:lnTo>
                    <a:pt x="893" y="893"/>
                  </a:lnTo>
                  <a:lnTo>
                    <a:pt x="178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1" name="Google Shape;2168;p66">
              <a:extLst>
                <a:ext uri="{FF2B5EF4-FFF2-40B4-BE49-F238E27FC236}">
                  <a16:creationId xmlns:a16="http://schemas.microsoft.com/office/drawing/2014/main" id="{EB54CD2C-939C-8CA3-D5EB-2419DD242562}"/>
                </a:ext>
              </a:extLst>
            </p:cNvPr>
            <p:cNvSpPr/>
            <p:nvPr/>
          </p:nvSpPr>
          <p:spPr>
            <a:xfrm>
              <a:off x="1228375" y="4186075"/>
              <a:ext cx="44650" cy="22325"/>
            </a:xfrm>
            <a:custGeom>
              <a:avLst/>
              <a:gdLst/>
              <a:ahLst/>
              <a:cxnLst/>
              <a:rect l="l" t="t" r="r" b="b"/>
              <a:pathLst>
                <a:path w="1786" h="893" fill="none" extrusionOk="0">
                  <a:moveTo>
                    <a:pt x="1785" y="1"/>
                  </a:moveTo>
                  <a:lnTo>
                    <a:pt x="0" y="1"/>
                  </a:lnTo>
                  <a:lnTo>
                    <a:pt x="893" y="893"/>
                  </a:lnTo>
                  <a:lnTo>
                    <a:pt x="1785" y="1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2" name="Google Shape;2169;p66">
              <a:extLst>
                <a:ext uri="{FF2B5EF4-FFF2-40B4-BE49-F238E27FC236}">
                  <a16:creationId xmlns:a16="http://schemas.microsoft.com/office/drawing/2014/main" id="{97B4DA3B-16DB-C745-0B8D-322868EA285E}"/>
                </a:ext>
              </a:extLst>
            </p:cNvPr>
            <p:cNvSpPr/>
            <p:nvPr/>
          </p:nvSpPr>
          <p:spPr>
            <a:xfrm>
              <a:off x="1273000" y="4186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</p:grpSp>
      <p:grpSp>
        <p:nvGrpSpPr>
          <p:cNvPr id="103" name="Google Shape;1924;p66">
            <a:extLst>
              <a:ext uri="{FF2B5EF4-FFF2-40B4-BE49-F238E27FC236}">
                <a16:creationId xmlns:a16="http://schemas.microsoft.com/office/drawing/2014/main" id="{70B98EE6-82C9-A7CD-FC92-B66B3E8F7F99}"/>
              </a:ext>
            </a:extLst>
          </p:cNvPr>
          <p:cNvGrpSpPr/>
          <p:nvPr/>
        </p:nvGrpSpPr>
        <p:grpSpPr>
          <a:xfrm>
            <a:off x="5556752" y="2071896"/>
            <a:ext cx="333924" cy="333942"/>
            <a:chOff x="238125" y="3252825"/>
            <a:chExt cx="473450" cy="473475"/>
          </a:xfrm>
        </p:grpSpPr>
        <p:sp>
          <p:nvSpPr>
            <p:cNvPr id="104" name="Google Shape;1925;p66">
              <a:extLst>
                <a:ext uri="{FF2B5EF4-FFF2-40B4-BE49-F238E27FC236}">
                  <a16:creationId xmlns:a16="http://schemas.microsoft.com/office/drawing/2014/main" id="{6EB96DEA-1079-D2E4-99A3-97D3079E1DEA}"/>
                </a:ext>
              </a:extLst>
            </p:cNvPr>
            <p:cNvSpPr/>
            <p:nvPr/>
          </p:nvSpPr>
          <p:spPr>
            <a:xfrm>
              <a:off x="627275" y="3475925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extrusionOk="0">
                  <a:moveTo>
                    <a:pt x="1" y="0"/>
                  </a:moveTo>
                  <a:lnTo>
                    <a:pt x="1" y="1091"/>
                  </a:lnTo>
                  <a:lnTo>
                    <a:pt x="3372" y="1091"/>
                  </a:lnTo>
                  <a:lnTo>
                    <a:pt x="3372" y="893"/>
                  </a:lnTo>
                  <a:lnTo>
                    <a:pt x="3272" y="694"/>
                  </a:lnTo>
                  <a:lnTo>
                    <a:pt x="3173" y="496"/>
                  </a:lnTo>
                  <a:lnTo>
                    <a:pt x="3074" y="347"/>
                  </a:lnTo>
                  <a:lnTo>
                    <a:pt x="2876" y="199"/>
                  </a:lnTo>
                  <a:lnTo>
                    <a:pt x="2678" y="99"/>
                  </a:lnTo>
                  <a:lnTo>
                    <a:pt x="2479" y="50"/>
                  </a:lnTo>
                  <a:lnTo>
                    <a:pt x="2281" y="0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5" name="Google Shape;1926;p66">
              <a:extLst>
                <a:ext uri="{FF2B5EF4-FFF2-40B4-BE49-F238E27FC236}">
                  <a16:creationId xmlns:a16="http://schemas.microsoft.com/office/drawing/2014/main" id="{683A5AE9-B6B1-96E0-73BD-6197CED871AB}"/>
                </a:ext>
              </a:extLst>
            </p:cNvPr>
            <p:cNvSpPr/>
            <p:nvPr/>
          </p:nvSpPr>
          <p:spPr>
            <a:xfrm>
              <a:off x="627275" y="3475925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fill="none" extrusionOk="0">
                  <a:moveTo>
                    <a:pt x="2281" y="0"/>
                  </a:moveTo>
                  <a:lnTo>
                    <a:pt x="1" y="0"/>
                  </a:lnTo>
                  <a:lnTo>
                    <a:pt x="1" y="1091"/>
                  </a:lnTo>
                  <a:lnTo>
                    <a:pt x="3372" y="1091"/>
                  </a:lnTo>
                  <a:lnTo>
                    <a:pt x="3372" y="1091"/>
                  </a:lnTo>
                  <a:lnTo>
                    <a:pt x="3372" y="893"/>
                  </a:lnTo>
                  <a:lnTo>
                    <a:pt x="3272" y="694"/>
                  </a:lnTo>
                  <a:lnTo>
                    <a:pt x="3173" y="496"/>
                  </a:lnTo>
                  <a:lnTo>
                    <a:pt x="3074" y="347"/>
                  </a:lnTo>
                  <a:lnTo>
                    <a:pt x="2876" y="199"/>
                  </a:lnTo>
                  <a:lnTo>
                    <a:pt x="2678" y="99"/>
                  </a:lnTo>
                  <a:lnTo>
                    <a:pt x="2479" y="50"/>
                  </a:lnTo>
                  <a:lnTo>
                    <a:pt x="2281" y="0"/>
                  </a:lnTo>
                  <a:lnTo>
                    <a:pt x="2281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6" name="Google Shape;1927;p66">
              <a:extLst>
                <a:ext uri="{FF2B5EF4-FFF2-40B4-BE49-F238E27FC236}">
                  <a16:creationId xmlns:a16="http://schemas.microsoft.com/office/drawing/2014/main" id="{9198396A-1676-7878-277A-8480B991AC43}"/>
                </a:ext>
              </a:extLst>
            </p:cNvPr>
            <p:cNvSpPr/>
            <p:nvPr/>
          </p:nvSpPr>
          <p:spPr>
            <a:xfrm>
              <a:off x="684275" y="3475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7" name="Google Shape;1928;p66">
              <a:extLst>
                <a:ext uri="{FF2B5EF4-FFF2-40B4-BE49-F238E27FC236}">
                  <a16:creationId xmlns:a16="http://schemas.microsoft.com/office/drawing/2014/main" id="{599C7F1C-D566-D175-0BDE-893A10C7EEB5}"/>
                </a:ext>
              </a:extLst>
            </p:cNvPr>
            <p:cNvSpPr/>
            <p:nvPr/>
          </p:nvSpPr>
          <p:spPr>
            <a:xfrm>
              <a:off x="627275" y="3531700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extrusionOk="0">
                  <a:moveTo>
                    <a:pt x="1" y="0"/>
                  </a:moveTo>
                  <a:lnTo>
                    <a:pt x="1" y="1091"/>
                  </a:lnTo>
                  <a:lnTo>
                    <a:pt x="2479" y="1091"/>
                  </a:lnTo>
                  <a:lnTo>
                    <a:pt x="2678" y="992"/>
                  </a:lnTo>
                  <a:lnTo>
                    <a:pt x="2876" y="892"/>
                  </a:lnTo>
                  <a:lnTo>
                    <a:pt x="3074" y="793"/>
                  </a:lnTo>
                  <a:lnTo>
                    <a:pt x="3173" y="595"/>
                  </a:lnTo>
                  <a:lnTo>
                    <a:pt x="3272" y="446"/>
                  </a:lnTo>
                  <a:lnTo>
                    <a:pt x="3372" y="198"/>
                  </a:lnTo>
                  <a:lnTo>
                    <a:pt x="3372" y="0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8" name="Google Shape;1929;p66">
              <a:extLst>
                <a:ext uri="{FF2B5EF4-FFF2-40B4-BE49-F238E27FC236}">
                  <a16:creationId xmlns:a16="http://schemas.microsoft.com/office/drawing/2014/main" id="{2790FAF0-F9D8-C615-0B90-32A404A9EA21}"/>
                </a:ext>
              </a:extLst>
            </p:cNvPr>
            <p:cNvSpPr/>
            <p:nvPr/>
          </p:nvSpPr>
          <p:spPr>
            <a:xfrm>
              <a:off x="627275" y="3531700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fill="none" extrusionOk="0">
                  <a:moveTo>
                    <a:pt x="1" y="1091"/>
                  </a:moveTo>
                  <a:lnTo>
                    <a:pt x="2281" y="1091"/>
                  </a:lnTo>
                  <a:lnTo>
                    <a:pt x="2281" y="1091"/>
                  </a:lnTo>
                  <a:lnTo>
                    <a:pt x="2479" y="1091"/>
                  </a:lnTo>
                  <a:lnTo>
                    <a:pt x="2678" y="992"/>
                  </a:lnTo>
                  <a:lnTo>
                    <a:pt x="2876" y="892"/>
                  </a:lnTo>
                  <a:lnTo>
                    <a:pt x="3074" y="793"/>
                  </a:lnTo>
                  <a:lnTo>
                    <a:pt x="3173" y="595"/>
                  </a:lnTo>
                  <a:lnTo>
                    <a:pt x="3272" y="446"/>
                  </a:lnTo>
                  <a:lnTo>
                    <a:pt x="3372" y="198"/>
                  </a:lnTo>
                  <a:lnTo>
                    <a:pt x="3372" y="0"/>
                  </a:lnTo>
                  <a:lnTo>
                    <a:pt x="1" y="0"/>
                  </a:lnTo>
                  <a:lnTo>
                    <a:pt x="1" y="109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09" name="Google Shape;1930;p66">
              <a:extLst>
                <a:ext uri="{FF2B5EF4-FFF2-40B4-BE49-F238E27FC236}">
                  <a16:creationId xmlns:a16="http://schemas.microsoft.com/office/drawing/2014/main" id="{8650EF30-4E4B-2149-1978-43F5F337993C}"/>
                </a:ext>
              </a:extLst>
            </p:cNvPr>
            <p:cNvSpPr/>
            <p:nvPr/>
          </p:nvSpPr>
          <p:spPr>
            <a:xfrm>
              <a:off x="627275" y="3558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0" name="Google Shape;1931;p66">
              <a:extLst>
                <a:ext uri="{FF2B5EF4-FFF2-40B4-BE49-F238E27FC236}">
                  <a16:creationId xmlns:a16="http://schemas.microsoft.com/office/drawing/2014/main" id="{29D8E3CC-2C11-0A89-C59A-4E91D25A9AFC}"/>
                </a:ext>
              </a:extLst>
            </p:cNvPr>
            <p:cNvSpPr/>
            <p:nvPr/>
          </p:nvSpPr>
          <p:spPr>
            <a:xfrm>
              <a:off x="544250" y="3448650"/>
              <a:ext cx="55775" cy="27300"/>
            </a:xfrm>
            <a:custGeom>
              <a:avLst/>
              <a:gdLst/>
              <a:ahLst/>
              <a:cxnLst/>
              <a:rect l="l" t="t" r="r" b="b"/>
              <a:pathLst>
                <a:path w="2231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2231" y="1091"/>
                  </a:lnTo>
                  <a:lnTo>
                    <a:pt x="2231" y="794"/>
                  </a:lnTo>
                  <a:lnTo>
                    <a:pt x="2082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1" name="Google Shape;1932;p66">
              <a:extLst>
                <a:ext uri="{FF2B5EF4-FFF2-40B4-BE49-F238E27FC236}">
                  <a16:creationId xmlns:a16="http://schemas.microsoft.com/office/drawing/2014/main" id="{DD86F410-B95C-204D-1024-4B6EA211D15B}"/>
                </a:ext>
              </a:extLst>
            </p:cNvPr>
            <p:cNvSpPr/>
            <p:nvPr/>
          </p:nvSpPr>
          <p:spPr>
            <a:xfrm>
              <a:off x="544250" y="3448650"/>
              <a:ext cx="55775" cy="27300"/>
            </a:xfrm>
            <a:custGeom>
              <a:avLst/>
              <a:gdLst/>
              <a:ahLst/>
              <a:cxnLst/>
              <a:rect l="l" t="t" r="r" b="b"/>
              <a:pathLst>
                <a:path w="2231" h="1092" fill="none" extrusionOk="0">
                  <a:moveTo>
                    <a:pt x="0" y="1091"/>
                  </a:moveTo>
                  <a:lnTo>
                    <a:pt x="2231" y="1091"/>
                  </a:lnTo>
                  <a:lnTo>
                    <a:pt x="2231" y="794"/>
                  </a:lnTo>
                  <a:lnTo>
                    <a:pt x="2082" y="1"/>
                  </a:lnTo>
                  <a:lnTo>
                    <a:pt x="0" y="1"/>
                  </a:lnTo>
                  <a:lnTo>
                    <a:pt x="0" y="109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2" name="Google Shape;1933;p66">
              <a:extLst>
                <a:ext uri="{FF2B5EF4-FFF2-40B4-BE49-F238E27FC236}">
                  <a16:creationId xmlns:a16="http://schemas.microsoft.com/office/drawing/2014/main" id="{5E6AD1D0-FEC5-4615-5933-8D7229F34A26}"/>
                </a:ext>
              </a:extLst>
            </p:cNvPr>
            <p:cNvSpPr/>
            <p:nvPr/>
          </p:nvSpPr>
          <p:spPr>
            <a:xfrm>
              <a:off x="544250" y="3475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3" name="Google Shape;1934;p66">
              <a:extLst>
                <a:ext uri="{FF2B5EF4-FFF2-40B4-BE49-F238E27FC236}">
                  <a16:creationId xmlns:a16="http://schemas.microsoft.com/office/drawing/2014/main" id="{9A619D96-4F73-CD69-1825-1B862EB8D184}"/>
                </a:ext>
              </a:extLst>
            </p:cNvPr>
            <p:cNvSpPr/>
            <p:nvPr/>
          </p:nvSpPr>
          <p:spPr>
            <a:xfrm>
              <a:off x="544250" y="3392875"/>
              <a:ext cx="47100" cy="27300"/>
            </a:xfrm>
            <a:custGeom>
              <a:avLst/>
              <a:gdLst/>
              <a:ahLst/>
              <a:cxnLst/>
              <a:rect l="l" t="t" r="r" b="b"/>
              <a:pathLst>
                <a:path w="1884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1884" y="1091"/>
                  </a:lnTo>
                  <a:lnTo>
                    <a:pt x="1686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4" name="Google Shape;1935;p66">
              <a:extLst>
                <a:ext uri="{FF2B5EF4-FFF2-40B4-BE49-F238E27FC236}">
                  <a16:creationId xmlns:a16="http://schemas.microsoft.com/office/drawing/2014/main" id="{FF51D019-1657-B6C4-40D5-5923FAA3B896}"/>
                </a:ext>
              </a:extLst>
            </p:cNvPr>
            <p:cNvSpPr/>
            <p:nvPr/>
          </p:nvSpPr>
          <p:spPr>
            <a:xfrm>
              <a:off x="544250" y="3392875"/>
              <a:ext cx="47100" cy="27300"/>
            </a:xfrm>
            <a:custGeom>
              <a:avLst/>
              <a:gdLst/>
              <a:ahLst/>
              <a:cxnLst/>
              <a:rect l="l" t="t" r="r" b="b"/>
              <a:pathLst>
                <a:path w="1884" h="1092" fill="none" extrusionOk="0">
                  <a:moveTo>
                    <a:pt x="0" y="1"/>
                  </a:moveTo>
                  <a:lnTo>
                    <a:pt x="0" y="1091"/>
                  </a:lnTo>
                  <a:lnTo>
                    <a:pt x="1884" y="1091"/>
                  </a:lnTo>
                  <a:lnTo>
                    <a:pt x="1686" y="1"/>
                  </a:ln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5" name="Google Shape;1936;p66">
              <a:extLst>
                <a:ext uri="{FF2B5EF4-FFF2-40B4-BE49-F238E27FC236}">
                  <a16:creationId xmlns:a16="http://schemas.microsoft.com/office/drawing/2014/main" id="{2D097295-FDD8-C22A-27F2-30444A331A6A}"/>
                </a:ext>
              </a:extLst>
            </p:cNvPr>
            <p:cNvSpPr/>
            <p:nvPr/>
          </p:nvSpPr>
          <p:spPr>
            <a:xfrm>
              <a:off x="544250" y="3392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6" name="Google Shape;1937;p66">
              <a:extLst>
                <a:ext uri="{FF2B5EF4-FFF2-40B4-BE49-F238E27FC236}">
                  <a16:creationId xmlns:a16="http://schemas.microsoft.com/office/drawing/2014/main" id="{DC12782B-5A53-015D-F2D4-C259BF510F93}"/>
                </a:ext>
              </a:extLst>
            </p:cNvPr>
            <p:cNvSpPr/>
            <p:nvPr/>
          </p:nvSpPr>
          <p:spPr>
            <a:xfrm>
              <a:off x="349650" y="3448650"/>
              <a:ext cx="55800" cy="27300"/>
            </a:xfrm>
            <a:custGeom>
              <a:avLst/>
              <a:gdLst/>
              <a:ahLst/>
              <a:cxnLst/>
              <a:rect l="l" t="t" r="r" b="b"/>
              <a:pathLst>
                <a:path w="2232" h="1092" extrusionOk="0">
                  <a:moveTo>
                    <a:pt x="149" y="1"/>
                  </a:moveTo>
                  <a:lnTo>
                    <a:pt x="1" y="843"/>
                  </a:lnTo>
                  <a:lnTo>
                    <a:pt x="1" y="1091"/>
                  </a:lnTo>
                  <a:lnTo>
                    <a:pt x="2232" y="1091"/>
                  </a:lnTo>
                  <a:lnTo>
                    <a:pt x="2232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7" name="Google Shape;1938;p66">
              <a:extLst>
                <a:ext uri="{FF2B5EF4-FFF2-40B4-BE49-F238E27FC236}">
                  <a16:creationId xmlns:a16="http://schemas.microsoft.com/office/drawing/2014/main" id="{77C68A29-A47F-9146-B21F-162058554B08}"/>
                </a:ext>
              </a:extLst>
            </p:cNvPr>
            <p:cNvSpPr/>
            <p:nvPr/>
          </p:nvSpPr>
          <p:spPr>
            <a:xfrm>
              <a:off x="349650" y="3448650"/>
              <a:ext cx="55800" cy="27300"/>
            </a:xfrm>
            <a:custGeom>
              <a:avLst/>
              <a:gdLst/>
              <a:ahLst/>
              <a:cxnLst/>
              <a:rect l="l" t="t" r="r" b="b"/>
              <a:pathLst>
                <a:path w="2232" h="1092" fill="none" extrusionOk="0">
                  <a:moveTo>
                    <a:pt x="1" y="843"/>
                  </a:moveTo>
                  <a:lnTo>
                    <a:pt x="1" y="1091"/>
                  </a:lnTo>
                  <a:lnTo>
                    <a:pt x="2232" y="1091"/>
                  </a:lnTo>
                  <a:lnTo>
                    <a:pt x="2232" y="1"/>
                  </a:lnTo>
                  <a:lnTo>
                    <a:pt x="149" y="1"/>
                  </a:lnTo>
                  <a:lnTo>
                    <a:pt x="1" y="843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8" name="Google Shape;1939;p66">
              <a:extLst>
                <a:ext uri="{FF2B5EF4-FFF2-40B4-BE49-F238E27FC236}">
                  <a16:creationId xmlns:a16="http://schemas.microsoft.com/office/drawing/2014/main" id="{3AB645B7-2FB1-0C9F-F657-70D74C3EEDA7}"/>
                </a:ext>
              </a:extLst>
            </p:cNvPr>
            <p:cNvSpPr/>
            <p:nvPr/>
          </p:nvSpPr>
          <p:spPr>
            <a:xfrm>
              <a:off x="349650" y="3469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19" name="Google Shape;1940;p66">
              <a:extLst>
                <a:ext uri="{FF2B5EF4-FFF2-40B4-BE49-F238E27FC236}">
                  <a16:creationId xmlns:a16="http://schemas.microsoft.com/office/drawing/2014/main" id="{67ADDC1E-6984-048F-C3B0-E125B525CCFB}"/>
                </a:ext>
              </a:extLst>
            </p:cNvPr>
            <p:cNvSpPr/>
            <p:nvPr/>
          </p:nvSpPr>
          <p:spPr>
            <a:xfrm>
              <a:off x="432700" y="3392875"/>
              <a:ext cx="84300" cy="27300"/>
            </a:xfrm>
            <a:custGeom>
              <a:avLst/>
              <a:gdLst/>
              <a:ahLst/>
              <a:cxnLst/>
              <a:rect l="l" t="t" r="r" b="b"/>
              <a:pathLst>
                <a:path w="3372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3371" y="1091"/>
                  </a:lnTo>
                  <a:lnTo>
                    <a:pt x="337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0" name="Google Shape;1941;p66">
              <a:extLst>
                <a:ext uri="{FF2B5EF4-FFF2-40B4-BE49-F238E27FC236}">
                  <a16:creationId xmlns:a16="http://schemas.microsoft.com/office/drawing/2014/main" id="{9CB4864D-4DEB-43DF-AE12-8ACF002E743A}"/>
                </a:ext>
              </a:extLst>
            </p:cNvPr>
            <p:cNvSpPr/>
            <p:nvPr/>
          </p:nvSpPr>
          <p:spPr>
            <a:xfrm>
              <a:off x="432700" y="3448650"/>
              <a:ext cx="84300" cy="27300"/>
            </a:xfrm>
            <a:custGeom>
              <a:avLst/>
              <a:gdLst/>
              <a:ahLst/>
              <a:cxnLst/>
              <a:rect l="l" t="t" r="r" b="b"/>
              <a:pathLst>
                <a:path w="3372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3371" y="1091"/>
                  </a:lnTo>
                  <a:lnTo>
                    <a:pt x="337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1" name="Google Shape;1942;p66">
              <a:extLst>
                <a:ext uri="{FF2B5EF4-FFF2-40B4-BE49-F238E27FC236}">
                  <a16:creationId xmlns:a16="http://schemas.microsoft.com/office/drawing/2014/main" id="{FBD68814-87ED-0021-052A-02E0D99ED115}"/>
                </a:ext>
              </a:extLst>
            </p:cNvPr>
            <p:cNvSpPr/>
            <p:nvPr/>
          </p:nvSpPr>
          <p:spPr>
            <a:xfrm>
              <a:off x="432700" y="3503175"/>
              <a:ext cx="84300" cy="28550"/>
            </a:xfrm>
            <a:custGeom>
              <a:avLst/>
              <a:gdLst/>
              <a:ahLst/>
              <a:cxnLst/>
              <a:rect l="l" t="t" r="r" b="b"/>
              <a:pathLst>
                <a:path w="3372" h="1142" extrusionOk="0">
                  <a:moveTo>
                    <a:pt x="0" y="1"/>
                  </a:moveTo>
                  <a:lnTo>
                    <a:pt x="0" y="1141"/>
                  </a:lnTo>
                  <a:lnTo>
                    <a:pt x="3371" y="1141"/>
                  </a:lnTo>
                  <a:lnTo>
                    <a:pt x="337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2" name="Google Shape;1943;p66">
              <a:extLst>
                <a:ext uri="{FF2B5EF4-FFF2-40B4-BE49-F238E27FC236}">
                  <a16:creationId xmlns:a16="http://schemas.microsoft.com/office/drawing/2014/main" id="{55A5EDFA-7A32-F086-FDD2-6873D22BBCB1}"/>
                </a:ext>
              </a:extLst>
            </p:cNvPr>
            <p:cNvSpPr/>
            <p:nvPr/>
          </p:nvSpPr>
          <p:spPr>
            <a:xfrm>
              <a:off x="432700" y="3614725"/>
              <a:ext cx="84300" cy="27300"/>
            </a:xfrm>
            <a:custGeom>
              <a:avLst/>
              <a:gdLst/>
              <a:ahLst/>
              <a:cxnLst/>
              <a:rect l="l" t="t" r="r" b="b"/>
              <a:pathLst>
                <a:path w="3372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3371" y="1091"/>
                  </a:lnTo>
                  <a:lnTo>
                    <a:pt x="337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3" name="Google Shape;1944;p66">
              <a:extLst>
                <a:ext uri="{FF2B5EF4-FFF2-40B4-BE49-F238E27FC236}">
                  <a16:creationId xmlns:a16="http://schemas.microsoft.com/office/drawing/2014/main" id="{39723BBF-A86C-2B4B-E4A4-5A765FCE280A}"/>
                </a:ext>
              </a:extLst>
            </p:cNvPr>
            <p:cNvSpPr/>
            <p:nvPr/>
          </p:nvSpPr>
          <p:spPr>
            <a:xfrm>
              <a:off x="359575" y="3614725"/>
              <a:ext cx="45875" cy="27300"/>
            </a:xfrm>
            <a:custGeom>
              <a:avLst/>
              <a:gdLst/>
              <a:ahLst/>
              <a:cxnLst/>
              <a:rect l="l" t="t" r="r" b="b"/>
              <a:pathLst>
                <a:path w="1835" h="1092" extrusionOk="0">
                  <a:moveTo>
                    <a:pt x="0" y="1"/>
                  </a:moveTo>
                  <a:lnTo>
                    <a:pt x="199" y="1091"/>
                  </a:lnTo>
                  <a:lnTo>
                    <a:pt x="1835" y="1091"/>
                  </a:lnTo>
                  <a:lnTo>
                    <a:pt x="1835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4" name="Google Shape;1945;p66">
              <a:extLst>
                <a:ext uri="{FF2B5EF4-FFF2-40B4-BE49-F238E27FC236}">
                  <a16:creationId xmlns:a16="http://schemas.microsoft.com/office/drawing/2014/main" id="{D362DC96-27FD-6A63-DE28-EFC4B5FBF36C}"/>
                </a:ext>
              </a:extLst>
            </p:cNvPr>
            <p:cNvSpPr/>
            <p:nvPr/>
          </p:nvSpPr>
          <p:spPr>
            <a:xfrm>
              <a:off x="359575" y="3614725"/>
              <a:ext cx="45875" cy="27300"/>
            </a:xfrm>
            <a:custGeom>
              <a:avLst/>
              <a:gdLst/>
              <a:ahLst/>
              <a:cxnLst/>
              <a:rect l="l" t="t" r="r" b="b"/>
              <a:pathLst>
                <a:path w="1835" h="1092" fill="none" extrusionOk="0">
                  <a:moveTo>
                    <a:pt x="1835" y="1091"/>
                  </a:moveTo>
                  <a:lnTo>
                    <a:pt x="1835" y="1"/>
                  </a:lnTo>
                  <a:lnTo>
                    <a:pt x="0" y="1"/>
                  </a:lnTo>
                  <a:lnTo>
                    <a:pt x="199" y="1091"/>
                  </a:lnTo>
                  <a:lnTo>
                    <a:pt x="1835" y="109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5" name="Google Shape;1946;p66">
              <a:extLst>
                <a:ext uri="{FF2B5EF4-FFF2-40B4-BE49-F238E27FC236}">
                  <a16:creationId xmlns:a16="http://schemas.microsoft.com/office/drawing/2014/main" id="{33294EBD-D453-7417-CEE8-DD02692E456E}"/>
                </a:ext>
              </a:extLst>
            </p:cNvPr>
            <p:cNvSpPr/>
            <p:nvPr/>
          </p:nvSpPr>
          <p:spPr>
            <a:xfrm>
              <a:off x="405425" y="3642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6" name="Google Shape;1947;p66">
              <a:extLst>
                <a:ext uri="{FF2B5EF4-FFF2-40B4-BE49-F238E27FC236}">
                  <a16:creationId xmlns:a16="http://schemas.microsoft.com/office/drawing/2014/main" id="{B31950E2-8E38-CDAF-0A92-138FA482598C}"/>
                </a:ext>
              </a:extLst>
            </p:cNvPr>
            <p:cNvSpPr/>
            <p:nvPr/>
          </p:nvSpPr>
          <p:spPr>
            <a:xfrm>
              <a:off x="544250" y="3614725"/>
              <a:ext cx="45875" cy="27300"/>
            </a:xfrm>
            <a:custGeom>
              <a:avLst/>
              <a:gdLst/>
              <a:ahLst/>
              <a:cxnLst/>
              <a:rect l="l" t="t" r="r" b="b"/>
              <a:pathLst>
                <a:path w="1835" h="1092" extrusionOk="0">
                  <a:moveTo>
                    <a:pt x="0" y="1"/>
                  </a:moveTo>
                  <a:lnTo>
                    <a:pt x="0" y="1091"/>
                  </a:lnTo>
                  <a:lnTo>
                    <a:pt x="1586" y="1091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7" name="Google Shape;1948;p66">
              <a:extLst>
                <a:ext uri="{FF2B5EF4-FFF2-40B4-BE49-F238E27FC236}">
                  <a16:creationId xmlns:a16="http://schemas.microsoft.com/office/drawing/2014/main" id="{94E3F834-C986-34E4-5949-82C1BA6F2C62}"/>
                </a:ext>
              </a:extLst>
            </p:cNvPr>
            <p:cNvSpPr/>
            <p:nvPr/>
          </p:nvSpPr>
          <p:spPr>
            <a:xfrm>
              <a:off x="544250" y="3614725"/>
              <a:ext cx="45875" cy="27300"/>
            </a:xfrm>
            <a:custGeom>
              <a:avLst/>
              <a:gdLst/>
              <a:ahLst/>
              <a:cxnLst/>
              <a:rect l="l" t="t" r="r" b="b"/>
              <a:pathLst>
                <a:path w="1835" h="1092" fill="none" extrusionOk="0">
                  <a:moveTo>
                    <a:pt x="0" y="1091"/>
                  </a:moveTo>
                  <a:lnTo>
                    <a:pt x="1586" y="1091"/>
                  </a:lnTo>
                  <a:lnTo>
                    <a:pt x="1834" y="1"/>
                  </a:lnTo>
                  <a:lnTo>
                    <a:pt x="0" y="1"/>
                  </a:lnTo>
                  <a:lnTo>
                    <a:pt x="0" y="109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8" name="Google Shape;1949;p66">
              <a:extLst>
                <a:ext uri="{FF2B5EF4-FFF2-40B4-BE49-F238E27FC236}">
                  <a16:creationId xmlns:a16="http://schemas.microsoft.com/office/drawing/2014/main" id="{3B224C5B-E45A-D2B8-753E-76D2041548EE}"/>
                </a:ext>
              </a:extLst>
            </p:cNvPr>
            <p:cNvSpPr/>
            <p:nvPr/>
          </p:nvSpPr>
          <p:spPr>
            <a:xfrm>
              <a:off x="544250" y="3642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29" name="Google Shape;1950;p66">
              <a:extLst>
                <a:ext uri="{FF2B5EF4-FFF2-40B4-BE49-F238E27FC236}">
                  <a16:creationId xmlns:a16="http://schemas.microsoft.com/office/drawing/2014/main" id="{DB1030C0-2544-9535-9D53-F33117036B86}"/>
                </a:ext>
              </a:extLst>
            </p:cNvPr>
            <p:cNvSpPr/>
            <p:nvPr/>
          </p:nvSpPr>
          <p:spPr>
            <a:xfrm>
              <a:off x="358325" y="3392875"/>
              <a:ext cx="47125" cy="27300"/>
            </a:xfrm>
            <a:custGeom>
              <a:avLst/>
              <a:gdLst/>
              <a:ahLst/>
              <a:cxnLst/>
              <a:rect l="l" t="t" r="r" b="b"/>
              <a:pathLst>
                <a:path w="1885" h="1092" extrusionOk="0">
                  <a:moveTo>
                    <a:pt x="199" y="1"/>
                  </a:moveTo>
                  <a:lnTo>
                    <a:pt x="1" y="1091"/>
                  </a:lnTo>
                  <a:lnTo>
                    <a:pt x="1885" y="1091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0" name="Google Shape;1951;p66">
              <a:extLst>
                <a:ext uri="{FF2B5EF4-FFF2-40B4-BE49-F238E27FC236}">
                  <a16:creationId xmlns:a16="http://schemas.microsoft.com/office/drawing/2014/main" id="{E1B34637-16E5-C478-FC3D-B43E5AD8074F}"/>
                </a:ext>
              </a:extLst>
            </p:cNvPr>
            <p:cNvSpPr/>
            <p:nvPr/>
          </p:nvSpPr>
          <p:spPr>
            <a:xfrm>
              <a:off x="358325" y="3392875"/>
              <a:ext cx="47125" cy="27300"/>
            </a:xfrm>
            <a:custGeom>
              <a:avLst/>
              <a:gdLst/>
              <a:ahLst/>
              <a:cxnLst/>
              <a:rect l="l" t="t" r="r" b="b"/>
              <a:pathLst>
                <a:path w="1885" h="1092" fill="none" extrusionOk="0">
                  <a:moveTo>
                    <a:pt x="1885" y="1"/>
                  </a:moveTo>
                  <a:lnTo>
                    <a:pt x="199" y="1"/>
                  </a:lnTo>
                  <a:lnTo>
                    <a:pt x="1" y="1091"/>
                  </a:lnTo>
                  <a:lnTo>
                    <a:pt x="1885" y="1091"/>
                  </a:lnTo>
                  <a:lnTo>
                    <a:pt x="1885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1" name="Google Shape;1952;p66">
              <a:extLst>
                <a:ext uri="{FF2B5EF4-FFF2-40B4-BE49-F238E27FC236}">
                  <a16:creationId xmlns:a16="http://schemas.microsoft.com/office/drawing/2014/main" id="{B428FAEF-4ED5-2519-A392-F77B4F36BDAD}"/>
                </a:ext>
              </a:extLst>
            </p:cNvPr>
            <p:cNvSpPr/>
            <p:nvPr/>
          </p:nvSpPr>
          <p:spPr>
            <a:xfrm>
              <a:off x="405425" y="3392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2" name="Google Shape;1953;p66">
              <a:extLst>
                <a:ext uri="{FF2B5EF4-FFF2-40B4-BE49-F238E27FC236}">
                  <a16:creationId xmlns:a16="http://schemas.microsoft.com/office/drawing/2014/main" id="{C5F431A2-A160-390C-12AB-5120F44CF986}"/>
                </a:ext>
              </a:extLst>
            </p:cNvPr>
            <p:cNvSpPr/>
            <p:nvPr/>
          </p:nvSpPr>
          <p:spPr>
            <a:xfrm>
              <a:off x="269100" y="3252825"/>
              <a:ext cx="411500" cy="195850"/>
            </a:xfrm>
            <a:custGeom>
              <a:avLst/>
              <a:gdLst/>
              <a:ahLst/>
              <a:cxnLst/>
              <a:rect l="l" t="t" r="r" b="b"/>
              <a:pathLst>
                <a:path w="16460" h="7834" extrusionOk="0">
                  <a:moveTo>
                    <a:pt x="9568" y="1141"/>
                  </a:moveTo>
                  <a:lnTo>
                    <a:pt x="9717" y="1290"/>
                  </a:lnTo>
                  <a:lnTo>
                    <a:pt x="9866" y="1438"/>
                  </a:lnTo>
                  <a:lnTo>
                    <a:pt x="9915" y="1686"/>
                  </a:lnTo>
                  <a:lnTo>
                    <a:pt x="9915" y="2232"/>
                  </a:lnTo>
                  <a:lnTo>
                    <a:pt x="6544" y="2232"/>
                  </a:lnTo>
                  <a:lnTo>
                    <a:pt x="6544" y="1686"/>
                  </a:lnTo>
                  <a:lnTo>
                    <a:pt x="6594" y="1438"/>
                  </a:lnTo>
                  <a:lnTo>
                    <a:pt x="6743" y="1290"/>
                  </a:lnTo>
                  <a:lnTo>
                    <a:pt x="6891" y="1141"/>
                  </a:lnTo>
                  <a:close/>
                  <a:moveTo>
                    <a:pt x="7139" y="1"/>
                  </a:moveTo>
                  <a:lnTo>
                    <a:pt x="6792" y="50"/>
                  </a:lnTo>
                  <a:lnTo>
                    <a:pt x="6495" y="150"/>
                  </a:lnTo>
                  <a:lnTo>
                    <a:pt x="6197" y="298"/>
                  </a:lnTo>
                  <a:lnTo>
                    <a:pt x="5949" y="497"/>
                  </a:lnTo>
                  <a:lnTo>
                    <a:pt x="5751" y="744"/>
                  </a:lnTo>
                  <a:lnTo>
                    <a:pt x="5602" y="1042"/>
                  </a:lnTo>
                  <a:lnTo>
                    <a:pt x="5503" y="1339"/>
                  </a:lnTo>
                  <a:lnTo>
                    <a:pt x="5454" y="1686"/>
                  </a:lnTo>
                  <a:lnTo>
                    <a:pt x="5454" y="2232"/>
                  </a:lnTo>
                  <a:lnTo>
                    <a:pt x="2182" y="2232"/>
                  </a:lnTo>
                  <a:lnTo>
                    <a:pt x="1934" y="2331"/>
                  </a:lnTo>
                  <a:lnTo>
                    <a:pt x="1636" y="2480"/>
                  </a:lnTo>
                  <a:lnTo>
                    <a:pt x="1438" y="2628"/>
                  </a:lnTo>
                  <a:lnTo>
                    <a:pt x="1240" y="2827"/>
                  </a:lnTo>
                  <a:lnTo>
                    <a:pt x="1041" y="3074"/>
                  </a:lnTo>
                  <a:lnTo>
                    <a:pt x="942" y="3322"/>
                  </a:lnTo>
                  <a:lnTo>
                    <a:pt x="843" y="3620"/>
                  </a:lnTo>
                  <a:lnTo>
                    <a:pt x="0" y="7834"/>
                  </a:lnTo>
                  <a:lnTo>
                    <a:pt x="2281" y="7834"/>
                  </a:lnTo>
                  <a:lnTo>
                    <a:pt x="2777" y="4958"/>
                  </a:lnTo>
                  <a:lnTo>
                    <a:pt x="2826" y="4760"/>
                  </a:lnTo>
                  <a:lnTo>
                    <a:pt x="2925" y="4611"/>
                  </a:lnTo>
                  <a:lnTo>
                    <a:pt x="3124" y="4512"/>
                  </a:lnTo>
                  <a:lnTo>
                    <a:pt x="3322" y="4463"/>
                  </a:lnTo>
                  <a:lnTo>
                    <a:pt x="13138" y="4463"/>
                  </a:lnTo>
                  <a:lnTo>
                    <a:pt x="13336" y="4512"/>
                  </a:lnTo>
                  <a:lnTo>
                    <a:pt x="13534" y="4611"/>
                  </a:lnTo>
                  <a:lnTo>
                    <a:pt x="13633" y="4760"/>
                  </a:lnTo>
                  <a:lnTo>
                    <a:pt x="13683" y="4958"/>
                  </a:lnTo>
                  <a:lnTo>
                    <a:pt x="14179" y="7834"/>
                  </a:lnTo>
                  <a:lnTo>
                    <a:pt x="16459" y="7834"/>
                  </a:lnTo>
                  <a:lnTo>
                    <a:pt x="15616" y="3620"/>
                  </a:lnTo>
                  <a:lnTo>
                    <a:pt x="15517" y="3322"/>
                  </a:lnTo>
                  <a:lnTo>
                    <a:pt x="15418" y="3074"/>
                  </a:lnTo>
                  <a:lnTo>
                    <a:pt x="15220" y="2827"/>
                  </a:lnTo>
                  <a:lnTo>
                    <a:pt x="15022" y="2628"/>
                  </a:lnTo>
                  <a:lnTo>
                    <a:pt x="14823" y="2480"/>
                  </a:lnTo>
                  <a:lnTo>
                    <a:pt x="14526" y="2331"/>
                  </a:lnTo>
                  <a:lnTo>
                    <a:pt x="14278" y="2232"/>
                  </a:lnTo>
                  <a:lnTo>
                    <a:pt x="11006" y="2232"/>
                  </a:lnTo>
                  <a:lnTo>
                    <a:pt x="11006" y="1686"/>
                  </a:lnTo>
                  <a:lnTo>
                    <a:pt x="10956" y="1339"/>
                  </a:lnTo>
                  <a:lnTo>
                    <a:pt x="10857" y="1042"/>
                  </a:lnTo>
                  <a:lnTo>
                    <a:pt x="10709" y="744"/>
                  </a:lnTo>
                  <a:lnTo>
                    <a:pt x="10510" y="497"/>
                  </a:lnTo>
                  <a:lnTo>
                    <a:pt x="10262" y="298"/>
                  </a:lnTo>
                  <a:lnTo>
                    <a:pt x="9965" y="150"/>
                  </a:lnTo>
                  <a:lnTo>
                    <a:pt x="9667" y="50"/>
                  </a:lnTo>
                  <a:lnTo>
                    <a:pt x="9320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3" name="Google Shape;1954;p66">
              <a:extLst>
                <a:ext uri="{FF2B5EF4-FFF2-40B4-BE49-F238E27FC236}">
                  <a16:creationId xmlns:a16="http://schemas.microsoft.com/office/drawing/2014/main" id="{62AE10EC-868B-CA13-AE5C-95AEAA1A779B}"/>
                </a:ext>
              </a:extLst>
            </p:cNvPr>
            <p:cNvSpPr/>
            <p:nvPr/>
          </p:nvSpPr>
          <p:spPr>
            <a:xfrm>
              <a:off x="269100" y="3252825"/>
              <a:ext cx="411500" cy="195850"/>
            </a:xfrm>
            <a:custGeom>
              <a:avLst/>
              <a:gdLst/>
              <a:ahLst/>
              <a:cxnLst/>
              <a:rect l="l" t="t" r="r" b="b"/>
              <a:pathLst>
                <a:path w="16460" h="7834" fill="none" extrusionOk="0">
                  <a:moveTo>
                    <a:pt x="15616" y="3620"/>
                  </a:moveTo>
                  <a:lnTo>
                    <a:pt x="15616" y="3620"/>
                  </a:lnTo>
                  <a:lnTo>
                    <a:pt x="15517" y="3322"/>
                  </a:lnTo>
                  <a:lnTo>
                    <a:pt x="15418" y="3074"/>
                  </a:lnTo>
                  <a:lnTo>
                    <a:pt x="15220" y="2827"/>
                  </a:lnTo>
                  <a:lnTo>
                    <a:pt x="15022" y="2628"/>
                  </a:lnTo>
                  <a:lnTo>
                    <a:pt x="14823" y="2480"/>
                  </a:lnTo>
                  <a:lnTo>
                    <a:pt x="14526" y="2331"/>
                  </a:lnTo>
                  <a:lnTo>
                    <a:pt x="14278" y="2232"/>
                  </a:lnTo>
                  <a:lnTo>
                    <a:pt x="13981" y="2232"/>
                  </a:lnTo>
                  <a:lnTo>
                    <a:pt x="11006" y="2232"/>
                  </a:lnTo>
                  <a:lnTo>
                    <a:pt x="11006" y="1686"/>
                  </a:lnTo>
                  <a:lnTo>
                    <a:pt x="11006" y="1686"/>
                  </a:lnTo>
                  <a:lnTo>
                    <a:pt x="10956" y="1339"/>
                  </a:lnTo>
                  <a:lnTo>
                    <a:pt x="10857" y="1042"/>
                  </a:lnTo>
                  <a:lnTo>
                    <a:pt x="10709" y="744"/>
                  </a:lnTo>
                  <a:lnTo>
                    <a:pt x="10510" y="497"/>
                  </a:lnTo>
                  <a:lnTo>
                    <a:pt x="10262" y="298"/>
                  </a:lnTo>
                  <a:lnTo>
                    <a:pt x="9965" y="150"/>
                  </a:lnTo>
                  <a:lnTo>
                    <a:pt x="9667" y="50"/>
                  </a:lnTo>
                  <a:lnTo>
                    <a:pt x="9320" y="1"/>
                  </a:lnTo>
                  <a:lnTo>
                    <a:pt x="7139" y="1"/>
                  </a:lnTo>
                  <a:lnTo>
                    <a:pt x="7139" y="1"/>
                  </a:lnTo>
                  <a:lnTo>
                    <a:pt x="6792" y="50"/>
                  </a:lnTo>
                  <a:lnTo>
                    <a:pt x="6495" y="150"/>
                  </a:lnTo>
                  <a:lnTo>
                    <a:pt x="6197" y="298"/>
                  </a:lnTo>
                  <a:lnTo>
                    <a:pt x="5949" y="497"/>
                  </a:lnTo>
                  <a:lnTo>
                    <a:pt x="5751" y="744"/>
                  </a:lnTo>
                  <a:lnTo>
                    <a:pt x="5602" y="1042"/>
                  </a:lnTo>
                  <a:lnTo>
                    <a:pt x="5503" y="1339"/>
                  </a:lnTo>
                  <a:lnTo>
                    <a:pt x="5454" y="1686"/>
                  </a:lnTo>
                  <a:lnTo>
                    <a:pt x="5454" y="2232"/>
                  </a:lnTo>
                  <a:lnTo>
                    <a:pt x="2479" y="2232"/>
                  </a:lnTo>
                  <a:lnTo>
                    <a:pt x="2479" y="2232"/>
                  </a:lnTo>
                  <a:lnTo>
                    <a:pt x="2182" y="2232"/>
                  </a:lnTo>
                  <a:lnTo>
                    <a:pt x="1934" y="2331"/>
                  </a:lnTo>
                  <a:lnTo>
                    <a:pt x="1636" y="2480"/>
                  </a:lnTo>
                  <a:lnTo>
                    <a:pt x="1438" y="2628"/>
                  </a:lnTo>
                  <a:lnTo>
                    <a:pt x="1240" y="2827"/>
                  </a:lnTo>
                  <a:lnTo>
                    <a:pt x="1041" y="3074"/>
                  </a:lnTo>
                  <a:lnTo>
                    <a:pt x="942" y="3322"/>
                  </a:lnTo>
                  <a:lnTo>
                    <a:pt x="843" y="3620"/>
                  </a:lnTo>
                  <a:lnTo>
                    <a:pt x="0" y="7834"/>
                  </a:lnTo>
                  <a:lnTo>
                    <a:pt x="2281" y="7834"/>
                  </a:lnTo>
                  <a:lnTo>
                    <a:pt x="2777" y="4958"/>
                  </a:lnTo>
                  <a:lnTo>
                    <a:pt x="2777" y="4958"/>
                  </a:lnTo>
                  <a:lnTo>
                    <a:pt x="2826" y="4760"/>
                  </a:lnTo>
                  <a:lnTo>
                    <a:pt x="2925" y="4611"/>
                  </a:lnTo>
                  <a:lnTo>
                    <a:pt x="3124" y="4512"/>
                  </a:lnTo>
                  <a:lnTo>
                    <a:pt x="3322" y="4463"/>
                  </a:lnTo>
                  <a:lnTo>
                    <a:pt x="13138" y="4463"/>
                  </a:lnTo>
                  <a:lnTo>
                    <a:pt x="13138" y="4463"/>
                  </a:lnTo>
                  <a:lnTo>
                    <a:pt x="13336" y="4512"/>
                  </a:lnTo>
                  <a:lnTo>
                    <a:pt x="13534" y="4611"/>
                  </a:lnTo>
                  <a:lnTo>
                    <a:pt x="13633" y="4760"/>
                  </a:lnTo>
                  <a:lnTo>
                    <a:pt x="13683" y="4958"/>
                  </a:lnTo>
                  <a:lnTo>
                    <a:pt x="14179" y="7834"/>
                  </a:lnTo>
                  <a:lnTo>
                    <a:pt x="16459" y="7834"/>
                  </a:lnTo>
                  <a:lnTo>
                    <a:pt x="15616" y="362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4" name="Google Shape;1955;p66">
              <a:extLst>
                <a:ext uri="{FF2B5EF4-FFF2-40B4-BE49-F238E27FC236}">
                  <a16:creationId xmlns:a16="http://schemas.microsoft.com/office/drawing/2014/main" id="{C2C74CEE-B6EA-366E-6DB0-160FB402697D}"/>
                </a:ext>
              </a:extLst>
            </p:cNvPr>
            <p:cNvSpPr/>
            <p:nvPr/>
          </p:nvSpPr>
          <p:spPr>
            <a:xfrm>
              <a:off x="432700" y="3281350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fill="none" extrusionOk="0">
                  <a:moveTo>
                    <a:pt x="0" y="545"/>
                  </a:moveTo>
                  <a:lnTo>
                    <a:pt x="0" y="545"/>
                  </a:lnTo>
                  <a:lnTo>
                    <a:pt x="50" y="297"/>
                  </a:lnTo>
                  <a:lnTo>
                    <a:pt x="199" y="149"/>
                  </a:lnTo>
                  <a:lnTo>
                    <a:pt x="347" y="0"/>
                  </a:lnTo>
                  <a:lnTo>
                    <a:pt x="595" y="0"/>
                  </a:lnTo>
                  <a:lnTo>
                    <a:pt x="2776" y="0"/>
                  </a:lnTo>
                  <a:lnTo>
                    <a:pt x="2776" y="0"/>
                  </a:lnTo>
                  <a:lnTo>
                    <a:pt x="3024" y="0"/>
                  </a:lnTo>
                  <a:lnTo>
                    <a:pt x="3173" y="149"/>
                  </a:lnTo>
                  <a:lnTo>
                    <a:pt x="3322" y="297"/>
                  </a:lnTo>
                  <a:lnTo>
                    <a:pt x="3371" y="545"/>
                  </a:lnTo>
                  <a:lnTo>
                    <a:pt x="3371" y="1091"/>
                  </a:lnTo>
                  <a:lnTo>
                    <a:pt x="0" y="1091"/>
                  </a:lnTo>
                  <a:lnTo>
                    <a:pt x="0" y="545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5" name="Google Shape;1956;p66">
              <a:extLst>
                <a:ext uri="{FF2B5EF4-FFF2-40B4-BE49-F238E27FC236}">
                  <a16:creationId xmlns:a16="http://schemas.microsoft.com/office/drawing/2014/main" id="{CF1FBB3C-20DF-D893-3ADE-31F0651BC972}"/>
                </a:ext>
              </a:extLst>
            </p:cNvPr>
            <p:cNvSpPr/>
            <p:nvPr/>
          </p:nvSpPr>
          <p:spPr>
            <a:xfrm>
              <a:off x="432700" y="3294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6" name="Google Shape;1957;p66">
              <a:extLst>
                <a:ext uri="{FF2B5EF4-FFF2-40B4-BE49-F238E27FC236}">
                  <a16:creationId xmlns:a16="http://schemas.microsoft.com/office/drawing/2014/main" id="{65B24AE2-DA2C-397D-B197-82888F01A2A8}"/>
                </a:ext>
              </a:extLst>
            </p:cNvPr>
            <p:cNvSpPr/>
            <p:nvPr/>
          </p:nvSpPr>
          <p:spPr>
            <a:xfrm>
              <a:off x="269100" y="3587450"/>
              <a:ext cx="411500" cy="138850"/>
            </a:xfrm>
            <a:custGeom>
              <a:avLst/>
              <a:gdLst/>
              <a:ahLst/>
              <a:cxnLst/>
              <a:rect l="l" t="t" r="r" b="b"/>
              <a:pathLst>
                <a:path w="16460" h="5554" extrusionOk="0">
                  <a:moveTo>
                    <a:pt x="0" y="1"/>
                  </a:moveTo>
                  <a:lnTo>
                    <a:pt x="843" y="4215"/>
                  </a:lnTo>
                  <a:lnTo>
                    <a:pt x="942" y="4512"/>
                  </a:lnTo>
                  <a:lnTo>
                    <a:pt x="1041" y="4760"/>
                  </a:lnTo>
                  <a:lnTo>
                    <a:pt x="1240" y="5008"/>
                  </a:lnTo>
                  <a:lnTo>
                    <a:pt x="1438" y="5206"/>
                  </a:lnTo>
                  <a:lnTo>
                    <a:pt x="1636" y="5355"/>
                  </a:lnTo>
                  <a:lnTo>
                    <a:pt x="1934" y="5454"/>
                  </a:lnTo>
                  <a:lnTo>
                    <a:pt x="2182" y="5553"/>
                  </a:lnTo>
                  <a:lnTo>
                    <a:pt x="14278" y="5553"/>
                  </a:lnTo>
                  <a:lnTo>
                    <a:pt x="14526" y="5454"/>
                  </a:lnTo>
                  <a:lnTo>
                    <a:pt x="14823" y="5355"/>
                  </a:lnTo>
                  <a:lnTo>
                    <a:pt x="15022" y="5206"/>
                  </a:lnTo>
                  <a:lnTo>
                    <a:pt x="15220" y="5008"/>
                  </a:lnTo>
                  <a:lnTo>
                    <a:pt x="15418" y="4760"/>
                  </a:lnTo>
                  <a:lnTo>
                    <a:pt x="15517" y="4512"/>
                  </a:lnTo>
                  <a:lnTo>
                    <a:pt x="15616" y="4215"/>
                  </a:lnTo>
                  <a:lnTo>
                    <a:pt x="16459" y="1"/>
                  </a:lnTo>
                  <a:lnTo>
                    <a:pt x="14179" y="1"/>
                  </a:lnTo>
                  <a:lnTo>
                    <a:pt x="13633" y="2876"/>
                  </a:lnTo>
                  <a:lnTo>
                    <a:pt x="13534" y="3025"/>
                  </a:lnTo>
                  <a:lnTo>
                    <a:pt x="13435" y="3174"/>
                  </a:lnTo>
                  <a:lnTo>
                    <a:pt x="13237" y="3273"/>
                  </a:lnTo>
                  <a:lnTo>
                    <a:pt x="13088" y="3322"/>
                  </a:lnTo>
                  <a:lnTo>
                    <a:pt x="3371" y="3322"/>
                  </a:lnTo>
                  <a:lnTo>
                    <a:pt x="3173" y="3273"/>
                  </a:lnTo>
                  <a:lnTo>
                    <a:pt x="3024" y="3174"/>
                  </a:lnTo>
                  <a:lnTo>
                    <a:pt x="2925" y="3025"/>
                  </a:lnTo>
                  <a:lnTo>
                    <a:pt x="2826" y="2876"/>
                  </a:lnTo>
                  <a:lnTo>
                    <a:pt x="228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7" name="Google Shape;1958;p66">
              <a:extLst>
                <a:ext uri="{FF2B5EF4-FFF2-40B4-BE49-F238E27FC236}">
                  <a16:creationId xmlns:a16="http://schemas.microsoft.com/office/drawing/2014/main" id="{7C5157D4-D76C-0AE3-3A62-C090B3F15108}"/>
                </a:ext>
              </a:extLst>
            </p:cNvPr>
            <p:cNvSpPr/>
            <p:nvPr/>
          </p:nvSpPr>
          <p:spPr>
            <a:xfrm>
              <a:off x="269100" y="3587450"/>
              <a:ext cx="411500" cy="138850"/>
            </a:xfrm>
            <a:custGeom>
              <a:avLst/>
              <a:gdLst/>
              <a:ahLst/>
              <a:cxnLst/>
              <a:rect l="l" t="t" r="r" b="b"/>
              <a:pathLst>
                <a:path w="16460" h="5554" fill="none" extrusionOk="0">
                  <a:moveTo>
                    <a:pt x="15616" y="4215"/>
                  </a:moveTo>
                  <a:lnTo>
                    <a:pt x="16459" y="1"/>
                  </a:lnTo>
                  <a:lnTo>
                    <a:pt x="14179" y="1"/>
                  </a:lnTo>
                  <a:lnTo>
                    <a:pt x="13633" y="2876"/>
                  </a:lnTo>
                  <a:lnTo>
                    <a:pt x="13633" y="2876"/>
                  </a:lnTo>
                  <a:lnTo>
                    <a:pt x="13534" y="3025"/>
                  </a:lnTo>
                  <a:lnTo>
                    <a:pt x="13435" y="3174"/>
                  </a:lnTo>
                  <a:lnTo>
                    <a:pt x="13237" y="3273"/>
                  </a:lnTo>
                  <a:lnTo>
                    <a:pt x="13088" y="3322"/>
                  </a:lnTo>
                  <a:lnTo>
                    <a:pt x="3371" y="3322"/>
                  </a:lnTo>
                  <a:lnTo>
                    <a:pt x="3371" y="3322"/>
                  </a:lnTo>
                  <a:lnTo>
                    <a:pt x="3173" y="3273"/>
                  </a:lnTo>
                  <a:lnTo>
                    <a:pt x="3024" y="3174"/>
                  </a:lnTo>
                  <a:lnTo>
                    <a:pt x="2925" y="3025"/>
                  </a:lnTo>
                  <a:lnTo>
                    <a:pt x="2826" y="2876"/>
                  </a:lnTo>
                  <a:lnTo>
                    <a:pt x="2281" y="1"/>
                  </a:lnTo>
                  <a:lnTo>
                    <a:pt x="0" y="1"/>
                  </a:lnTo>
                  <a:lnTo>
                    <a:pt x="843" y="4215"/>
                  </a:lnTo>
                  <a:lnTo>
                    <a:pt x="843" y="4215"/>
                  </a:lnTo>
                  <a:lnTo>
                    <a:pt x="942" y="4512"/>
                  </a:lnTo>
                  <a:lnTo>
                    <a:pt x="1041" y="4760"/>
                  </a:lnTo>
                  <a:lnTo>
                    <a:pt x="1240" y="5008"/>
                  </a:lnTo>
                  <a:lnTo>
                    <a:pt x="1438" y="5206"/>
                  </a:lnTo>
                  <a:lnTo>
                    <a:pt x="1636" y="5355"/>
                  </a:lnTo>
                  <a:lnTo>
                    <a:pt x="1934" y="5454"/>
                  </a:lnTo>
                  <a:lnTo>
                    <a:pt x="2182" y="5553"/>
                  </a:lnTo>
                  <a:lnTo>
                    <a:pt x="2479" y="5553"/>
                  </a:lnTo>
                  <a:lnTo>
                    <a:pt x="13981" y="5553"/>
                  </a:lnTo>
                  <a:lnTo>
                    <a:pt x="13981" y="5553"/>
                  </a:lnTo>
                  <a:lnTo>
                    <a:pt x="14278" y="5553"/>
                  </a:lnTo>
                  <a:lnTo>
                    <a:pt x="14526" y="5454"/>
                  </a:lnTo>
                  <a:lnTo>
                    <a:pt x="14823" y="5355"/>
                  </a:lnTo>
                  <a:lnTo>
                    <a:pt x="15022" y="5206"/>
                  </a:lnTo>
                  <a:lnTo>
                    <a:pt x="15220" y="5008"/>
                  </a:lnTo>
                  <a:lnTo>
                    <a:pt x="15418" y="4760"/>
                  </a:lnTo>
                  <a:lnTo>
                    <a:pt x="15517" y="4512"/>
                  </a:lnTo>
                  <a:lnTo>
                    <a:pt x="15616" y="4215"/>
                  </a:lnTo>
                  <a:lnTo>
                    <a:pt x="15616" y="4215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8" name="Google Shape;1959;p66">
              <a:extLst>
                <a:ext uri="{FF2B5EF4-FFF2-40B4-BE49-F238E27FC236}">
                  <a16:creationId xmlns:a16="http://schemas.microsoft.com/office/drawing/2014/main" id="{5942454F-7E9D-F1FE-0C24-FB48A649E96C}"/>
                </a:ext>
              </a:extLst>
            </p:cNvPr>
            <p:cNvSpPr/>
            <p:nvPr/>
          </p:nvSpPr>
          <p:spPr>
            <a:xfrm>
              <a:off x="659500" y="3692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39" name="Google Shape;1960;p66">
              <a:extLst>
                <a:ext uri="{FF2B5EF4-FFF2-40B4-BE49-F238E27FC236}">
                  <a16:creationId xmlns:a16="http://schemas.microsoft.com/office/drawing/2014/main" id="{B1D5A7A3-E1BE-54E7-EF8A-2F10F4D2F630}"/>
                </a:ext>
              </a:extLst>
            </p:cNvPr>
            <p:cNvSpPr/>
            <p:nvPr/>
          </p:nvSpPr>
          <p:spPr>
            <a:xfrm>
              <a:off x="349650" y="3558950"/>
              <a:ext cx="55800" cy="28525"/>
            </a:xfrm>
            <a:custGeom>
              <a:avLst/>
              <a:gdLst/>
              <a:ahLst/>
              <a:cxnLst/>
              <a:rect l="l" t="t" r="r" b="b"/>
              <a:pathLst>
                <a:path w="2232" h="1141" extrusionOk="0">
                  <a:moveTo>
                    <a:pt x="1" y="1"/>
                  </a:moveTo>
                  <a:lnTo>
                    <a:pt x="1" y="348"/>
                  </a:lnTo>
                  <a:lnTo>
                    <a:pt x="149" y="1141"/>
                  </a:lnTo>
                  <a:lnTo>
                    <a:pt x="2232" y="1141"/>
                  </a:lnTo>
                  <a:lnTo>
                    <a:pt x="2232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0" name="Google Shape;1961;p66">
              <a:extLst>
                <a:ext uri="{FF2B5EF4-FFF2-40B4-BE49-F238E27FC236}">
                  <a16:creationId xmlns:a16="http://schemas.microsoft.com/office/drawing/2014/main" id="{E523DC4D-9EC2-8B57-7735-1506171CAB32}"/>
                </a:ext>
              </a:extLst>
            </p:cNvPr>
            <p:cNvSpPr/>
            <p:nvPr/>
          </p:nvSpPr>
          <p:spPr>
            <a:xfrm>
              <a:off x="349650" y="3558950"/>
              <a:ext cx="55800" cy="28525"/>
            </a:xfrm>
            <a:custGeom>
              <a:avLst/>
              <a:gdLst/>
              <a:ahLst/>
              <a:cxnLst/>
              <a:rect l="l" t="t" r="r" b="b"/>
              <a:pathLst>
                <a:path w="2232" h="1141" fill="none" extrusionOk="0">
                  <a:moveTo>
                    <a:pt x="1" y="348"/>
                  </a:moveTo>
                  <a:lnTo>
                    <a:pt x="149" y="1141"/>
                  </a:lnTo>
                  <a:lnTo>
                    <a:pt x="2232" y="1141"/>
                  </a:lnTo>
                  <a:lnTo>
                    <a:pt x="2232" y="1"/>
                  </a:lnTo>
                  <a:lnTo>
                    <a:pt x="1" y="1"/>
                  </a:lnTo>
                  <a:lnTo>
                    <a:pt x="1" y="348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1" name="Google Shape;1962;p66">
              <a:extLst>
                <a:ext uri="{FF2B5EF4-FFF2-40B4-BE49-F238E27FC236}">
                  <a16:creationId xmlns:a16="http://schemas.microsoft.com/office/drawing/2014/main" id="{839D997C-CC42-8F34-206B-A76B1D220467}"/>
                </a:ext>
              </a:extLst>
            </p:cNvPr>
            <p:cNvSpPr/>
            <p:nvPr/>
          </p:nvSpPr>
          <p:spPr>
            <a:xfrm>
              <a:off x="349650" y="356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2" name="Google Shape;1963;p66">
              <a:extLst>
                <a:ext uri="{FF2B5EF4-FFF2-40B4-BE49-F238E27FC236}">
                  <a16:creationId xmlns:a16="http://schemas.microsoft.com/office/drawing/2014/main" id="{EB10995D-2CF2-9A9A-C873-3E8AE8DA59DF}"/>
                </a:ext>
              </a:extLst>
            </p:cNvPr>
            <p:cNvSpPr/>
            <p:nvPr/>
          </p:nvSpPr>
          <p:spPr>
            <a:xfrm>
              <a:off x="432700" y="3558950"/>
              <a:ext cx="84300" cy="28525"/>
            </a:xfrm>
            <a:custGeom>
              <a:avLst/>
              <a:gdLst/>
              <a:ahLst/>
              <a:cxnLst/>
              <a:rect l="l" t="t" r="r" b="b"/>
              <a:pathLst>
                <a:path w="3372" h="1141" extrusionOk="0">
                  <a:moveTo>
                    <a:pt x="0" y="1"/>
                  </a:moveTo>
                  <a:lnTo>
                    <a:pt x="0" y="1141"/>
                  </a:lnTo>
                  <a:lnTo>
                    <a:pt x="3371" y="1141"/>
                  </a:lnTo>
                  <a:lnTo>
                    <a:pt x="337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3" name="Google Shape;1964;p66">
              <a:extLst>
                <a:ext uri="{FF2B5EF4-FFF2-40B4-BE49-F238E27FC236}">
                  <a16:creationId xmlns:a16="http://schemas.microsoft.com/office/drawing/2014/main" id="{991716E4-9EE4-4F0C-03AF-31BEF4675C4C}"/>
                </a:ext>
              </a:extLst>
            </p:cNvPr>
            <p:cNvSpPr/>
            <p:nvPr/>
          </p:nvSpPr>
          <p:spPr>
            <a:xfrm>
              <a:off x="544250" y="3558950"/>
              <a:ext cx="55775" cy="28525"/>
            </a:xfrm>
            <a:custGeom>
              <a:avLst/>
              <a:gdLst/>
              <a:ahLst/>
              <a:cxnLst/>
              <a:rect l="l" t="t" r="r" b="b"/>
              <a:pathLst>
                <a:path w="2231" h="1141" extrusionOk="0">
                  <a:moveTo>
                    <a:pt x="0" y="1"/>
                  </a:moveTo>
                  <a:lnTo>
                    <a:pt x="0" y="1141"/>
                  </a:lnTo>
                  <a:lnTo>
                    <a:pt x="2033" y="1141"/>
                  </a:lnTo>
                  <a:lnTo>
                    <a:pt x="2231" y="298"/>
                  </a:lnTo>
                  <a:lnTo>
                    <a:pt x="223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4" name="Google Shape;1965;p66">
              <a:extLst>
                <a:ext uri="{FF2B5EF4-FFF2-40B4-BE49-F238E27FC236}">
                  <a16:creationId xmlns:a16="http://schemas.microsoft.com/office/drawing/2014/main" id="{57650A30-6B80-5EE2-3033-8687F617A68A}"/>
                </a:ext>
              </a:extLst>
            </p:cNvPr>
            <p:cNvSpPr/>
            <p:nvPr/>
          </p:nvSpPr>
          <p:spPr>
            <a:xfrm>
              <a:off x="544250" y="3558950"/>
              <a:ext cx="55775" cy="28525"/>
            </a:xfrm>
            <a:custGeom>
              <a:avLst/>
              <a:gdLst/>
              <a:ahLst/>
              <a:cxnLst/>
              <a:rect l="l" t="t" r="r" b="b"/>
              <a:pathLst>
                <a:path w="2231" h="1141" fill="none" extrusionOk="0">
                  <a:moveTo>
                    <a:pt x="0" y="1141"/>
                  </a:moveTo>
                  <a:lnTo>
                    <a:pt x="2033" y="1141"/>
                  </a:lnTo>
                  <a:lnTo>
                    <a:pt x="2231" y="298"/>
                  </a:lnTo>
                  <a:lnTo>
                    <a:pt x="2231" y="1"/>
                  </a:lnTo>
                  <a:lnTo>
                    <a:pt x="0" y="1"/>
                  </a:lnTo>
                  <a:lnTo>
                    <a:pt x="0" y="114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5" name="Google Shape;1966;p66">
              <a:extLst>
                <a:ext uri="{FF2B5EF4-FFF2-40B4-BE49-F238E27FC236}">
                  <a16:creationId xmlns:a16="http://schemas.microsoft.com/office/drawing/2014/main" id="{E60EE81A-7E98-1C8A-92C8-A2CCCF3F148D}"/>
                </a:ext>
              </a:extLst>
            </p:cNvPr>
            <p:cNvSpPr/>
            <p:nvPr/>
          </p:nvSpPr>
          <p:spPr>
            <a:xfrm>
              <a:off x="544250" y="35874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6" name="Google Shape;1967;p66">
              <a:extLst>
                <a:ext uri="{FF2B5EF4-FFF2-40B4-BE49-F238E27FC236}">
                  <a16:creationId xmlns:a16="http://schemas.microsoft.com/office/drawing/2014/main" id="{2E81F3AE-374E-EAB1-F1E4-196B59DDA541}"/>
                </a:ext>
              </a:extLst>
            </p:cNvPr>
            <p:cNvSpPr/>
            <p:nvPr/>
          </p:nvSpPr>
          <p:spPr>
            <a:xfrm>
              <a:off x="238125" y="3475925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extrusionOk="0">
                  <a:moveTo>
                    <a:pt x="1091" y="0"/>
                  </a:moveTo>
                  <a:lnTo>
                    <a:pt x="892" y="50"/>
                  </a:lnTo>
                  <a:lnTo>
                    <a:pt x="694" y="99"/>
                  </a:lnTo>
                  <a:lnTo>
                    <a:pt x="496" y="199"/>
                  </a:lnTo>
                  <a:lnTo>
                    <a:pt x="297" y="347"/>
                  </a:lnTo>
                  <a:lnTo>
                    <a:pt x="198" y="496"/>
                  </a:lnTo>
                  <a:lnTo>
                    <a:pt x="99" y="694"/>
                  </a:lnTo>
                  <a:lnTo>
                    <a:pt x="0" y="893"/>
                  </a:lnTo>
                  <a:lnTo>
                    <a:pt x="0" y="1091"/>
                  </a:lnTo>
                  <a:lnTo>
                    <a:pt x="3371" y="1091"/>
                  </a:lnTo>
                  <a:lnTo>
                    <a:pt x="3371" y="0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7" name="Google Shape;1968;p66">
              <a:extLst>
                <a:ext uri="{FF2B5EF4-FFF2-40B4-BE49-F238E27FC236}">
                  <a16:creationId xmlns:a16="http://schemas.microsoft.com/office/drawing/2014/main" id="{F657FB26-64EB-5FCC-18CA-5E9A191629A6}"/>
                </a:ext>
              </a:extLst>
            </p:cNvPr>
            <p:cNvSpPr/>
            <p:nvPr/>
          </p:nvSpPr>
          <p:spPr>
            <a:xfrm>
              <a:off x="238125" y="3475925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fill="none" extrusionOk="0">
                  <a:moveTo>
                    <a:pt x="3371" y="0"/>
                  </a:moveTo>
                  <a:lnTo>
                    <a:pt x="1091" y="0"/>
                  </a:lnTo>
                  <a:lnTo>
                    <a:pt x="1091" y="0"/>
                  </a:lnTo>
                  <a:lnTo>
                    <a:pt x="892" y="50"/>
                  </a:lnTo>
                  <a:lnTo>
                    <a:pt x="694" y="99"/>
                  </a:lnTo>
                  <a:lnTo>
                    <a:pt x="496" y="199"/>
                  </a:lnTo>
                  <a:lnTo>
                    <a:pt x="297" y="347"/>
                  </a:lnTo>
                  <a:lnTo>
                    <a:pt x="198" y="496"/>
                  </a:lnTo>
                  <a:lnTo>
                    <a:pt x="99" y="694"/>
                  </a:lnTo>
                  <a:lnTo>
                    <a:pt x="0" y="893"/>
                  </a:lnTo>
                  <a:lnTo>
                    <a:pt x="0" y="1091"/>
                  </a:lnTo>
                  <a:lnTo>
                    <a:pt x="3371" y="1091"/>
                  </a:lnTo>
                  <a:lnTo>
                    <a:pt x="3371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8" name="Google Shape;1969;p66">
              <a:extLst>
                <a:ext uri="{FF2B5EF4-FFF2-40B4-BE49-F238E27FC236}">
                  <a16:creationId xmlns:a16="http://schemas.microsoft.com/office/drawing/2014/main" id="{FD9F4E52-D86B-04AA-8B01-00F8BB775F3F}"/>
                </a:ext>
              </a:extLst>
            </p:cNvPr>
            <p:cNvSpPr/>
            <p:nvPr/>
          </p:nvSpPr>
          <p:spPr>
            <a:xfrm>
              <a:off x="322400" y="3475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49" name="Google Shape;1970;p66">
              <a:extLst>
                <a:ext uri="{FF2B5EF4-FFF2-40B4-BE49-F238E27FC236}">
                  <a16:creationId xmlns:a16="http://schemas.microsoft.com/office/drawing/2014/main" id="{4BBF2AAA-0B2E-319F-04BD-62A523E9DAB7}"/>
                </a:ext>
              </a:extLst>
            </p:cNvPr>
            <p:cNvSpPr/>
            <p:nvPr/>
          </p:nvSpPr>
          <p:spPr>
            <a:xfrm>
              <a:off x="238125" y="3531700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extrusionOk="0">
                  <a:moveTo>
                    <a:pt x="0" y="0"/>
                  </a:moveTo>
                  <a:lnTo>
                    <a:pt x="0" y="198"/>
                  </a:lnTo>
                  <a:lnTo>
                    <a:pt x="99" y="446"/>
                  </a:lnTo>
                  <a:lnTo>
                    <a:pt x="198" y="595"/>
                  </a:lnTo>
                  <a:lnTo>
                    <a:pt x="297" y="793"/>
                  </a:lnTo>
                  <a:lnTo>
                    <a:pt x="496" y="892"/>
                  </a:lnTo>
                  <a:lnTo>
                    <a:pt x="694" y="992"/>
                  </a:lnTo>
                  <a:lnTo>
                    <a:pt x="892" y="1091"/>
                  </a:lnTo>
                  <a:lnTo>
                    <a:pt x="3371" y="1091"/>
                  </a:lnTo>
                  <a:lnTo>
                    <a:pt x="3371" y="0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50" name="Google Shape;1971;p66">
              <a:extLst>
                <a:ext uri="{FF2B5EF4-FFF2-40B4-BE49-F238E27FC236}">
                  <a16:creationId xmlns:a16="http://schemas.microsoft.com/office/drawing/2014/main" id="{4046A5CD-0DCE-286B-241F-37F2FC8DE186}"/>
                </a:ext>
              </a:extLst>
            </p:cNvPr>
            <p:cNvSpPr/>
            <p:nvPr/>
          </p:nvSpPr>
          <p:spPr>
            <a:xfrm>
              <a:off x="238125" y="3531700"/>
              <a:ext cx="84300" cy="27275"/>
            </a:xfrm>
            <a:custGeom>
              <a:avLst/>
              <a:gdLst/>
              <a:ahLst/>
              <a:cxnLst/>
              <a:rect l="l" t="t" r="r" b="b"/>
              <a:pathLst>
                <a:path w="3372" h="1091" fill="none" extrusionOk="0">
                  <a:moveTo>
                    <a:pt x="1091" y="1091"/>
                  </a:moveTo>
                  <a:lnTo>
                    <a:pt x="3371" y="1091"/>
                  </a:lnTo>
                  <a:lnTo>
                    <a:pt x="337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98"/>
                  </a:lnTo>
                  <a:lnTo>
                    <a:pt x="99" y="446"/>
                  </a:lnTo>
                  <a:lnTo>
                    <a:pt x="198" y="595"/>
                  </a:lnTo>
                  <a:lnTo>
                    <a:pt x="297" y="793"/>
                  </a:lnTo>
                  <a:lnTo>
                    <a:pt x="496" y="892"/>
                  </a:lnTo>
                  <a:lnTo>
                    <a:pt x="694" y="992"/>
                  </a:lnTo>
                  <a:lnTo>
                    <a:pt x="892" y="1091"/>
                  </a:lnTo>
                  <a:lnTo>
                    <a:pt x="1091" y="1091"/>
                  </a:lnTo>
                  <a:lnTo>
                    <a:pt x="1091" y="109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51" name="Google Shape;1972;p66">
              <a:extLst>
                <a:ext uri="{FF2B5EF4-FFF2-40B4-BE49-F238E27FC236}">
                  <a16:creationId xmlns:a16="http://schemas.microsoft.com/office/drawing/2014/main" id="{94512068-43EA-FE2F-5506-E969F59B1F7F}"/>
                </a:ext>
              </a:extLst>
            </p:cNvPr>
            <p:cNvSpPr/>
            <p:nvPr/>
          </p:nvSpPr>
          <p:spPr>
            <a:xfrm>
              <a:off x="265375" y="3558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52" name="Google Shape;1973;p66">
              <a:extLst>
                <a:ext uri="{FF2B5EF4-FFF2-40B4-BE49-F238E27FC236}">
                  <a16:creationId xmlns:a16="http://schemas.microsoft.com/office/drawing/2014/main" id="{288EFB29-532B-0000-95A0-A4D0260B2103}"/>
                </a:ext>
              </a:extLst>
            </p:cNvPr>
            <p:cNvSpPr/>
            <p:nvPr/>
          </p:nvSpPr>
          <p:spPr>
            <a:xfrm>
              <a:off x="544250" y="3503175"/>
              <a:ext cx="55775" cy="28550"/>
            </a:xfrm>
            <a:custGeom>
              <a:avLst/>
              <a:gdLst/>
              <a:ahLst/>
              <a:cxnLst/>
              <a:rect l="l" t="t" r="r" b="b"/>
              <a:pathLst>
                <a:path w="2231" h="1142" extrusionOk="0">
                  <a:moveTo>
                    <a:pt x="0" y="1"/>
                  </a:moveTo>
                  <a:lnTo>
                    <a:pt x="0" y="1141"/>
                  </a:lnTo>
                  <a:lnTo>
                    <a:pt x="2231" y="1141"/>
                  </a:lnTo>
                  <a:lnTo>
                    <a:pt x="2231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  <p:sp>
          <p:nvSpPr>
            <p:cNvPr id="153" name="Google Shape;1974;p66">
              <a:extLst>
                <a:ext uri="{FF2B5EF4-FFF2-40B4-BE49-F238E27FC236}">
                  <a16:creationId xmlns:a16="http://schemas.microsoft.com/office/drawing/2014/main" id="{712048B3-A4A5-9D54-089D-F1FD49193777}"/>
                </a:ext>
              </a:extLst>
            </p:cNvPr>
            <p:cNvSpPr/>
            <p:nvPr/>
          </p:nvSpPr>
          <p:spPr>
            <a:xfrm>
              <a:off x="349650" y="3503175"/>
              <a:ext cx="55800" cy="28550"/>
            </a:xfrm>
            <a:custGeom>
              <a:avLst/>
              <a:gdLst/>
              <a:ahLst/>
              <a:cxnLst/>
              <a:rect l="l" t="t" r="r" b="b"/>
              <a:pathLst>
                <a:path w="2232" h="1142" extrusionOk="0">
                  <a:moveTo>
                    <a:pt x="1" y="1"/>
                  </a:moveTo>
                  <a:lnTo>
                    <a:pt x="1" y="1141"/>
                  </a:lnTo>
                  <a:lnTo>
                    <a:pt x="2232" y="1141"/>
                  </a:lnTo>
                  <a:lnTo>
                    <a:pt x="2232" y="1"/>
                  </a:lnTo>
                  <a:close/>
                </a:path>
              </a:pathLst>
            </a:custGeom>
            <a:solidFill>
              <a:schemeClr val="dk1"/>
            </a:solidFill>
            <a:ln>
              <a:solidFill>
                <a:schemeClr val="bg1"/>
              </a:solidFill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pPr algn="r" rtl="1"/>
              <a:endParaRPr sz="105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38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83"/>
          <p:cNvSpPr txBox="1">
            <a:spLocks noGrp="1"/>
          </p:cNvSpPr>
          <p:nvPr>
            <p:ph type="ctrTitle"/>
          </p:nvPr>
        </p:nvSpPr>
        <p:spPr>
          <a:xfrm>
            <a:off x="13657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نمودار ما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866" name="Google Shape;866;p83" title="Gráfico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7450" y="970712"/>
            <a:ext cx="5554251" cy="3434351"/>
          </a:xfrm>
          <a:prstGeom prst="rect">
            <a:avLst/>
          </a:prstGeom>
          <a:noFill/>
          <a:ln>
            <a:noFill/>
          </a:ln>
        </p:spPr>
      </p:pic>
      <p:sp>
        <p:nvSpPr>
          <p:cNvPr id="867" name="Google Shape;867;p83"/>
          <p:cNvSpPr txBox="1"/>
          <p:nvPr/>
        </p:nvSpPr>
        <p:spPr>
          <a:xfrm>
            <a:off x="1123475" y="4284350"/>
            <a:ext cx="6897000" cy="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spcAft>
                <a:spcPts val="1600"/>
              </a:spcAft>
            </a:pPr>
            <a:r>
              <a:rPr lang="fa-IR" sz="1200" dirty="0">
                <a:latin typeface="Lato Light"/>
                <a:ea typeface="Lato Light"/>
                <a:cs typeface="B Nazanin" panose="00000400000000000000" pitchFamily="2" charset="-78"/>
                <a:sym typeface="Lato Light"/>
              </a:rPr>
              <a:t>برای اصلاح این نمودار، روی آن کلیک کنید، پیوند را دنبال کنید، داده ها را تغییر دهید و نمودار جدید را در اینجا قرار دهید</a:t>
            </a:r>
            <a:endParaRPr sz="1200" dirty="0">
              <a:latin typeface="Lato Light"/>
              <a:ea typeface="Lato Light"/>
              <a:cs typeface="B Nazanin" panose="00000400000000000000" pitchFamily="2" charset="-78"/>
              <a:sym typeface="Lato Light"/>
            </a:endParaRPr>
          </a:p>
        </p:txBody>
      </p:sp>
      <p:sp>
        <p:nvSpPr>
          <p:cNvPr id="868" name="Google Shape;868;p83"/>
          <p:cNvSpPr txBox="1">
            <a:spLocks noGrp="1"/>
          </p:cNvSpPr>
          <p:nvPr>
            <p:ph type="ctrTitle" idx="4294967295"/>
          </p:nvPr>
        </p:nvSpPr>
        <p:spPr>
          <a:xfrm>
            <a:off x="6474725" y="2191990"/>
            <a:ext cx="21996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a-IR" sz="1800" dirty="0">
                <a:solidFill>
                  <a:schemeClr val="accent1"/>
                </a:solidFill>
                <a:cs typeface="B Nazanin" panose="00000400000000000000" pitchFamily="2" charset="-78"/>
              </a:rPr>
              <a:t>25 درصد جیوه</a:t>
            </a:r>
            <a:endParaRPr sz="1800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869" name="Google Shape;869;p83"/>
          <p:cNvSpPr txBox="1">
            <a:spLocks noGrp="1"/>
          </p:cNvSpPr>
          <p:nvPr>
            <p:ph type="subTitle" idx="4294967295"/>
          </p:nvPr>
        </p:nvSpPr>
        <p:spPr>
          <a:xfrm>
            <a:off x="6474625" y="2558485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solidFill>
                  <a:schemeClr val="dk2"/>
                </a:solidFill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solidFill>
                <a:schemeClr val="dk2"/>
              </a:solidFill>
              <a:cs typeface="B Nazanin" panose="00000400000000000000" pitchFamily="2" charset="-78"/>
            </a:endParaRPr>
          </a:p>
        </p:txBody>
      </p:sp>
      <p:sp>
        <p:nvSpPr>
          <p:cNvPr id="870" name="Google Shape;870;p83"/>
          <p:cNvSpPr txBox="1">
            <a:spLocks noGrp="1"/>
          </p:cNvSpPr>
          <p:nvPr>
            <p:ph type="ctrTitle" idx="4294967295"/>
          </p:nvPr>
        </p:nvSpPr>
        <p:spPr>
          <a:xfrm>
            <a:off x="6474725" y="3299995"/>
            <a:ext cx="21996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a-IR" sz="1800" dirty="0">
                <a:solidFill>
                  <a:schemeClr val="accent3"/>
                </a:solidFill>
                <a:cs typeface="B Nazanin" panose="00000400000000000000" pitchFamily="2" charset="-78"/>
              </a:rPr>
              <a:t>50 درصد ونوس</a:t>
            </a:r>
            <a:endParaRPr sz="1800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871" name="Google Shape;871;p83"/>
          <p:cNvSpPr txBox="1">
            <a:spLocks noGrp="1"/>
          </p:cNvSpPr>
          <p:nvPr>
            <p:ph type="subTitle" idx="4294967295"/>
          </p:nvPr>
        </p:nvSpPr>
        <p:spPr>
          <a:xfrm>
            <a:off x="6483925" y="3657019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solidFill>
                  <a:schemeClr val="dk2"/>
                </a:solidFill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solidFill>
                <a:schemeClr val="dk2"/>
              </a:solidFill>
              <a:cs typeface="B Nazanin" panose="00000400000000000000" pitchFamily="2" charset="-78"/>
            </a:endParaRPr>
          </a:p>
        </p:txBody>
      </p:sp>
      <p:sp>
        <p:nvSpPr>
          <p:cNvPr id="872" name="Google Shape;872;p83"/>
          <p:cNvSpPr txBox="1">
            <a:spLocks noGrp="1"/>
          </p:cNvSpPr>
          <p:nvPr>
            <p:ph type="ctrTitle" idx="4294967295"/>
          </p:nvPr>
        </p:nvSpPr>
        <p:spPr>
          <a:xfrm>
            <a:off x="6465477" y="1099480"/>
            <a:ext cx="21996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a-IR" sz="1800" dirty="0">
                <a:solidFill>
                  <a:schemeClr val="accent2"/>
                </a:solidFill>
                <a:cs typeface="B Nazanin" panose="00000400000000000000" pitchFamily="2" charset="-78"/>
              </a:rPr>
              <a:t>25 درصد مریخ</a:t>
            </a:r>
            <a:endParaRPr sz="1800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873" name="Google Shape;873;p83"/>
          <p:cNvSpPr txBox="1">
            <a:spLocks noGrp="1"/>
          </p:cNvSpPr>
          <p:nvPr>
            <p:ph type="subTitle" idx="4294967295"/>
          </p:nvPr>
        </p:nvSpPr>
        <p:spPr>
          <a:xfrm>
            <a:off x="6474675" y="1453395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solidFill>
                  <a:schemeClr val="dk2"/>
                </a:solidFill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solidFill>
                <a:schemeClr val="dk2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95"/>
          <p:cNvSpPr txBox="1">
            <a:spLocks noGrp="1"/>
          </p:cNvSpPr>
          <p:nvPr>
            <p:ph type="ctrTitle"/>
          </p:nvPr>
        </p:nvSpPr>
        <p:spPr>
          <a:xfrm>
            <a:off x="14038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فرآیند 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011" name="Google Shape;1011;p95"/>
          <p:cNvSpPr/>
          <p:nvPr/>
        </p:nvSpPr>
        <p:spPr>
          <a:xfrm rot="5400000" flipH="1">
            <a:off x="2951809" y="2925174"/>
            <a:ext cx="1578900" cy="1578900"/>
          </a:xfrm>
          <a:prstGeom prst="teardrop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2" name="Google Shape;1012;p95"/>
          <p:cNvSpPr/>
          <p:nvPr/>
        </p:nvSpPr>
        <p:spPr>
          <a:xfrm rot="-5400000" flipH="1">
            <a:off x="4605945" y="1328975"/>
            <a:ext cx="1538400" cy="1538400"/>
          </a:xfrm>
          <a:prstGeom prst="teardrop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3" name="Google Shape;1013;p95"/>
          <p:cNvSpPr/>
          <p:nvPr/>
        </p:nvSpPr>
        <p:spPr>
          <a:xfrm rot="-5400000">
            <a:off x="4605957" y="2925175"/>
            <a:ext cx="1297500" cy="1297500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4" name="Google Shape;1014;p95"/>
          <p:cNvSpPr/>
          <p:nvPr/>
        </p:nvSpPr>
        <p:spPr>
          <a:xfrm rot="10800000" flipH="1">
            <a:off x="3233232" y="1569875"/>
            <a:ext cx="1297500" cy="1297500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5" name="Google Shape;1015;p95"/>
          <p:cNvSpPr txBox="1">
            <a:spLocks noGrp="1"/>
          </p:cNvSpPr>
          <p:nvPr>
            <p:ph type="ctrTitle" idx="4294967295"/>
          </p:nvPr>
        </p:nvSpPr>
        <p:spPr>
          <a:xfrm>
            <a:off x="1086578" y="1648457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16" name="Google Shape;1016;p95"/>
          <p:cNvSpPr txBox="1">
            <a:spLocks noGrp="1"/>
          </p:cNvSpPr>
          <p:nvPr>
            <p:ph type="subTitle" idx="4294967295"/>
          </p:nvPr>
        </p:nvSpPr>
        <p:spPr>
          <a:xfrm>
            <a:off x="625859" y="2006462"/>
            <a:ext cx="20241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17" name="Google Shape;1017;p95"/>
          <p:cNvSpPr txBox="1">
            <a:spLocks noGrp="1"/>
          </p:cNvSpPr>
          <p:nvPr>
            <p:ph type="ctrTitle" idx="4294967295"/>
          </p:nvPr>
        </p:nvSpPr>
        <p:spPr>
          <a:xfrm>
            <a:off x="6785205" y="1639962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18" name="Google Shape;1018;p95"/>
          <p:cNvSpPr txBox="1">
            <a:spLocks noGrp="1"/>
          </p:cNvSpPr>
          <p:nvPr>
            <p:ph type="subTitle" idx="4294967295"/>
          </p:nvPr>
        </p:nvSpPr>
        <p:spPr>
          <a:xfrm>
            <a:off x="6374668" y="2006462"/>
            <a:ext cx="21546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19" name="Google Shape;1019;p95"/>
          <p:cNvSpPr txBox="1">
            <a:spLocks noGrp="1"/>
          </p:cNvSpPr>
          <p:nvPr>
            <p:ph type="ctrTitle" idx="4294967295"/>
          </p:nvPr>
        </p:nvSpPr>
        <p:spPr>
          <a:xfrm>
            <a:off x="1086578" y="2924005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20" name="Google Shape;1020;p95"/>
          <p:cNvSpPr txBox="1">
            <a:spLocks noGrp="1"/>
          </p:cNvSpPr>
          <p:nvPr>
            <p:ph type="subTitle" idx="4294967295"/>
          </p:nvPr>
        </p:nvSpPr>
        <p:spPr>
          <a:xfrm>
            <a:off x="625859" y="3280040"/>
            <a:ext cx="20241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21" name="Google Shape;1021;p95"/>
          <p:cNvSpPr txBox="1">
            <a:spLocks noGrp="1"/>
          </p:cNvSpPr>
          <p:nvPr>
            <p:ph type="ctrTitle" idx="4294967295"/>
          </p:nvPr>
        </p:nvSpPr>
        <p:spPr>
          <a:xfrm>
            <a:off x="6933452" y="2896718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عنوان در اینجا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22" name="Google Shape;1022;p95"/>
          <p:cNvSpPr txBox="1">
            <a:spLocks noGrp="1"/>
          </p:cNvSpPr>
          <p:nvPr>
            <p:ph type="subTitle" idx="4294967295"/>
          </p:nvPr>
        </p:nvSpPr>
        <p:spPr>
          <a:xfrm>
            <a:off x="6374658" y="3280040"/>
            <a:ext cx="21546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23" name="Google Shape;1023;p95"/>
          <p:cNvSpPr txBox="1">
            <a:spLocks noGrp="1"/>
          </p:cNvSpPr>
          <p:nvPr>
            <p:ph type="ctrTitle" idx="4294967295"/>
          </p:nvPr>
        </p:nvSpPr>
        <p:spPr>
          <a:xfrm>
            <a:off x="3447149" y="2033353"/>
            <a:ext cx="856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cs typeface="B Nazanin" panose="00000400000000000000" pitchFamily="2" charset="-78"/>
              </a:rPr>
              <a:t>01</a:t>
            </a:r>
            <a:endParaRPr sz="3000">
              <a:cs typeface="B Nazanin" panose="00000400000000000000" pitchFamily="2" charset="-78"/>
            </a:endParaRPr>
          </a:p>
        </p:txBody>
      </p:sp>
      <p:sp>
        <p:nvSpPr>
          <p:cNvPr id="1024" name="Google Shape;1024;p95"/>
          <p:cNvSpPr txBox="1">
            <a:spLocks noGrp="1"/>
          </p:cNvSpPr>
          <p:nvPr>
            <p:ph type="ctrTitle" idx="4294967295"/>
          </p:nvPr>
        </p:nvSpPr>
        <p:spPr>
          <a:xfrm>
            <a:off x="4837364" y="2033353"/>
            <a:ext cx="856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cs typeface="B Nazanin" panose="00000400000000000000" pitchFamily="2" charset="-78"/>
              </a:rPr>
              <a:t>02</a:t>
            </a:r>
            <a:endParaRPr sz="3000">
              <a:cs typeface="B Nazanin" panose="00000400000000000000" pitchFamily="2" charset="-78"/>
            </a:endParaRPr>
          </a:p>
        </p:txBody>
      </p:sp>
      <p:sp>
        <p:nvSpPr>
          <p:cNvPr id="1025" name="Google Shape;1025;p95"/>
          <p:cNvSpPr txBox="1">
            <a:spLocks noGrp="1"/>
          </p:cNvSpPr>
          <p:nvPr>
            <p:ph type="ctrTitle" idx="4294967295"/>
          </p:nvPr>
        </p:nvSpPr>
        <p:spPr>
          <a:xfrm>
            <a:off x="4837364" y="3350125"/>
            <a:ext cx="856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cs typeface="B Nazanin" panose="00000400000000000000" pitchFamily="2" charset="-78"/>
              </a:rPr>
              <a:t>04</a:t>
            </a:r>
            <a:endParaRPr sz="3000">
              <a:cs typeface="B Nazanin" panose="00000400000000000000" pitchFamily="2" charset="-78"/>
            </a:endParaRPr>
          </a:p>
        </p:txBody>
      </p:sp>
      <p:sp>
        <p:nvSpPr>
          <p:cNvPr id="1026" name="Google Shape;1026;p95"/>
          <p:cNvSpPr txBox="1">
            <a:spLocks noGrp="1"/>
          </p:cNvSpPr>
          <p:nvPr>
            <p:ph type="ctrTitle" idx="4294967295"/>
          </p:nvPr>
        </p:nvSpPr>
        <p:spPr>
          <a:xfrm>
            <a:off x="3447099" y="3350125"/>
            <a:ext cx="856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cs typeface="B Nazanin" panose="00000400000000000000" pitchFamily="2" charset="-78"/>
              </a:rPr>
              <a:t>03</a:t>
            </a:r>
            <a:endParaRPr sz="300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96"/>
          <p:cNvGrpSpPr/>
          <p:nvPr/>
        </p:nvGrpSpPr>
        <p:grpSpPr>
          <a:xfrm>
            <a:off x="2631429" y="1506086"/>
            <a:ext cx="3886206" cy="2775271"/>
            <a:chOff x="2599381" y="1471563"/>
            <a:chExt cx="3886206" cy="2790900"/>
          </a:xfrm>
        </p:grpSpPr>
        <p:grpSp>
          <p:nvGrpSpPr>
            <p:cNvPr id="1032" name="Google Shape;1032;p96"/>
            <p:cNvGrpSpPr/>
            <p:nvPr/>
          </p:nvGrpSpPr>
          <p:grpSpPr>
            <a:xfrm>
              <a:off x="2723277" y="1471563"/>
              <a:ext cx="3223648" cy="2790900"/>
              <a:chOff x="2723277" y="1471563"/>
              <a:chExt cx="3223648" cy="2790900"/>
            </a:xfrm>
          </p:grpSpPr>
          <p:sp>
            <p:nvSpPr>
              <p:cNvPr id="1033" name="Google Shape;1033;p96"/>
              <p:cNvSpPr/>
              <p:nvPr/>
            </p:nvSpPr>
            <p:spPr>
              <a:xfrm>
                <a:off x="3156025" y="1471563"/>
                <a:ext cx="2790900" cy="27909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4" name="Google Shape;1034;p96"/>
              <p:cNvSpPr/>
              <p:nvPr/>
            </p:nvSpPr>
            <p:spPr>
              <a:xfrm>
                <a:off x="2723277" y="1471602"/>
                <a:ext cx="1970100" cy="3654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035" name="Google Shape;1035;p96"/>
            <p:cNvSpPr/>
            <p:nvPr/>
          </p:nvSpPr>
          <p:spPr>
            <a:xfrm>
              <a:off x="3651300" y="1966838"/>
              <a:ext cx="1800300" cy="1800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6" name="Google Shape;1036;p96"/>
            <p:cNvSpPr/>
            <p:nvPr/>
          </p:nvSpPr>
          <p:spPr>
            <a:xfrm>
              <a:off x="3917950" y="2233487"/>
              <a:ext cx="1267200" cy="1266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037" name="Google Shape;1037;p96"/>
            <p:cNvGrpSpPr/>
            <p:nvPr/>
          </p:nvGrpSpPr>
          <p:grpSpPr>
            <a:xfrm>
              <a:off x="3405550" y="1720300"/>
              <a:ext cx="3079713" cy="2292488"/>
              <a:chOff x="3405550" y="1720300"/>
              <a:chExt cx="3079713" cy="2292488"/>
            </a:xfrm>
          </p:grpSpPr>
          <p:sp>
            <p:nvSpPr>
              <p:cNvPr id="1038" name="Google Shape;1038;p96"/>
              <p:cNvSpPr/>
              <p:nvPr/>
            </p:nvSpPr>
            <p:spPr>
              <a:xfrm>
                <a:off x="3405550" y="1721088"/>
                <a:ext cx="2291700" cy="22917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9" name="Google Shape;1039;p96"/>
              <p:cNvSpPr/>
              <p:nvPr/>
            </p:nvSpPr>
            <p:spPr>
              <a:xfrm>
                <a:off x="4384963" y="1720300"/>
                <a:ext cx="2100300" cy="3690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40" name="Google Shape;1040;p96"/>
            <p:cNvGrpSpPr/>
            <p:nvPr/>
          </p:nvGrpSpPr>
          <p:grpSpPr>
            <a:xfrm>
              <a:off x="4199859" y="2515468"/>
              <a:ext cx="703076" cy="703076"/>
              <a:chOff x="4549025" y="2654550"/>
              <a:chExt cx="368875" cy="368875"/>
            </a:xfrm>
          </p:grpSpPr>
          <p:sp>
            <p:nvSpPr>
              <p:cNvPr id="1041" name="Google Shape;1041;p96"/>
              <p:cNvSpPr/>
              <p:nvPr/>
            </p:nvSpPr>
            <p:spPr>
              <a:xfrm>
                <a:off x="4616400" y="2890125"/>
                <a:ext cx="153450" cy="69900"/>
              </a:xfrm>
              <a:custGeom>
                <a:avLst/>
                <a:gdLst/>
                <a:ahLst/>
                <a:cxnLst/>
                <a:rect l="l" t="t" r="r" b="b"/>
                <a:pathLst>
                  <a:path w="6138" h="2796" extrusionOk="0">
                    <a:moveTo>
                      <a:pt x="216" y="0"/>
                    </a:moveTo>
                    <a:cubicBezTo>
                      <a:pt x="98" y="0"/>
                      <a:pt x="0" y="98"/>
                      <a:pt x="0" y="216"/>
                    </a:cubicBezTo>
                    <a:lnTo>
                      <a:pt x="0" y="2579"/>
                    </a:lnTo>
                    <a:cubicBezTo>
                      <a:pt x="0" y="2700"/>
                      <a:pt x="98" y="2795"/>
                      <a:pt x="216" y="2795"/>
                    </a:cubicBezTo>
                    <a:lnTo>
                      <a:pt x="1002" y="2795"/>
                    </a:lnTo>
                    <a:cubicBezTo>
                      <a:pt x="1120" y="2795"/>
                      <a:pt x="1218" y="2700"/>
                      <a:pt x="1218" y="2579"/>
                    </a:cubicBezTo>
                    <a:cubicBezTo>
                      <a:pt x="1218" y="2461"/>
                      <a:pt x="1120" y="2363"/>
                      <a:pt x="1002" y="2363"/>
                    </a:cubicBezTo>
                    <a:lnTo>
                      <a:pt x="432" y="2363"/>
                    </a:lnTo>
                    <a:lnTo>
                      <a:pt x="432" y="432"/>
                    </a:lnTo>
                    <a:lnTo>
                      <a:pt x="5706" y="432"/>
                    </a:lnTo>
                    <a:lnTo>
                      <a:pt x="5706" y="2363"/>
                    </a:lnTo>
                    <a:lnTo>
                      <a:pt x="1912" y="2363"/>
                    </a:lnTo>
                    <a:cubicBezTo>
                      <a:pt x="1794" y="2363"/>
                      <a:pt x="1696" y="2461"/>
                      <a:pt x="1696" y="2579"/>
                    </a:cubicBezTo>
                    <a:cubicBezTo>
                      <a:pt x="1696" y="2700"/>
                      <a:pt x="1794" y="2795"/>
                      <a:pt x="1912" y="2795"/>
                    </a:cubicBezTo>
                    <a:lnTo>
                      <a:pt x="5922" y="2795"/>
                    </a:lnTo>
                    <a:cubicBezTo>
                      <a:pt x="6040" y="2795"/>
                      <a:pt x="6138" y="2700"/>
                      <a:pt x="6138" y="2579"/>
                    </a:cubicBezTo>
                    <a:lnTo>
                      <a:pt x="6138" y="216"/>
                    </a:lnTo>
                    <a:cubicBezTo>
                      <a:pt x="6138" y="98"/>
                      <a:pt x="6040" y="0"/>
                      <a:pt x="59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2" name="Google Shape;1042;p96"/>
              <p:cNvSpPr/>
              <p:nvPr/>
            </p:nvSpPr>
            <p:spPr>
              <a:xfrm>
                <a:off x="4800125" y="2943075"/>
                <a:ext cx="12625" cy="10825"/>
              </a:xfrm>
              <a:custGeom>
                <a:avLst/>
                <a:gdLst/>
                <a:ahLst/>
                <a:cxnLst/>
                <a:rect l="l" t="t" r="r" b="b"/>
                <a:pathLst>
                  <a:path w="505" h="433" extrusionOk="0">
                    <a:moveTo>
                      <a:pt x="289" y="1"/>
                    </a:moveTo>
                    <a:cubicBezTo>
                      <a:pt x="96" y="1"/>
                      <a:pt x="1" y="234"/>
                      <a:pt x="136" y="369"/>
                    </a:cubicBezTo>
                    <a:cubicBezTo>
                      <a:pt x="180" y="413"/>
                      <a:pt x="234" y="433"/>
                      <a:pt x="287" y="433"/>
                    </a:cubicBezTo>
                    <a:cubicBezTo>
                      <a:pt x="398" y="433"/>
                      <a:pt x="505" y="347"/>
                      <a:pt x="505" y="217"/>
                    </a:cubicBezTo>
                    <a:cubicBezTo>
                      <a:pt x="505" y="99"/>
                      <a:pt x="410" y="1"/>
                      <a:pt x="2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3" name="Google Shape;1043;p96"/>
              <p:cNvSpPr/>
              <p:nvPr/>
            </p:nvSpPr>
            <p:spPr>
              <a:xfrm>
                <a:off x="4549025" y="2654550"/>
                <a:ext cx="368875" cy="368875"/>
              </a:xfrm>
              <a:custGeom>
                <a:avLst/>
                <a:gdLst/>
                <a:ahLst/>
                <a:cxnLst/>
                <a:rect l="l" t="t" r="r" b="b"/>
                <a:pathLst>
                  <a:path w="14755" h="14755" extrusionOk="0">
                    <a:moveTo>
                      <a:pt x="7382" y="431"/>
                    </a:moveTo>
                    <a:cubicBezTo>
                      <a:pt x="7505" y="431"/>
                      <a:pt x="7631" y="477"/>
                      <a:pt x="7733" y="580"/>
                    </a:cubicBezTo>
                    <a:cubicBezTo>
                      <a:pt x="8050" y="896"/>
                      <a:pt x="7825" y="1440"/>
                      <a:pt x="7379" y="1440"/>
                    </a:cubicBezTo>
                    <a:cubicBezTo>
                      <a:pt x="7100" y="1440"/>
                      <a:pt x="6875" y="1213"/>
                      <a:pt x="6875" y="936"/>
                    </a:cubicBezTo>
                    <a:cubicBezTo>
                      <a:pt x="6875" y="632"/>
                      <a:pt x="7123" y="431"/>
                      <a:pt x="7382" y="431"/>
                    </a:cubicBezTo>
                    <a:close/>
                    <a:moveTo>
                      <a:pt x="5148" y="1410"/>
                    </a:moveTo>
                    <a:cubicBezTo>
                      <a:pt x="5271" y="1410"/>
                      <a:pt x="5397" y="1456"/>
                      <a:pt x="5499" y="1558"/>
                    </a:cubicBezTo>
                    <a:cubicBezTo>
                      <a:pt x="5816" y="1878"/>
                      <a:pt x="5591" y="2419"/>
                      <a:pt x="5145" y="2419"/>
                    </a:cubicBezTo>
                    <a:cubicBezTo>
                      <a:pt x="4866" y="2419"/>
                      <a:pt x="4641" y="2194"/>
                      <a:pt x="4641" y="1915"/>
                    </a:cubicBezTo>
                    <a:cubicBezTo>
                      <a:pt x="4641" y="1611"/>
                      <a:pt x="4889" y="1410"/>
                      <a:pt x="5148" y="1410"/>
                    </a:cubicBezTo>
                    <a:close/>
                    <a:moveTo>
                      <a:pt x="9608" y="1411"/>
                    </a:moveTo>
                    <a:cubicBezTo>
                      <a:pt x="9609" y="1411"/>
                      <a:pt x="9611" y="1411"/>
                      <a:pt x="9613" y="1411"/>
                    </a:cubicBezTo>
                    <a:lnTo>
                      <a:pt x="9610" y="1414"/>
                    </a:lnTo>
                    <a:cubicBezTo>
                      <a:pt x="10059" y="1414"/>
                      <a:pt x="10284" y="1956"/>
                      <a:pt x="9967" y="2272"/>
                    </a:cubicBezTo>
                    <a:cubicBezTo>
                      <a:pt x="9863" y="2376"/>
                      <a:pt x="9736" y="2422"/>
                      <a:pt x="9612" y="2422"/>
                    </a:cubicBezTo>
                    <a:cubicBezTo>
                      <a:pt x="9353" y="2422"/>
                      <a:pt x="9106" y="2221"/>
                      <a:pt x="9106" y="1918"/>
                    </a:cubicBezTo>
                    <a:cubicBezTo>
                      <a:pt x="9106" y="1638"/>
                      <a:pt x="9331" y="1411"/>
                      <a:pt x="9608" y="1411"/>
                    </a:cubicBezTo>
                    <a:close/>
                    <a:moveTo>
                      <a:pt x="10442" y="2347"/>
                    </a:moveTo>
                    <a:lnTo>
                      <a:pt x="12046" y="2350"/>
                    </a:lnTo>
                    <a:cubicBezTo>
                      <a:pt x="12880" y="2350"/>
                      <a:pt x="13557" y="3026"/>
                      <a:pt x="13560" y="3861"/>
                    </a:cubicBezTo>
                    <a:lnTo>
                      <a:pt x="13560" y="5085"/>
                    </a:lnTo>
                    <a:lnTo>
                      <a:pt x="9636" y="5085"/>
                    </a:lnTo>
                    <a:cubicBezTo>
                      <a:pt x="9987" y="4379"/>
                      <a:pt x="9990" y="3553"/>
                      <a:pt x="9642" y="2851"/>
                    </a:cubicBezTo>
                    <a:cubicBezTo>
                      <a:pt x="9981" y="2839"/>
                      <a:pt x="10287" y="2646"/>
                      <a:pt x="10442" y="2347"/>
                    </a:cubicBezTo>
                    <a:close/>
                    <a:moveTo>
                      <a:pt x="7378" y="1872"/>
                    </a:moveTo>
                    <a:cubicBezTo>
                      <a:pt x="8223" y="1873"/>
                      <a:pt x="8983" y="2382"/>
                      <a:pt x="9308" y="3162"/>
                    </a:cubicBezTo>
                    <a:cubicBezTo>
                      <a:pt x="9630" y="3942"/>
                      <a:pt x="9452" y="4843"/>
                      <a:pt x="8853" y="5439"/>
                    </a:cubicBezTo>
                    <a:cubicBezTo>
                      <a:pt x="8454" y="5840"/>
                      <a:pt x="7920" y="6052"/>
                      <a:pt x="7375" y="6052"/>
                    </a:cubicBezTo>
                    <a:cubicBezTo>
                      <a:pt x="7106" y="6052"/>
                      <a:pt x="6835" y="6000"/>
                      <a:pt x="6576" y="5894"/>
                    </a:cubicBezTo>
                    <a:cubicBezTo>
                      <a:pt x="5796" y="5568"/>
                      <a:pt x="5286" y="4806"/>
                      <a:pt x="5286" y="3962"/>
                    </a:cubicBezTo>
                    <a:cubicBezTo>
                      <a:pt x="5289" y="2808"/>
                      <a:pt x="6224" y="1873"/>
                      <a:pt x="7378" y="1872"/>
                    </a:cubicBezTo>
                    <a:close/>
                    <a:moveTo>
                      <a:pt x="2186" y="5519"/>
                    </a:moveTo>
                    <a:lnTo>
                      <a:pt x="2186" y="6757"/>
                    </a:lnTo>
                    <a:lnTo>
                      <a:pt x="1196" y="6757"/>
                    </a:lnTo>
                    <a:lnTo>
                      <a:pt x="1196" y="5519"/>
                    </a:lnTo>
                    <a:close/>
                    <a:moveTo>
                      <a:pt x="3608" y="5519"/>
                    </a:moveTo>
                    <a:lnTo>
                      <a:pt x="3608" y="6757"/>
                    </a:lnTo>
                    <a:lnTo>
                      <a:pt x="2618" y="6757"/>
                    </a:lnTo>
                    <a:lnTo>
                      <a:pt x="2618" y="5519"/>
                    </a:lnTo>
                    <a:close/>
                    <a:moveTo>
                      <a:pt x="5030" y="5519"/>
                    </a:moveTo>
                    <a:lnTo>
                      <a:pt x="5030" y="6757"/>
                    </a:lnTo>
                    <a:lnTo>
                      <a:pt x="4040" y="6757"/>
                    </a:lnTo>
                    <a:lnTo>
                      <a:pt x="4040" y="5519"/>
                    </a:lnTo>
                    <a:close/>
                    <a:moveTo>
                      <a:pt x="5459" y="5600"/>
                    </a:moveTo>
                    <a:cubicBezTo>
                      <a:pt x="5727" y="5911"/>
                      <a:pt x="6069" y="6156"/>
                      <a:pt x="6452" y="6308"/>
                    </a:cubicBezTo>
                    <a:lnTo>
                      <a:pt x="6449" y="6308"/>
                    </a:lnTo>
                    <a:lnTo>
                      <a:pt x="6449" y="6757"/>
                    </a:lnTo>
                    <a:lnTo>
                      <a:pt x="5459" y="6757"/>
                    </a:lnTo>
                    <a:lnTo>
                      <a:pt x="5459" y="5600"/>
                    </a:lnTo>
                    <a:close/>
                    <a:moveTo>
                      <a:pt x="7871" y="6435"/>
                    </a:moveTo>
                    <a:lnTo>
                      <a:pt x="7871" y="6757"/>
                    </a:lnTo>
                    <a:lnTo>
                      <a:pt x="6881" y="6757"/>
                    </a:lnTo>
                    <a:lnTo>
                      <a:pt x="6881" y="6435"/>
                    </a:lnTo>
                    <a:cubicBezTo>
                      <a:pt x="7045" y="6467"/>
                      <a:pt x="7211" y="6482"/>
                      <a:pt x="7376" y="6482"/>
                    </a:cubicBezTo>
                    <a:cubicBezTo>
                      <a:pt x="7542" y="6482"/>
                      <a:pt x="7707" y="6467"/>
                      <a:pt x="7871" y="6435"/>
                    </a:cubicBezTo>
                    <a:close/>
                    <a:moveTo>
                      <a:pt x="9293" y="5600"/>
                    </a:moveTo>
                    <a:lnTo>
                      <a:pt x="9293" y="6757"/>
                    </a:lnTo>
                    <a:lnTo>
                      <a:pt x="8303" y="6757"/>
                    </a:lnTo>
                    <a:lnTo>
                      <a:pt x="8303" y="6308"/>
                    </a:lnTo>
                    <a:cubicBezTo>
                      <a:pt x="8686" y="6156"/>
                      <a:pt x="9026" y="5911"/>
                      <a:pt x="9293" y="5600"/>
                    </a:cubicBezTo>
                    <a:close/>
                    <a:moveTo>
                      <a:pt x="10716" y="5519"/>
                    </a:moveTo>
                    <a:lnTo>
                      <a:pt x="10716" y="6757"/>
                    </a:lnTo>
                    <a:lnTo>
                      <a:pt x="9725" y="6757"/>
                    </a:lnTo>
                    <a:lnTo>
                      <a:pt x="9725" y="5519"/>
                    </a:lnTo>
                    <a:close/>
                    <a:moveTo>
                      <a:pt x="12138" y="5519"/>
                    </a:moveTo>
                    <a:lnTo>
                      <a:pt x="12138" y="6757"/>
                    </a:lnTo>
                    <a:lnTo>
                      <a:pt x="11147" y="6757"/>
                    </a:lnTo>
                    <a:lnTo>
                      <a:pt x="11147" y="5519"/>
                    </a:lnTo>
                    <a:close/>
                    <a:moveTo>
                      <a:pt x="13560" y="5519"/>
                    </a:moveTo>
                    <a:lnTo>
                      <a:pt x="13560" y="6757"/>
                    </a:lnTo>
                    <a:lnTo>
                      <a:pt x="12569" y="6757"/>
                    </a:lnTo>
                    <a:lnTo>
                      <a:pt x="12569" y="5519"/>
                    </a:lnTo>
                    <a:close/>
                    <a:moveTo>
                      <a:pt x="2186" y="7189"/>
                    </a:moveTo>
                    <a:lnTo>
                      <a:pt x="2186" y="7935"/>
                    </a:lnTo>
                    <a:cubicBezTo>
                      <a:pt x="2186" y="8208"/>
                      <a:pt x="1964" y="8430"/>
                      <a:pt x="1691" y="8430"/>
                    </a:cubicBezTo>
                    <a:cubicBezTo>
                      <a:pt x="1417" y="8430"/>
                      <a:pt x="1196" y="8208"/>
                      <a:pt x="1196" y="7935"/>
                    </a:cubicBezTo>
                    <a:lnTo>
                      <a:pt x="1196" y="7189"/>
                    </a:lnTo>
                    <a:close/>
                    <a:moveTo>
                      <a:pt x="3608" y="7189"/>
                    </a:moveTo>
                    <a:lnTo>
                      <a:pt x="3608" y="7935"/>
                    </a:lnTo>
                    <a:cubicBezTo>
                      <a:pt x="3605" y="8208"/>
                      <a:pt x="3386" y="8427"/>
                      <a:pt x="3113" y="8430"/>
                    </a:cubicBezTo>
                    <a:lnTo>
                      <a:pt x="3110" y="8430"/>
                    </a:lnTo>
                    <a:cubicBezTo>
                      <a:pt x="2839" y="8430"/>
                      <a:pt x="2618" y="8208"/>
                      <a:pt x="2618" y="7935"/>
                    </a:cubicBezTo>
                    <a:lnTo>
                      <a:pt x="2618" y="7189"/>
                    </a:lnTo>
                    <a:close/>
                    <a:moveTo>
                      <a:pt x="5027" y="7189"/>
                    </a:moveTo>
                    <a:lnTo>
                      <a:pt x="5027" y="7935"/>
                    </a:lnTo>
                    <a:cubicBezTo>
                      <a:pt x="5027" y="8208"/>
                      <a:pt x="4808" y="8427"/>
                      <a:pt x="4535" y="8430"/>
                    </a:cubicBezTo>
                    <a:cubicBezTo>
                      <a:pt x="4261" y="8430"/>
                      <a:pt x="4040" y="8208"/>
                      <a:pt x="4040" y="7935"/>
                    </a:cubicBezTo>
                    <a:lnTo>
                      <a:pt x="4040" y="7189"/>
                    </a:lnTo>
                    <a:close/>
                    <a:moveTo>
                      <a:pt x="6449" y="7189"/>
                    </a:moveTo>
                    <a:lnTo>
                      <a:pt x="6449" y="7935"/>
                    </a:lnTo>
                    <a:cubicBezTo>
                      <a:pt x="6449" y="8208"/>
                      <a:pt x="6228" y="8427"/>
                      <a:pt x="5957" y="8430"/>
                    </a:cubicBezTo>
                    <a:lnTo>
                      <a:pt x="5954" y="8430"/>
                    </a:lnTo>
                    <a:cubicBezTo>
                      <a:pt x="5681" y="8430"/>
                      <a:pt x="5459" y="8208"/>
                      <a:pt x="5459" y="7935"/>
                    </a:cubicBezTo>
                    <a:lnTo>
                      <a:pt x="5459" y="7189"/>
                    </a:lnTo>
                    <a:close/>
                    <a:moveTo>
                      <a:pt x="7871" y="7189"/>
                    </a:moveTo>
                    <a:lnTo>
                      <a:pt x="7871" y="7935"/>
                    </a:lnTo>
                    <a:cubicBezTo>
                      <a:pt x="7871" y="8208"/>
                      <a:pt x="7650" y="8427"/>
                      <a:pt x="7379" y="8430"/>
                    </a:cubicBezTo>
                    <a:lnTo>
                      <a:pt x="7376" y="8430"/>
                    </a:lnTo>
                    <a:cubicBezTo>
                      <a:pt x="7103" y="8430"/>
                      <a:pt x="6881" y="8208"/>
                      <a:pt x="6881" y="7935"/>
                    </a:cubicBezTo>
                    <a:lnTo>
                      <a:pt x="6881" y="7189"/>
                    </a:lnTo>
                    <a:close/>
                    <a:moveTo>
                      <a:pt x="9293" y="7189"/>
                    </a:moveTo>
                    <a:lnTo>
                      <a:pt x="9293" y="7935"/>
                    </a:lnTo>
                    <a:cubicBezTo>
                      <a:pt x="9293" y="8208"/>
                      <a:pt x="9072" y="8427"/>
                      <a:pt x="8801" y="8430"/>
                    </a:cubicBezTo>
                    <a:lnTo>
                      <a:pt x="8798" y="8430"/>
                    </a:lnTo>
                    <a:cubicBezTo>
                      <a:pt x="8525" y="8430"/>
                      <a:pt x="8303" y="8208"/>
                      <a:pt x="8303" y="7935"/>
                    </a:cubicBezTo>
                    <a:lnTo>
                      <a:pt x="8303" y="7189"/>
                    </a:lnTo>
                    <a:close/>
                    <a:moveTo>
                      <a:pt x="10718" y="7189"/>
                    </a:moveTo>
                    <a:lnTo>
                      <a:pt x="10718" y="7935"/>
                    </a:lnTo>
                    <a:cubicBezTo>
                      <a:pt x="10716" y="8208"/>
                      <a:pt x="10494" y="8430"/>
                      <a:pt x="10223" y="8430"/>
                    </a:cubicBezTo>
                    <a:lnTo>
                      <a:pt x="10220" y="8430"/>
                    </a:lnTo>
                    <a:cubicBezTo>
                      <a:pt x="9947" y="8430"/>
                      <a:pt x="9728" y="8208"/>
                      <a:pt x="9728" y="7935"/>
                    </a:cubicBezTo>
                    <a:lnTo>
                      <a:pt x="9728" y="7189"/>
                    </a:lnTo>
                    <a:close/>
                    <a:moveTo>
                      <a:pt x="12138" y="7189"/>
                    </a:moveTo>
                    <a:lnTo>
                      <a:pt x="12138" y="7935"/>
                    </a:lnTo>
                    <a:cubicBezTo>
                      <a:pt x="12135" y="8208"/>
                      <a:pt x="11916" y="8427"/>
                      <a:pt x="11645" y="8430"/>
                    </a:cubicBezTo>
                    <a:lnTo>
                      <a:pt x="11642" y="8430"/>
                    </a:lnTo>
                    <a:cubicBezTo>
                      <a:pt x="11369" y="8430"/>
                      <a:pt x="11147" y="8208"/>
                      <a:pt x="11147" y="7935"/>
                    </a:cubicBezTo>
                    <a:lnTo>
                      <a:pt x="11147" y="7189"/>
                    </a:lnTo>
                    <a:close/>
                    <a:moveTo>
                      <a:pt x="13560" y="7189"/>
                    </a:moveTo>
                    <a:lnTo>
                      <a:pt x="13560" y="7935"/>
                    </a:lnTo>
                    <a:cubicBezTo>
                      <a:pt x="13560" y="8208"/>
                      <a:pt x="13338" y="8430"/>
                      <a:pt x="13065" y="8430"/>
                    </a:cubicBezTo>
                    <a:cubicBezTo>
                      <a:pt x="12791" y="8430"/>
                      <a:pt x="12569" y="8208"/>
                      <a:pt x="12569" y="7935"/>
                    </a:cubicBezTo>
                    <a:lnTo>
                      <a:pt x="12569" y="7189"/>
                    </a:lnTo>
                    <a:close/>
                    <a:moveTo>
                      <a:pt x="11714" y="9855"/>
                    </a:moveTo>
                    <a:lnTo>
                      <a:pt x="11714" y="13459"/>
                    </a:lnTo>
                    <a:lnTo>
                      <a:pt x="9786" y="13459"/>
                    </a:lnTo>
                    <a:lnTo>
                      <a:pt x="9786" y="9855"/>
                    </a:lnTo>
                    <a:close/>
                    <a:moveTo>
                      <a:pt x="14107" y="13891"/>
                    </a:moveTo>
                    <a:cubicBezTo>
                      <a:pt x="14225" y="13891"/>
                      <a:pt x="14323" y="13989"/>
                      <a:pt x="14323" y="14107"/>
                    </a:cubicBezTo>
                    <a:cubicBezTo>
                      <a:pt x="14323" y="14228"/>
                      <a:pt x="14225" y="14323"/>
                      <a:pt x="14107" y="14323"/>
                    </a:cubicBezTo>
                    <a:lnTo>
                      <a:pt x="649" y="14323"/>
                    </a:lnTo>
                    <a:cubicBezTo>
                      <a:pt x="531" y="14323"/>
                      <a:pt x="433" y="14228"/>
                      <a:pt x="433" y="14107"/>
                    </a:cubicBezTo>
                    <a:cubicBezTo>
                      <a:pt x="433" y="13989"/>
                      <a:pt x="531" y="13891"/>
                      <a:pt x="649" y="13891"/>
                    </a:cubicBezTo>
                    <a:close/>
                    <a:moveTo>
                      <a:pt x="7376" y="1"/>
                    </a:moveTo>
                    <a:cubicBezTo>
                      <a:pt x="6579" y="1"/>
                      <a:pt x="6147" y="936"/>
                      <a:pt x="6665" y="1544"/>
                    </a:cubicBezTo>
                    <a:cubicBezTo>
                      <a:pt x="6455" y="1604"/>
                      <a:pt x="6256" y="1691"/>
                      <a:pt x="6072" y="1803"/>
                    </a:cubicBezTo>
                    <a:cubicBezTo>
                      <a:pt x="6025" y="1325"/>
                      <a:pt x="5622" y="961"/>
                      <a:pt x="5144" y="961"/>
                    </a:cubicBezTo>
                    <a:cubicBezTo>
                      <a:pt x="5124" y="961"/>
                      <a:pt x="5105" y="961"/>
                      <a:pt x="5085" y="962"/>
                    </a:cubicBezTo>
                    <a:cubicBezTo>
                      <a:pt x="4584" y="991"/>
                      <a:pt x="4195" y="1411"/>
                      <a:pt x="4207" y="1915"/>
                    </a:cubicBezTo>
                    <a:lnTo>
                      <a:pt x="3821" y="1915"/>
                    </a:lnTo>
                    <a:cubicBezTo>
                      <a:pt x="3703" y="1915"/>
                      <a:pt x="3605" y="2013"/>
                      <a:pt x="3605" y="2131"/>
                    </a:cubicBezTo>
                    <a:cubicBezTo>
                      <a:pt x="3605" y="2252"/>
                      <a:pt x="3703" y="2347"/>
                      <a:pt x="3821" y="2347"/>
                    </a:cubicBezTo>
                    <a:lnTo>
                      <a:pt x="4313" y="2347"/>
                    </a:lnTo>
                    <a:cubicBezTo>
                      <a:pt x="4469" y="2646"/>
                      <a:pt x="4774" y="2839"/>
                      <a:pt x="5113" y="2851"/>
                    </a:cubicBezTo>
                    <a:cubicBezTo>
                      <a:pt x="4765" y="3556"/>
                      <a:pt x="4768" y="4382"/>
                      <a:pt x="5119" y="5085"/>
                    </a:cubicBezTo>
                    <a:lnTo>
                      <a:pt x="1196" y="5085"/>
                    </a:lnTo>
                    <a:lnTo>
                      <a:pt x="1196" y="3861"/>
                    </a:lnTo>
                    <a:cubicBezTo>
                      <a:pt x="1198" y="3026"/>
                      <a:pt x="1875" y="2353"/>
                      <a:pt x="2710" y="2350"/>
                    </a:cubicBezTo>
                    <a:lnTo>
                      <a:pt x="2888" y="2350"/>
                    </a:lnTo>
                    <a:cubicBezTo>
                      <a:pt x="3006" y="2350"/>
                      <a:pt x="3104" y="2255"/>
                      <a:pt x="3104" y="2134"/>
                    </a:cubicBezTo>
                    <a:cubicBezTo>
                      <a:pt x="3104" y="2016"/>
                      <a:pt x="3006" y="1918"/>
                      <a:pt x="2888" y="1918"/>
                    </a:cubicBezTo>
                    <a:lnTo>
                      <a:pt x="2710" y="1918"/>
                    </a:lnTo>
                    <a:cubicBezTo>
                      <a:pt x="1636" y="1921"/>
                      <a:pt x="767" y="2790"/>
                      <a:pt x="764" y="3864"/>
                    </a:cubicBezTo>
                    <a:lnTo>
                      <a:pt x="764" y="7935"/>
                    </a:lnTo>
                    <a:cubicBezTo>
                      <a:pt x="764" y="8266"/>
                      <a:pt x="939" y="8571"/>
                      <a:pt x="1224" y="8735"/>
                    </a:cubicBezTo>
                    <a:lnTo>
                      <a:pt x="1224" y="13459"/>
                    </a:lnTo>
                    <a:lnTo>
                      <a:pt x="649" y="13459"/>
                    </a:lnTo>
                    <a:cubicBezTo>
                      <a:pt x="292" y="13459"/>
                      <a:pt x="1" y="13747"/>
                      <a:pt x="1" y="14107"/>
                    </a:cubicBezTo>
                    <a:cubicBezTo>
                      <a:pt x="1" y="14464"/>
                      <a:pt x="292" y="14754"/>
                      <a:pt x="649" y="14754"/>
                    </a:cubicBezTo>
                    <a:lnTo>
                      <a:pt x="14107" y="14754"/>
                    </a:lnTo>
                    <a:cubicBezTo>
                      <a:pt x="14467" y="14754"/>
                      <a:pt x="14754" y="14464"/>
                      <a:pt x="14754" y="14107"/>
                    </a:cubicBezTo>
                    <a:cubicBezTo>
                      <a:pt x="14754" y="13747"/>
                      <a:pt x="14467" y="13459"/>
                      <a:pt x="14107" y="13459"/>
                    </a:cubicBezTo>
                    <a:lnTo>
                      <a:pt x="13531" y="13459"/>
                    </a:lnTo>
                    <a:lnTo>
                      <a:pt x="13531" y="10146"/>
                    </a:lnTo>
                    <a:cubicBezTo>
                      <a:pt x="13531" y="10025"/>
                      <a:pt x="13433" y="9930"/>
                      <a:pt x="13315" y="9930"/>
                    </a:cubicBezTo>
                    <a:cubicBezTo>
                      <a:pt x="13197" y="9930"/>
                      <a:pt x="13099" y="10025"/>
                      <a:pt x="13099" y="10146"/>
                    </a:cubicBezTo>
                    <a:lnTo>
                      <a:pt x="13099" y="13459"/>
                    </a:lnTo>
                    <a:lnTo>
                      <a:pt x="12149" y="13459"/>
                    </a:lnTo>
                    <a:lnTo>
                      <a:pt x="12149" y="9639"/>
                    </a:lnTo>
                    <a:cubicBezTo>
                      <a:pt x="12149" y="9521"/>
                      <a:pt x="12051" y="9423"/>
                      <a:pt x="11933" y="9423"/>
                    </a:cubicBezTo>
                    <a:lnTo>
                      <a:pt x="9570" y="9423"/>
                    </a:lnTo>
                    <a:cubicBezTo>
                      <a:pt x="9449" y="9423"/>
                      <a:pt x="9354" y="9521"/>
                      <a:pt x="9354" y="9639"/>
                    </a:cubicBezTo>
                    <a:lnTo>
                      <a:pt x="9354" y="13459"/>
                    </a:lnTo>
                    <a:lnTo>
                      <a:pt x="1656" y="13459"/>
                    </a:lnTo>
                    <a:lnTo>
                      <a:pt x="1656" y="8862"/>
                    </a:lnTo>
                    <a:lnTo>
                      <a:pt x="1691" y="8862"/>
                    </a:lnTo>
                    <a:cubicBezTo>
                      <a:pt x="1875" y="8639"/>
                      <a:pt x="2138" y="8527"/>
                      <a:pt x="2401" y="8527"/>
                    </a:cubicBezTo>
                    <a:cubicBezTo>
                      <a:pt x="2664" y="8527"/>
                      <a:pt x="2927" y="8639"/>
                      <a:pt x="3113" y="8862"/>
                    </a:cubicBezTo>
                    <a:cubicBezTo>
                      <a:pt x="3297" y="8639"/>
                      <a:pt x="3560" y="8527"/>
                      <a:pt x="3823" y="8527"/>
                    </a:cubicBezTo>
                    <a:cubicBezTo>
                      <a:pt x="4086" y="8527"/>
                      <a:pt x="4349" y="8639"/>
                      <a:pt x="4535" y="8862"/>
                    </a:cubicBezTo>
                    <a:cubicBezTo>
                      <a:pt x="4719" y="8639"/>
                      <a:pt x="4982" y="8527"/>
                      <a:pt x="5244" y="8527"/>
                    </a:cubicBezTo>
                    <a:cubicBezTo>
                      <a:pt x="5507" y="8527"/>
                      <a:pt x="5770" y="8639"/>
                      <a:pt x="5954" y="8862"/>
                    </a:cubicBezTo>
                    <a:cubicBezTo>
                      <a:pt x="6140" y="8639"/>
                      <a:pt x="6403" y="8527"/>
                      <a:pt x="6666" y="8527"/>
                    </a:cubicBezTo>
                    <a:cubicBezTo>
                      <a:pt x="6929" y="8527"/>
                      <a:pt x="7192" y="8639"/>
                      <a:pt x="7376" y="8862"/>
                    </a:cubicBezTo>
                    <a:cubicBezTo>
                      <a:pt x="7562" y="8639"/>
                      <a:pt x="7825" y="8527"/>
                      <a:pt x="8088" y="8527"/>
                    </a:cubicBezTo>
                    <a:cubicBezTo>
                      <a:pt x="8351" y="8527"/>
                      <a:pt x="8614" y="8639"/>
                      <a:pt x="8798" y="8862"/>
                    </a:cubicBezTo>
                    <a:cubicBezTo>
                      <a:pt x="8984" y="8639"/>
                      <a:pt x="9247" y="8527"/>
                      <a:pt x="9510" y="8527"/>
                    </a:cubicBezTo>
                    <a:cubicBezTo>
                      <a:pt x="9773" y="8527"/>
                      <a:pt x="10036" y="8639"/>
                      <a:pt x="10220" y="8862"/>
                    </a:cubicBezTo>
                    <a:cubicBezTo>
                      <a:pt x="10406" y="8639"/>
                      <a:pt x="10669" y="8527"/>
                      <a:pt x="10931" y="8527"/>
                    </a:cubicBezTo>
                    <a:cubicBezTo>
                      <a:pt x="11194" y="8527"/>
                      <a:pt x="11457" y="8639"/>
                      <a:pt x="11642" y="8862"/>
                    </a:cubicBezTo>
                    <a:cubicBezTo>
                      <a:pt x="11828" y="8639"/>
                      <a:pt x="12091" y="8527"/>
                      <a:pt x="12354" y="8527"/>
                    </a:cubicBezTo>
                    <a:cubicBezTo>
                      <a:pt x="12616" y="8527"/>
                      <a:pt x="12879" y="8639"/>
                      <a:pt x="13065" y="8862"/>
                    </a:cubicBezTo>
                    <a:lnTo>
                      <a:pt x="13099" y="8862"/>
                    </a:lnTo>
                    <a:lnTo>
                      <a:pt x="13099" y="9216"/>
                    </a:lnTo>
                    <a:cubicBezTo>
                      <a:pt x="13099" y="9334"/>
                      <a:pt x="13194" y="9432"/>
                      <a:pt x="13315" y="9432"/>
                    </a:cubicBezTo>
                    <a:cubicBezTo>
                      <a:pt x="13433" y="9432"/>
                      <a:pt x="13531" y="9334"/>
                      <a:pt x="13531" y="9216"/>
                    </a:cubicBezTo>
                    <a:lnTo>
                      <a:pt x="13531" y="8735"/>
                    </a:lnTo>
                    <a:cubicBezTo>
                      <a:pt x="13816" y="8568"/>
                      <a:pt x="13992" y="8266"/>
                      <a:pt x="13992" y="7935"/>
                    </a:cubicBezTo>
                    <a:lnTo>
                      <a:pt x="13992" y="3861"/>
                    </a:lnTo>
                    <a:cubicBezTo>
                      <a:pt x="13989" y="2788"/>
                      <a:pt x="13119" y="1918"/>
                      <a:pt x="12046" y="1915"/>
                    </a:cubicBezTo>
                    <a:lnTo>
                      <a:pt x="10546" y="1915"/>
                    </a:lnTo>
                    <a:cubicBezTo>
                      <a:pt x="10557" y="1411"/>
                      <a:pt x="10169" y="991"/>
                      <a:pt x="9668" y="962"/>
                    </a:cubicBezTo>
                    <a:cubicBezTo>
                      <a:pt x="9648" y="961"/>
                      <a:pt x="9628" y="961"/>
                      <a:pt x="9608" y="961"/>
                    </a:cubicBezTo>
                    <a:cubicBezTo>
                      <a:pt x="9130" y="961"/>
                      <a:pt x="8727" y="1325"/>
                      <a:pt x="8680" y="1803"/>
                    </a:cubicBezTo>
                    <a:cubicBezTo>
                      <a:pt x="8496" y="1691"/>
                      <a:pt x="8297" y="1604"/>
                      <a:pt x="8090" y="1544"/>
                    </a:cubicBezTo>
                    <a:cubicBezTo>
                      <a:pt x="8605" y="936"/>
                      <a:pt x="8174" y="1"/>
                      <a:pt x="73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4" name="Google Shape;1044;p96"/>
              <p:cNvSpPr/>
              <p:nvPr/>
            </p:nvSpPr>
            <p:spPr>
              <a:xfrm>
                <a:off x="4692100" y="2712200"/>
                <a:ext cx="82800" cy="82875"/>
              </a:xfrm>
              <a:custGeom>
                <a:avLst/>
                <a:gdLst/>
                <a:ahLst/>
                <a:cxnLst/>
                <a:rect l="l" t="t" r="r" b="b"/>
                <a:pathLst>
                  <a:path w="3312" h="3315" extrusionOk="0">
                    <a:moveTo>
                      <a:pt x="1657" y="432"/>
                    </a:moveTo>
                    <a:cubicBezTo>
                      <a:pt x="1710" y="432"/>
                      <a:pt x="1765" y="452"/>
                      <a:pt x="1809" y="496"/>
                    </a:cubicBezTo>
                    <a:cubicBezTo>
                      <a:pt x="1849" y="536"/>
                      <a:pt x="1872" y="591"/>
                      <a:pt x="1872" y="648"/>
                    </a:cubicBezTo>
                    <a:lnTo>
                      <a:pt x="1872" y="1224"/>
                    </a:lnTo>
                    <a:cubicBezTo>
                      <a:pt x="1872" y="1345"/>
                      <a:pt x="1967" y="1440"/>
                      <a:pt x="2088" y="1440"/>
                    </a:cubicBezTo>
                    <a:lnTo>
                      <a:pt x="2664" y="1440"/>
                    </a:lnTo>
                    <a:cubicBezTo>
                      <a:pt x="2857" y="1440"/>
                      <a:pt x="2952" y="1673"/>
                      <a:pt x="2816" y="1811"/>
                    </a:cubicBezTo>
                    <a:cubicBezTo>
                      <a:pt x="2776" y="1852"/>
                      <a:pt x="2718" y="1872"/>
                      <a:pt x="2664" y="1872"/>
                    </a:cubicBezTo>
                    <a:lnTo>
                      <a:pt x="2088" y="1872"/>
                    </a:lnTo>
                    <a:cubicBezTo>
                      <a:pt x="1967" y="1872"/>
                      <a:pt x="1872" y="1970"/>
                      <a:pt x="1872" y="2088"/>
                    </a:cubicBezTo>
                    <a:lnTo>
                      <a:pt x="1872" y="2664"/>
                    </a:lnTo>
                    <a:cubicBezTo>
                      <a:pt x="1872" y="2785"/>
                      <a:pt x="1774" y="2880"/>
                      <a:pt x="1656" y="2880"/>
                    </a:cubicBezTo>
                    <a:cubicBezTo>
                      <a:pt x="1535" y="2880"/>
                      <a:pt x="1440" y="2785"/>
                      <a:pt x="1440" y="2664"/>
                    </a:cubicBezTo>
                    <a:lnTo>
                      <a:pt x="1440" y="2088"/>
                    </a:lnTo>
                    <a:cubicBezTo>
                      <a:pt x="1440" y="1970"/>
                      <a:pt x="1342" y="1872"/>
                      <a:pt x="1224" y="1872"/>
                    </a:cubicBezTo>
                    <a:lnTo>
                      <a:pt x="649" y="1872"/>
                    </a:lnTo>
                    <a:cubicBezTo>
                      <a:pt x="528" y="1872"/>
                      <a:pt x="433" y="1777"/>
                      <a:pt x="433" y="1656"/>
                    </a:cubicBezTo>
                    <a:cubicBezTo>
                      <a:pt x="433" y="1538"/>
                      <a:pt x="528" y="1440"/>
                      <a:pt x="649" y="1440"/>
                    </a:cubicBezTo>
                    <a:lnTo>
                      <a:pt x="1224" y="1440"/>
                    </a:lnTo>
                    <a:cubicBezTo>
                      <a:pt x="1342" y="1440"/>
                      <a:pt x="1440" y="1345"/>
                      <a:pt x="1440" y="1224"/>
                    </a:cubicBezTo>
                    <a:lnTo>
                      <a:pt x="1440" y="648"/>
                    </a:lnTo>
                    <a:cubicBezTo>
                      <a:pt x="1438" y="518"/>
                      <a:pt x="1545" y="432"/>
                      <a:pt x="1657" y="432"/>
                    </a:cubicBezTo>
                    <a:close/>
                    <a:moveTo>
                      <a:pt x="1656" y="1"/>
                    </a:moveTo>
                    <a:cubicBezTo>
                      <a:pt x="1296" y="1"/>
                      <a:pt x="1008" y="292"/>
                      <a:pt x="1008" y="648"/>
                    </a:cubicBezTo>
                    <a:lnTo>
                      <a:pt x="1008" y="1008"/>
                    </a:lnTo>
                    <a:lnTo>
                      <a:pt x="649" y="1008"/>
                    </a:lnTo>
                    <a:cubicBezTo>
                      <a:pt x="289" y="1008"/>
                      <a:pt x="1" y="1299"/>
                      <a:pt x="1" y="1656"/>
                    </a:cubicBezTo>
                    <a:cubicBezTo>
                      <a:pt x="1" y="2016"/>
                      <a:pt x="289" y="2304"/>
                      <a:pt x="649" y="2304"/>
                    </a:cubicBezTo>
                    <a:lnTo>
                      <a:pt x="1008" y="2304"/>
                    </a:lnTo>
                    <a:lnTo>
                      <a:pt x="1008" y="2664"/>
                    </a:lnTo>
                    <a:cubicBezTo>
                      <a:pt x="1008" y="3023"/>
                      <a:pt x="1296" y="3314"/>
                      <a:pt x="1656" y="3314"/>
                    </a:cubicBezTo>
                    <a:cubicBezTo>
                      <a:pt x="2013" y="3314"/>
                      <a:pt x="2304" y="3023"/>
                      <a:pt x="2304" y="2664"/>
                    </a:cubicBezTo>
                    <a:lnTo>
                      <a:pt x="2304" y="2304"/>
                    </a:lnTo>
                    <a:lnTo>
                      <a:pt x="2664" y="2304"/>
                    </a:lnTo>
                    <a:cubicBezTo>
                      <a:pt x="3021" y="2304"/>
                      <a:pt x="3311" y="2016"/>
                      <a:pt x="3311" y="1656"/>
                    </a:cubicBezTo>
                    <a:cubicBezTo>
                      <a:pt x="3311" y="1299"/>
                      <a:pt x="3021" y="1008"/>
                      <a:pt x="2664" y="1008"/>
                    </a:cubicBezTo>
                    <a:lnTo>
                      <a:pt x="2304" y="1008"/>
                    </a:lnTo>
                    <a:lnTo>
                      <a:pt x="2304" y="648"/>
                    </a:lnTo>
                    <a:cubicBezTo>
                      <a:pt x="2304" y="292"/>
                      <a:pt x="2013" y="1"/>
                      <a:pt x="165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45" name="Google Shape;1045;p96"/>
            <p:cNvGrpSpPr/>
            <p:nvPr/>
          </p:nvGrpSpPr>
          <p:grpSpPr>
            <a:xfrm rot="10800000">
              <a:off x="3644125" y="1986027"/>
              <a:ext cx="2841463" cy="1762174"/>
              <a:chOff x="1446667" y="1471563"/>
              <a:chExt cx="4500258" cy="2790900"/>
            </a:xfrm>
          </p:grpSpPr>
          <p:sp>
            <p:nvSpPr>
              <p:cNvPr id="1046" name="Google Shape;1046;p96"/>
              <p:cNvSpPr/>
              <p:nvPr/>
            </p:nvSpPr>
            <p:spPr>
              <a:xfrm>
                <a:off x="3156025" y="1471563"/>
                <a:ext cx="2790900" cy="27909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47" name="Google Shape;1047;p96"/>
              <p:cNvSpPr/>
              <p:nvPr/>
            </p:nvSpPr>
            <p:spPr>
              <a:xfrm>
                <a:off x="1446667" y="1472508"/>
                <a:ext cx="3398100" cy="5787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48" name="Google Shape;1048;p96"/>
            <p:cNvGrpSpPr/>
            <p:nvPr/>
          </p:nvGrpSpPr>
          <p:grpSpPr>
            <a:xfrm rot="10800000">
              <a:off x="2599381" y="2186168"/>
              <a:ext cx="2594922" cy="1361957"/>
              <a:chOff x="3405550" y="1721088"/>
              <a:chExt cx="4366351" cy="2291700"/>
            </a:xfrm>
          </p:grpSpPr>
          <p:sp>
            <p:nvSpPr>
              <p:cNvPr id="1049" name="Google Shape;1049;p96"/>
              <p:cNvSpPr/>
              <p:nvPr/>
            </p:nvSpPr>
            <p:spPr>
              <a:xfrm>
                <a:off x="3405550" y="1721088"/>
                <a:ext cx="2291700" cy="22917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50" name="Google Shape;1050;p96"/>
              <p:cNvSpPr/>
              <p:nvPr/>
            </p:nvSpPr>
            <p:spPr>
              <a:xfrm>
                <a:off x="4237901" y="1721349"/>
                <a:ext cx="3534000" cy="6249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051" name="Google Shape;1051;p96"/>
          <p:cNvSpPr txBox="1">
            <a:spLocks noGrp="1"/>
          </p:cNvSpPr>
          <p:nvPr>
            <p:ph type="ctrTitle" idx="4294967295"/>
          </p:nvPr>
        </p:nvSpPr>
        <p:spPr>
          <a:xfrm>
            <a:off x="2816887" y="1431225"/>
            <a:ext cx="620700" cy="5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01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1052" name="Google Shape;1052;p96"/>
          <p:cNvSpPr txBox="1">
            <a:spLocks noGrp="1"/>
          </p:cNvSpPr>
          <p:nvPr>
            <p:ph type="ctrTitle" idx="4294967295"/>
          </p:nvPr>
        </p:nvSpPr>
        <p:spPr>
          <a:xfrm>
            <a:off x="5905053" y="1671601"/>
            <a:ext cx="620700" cy="5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02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1053" name="Google Shape;1053;p96"/>
          <p:cNvSpPr txBox="1">
            <a:spLocks noGrp="1"/>
          </p:cNvSpPr>
          <p:nvPr>
            <p:ph type="ctrTitle" idx="4294967295"/>
          </p:nvPr>
        </p:nvSpPr>
        <p:spPr>
          <a:xfrm>
            <a:off x="5896941" y="3320260"/>
            <a:ext cx="620700" cy="5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04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1054" name="Google Shape;1054;p96"/>
          <p:cNvSpPr txBox="1">
            <a:spLocks noGrp="1"/>
          </p:cNvSpPr>
          <p:nvPr>
            <p:ph type="ctrTitle" idx="4294967295"/>
          </p:nvPr>
        </p:nvSpPr>
        <p:spPr>
          <a:xfrm>
            <a:off x="2749400" y="3137808"/>
            <a:ext cx="620700" cy="5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03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1055" name="Google Shape;1055;p96"/>
          <p:cNvSpPr txBox="1">
            <a:spLocks noGrp="1"/>
          </p:cNvSpPr>
          <p:nvPr>
            <p:ph type="ctrTitle"/>
          </p:nvPr>
        </p:nvSpPr>
        <p:spPr>
          <a:xfrm>
            <a:off x="1403825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فرآیند 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056" name="Google Shape;1056;p96"/>
          <p:cNvSpPr txBox="1">
            <a:spLocks noGrp="1"/>
          </p:cNvSpPr>
          <p:nvPr>
            <p:ph type="ctrTitle" idx="4294967295"/>
          </p:nvPr>
        </p:nvSpPr>
        <p:spPr>
          <a:xfrm>
            <a:off x="1063938" y="1405881"/>
            <a:ext cx="16146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سگ ها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57" name="Google Shape;1057;p96"/>
          <p:cNvSpPr txBox="1">
            <a:spLocks noGrp="1"/>
          </p:cNvSpPr>
          <p:nvPr>
            <p:ph type="subTitle" idx="4294967295"/>
          </p:nvPr>
        </p:nvSpPr>
        <p:spPr>
          <a:xfrm>
            <a:off x="654434" y="1758812"/>
            <a:ext cx="20241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58" name="Google Shape;1058;p96"/>
          <p:cNvSpPr txBox="1">
            <a:spLocks noGrp="1"/>
          </p:cNvSpPr>
          <p:nvPr>
            <p:ph type="ctrTitle" idx="4294967295"/>
          </p:nvPr>
        </p:nvSpPr>
        <p:spPr>
          <a:xfrm>
            <a:off x="6541282" y="1653531"/>
            <a:ext cx="17904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گربه ها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59" name="Google Shape;1059;p96"/>
          <p:cNvSpPr txBox="1">
            <a:spLocks noGrp="1"/>
          </p:cNvSpPr>
          <p:nvPr>
            <p:ph type="subTitle" idx="4294967295"/>
          </p:nvPr>
        </p:nvSpPr>
        <p:spPr>
          <a:xfrm>
            <a:off x="6546118" y="2006462"/>
            <a:ext cx="21546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60" name="Google Shape;1060;p96"/>
          <p:cNvSpPr txBox="1">
            <a:spLocks noGrp="1"/>
          </p:cNvSpPr>
          <p:nvPr>
            <p:ph type="ctrTitle" idx="4294967295"/>
          </p:nvPr>
        </p:nvSpPr>
        <p:spPr>
          <a:xfrm>
            <a:off x="1063938" y="3157219"/>
            <a:ext cx="16146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پرنده ها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61" name="Google Shape;1061;p96"/>
          <p:cNvSpPr txBox="1">
            <a:spLocks noGrp="1"/>
          </p:cNvSpPr>
          <p:nvPr>
            <p:ph type="subTitle" idx="4294967295"/>
          </p:nvPr>
        </p:nvSpPr>
        <p:spPr>
          <a:xfrm>
            <a:off x="654434" y="3518165"/>
            <a:ext cx="20241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062" name="Google Shape;1062;p96"/>
          <p:cNvSpPr txBox="1">
            <a:spLocks noGrp="1"/>
          </p:cNvSpPr>
          <p:nvPr>
            <p:ph type="ctrTitle" idx="4294967295"/>
          </p:nvPr>
        </p:nvSpPr>
        <p:spPr>
          <a:xfrm>
            <a:off x="6517625" y="3315181"/>
            <a:ext cx="17904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1800" dirty="0">
                <a:cs typeface="B Nazanin" panose="00000400000000000000" pitchFamily="2" charset="-78"/>
              </a:rPr>
              <a:t>ماهی</a:t>
            </a:r>
            <a:endParaRPr sz="1800" dirty="0">
              <a:cs typeface="B Nazanin" panose="00000400000000000000" pitchFamily="2" charset="-78"/>
            </a:endParaRPr>
          </a:p>
        </p:txBody>
      </p:sp>
      <p:sp>
        <p:nvSpPr>
          <p:cNvPr id="1063" name="Google Shape;1063;p96"/>
          <p:cNvSpPr txBox="1">
            <a:spLocks noGrp="1"/>
          </p:cNvSpPr>
          <p:nvPr>
            <p:ph type="subTitle" idx="4294967295"/>
          </p:nvPr>
        </p:nvSpPr>
        <p:spPr>
          <a:xfrm>
            <a:off x="6546108" y="3670565"/>
            <a:ext cx="21546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grpSp>
        <p:nvGrpSpPr>
          <p:cNvPr id="1064" name="Google Shape;1064;p96"/>
          <p:cNvGrpSpPr/>
          <p:nvPr/>
        </p:nvGrpSpPr>
        <p:grpSpPr>
          <a:xfrm>
            <a:off x="718963" y="1470538"/>
            <a:ext cx="251400" cy="368950"/>
            <a:chOff x="2144425" y="2072325"/>
            <a:chExt cx="251400" cy="368950"/>
          </a:xfrm>
        </p:grpSpPr>
        <p:sp>
          <p:nvSpPr>
            <p:cNvPr id="1065" name="Google Shape;1065;p96"/>
            <p:cNvSpPr/>
            <p:nvPr/>
          </p:nvSpPr>
          <p:spPr>
            <a:xfrm>
              <a:off x="2144425" y="2072325"/>
              <a:ext cx="251400" cy="368950"/>
            </a:xfrm>
            <a:custGeom>
              <a:avLst/>
              <a:gdLst/>
              <a:ahLst/>
              <a:cxnLst/>
              <a:rect l="l" t="t" r="r" b="b"/>
              <a:pathLst>
                <a:path w="10056" h="14758" extrusionOk="0">
                  <a:moveTo>
                    <a:pt x="6757" y="1155"/>
                  </a:moveTo>
                  <a:cubicBezTo>
                    <a:pt x="7272" y="1155"/>
                    <a:pt x="7689" y="1573"/>
                    <a:pt x="7692" y="2091"/>
                  </a:cubicBezTo>
                  <a:lnTo>
                    <a:pt x="7692" y="4008"/>
                  </a:lnTo>
                  <a:lnTo>
                    <a:pt x="6190" y="4008"/>
                  </a:lnTo>
                  <a:cubicBezTo>
                    <a:pt x="6069" y="3712"/>
                    <a:pt x="5781" y="3519"/>
                    <a:pt x="5461" y="3516"/>
                  </a:cubicBezTo>
                  <a:lnTo>
                    <a:pt x="4598" y="3516"/>
                  </a:lnTo>
                  <a:cubicBezTo>
                    <a:pt x="4275" y="3516"/>
                    <a:pt x="3987" y="3709"/>
                    <a:pt x="3863" y="4005"/>
                  </a:cubicBezTo>
                  <a:lnTo>
                    <a:pt x="2364" y="4005"/>
                  </a:lnTo>
                  <a:lnTo>
                    <a:pt x="2361" y="2091"/>
                  </a:lnTo>
                  <a:cubicBezTo>
                    <a:pt x="2364" y="1573"/>
                    <a:pt x="2781" y="1155"/>
                    <a:pt x="3296" y="1155"/>
                  </a:cubicBezTo>
                  <a:close/>
                  <a:moveTo>
                    <a:pt x="5458" y="3950"/>
                  </a:moveTo>
                  <a:cubicBezTo>
                    <a:pt x="5657" y="3950"/>
                    <a:pt x="5818" y="4112"/>
                    <a:pt x="5818" y="4310"/>
                  </a:cubicBezTo>
                  <a:lnTo>
                    <a:pt x="5818" y="5174"/>
                  </a:lnTo>
                  <a:cubicBezTo>
                    <a:pt x="5818" y="5373"/>
                    <a:pt x="5657" y="5534"/>
                    <a:pt x="5458" y="5534"/>
                  </a:cubicBezTo>
                  <a:lnTo>
                    <a:pt x="4595" y="5534"/>
                  </a:lnTo>
                  <a:cubicBezTo>
                    <a:pt x="4396" y="5534"/>
                    <a:pt x="4235" y="5373"/>
                    <a:pt x="4235" y="5174"/>
                  </a:cubicBezTo>
                  <a:lnTo>
                    <a:pt x="4235" y="4310"/>
                  </a:lnTo>
                  <a:cubicBezTo>
                    <a:pt x="4235" y="4112"/>
                    <a:pt x="4396" y="3950"/>
                    <a:pt x="4595" y="3950"/>
                  </a:cubicBezTo>
                  <a:close/>
                  <a:moveTo>
                    <a:pt x="6901" y="433"/>
                  </a:moveTo>
                  <a:lnTo>
                    <a:pt x="6901" y="436"/>
                  </a:lnTo>
                  <a:lnTo>
                    <a:pt x="8803" y="436"/>
                  </a:lnTo>
                  <a:cubicBezTo>
                    <a:pt x="9255" y="436"/>
                    <a:pt x="9624" y="801"/>
                    <a:pt x="9624" y="1256"/>
                  </a:cubicBezTo>
                  <a:lnTo>
                    <a:pt x="9624" y="4944"/>
                  </a:lnTo>
                  <a:cubicBezTo>
                    <a:pt x="9624" y="5177"/>
                    <a:pt x="9526" y="5401"/>
                    <a:pt x="9350" y="5557"/>
                  </a:cubicBezTo>
                  <a:lnTo>
                    <a:pt x="9350" y="5433"/>
                  </a:lnTo>
                  <a:cubicBezTo>
                    <a:pt x="9350" y="4725"/>
                    <a:pt x="8829" y="4123"/>
                    <a:pt x="8127" y="4022"/>
                  </a:cubicBezTo>
                  <a:lnTo>
                    <a:pt x="8127" y="2091"/>
                  </a:lnTo>
                  <a:cubicBezTo>
                    <a:pt x="8127" y="1386"/>
                    <a:pt x="7591" y="795"/>
                    <a:pt x="6889" y="729"/>
                  </a:cubicBezTo>
                  <a:lnTo>
                    <a:pt x="6889" y="447"/>
                  </a:lnTo>
                  <a:cubicBezTo>
                    <a:pt x="6889" y="441"/>
                    <a:pt x="6895" y="436"/>
                    <a:pt x="6901" y="433"/>
                  </a:cubicBezTo>
                  <a:close/>
                  <a:moveTo>
                    <a:pt x="7923" y="4440"/>
                  </a:moveTo>
                  <a:cubicBezTo>
                    <a:pt x="8472" y="4440"/>
                    <a:pt x="8916" y="4886"/>
                    <a:pt x="8916" y="5433"/>
                  </a:cubicBezTo>
                  <a:lnTo>
                    <a:pt x="8916" y="7511"/>
                  </a:lnTo>
                  <a:cubicBezTo>
                    <a:pt x="8916" y="8248"/>
                    <a:pt x="8317" y="8847"/>
                    <a:pt x="7577" y="8850"/>
                  </a:cubicBezTo>
                  <a:lnTo>
                    <a:pt x="6872" y="8850"/>
                  </a:lnTo>
                  <a:cubicBezTo>
                    <a:pt x="6754" y="8850"/>
                    <a:pt x="6656" y="8948"/>
                    <a:pt x="6656" y="9066"/>
                  </a:cubicBezTo>
                  <a:cubicBezTo>
                    <a:pt x="6656" y="9184"/>
                    <a:pt x="6754" y="9282"/>
                    <a:pt x="6872" y="9282"/>
                  </a:cubicBezTo>
                  <a:lnTo>
                    <a:pt x="7577" y="9282"/>
                  </a:lnTo>
                  <a:cubicBezTo>
                    <a:pt x="7856" y="9282"/>
                    <a:pt x="8130" y="9216"/>
                    <a:pt x="8374" y="9092"/>
                  </a:cubicBezTo>
                  <a:lnTo>
                    <a:pt x="8374" y="9092"/>
                  </a:lnTo>
                  <a:lnTo>
                    <a:pt x="7934" y="12595"/>
                  </a:lnTo>
                  <a:lnTo>
                    <a:pt x="6567" y="12595"/>
                  </a:lnTo>
                  <a:lnTo>
                    <a:pt x="6567" y="12466"/>
                  </a:lnTo>
                  <a:cubicBezTo>
                    <a:pt x="6567" y="11870"/>
                    <a:pt x="6083" y="11389"/>
                    <a:pt x="5487" y="11386"/>
                  </a:cubicBezTo>
                  <a:lnTo>
                    <a:pt x="4566" y="11386"/>
                  </a:lnTo>
                  <a:cubicBezTo>
                    <a:pt x="3970" y="11389"/>
                    <a:pt x="3486" y="11870"/>
                    <a:pt x="3486" y="12466"/>
                  </a:cubicBezTo>
                  <a:lnTo>
                    <a:pt x="3486" y="12595"/>
                  </a:lnTo>
                  <a:lnTo>
                    <a:pt x="2119" y="12595"/>
                  </a:lnTo>
                  <a:lnTo>
                    <a:pt x="1679" y="9092"/>
                  </a:lnTo>
                  <a:lnTo>
                    <a:pt x="1679" y="9092"/>
                  </a:lnTo>
                  <a:cubicBezTo>
                    <a:pt x="1923" y="9216"/>
                    <a:pt x="2197" y="9282"/>
                    <a:pt x="2476" y="9282"/>
                  </a:cubicBezTo>
                  <a:lnTo>
                    <a:pt x="5948" y="9282"/>
                  </a:lnTo>
                  <a:cubicBezTo>
                    <a:pt x="6069" y="9282"/>
                    <a:pt x="6164" y="9184"/>
                    <a:pt x="6164" y="9066"/>
                  </a:cubicBezTo>
                  <a:cubicBezTo>
                    <a:pt x="6164" y="8948"/>
                    <a:pt x="6069" y="8850"/>
                    <a:pt x="5948" y="8850"/>
                  </a:cubicBezTo>
                  <a:lnTo>
                    <a:pt x="2476" y="8850"/>
                  </a:lnTo>
                  <a:cubicBezTo>
                    <a:pt x="1736" y="8847"/>
                    <a:pt x="1140" y="8248"/>
                    <a:pt x="1137" y="7511"/>
                  </a:cubicBezTo>
                  <a:lnTo>
                    <a:pt x="1137" y="5433"/>
                  </a:lnTo>
                  <a:cubicBezTo>
                    <a:pt x="1137" y="4883"/>
                    <a:pt x="1581" y="4440"/>
                    <a:pt x="2130" y="4440"/>
                  </a:cubicBezTo>
                  <a:lnTo>
                    <a:pt x="3803" y="4440"/>
                  </a:lnTo>
                  <a:lnTo>
                    <a:pt x="3803" y="5174"/>
                  </a:lnTo>
                  <a:cubicBezTo>
                    <a:pt x="3803" y="5612"/>
                    <a:pt x="4157" y="5966"/>
                    <a:pt x="4595" y="5966"/>
                  </a:cubicBezTo>
                  <a:lnTo>
                    <a:pt x="4811" y="5966"/>
                  </a:lnTo>
                  <a:lnTo>
                    <a:pt x="4811" y="6973"/>
                  </a:lnTo>
                  <a:lnTo>
                    <a:pt x="3037" y="6973"/>
                  </a:lnTo>
                  <a:cubicBezTo>
                    <a:pt x="2680" y="6973"/>
                    <a:pt x="2390" y="6682"/>
                    <a:pt x="2390" y="6325"/>
                  </a:cubicBezTo>
                  <a:cubicBezTo>
                    <a:pt x="2390" y="6205"/>
                    <a:pt x="2295" y="6110"/>
                    <a:pt x="2174" y="6110"/>
                  </a:cubicBezTo>
                  <a:cubicBezTo>
                    <a:pt x="2056" y="6110"/>
                    <a:pt x="1958" y="6205"/>
                    <a:pt x="1958" y="6325"/>
                  </a:cubicBezTo>
                  <a:cubicBezTo>
                    <a:pt x="1961" y="6921"/>
                    <a:pt x="2441" y="7402"/>
                    <a:pt x="3037" y="7405"/>
                  </a:cubicBezTo>
                  <a:lnTo>
                    <a:pt x="7016" y="7405"/>
                  </a:lnTo>
                  <a:cubicBezTo>
                    <a:pt x="7612" y="7402"/>
                    <a:pt x="8092" y="6921"/>
                    <a:pt x="8095" y="6325"/>
                  </a:cubicBezTo>
                  <a:cubicBezTo>
                    <a:pt x="8095" y="6205"/>
                    <a:pt x="7997" y="6110"/>
                    <a:pt x="7879" y="6110"/>
                  </a:cubicBezTo>
                  <a:cubicBezTo>
                    <a:pt x="7761" y="6110"/>
                    <a:pt x="7663" y="6205"/>
                    <a:pt x="7663" y="6325"/>
                  </a:cubicBezTo>
                  <a:cubicBezTo>
                    <a:pt x="7663" y="6682"/>
                    <a:pt x="7373" y="6973"/>
                    <a:pt x="7016" y="6973"/>
                  </a:cubicBezTo>
                  <a:lnTo>
                    <a:pt x="5242" y="6973"/>
                  </a:lnTo>
                  <a:lnTo>
                    <a:pt x="5242" y="5966"/>
                  </a:lnTo>
                  <a:lnTo>
                    <a:pt x="5458" y="5966"/>
                  </a:lnTo>
                  <a:cubicBezTo>
                    <a:pt x="5896" y="5966"/>
                    <a:pt x="6250" y="5612"/>
                    <a:pt x="6250" y="5174"/>
                  </a:cubicBezTo>
                  <a:lnTo>
                    <a:pt x="6250" y="4440"/>
                  </a:lnTo>
                  <a:close/>
                  <a:moveTo>
                    <a:pt x="8775" y="9388"/>
                  </a:moveTo>
                  <a:cubicBezTo>
                    <a:pt x="9200" y="9898"/>
                    <a:pt x="9422" y="10476"/>
                    <a:pt x="9422" y="11083"/>
                  </a:cubicBezTo>
                  <a:lnTo>
                    <a:pt x="9422" y="11083"/>
                  </a:lnTo>
                  <a:cubicBezTo>
                    <a:pt x="9422" y="11664"/>
                    <a:pt x="9215" y="12224"/>
                    <a:pt x="8818" y="12722"/>
                  </a:cubicBezTo>
                  <a:cubicBezTo>
                    <a:pt x="8680" y="12647"/>
                    <a:pt x="8527" y="12604"/>
                    <a:pt x="8372" y="12598"/>
                  </a:cubicBezTo>
                  <a:lnTo>
                    <a:pt x="8775" y="9388"/>
                  </a:lnTo>
                  <a:close/>
                  <a:moveTo>
                    <a:pt x="3702" y="13030"/>
                  </a:moveTo>
                  <a:cubicBezTo>
                    <a:pt x="4059" y="13030"/>
                    <a:pt x="4350" y="13318"/>
                    <a:pt x="4350" y="13678"/>
                  </a:cubicBezTo>
                  <a:lnTo>
                    <a:pt x="4350" y="14254"/>
                  </a:lnTo>
                  <a:cubicBezTo>
                    <a:pt x="4347" y="14279"/>
                    <a:pt x="4333" y="14305"/>
                    <a:pt x="4310" y="14317"/>
                  </a:cubicBezTo>
                  <a:cubicBezTo>
                    <a:pt x="4298" y="14323"/>
                    <a:pt x="4290" y="14323"/>
                    <a:pt x="4278" y="14323"/>
                  </a:cubicBezTo>
                  <a:lnTo>
                    <a:pt x="3602" y="14323"/>
                  </a:lnTo>
                  <a:lnTo>
                    <a:pt x="3602" y="13905"/>
                  </a:lnTo>
                  <a:cubicBezTo>
                    <a:pt x="3602" y="13787"/>
                    <a:pt x="3504" y="13689"/>
                    <a:pt x="3386" y="13689"/>
                  </a:cubicBezTo>
                  <a:cubicBezTo>
                    <a:pt x="3265" y="13689"/>
                    <a:pt x="3170" y="13787"/>
                    <a:pt x="3170" y="13905"/>
                  </a:cubicBezTo>
                  <a:lnTo>
                    <a:pt x="3170" y="14323"/>
                  </a:lnTo>
                  <a:lnTo>
                    <a:pt x="2274" y="14323"/>
                  </a:lnTo>
                  <a:lnTo>
                    <a:pt x="2274" y="13905"/>
                  </a:lnTo>
                  <a:cubicBezTo>
                    <a:pt x="2274" y="13787"/>
                    <a:pt x="2179" y="13689"/>
                    <a:pt x="2059" y="13689"/>
                  </a:cubicBezTo>
                  <a:cubicBezTo>
                    <a:pt x="1940" y="13689"/>
                    <a:pt x="1843" y="13787"/>
                    <a:pt x="1843" y="13905"/>
                  </a:cubicBezTo>
                  <a:lnTo>
                    <a:pt x="1843" y="14323"/>
                  </a:lnTo>
                  <a:lnTo>
                    <a:pt x="1166" y="14323"/>
                  </a:lnTo>
                  <a:cubicBezTo>
                    <a:pt x="1164" y="14323"/>
                    <a:pt x="1163" y="14323"/>
                    <a:pt x="1161" y="14323"/>
                  </a:cubicBezTo>
                  <a:cubicBezTo>
                    <a:pt x="1123" y="14323"/>
                    <a:pt x="1094" y="14292"/>
                    <a:pt x="1094" y="14254"/>
                  </a:cubicBezTo>
                  <a:lnTo>
                    <a:pt x="1094" y="13678"/>
                  </a:lnTo>
                  <a:cubicBezTo>
                    <a:pt x="1094" y="13318"/>
                    <a:pt x="1382" y="13030"/>
                    <a:pt x="1742" y="13030"/>
                  </a:cubicBezTo>
                  <a:close/>
                  <a:moveTo>
                    <a:pt x="5490" y="11818"/>
                  </a:moveTo>
                  <a:cubicBezTo>
                    <a:pt x="5847" y="11818"/>
                    <a:pt x="6138" y="12109"/>
                    <a:pt x="6138" y="12466"/>
                  </a:cubicBezTo>
                  <a:lnTo>
                    <a:pt x="6138" y="12618"/>
                  </a:lnTo>
                  <a:cubicBezTo>
                    <a:pt x="5634" y="12722"/>
                    <a:pt x="5274" y="13162"/>
                    <a:pt x="5274" y="13678"/>
                  </a:cubicBezTo>
                  <a:lnTo>
                    <a:pt x="5274" y="14254"/>
                  </a:lnTo>
                  <a:cubicBezTo>
                    <a:pt x="5274" y="14274"/>
                    <a:pt x="5274" y="14297"/>
                    <a:pt x="5277" y="14320"/>
                  </a:cubicBezTo>
                  <a:cubicBezTo>
                    <a:pt x="5193" y="14323"/>
                    <a:pt x="5110" y="14324"/>
                    <a:pt x="5027" y="14324"/>
                  </a:cubicBezTo>
                  <a:cubicBezTo>
                    <a:pt x="4944" y="14324"/>
                    <a:pt x="4861" y="14323"/>
                    <a:pt x="4779" y="14320"/>
                  </a:cubicBezTo>
                  <a:cubicBezTo>
                    <a:pt x="4782" y="14297"/>
                    <a:pt x="4782" y="14274"/>
                    <a:pt x="4782" y="14254"/>
                  </a:cubicBezTo>
                  <a:lnTo>
                    <a:pt x="4782" y="13678"/>
                  </a:lnTo>
                  <a:cubicBezTo>
                    <a:pt x="4782" y="13162"/>
                    <a:pt x="4422" y="12722"/>
                    <a:pt x="3918" y="12618"/>
                  </a:cubicBezTo>
                  <a:lnTo>
                    <a:pt x="3918" y="12466"/>
                  </a:lnTo>
                  <a:cubicBezTo>
                    <a:pt x="3918" y="12109"/>
                    <a:pt x="4209" y="11818"/>
                    <a:pt x="4566" y="11818"/>
                  </a:cubicBezTo>
                  <a:close/>
                  <a:moveTo>
                    <a:pt x="8314" y="13030"/>
                  </a:moveTo>
                  <a:cubicBezTo>
                    <a:pt x="8674" y="13030"/>
                    <a:pt x="8962" y="13321"/>
                    <a:pt x="8962" y="13678"/>
                  </a:cubicBezTo>
                  <a:lnTo>
                    <a:pt x="8962" y="14254"/>
                  </a:lnTo>
                  <a:cubicBezTo>
                    <a:pt x="8962" y="14291"/>
                    <a:pt x="8930" y="14325"/>
                    <a:pt x="8890" y="14325"/>
                  </a:cubicBezTo>
                  <a:lnTo>
                    <a:pt x="8213" y="14325"/>
                  </a:lnTo>
                  <a:lnTo>
                    <a:pt x="8213" y="13908"/>
                  </a:lnTo>
                  <a:cubicBezTo>
                    <a:pt x="8213" y="13787"/>
                    <a:pt x="8115" y="13692"/>
                    <a:pt x="7997" y="13692"/>
                  </a:cubicBezTo>
                  <a:cubicBezTo>
                    <a:pt x="7876" y="13692"/>
                    <a:pt x="7781" y="13787"/>
                    <a:pt x="7781" y="13908"/>
                  </a:cubicBezTo>
                  <a:lnTo>
                    <a:pt x="7781" y="14325"/>
                  </a:lnTo>
                  <a:lnTo>
                    <a:pt x="6886" y="14325"/>
                  </a:lnTo>
                  <a:lnTo>
                    <a:pt x="6886" y="13908"/>
                  </a:lnTo>
                  <a:cubicBezTo>
                    <a:pt x="6886" y="13787"/>
                    <a:pt x="6791" y="13692"/>
                    <a:pt x="6670" y="13692"/>
                  </a:cubicBezTo>
                  <a:cubicBezTo>
                    <a:pt x="6552" y="13692"/>
                    <a:pt x="6454" y="13787"/>
                    <a:pt x="6454" y="13908"/>
                  </a:cubicBezTo>
                  <a:lnTo>
                    <a:pt x="6454" y="14325"/>
                  </a:lnTo>
                  <a:lnTo>
                    <a:pt x="5778" y="14325"/>
                  </a:lnTo>
                  <a:cubicBezTo>
                    <a:pt x="5766" y="14325"/>
                    <a:pt x="5758" y="14323"/>
                    <a:pt x="5746" y="14317"/>
                  </a:cubicBezTo>
                  <a:cubicBezTo>
                    <a:pt x="5723" y="14305"/>
                    <a:pt x="5709" y="14279"/>
                    <a:pt x="5709" y="14254"/>
                  </a:cubicBezTo>
                  <a:lnTo>
                    <a:pt x="5709" y="13678"/>
                  </a:lnTo>
                  <a:cubicBezTo>
                    <a:pt x="5709" y="13321"/>
                    <a:pt x="5997" y="13030"/>
                    <a:pt x="6356" y="13030"/>
                  </a:cubicBezTo>
                  <a:close/>
                  <a:moveTo>
                    <a:pt x="1252" y="1"/>
                  </a:moveTo>
                  <a:cubicBezTo>
                    <a:pt x="559" y="1"/>
                    <a:pt x="0" y="562"/>
                    <a:pt x="0" y="1256"/>
                  </a:cubicBezTo>
                  <a:lnTo>
                    <a:pt x="0" y="1840"/>
                  </a:lnTo>
                  <a:cubicBezTo>
                    <a:pt x="0" y="1961"/>
                    <a:pt x="95" y="2056"/>
                    <a:pt x="216" y="2056"/>
                  </a:cubicBezTo>
                  <a:cubicBezTo>
                    <a:pt x="334" y="2056"/>
                    <a:pt x="432" y="1961"/>
                    <a:pt x="432" y="1840"/>
                  </a:cubicBezTo>
                  <a:lnTo>
                    <a:pt x="432" y="1256"/>
                  </a:lnTo>
                  <a:cubicBezTo>
                    <a:pt x="432" y="801"/>
                    <a:pt x="798" y="433"/>
                    <a:pt x="1252" y="433"/>
                  </a:cubicBezTo>
                  <a:lnTo>
                    <a:pt x="3155" y="433"/>
                  </a:lnTo>
                  <a:cubicBezTo>
                    <a:pt x="3161" y="433"/>
                    <a:pt x="3170" y="438"/>
                    <a:pt x="3170" y="447"/>
                  </a:cubicBezTo>
                  <a:lnTo>
                    <a:pt x="3170" y="726"/>
                  </a:lnTo>
                  <a:cubicBezTo>
                    <a:pt x="2467" y="795"/>
                    <a:pt x="1929" y="1386"/>
                    <a:pt x="1929" y="2091"/>
                  </a:cubicBezTo>
                  <a:lnTo>
                    <a:pt x="1929" y="4022"/>
                  </a:lnTo>
                  <a:cubicBezTo>
                    <a:pt x="1227" y="4123"/>
                    <a:pt x="705" y="4725"/>
                    <a:pt x="705" y="5433"/>
                  </a:cubicBezTo>
                  <a:lnTo>
                    <a:pt x="705" y="5557"/>
                  </a:lnTo>
                  <a:cubicBezTo>
                    <a:pt x="533" y="5401"/>
                    <a:pt x="432" y="5180"/>
                    <a:pt x="432" y="4944"/>
                  </a:cubicBezTo>
                  <a:lnTo>
                    <a:pt x="432" y="2764"/>
                  </a:lnTo>
                  <a:cubicBezTo>
                    <a:pt x="432" y="2644"/>
                    <a:pt x="334" y="2549"/>
                    <a:pt x="216" y="2549"/>
                  </a:cubicBezTo>
                  <a:cubicBezTo>
                    <a:pt x="98" y="2549"/>
                    <a:pt x="0" y="2644"/>
                    <a:pt x="0" y="2764"/>
                  </a:cubicBezTo>
                  <a:lnTo>
                    <a:pt x="0" y="4944"/>
                  </a:lnTo>
                  <a:cubicBezTo>
                    <a:pt x="0" y="5424"/>
                    <a:pt x="274" y="5862"/>
                    <a:pt x="705" y="6072"/>
                  </a:cubicBezTo>
                  <a:lnTo>
                    <a:pt x="705" y="7511"/>
                  </a:lnTo>
                  <a:cubicBezTo>
                    <a:pt x="705" y="7966"/>
                    <a:pt x="884" y="8404"/>
                    <a:pt x="1198" y="8735"/>
                  </a:cubicBezTo>
                  <a:lnTo>
                    <a:pt x="1209" y="8830"/>
                  </a:lnTo>
                  <a:cubicBezTo>
                    <a:pt x="559" y="9472"/>
                    <a:pt x="199" y="10266"/>
                    <a:pt x="199" y="11084"/>
                  </a:cubicBezTo>
                  <a:cubicBezTo>
                    <a:pt x="199" y="11248"/>
                    <a:pt x="213" y="11415"/>
                    <a:pt x="242" y="11576"/>
                  </a:cubicBezTo>
                  <a:cubicBezTo>
                    <a:pt x="259" y="11680"/>
                    <a:pt x="351" y="11758"/>
                    <a:pt x="455" y="11758"/>
                  </a:cubicBezTo>
                  <a:cubicBezTo>
                    <a:pt x="467" y="11758"/>
                    <a:pt x="481" y="11755"/>
                    <a:pt x="492" y="11755"/>
                  </a:cubicBezTo>
                  <a:cubicBezTo>
                    <a:pt x="610" y="11732"/>
                    <a:pt x="688" y="11619"/>
                    <a:pt x="668" y="11504"/>
                  </a:cubicBezTo>
                  <a:cubicBezTo>
                    <a:pt x="642" y="11366"/>
                    <a:pt x="631" y="11225"/>
                    <a:pt x="631" y="11084"/>
                  </a:cubicBezTo>
                  <a:cubicBezTo>
                    <a:pt x="631" y="10477"/>
                    <a:pt x="855" y="9898"/>
                    <a:pt x="1278" y="9391"/>
                  </a:cubicBezTo>
                  <a:lnTo>
                    <a:pt x="1681" y="12598"/>
                  </a:lnTo>
                  <a:cubicBezTo>
                    <a:pt x="1526" y="12607"/>
                    <a:pt x="1373" y="12650"/>
                    <a:pt x="1235" y="12722"/>
                  </a:cubicBezTo>
                  <a:cubicBezTo>
                    <a:pt x="1129" y="12590"/>
                    <a:pt x="1034" y="12449"/>
                    <a:pt x="953" y="12302"/>
                  </a:cubicBezTo>
                  <a:cubicBezTo>
                    <a:pt x="914" y="12229"/>
                    <a:pt x="839" y="12188"/>
                    <a:pt x="763" y="12188"/>
                  </a:cubicBezTo>
                  <a:cubicBezTo>
                    <a:pt x="728" y="12188"/>
                    <a:pt x="692" y="12197"/>
                    <a:pt x="659" y="12215"/>
                  </a:cubicBezTo>
                  <a:cubicBezTo>
                    <a:pt x="553" y="12273"/>
                    <a:pt x="516" y="12405"/>
                    <a:pt x="573" y="12509"/>
                  </a:cubicBezTo>
                  <a:cubicBezTo>
                    <a:pt x="668" y="12682"/>
                    <a:pt x="777" y="12846"/>
                    <a:pt x="901" y="12998"/>
                  </a:cubicBezTo>
                  <a:cubicBezTo>
                    <a:pt x="746" y="13188"/>
                    <a:pt x="659" y="13430"/>
                    <a:pt x="659" y="13678"/>
                  </a:cubicBezTo>
                  <a:lnTo>
                    <a:pt x="659" y="14254"/>
                  </a:lnTo>
                  <a:cubicBezTo>
                    <a:pt x="659" y="14533"/>
                    <a:pt x="884" y="14757"/>
                    <a:pt x="1163" y="14757"/>
                  </a:cubicBezTo>
                  <a:lnTo>
                    <a:pt x="4275" y="14757"/>
                  </a:lnTo>
                  <a:cubicBezTo>
                    <a:pt x="4330" y="14757"/>
                    <a:pt x="4387" y="14749"/>
                    <a:pt x="4439" y="14729"/>
                  </a:cubicBezTo>
                  <a:cubicBezTo>
                    <a:pt x="4632" y="14749"/>
                    <a:pt x="4831" y="14757"/>
                    <a:pt x="5026" y="14757"/>
                  </a:cubicBezTo>
                  <a:cubicBezTo>
                    <a:pt x="5222" y="14757"/>
                    <a:pt x="5418" y="14749"/>
                    <a:pt x="5611" y="14729"/>
                  </a:cubicBezTo>
                  <a:cubicBezTo>
                    <a:pt x="5666" y="14749"/>
                    <a:pt x="5720" y="14757"/>
                    <a:pt x="5775" y="14757"/>
                  </a:cubicBezTo>
                  <a:lnTo>
                    <a:pt x="8887" y="14757"/>
                  </a:lnTo>
                  <a:cubicBezTo>
                    <a:pt x="9166" y="14757"/>
                    <a:pt x="9391" y="14533"/>
                    <a:pt x="9391" y="14254"/>
                  </a:cubicBezTo>
                  <a:lnTo>
                    <a:pt x="9391" y="13678"/>
                  </a:lnTo>
                  <a:cubicBezTo>
                    <a:pt x="9391" y="13430"/>
                    <a:pt x="9307" y="13188"/>
                    <a:pt x="9149" y="12998"/>
                  </a:cubicBezTo>
                  <a:cubicBezTo>
                    <a:pt x="9609" y="12423"/>
                    <a:pt x="9851" y="11766"/>
                    <a:pt x="9851" y="11084"/>
                  </a:cubicBezTo>
                  <a:cubicBezTo>
                    <a:pt x="9851" y="10269"/>
                    <a:pt x="9494" y="9472"/>
                    <a:pt x="8841" y="8830"/>
                  </a:cubicBezTo>
                  <a:lnTo>
                    <a:pt x="8855" y="8735"/>
                  </a:lnTo>
                  <a:cubicBezTo>
                    <a:pt x="9172" y="8407"/>
                    <a:pt x="9347" y="7966"/>
                    <a:pt x="9350" y="7511"/>
                  </a:cubicBezTo>
                  <a:lnTo>
                    <a:pt x="9350" y="6072"/>
                  </a:lnTo>
                  <a:cubicBezTo>
                    <a:pt x="9782" y="5862"/>
                    <a:pt x="10056" y="5422"/>
                    <a:pt x="10056" y="4944"/>
                  </a:cubicBezTo>
                  <a:lnTo>
                    <a:pt x="10056" y="1256"/>
                  </a:lnTo>
                  <a:cubicBezTo>
                    <a:pt x="10056" y="562"/>
                    <a:pt x="9494" y="1"/>
                    <a:pt x="8803" y="1"/>
                  </a:cubicBezTo>
                  <a:lnTo>
                    <a:pt x="6901" y="1"/>
                  </a:lnTo>
                  <a:cubicBezTo>
                    <a:pt x="6653" y="1"/>
                    <a:pt x="6454" y="202"/>
                    <a:pt x="6454" y="447"/>
                  </a:cubicBezTo>
                  <a:lnTo>
                    <a:pt x="6454" y="721"/>
                  </a:lnTo>
                  <a:lnTo>
                    <a:pt x="3602" y="721"/>
                  </a:lnTo>
                  <a:lnTo>
                    <a:pt x="3602" y="447"/>
                  </a:lnTo>
                  <a:cubicBezTo>
                    <a:pt x="3602" y="202"/>
                    <a:pt x="3400" y="1"/>
                    <a:pt x="3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6" name="Google Shape;1066;p96"/>
            <p:cNvSpPr/>
            <p:nvPr/>
          </p:nvSpPr>
          <p:spPr>
            <a:xfrm>
              <a:off x="2215750" y="2119175"/>
              <a:ext cx="32400" cy="36750"/>
            </a:xfrm>
            <a:custGeom>
              <a:avLst/>
              <a:gdLst/>
              <a:ahLst/>
              <a:cxnLst/>
              <a:rect l="l" t="t" r="r" b="b"/>
              <a:pathLst>
                <a:path w="1296" h="1470" extrusionOk="0">
                  <a:moveTo>
                    <a:pt x="648" y="433"/>
                  </a:moveTo>
                  <a:cubicBezTo>
                    <a:pt x="766" y="433"/>
                    <a:pt x="864" y="571"/>
                    <a:pt x="864" y="735"/>
                  </a:cubicBezTo>
                  <a:cubicBezTo>
                    <a:pt x="864" y="899"/>
                    <a:pt x="766" y="1037"/>
                    <a:pt x="648" y="1037"/>
                  </a:cubicBezTo>
                  <a:cubicBezTo>
                    <a:pt x="530" y="1037"/>
                    <a:pt x="432" y="899"/>
                    <a:pt x="432" y="735"/>
                  </a:cubicBezTo>
                  <a:cubicBezTo>
                    <a:pt x="432" y="571"/>
                    <a:pt x="530" y="433"/>
                    <a:pt x="648" y="433"/>
                  </a:cubicBezTo>
                  <a:close/>
                  <a:moveTo>
                    <a:pt x="648" y="1"/>
                  </a:moveTo>
                  <a:cubicBezTo>
                    <a:pt x="291" y="1"/>
                    <a:pt x="0" y="329"/>
                    <a:pt x="0" y="735"/>
                  </a:cubicBezTo>
                  <a:cubicBezTo>
                    <a:pt x="0" y="1141"/>
                    <a:pt x="291" y="1469"/>
                    <a:pt x="648" y="1469"/>
                  </a:cubicBezTo>
                  <a:cubicBezTo>
                    <a:pt x="1005" y="1469"/>
                    <a:pt x="1295" y="1141"/>
                    <a:pt x="1295" y="735"/>
                  </a:cubicBezTo>
                  <a:cubicBezTo>
                    <a:pt x="1295" y="329"/>
                    <a:pt x="1005" y="1"/>
                    <a:pt x="6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7" name="Google Shape;1067;p96"/>
            <p:cNvSpPr/>
            <p:nvPr/>
          </p:nvSpPr>
          <p:spPr>
            <a:xfrm>
              <a:off x="2292100" y="2119175"/>
              <a:ext cx="32400" cy="36750"/>
            </a:xfrm>
            <a:custGeom>
              <a:avLst/>
              <a:gdLst/>
              <a:ahLst/>
              <a:cxnLst/>
              <a:rect l="l" t="t" r="r" b="b"/>
              <a:pathLst>
                <a:path w="1296" h="1470" extrusionOk="0">
                  <a:moveTo>
                    <a:pt x="648" y="433"/>
                  </a:moveTo>
                  <a:cubicBezTo>
                    <a:pt x="766" y="433"/>
                    <a:pt x="864" y="571"/>
                    <a:pt x="864" y="735"/>
                  </a:cubicBezTo>
                  <a:cubicBezTo>
                    <a:pt x="864" y="899"/>
                    <a:pt x="763" y="1037"/>
                    <a:pt x="648" y="1037"/>
                  </a:cubicBezTo>
                  <a:cubicBezTo>
                    <a:pt x="533" y="1037"/>
                    <a:pt x="432" y="899"/>
                    <a:pt x="432" y="735"/>
                  </a:cubicBezTo>
                  <a:cubicBezTo>
                    <a:pt x="432" y="571"/>
                    <a:pt x="530" y="433"/>
                    <a:pt x="648" y="433"/>
                  </a:cubicBezTo>
                  <a:close/>
                  <a:moveTo>
                    <a:pt x="648" y="1"/>
                  </a:moveTo>
                  <a:cubicBezTo>
                    <a:pt x="291" y="1"/>
                    <a:pt x="0" y="329"/>
                    <a:pt x="0" y="735"/>
                  </a:cubicBezTo>
                  <a:cubicBezTo>
                    <a:pt x="0" y="1141"/>
                    <a:pt x="291" y="1469"/>
                    <a:pt x="648" y="1469"/>
                  </a:cubicBezTo>
                  <a:cubicBezTo>
                    <a:pt x="1005" y="1469"/>
                    <a:pt x="1296" y="1141"/>
                    <a:pt x="1296" y="735"/>
                  </a:cubicBezTo>
                  <a:cubicBezTo>
                    <a:pt x="1296" y="329"/>
                    <a:pt x="1005" y="1"/>
                    <a:pt x="6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8" name="Google Shape;1068;p96"/>
            <p:cNvSpPr/>
            <p:nvPr/>
          </p:nvSpPr>
          <p:spPr>
            <a:xfrm>
              <a:off x="2211000" y="2193375"/>
              <a:ext cx="12675" cy="10825"/>
            </a:xfrm>
            <a:custGeom>
              <a:avLst/>
              <a:gdLst/>
              <a:ahLst/>
              <a:cxnLst/>
              <a:rect l="l" t="t" r="r" b="b"/>
              <a:pathLst>
                <a:path w="507" h="433" extrusionOk="0">
                  <a:moveTo>
                    <a:pt x="291" y="1"/>
                  </a:moveTo>
                  <a:cubicBezTo>
                    <a:pt x="98" y="1"/>
                    <a:pt x="0" y="234"/>
                    <a:pt x="138" y="369"/>
                  </a:cubicBezTo>
                  <a:cubicBezTo>
                    <a:pt x="182" y="413"/>
                    <a:pt x="236" y="433"/>
                    <a:pt x="289" y="433"/>
                  </a:cubicBezTo>
                  <a:cubicBezTo>
                    <a:pt x="400" y="433"/>
                    <a:pt x="507" y="347"/>
                    <a:pt x="507" y="217"/>
                  </a:cubicBezTo>
                  <a:cubicBezTo>
                    <a:pt x="507" y="99"/>
                    <a:pt x="409" y="1"/>
                    <a:pt x="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9" name="Google Shape;1069;p96"/>
            <p:cNvSpPr/>
            <p:nvPr/>
          </p:nvSpPr>
          <p:spPr>
            <a:xfrm>
              <a:off x="2211000" y="2215775"/>
              <a:ext cx="12675" cy="10800"/>
            </a:xfrm>
            <a:custGeom>
              <a:avLst/>
              <a:gdLst/>
              <a:ahLst/>
              <a:cxnLst/>
              <a:rect l="l" t="t" r="r" b="b"/>
              <a:pathLst>
                <a:path w="507" h="432" extrusionOk="0">
                  <a:moveTo>
                    <a:pt x="291" y="0"/>
                  </a:moveTo>
                  <a:cubicBezTo>
                    <a:pt x="98" y="0"/>
                    <a:pt x="0" y="230"/>
                    <a:pt x="138" y="369"/>
                  </a:cubicBezTo>
                  <a:cubicBezTo>
                    <a:pt x="182" y="412"/>
                    <a:pt x="235" y="432"/>
                    <a:pt x="288" y="432"/>
                  </a:cubicBezTo>
                  <a:cubicBezTo>
                    <a:pt x="399" y="432"/>
                    <a:pt x="507" y="345"/>
                    <a:pt x="507" y="216"/>
                  </a:cubicBezTo>
                  <a:cubicBezTo>
                    <a:pt x="507" y="95"/>
                    <a:pt x="409" y="0"/>
                    <a:pt x="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0" name="Google Shape;1070;p96"/>
            <p:cNvSpPr/>
            <p:nvPr/>
          </p:nvSpPr>
          <p:spPr>
            <a:xfrm>
              <a:off x="2314775" y="2193375"/>
              <a:ext cx="12600" cy="10825"/>
            </a:xfrm>
            <a:custGeom>
              <a:avLst/>
              <a:gdLst/>
              <a:ahLst/>
              <a:cxnLst/>
              <a:rect l="l" t="t" r="r" b="b"/>
              <a:pathLst>
                <a:path w="504" h="433" extrusionOk="0">
                  <a:moveTo>
                    <a:pt x="288" y="1"/>
                  </a:moveTo>
                  <a:cubicBezTo>
                    <a:pt x="95" y="1"/>
                    <a:pt x="0" y="234"/>
                    <a:pt x="135" y="369"/>
                  </a:cubicBezTo>
                  <a:cubicBezTo>
                    <a:pt x="179" y="413"/>
                    <a:pt x="233" y="433"/>
                    <a:pt x="287" y="433"/>
                  </a:cubicBezTo>
                  <a:cubicBezTo>
                    <a:pt x="397" y="433"/>
                    <a:pt x="504" y="347"/>
                    <a:pt x="504" y="217"/>
                  </a:cubicBezTo>
                  <a:cubicBezTo>
                    <a:pt x="504" y="99"/>
                    <a:pt x="409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1" name="Google Shape;1071;p96"/>
            <p:cNvSpPr/>
            <p:nvPr/>
          </p:nvSpPr>
          <p:spPr>
            <a:xfrm>
              <a:off x="2314775" y="2215775"/>
              <a:ext cx="12600" cy="10800"/>
            </a:xfrm>
            <a:custGeom>
              <a:avLst/>
              <a:gdLst/>
              <a:ahLst/>
              <a:cxnLst/>
              <a:rect l="l" t="t" r="r" b="b"/>
              <a:pathLst>
                <a:path w="504" h="432" extrusionOk="0">
                  <a:moveTo>
                    <a:pt x="288" y="0"/>
                  </a:moveTo>
                  <a:cubicBezTo>
                    <a:pt x="95" y="0"/>
                    <a:pt x="0" y="230"/>
                    <a:pt x="135" y="369"/>
                  </a:cubicBezTo>
                  <a:cubicBezTo>
                    <a:pt x="179" y="412"/>
                    <a:pt x="233" y="432"/>
                    <a:pt x="285" y="432"/>
                  </a:cubicBezTo>
                  <a:cubicBezTo>
                    <a:pt x="397" y="432"/>
                    <a:pt x="504" y="345"/>
                    <a:pt x="504" y="216"/>
                  </a:cubicBezTo>
                  <a:cubicBezTo>
                    <a:pt x="504" y="95"/>
                    <a:pt x="409" y="0"/>
                    <a:pt x="2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72" name="Google Shape;1072;p96"/>
          <p:cNvGrpSpPr/>
          <p:nvPr/>
        </p:nvGrpSpPr>
        <p:grpSpPr>
          <a:xfrm>
            <a:off x="8398025" y="1678863"/>
            <a:ext cx="236375" cy="368875"/>
            <a:chOff x="3390125" y="2072325"/>
            <a:chExt cx="236375" cy="368875"/>
          </a:xfrm>
        </p:grpSpPr>
        <p:sp>
          <p:nvSpPr>
            <p:cNvPr id="1073" name="Google Shape;1073;p96"/>
            <p:cNvSpPr/>
            <p:nvPr/>
          </p:nvSpPr>
          <p:spPr>
            <a:xfrm>
              <a:off x="3390125" y="2072325"/>
              <a:ext cx="236375" cy="368875"/>
            </a:xfrm>
            <a:custGeom>
              <a:avLst/>
              <a:gdLst/>
              <a:ahLst/>
              <a:cxnLst/>
              <a:rect l="l" t="t" r="r" b="b"/>
              <a:pathLst>
                <a:path w="9455" h="14755" extrusionOk="0">
                  <a:moveTo>
                    <a:pt x="1731" y="1299"/>
                  </a:moveTo>
                  <a:lnTo>
                    <a:pt x="1731" y="2321"/>
                  </a:lnTo>
                  <a:cubicBezTo>
                    <a:pt x="1641" y="2407"/>
                    <a:pt x="1555" y="2500"/>
                    <a:pt x="1471" y="2592"/>
                  </a:cubicBezTo>
                  <a:cubicBezTo>
                    <a:pt x="1371" y="2572"/>
                    <a:pt x="1296" y="2482"/>
                    <a:pt x="1299" y="2379"/>
                  </a:cubicBezTo>
                  <a:lnTo>
                    <a:pt x="1299" y="1515"/>
                  </a:lnTo>
                  <a:cubicBezTo>
                    <a:pt x="1299" y="1397"/>
                    <a:pt x="1394" y="1299"/>
                    <a:pt x="1515" y="1299"/>
                  </a:cubicBezTo>
                  <a:close/>
                  <a:moveTo>
                    <a:pt x="7940" y="1299"/>
                  </a:moveTo>
                  <a:cubicBezTo>
                    <a:pt x="8061" y="1299"/>
                    <a:pt x="8156" y="1394"/>
                    <a:pt x="8156" y="1515"/>
                  </a:cubicBezTo>
                  <a:lnTo>
                    <a:pt x="8159" y="2379"/>
                  </a:lnTo>
                  <a:cubicBezTo>
                    <a:pt x="8159" y="2482"/>
                    <a:pt x="8084" y="2572"/>
                    <a:pt x="7983" y="2592"/>
                  </a:cubicBezTo>
                  <a:cubicBezTo>
                    <a:pt x="7900" y="2497"/>
                    <a:pt x="7816" y="2407"/>
                    <a:pt x="7724" y="2321"/>
                  </a:cubicBezTo>
                  <a:lnTo>
                    <a:pt x="7724" y="1299"/>
                  </a:lnTo>
                  <a:close/>
                  <a:moveTo>
                    <a:pt x="7943" y="433"/>
                  </a:moveTo>
                  <a:cubicBezTo>
                    <a:pt x="8539" y="436"/>
                    <a:pt x="9022" y="916"/>
                    <a:pt x="9022" y="1512"/>
                  </a:cubicBezTo>
                  <a:lnTo>
                    <a:pt x="9022" y="2376"/>
                  </a:lnTo>
                  <a:cubicBezTo>
                    <a:pt x="9022" y="2759"/>
                    <a:pt x="8821" y="3113"/>
                    <a:pt x="8493" y="3309"/>
                  </a:cubicBezTo>
                  <a:cubicBezTo>
                    <a:pt x="8421" y="3182"/>
                    <a:pt x="8343" y="3061"/>
                    <a:pt x="8260" y="2943"/>
                  </a:cubicBezTo>
                  <a:cubicBezTo>
                    <a:pt x="8464" y="2828"/>
                    <a:pt x="8591" y="2612"/>
                    <a:pt x="8591" y="2379"/>
                  </a:cubicBezTo>
                  <a:lnTo>
                    <a:pt x="8591" y="1515"/>
                  </a:lnTo>
                  <a:cubicBezTo>
                    <a:pt x="8591" y="1158"/>
                    <a:pt x="8300" y="867"/>
                    <a:pt x="7943" y="867"/>
                  </a:cubicBezTo>
                  <a:lnTo>
                    <a:pt x="7511" y="867"/>
                  </a:lnTo>
                  <a:cubicBezTo>
                    <a:pt x="7390" y="867"/>
                    <a:pt x="7295" y="965"/>
                    <a:pt x="7295" y="1083"/>
                  </a:cubicBezTo>
                  <a:lnTo>
                    <a:pt x="7295" y="1956"/>
                  </a:lnTo>
                  <a:cubicBezTo>
                    <a:pt x="7157" y="1855"/>
                    <a:pt x="7013" y="1760"/>
                    <a:pt x="6863" y="1676"/>
                  </a:cubicBezTo>
                  <a:lnTo>
                    <a:pt x="6863" y="620"/>
                  </a:lnTo>
                  <a:cubicBezTo>
                    <a:pt x="6863" y="516"/>
                    <a:pt x="6947" y="433"/>
                    <a:pt x="7050" y="433"/>
                  </a:cubicBezTo>
                  <a:close/>
                  <a:moveTo>
                    <a:pt x="4730" y="1544"/>
                  </a:moveTo>
                  <a:cubicBezTo>
                    <a:pt x="6878" y="1544"/>
                    <a:pt x="8616" y="3285"/>
                    <a:pt x="8619" y="5433"/>
                  </a:cubicBezTo>
                  <a:lnTo>
                    <a:pt x="8616" y="6515"/>
                  </a:lnTo>
                  <a:cubicBezTo>
                    <a:pt x="8616" y="7727"/>
                    <a:pt x="7963" y="8844"/>
                    <a:pt x="6907" y="9440"/>
                  </a:cubicBezTo>
                  <a:cubicBezTo>
                    <a:pt x="6803" y="9501"/>
                    <a:pt x="6765" y="9633"/>
                    <a:pt x="6823" y="9737"/>
                  </a:cubicBezTo>
                  <a:cubicBezTo>
                    <a:pt x="6864" y="9807"/>
                    <a:pt x="6936" y="9846"/>
                    <a:pt x="7011" y="9846"/>
                  </a:cubicBezTo>
                  <a:cubicBezTo>
                    <a:pt x="7048" y="9846"/>
                    <a:pt x="7085" y="9837"/>
                    <a:pt x="7120" y="9817"/>
                  </a:cubicBezTo>
                  <a:cubicBezTo>
                    <a:pt x="7393" y="9662"/>
                    <a:pt x="7646" y="9475"/>
                    <a:pt x="7874" y="9256"/>
                  </a:cubicBezTo>
                  <a:lnTo>
                    <a:pt x="7874" y="9256"/>
                  </a:lnTo>
                  <a:lnTo>
                    <a:pt x="7623" y="12595"/>
                  </a:lnTo>
                  <a:lnTo>
                    <a:pt x="6270" y="12595"/>
                  </a:lnTo>
                  <a:lnTo>
                    <a:pt x="6270" y="12466"/>
                  </a:lnTo>
                  <a:cubicBezTo>
                    <a:pt x="6270" y="11870"/>
                    <a:pt x="5787" y="11386"/>
                    <a:pt x="5191" y="11386"/>
                  </a:cubicBezTo>
                  <a:lnTo>
                    <a:pt x="4270" y="11386"/>
                  </a:lnTo>
                  <a:cubicBezTo>
                    <a:pt x="3674" y="11386"/>
                    <a:pt x="3190" y="11870"/>
                    <a:pt x="3190" y="12466"/>
                  </a:cubicBezTo>
                  <a:lnTo>
                    <a:pt x="3190" y="12595"/>
                  </a:lnTo>
                  <a:lnTo>
                    <a:pt x="1831" y="12595"/>
                  </a:lnTo>
                  <a:lnTo>
                    <a:pt x="1578" y="9256"/>
                  </a:lnTo>
                  <a:lnTo>
                    <a:pt x="1578" y="9256"/>
                  </a:lnTo>
                  <a:cubicBezTo>
                    <a:pt x="2280" y="9930"/>
                    <a:pt x="3219" y="10304"/>
                    <a:pt x="4195" y="10304"/>
                  </a:cubicBezTo>
                  <a:lnTo>
                    <a:pt x="5263" y="10304"/>
                  </a:lnTo>
                  <a:cubicBezTo>
                    <a:pt x="5585" y="10304"/>
                    <a:pt x="5905" y="10264"/>
                    <a:pt x="6216" y="10183"/>
                  </a:cubicBezTo>
                  <a:cubicBezTo>
                    <a:pt x="6334" y="10154"/>
                    <a:pt x="6403" y="10036"/>
                    <a:pt x="6371" y="9921"/>
                  </a:cubicBezTo>
                  <a:cubicBezTo>
                    <a:pt x="6347" y="9822"/>
                    <a:pt x="6261" y="9758"/>
                    <a:pt x="6166" y="9758"/>
                  </a:cubicBezTo>
                  <a:cubicBezTo>
                    <a:pt x="6147" y="9758"/>
                    <a:pt x="6128" y="9760"/>
                    <a:pt x="6109" y="9766"/>
                  </a:cubicBezTo>
                  <a:cubicBezTo>
                    <a:pt x="5833" y="9838"/>
                    <a:pt x="5548" y="9872"/>
                    <a:pt x="5263" y="9872"/>
                  </a:cubicBezTo>
                  <a:lnTo>
                    <a:pt x="4198" y="9872"/>
                  </a:lnTo>
                  <a:cubicBezTo>
                    <a:pt x="2341" y="9872"/>
                    <a:pt x="838" y="8369"/>
                    <a:pt x="838" y="6515"/>
                  </a:cubicBezTo>
                  <a:lnTo>
                    <a:pt x="838" y="5433"/>
                  </a:lnTo>
                  <a:cubicBezTo>
                    <a:pt x="838" y="3285"/>
                    <a:pt x="2580" y="1544"/>
                    <a:pt x="4724" y="1544"/>
                  </a:cubicBezTo>
                  <a:close/>
                  <a:moveTo>
                    <a:pt x="8274" y="9717"/>
                  </a:moveTo>
                  <a:cubicBezTo>
                    <a:pt x="8498" y="10125"/>
                    <a:pt x="8616" y="10583"/>
                    <a:pt x="8619" y="11049"/>
                  </a:cubicBezTo>
                  <a:lnTo>
                    <a:pt x="8616" y="11049"/>
                  </a:lnTo>
                  <a:cubicBezTo>
                    <a:pt x="8614" y="11631"/>
                    <a:pt x="8432" y="12198"/>
                    <a:pt x="8093" y="12673"/>
                  </a:cubicBezTo>
                  <a:lnTo>
                    <a:pt x="8052" y="12659"/>
                  </a:lnTo>
                  <a:lnTo>
                    <a:pt x="8274" y="9717"/>
                  </a:lnTo>
                  <a:close/>
                  <a:moveTo>
                    <a:pt x="5188" y="11818"/>
                  </a:moveTo>
                  <a:cubicBezTo>
                    <a:pt x="5545" y="11818"/>
                    <a:pt x="5836" y="12109"/>
                    <a:pt x="5836" y="12466"/>
                  </a:cubicBezTo>
                  <a:lnTo>
                    <a:pt x="5836" y="12745"/>
                  </a:lnTo>
                  <a:cubicBezTo>
                    <a:pt x="5548" y="12924"/>
                    <a:pt x="5375" y="13237"/>
                    <a:pt x="5375" y="13577"/>
                  </a:cubicBezTo>
                  <a:lnTo>
                    <a:pt x="5375" y="14245"/>
                  </a:lnTo>
                  <a:cubicBezTo>
                    <a:pt x="5161" y="14275"/>
                    <a:pt x="4944" y="14290"/>
                    <a:pt x="4727" y="14290"/>
                  </a:cubicBezTo>
                  <a:cubicBezTo>
                    <a:pt x="4511" y="14290"/>
                    <a:pt x="4294" y="14275"/>
                    <a:pt x="4080" y="14245"/>
                  </a:cubicBezTo>
                  <a:lnTo>
                    <a:pt x="4080" y="13577"/>
                  </a:lnTo>
                  <a:cubicBezTo>
                    <a:pt x="4080" y="13237"/>
                    <a:pt x="3904" y="12924"/>
                    <a:pt x="3619" y="12745"/>
                  </a:cubicBezTo>
                  <a:lnTo>
                    <a:pt x="3619" y="12466"/>
                  </a:lnTo>
                  <a:cubicBezTo>
                    <a:pt x="3619" y="12109"/>
                    <a:pt x="3907" y="11818"/>
                    <a:pt x="4267" y="11818"/>
                  </a:cubicBezTo>
                  <a:close/>
                  <a:moveTo>
                    <a:pt x="3098" y="13027"/>
                  </a:moveTo>
                  <a:cubicBezTo>
                    <a:pt x="3400" y="13027"/>
                    <a:pt x="3645" y="13275"/>
                    <a:pt x="3648" y="13577"/>
                  </a:cubicBezTo>
                  <a:lnTo>
                    <a:pt x="3648" y="14288"/>
                  </a:lnTo>
                  <a:cubicBezTo>
                    <a:pt x="3648" y="14308"/>
                    <a:pt x="3631" y="14325"/>
                    <a:pt x="3607" y="14325"/>
                  </a:cubicBezTo>
                  <a:lnTo>
                    <a:pt x="3299" y="14325"/>
                  </a:lnTo>
                  <a:lnTo>
                    <a:pt x="3299" y="13908"/>
                  </a:lnTo>
                  <a:cubicBezTo>
                    <a:pt x="3299" y="13787"/>
                    <a:pt x="3204" y="13692"/>
                    <a:pt x="3084" y="13692"/>
                  </a:cubicBezTo>
                  <a:cubicBezTo>
                    <a:pt x="2966" y="13692"/>
                    <a:pt x="2868" y="13787"/>
                    <a:pt x="2868" y="13908"/>
                  </a:cubicBezTo>
                  <a:lnTo>
                    <a:pt x="2868" y="14325"/>
                  </a:lnTo>
                  <a:lnTo>
                    <a:pt x="1975" y="14325"/>
                  </a:lnTo>
                  <a:lnTo>
                    <a:pt x="1975" y="13908"/>
                  </a:lnTo>
                  <a:cubicBezTo>
                    <a:pt x="1975" y="13787"/>
                    <a:pt x="1877" y="13692"/>
                    <a:pt x="1759" y="13692"/>
                  </a:cubicBezTo>
                  <a:cubicBezTo>
                    <a:pt x="1641" y="13692"/>
                    <a:pt x="1543" y="13787"/>
                    <a:pt x="1543" y="13908"/>
                  </a:cubicBezTo>
                  <a:lnTo>
                    <a:pt x="1543" y="14325"/>
                  </a:lnTo>
                  <a:lnTo>
                    <a:pt x="1235" y="14325"/>
                  </a:lnTo>
                  <a:cubicBezTo>
                    <a:pt x="1215" y="14325"/>
                    <a:pt x="1195" y="14308"/>
                    <a:pt x="1198" y="14288"/>
                  </a:cubicBezTo>
                  <a:lnTo>
                    <a:pt x="1198" y="13577"/>
                  </a:lnTo>
                  <a:cubicBezTo>
                    <a:pt x="1198" y="13275"/>
                    <a:pt x="1443" y="13027"/>
                    <a:pt x="1745" y="13027"/>
                  </a:cubicBezTo>
                  <a:close/>
                  <a:moveTo>
                    <a:pt x="7710" y="13027"/>
                  </a:moveTo>
                  <a:cubicBezTo>
                    <a:pt x="8012" y="13027"/>
                    <a:pt x="8257" y="13275"/>
                    <a:pt x="8260" y="13577"/>
                  </a:cubicBezTo>
                  <a:lnTo>
                    <a:pt x="8260" y="14288"/>
                  </a:lnTo>
                  <a:lnTo>
                    <a:pt x="8257" y="14288"/>
                  </a:lnTo>
                  <a:cubicBezTo>
                    <a:pt x="8257" y="14308"/>
                    <a:pt x="8239" y="14325"/>
                    <a:pt x="8219" y="14325"/>
                  </a:cubicBezTo>
                  <a:lnTo>
                    <a:pt x="7911" y="14325"/>
                  </a:lnTo>
                  <a:lnTo>
                    <a:pt x="7911" y="13908"/>
                  </a:lnTo>
                  <a:cubicBezTo>
                    <a:pt x="7911" y="13787"/>
                    <a:pt x="7816" y="13692"/>
                    <a:pt x="7695" y="13692"/>
                  </a:cubicBezTo>
                  <a:cubicBezTo>
                    <a:pt x="7577" y="13692"/>
                    <a:pt x="7479" y="13787"/>
                    <a:pt x="7479" y="13908"/>
                  </a:cubicBezTo>
                  <a:lnTo>
                    <a:pt x="7479" y="14325"/>
                  </a:lnTo>
                  <a:lnTo>
                    <a:pt x="6587" y="14325"/>
                  </a:lnTo>
                  <a:lnTo>
                    <a:pt x="6587" y="13908"/>
                  </a:lnTo>
                  <a:cubicBezTo>
                    <a:pt x="6587" y="13787"/>
                    <a:pt x="6489" y="13692"/>
                    <a:pt x="6371" y="13692"/>
                  </a:cubicBezTo>
                  <a:cubicBezTo>
                    <a:pt x="6250" y="13692"/>
                    <a:pt x="6155" y="13787"/>
                    <a:pt x="6155" y="13908"/>
                  </a:cubicBezTo>
                  <a:lnTo>
                    <a:pt x="6155" y="14325"/>
                  </a:lnTo>
                  <a:lnTo>
                    <a:pt x="5847" y="14325"/>
                  </a:lnTo>
                  <a:cubicBezTo>
                    <a:pt x="5827" y="14325"/>
                    <a:pt x="5810" y="14308"/>
                    <a:pt x="5810" y="14288"/>
                  </a:cubicBezTo>
                  <a:lnTo>
                    <a:pt x="5810" y="13577"/>
                  </a:lnTo>
                  <a:cubicBezTo>
                    <a:pt x="5810" y="13275"/>
                    <a:pt x="6054" y="13027"/>
                    <a:pt x="6357" y="13027"/>
                  </a:cubicBezTo>
                  <a:close/>
                  <a:moveTo>
                    <a:pt x="1515" y="1"/>
                  </a:moveTo>
                  <a:cubicBezTo>
                    <a:pt x="680" y="4"/>
                    <a:pt x="3" y="677"/>
                    <a:pt x="0" y="1512"/>
                  </a:cubicBezTo>
                  <a:lnTo>
                    <a:pt x="0" y="2376"/>
                  </a:lnTo>
                  <a:cubicBezTo>
                    <a:pt x="3" y="2923"/>
                    <a:pt x="294" y="3427"/>
                    <a:pt x="769" y="3697"/>
                  </a:cubicBezTo>
                  <a:cubicBezTo>
                    <a:pt x="527" y="4244"/>
                    <a:pt x="403" y="4834"/>
                    <a:pt x="406" y="5433"/>
                  </a:cubicBezTo>
                  <a:lnTo>
                    <a:pt x="406" y="6515"/>
                  </a:lnTo>
                  <a:cubicBezTo>
                    <a:pt x="403" y="7301"/>
                    <a:pt x="648" y="8067"/>
                    <a:pt x="1106" y="8706"/>
                  </a:cubicBezTo>
                  <a:lnTo>
                    <a:pt x="1129" y="9014"/>
                  </a:lnTo>
                  <a:cubicBezTo>
                    <a:pt x="654" y="9616"/>
                    <a:pt x="406" y="10318"/>
                    <a:pt x="406" y="11049"/>
                  </a:cubicBezTo>
                  <a:cubicBezTo>
                    <a:pt x="403" y="11182"/>
                    <a:pt x="412" y="11317"/>
                    <a:pt x="429" y="11450"/>
                  </a:cubicBezTo>
                  <a:cubicBezTo>
                    <a:pt x="444" y="11556"/>
                    <a:pt x="536" y="11637"/>
                    <a:pt x="645" y="11637"/>
                  </a:cubicBezTo>
                  <a:cubicBezTo>
                    <a:pt x="648" y="11638"/>
                    <a:pt x="651" y="11638"/>
                    <a:pt x="654" y="11638"/>
                  </a:cubicBezTo>
                  <a:cubicBezTo>
                    <a:pt x="660" y="11638"/>
                    <a:pt x="665" y="11637"/>
                    <a:pt x="671" y="11637"/>
                  </a:cubicBezTo>
                  <a:cubicBezTo>
                    <a:pt x="789" y="11622"/>
                    <a:pt x="876" y="11513"/>
                    <a:pt x="858" y="11395"/>
                  </a:cubicBezTo>
                  <a:cubicBezTo>
                    <a:pt x="786" y="10816"/>
                    <a:pt x="899" y="10226"/>
                    <a:pt x="1181" y="9717"/>
                  </a:cubicBezTo>
                  <a:lnTo>
                    <a:pt x="1402" y="12659"/>
                  </a:lnTo>
                  <a:lnTo>
                    <a:pt x="1362" y="12673"/>
                  </a:lnTo>
                  <a:cubicBezTo>
                    <a:pt x="1261" y="12529"/>
                    <a:pt x="1172" y="12374"/>
                    <a:pt x="1097" y="12215"/>
                  </a:cubicBezTo>
                  <a:cubicBezTo>
                    <a:pt x="1054" y="12129"/>
                    <a:pt x="981" y="12093"/>
                    <a:pt x="910" y="12093"/>
                  </a:cubicBezTo>
                  <a:cubicBezTo>
                    <a:pt x="772" y="12093"/>
                    <a:pt x="636" y="12226"/>
                    <a:pt x="706" y="12394"/>
                  </a:cubicBezTo>
                  <a:cubicBezTo>
                    <a:pt x="789" y="12581"/>
                    <a:pt x="893" y="12757"/>
                    <a:pt x="1011" y="12926"/>
                  </a:cubicBezTo>
                  <a:cubicBezTo>
                    <a:pt x="853" y="13105"/>
                    <a:pt x="766" y="13335"/>
                    <a:pt x="766" y="13574"/>
                  </a:cubicBezTo>
                  <a:lnTo>
                    <a:pt x="766" y="14285"/>
                  </a:lnTo>
                  <a:cubicBezTo>
                    <a:pt x="766" y="14544"/>
                    <a:pt x="976" y="14754"/>
                    <a:pt x="1235" y="14754"/>
                  </a:cubicBezTo>
                  <a:lnTo>
                    <a:pt x="3607" y="14754"/>
                  </a:lnTo>
                  <a:cubicBezTo>
                    <a:pt x="3714" y="14754"/>
                    <a:pt x="3815" y="14720"/>
                    <a:pt x="3898" y="14654"/>
                  </a:cubicBezTo>
                  <a:cubicBezTo>
                    <a:pt x="4173" y="14698"/>
                    <a:pt x="4450" y="14721"/>
                    <a:pt x="4727" y="14721"/>
                  </a:cubicBezTo>
                  <a:cubicBezTo>
                    <a:pt x="5004" y="14721"/>
                    <a:pt x="5280" y="14698"/>
                    <a:pt x="5554" y="14654"/>
                  </a:cubicBezTo>
                  <a:cubicBezTo>
                    <a:pt x="5637" y="14720"/>
                    <a:pt x="5741" y="14754"/>
                    <a:pt x="5844" y="14754"/>
                  </a:cubicBezTo>
                  <a:lnTo>
                    <a:pt x="8216" y="14754"/>
                  </a:lnTo>
                  <a:cubicBezTo>
                    <a:pt x="8478" y="14754"/>
                    <a:pt x="8688" y="14544"/>
                    <a:pt x="8688" y="14282"/>
                  </a:cubicBezTo>
                  <a:lnTo>
                    <a:pt x="8688" y="13577"/>
                  </a:lnTo>
                  <a:cubicBezTo>
                    <a:pt x="8688" y="13338"/>
                    <a:pt x="8599" y="13108"/>
                    <a:pt x="8441" y="12929"/>
                  </a:cubicBezTo>
                  <a:cubicBezTo>
                    <a:pt x="8832" y="12379"/>
                    <a:pt x="9045" y="11723"/>
                    <a:pt x="9048" y="11049"/>
                  </a:cubicBezTo>
                  <a:cubicBezTo>
                    <a:pt x="9048" y="10321"/>
                    <a:pt x="8798" y="9619"/>
                    <a:pt x="8326" y="9014"/>
                  </a:cubicBezTo>
                  <a:lnTo>
                    <a:pt x="8349" y="8709"/>
                  </a:lnTo>
                  <a:cubicBezTo>
                    <a:pt x="8804" y="8067"/>
                    <a:pt x="9048" y="7301"/>
                    <a:pt x="9048" y="6515"/>
                  </a:cubicBezTo>
                  <a:lnTo>
                    <a:pt x="9048" y="5433"/>
                  </a:lnTo>
                  <a:cubicBezTo>
                    <a:pt x="9051" y="4834"/>
                    <a:pt x="8927" y="4244"/>
                    <a:pt x="8686" y="3697"/>
                  </a:cubicBezTo>
                  <a:cubicBezTo>
                    <a:pt x="9161" y="3427"/>
                    <a:pt x="9451" y="2923"/>
                    <a:pt x="9454" y="2379"/>
                  </a:cubicBezTo>
                  <a:lnTo>
                    <a:pt x="9454" y="1515"/>
                  </a:lnTo>
                  <a:cubicBezTo>
                    <a:pt x="9451" y="680"/>
                    <a:pt x="8775" y="4"/>
                    <a:pt x="7940" y="4"/>
                  </a:cubicBezTo>
                  <a:lnTo>
                    <a:pt x="7048" y="4"/>
                  </a:lnTo>
                  <a:cubicBezTo>
                    <a:pt x="6705" y="4"/>
                    <a:pt x="6429" y="280"/>
                    <a:pt x="6429" y="623"/>
                  </a:cubicBezTo>
                  <a:lnTo>
                    <a:pt x="6429" y="1460"/>
                  </a:lnTo>
                  <a:cubicBezTo>
                    <a:pt x="5897" y="1233"/>
                    <a:pt x="5328" y="1115"/>
                    <a:pt x="4751" y="1115"/>
                  </a:cubicBezTo>
                  <a:cubicBezTo>
                    <a:pt x="4744" y="1115"/>
                    <a:pt x="4737" y="1115"/>
                    <a:pt x="4730" y="1115"/>
                  </a:cubicBezTo>
                  <a:lnTo>
                    <a:pt x="4724" y="1115"/>
                  </a:lnTo>
                  <a:cubicBezTo>
                    <a:pt x="4718" y="1115"/>
                    <a:pt x="4711" y="1115"/>
                    <a:pt x="4704" y="1115"/>
                  </a:cubicBezTo>
                  <a:cubicBezTo>
                    <a:pt x="4112" y="1115"/>
                    <a:pt x="3527" y="1241"/>
                    <a:pt x="2986" y="1481"/>
                  </a:cubicBezTo>
                  <a:cubicBezTo>
                    <a:pt x="2941" y="1419"/>
                    <a:pt x="2877" y="1391"/>
                    <a:pt x="2813" y="1391"/>
                  </a:cubicBezTo>
                  <a:cubicBezTo>
                    <a:pt x="2703" y="1391"/>
                    <a:pt x="2594" y="1475"/>
                    <a:pt x="2594" y="1607"/>
                  </a:cubicBezTo>
                  <a:lnTo>
                    <a:pt x="2594" y="1676"/>
                  </a:lnTo>
                  <a:cubicBezTo>
                    <a:pt x="2444" y="1763"/>
                    <a:pt x="2301" y="1855"/>
                    <a:pt x="2162" y="1958"/>
                  </a:cubicBezTo>
                  <a:lnTo>
                    <a:pt x="2162" y="1083"/>
                  </a:lnTo>
                  <a:cubicBezTo>
                    <a:pt x="2162" y="962"/>
                    <a:pt x="2067" y="867"/>
                    <a:pt x="1946" y="867"/>
                  </a:cubicBezTo>
                  <a:lnTo>
                    <a:pt x="1515" y="867"/>
                  </a:lnTo>
                  <a:cubicBezTo>
                    <a:pt x="1158" y="867"/>
                    <a:pt x="867" y="1155"/>
                    <a:pt x="867" y="1515"/>
                  </a:cubicBezTo>
                  <a:lnTo>
                    <a:pt x="867" y="2379"/>
                  </a:lnTo>
                  <a:cubicBezTo>
                    <a:pt x="867" y="2612"/>
                    <a:pt x="994" y="2828"/>
                    <a:pt x="1198" y="2943"/>
                  </a:cubicBezTo>
                  <a:cubicBezTo>
                    <a:pt x="1114" y="3058"/>
                    <a:pt x="1037" y="3182"/>
                    <a:pt x="965" y="3306"/>
                  </a:cubicBezTo>
                  <a:cubicBezTo>
                    <a:pt x="637" y="3113"/>
                    <a:pt x="438" y="2759"/>
                    <a:pt x="435" y="2376"/>
                  </a:cubicBezTo>
                  <a:lnTo>
                    <a:pt x="435" y="1512"/>
                  </a:lnTo>
                  <a:cubicBezTo>
                    <a:pt x="438" y="919"/>
                    <a:pt x="919" y="436"/>
                    <a:pt x="1515" y="433"/>
                  </a:cubicBezTo>
                  <a:lnTo>
                    <a:pt x="2410" y="433"/>
                  </a:lnTo>
                  <a:cubicBezTo>
                    <a:pt x="2511" y="433"/>
                    <a:pt x="2597" y="519"/>
                    <a:pt x="2597" y="620"/>
                  </a:cubicBezTo>
                  <a:lnTo>
                    <a:pt x="2597" y="689"/>
                  </a:lnTo>
                  <a:cubicBezTo>
                    <a:pt x="2597" y="807"/>
                    <a:pt x="2692" y="905"/>
                    <a:pt x="2813" y="905"/>
                  </a:cubicBezTo>
                  <a:cubicBezTo>
                    <a:pt x="2931" y="905"/>
                    <a:pt x="3029" y="807"/>
                    <a:pt x="3029" y="689"/>
                  </a:cubicBezTo>
                  <a:lnTo>
                    <a:pt x="3029" y="620"/>
                  </a:lnTo>
                  <a:cubicBezTo>
                    <a:pt x="3026" y="280"/>
                    <a:pt x="2750" y="1"/>
                    <a:pt x="24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4" name="Google Shape;1074;p96"/>
            <p:cNvSpPr/>
            <p:nvPr/>
          </p:nvSpPr>
          <p:spPr>
            <a:xfrm>
              <a:off x="3414675" y="2190150"/>
              <a:ext cx="187425" cy="117550"/>
            </a:xfrm>
            <a:custGeom>
              <a:avLst/>
              <a:gdLst/>
              <a:ahLst/>
              <a:cxnLst/>
              <a:rect l="l" t="t" r="r" b="b"/>
              <a:pathLst>
                <a:path w="7497" h="4702" extrusionOk="0">
                  <a:moveTo>
                    <a:pt x="4212" y="432"/>
                  </a:moveTo>
                  <a:cubicBezTo>
                    <a:pt x="4261" y="435"/>
                    <a:pt x="4301" y="464"/>
                    <a:pt x="4321" y="507"/>
                  </a:cubicBezTo>
                  <a:cubicBezTo>
                    <a:pt x="4344" y="553"/>
                    <a:pt x="4335" y="608"/>
                    <a:pt x="4304" y="648"/>
                  </a:cubicBezTo>
                  <a:cubicBezTo>
                    <a:pt x="4301" y="651"/>
                    <a:pt x="4298" y="654"/>
                    <a:pt x="4295" y="657"/>
                  </a:cubicBezTo>
                  <a:lnTo>
                    <a:pt x="3872" y="1097"/>
                  </a:lnTo>
                  <a:cubicBezTo>
                    <a:pt x="3836" y="1135"/>
                    <a:pt x="3789" y="1153"/>
                    <a:pt x="3743" y="1153"/>
                  </a:cubicBezTo>
                  <a:cubicBezTo>
                    <a:pt x="3696" y="1153"/>
                    <a:pt x="3650" y="1135"/>
                    <a:pt x="3616" y="1097"/>
                  </a:cubicBezTo>
                  <a:lnTo>
                    <a:pt x="3190" y="657"/>
                  </a:lnTo>
                  <a:lnTo>
                    <a:pt x="3181" y="648"/>
                  </a:lnTo>
                  <a:cubicBezTo>
                    <a:pt x="3149" y="608"/>
                    <a:pt x="3144" y="553"/>
                    <a:pt x="3170" y="507"/>
                  </a:cubicBezTo>
                  <a:cubicBezTo>
                    <a:pt x="3187" y="464"/>
                    <a:pt x="3230" y="435"/>
                    <a:pt x="3276" y="432"/>
                  </a:cubicBezTo>
                  <a:close/>
                  <a:moveTo>
                    <a:pt x="4957" y="893"/>
                  </a:moveTo>
                  <a:cubicBezTo>
                    <a:pt x="5236" y="893"/>
                    <a:pt x="5513" y="973"/>
                    <a:pt x="5746" y="1126"/>
                  </a:cubicBezTo>
                  <a:lnTo>
                    <a:pt x="5185" y="1215"/>
                  </a:lnTo>
                  <a:cubicBezTo>
                    <a:pt x="5064" y="1224"/>
                    <a:pt x="4975" y="1327"/>
                    <a:pt x="4983" y="1445"/>
                  </a:cubicBezTo>
                  <a:cubicBezTo>
                    <a:pt x="4994" y="1561"/>
                    <a:pt x="5089" y="1648"/>
                    <a:pt x="5201" y="1648"/>
                  </a:cubicBezTo>
                  <a:cubicBezTo>
                    <a:pt x="5206" y="1648"/>
                    <a:pt x="5211" y="1647"/>
                    <a:pt x="5216" y="1647"/>
                  </a:cubicBezTo>
                  <a:cubicBezTo>
                    <a:pt x="5228" y="1644"/>
                    <a:pt x="5239" y="1644"/>
                    <a:pt x="5251" y="1644"/>
                  </a:cubicBezTo>
                  <a:lnTo>
                    <a:pt x="6140" y="1503"/>
                  </a:lnTo>
                  <a:cubicBezTo>
                    <a:pt x="6212" y="1604"/>
                    <a:pt x="6270" y="1713"/>
                    <a:pt x="6316" y="1828"/>
                  </a:cubicBezTo>
                  <a:lnTo>
                    <a:pt x="5265" y="1710"/>
                  </a:lnTo>
                  <a:cubicBezTo>
                    <a:pt x="5256" y="1709"/>
                    <a:pt x="5248" y="1709"/>
                    <a:pt x="5239" y="1709"/>
                  </a:cubicBezTo>
                  <a:cubicBezTo>
                    <a:pt x="5132" y="1709"/>
                    <a:pt x="5040" y="1789"/>
                    <a:pt x="5026" y="1900"/>
                  </a:cubicBezTo>
                  <a:cubicBezTo>
                    <a:pt x="5012" y="2018"/>
                    <a:pt x="5098" y="2125"/>
                    <a:pt x="5216" y="2139"/>
                  </a:cubicBezTo>
                  <a:lnTo>
                    <a:pt x="6408" y="2275"/>
                  </a:lnTo>
                  <a:cubicBezTo>
                    <a:pt x="6408" y="2298"/>
                    <a:pt x="6411" y="2323"/>
                    <a:pt x="6411" y="2347"/>
                  </a:cubicBezTo>
                  <a:cubicBezTo>
                    <a:pt x="6408" y="3403"/>
                    <a:pt x="5550" y="4261"/>
                    <a:pt x="4491" y="4264"/>
                  </a:cubicBezTo>
                  <a:lnTo>
                    <a:pt x="2997" y="4264"/>
                  </a:lnTo>
                  <a:cubicBezTo>
                    <a:pt x="1937" y="4264"/>
                    <a:pt x="1080" y="3406"/>
                    <a:pt x="1080" y="2347"/>
                  </a:cubicBezTo>
                  <a:cubicBezTo>
                    <a:pt x="1080" y="2323"/>
                    <a:pt x="1080" y="2298"/>
                    <a:pt x="1080" y="2275"/>
                  </a:cubicBezTo>
                  <a:lnTo>
                    <a:pt x="2271" y="2139"/>
                  </a:lnTo>
                  <a:cubicBezTo>
                    <a:pt x="2389" y="2125"/>
                    <a:pt x="2476" y="2018"/>
                    <a:pt x="2461" y="1900"/>
                  </a:cubicBezTo>
                  <a:cubicBezTo>
                    <a:pt x="2451" y="1791"/>
                    <a:pt x="2358" y="1709"/>
                    <a:pt x="2249" y="1709"/>
                  </a:cubicBezTo>
                  <a:cubicBezTo>
                    <a:pt x="2240" y="1709"/>
                    <a:pt x="2231" y="1709"/>
                    <a:pt x="2222" y="1710"/>
                  </a:cubicBezTo>
                  <a:lnTo>
                    <a:pt x="1175" y="1828"/>
                  </a:lnTo>
                  <a:cubicBezTo>
                    <a:pt x="1218" y="1713"/>
                    <a:pt x="1278" y="1604"/>
                    <a:pt x="1350" y="1506"/>
                  </a:cubicBezTo>
                  <a:lnTo>
                    <a:pt x="2240" y="1644"/>
                  </a:lnTo>
                  <a:cubicBezTo>
                    <a:pt x="2250" y="1646"/>
                    <a:pt x="2261" y="1646"/>
                    <a:pt x="2272" y="1646"/>
                  </a:cubicBezTo>
                  <a:cubicBezTo>
                    <a:pt x="2377" y="1646"/>
                    <a:pt x="2469" y="1570"/>
                    <a:pt x="2484" y="1463"/>
                  </a:cubicBezTo>
                  <a:cubicBezTo>
                    <a:pt x="2505" y="1345"/>
                    <a:pt x="2424" y="1235"/>
                    <a:pt x="2306" y="1218"/>
                  </a:cubicBezTo>
                  <a:lnTo>
                    <a:pt x="1745" y="1129"/>
                  </a:lnTo>
                  <a:cubicBezTo>
                    <a:pt x="1978" y="976"/>
                    <a:pt x="2251" y="896"/>
                    <a:pt x="2530" y="896"/>
                  </a:cubicBezTo>
                  <a:lnTo>
                    <a:pt x="2827" y="896"/>
                  </a:lnTo>
                  <a:cubicBezTo>
                    <a:pt x="2836" y="907"/>
                    <a:pt x="2844" y="919"/>
                    <a:pt x="2856" y="930"/>
                  </a:cubicBezTo>
                  <a:cubicBezTo>
                    <a:pt x="2864" y="942"/>
                    <a:pt x="2870" y="947"/>
                    <a:pt x="2879" y="959"/>
                  </a:cubicBezTo>
                  <a:lnTo>
                    <a:pt x="3305" y="1399"/>
                  </a:lnTo>
                  <a:cubicBezTo>
                    <a:pt x="3368" y="1466"/>
                    <a:pt x="3443" y="1515"/>
                    <a:pt x="3529" y="1546"/>
                  </a:cubicBezTo>
                  <a:lnTo>
                    <a:pt x="3529" y="2571"/>
                  </a:lnTo>
                  <a:cubicBezTo>
                    <a:pt x="3478" y="2649"/>
                    <a:pt x="3308" y="2842"/>
                    <a:pt x="2873" y="2842"/>
                  </a:cubicBezTo>
                  <a:cubicBezTo>
                    <a:pt x="2306" y="2842"/>
                    <a:pt x="2058" y="2513"/>
                    <a:pt x="2047" y="2502"/>
                  </a:cubicBezTo>
                  <a:cubicBezTo>
                    <a:pt x="2000" y="2434"/>
                    <a:pt x="1937" y="2407"/>
                    <a:pt x="1876" y="2407"/>
                  </a:cubicBezTo>
                  <a:cubicBezTo>
                    <a:pt x="1723" y="2407"/>
                    <a:pt x="1576" y="2581"/>
                    <a:pt x="1696" y="2750"/>
                  </a:cubicBezTo>
                  <a:cubicBezTo>
                    <a:pt x="1710" y="2773"/>
                    <a:pt x="2070" y="3273"/>
                    <a:pt x="2873" y="3273"/>
                  </a:cubicBezTo>
                  <a:cubicBezTo>
                    <a:pt x="3313" y="3273"/>
                    <a:pt x="3584" y="3121"/>
                    <a:pt x="3745" y="2974"/>
                  </a:cubicBezTo>
                  <a:cubicBezTo>
                    <a:pt x="3904" y="3121"/>
                    <a:pt x="4177" y="3273"/>
                    <a:pt x="4615" y="3273"/>
                  </a:cubicBezTo>
                  <a:cubicBezTo>
                    <a:pt x="5418" y="3273"/>
                    <a:pt x="5781" y="2773"/>
                    <a:pt x="5795" y="2750"/>
                  </a:cubicBezTo>
                  <a:cubicBezTo>
                    <a:pt x="5912" y="2581"/>
                    <a:pt x="5765" y="2407"/>
                    <a:pt x="5612" y="2407"/>
                  </a:cubicBezTo>
                  <a:cubicBezTo>
                    <a:pt x="5550" y="2407"/>
                    <a:pt x="5488" y="2434"/>
                    <a:pt x="5441" y="2502"/>
                  </a:cubicBezTo>
                  <a:cubicBezTo>
                    <a:pt x="5438" y="2505"/>
                    <a:pt x="5188" y="2842"/>
                    <a:pt x="4615" y="2842"/>
                  </a:cubicBezTo>
                  <a:cubicBezTo>
                    <a:pt x="4180" y="2842"/>
                    <a:pt x="4010" y="2646"/>
                    <a:pt x="3961" y="2571"/>
                  </a:cubicBezTo>
                  <a:lnTo>
                    <a:pt x="3961" y="1546"/>
                  </a:lnTo>
                  <a:cubicBezTo>
                    <a:pt x="4045" y="1512"/>
                    <a:pt x="4122" y="1463"/>
                    <a:pt x="4183" y="1397"/>
                  </a:cubicBezTo>
                  <a:lnTo>
                    <a:pt x="4609" y="956"/>
                  </a:lnTo>
                  <a:cubicBezTo>
                    <a:pt x="4618" y="947"/>
                    <a:pt x="4626" y="939"/>
                    <a:pt x="4635" y="927"/>
                  </a:cubicBezTo>
                  <a:cubicBezTo>
                    <a:pt x="4641" y="919"/>
                    <a:pt x="4652" y="904"/>
                    <a:pt x="4661" y="893"/>
                  </a:cubicBezTo>
                  <a:close/>
                  <a:moveTo>
                    <a:pt x="3279" y="0"/>
                  </a:moveTo>
                  <a:cubicBezTo>
                    <a:pt x="3060" y="0"/>
                    <a:pt x="2864" y="130"/>
                    <a:pt x="2778" y="329"/>
                  </a:cubicBezTo>
                  <a:cubicBezTo>
                    <a:pt x="2758" y="369"/>
                    <a:pt x="2744" y="415"/>
                    <a:pt x="2735" y="461"/>
                  </a:cubicBezTo>
                  <a:lnTo>
                    <a:pt x="2533" y="461"/>
                  </a:lnTo>
                  <a:cubicBezTo>
                    <a:pt x="2035" y="461"/>
                    <a:pt x="1555" y="660"/>
                    <a:pt x="1203" y="1017"/>
                  </a:cubicBezTo>
                  <a:cubicBezTo>
                    <a:pt x="1195" y="1022"/>
                    <a:pt x="1186" y="1031"/>
                    <a:pt x="1180" y="1040"/>
                  </a:cubicBezTo>
                  <a:lnTo>
                    <a:pt x="265" y="896"/>
                  </a:lnTo>
                  <a:cubicBezTo>
                    <a:pt x="253" y="894"/>
                    <a:pt x="241" y="893"/>
                    <a:pt x="230" y="893"/>
                  </a:cubicBezTo>
                  <a:cubicBezTo>
                    <a:pt x="126" y="893"/>
                    <a:pt x="35" y="971"/>
                    <a:pt x="17" y="1077"/>
                  </a:cubicBezTo>
                  <a:cubicBezTo>
                    <a:pt x="0" y="1192"/>
                    <a:pt x="81" y="1304"/>
                    <a:pt x="199" y="1322"/>
                  </a:cubicBezTo>
                  <a:lnTo>
                    <a:pt x="887" y="1431"/>
                  </a:lnTo>
                  <a:cubicBezTo>
                    <a:pt x="809" y="1572"/>
                    <a:pt x="749" y="1722"/>
                    <a:pt x="708" y="1880"/>
                  </a:cubicBezTo>
                  <a:lnTo>
                    <a:pt x="251" y="1935"/>
                  </a:lnTo>
                  <a:cubicBezTo>
                    <a:pt x="132" y="1941"/>
                    <a:pt x="40" y="2041"/>
                    <a:pt x="46" y="2162"/>
                  </a:cubicBezTo>
                  <a:cubicBezTo>
                    <a:pt x="55" y="2277"/>
                    <a:pt x="150" y="2367"/>
                    <a:pt x="263" y="2367"/>
                  </a:cubicBezTo>
                  <a:cubicBezTo>
                    <a:pt x="267" y="2367"/>
                    <a:pt x="270" y="2367"/>
                    <a:pt x="274" y="2367"/>
                  </a:cubicBezTo>
                  <a:lnTo>
                    <a:pt x="299" y="2367"/>
                  </a:lnTo>
                  <a:lnTo>
                    <a:pt x="648" y="2326"/>
                  </a:lnTo>
                  <a:lnTo>
                    <a:pt x="648" y="2349"/>
                  </a:lnTo>
                  <a:cubicBezTo>
                    <a:pt x="651" y="3648"/>
                    <a:pt x="1701" y="4698"/>
                    <a:pt x="3000" y="4701"/>
                  </a:cubicBezTo>
                  <a:lnTo>
                    <a:pt x="4494" y="4701"/>
                  </a:lnTo>
                  <a:cubicBezTo>
                    <a:pt x="5792" y="4698"/>
                    <a:pt x="6843" y="3648"/>
                    <a:pt x="6846" y="2349"/>
                  </a:cubicBezTo>
                  <a:lnTo>
                    <a:pt x="6846" y="2326"/>
                  </a:lnTo>
                  <a:lnTo>
                    <a:pt x="7194" y="2367"/>
                  </a:lnTo>
                  <a:lnTo>
                    <a:pt x="7220" y="2367"/>
                  </a:lnTo>
                  <a:cubicBezTo>
                    <a:pt x="7223" y="2367"/>
                    <a:pt x="7227" y="2367"/>
                    <a:pt x="7230" y="2367"/>
                  </a:cubicBezTo>
                  <a:cubicBezTo>
                    <a:pt x="7344" y="2367"/>
                    <a:pt x="7439" y="2277"/>
                    <a:pt x="7447" y="2162"/>
                  </a:cubicBezTo>
                  <a:cubicBezTo>
                    <a:pt x="7453" y="2041"/>
                    <a:pt x="7361" y="1941"/>
                    <a:pt x="7243" y="1935"/>
                  </a:cubicBezTo>
                  <a:lnTo>
                    <a:pt x="6788" y="1883"/>
                  </a:lnTo>
                  <a:cubicBezTo>
                    <a:pt x="6748" y="1725"/>
                    <a:pt x="6687" y="1572"/>
                    <a:pt x="6607" y="1431"/>
                  </a:cubicBezTo>
                  <a:lnTo>
                    <a:pt x="7298" y="1325"/>
                  </a:lnTo>
                  <a:cubicBezTo>
                    <a:pt x="7416" y="1304"/>
                    <a:pt x="7496" y="1195"/>
                    <a:pt x="7476" y="1077"/>
                  </a:cubicBezTo>
                  <a:cubicBezTo>
                    <a:pt x="7460" y="970"/>
                    <a:pt x="7366" y="893"/>
                    <a:pt x="7263" y="893"/>
                  </a:cubicBezTo>
                  <a:cubicBezTo>
                    <a:pt x="7252" y="893"/>
                    <a:pt x="7242" y="894"/>
                    <a:pt x="7231" y="896"/>
                  </a:cubicBezTo>
                  <a:lnTo>
                    <a:pt x="6316" y="1040"/>
                  </a:lnTo>
                  <a:cubicBezTo>
                    <a:pt x="5962" y="671"/>
                    <a:pt x="5473" y="461"/>
                    <a:pt x="4960" y="461"/>
                  </a:cubicBezTo>
                  <a:lnTo>
                    <a:pt x="4759" y="461"/>
                  </a:lnTo>
                  <a:cubicBezTo>
                    <a:pt x="4750" y="415"/>
                    <a:pt x="4736" y="369"/>
                    <a:pt x="4715" y="329"/>
                  </a:cubicBezTo>
                  <a:cubicBezTo>
                    <a:pt x="4629" y="130"/>
                    <a:pt x="4430" y="0"/>
                    <a:pt x="4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5" name="Google Shape;1075;p96"/>
            <p:cNvSpPr/>
            <p:nvPr/>
          </p:nvSpPr>
          <p:spPr>
            <a:xfrm>
              <a:off x="3462225" y="2147475"/>
              <a:ext cx="32425" cy="36725"/>
            </a:xfrm>
            <a:custGeom>
              <a:avLst/>
              <a:gdLst/>
              <a:ahLst/>
              <a:cxnLst/>
              <a:rect l="l" t="t" r="r" b="b"/>
              <a:pathLst>
                <a:path w="1297" h="1469" extrusionOk="0">
                  <a:moveTo>
                    <a:pt x="649" y="432"/>
                  </a:moveTo>
                  <a:cubicBezTo>
                    <a:pt x="764" y="432"/>
                    <a:pt x="865" y="570"/>
                    <a:pt x="865" y="734"/>
                  </a:cubicBezTo>
                  <a:cubicBezTo>
                    <a:pt x="865" y="898"/>
                    <a:pt x="764" y="1037"/>
                    <a:pt x="649" y="1037"/>
                  </a:cubicBezTo>
                  <a:cubicBezTo>
                    <a:pt x="531" y="1037"/>
                    <a:pt x="433" y="898"/>
                    <a:pt x="433" y="734"/>
                  </a:cubicBezTo>
                  <a:cubicBezTo>
                    <a:pt x="433" y="570"/>
                    <a:pt x="531" y="432"/>
                    <a:pt x="649" y="432"/>
                  </a:cubicBezTo>
                  <a:close/>
                  <a:moveTo>
                    <a:pt x="649" y="0"/>
                  </a:moveTo>
                  <a:cubicBezTo>
                    <a:pt x="292" y="0"/>
                    <a:pt x="1" y="328"/>
                    <a:pt x="1" y="734"/>
                  </a:cubicBezTo>
                  <a:cubicBezTo>
                    <a:pt x="1" y="1140"/>
                    <a:pt x="292" y="1468"/>
                    <a:pt x="649" y="1468"/>
                  </a:cubicBezTo>
                  <a:cubicBezTo>
                    <a:pt x="1006" y="1468"/>
                    <a:pt x="1296" y="1140"/>
                    <a:pt x="1296" y="734"/>
                  </a:cubicBezTo>
                  <a:cubicBezTo>
                    <a:pt x="1296" y="328"/>
                    <a:pt x="1006" y="0"/>
                    <a:pt x="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6" name="Google Shape;1076;p96"/>
            <p:cNvSpPr/>
            <p:nvPr/>
          </p:nvSpPr>
          <p:spPr>
            <a:xfrm>
              <a:off x="3522050" y="2147475"/>
              <a:ext cx="32400" cy="36725"/>
            </a:xfrm>
            <a:custGeom>
              <a:avLst/>
              <a:gdLst/>
              <a:ahLst/>
              <a:cxnLst/>
              <a:rect l="l" t="t" r="r" b="b"/>
              <a:pathLst>
                <a:path w="1296" h="1469" extrusionOk="0">
                  <a:moveTo>
                    <a:pt x="648" y="432"/>
                  </a:moveTo>
                  <a:cubicBezTo>
                    <a:pt x="763" y="432"/>
                    <a:pt x="864" y="570"/>
                    <a:pt x="864" y="734"/>
                  </a:cubicBezTo>
                  <a:cubicBezTo>
                    <a:pt x="864" y="898"/>
                    <a:pt x="763" y="1037"/>
                    <a:pt x="648" y="1037"/>
                  </a:cubicBezTo>
                  <a:cubicBezTo>
                    <a:pt x="530" y="1037"/>
                    <a:pt x="432" y="898"/>
                    <a:pt x="432" y="734"/>
                  </a:cubicBezTo>
                  <a:cubicBezTo>
                    <a:pt x="432" y="570"/>
                    <a:pt x="530" y="432"/>
                    <a:pt x="648" y="432"/>
                  </a:cubicBezTo>
                  <a:close/>
                  <a:moveTo>
                    <a:pt x="648" y="0"/>
                  </a:moveTo>
                  <a:cubicBezTo>
                    <a:pt x="291" y="0"/>
                    <a:pt x="0" y="328"/>
                    <a:pt x="0" y="734"/>
                  </a:cubicBezTo>
                  <a:cubicBezTo>
                    <a:pt x="0" y="1140"/>
                    <a:pt x="288" y="1468"/>
                    <a:pt x="648" y="1468"/>
                  </a:cubicBezTo>
                  <a:cubicBezTo>
                    <a:pt x="1005" y="1468"/>
                    <a:pt x="1296" y="1140"/>
                    <a:pt x="1296" y="734"/>
                  </a:cubicBezTo>
                  <a:cubicBezTo>
                    <a:pt x="1296" y="328"/>
                    <a:pt x="1005" y="0"/>
                    <a:pt x="6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77" name="Google Shape;1077;p96"/>
          <p:cNvGrpSpPr/>
          <p:nvPr/>
        </p:nvGrpSpPr>
        <p:grpSpPr>
          <a:xfrm>
            <a:off x="660263" y="3187738"/>
            <a:ext cx="368800" cy="369325"/>
            <a:chOff x="2701525" y="2654825"/>
            <a:chExt cx="368800" cy="369325"/>
          </a:xfrm>
        </p:grpSpPr>
        <p:sp>
          <p:nvSpPr>
            <p:cNvPr id="1078" name="Google Shape;1078;p96"/>
            <p:cNvSpPr/>
            <p:nvPr/>
          </p:nvSpPr>
          <p:spPr>
            <a:xfrm>
              <a:off x="2701525" y="2654825"/>
              <a:ext cx="368800" cy="369325"/>
            </a:xfrm>
            <a:custGeom>
              <a:avLst/>
              <a:gdLst/>
              <a:ahLst/>
              <a:cxnLst/>
              <a:rect l="l" t="t" r="r" b="b"/>
              <a:pathLst>
                <a:path w="14752" h="14773" extrusionOk="0">
                  <a:moveTo>
                    <a:pt x="10707" y="3583"/>
                  </a:moveTo>
                  <a:lnTo>
                    <a:pt x="10707" y="3703"/>
                  </a:lnTo>
                  <a:cubicBezTo>
                    <a:pt x="10707" y="4003"/>
                    <a:pt x="10462" y="4245"/>
                    <a:pt x="10165" y="4245"/>
                  </a:cubicBezTo>
                  <a:lnTo>
                    <a:pt x="9486" y="4245"/>
                  </a:lnTo>
                  <a:cubicBezTo>
                    <a:pt x="9639" y="4043"/>
                    <a:pt x="9765" y="3821"/>
                    <a:pt x="9855" y="3583"/>
                  </a:cubicBezTo>
                  <a:close/>
                  <a:moveTo>
                    <a:pt x="7379" y="419"/>
                  </a:moveTo>
                  <a:cubicBezTo>
                    <a:pt x="8274" y="422"/>
                    <a:pt x="9083" y="960"/>
                    <a:pt x="9428" y="1789"/>
                  </a:cubicBezTo>
                  <a:cubicBezTo>
                    <a:pt x="9771" y="2621"/>
                    <a:pt x="9581" y="3574"/>
                    <a:pt x="8945" y="4207"/>
                  </a:cubicBezTo>
                  <a:cubicBezTo>
                    <a:pt x="8521" y="4633"/>
                    <a:pt x="7952" y="4859"/>
                    <a:pt x="7374" y="4859"/>
                  </a:cubicBezTo>
                  <a:cubicBezTo>
                    <a:pt x="7089" y="4859"/>
                    <a:pt x="6801" y="4804"/>
                    <a:pt x="6527" y="4691"/>
                  </a:cubicBezTo>
                  <a:cubicBezTo>
                    <a:pt x="5698" y="4345"/>
                    <a:pt x="5159" y="3536"/>
                    <a:pt x="5159" y="2638"/>
                  </a:cubicBezTo>
                  <a:cubicBezTo>
                    <a:pt x="5159" y="1415"/>
                    <a:pt x="6152" y="422"/>
                    <a:pt x="7379" y="419"/>
                  </a:cubicBezTo>
                  <a:close/>
                  <a:moveTo>
                    <a:pt x="8778" y="4887"/>
                  </a:moveTo>
                  <a:lnTo>
                    <a:pt x="8807" y="4921"/>
                  </a:lnTo>
                  <a:lnTo>
                    <a:pt x="8830" y="4944"/>
                  </a:lnTo>
                  <a:cubicBezTo>
                    <a:pt x="8838" y="4956"/>
                    <a:pt x="8850" y="4964"/>
                    <a:pt x="8858" y="4976"/>
                  </a:cubicBezTo>
                  <a:lnTo>
                    <a:pt x="8879" y="5002"/>
                  </a:lnTo>
                  <a:lnTo>
                    <a:pt x="8907" y="5033"/>
                  </a:lnTo>
                  <a:lnTo>
                    <a:pt x="8930" y="5059"/>
                  </a:lnTo>
                  <a:cubicBezTo>
                    <a:pt x="8939" y="5071"/>
                    <a:pt x="8948" y="5082"/>
                    <a:pt x="8956" y="5094"/>
                  </a:cubicBezTo>
                  <a:cubicBezTo>
                    <a:pt x="8968" y="5105"/>
                    <a:pt x="8974" y="5111"/>
                    <a:pt x="8979" y="5120"/>
                  </a:cubicBezTo>
                  <a:cubicBezTo>
                    <a:pt x="8988" y="5131"/>
                    <a:pt x="8997" y="5143"/>
                    <a:pt x="9005" y="5154"/>
                  </a:cubicBezTo>
                  <a:cubicBezTo>
                    <a:pt x="9014" y="5166"/>
                    <a:pt x="9023" y="5175"/>
                    <a:pt x="9028" y="5183"/>
                  </a:cubicBezTo>
                  <a:cubicBezTo>
                    <a:pt x="9034" y="5192"/>
                    <a:pt x="9046" y="5206"/>
                    <a:pt x="9054" y="5218"/>
                  </a:cubicBezTo>
                  <a:lnTo>
                    <a:pt x="9077" y="5246"/>
                  </a:lnTo>
                  <a:lnTo>
                    <a:pt x="9103" y="5284"/>
                  </a:lnTo>
                  <a:lnTo>
                    <a:pt x="9123" y="5313"/>
                  </a:lnTo>
                  <a:cubicBezTo>
                    <a:pt x="9132" y="5324"/>
                    <a:pt x="9141" y="5336"/>
                    <a:pt x="9149" y="5350"/>
                  </a:cubicBezTo>
                  <a:cubicBezTo>
                    <a:pt x="9158" y="5362"/>
                    <a:pt x="9164" y="5370"/>
                    <a:pt x="9172" y="5382"/>
                  </a:cubicBezTo>
                  <a:cubicBezTo>
                    <a:pt x="9178" y="5390"/>
                    <a:pt x="9190" y="5405"/>
                    <a:pt x="9198" y="5416"/>
                  </a:cubicBezTo>
                  <a:lnTo>
                    <a:pt x="9221" y="5451"/>
                  </a:lnTo>
                  <a:cubicBezTo>
                    <a:pt x="9230" y="5462"/>
                    <a:pt x="9236" y="5474"/>
                    <a:pt x="9244" y="5488"/>
                  </a:cubicBezTo>
                  <a:cubicBezTo>
                    <a:pt x="9253" y="5500"/>
                    <a:pt x="9259" y="5508"/>
                    <a:pt x="9267" y="5520"/>
                  </a:cubicBezTo>
                  <a:lnTo>
                    <a:pt x="9290" y="5557"/>
                  </a:lnTo>
                  <a:cubicBezTo>
                    <a:pt x="9299" y="5566"/>
                    <a:pt x="9305" y="5578"/>
                    <a:pt x="9313" y="5589"/>
                  </a:cubicBezTo>
                  <a:cubicBezTo>
                    <a:pt x="9319" y="5601"/>
                    <a:pt x="9328" y="5615"/>
                    <a:pt x="9336" y="5629"/>
                  </a:cubicBezTo>
                  <a:cubicBezTo>
                    <a:pt x="9345" y="5641"/>
                    <a:pt x="9351" y="5649"/>
                    <a:pt x="9356" y="5661"/>
                  </a:cubicBezTo>
                  <a:cubicBezTo>
                    <a:pt x="9365" y="5673"/>
                    <a:pt x="9374" y="5690"/>
                    <a:pt x="9382" y="5701"/>
                  </a:cubicBezTo>
                  <a:lnTo>
                    <a:pt x="9403" y="5739"/>
                  </a:lnTo>
                  <a:lnTo>
                    <a:pt x="9426" y="5779"/>
                  </a:lnTo>
                  <a:lnTo>
                    <a:pt x="9446" y="5814"/>
                  </a:lnTo>
                  <a:lnTo>
                    <a:pt x="9469" y="5854"/>
                  </a:lnTo>
                  <a:lnTo>
                    <a:pt x="9489" y="5891"/>
                  </a:lnTo>
                  <a:cubicBezTo>
                    <a:pt x="9498" y="5906"/>
                    <a:pt x="9503" y="5920"/>
                    <a:pt x="9512" y="5934"/>
                  </a:cubicBezTo>
                  <a:lnTo>
                    <a:pt x="9532" y="5969"/>
                  </a:lnTo>
                  <a:cubicBezTo>
                    <a:pt x="9541" y="5983"/>
                    <a:pt x="9546" y="5998"/>
                    <a:pt x="9555" y="6012"/>
                  </a:cubicBezTo>
                  <a:lnTo>
                    <a:pt x="9572" y="6047"/>
                  </a:lnTo>
                  <a:lnTo>
                    <a:pt x="9595" y="6093"/>
                  </a:lnTo>
                  <a:cubicBezTo>
                    <a:pt x="9604" y="6104"/>
                    <a:pt x="9610" y="6116"/>
                    <a:pt x="9616" y="6127"/>
                  </a:cubicBezTo>
                  <a:lnTo>
                    <a:pt x="9639" y="6173"/>
                  </a:lnTo>
                  <a:lnTo>
                    <a:pt x="9656" y="6208"/>
                  </a:lnTo>
                  <a:cubicBezTo>
                    <a:pt x="9665" y="6225"/>
                    <a:pt x="9670" y="6240"/>
                    <a:pt x="9679" y="6254"/>
                  </a:cubicBezTo>
                  <a:cubicBezTo>
                    <a:pt x="9685" y="6271"/>
                    <a:pt x="9690" y="6280"/>
                    <a:pt x="9696" y="6291"/>
                  </a:cubicBezTo>
                  <a:lnTo>
                    <a:pt x="9719" y="6338"/>
                  </a:lnTo>
                  <a:cubicBezTo>
                    <a:pt x="9725" y="6352"/>
                    <a:pt x="9731" y="6363"/>
                    <a:pt x="9736" y="6375"/>
                  </a:cubicBezTo>
                  <a:lnTo>
                    <a:pt x="9757" y="6424"/>
                  </a:lnTo>
                  <a:cubicBezTo>
                    <a:pt x="9762" y="6435"/>
                    <a:pt x="9768" y="6447"/>
                    <a:pt x="9774" y="6461"/>
                  </a:cubicBezTo>
                  <a:cubicBezTo>
                    <a:pt x="9780" y="6473"/>
                    <a:pt x="9788" y="6493"/>
                    <a:pt x="9797" y="6510"/>
                  </a:cubicBezTo>
                  <a:cubicBezTo>
                    <a:pt x="9803" y="6528"/>
                    <a:pt x="9806" y="6533"/>
                    <a:pt x="9811" y="6548"/>
                  </a:cubicBezTo>
                  <a:cubicBezTo>
                    <a:pt x="9817" y="6559"/>
                    <a:pt x="9826" y="6582"/>
                    <a:pt x="9834" y="6599"/>
                  </a:cubicBezTo>
                  <a:lnTo>
                    <a:pt x="9849" y="6634"/>
                  </a:lnTo>
                  <a:cubicBezTo>
                    <a:pt x="9857" y="6654"/>
                    <a:pt x="9863" y="6671"/>
                    <a:pt x="9872" y="6692"/>
                  </a:cubicBezTo>
                  <a:lnTo>
                    <a:pt x="9886" y="6723"/>
                  </a:lnTo>
                  <a:lnTo>
                    <a:pt x="9909" y="6784"/>
                  </a:lnTo>
                  <a:lnTo>
                    <a:pt x="9921" y="6815"/>
                  </a:lnTo>
                  <a:lnTo>
                    <a:pt x="9947" y="6882"/>
                  </a:lnTo>
                  <a:lnTo>
                    <a:pt x="9955" y="6905"/>
                  </a:lnTo>
                  <a:cubicBezTo>
                    <a:pt x="9967" y="6933"/>
                    <a:pt x="9975" y="6962"/>
                    <a:pt x="9987" y="6991"/>
                  </a:cubicBezTo>
                  <a:cubicBezTo>
                    <a:pt x="9987" y="6994"/>
                    <a:pt x="9990" y="6994"/>
                    <a:pt x="9990" y="6997"/>
                  </a:cubicBezTo>
                  <a:lnTo>
                    <a:pt x="10021" y="7092"/>
                  </a:lnTo>
                  <a:cubicBezTo>
                    <a:pt x="9846" y="7362"/>
                    <a:pt x="9613" y="7593"/>
                    <a:pt x="9339" y="7765"/>
                  </a:cubicBezTo>
                  <a:cubicBezTo>
                    <a:pt x="9175" y="7037"/>
                    <a:pt x="8979" y="6407"/>
                    <a:pt x="8758" y="5886"/>
                  </a:cubicBezTo>
                  <a:cubicBezTo>
                    <a:pt x="8723" y="5803"/>
                    <a:pt x="8643" y="5754"/>
                    <a:pt x="8559" y="5754"/>
                  </a:cubicBezTo>
                  <a:cubicBezTo>
                    <a:pt x="8531" y="5754"/>
                    <a:pt x="8503" y="5759"/>
                    <a:pt x="8476" y="5770"/>
                  </a:cubicBezTo>
                  <a:cubicBezTo>
                    <a:pt x="8366" y="5816"/>
                    <a:pt x="8314" y="5943"/>
                    <a:pt x="8360" y="6053"/>
                  </a:cubicBezTo>
                  <a:cubicBezTo>
                    <a:pt x="8582" y="6576"/>
                    <a:pt x="8778" y="7221"/>
                    <a:pt x="8942" y="7970"/>
                  </a:cubicBezTo>
                  <a:cubicBezTo>
                    <a:pt x="8562" y="8128"/>
                    <a:pt x="8110" y="8217"/>
                    <a:pt x="7592" y="8235"/>
                  </a:cubicBezTo>
                  <a:lnTo>
                    <a:pt x="7592" y="6136"/>
                  </a:lnTo>
                  <a:cubicBezTo>
                    <a:pt x="7592" y="6018"/>
                    <a:pt x="7497" y="5920"/>
                    <a:pt x="7376" y="5920"/>
                  </a:cubicBezTo>
                  <a:cubicBezTo>
                    <a:pt x="7258" y="5920"/>
                    <a:pt x="7160" y="6018"/>
                    <a:pt x="7160" y="6136"/>
                  </a:cubicBezTo>
                  <a:lnTo>
                    <a:pt x="7160" y="8235"/>
                  </a:lnTo>
                  <a:cubicBezTo>
                    <a:pt x="6645" y="8217"/>
                    <a:pt x="6193" y="8128"/>
                    <a:pt x="5813" y="7970"/>
                  </a:cubicBezTo>
                  <a:cubicBezTo>
                    <a:pt x="5977" y="7221"/>
                    <a:pt x="6173" y="6576"/>
                    <a:pt x="6394" y="6053"/>
                  </a:cubicBezTo>
                  <a:cubicBezTo>
                    <a:pt x="6440" y="5943"/>
                    <a:pt x="6389" y="5816"/>
                    <a:pt x="6279" y="5770"/>
                  </a:cubicBezTo>
                  <a:cubicBezTo>
                    <a:pt x="6252" y="5759"/>
                    <a:pt x="6224" y="5754"/>
                    <a:pt x="6196" y="5754"/>
                  </a:cubicBezTo>
                  <a:cubicBezTo>
                    <a:pt x="6112" y="5754"/>
                    <a:pt x="6032" y="5803"/>
                    <a:pt x="5997" y="5886"/>
                  </a:cubicBezTo>
                  <a:cubicBezTo>
                    <a:pt x="5775" y="6407"/>
                    <a:pt x="5580" y="7037"/>
                    <a:pt x="5415" y="7765"/>
                  </a:cubicBezTo>
                  <a:cubicBezTo>
                    <a:pt x="5139" y="7593"/>
                    <a:pt x="4906" y="7362"/>
                    <a:pt x="4730" y="7092"/>
                  </a:cubicBezTo>
                  <a:lnTo>
                    <a:pt x="4765" y="6997"/>
                  </a:lnTo>
                  <a:cubicBezTo>
                    <a:pt x="4765" y="6994"/>
                    <a:pt x="4768" y="6991"/>
                    <a:pt x="4768" y="6985"/>
                  </a:cubicBezTo>
                  <a:cubicBezTo>
                    <a:pt x="4779" y="6959"/>
                    <a:pt x="4788" y="6933"/>
                    <a:pt x="4799" y="6905"/>
                  </a:cubicBezTo>
                  <a:lnTo>
                    <a:pt x="4808" y="6879"/>
                  </a:lnTo>
                  <a:lnTo>
                    <a:pt x="4834" y="6815"/>
                  </a:lnTo>
                  <a:cubicBezTo>
                    <a:pt x="4837" y="6804"/>
                    <a:pt x="4843" y="6792"/>
                    <a:pt x="4845" y="6784"/>
                  </a:cubicBezTo>
                  <a:cubicBezTo>
                    <a:pt x="4854" y="6764"/>
                    <a:pt x="4863" y="6743"/>
                    <a:pt x="4869" y="6723"/>
                  </a:cubicBezTo>
                  <a:cubicBezTo>
                    <a:pt x="4874" y="6712"/>
                    <a:pt x="4880" y="6700"/>
                    <a:pt x="4883" y="6689"/>
                  </a:cubicBezTo>
                  <a:lnTo>
                    <a:pt x="4906" y="6634"/>
                  </a:lnTo>
                  <a:cubicBezTo>
                    <a:pt x="4912" y="6623"/>
                    <a:pt x="4915" y="6611"/>
                    <a:pt x="4920" y="6599"/>
                  </a:cubicBezTo>
                  <a:lnTo>
                    <a:pt x="4943" y="6548"/>
                  </a:lnTo>
                  <a:cubicBezTo>
                    <a:pt x="4949" y="6536"/>
                    <a:pt x="4955" y="6522"/>
                    <a:pt x="4958" y="6510"/>
                  </a:cubicBezTo>
                  <a:lnTo>
                    <a:pt x="4981" y="6461"/>
                  </a:lnTo>
                  <a:cubicBezTo>
                    <a:pt x="4987" y="6450"/>
                    <a:pt x="4992" y="6435"/>
                    <a:pt x="4998" y="6424"/>
                  </a:cubicBezTo>
                  <a:lnTo>
                    <a:pt x="5018" y="6378"/>
                  </a:lnTo>
                  <a:lnTo>
                    <a:pt x="5035" y="6340"/>
                  </a:lnTo>
                  <a:lnTo>
                    <a:pt x="5059" y="6294"/>
                  </a:lnTo>
                  <a:lnTo>
                    <a:pt x="5076" y="6257"/>
                  </a:lnTo>
                  <a:lnTo>
                    <a:pt x="5099" y="6211"/>
                  </a:lnTo>
                  <a:cubicBezTo>
                    <a:pt x="5105" y="6199"/>
                    <a:pt x="5110" y="6185"/>
                    <a:pt x="5116" y="6173"/>
                  </a:cubicBezTo>
                  <a:cubicBezTo>
                    <a:pt x="5125" y="6162"/>
                    <a:pt x="5130" y="6145"/>
                    <a:pt x="5139" y="6130"/>
                  </a:cubicBezTo>
                  <a:cubicBezTo>
                    <a:pt x="5148" y="6116"/>
                    <a:pt x="5151" y="6104"/>
                    <a:pt x="5159" y="6093"/>
                  </a:cubicBezTo>
                  <a:cubicBezTo>
                    <a:pt x="5165" y="6081"/>
                    <a:pt x="5174" y="6064"/>
                    <a:pt x="5179" y="6050"/>
                  </a:cubicBezTo>
                  <a:lnTo>
                    <a:pt x="5200" y="6015"/>
                  </a:lnTo>
                  <a:lnTo>
                    <a:pt x="5223" y="5972"/>
                  </a:lnTo>
                  <a:lnTo>
                    <a:pt x="5243" y="5937"/>
                  </a:lnTo>
                  <a:lnTo>
                    <a:pt x="5266" y="5894"/>
                  </a:lnTo>
                  <a:lnTo>
                    <a:pt x="5286" y="5860"/>
                  </a:lnTo>
                  <a:lnTo>
                    <a:pt x="5309" y="5819"/>
                  </a:lnTo>
                  <a:lnTo>
                    <a:pt x="5329" y="5782"/>
                  </a:lnTo>
                  <a:cubicBezTo>
                    <a:pt x="5338" y="5768"/>
                    <a:pt x="5344" y="5756"/>
                    <a:pt x="5352" y="5742"/>
                  </a:cubicBezTo>
                  <a:cubicBezTo>
                    <a:pt x="5361" y="5730"/>
                    <a:pt x="5367" y="5719"/>
                    <a:pt x="5372" y="5707"/>
                  </a:cubicBezTo>
                  <a:lnTo>
                    <a:pt x="5398" y="5667"/>
                  </a:lnTo>
                  <a:cubicBezTo>
                    <a:pt x="5404" y="5655"/>
                    <a:pt x="5410" y="5644"/>
                    <a:pt x="5418" y="5632"/>
                  </a:cubicBezTo>
                  <a:cubicBezTo>
                    <a:pt x="5424" y="5618"/>
                    <a:pt x="5436" y="5606"/>
                    <a:pt x="5441" y="5592"/>
                  </a:cubicBezTo>
                  <a:cubicBezTo>
                    <a:pt x="5450" y="5580"/>
                    <a:pt x="5456" y="5569"/>
                    <a:pt x="5464" y="5557"/>
                  </a:cubicBezTo>
                  <a:lnTo>
                    <a:pt x="5487" y="5520"/>
                  </a:lnTo>
                  <a:lnTo>
                    <a:pt x="5510" y="5488"/>
                  </a:lnTo>
                  <a:lnTo>
                    <a:pt x="5534" y="5451"/>
                  </a:lnTo>
                  <a:cubicBezTo>
                    <a:pt x="5542" y="5439"/>
                    <a:pt x="5548" y="5431"/>
                    <a:pt x="5557" y="5419"/>
                  </a:cubicBezTo>
                  <a:lnTo>
                    <a:pt x="5580" y="5382"/>
                  </a:lnTo>
                  <a:lnTo>
                    <a:pt x="5603" y="5350"/>
                  </a:lnTo>
                  <a:lnTo>
                    <a:pt x="5629" y="5316"/>
                  </a:lnTo>
                  <a:lnTo>
                    <a:pt x="5652" y="5284"/>
                  </a:lnTo>
                  <a:lnTo>
                    <a:pt x="5677" y="5249"/>
                  </a:lnTo>
                  <a:cubicBezTo>
                    <a:pt x="5683" y="5238"/>
                    <a:pt x="5692" y="5229"/>
                    <a:pt x="5698" y="5218"/>
                  </a:cubicBezTo>
                  <a:lnTo>
                    <a:pt x="5724" y="5183"/>
                  </a:lnTo>
                  <a:lnTo>
                    <a:pt x="5747" y="5154"/>
                  </a:lnTo>
                  <a:lnTo>
                    <a:pt x="5772" y="5123"/>
                  </a:lnTo>
                  <a:lnTo>
                    <a:pt x="5795" y="5094"/>
                  </a:lnTo>
                  <a:lnTo>
                    <a:pt x="5821" y="5059"/>
                  </a:lnTo>
                  <a:lnTo>
                    <a:pt x="5844" y="5033"/>
                  </a:lnTo>
                  <a:cubicBezTo>
                    <a:pt x="5853" y="5022"/>
                    <a:pt x="5865" y="5013"/>
                    <a:pt x="5873" y="5002"/>
                  </a:cubicBezTo>
                  <a:lnTo>
                    <a:pt x="5893" y="4976"/>
                  </a:lnTo>
                  <a:lnTo>
                    <a:pt x="5922" y="4944"/>
                  </a:lnTo>
                  <a:lnTo>
                    <a:pt x="5945" y="4921"/>
                  </a:lnTo>
                  <a:lnTo>
                    <a:pt x="5974" y="4887"/>
                  </a:lnTo>
                  <a:cubicBezTo>
                    <a:pt x="6403" y="5154"/>
                    <a:pt x="6889" y="5288"/>
                    <a:pt x="7376" y="5288"/>
                  </a:cubicBezTo>
                  <a:cubicBezTo>
                    <a:pt x="7862" y="5288"/>
                    <a:pt x="8349" y="5154"/>
                    <a:pt x="8778" y="4887"/>
                  </a:cubicBezTo>
                  <a:close/>
                  <a:moveTo>
                    <a:pt x="10010" y="4791"/>
                  </a:moveTo>
                  <a:cubicBezTo>
                    <a:pt x="10048" y="4791"/>
                    <a:pt x="10086" y="4792"/>
                    <a:pt x="10125" y="4795"/>
                  </a:cubicBezTo>
                  <a:cubicBezTo>
                    <a:pt x="11153" y="4864"/>
                    <a:pt x="11674" y="5719"/>
                    <a:pt x="11671" y="7339"/>
                  </a:cubicBezTo>
                  <a:cubicBezTo>
                    <a:pt x="11671" y="8284"/>
                    <a:pt x="11490" y="9363"/>
                    <a:pt x="11193" y="10224"/>
                  </a:cubicBezTo>
                  <a:cubicBezTo>
                    <a:pt x="11061" y="10607"/>
                    <a:pt x="10908" y="10926"/>
                    <a:pt x="10753" y="11165"/>
                  </a:cubicBezTo>
                  <a:cubicBezTo>
                    <a:pt x="10876" y="10754"/>
                    <a:pt x="10937" y="10290"/>
                    <a:pt x="10937" y="9769"/>
                  </a:cubicBezTo>
                  <a:lnTo>
                    <a:pt x="10937" y="9628"/>
                  </a:lnTo>
                  <a:cubicBezTo>
                    <a:pt x="10934" y="9512"/>
                    <a:pt x="10839" y="9418"/>
                    <a:pt x="10723" y="9418"/>
                  </a:cubicBezTo>
                  <a:cubicBezTo>
                    <a:pt x="10722" y="9418"/>
                    <a:pt x="10720" y="9418"/>
                    <a:pt x="10718" y="9418"/>
                  </a:cubicBezTo>
                  <a:cubicBezTo>
                    <a:pt x="10597" y="9421"/>
                    <a:pt x="10502" y="9519"/>
                    <a:pt x="10505" y="9637"/>
                  </a:cubicBezTo>
                  <a:lnTo>
                    <a:pt x="10505" y="9769"/>
                  </a:lnTo>
                  <a:cubicBezTo>
                    <a:pt x="10505" y="10777"/>
                    <a:pt x="10258" y="11545"/>
                    <a:pt x="9771" y="12060"/>
                  </a:cubicBezTo>
                  <a:cubicBezTo>
                    <a:pt x="9609" y="12144"/>
                    <a:pt x="9432" y="12186"/>
                    <a:pt x="9256" y="12186"/>
                  </a:cubicBezTo>
                  <a:cubicBezTo>
                    <a:pt x="9043" y="12186"/>
                    <a:pt x="8831" y="12125"/>
                    <a:pt x="8645" y="12006"/>
                  </a:cubicBezTo>
                  <a:cubicBezTo>
                    <a:pt x="8288" y="12006"/>
                    <a:pt x="7998" y="12297"/>
                    <a:pt x="7998" y="12653"/>
                  </a:cubicBezTo>
                  <a:lnTo>
                    <a:pt x="7998" y="12711"/>
                  </a:lnTo>
                  <a:lnTo>
                    <a:pt x="6757" y="12711"/>
                  </a:lnTo>
                  <a:lnTo>
                    <a:pt x="6757" y="12653"/>
                  </a:lnTo>
                  <a:cubicBezTo>
                    <a:pt x="6446" y="12232"/>
                    <a:pt x="5956" y="11993"/>
                    <a:pt x="5449" y="11993"/>
                  </a:cubicBezTo>
                  <a:cubicBezTo>
                    <a:pt x="5295" y="11993"/>
                    <a:pt x="5139" y="12015"/>
                    <a:pt x="4987" y="12060"/>
                  </a:cubicBezTo>
                  <a:cubicBezTo>
                    <a:pt x="4497" y="11542"/>
                    <a:pt x="4250" y="10774"/>
                    <a:pt x="4250" y="9769"/>
                  </a:cubicBezTo>
                  <a:cubicBezTo>
                    <a:pt x="4250" y="9092"/>
                    <a:pt x="4365" y="8338"/>
                    <a:pt x="4572" y="7604"/>
                  </a:cubicBezTo>
                  <a:cubicBezTo>
                    <a:pt x="5171" y="8315"/>
                    <a:pt x="6109" y="8675"/>
                    <a:pt x="7379" y="8675"/>
                  </a:cubicBezTo>
                  <a:cubicBezTo>
                    <a:pt x="8645" y="8675"/>
                    <a:pt x="9584" y="8315"/>
                    <a:pt x="10186" y="7604"/>
                  </a:cubicBezTo>
                  <a:cubicBezTo>
                    <a:pt x="10292" y="7976"/>
                    <a:pt x="10373" y="8358"/>
                    <a:pt x="10427" y="8741"/>
                  </a:cubicBezTo>
                  <a:cubicBezTo>
                    <a:pt x="10442" y="8848"/>
                    <a:pt x="10534" y="8928"/>
                    <a:pt x="10643" y="8928"/>
                  </a:cubicBezTo>
                  <a:cubicBezTo>
                    <a:pt x="10652" y="8928"/>
                    <a:pt x="10663" y="8926"/>
                    <a:pt x="10672" y="8926"/>
                  </a:cubicBezTo>
                  <a:cubicBezTo>
                    <a:pt x="10790" y="8908"/>
                    <a:pt x="10874" y="8799"/>
                    <a:pt x="10856" y="8681"/>
                  </a:cubicBezTo>
                  <a:cubicBezTo>
                    <a:pt x="10776" y="8128"/>
                    <a:pt x="10646" y="7581"/>
                    <a:pt x="10468" y="7054"/>
                  </a:cubicBezTo>
                  <a:cubicBezTo>
                    <a:pt x="10188" y="6228"/>
                    <a:pt x="9814" y="5497"/>
                    <a:pt x="9385" y="4938"/>
                  </a:cubicBezTo>
                  <a:cubicBezTo>
                    <a:pt x="9562" y="4839"/>
                    <a:pt x="9771" y="4791"/>
                    <a:pt x="10010" y="4791"/>
                  </a:cubicBezTo>
                  <a:close/>
                  <a:moveTo>
                    <a:pt x="3731" y="13146"/>
                  </a:moveTo>
                  <a:lnTo>
                    <a:pt x="3731" y="13578"/>
                  </a:lnTo>
                  <a:lnTo>
                    <a:pt x="648" y="13578"/>
                  </a:lnTo>
                  <a:cubicBezTo>
                    <a:pt x="530" y="13578"/>
                    <a:pt x="432" y="13480"/>
                    <a:pt x="432" y="13362"/>
                  </a:cubicBezTo>
                  <a:cubicBezTo>
                    <a:pt x="432" y="13241"/>
                    <a:pt x="530" y="13146"/>
                    <a:pt x="648" y="13146"/>
                  </a:cubicBezTo>
                  <a:close/>
                  <a:moveTo>
                    <a:pt x="7995" y="13146"/>
                  </a:moveTo>
                  <a:lnTo>
                    <a:pt x="7995" y="13578"/>
                  </a:lnTo>
                  <a:lnTo>
                    <a:pt x="6754" y="13578"/>
                  </a:lnTo>
                  <a:lnTo>
                    <a:pt x="6754" y="13146"/>
                  </a:lnTo>
                  <a:close/>
                  <a:moveTo>
                    <a:pt x="14104" y="13146"/>
                  </a:moveTo>
                  <a:cubicBezTo>
                    <a:pt x="14222" y="13146"/>
                    <a:pt x="14319" y="13241"/>
                    <a:pt x="14319" y="13362"/>
                  </a:cubicBezTo>
                  <a:cubicBezTo>
                    <a:pt x="14319" y="13419"/>
                    <a:pt x="14299" y="13474"/>
                    <a:pt x="14259" y="13514"/>
                  </a:cubicBezTo>
                  <a:lnTo>
                    <a:pt x="14256" y="13514"/>
                  </a:lnTo>
                  <a:cubicBezTo>
                    <a:pt x="14216" y="13555"/>
                    <a:pt x="14161" y="13578"/>
                    <a:pt x="14104" y="13578"/>
                  </a:cubicBezTo>
                  <a:lnTo>
                    <a:pt x="11020" y="13578"/>
                  </a:lnTo>
                  <a:lnTo>
                    <a:pt x="11020" y="13146"/>
                  </a:lnTo>
                  <a:close/>
                  <a:moveTo>
                    <a:pt x="4379" y="12440"/>
                  </a:moveTo>
                  <a:cubicBezTo>
                    <a:pt x="4497" y="12440"/>
                    <a:pt x="4595" y="12538"/>
                    <a:pt x="4595" y="12656"/>
                  </a:cubicBezTo>
                  <a:lnTo>
                    <a:pt x="4595" y="14096"/>
                  </a:lnTo>
                  <a:cubicBezTo>
                    <a:pt x="4595" y="14217"/>
                    <a:pt x="4497" y="14312"/>
                    <a:pt x="4379" y="14312"/>
                  </a:cubicBezTo>
                  <a:cubicBezTo>
                    <a:pt x="4261" y="14312"/>
                    <a:pt x="4163" y="14217"/>
                    <a:pt x="4163" y="14096"/>
                  </a:cubicBezTo>
                  <a:lnTo>
                    <a:pt x="4163" y="12656"/>
                  </a:lnTo>
                  <a:cubicBezTo>
                    <a:pt x="4163" y="12538"/>
                    <a:pt x="4261" y="12440"/>
                    <a:pt x="4379" y="12440"/>
                  </a:cubicBezTo>
                  <a:close/>
                  <a:moveTo>
                    <a:pt x="5243" y="12440"/>
                  </a:moveTo>
                  <a:cubicBezTo>
                    <a:pt x="5361" y="12440"/>
                    <a:pt x="5459" y="12538"/>
                    <a:pt x="5459" y="12656"/>
                  </a:cubicBezTo>
                  <a:lnTo>
                    <a:pt x="5459" y="14096"/>
                  </a:lnTo>
                  <a:cubicBezTo>
                    <a:pt x="5459" y="14214"/>
                    <a:pt x="5364" y="14312"/>
                    <a:pt x="5246" y="14312"/>
                  </a:cubicBezTo>
                  <a:lnTo>
                    <a:pt x="5243" y="14312"/>
                  </a:lnTo>
                  <a:cubicBezTo>
                    <a:pt x="5125" y="14312"/>
                    <a:pt x="5027" y="14217"/>
                    <a:pt x="5027" y="14096"/>
                  </a:cubicBezTo>
                  <a:lnTo>
                    <a:pt x="5027" y="12656"/>
                  </a:lnTo>
                  <a:cubicBezTo>
                    <a:pt x="5027" y="12538"/>
                    <a:pt x="5125" y="12440"/>
                    <a:pt x="5243" y="12440"/>
                  </a:cubicBezTo>
                  <a:close/>
                  <a:moveTo>
                    <a:pt x="6106" y="12440"/>
                  </a:moveTo>
                  <a:cubicBezTo>
                    <a:pt x="6224" y="12440"/>
                    <a:pt x="6322" y="12538"/>
                    <a:pt x="6322" y="12656"/>
                  </a:cubicBezTo>
                  <a:lnTo>
                    <a:pt x="6322" y="14096"/>
                  </a:lnTo>
                  <a:cubicBezTo>
                    <a:pt x="6322" y="14217"/>
                    <a:pt x="6224" y="14312"/>
                    <a:pt x="6106" y="14312"/>
                  </a:cubicBezTo>
                  <a:cubicBezTo>
                    <a:pt x="5988" y="14312"/>
                    <a:pt x="5890" y="14217"/>
                    <a:pt x="5890" y="14096"/>
                  </a:cubicBezTo>
                  <a:lnTo>
                    <a:pt x="5890" y="12656"/>
                  </a:lnTo>
                  <a:cubicBezTo>
                    <a:pt x="5890" y="12538"/>
                    <a:pt x="5988" y="12440"/>
                    <a:pt x="6106" y="12440"/>
                  </a:cubicBezTo>
                  <a:close/>
                  <a:moveTo>
                    <a:pt x="8643" y="12440"/>
                  </a:moveTo>
                  <a:cubicBezTo>
                    <a:pt x="8761" y="12440"/>
                    <a:pt x="8858" y="12538"/>
                    <a:pt x="8858" y="12656"/>
                  </a:cubicBezTo>
                  <a:lnTo>
                    <a:pt x="8858" y="14096"/>
                  </a:lnTo>
                  <a:cubicBezTo>
                    <a:pt x="8858" y="14214"/>
                    <a:pt x="8763" y="14309"/>
                    <a:pt x="8645" y="14312"/>
                  </a:cubicBezTo>
                  <a:lnTo>
                    <a:pt x="8643" y="14312"/>
                  </a:lnTo>
                  <a:cubicBezTo>
                    <a:pt x="8522" y="14312"/>
                    <a:pt x="8427" y="14217"/>
                    <a:pt x="8427" y="14096"/>
                  </a:cubicBezTo>
                  <a:lnTo>
                    <a:pt x="8427" y="12656"/>
                  </a:lnTo>
                  <a:cubicBezTo>
                    <a:pt x="8427" y="12538"/>
                    <a:pt x="8522" y="12440"/>
                    <a:pt x="8643" y="12440"/>
                  </a:cubicBezTo>
                  <a:close/>
                  <a:moveTo>
                    <a:pt x="9506" y="12440"/>
                  </a:moveTo>
                  <a:cubicBezTo>
                    <a:pt x="9624" y="12440"/>
                    <a:pt x="9722" y="12538"/>
                    <a:pt x="9722" y="12656"/>
                  </a:cubicBezTo>
                  <a:lnTo>
                    <a:pt x="9722" y="14096"/>
                  </a:lnTo>
                  <a:cubicBezTo>
                    <a:pt x="9722" y="14214"/>
                    <a:pt x="9627" y="14309"/>
                    <a:pt x="9509" y="14312"/>
                  </a:cubicBezTo>
                  <a:lnTo>
                    <a:pt x="9506" y="14312"/>
                  </a:lnTo>
                  <a:cubicBezTo>
                    <a:pt x="9385" y="14312"/>
                    <a:pt x="9290" y="14217"/>
                    <a:pt x="9290" y="14096"/>
                  </a:cubicBezTo>
                  <a:lnTo>
                    <a:pt x="9290" y="12656"/>
                  </a:lnTo>
                  <a:cubicBezTo>
                    <a:pt x="9290" y="12538"/>
                    <a:pt x="9385" y="12440"/>
                    <a:pt x="9506" y="12440"/>
                  </a:cubicBezTo>
                  <a:close/>
                  <a:moveTo>
                    <a:pt x="10370" y="12440"/>
                  </a:moveTo>
                  <a:cubicBezTo>
                    <a:pt x="10488" y="12440"/>
                    <a:pt x="10586" y="12538"/>
                    <a:pt x="10586" y="12656"/>
                  </a:cubicBezTo>
                  <a:lnTo>
                    <a:pt x="10586" y="14096"/>
                  </a:lnTo>
                  <a:cubicBezTo>
                    <a:pt x="10586" y="14217"/>
                    <a:pt x="10488" y="14312"/>
                    <a:pt x="10370" y="14312"/>
                  </a:cubicBezTo>
                  <a:cubicBezTo>
                    <a:pt x="10249" y="14312"/>
                    <a:pt x="10154" y="14217"/>
                    <a:pt x="10154" y="14096"/>
                  </a:cubicBezTo>
                  <a:lnTo>
                    <a:pt x="10154" y="12656"/>
                  </a:lnTo>
                  <a:cubicBezTo>
                    <a:pt x="10154" y="12538"/>
                    <a:pt x="10249" y="12440"/>
                    <a:pt x="10370" y="12440"/>
                  </a:cubicBezTo>
                  <a:close/>
                  <a:moveTo>
                    <a:pt x="7388" y="1"/>
                  </a:moveTo>
                  <a:cubicBezTo>
                    <a:pt x="6750" y="1"/>
                    <a:pt x="6111" y="229"/>
                    <a:pt x="5603" y="692"/>
                  </a:cubicBezTo>
                  <a:cubicBezTo>
                    <a:pt x="4532" y="1671"/>
                    <a:pt x="4445" y="3332"/>
                    <a:pt x="5413" y="4415"/>
                  </a:cubicBezTo>
                  <a:cubicBezTo>
                    <a:pt x="5262" y="4378"/>
                    <a:pt x="5108" y="4359"/>
                    <a:pt x="4954" y="4359"/>
                  </a:cubicBezTo>
                  <a:cubicBezTo>
                    <a:pt x="4901" y="4359"/>
                    <a:pt x="4849" y="4361"/>
                    <a:pt x="4797" y="4366"/>
                  </a:cubicBezTo>
                  <a:cubicBezTo>
                    <a:pt x="4117" y="4409"/>
                    <a:pt x="3248" y="4763"/>
                    <a:pt x="2954" y="6185"/>
                  </a:cubicBezTo>
                  <a:cubicBezTo>
                    <a:pt x="2928" y="6303"/>
                    <a:pt x="3003" y="6418"/>
                    <a:pt x="3121" y="6441"/>
                  </a:cubicBezTo>
                  <a:cubicBezTo>
                    <a:pt x="3136" y="6444"/>
                    <a:pt x="3150" y="6447"/>
                    <a:pt x="3164" y="6447"/>
                  </a:cubicBezTo>
                  <a:cubicBezTo>
                    <a:pt x="3268" y="6447"/>
                    <a:pt x="3354" y="6375"/>
                    <a:pt x="3377" y="6274"/>
                  </a:cubicBezTo>
                  <a:cubicBezTo>
                    <a:pt x="3570" y="5330"/>
                    <a:pt x="4045" y="4846"/>
                    <a:pt x="4825" y="4795"/>
                  </a:cubicBezTo>
                  <a:cubicBezTo>
                    <a:pt x="4866" y="4791"/>
                    <a:pt x="4907" y="4789"/>
                    <a:pt x="4948" y="4789"/>
                  </a:cubicBezTo>
                  <a:cubicBezTo>
                    <a:pt x="5111" y="4789"/>
                    <a:pt x="5272" y="4817"/>
                    <a:pt x="5424" y="4872"/>
                  </a:cubicBezTo>
                  <a:cubicBezTo>
                    <a:pt x="5372" y="4938"/>
                    <a:pt x="5320" y="5008"/>
                    <a:pt x="5269" y="5080"/>
                  </a:cubicBezTo>
                  <a:cubicBezTo>
                    <a:pt x="5257" y="5097"/>
                    <a:pt x="5246" y="5114"/>
                    <a:pt x="5234" y="5131"/>
                  </a:cubicBezTo>
                  <a:cubicBezTo>
                    <a:pt x="4863" y="5661"/>
                    <a:pt x="4540" y="6317"/>
                    <a:pt x="4293" y="7051"/>
                  </a:cubicBezTo>
                  <a:cubicBezTo>
                    <a:pt x="3988" y="7952"/>
                    <a:pt x="3821" y="8917"/>
                    <a:pt x="3821" y="9769"/>
                  </a:cubicBezTo>
                  <a:cubicBezTo>
                    <a:pt x="3821" y="10017"/>
                    <a:pt x="3835" y="10264"/>
                    <a:pt x="3870" y="10512"/>
                  </a:cubicBezTo>
                  <a:cubicBezTo>
                    <a:pt x="3524" y="9662"/>
                    <a:pt x="3282" y="8453"/>
                    <a:pt x="3282" y="7336"/>
                  </a:cubicBezTo>
                  <a:cubicBezTo>
                    <a:pt x="3282" y="7276"/>
                    <a:pt x="3282" y="7213"/>
                    <a:pt x="3285" y="7155"/>
                  </a:cubicBezTo>
                  <a:cubicBezTo>
                    <a:pt x="3288" y="7034"/>
                    <a:pt x="3193" y="6936"/>
                    <a:pt x="3072" y="6933"/>
                  </a:cubicBezTo>
                  <a:cubicBezTo>
                    <a:pt x="3070" y="6933"/>
                    <a:pt x="3069" y="6933"/>
                    <a:pt x="3067" y="6933"/>
                  </a:cubicBezTo>
                  <a:cubicBezTo>
                    <a:pt x="2951" y="6933"/>
                    <a:pt x="2856" y="7024"/>
                    <a:pt x="2853" y="7144"/>
                  </a:cubicBezTo>
                  <a:cubicBezTo>
                    <a:pt x="2853" y="7207"/>
                    <a:pt x="2851" y="7273"/>
                    <a:pt x="2851" y="7339"/>
                  </a:cubicBezTo>
                  <a:cubicBezTo>
                    <a:pt x="2856" y="8281"/>
                    <a:pt x="3000" y="9219"/>
                    <a:pt x="3274" y="10123"/>
                  </a:cubicBezTo>
                  <a:cubicBezTo>
                    <a:pt x="3475" y="10779"/>
                    <a:pt x="3824" y="11614"/>
                    <a:pt x="4347" y="11931"/>
                  </a:cubicBezTo>
                  <a:cubicBezTo>
                    <a:pt x="4365" y="11957"/>
                    <a:pt x="4379" y="11983"/>
                    <a:pt x="4396" y="12006"/>
                  </a:cubicBezTo>
                  <a:lnTo>
                    <a:pt x="4379" y="12006"/>
                  </a:lnTo>
                  <a:cubicBezTo>
                    <a:pt x="4022" y="12006"/>
                    <a:pt x="3731" y="12297"/>
                    <a:pt x="3731" y="12653"/>
                  </a:cubicBezTo>
                  <a:lnTo>
                    <a:pt x="3731" y="12711"/>
                  </a:lnTo>
                  <a:lnTo>
                    <a:pt x="648" y="12711"/>
                  </a:lnTo>
                  <a:cubicBezTo>
                    <a:pt x="288" y="12711"/>
                    <a:pt x="1" y="13002"/>
                    <a:pt x="1" y="13359"/>
                  </a:cubicBezTo>
                  <a:cubicBezTo>
                    <a:pt x="1" y="13719"/>
                    <a:pt x="288" y="14006"/>
                    <a:pt x="648" y="14006"/>
                  </a:cubicBezTo>
                  <a:lnTo>
                    <a:pt x="3731" y="14006"/>
                  </a:lnTo>
                  <a:lnTo>
                    <a:pt x="3731" y="14093"/>
                  </a:lnTo>
                  <a:cubicBezTo>
                    <a:pt x="4004" y="14531"/>
                    <a:pt x="4472" y="14772"/>
                    <a:pt x="4954" y="14772"/>
                  </a:cubicBezTo>
                  <a:cubicBezTo>
                    <a:pt x="5200" y="14772"/>
                    <a:pt x="5449" y="14709"/>
                    <a:pt x="5677" y="14576"/>
                  </a:cubicBezTo>
                  <a:cubicBezTo>
                    <a:pt x="5806" y="14692"/>
                    <a:pt x="5957" y="14743"/>
                    <a:pt x="6106" y="14743"/>
                  </a:cubicBezTo>
                  <a:cubicBezTo>
                    <a:pt x="6440" y="14743"/>
                    <a:pt x="6757" y="14482"/>
                    <a:pt x="6757" y="14093"/>
                  </a:cubicBezTo>
                  <a:lnTo>
                    <a:pt x="6757" y="14006"/>
                  </a:lnTo>
                  <a:lnTo>
                    <a:pt x="7995" y="14006"/>
                  </a:lnTo>
                  <a:lnTo>
                    <a:pt x="7995" y="14093"/>
                  </a:lnTo>
                  <a:cubicBezTo>
                    <a:pt x="8267" y="14531"/>
                    <a:pt x="8737" y="14772"/>
                    <a:pt x="9218" y="14772"/>
                  </a:cubicBezTo>
                  <a:cubicBezTo>
                    <a:pt x="9465" y="14772"/>
                    <a:pt x="9714" y="14709"/>
                    <a:pt x="9941" y="14576"/>
                  </a:cubicBezTo>
                  <a:cubicBezTo>
                    <a:pt x="10069" y="14692"/>
                    <a:pt x="10221" y="14743"/>
                    <a:pt x="10369" y="14743"/>
                  </a:cubicBezTo>
                  <a:cubicBezTo>
                    <a:pt x="10703" y="14743"/>
                    <a:pt x="11020" y="14482"/>
                    <a:pt x="11020" y="14093"/>
                  </a:cubicBezTo>
                  <a:lnTo>
                    <a:pt x="11020" y="14006"/>
                  </a:lnTo>
                  <a:lnTo>
                    <a:pt x="14104" y="14006"/>
                  </a:lnTo>
                  <a:cubicBezTo>
                    <a:pt x="14463" y="14006"/>
                    <a:pt x="14751" y="13719"/>
                    <a:pt x="14751" y="13359"/>
                  </a:cubicBezTo>
                  <a:cubicBezTo>
                    <a:pt x="14751" y="13002"/>
                    <a:pt x="14463" y="12711"/>
                    <a:pt x="14104" y="12711"/>
                  </a:cubicBezTo>
                  <a:lnTo>
                    <a:pt x="14106" y="12714"/>
                  </a:lnTo>
                  <a:lnTo>
                    <a:pt x="11023" y="12714"/>
                  </a:lnTo>
                  <a:lnTo>
                    <a:pt x="11023" y="12656"/>
                  </a:lnTo>
                  <a:cubicBezTo>
                    <a:pt x="11023" y="12325"/>
                    <a:pt x="10776" y="12046"/>
                    <a:pt x="10448" y="12012"/>
                  </a:cubicBezTo>
                  <a:cubicBezTo>
                    <a:pt x="10997" y="11804"/>
                    <a:pt x="11374" y="11024"/>
                    <a:pt x="11602" y="10365"/>
                  </a:cubicBezTo>
                  <a:cubicBezTo>
                    <a:pt x="11916" y="9461"/>
                    <a:pt x="12103" y="8330"/>
                    <a:pt x="12103" y="7339"/>
                  </a:cubicBezTo>
                  <a:cubicBezTo>
                    <a:pt x="12106" y="5497"/>
                    <a:pt x="11455" y="4751"/>
                    <a:pt x="10744" y="4486"/>
                  </a:cubicBezTo>
                  <a:cubicBezTo>
                    <a:pt x="10994" y="4305"/>
                    <a:pt x="11141" y="4014"/>
                    <a:pt x="11141" y="3703"/>
                  </a:cubicBezTo>
                  <a:lnTo>
                    <a:pt x="11141" y="3580"/>
                  </a:lnTo>
                  <a:lnTo>
                    <a:pt x="11605" y="3580"/>
                  </a:lnTo>
                  <a:cubicBezTo>
                    <a:pt x="11832" y="3583"/>
                    <a:pt x="12016" y="3764"/>
                    <a:pt x="12016" y="3991"/>
                  </a:cubicBezTo>
                  <a:cubicBezTo>
                    <a:pt x="12016" y="4299"/>
                    <a:pt x="12264" y="4547"/>
                    <a:pt x="12572" y="4547"/>
                  </a:cubicBezTo>
                  <a:lnTo>
                    <a:pt x="13404" y="4547"/>
                  </a:lnTo>
                  <a:cubicBezTo>
                    <a:pt x="13585" y="4547"/>
                    <a:pt x="13735" y="4397"/>
                    <a:pt x="13735" y="4216"/>
                  </a:cubicBezTo>
                  <a:lnTo>
                    <a:pt x="13735" y="3191"/>
                  </a:lnTo>
                  <a:cubicBezTo>
                    <a:pt x="13732" y="1896"/>
                    <a:pt x="12681" y="845"/>
                    <a:pt x="11386" y="842"/>
                  </a:cubicBezTo>
                  <a:lnTo>
                    <a:pt x="10718" y="842"/>
                  </a:lnTo>
                  <a:cubicBezTo>
                    <a:pt x="10600" y="842"/>
                    <a:pt x="10502" y="940"/>
                    <a:pt x="10502" y="1058"/>
                  </a:cubicBezTo>
                  <a:cubicBezTo>
                    <a:pt x="10502" y="1179"/>
                    <a:pt x="10600" y="1274"/>
                    <a:pt x="10718" y="1274"/>
                  </a:cubicBezTo>
                  <a:lnTo>
                    <a:pt x="11386" y="1274"/>
                  </a:lnTo>
                  <a:cubicBezTo>
                    <a:pt x="12443" y="1277"/>
                    <a:pt x="13300" y="2135"/>
                    <a:pt x="13303" y="3191"/>
                  </a:cubicBezTo>
                  <a:lnTo>
                    <a:pt x="13303" y="4115"/>
                  </a:lnTo>
                  <a:lnTo>
                    <a:pt x="12572" y="4115"/>
                  </a:lnTo>
                  <a:cubicBezTo>
                    <a:pt x="12503" y="4115"/>
                    <a:pt x="12448" y="4060"/>
                    <a:pt x="12448" y="3991"/>
                  </a:cubicBezTo>
                  <a:cubicBezTo>
                    <a:pt x="12448" y="3525"/>
                    <a:pt x="12071" y="3148"/>
                    <a:pt x="11605" y="3148"/>
                  </a:cubicBezTo>
                  <a:lnTo>
                    <a:pt x="9981" y="3148"/>
                  </a:lnTo>
                  <a:cubicBezTo>
                    <a:pt x="10108" y="2506"/>
                    <a:pt x="9990" y="1838"/>
                    <a:pt x="9653" y="1274"/>
                  </a:cubicBezTo>
                  <a:lnTo>
                    <a:pt x="9794" y="1274"/>
                  </a:lnTo>
                  <a:cubicBezTo>
                    <a:pt x="9912" y="1274"/>
                    <a:pt x="10010" y="1179"/>
                    <a:pt x="10010" y="1058"/>
                  </a:cubicBezTo>
                  <a:cubicBezTo>
                    <a:pt x="10010" y="940"/>
                    <a:pt x="9912" y="842"/>
                    <a:pt x="9794" y="842"/>
                  </a:cubicBezTo>
                  <a:lnTo>
                    <a:pt x="9328" y="842"/>
                  </a:lnTo>
                  <a:cubicBezTo>
                    <a:pt x="8806" y="284"/>
                    <a:pt x="8098" y="1"/>
                    <a:pt x="7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9" name="Google Shape;1079;p96"/>
            <p:cNvSpPr/>
            <p:nvPr/>
          </p:nvSpPr>
          <p:spPr>
            <a:xfrm>
              <a:off x="2854975" y="2679625"/>
              <a:ext cx="78675" cy="75650"/>
            </a:xfrm>
            <a:custGeom>
              <a:avLst/>
              <a:gdLst/>
              <a:ahLst/>
              <a:cxnLst/>
              <a:rect l="l" t="t" r="r" b="b"/>
              <a:pathLst>
                <a:path w="3147" h="3026" extrusionOk="0">
                  <a:moveTo>
                    <a:pt x="1514" y="431"/>
                  </a:moveTo>
                  <a:cubicBezTo>
                    <a:pt x="1949" y="431"/>
                    <a:pt x="2343" y="696"/>
                    <a:pt x="2510" y="1099"/>
                  </a:cubicBezTo>
                  <a:cubicBezTo>
                    <a:pt x="2677" y="1502"/>
                    <a:pt x="2585" y="1966"/>
                    <a:pt x="2277" y="2274"/>
                  </a:cubicBezTo>
                  <a:cubicBezTo>
                    <a:pt x="2071" y="2482"/>
                    <a:pt x="1794" y="2592"/>
                    <a:pt x="1512" y="2592"/>
                  </a:cubicBezTo>
                  <a:cubicBezTo>
                    <a:pt x="1373" y="2592"/>
                    <a:pt x="1233" y="2565"/>
                    <a:pt x="1100" y="2510"/>
                  </a:cubicBezTo>
                  <a:cubicBezTo>
                    <a:pt x="697" y="2343"/>
                    <a:pt x="435" y="1949"/>
                    <a:pt x="435" y="1511"/>
                  </a:cubicBezTo>
                  <a:cubicBezTo>
                    <a:pt x="435" y="915"/>
                    <a:pt x="918" y="434"/>
                    <a:pt x="1514" y="431"/>
                  </a:cubicBezTo>
                  <a:close/>
                  <a:moveTo>
                    <a:pt x="1513" y="0"/>
                  </a:moveTo>
                  <a:cubicBezTo>
                    <a:pt x="1318" y="0"/>
                    <a:pt x="1122" y="38"/>
                    <a:pt x="936" y="115"/>
                  </a:cubicBezTo>
                  <a:cubicBezTo>
                    <a:pt x="369" y="351"/>
                    <a:pt x="0" y="904"/>
                    <a:pt x="3" y="1514"/>
                  </a:cubicBezTo>
                  <a:cubicBezTo>
                    <a:pt x="3" y="2349"/>
                    <a:pt x="679" y="3025"/>
                    <a:pt x="1514" y="3025"/>
                  </a:cubicBezTo>
                  <a:cubicBezTo>
                    <a:pt x="1517" y="3025"/>
                    <a:pt x="1519" y="3025"/>
                    <a:pt x="1521" y="3025"/>
                  </a:cubicBezTo>
                  <a:cubicBezTo>
                    <a:pt x="2129" y="3025"/>
                    <a:pt x="2678" y="2657"/>
                    <a:pt x="2913" y="2093"/>
                  </a:cubicBezTo>
                  <a:cubicBezTo>
                    <a:pt x="3147" y="1528"/>
                    <a:pt x="3017" y="875"/>
                    <a:pt x="2585" y="443"/>
                  </a:cubicBezTo>
                  <a:cubicBezTo>
                    <a:pt x="2294" y="154"/>
                    <a:pt x="1906" y="0"/>
                    <a:pt x="1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0" name="Google Shape;1080;p96"/>
            <p:cNvSpPr/>
            <p:nvPr/>
          </p:nvSpPr>
          <p:spPr>
            <a:xfrm>
              <a:off x="2879575" y="2697975"/>
              <a:ext cx="37875" cy="32475"/>
            </a:xfrm>
            <a:custGeom>
              <a:avLst/>
              <a:gdLst/>
              <a:ahLst/>
              <a:cxnLst/>
              <a:rect l="l" t="t" r="r" b="b"/>
              <a:pathLst>
                <a:path w="1515" h="1299" extrusionOk="0">
                  <a:moveTo>
                    <a:pt x="648" y="432"/>
                  </a:moveTo>
                  <a:lnTo>
                    <a:pt x="648" y="434"/>
                  </a:lnTo>
                  <a:cubicBezTo>
                    <a:pt x="841" y="434"/>
                    <a:pt x="936" y="665"/>
                    <a:pt x="801" y="803"/>
                  </a:cubicBezTo>
                  <a:cubicBezTo>
                    <a:pt x="757" y="846"/>
                    <a:pt x="704" y="866"/>
                    <a:pt x="651" y="866"/>
                  </a:cubicBezTo>
                  <a:cubicBezTo>
                    <a:pt x="540" y="866"/>
                    <a:pt x="432" y="779"/>
                    <a:pt x="432" y="650"/>
                  </a:cubicBezTo>
                  <a:cubicBezTo>
                    <a:pt x="432" y="529"/>
                    <a:pt x="527" y="432"/>
                    <a:pt x="648" y="432"/>
                  </a:cubicBezTo>
                  <a:close/>
                  <a:moveTo>
                    <a:pt x="652" y="1"/>
                  </a:moveTo>
                  <a:cubicBezTo>
                    <a:pt x="319" y="1"/>
                    <a:pt x="1" y="259"/>
                    <a:pt x="1" y="650"/>
                  </a:cubicBezTo>
                  <a:cubicBezTo>
                    <a:pt x="1" y="1007"/>
                    <a:pt x="288" y="1298"/>
                    <a:pt x="648" y="1298"/>
                  </a:cubicBezTo>
                  <a:cubicBezTo>
                    <a:pt x="1224" y="1298"/>
                    <a:pt x="1515" y="599"/>
                    <a:pt x="1106" y="193"/>
                  </a:cubicBezTo>
                  <a:cubicBezTo>
                    <a:pt x="974" y="60"/>
                    <a:pt x="811" y="1"/>
                    <a:pt x="6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81" name="Google Shape;1081;p96"/>
          <p:cNvGrpSpPr/>
          <p:nvPr/>
        </p:nvGrpSpPr>
        <p:grpSpPr>
          <a:xfrm>
            <a:off x="8331750" y="3383113"/>
            <a:ext cx="368950" cy="319200"/>
            <a:chOff x="1469850" y="2704225"/>
            <a:chExt cx="368950" cy="319200"/>
          </a:xfrm>
        </p:grpSpPr>
        <p:sp>
          <p:nvSpPr>
            <p:cNvPr id="1082" name="Google Shape;1082;p96"/>
            <p:cNvSpPr/>
            <p:nvPr/>
          </p:nvSpPr>
          <p:spPr>
            <a:xfrm>
              <a:off x="1469850" y="2704225"/>
              <a:ext cx="368950" cy="319200"/>
            </a:xfrm>
            <a:custGeom>
              <a:avLst/>
              <a:gdLst/>
              <a:ahLst/>
              <a:cxnLst/>
              <a:rect l="l" t="t" r="r" b="b"/>
              <a:pathLst>
                <a:path w="14758" h="12768" extrusionOk="0">
                  <a:moveTo>
                    <a:pt x="12650" y="432"/>
                  </a:moveTo>
                  <a:cubicBezTo>
                    <a:pt x="12771" y="432"/>
                    <a:pt x="12866" y="530"/>
                    <a:pt x="12866" y="648"/>
                  </a:cubicBezTo>
                  <a:cubicBezTo>
                    <a:pt x="12866" y="769"/>
                    <a:pt x="12771" y="864"/>
                    <a:pt x="12650" y="864"/>
                  </a:cubicBezTo>
                  <a:lnTo>
                    <a:pt x="2102" y="864"/>
                  </a:lnTo>
                  <a:cubicBezTo>
                    <a:pt x="1984" y="864"/>
                    <a:pt x="1886" y="769"/>
                    <a:pt x="1886" y="648"/>
                  </a:cubicBezTo>
                  <a:cubicBezTo>
                    <a:pt x="1886" y="530"/>
                    <a:pt x="1984" y="432"/>
                    <a:pt x="2102" y="432"/>
                  </a:cubicBezTo>
                  <a:close/>
                  <a:moveTo>
                    <a:pt x="3372" y="2548"/>
                  </a:moveTo>
                  <a:cubicBezTo>
                    <a:pt x="3562" y="2548"/>
                    <a:pt x="3660" y="2781"/>
                    <a:pt x="3524" y="2916"/>
                  </a:cubicBezTo>
                  <a:cubicBezTo>
                    <a:pt x="3480" y="2960"/>
                    <a:pt x="3425" y="2980"/>
                    <a:pt x="3372" y="2980"/>
                  </a:cubicBezTo>
                  <a:cubicBezTo>
                    <a:pt x="3261" y="2980"/>
                    <a:pt x="3156" y="2894"/>
                    <a:pt x="3156" y="2764"/>
                  </a:cubicBezTo>
                  <a:cubicBezTo>
                    <a:pt x="3156" y="2643"/>
                    <a:pt x="3251" y="2548"/>
                    <a:pt x="3372" y="2548"/>
                  </a:cubicBezTo>
                  <a:close/>
                  <a:moveTo>
                    <a:pt x="2096" y="0"/>
                  </a:moveTo>
                  <a:cubicBezTo>
                    <a:pt x="1779" y="0"/>
                    <a:pt x="1509" y="232"/>
                    <a:pt x="1457" y="547"/>
                  </a:cubicBezTo>
                  <a:cubicBezTo>
                    <a:pt x="1408" y="861"/>
                    <a:pt x="1596" y="1166"/>
                    <a:pt x="1901" y="1264"/>
                  </a:cubicBezTo>
                  <a:cubicBezTo>
                    <a:pt x="1417" y="1762"/>
                    <a:pt x="1014" y="2326"/>
                    <a:pt x="700" y="2942"/>
                  </a:cubicBezTo>
                  <a:cubicBezTo>
                    <a:pt x="648" y="3049"/>
                    <a:pt x="689" y="3181"/>
                    <a:pt x="798" y="3233"/>
                  </a:cubicBezTo>
                  <a:cubicBezTo>
                    <a:pt x="830" y="3249"/>
                    <a:pt x="863" y="3257"/>
                    <a:pt x="896" y="3257"/>
                  </a:cubicBezTo>
                  <a:cubicBezTo>
                    <a:pt x="974" y="3257"/>
                    <a:pt x="1049" y="3213"/>
                    <a:pt x="1086" y="3138"/>
                  </a:cubicBezTo>
                  <a:cubicBezTo>
                    <a:pt x="1207" y="2902"/>
                    <a:pt x="1339" y="2675"/>
                    <a:pt x="1489" y="2456"/>
                  </a:cubicBezTo>
                  <a:cubicBezTo>
                    <a:pt x="1616" y="2502"/>
                    <a:pt x="1742" y="2559"/>
                    <a:pt x="1860" y="2629"/>
                  </a:cubicBezTo>
                  <a:cubicBezTo>
                    <a:pt x="2085" y="2747"/>
                    <a:pt x="2335" y="2879"/>
                    <a:pt x="2744" y="2925"/>
                  </a:cubicBezTo>
                  <a:cubicBezTo>
                    <a:pt x="2818" y="3216"/>
                    <a:pt x="3078" y="3414"/>
                    <a:pt x="3370" y="3414"/>
                  </a:cubicBezTo>
                  <a:cubicBezTo>
                    <a:pt x="3398" y="3414"/>
                    <a:pt x="3426" y="3412"/>
                    <a:pt x="3455" y="3409"/>
                  </a:cubicBezTo>
                  <a:cubicBezTo>
                    <a:pt x="3781" y="3368"/>
                    <a:pt x="4022" y="3089"/>
                    <a:pt x="4019" y="2761"/>
                  </a:cubicBezTo>
                  <a:lnTo>
                    <a:pt x="4019" y="2735"/>
                  </a:lnTo>
                  <a:cubicBezTo>
                    <a:pt x="4094" y="2700"/>
                    <a:pt x="4163" y="2663"/>
                    <a:pt x="4232" y="2629"/>
                  </a:cubicBezTo>
                  <a:cubicBezTo>
                    <a:pt x="4497" y="2487"/>
                    <a:pt x="4725" y="2364"/>
                    <a:pt x="5211" y="2364"/>
                  </a:cubicBezTo>
                  <a:cubicBezTo>
                    <a:pt x="5701" y="2364"/>
                    <a:pt x="5928" y="2487"/>
                    <a:pt x="6193" y="2629"/>
                  </a:cubicBezTo>
                  <a:cubicBezTo>
                    <a:pt x="6469" y="2775"/>
                    <a:pt x="6783" y="2942"/>
                    <a:pt x="7376" y="2942"/>
                  </a:cubicBezTo>
                  <a:cubicBezTo>
                    <a:pt x="7972" y="2942"/>
                    <a:pt x="8286" y="2775"/>
                    <a:pt x="8562" y="2629"/>
                  </a:cubicBezTo>
                  <a:cubicBezTo>
                    <a:pt x="8827" y="2487"/>
                    <a:pt x="9054" y="2364"/>
                    <a:pt x="9544" y="2364"/>
                  </a:cubicBezTo>
                  <a:cubicBezTo>
                    <a:pt x="10030" y="2364"/>
                    <a:pt x="10261" y="2487"/>
                    <a:pt x="10525" y="2629"/>
                  </a:cubicBezTo>
                  <a:cubicBezTo>
                    <a:pt x="10773" y="2761"/>
                    <a:pt x="11055" y="2911"/>
                    <a:pt x="11544" y="2939"/>
                  </a:cubicBezTo>
                  <a:cubicBezTo>
                    <a:pt x="11548" y="2940"/>
                    <a:pt x="11552" y="2940"/>
                    <a:pt x="11555" y="2940"/>
                  </a:cubicBezTo>
                  <a:cubicBezTo>
                    <a:pt x="11671" y="2940"/>
                    <a:pt x="11766" y="2850"/>
                    <a:pt x="11772" y="2735"/>
                  </a:cubicBezTo>
                  <a:cubicBezTo>
                    <a:pt x="11781" y="2614"/>
                    <a:pt x="11688" y="2513"/>
                    <a:pt x="11570" y="2508"/>
                  </a:cubicBezTo>
                  <a:cubicBezTo>
                    <a:pt x="11173" y="2485"/>
                    <a:pt x="10966" y="2375"/>
                    <a:pt x="10727" y="2246"/>
                  </a:cubicBezTo>
                  <a:cubicBezTo>
                    <a:pt x="10451" y="2099"/>
                    <a:pt x="10140" y="1932"/>
                    <a:pt x="9544" y="1932"/>
                  </a:cubicBezTo>
                  <a:cubicBezTo>
                    <a:pt x="8948" y="1932"/>
                    <a:pt x="8634" y="2099"/>
                    <a:pt x="8358" y="2246"/>
                  </a:cubicBezTo>
                  <a:cubicBezTo>
                    <a:pt x="8093" y="2387"/>
                    <a:pt x="7865" y="2510"/>
                    <a:pt x="7376" y="2510"/>
                  </a:cubicBezTo>
                  <a:cubicBezTo>
                    <a:pt x="6890" y="2510"/>
                    <a:pt x="6662" y="2387"/>
                    <a:pt x="6397" y="2246"/>
                  </a:cubicBezTo>
                  <a:cubicBezTo>
                    <a:pt x="6121" y="2099"/>
                    <a:pt x="5807" y="1932"/>
                    <a:pt x="5211" y="1932"/>
                  </a:cubicBezTo>
                  <a:cubicBezTo>
                    <a:pt x="4618" y="1932"/>
                    <a:pt x="4304" y="2099"/>
                    <a:pt x="4028" y="2246"/>
                  </a:cubicBezTo>
                  <a:cubicBezTo>
                    <a:pt x="3971" y="2277"/>
                    <a:pt x="3916" y="2306"/>
                    <a:pt x="3858" y="2335"/>
                  </a:cubicBezTo>
                  <a:cubicBezTo>
                    <a:pt x="3727" y="2186"/>
                    <a:pt x="3549" y="2115"/>
                    <a:pt x="3373" y="2115"/>
                  </a:cubicBezTo>
                  <a:cubicBezTo>
                    <a:pt x="3132" y="2115"/>
                    <a:pt x="2893" y="2248"/>
                    <a:pt x="2782" y="2496"/>
                  </a:cubicBezTo>
                  <a:cubicBezTo>
                    <a:pt x="2465" y="2459"/>
                    <a:pt x="2278" y="2361"/>
                    <a:pt x="2065" y="2246"/>
                  </a:cubicBezTo>
                  <a:cubicBezTo>
                    <a:pt x="1967" y="2194"/>
                    <a:pt x="1866" y="2139"/>
                    <a:pt x="1751" y="2093"/>
                  </a:cubicBezTo>
                  <a:cubicBezTo>
                    <a:pt x="1976" y="1808"/>
                    <a:pt x="2220" y="1540"/>
                    <a:pt x="2488" y="1296"/>
                  </a:cubicBezTo>
                  <a:lnTo>
                    <a:pt x="12267" y="1296"/>
                  </a:lnTo>
                  <a:cubicBezTo>
                    <a:pt x="12535" y="1540"/>
                    <a:pt x="12779" y="1808"/>
                    <a:pt x="13004" y="2093"/>
                  </a:cubicBezTo>
                  <a:cubicBezTo>
                    <a:pt x="12889" y="2139"/>
                    <a:pt x="12788" y="2194"/>
                    <a:pt x="12690" y="2246"/>
                  </a:cubicBezTo>
                  <a:cubicBezTo>
                    <a:pt x="12592" y="2300"/>
                    <a:pt x="12489" y="2352"/>
                    <a:pt x="12385" y="2392"/>
                  </a:cubicBezTo>
                  <a:cubicBezTo>
                    <a:pt x="12276" y="2439"/>
                    <a:pt x="12221" y="2565"/>
                    <a:pt x="12264" y="2675"/>
                  </a:cubicBezTo>
                  <a:cubicBezTo>
                    <a:pt x="12299" y="2760"/>
                    <a:pt x="12380" y="2811"/>
                    <a:pt x="12466" y="2811"/>
                  </a:cubicBezTo>
                  <a:cubicBezTo>
                    <a:pt x="12492" y="2811"/>
                    <a:pt x="12520" y="2806"/>
                    <a:pt x="12546" y="2795"/>
                  </a:cubicBezTo>
                  <a:cubicBezTo>
                    <a:pt x="12664" y="2747"/>
                    <a:pt x="12779" y="2692"/>
                    <a:pt x="12895" y="2629"/>
                  </a:cubicBezTo>
                  <a:cubicBezTo>
                    <a:pt x="13013" y="2559"/>
                    <a:pt x="13139" y="2502"/>
                    <a:pt x="13269" y="2456"/>
                  </a:cubicBezTo>
                  <a:cubicBezTo>
                    <a:pt x="13957" y="3463"/>
                    <a:pt x="14325" y="4658"/>
                    <a:pt x="14322" y="5881"/>
                  </a:cubicBezTo>
                  <a:cubicBezTo>
                    <a:pt x="14322" y="8824"/>
                    <a:pt x="13119" y="12336"/>
                    <a:pt x="7379" y="12336"/>
                  </a:cubicBezTo>
                  <a:cubicBezTo>
                    <a:pt x="1639" y="12336"/>
                    <a:pt x="433" y="8824"/>
                    <a:pt x="433" y="5881"/>
                  </a:cubicBezTo>
                  <a:cubicBezTo>
                    <a:pt x="433" y="5228"/>
                    <a:pt x="539" y="4577"/>
                    <a:pt x="746" y="3958"/>
                  </a:cubicBezTo>
                  <a:cubicBezTo>
                    <a:pt x="784" y="3846"/>
                    <a:pt x="723" y="3722"/>
                    <a:pt x="611" y="3685"/>
                  </a:cubicBezTo>
                  <a:cubicBezTo>
                    <a:pt x="588" y="3678"/>
                    <a:pt x="565" y="3674"/>
                    <a:pt x="542" y="3674"/>
                  </a:cubicBezTo>
                  <a:cubicBezTo>
                    <a:pt x="451" y="3674"/>
                    <a:pt x="367" y="3731"/>
                    <a:pt x="338" y="3820"/>
                  </a:cubicBezTo>
                  <a:cubicBezTo>
                    <a:pt x="113" y="4485"/>
                    <a:pt x="1" y="5179"/>
                    <a:pt x="1" y="5881"/>
                  </a:cubicBezTo>
                  <a:cubicBezTo>
                    <a:pt x="1" y="7931"/>
                    <a:pt x="562" y="9569"/>
                    <a:pt x="1662" y="10744"/>
                  </a:cubicBezTo>
                  <a:cubicBezTo>
                    <a:pt x="2923" y="12088"/>
                    <a:pt x="4843" y="12767"/>
                    <a:pt x="7379" y="12767"/>
                  </a:cubicBezTo>
                  <a:cubicBezTo>
                    <a:pt x="9915" y="12767"/>
                    <a:pt x="11838" y="12088"/>
                    <a:pt x="13096" y="10744"/>
                  </a:cubicBezTo>
                  <a:cubicBezTo>
                    <a:pt x="14199" y="9569"/>
                    <a:pt x="14757" y="7931"/>
                    <a:pt x="14757" y="5881"/>
                  </a:cubicBezTo>
                  <a:cubicBezTo>
                    <a:pt x="14757" y="4932"/>
                    <a:pt x="14550" y="3996"/>
                    <a:pt x="14147" y="3138"/>
                  </a:cubicBezTo>
                  <a:cubicBezTo>
                    <a:pt x="13824" y="2444"/>
                    <a:pt x="13384" y="1814"/>
                    <a:pt x="12851" y="1264"/>
                  </a:cubicBezTo>
                  <a:cubicBezTo>
                    <a:pt x="13157" y="1166"/>
                    <a:pt x="13344" y="861"/>
                    <a:pt x="13292" y="547"/>
                  </a:cubicBezTo>
                  <a:cubicBezTo>
                    <a:pt x="13243" y="232"/>
                    <a:pt x="12973" y="0"/>
                    <a:pt x="12656" y="0"/>
                  </a:cubicBezTo>
                  <a:cubicBezTo>
                    <a:pt x="12654" y="0"/>
                    <a:pt x="12652" y="0"/>
                    <a:pt x="12650" y="0"/>
                  </a:cubicBezTo>
                  <a:lnTo>
                    <a:pt x="2102" y="0"/>
                  </a:lnTo>
                  <a:cubicBezTo>
                    <a:pt x="2100" y="0"/>
                    <a:pt x="2098" y="0"/>
                    <a:pt x="2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3" name="Google Shape;1083;p96"/>
            <p:cNvSpPr/>
            <p:nvPr/>
          </p:nvSpPr>
          <p:spPr>
            <a:xfrm>
              <a:off x="1539950" y="2797500"/>
              <a:ext cx="222550" cy="167925"/>
            </a:xfrm>
            <a:custGeom>
              <a:avLst/>
              <a:gdLst/>
              <a:ahLst/>
              <a:cxnLst/>
              <a:rect l="l" t="t" r="r" b="b"/>
              <a:pathLst>
                <a:path w="8902" h="6717" extrusionOk="0">
                  <a:moveTo>
                    <a:pt x="4463" y="432"/>
                  </a:moveTo>
                  <a:lnTo>
                    <a:pt x="4206" y="1034"/>
                  </a:lnTo>
                  <a:cubicBezTo>
                    <a:pt x="4183" y="1088"/>
                    <a:pt x="4129" y="1126"/>
                    <a:pt x="4068" y="1126"/>
                  </a:cubicBezTo>
                  <a:lnTo>
                    <a:pt x="3000" y="1126"/>
                  </a:lnTo>
                  <a:lnTo>
                    <a:pt x="3182" y="694"/>
                  </a:lnTo>
                  <a:cubicBezTo>
                    <a:pt x="3251" y="536"/>
                    <a:pt x="3406" y="432"/>
                    <a:pt x="3582" y="432"/>
                  </a:cubicBezTo>
                  <a:close/>
                  <a:moveTo>
                    <a:pt x="6180" y="1270"/>
                  </a:moveTo>
                  <a:cubicBezTo>
                    <a:pt x="6182" y="1270"/>
                    <a:pt x="6185" y="1270"/>
                    <a:pt x="6187" y="1270"/>
                  </a:cubicBezTo>
                  <a:lnTo>
                    <a:pt x="8335" y="1270"/>
                  </a:lnTo>
                  <a:lnTo>
                    <a:pt x="7678" y="2815"/>
                  </a:lnTo>
                  <a:cubicBezTo>
                    <a:pt x="7595" y="3011"/>
                    <a:pt x="7399" y="3141"/>
                    <a:pt x="7186" y="3141"/>
                  </a:cubicBezTo>
                  <a:lnTo>
                    <a:pt x="7022" y="3141"/>
                  </a:lnTo>
                  <a:lnTo>
                    <a:pt x="7387" y="2156"/>
                  </a:lnTo>
                  <a:cubicBezTo>
                    <a:pt x="7431" y="2044"/>
                    <a:pt x="7373" y="1917"/>
                    <a:pt x="7261" y="1877"/>
                  </a:cubicBezTo>
                  <a:cubicBezTo>
                    <a:pt x="7236" y="1868"/>
                    <a:pt x="7210" y="1864"/>
                    <a:pt x="7185" y="1864"/>
                  </a:cubicBezTo>
                  <a:cubicBezTo>
                    <a:pt x="7098" y="1864"/>
                    <a:pt x="7016" y="1916"/>
                    <a:pt x="6984" y="2004"/>
                  </a:cubicBezTo>
                  <a:lnTo>
                    <a:pt x="6561" y="3141"/>
                  </a:lnTo>
                  <a:lnTo>
                    <a:pt x="6101" y="3141"/>
                  </a:lnTo>
                  <a:lnTo>
                    <a:pt x="6463" y="2156"/>
                  </a:lnTo>
                  <a:cubicBezTo>
                    <a:pt x="6507" y="2044"/>
                    <a:pt x="6449" y="1917"/>
                    <a:pt x="6337" y="1877"/>
                  </a:cubicBezTo>
                  <a:cubicBezTo>
                    <a:pt x="6312" y="1868"/>
                    <a:pt x="6286" y="1864"/>
                    <a:pt x="6261" y="1864"/>
                  </a:cubicBezTo>
                  <a:cubicBezTo>
                    <a:pt x="6174" y="1864"/>
                    <a:pt x="6092" y="1916"/>
                    <a:pt x="6060" y="2004"/>
                  </a:cubicBezTo>
                  <a:lnTo>
                    <a:pt x="5637" y="3141"/>
                  </a:lnTo>
                  <a:lnTo>
                    <a:pt x="5335" y="3141"/>
                  </a:lnTo>
                  <a:cubicBezTo>
                    <a:pt x="5303" y="2818"/>
                    <a:pt x="5203" y="2507"/>
                    <a:pt x="5041" y="2228"/>
                  </a:cubicBezTo>
                  <a:lnTo>
                    <a:pt x="5162" y="1946"/>
                  </a:lnTo>
                  <a:cubicBezTo>
                    <a:pt x="5334" y="1537"/>
                    <a:pt x="5737" y="1270"/>
                    <a:pt x="6180" y="1270"/>
                  </a:cubicBezTo>
                  <a:close/>
                  <a:moveTo>
                    <a:pt x="7189" y="3573"/>
                  </a:moveTo>
                  <a:cubicBezTo>
                    <a:pt x="7402" y="3575"/>
                    <a:pt x="7595" y="3702"/>
                    <a:pt x="7678" y="3898"/>
                  </a:cubicBezTo>
                  <a:lnTo>
                    <a:pt x="7681" y="3898"/>
                  </a:lnTo>
                  <a:lnTo>
                    <a:pt x="8337" y="5447"/>
                  </a:lnTo>
                  <a:lnTo>
                    <a:pt x="6187" y="5447"/>
                  </a:lnTo>
                  <a:cubicBezTo>
                    <a:pt x="5738" y="5447"/>
                    <a:pt x="5335" y="5179"/>
                    <a:pt x="5159" y="4770"/>
                  </a:cubicBezTo>
                  <a:lnTo>
                    <a:pt x="5038" y="4485"/>
                  </a:lnTo>
                  <a:cubicBezTo>
                    <a:pt x="5203" y="4206"/>
                    <a:pt x="5303" y="3895"/>
                    <a:pt x="5335" y="3573"/>
                  </a:cubicBezTo>
                  <a:lnTo>
                    <a:pt x="5640" y="3573"/>
                  </a:lnTo>
                  <a:lnTo>
                    <a:pt x="6060" y="4675"/>
                  </a:lnTo>
                  <a:cubicBezTo>
                    <a:pt x="6092" y="4760"/>
                    <a:pt x="6174" y="4813"/>
                    <a:pt x="6261" y="4813"/>
                  </a:cubicBezTo>
                  <a:cubicBezTo>
                    <a:pt x="6286" y="4813"/>
                    <a:pt x="6312" y="4809"/>
                    <a:pt x="6337" y="4799"/>
                  </a:cubicBezTo>
                  <a:cubicBezTo>
                    <a:pt x="6449" y="4756"/>
                    <a:pt x="6507" y="4632"/>
                    <a:pt x="6463" y="4520"/>
                  </a:cubicBezTo>
                  <a:lnTo>
                    <a:pt x="6104" y="3573"/>
                  </a:lnTo>
                  <a:lnTo>
                    <a:pt x="6564" y="3573"/>
                  </a:lnTo>
                  <a:lnTo>
                    <a:pt x="6984" y="4675"/>
                  </a:lnTo>
                  <a:cubicBezTo>
                    <a:pt x="7018" y="4760"/>
                    <a:pt x="7099" y="4813"/>
                    <a:pt x="7187" y="4813"/>
                  </a:cubicBezTo>
                  <a:cubicBezTo>
                    <a:pt x="7212" y="4813"/>
                    <a:pt x="7238" y="4809"/>
                    <a:pt x="7264" y="4799"/>
                  </a:cubicBezTo>
                  <a:cubicBezTo>
                    <a:pt x="7373" y="4756"/>
                    <a:pt x="7431" y="4632"/>
                    <a:pt x="7387" y="4520"/>
                  </a:cubicBezTo>
                  <a:lnTo>
                    <a:pt x="7028" y="3573"/>
                  </a:lnTo>
                  <a:close/>
                  <a:moveTo>
                    <a:pt x="3455" y="3573"/>
                  </a:moveTo>
                  <a:cubicBezTo>
                    <a:pt x="4287" y="3578"/>
                    <a:pt x="4702" y="4586"/>
                    <a:pt x="4111" y="5173"/>
                  </a:cubicBezTo>
                  <a:cubicBezTo>
                    <a:pt x="3921" y="5362"/>
                    <a:pt x="3688" y="5447"/>
                    <a:pt x="3460" y="5447"/>
                  </a:cubicBezTo>
                  <a:cubicBezTo>
                    <a:pt x="2978" y="5447"/>
                    <a:pt x="2517" y="5072"/>
                    <a:pt x="2517" y="4508"/>
                  </a:cubicBezTo>
                  <a:cubicBezTo>
                    <a:pt x="2517" y="3993"/>
                    <a:pt x="2937" y="3575"/>
                    <a:pt x="3455" y="3573"/>
                  </a:cubicBezTo>
                  <a:close/>
                  <a:moveTo>
                    <a:pt x="4198" y="5660"/>
                  </a:moveTo>
                  <a:cubicBezTo>
                    <a:pt x="4201" y="5665"/>
                    <a:pt x="4206" y="5674"/>
                    <a:pt x="4209" y="5683"/>
                  </a:cubicBezTo>
                  <a:lnTo>
                    <a:pt x="4463" y="6281"/>
                  </a:lnTo>
                  <a:lnTo>
                    <a:pt x="3582" y="6281"/>
                  </a:lnTo>
                  <a:cubicBezTo>
                    <a:pt x="3409" y="6281"/>
                    <a:pt x="3251" y="6178"/>
                    <a:pt x="3185" y="6020"/>
                  </a:cubicBezTo>
                  <a:lnTo>
                    <a:pt x="3104" y="5832"/>
                  </a:lnTo>
                  <a:lnTo>
                    <a:pt x="3104" y="5832"/>
                  </a:lnTo>
                  <a:cubicBezTo>
                    <a:pt x="3220" y="5863"/>
                    <a:pt x="3338" y="5878"/>
                    <a:pt x="3456" y="5878"/>
                  </a:cubicBezTo>
                  <a:cubicBezTo>
                    <a:pt x="3716" y="5878"/>
                    <a:pt x="3974" y="5804"/>
                    <a:pt x="4198" y="5660"/>
                  </a:cubicBezTo>
                  <a:close/>
                  <a:moveTo>
                    <a:pt x="3582" y="0"/>
                  </a:moveTo>
                  <a:cubicBezTo>
                    <a:pt x="3233" y="0"/>
                    <a:pt x="2920" y="207"/>
                    <a:pt x="2784" y="527"/>
                  </a:cubicBezTo>
                  <a:lnTo>
                    <a:pt x="2531" y="1126"/>
                  </a:lnTo>
                  <a:lnTo>
                    <a:pt x="2232" y="1126"/>
                  </a:lnTo>
                  <a:cubicBezTo>
                    <a:pt x="2230" y="1126"/>
                    <a:pt x="2228" y="1126"/>
                    <a:pt x="2226" y="1126"/>
                  </a:cubicBezTo>
                  <a:cubicBezTo>
                    <a:pt x="997" y="1126"/>
                    <a:pt x="1" y="2123"/>
                    <a:pt x="1" y="3357"/>
                  </a:cubicBezTo>
                  <a:cubicBezTo>
                    <a:pt x="1" y="4007"/>
                    <a:pt x="283" y="4623"/>
                    <a:pt x="775" y="5049"/>
                  </a:cubicBezTo>
                  <a:cubicBezTo>
                    <a:pt x="821" y="5089"/>
                    <a:pt x="870" y="5105"/>
                    <a:pt x="916" y="5105"/>
                  </a:cubicBezTo>
                  <a:cubicBezTo>
                    <a:pt x="1090" y="5105"/>
                    <a:pt x="1230" y="4871"/>
                    <a:pt x="1057" y="4721"/>
                  </a:cubicBezTo>
                  <a:cubicBezTo>
                    <a:pt x="484" y="4232"/>
                    <a:pt x="280" y="3434"/>
                    <a:pt x="542" y="2729"/>
                  </a:cubicBezTo>
                  <a:cubicBezTo>
                    <a:pt x="806" y="2026"/>
                    <a:pt x="1476" y="1557"/>
                    <a:pt x="2228" y="1557"/>
                  </a:cubicBezTo>
                  <a:cubicBezTo>
                    <a:pt x="2230" y="1557"/>
                    <a:pt x="2232" y="1557"/>
                    <a:pt x="2235" y="1557"/>
                  </a:cubicBezTo>
                  <a:lnTo>
                    <a:pt x="3113" y="1557"/>
                  </a:lnTo>
                  <a:cubicBezTo>
                    <a:pt x="4417" y="1557"/>
                    <a:pt x="5289" y="2899"/>
                    <a:pt x="4759" y="4091"/>
                  </a:cubicBezTo>
                  <a:cubicBezTo>
                    <a:pt x="4574" y="3517"/>
                    <a:pt x="4040" y="3142"/>
                    <a:pt x="3454" y="3142"/>
                  </a:cubicBezTo>
                  <a:cubicBezTo>
                    <a:pt x="3384" y="3142"/>
                    <a:pt x="3313" y="3147"/>
                    <a:pt x="3242" y="3158"/>
                  </a:cubicBezTo>
                  <a:cubicBezTo>
                    <a:pt x="2574" y="3262"/>
                    <a:pt x="2082" y="3835"/>
                    <a:pt x="2082" y="4511"/>
                  </a:cubicBezTo>
                  <a:cubicBezTo>
                    <a:pt x="2082" y="4736"/>
                    <a:pt x="2137" y="4960"/>
                    <a:pt x="2246" y="5159"/>
                  </a:cubicBezTo>
                  <a:lnTo>
                    <a:pt x="2235" y="5159"/>
                  </a:lnTo>
                  <a:cubicBezTo>
                    <a:pt x="2079" y="5159"/>
                    <a:pt x="1927" y="5139"/>
                    <a:pt x="1780" y="5101"/>
                  </a:cubicBezTo>
                  <a:cubicBezTo>
                    <a:pt x="1761" y="5096"/>
                    <a:pt x="1743" y="5094"/>
                    <a:pt x="1724" y="5094"/>
                  </a:cubicBezTo>
                  <a:cubicBezTo>
                    <a:pt x="1629" y="5094"/>
                    <a:pt x="1541" y="5160"/>
                    <a:pt x="1515" y="5257"/>
                  </a:cubicBezTo>
                  <a:cubicBezTo>
                    <a:pt x="1486" y="5372"/>
                    <a:pt x="1555" y="5490"/>
                    <a:pt x="1670" y="5519"/>
                  </a:cubicBezTo>
                  <a:cubicBezTo>
                    <a:pt x="1855" y="5568"/>
                    <a:pt x="2045" y="5591"/>
                    <a:pt x="2235" y="5591"/>
                  </a:cubicBezTo>
                  <a:lnTo>
                    <a:pt x="2531" y="5591"/>
                  </a:lnTo>
                  <a:lnTo>
                    <a:pt x="2784" y="6189"/>
                  </a:lnTo>
                  <a:cubicBezTo>
                    <a:pt x="2920" y="6509"/>
                    <a:pt x="3233" y="6716"/>
                    <a:pt x="3582" y="6716"/>
                  </a:cubicBezTo>
                  <a:lnTo>
                    <a:pt x="4748" y="6716"/>
                  </a:lnTo>
                  <a:cubicBezTo>
                    <a:pt x="4920" y="6716"/>
                    <a:pt x="5038" y="6538"/>
                    <a:pt x="4972" y="6376"/>
                  </a:cubicBezTo>
                  <a:lnTo>
                    <a:pt x="4604" y="5513"/>
                  </a:lnTo>
                  <a:cubicBezTo>
                    <a:pt x="4584" y="5461"/>
                    <a:pt x="4555" y="5412"/>
                    <a:pt x="4517" y="5372"/>
                  </a:cubicBezTo>
                  <a:cubicBezTo>
                    <a:pt x="4627" y="5239"/>
                    <a:pt x="4707" y="5090"/>
                    <a:pt x="4759" y="4928"/>
                  </a:cubicBezTo>
                  <a:lnTo>
                    <a:pt x="4762" y="4937"/>
                  </a:lnTo>
                  <a:cubicBezTo>
                    <a:pt x="5004" y="5507"/>
                    <a:pt x="5565" y="5878"/>
                    <a:pt x="6187" y="5878"/>
                  </a:cubicBezTo>
                  <a:lnTo>
                    <a:pt x="8574" y="5878"/>
                  </a:lnTo>
                  <a:cubicBezTo>
                    <a:pt x="8769" y="5878"/>
                    <a:pt x="8902" y="5677"/>
                    <a:pt x="8827" y="5498"/>
                  </a:cubicBezTo>
                  <a:lnTo>
                    <a:pt x="8076" y="3728"/>
                  </a:lnTo>
                  <a:cubicBezTo>
                    <a:pt x="8015" y="3584"/>
                    <a:pt x="7917" y="3455"/>
                    <a:pt x="7793" y="3357"/>
                  </a:cubicBezTo>
                  <a:cubicBezTo>
                    <a:pt x="7917" y="3259"/>
                    <a:pt x="8015" y="3129"/>
                    <a:pt x="8076" y="2985"/>
                  </a:cubicBezTo>
                  <a:lnTo>
                    <a:pt x="8827" y="1218"/>
                  </a:lnTo>
                  <a:cubicBezTo>
                    <a:pt x="8902" y="1036"/>
                    <a:pt x="8769" y="835"/>
                    <a:pt x="8574" y="835"/>
                  </a:cubicBezTo>
                  <a:lnTo>
                    <a:pt x="6187" y="835"/>
                  </a:lnTo>
                  <a:cubicBezTo>
                    <a:pt x="5565" y="835"/>
                    <a:pt x="5004" y="1206"/>
                    <a:pt x="4762" y="1776"/>
                  </a:cubicBezTo>
                  <a:lnTo>
                    <a:pt x="4739" y="1831"/>
                  </a:lnTo>
                  <a:cubicBezTo>
                    <a:pt x="4618" y="1701"/>
                    <a:pt x="4483" y="1586"/>
                    <a:pt x="4336" y="1491"/>
                  </a:cubicBezTo>
                  <a:cubicBezTo>
                    <a:pt x="4457" y="1428"/>
                    <a:pt x="4552" y="1327"/>
                    <a:pt x="4604" y="1203"/>
                  </a:cubicBezTo>
                  <a:lnTo>
                    <a:pt x="4972" y="340"/>
                  </a:lnTo>
                  <a:cubicBezTo>
                    <a:pt x="5038" y="179"/>
                    <a:pt x="4920" y="0"/>
                    <a:pt x="47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4" name="Google Shape;1084;p96"/>
            <p:cNvSpPr/>
            <p:nvPr/>
          </p:nvSpPr>
          <p:spPr>
            <a:xfrm>
              <a:off x="1561400" y="2786675"/>
              <a:ext cx="37875" cy="32425"/>
            </a:xfrm>
            <a:custGeom>
              <a:avLst/>
              <a:gdLst/>
              <a:ahLst/>
              <a:cxnLst/>
              <a:rect l="l" t="t" r="r" b="b"/>
              <a:pathLst>
                <a:path w="1515" h="1297" extrusionOk="0">
                  <a:moveTo>
                    <a:pt x="869" y="433"/>
                  </a:moveTo>
                  <a:cubicBezTo>
                    <a:pt x="922" y="433"/>
                    <a:pt x="976" y="453"/>
                    <a:pt x="1020" y="496"/>
                  </a:cubicBezTo>
                  <a:cubicBezTo>
                    <a:pt x="1155" y="632"/>
                    <a:pt x="1060" y="865"/>
                    <a:pt x="867" y="865"/>
                  </a:cubicBezTo>
                  <a:cubicBezTo>
                    <a:pt x="746" y="865"/>
                    <a:pt x="648" y="770"/>
                    <a:pt x="651" y="649"/>
                  </a:cubicBezTo>
                  <a:cubicBezTo>
                    <a:pt x="651" y="519"/>
                    <a:pt x="758" y="433"/>
                    <a:pt x="869" y="433"/>
                  </a:cubicBezTo>
                  <a:close/>
                  <a:moveTo>
                    <a:pt x="862" y="0"/>
                  </a:moveTo>
                  <a:cubicBezTo>
                    <a:pt x="703" y="0"/>
                    <a:pt x="541" y="59"/>
                    <a:pt x="409" y="191"/>
                  </a:cubicBezTo>
                  <a:cubicBezTo>
                    <a:pt x="0" y="600"/>
                    <a:pt x="291" y="1297"/>
                    <a:pt x="867" y="1297"/>
                  </a:cubicBezTo>
                  <a:cubicBezTo>
                    <a:pt x="1224" y="1297"/>
                    <a:pt x="1515" y="1006"/>
                    <a:pt x="1515" y="649"/>
                  </a:cubicBezTo>
                  <a:cubicBezTo>
                    <a:pt x="1515" y="259"/>
                    <a:pt x="1196" y="0"/>
                    <a:pt x="8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5" name="Google Shape;1085;p96"/>
            <p:cNvSpPr/>
            <p:nvPr/>
          </p:nvSpPr>
          <p:spPr>
            <a:xfrm>
              <a:off x="1494025" y="2835650"/>
              <a:ext cx="37900" cy="32475"/>
            </a:xfrm>
            <a:custGeom>
              <a:avLst/>
              <a:gdLst/>
              <a:ahLst/>
              <a:cxnLst/>
              <a:rect l="l" t="t" r="r" b="b"/>
              <a:pathLst>
                <a:path w="1516" h="1299" extrusionOk="0">
                  <a:moveTo>
                    <a:pt x="869" y="433"/>
                  </a:moveTo>
                  <a:cubicBezTo>
                    <a:pt x="922" y="433"/>
                    <a:pt x="976" y="453"/>
                    <a:pt x="1020" y="498"/>
                  </a:cubicBezTo>
                  <a:cubicBezTo>
                    <a:pt x="1155" y="633"/>
                    <a:pt x="1060" y="866"/>
                    <a:pt x="867" y="866"/>
                  </a:cubicBezTo>
                  <a:cubicBezTo>
                    <a:pt x="747" y="866"/>
                    <a:pt x="652" y="768"/>
                    <a:pt x="652" y="650"/>
                  </a:cubicBezTo>
                  <a:cubicBezTo>
                    <a:pt x="652" y="520"/>
                    <a:pt x="758" y="433"/>
                    <a:pt x="869" y="433"/>
                  </a:cubicBezTo>
                  <a:close/>
                  <a:moveTo>
                    <a:pt x="864" y="1"/>
                  </a:moveTo>
                  <a:cubicBezTo>
                    <a:pt x="705" y="1"/>
                    <a:pt x="542" y="60"/>
                    <a:pt x="410" y="193"/>
                  </a:cubicBezTo>
                  <a:cubicBezTo>
                    <a:pt x="1" y="599"/>
                    <a:pt x="292" y="1298"/>
                    <a:pt x="867" y="1298"/>
                  </a:cubicBezTo>
                  <a:cubicBezTo>
                    <a:pt x="1224" y="1298"/>
                    <a:pt x="1515" y="1007"/>
                    <a:pt x="1515" y="650"/>
                  </a:cubicBezTo>
                  <a:cubicBezTo>
                    <a:pt x="1515" y="259"/>
                    <a:pt x="1197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6" name="Google Shape;1086;p96"/>
            <p:cNvSpPr/>
            <p:nvPr/>
          </p:nvSpPr>
          <p:spPr>
            <a:xfrm>
              <a:off x="1691525" y="2778025"/>
              <a:ext cx="37875" cy="32450"/>
            </a:xfrm>
            <a:custGeom>
              <a:avLst/>
              <a:gdLst/>
              <a:ahLst/>
              <a:cxnLst/>
              <a:rect l="l" t="t" r="r" b="b"/>
              <a:pathLst>
                <a:path w="1515" h="1298" extrusionOk="0">
                  <a:moveTo>
                    <a:pt x="643" y="434"/>
                  </a:moveTo>
                  <a:cubicBezTo>
                    <a:pt x="645" y="434"/>
                    <a:pt x="646" y="434"/>
                    <a:pt x="648" y="434"/>
                  </a:cubicBezTo>
                  <a:cubicBezTo>
                    <a:pt x="841" y="434"/>
                    <a:pt x="939" y="667"/>
                    <a:pt x="801" y="802"/>
                  </a:cubicBezTo>
                  <a:cubicBezTo>
                    <a:pt x="757" y="846"/>
                    <a:pt x="703" y="866"/>
                    <a:pt x="650" y="866"/>
                  </a:cubicBezTo>
                  <a:cubicBezTo>
                    <a:pt x="539" y="866"/>
                    <a:pt x="432" y="780"/>
                    <a:pt x="432" y="650"/>
                  </a:cubicBezTo>
                  <a:cubicBezTo>
                    <a:pt x="432" y="530"/>
                    <a:pt x="527" y="434"/>
                    <a:pt x="643" y="434"/>
                  </a:cubicBezTo>
                  <a:close/>
                  <a:moveTo>
                    <a:pt x="653" y="0"/>
                  </a:moveTo>
                  <a:cubicBezTo>
                    <a:pt x="320" y="0"/>
                    <a:pt x="0" y="258"/>
                    <a:pt x="0" y="650"/>
                  </a:cubicBezTo>
                  <a:cubicBezTo>
                    <a:pt x="0" y="1006"/>
                    <a:pt x="291" y="1297"/>
                    <a:pt x="648" y="1297"/>
                  </a:cubicBezTo>
                  <a:cubicBezTo>
                    <a:pt x="1227" y="1297"/>
                    <a:pt x="1514" y="601"/>
                    <a:pt x="1106" y="192"/>
                  </a:cubicBezTo>
                  <a:cubicBezTo>
                    <a:pt x="974" y="59"/>
                    <a:pt x="812" y="0"/>
                    <a:pt x="6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7" name="Google Shape;1087;p96"/>
            <p:cNvSpPr/>
            <p:nvPr/>
          </p:nvSpPr>
          <p:spPr>
            <a:xfrm>
              <a:off x="1756500" y="2866975"/>
              <a:ext cx="37875" cy="32450"/>
            </a:xfrm>
            <a:custGeom>
              <a:avLst/>
              <a:gdLst/>
              <a:ahLst/>
              <a:cxnLst/>
              <a:rect l="l" t="t" r="r" b="b"/>
              <a:pathLst>
                <a:path w="1515" h="1298" extrusionOk="0">
                  <a:moveTo>
                    <a:pt x="869" y="434"/>
                  </a:moveTo>
                  <a:cubicBezTo>
                    <a:pt x="922" y="434"/>
                    <a:pt x="976" y="453"/>
                    <a:pt x="1020" y="497"/>
                  </a:cubicBezTo>
                  <a:cubicBezTo>
                    <a:pt x="1155" y="632"/>
                    <a:pt x="1060" y="866"/>
                    <a:pt x="867" y="866"/>
                  </a:cubicBezTo>
                  <a:cubicBezTo>
                    <a:pt x="746" y="866"/>
                    <a:pt x="651" y="768"/>
                    <a:pt x="651" y="650"/>
                  </a:cubicBezTo>
                  <a:cubicBezTo>
                    <a:pt x="651" y="519"/>
                    <a:pt x="758" y="434"/>
                    <a:pt x="869" y="434"/>
                  </a:cubicBezTo>
                  <a:close/>
                  <a:moveTo>
                    <a:pt x="864" y="0"/>
                  </a:moveTo>
                  <a:cubicBezTo>
                    <a:pt x="705" y="0"/>
                    <a:pt x="542" y="60"/>
                    <a:pt x="410" y="192"/>
                  </a:cubicBezTo>
                  <a:cubicBezTo>
                    <a:pt x="1" y="601"/>
                    <a:pt x="292" y="1297"/>
                    <a:pt x="867" y="1297"/>
                  </a:cubicBezTo>
                  <a:cubicBezTo>
                    <a:pt x="1224" y="1297"/>
                    <a:pt x="1515" y="1007"/>
                    <a:pt x="1515" y="650"/>
                  </a:cubicBezTo>
                  <a:cubicBezTo>
                    <a:pt x="1515" y="258"/>
                    <a:pt x="1197" y="0"/>
                    <a:pt x="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8" name="Google Shape;1088;p96"/>
            <p:cNvSpPr/>
            <p:nvPr/>
          </p:nvSpPr>
          <p:spPr>
            <a:xfrm>
              <a:off x="1575800" y="2856150"/>
              <a:ext cx="12675" cy="10850"/>
            </a:xfrm>
            <a:custGeom>
              <a:avLst/>
              <a:gdLst/>
              <a:ahLst/>
              <a:cxnLst/>
              <a:rect l="l" t="t" r="r" b="b"/>
              <a:pathLst>
                <a:path w="507" h="434" extrusionOk="0">
                  <a:moveTo>
                    <a:pt x="291" y="0"/>
                  </a:moveTo>
                  <a:cubicBezTo>
                    <a:pt x="98" y="0"/>
                    <a:pt x="0" y="233"/>
                    <a:pt x="136" y="369"/>
                  </a:cubicBezTo>
                  <a:cubicBezTo>
                    <a:pt x="180" y="414"/>
                    <a:pt x="235" y="433"/>
                    <a:pt x="289" y="433"/>
                  </a:cubicBezTo>
                  <a:cubicBezTo>
                    <a:pt x="400" y="433"/>
                    <a:pt x="507" y="347"/>
                    <a:pt x="507" y="216"/>
                  </a:cubicBezTo>
                  <a:cubicBezTo>
                    <a:pt x="507" y="98"/>
                    <a:pt x="409" y="0"/>
                    <a:pt x="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102"/>
          <p:cNvSpPr/>
          <p:nvPr/>
        </p:nvSpPr>
        <p:spPr>
          <a:xfrm>
            <a:off x="1208725" y="2845375"/>
            <a:ext cx="1449600" cy="1449600"/>
          </a:xfrm>
          <a:prstGeom prst="teardrop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0" name="Google Shape;1160;p102"/>
          <p:cNvSpPr/>
          <p:nvPr/>
        </p:nvSpPr>
        <p:spPr>
          <a:xfrm>
            <a:off x="1206825" y="1248934"/>
            <a:ext cx="1453500" cy="1453500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61" name="Google Shape;1161;p102"/>
          <p:cNvSpPr txBox="1">
            <a:spLocks noGrp="1"/>
          </p:cNvSpPr>
          <p:nvPr>
            <p:ph type="ctrTitle"/>
          </p:nvPr>
        </p:nvSpPr>
        <p:spPr>
          <a:xfrm>
            <a:off x="1206825" y="1739884"/>
            <a:ext cx="1453500" cy="4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منطقه</a:t>
            </a:r>
            <a:r>
              <a:rPr lang="en" dirty="0">
                <a:cs typeface="B Nazanin" panose="00000400000000000000" pitchFamily="2" charset="-78"/>
              </a:rPr>
              <a:t> A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2" name="Google Shape;1162;p102"/>
          <p:cNvSpPr txBox="1">
            <a:spLocks noGrp="1"/>
          </p:cNvSpPr>
          <p:nvPr>
            <p:ph type="ctrTitle" idx="2"/>
          </p:nvPr>
        </p:nvSpPr>
        <p:spPr>
          <a:xfrm>
            <a:off x="1208725" y="3331785"/>
            <a:ext cx="1449600" cy="47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منطقه </a:t>
            </a:r>
            <a:r>
              <a:rPr lang="en-US" dirty="0">
                <a:cs typeface="B Nazanin" panose="00000400000000000000" pitchFamily="2" charset="-78"/>
              </a:rPr>
              <a:t>B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3" name="Google Shape;1163;p102"/>
          <p:cNvSpPr txBox="1">
            <a:spLocks noGrp="1"/>
          </p:cNvSpPr>
          <p:nvPr>
            <p:ph type="ctrTitle" idx="3"/>
          </p:nvPr>
        </p:nvSpPr>
        <p:spPr>
          <a:xfrm>
            <a:off x="3780450" y="140027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آراستن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4" name="Google Shape;1164;p102"/>
          <p:cNvSpPr txBox="1">
            <a:spLocks noGrp="1"/>
          </p:cNvSpPr>
          <p:nvPr>
            <p:ph type="subTitle" idx="1"/>
          </p:nvPr>
        </p:nvSpPr>
        <p:spPr>
          <a:xfrm>
            <a:off x="3780500" y="1751800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5" name="Google Shape;1165;p102"/>
          <p:cNvSpPr txBox="1">
            <a:spLocks noGrp="1"/>
          </p:cNvSpPr>
          <p:nvPr>
            <p:ph type="ctrTitle" idx="4"/>
          </p:nvPr>
        </p:nvSpPr>
        <p:spPr>
          <a:xfrm>
            <a:off x="3780450" y="297352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جراحی 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6" name="Google Shape;1166;p102"/>
          <p:cNvSpPr txBox="1">
            <a:spLocks noGrp="1"/>
          </p:cNvSpPr>
          <p:nvPr>
            <p:ph type="subTitle" idx="5"/>
          </p:nvPr>
        </p:nvSpPr>
        <p:spPr>
          <a:xfrm>
            <a:off x="3780500" y="3314908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7" name="Google Shape;1167;p102"/>
          <p:cNvSpPr txBox="1">
            <a:spLocks noGrp="1"/>
          </p:cNvSpPr>
          <p:nvPr>
            <p:ph type="ctrTitle" idx="6"/>
          </p:nvPr>
        </p:nvSpPr>
        <p:spPr>
          <a:xfrm>
            <a:off x="5427550" y="139526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تمیز کردن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8" name="Google Shape;1168;p102"/>
          <p:cNvSpPr txBox="1">
            <a:spLocks noGrp="1"/>
          </p:cNvSpPr>
          <p:nvPr>
            <p:ph type="subTitle" idx="7"/>
          </p:nvPr>
        </p:nvSpPr>
        <p:spPr>
          <a:xfrm>
            <a:off x="5427550" y="1751800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69" name="Google Shape;1169;p102"/>
          <p:cNvSpPr txBox="1">
            <a:spLocks noGrp="1"/>
          </p:cNvSpPr>
          <p:nvPr>
            <p:ph type="ctrTitle" idx="8"/>
          </p:nvPr>
        </p:nvSpPr>
        <p:spPr>
          <a:xfrm>
            <a:off x="5427500" y="2973521"/>
            <a:ext cx="1563300" cy="4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سلامتی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70" name="Google Shape;1170;p102"/>
          <p:cNvSpPr txBox="1">
            <a:spLocks noGrp="1"/>
          </p:cNvSpPr>
          <p:nvPr>
            <p:ph type="subTitle" idx="9"/>
          </p:nvPr>
        </p:nvSpPr>
        <p:spPr>
          <a:xfrm>
            <a:off x="5427500" y="3328275"/>
            <a:ext cx="15633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دامپزشکی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71" name="Google Shape;1171;p102"/>
          <p:cNvSpPr txBox="1">
            <a:spLocks noGrp="1"/>
          </p:cNvSpPr>
          <p:nvPr>
            <p:ph type="ctrTitle" idx="13"/>
          </p:nvPr>
        </p:nvSpPr>
        <p:spPr>
          <a:xfrm>
            <a:off x="1365750" y="327500"/>
            <a:ext cx="64125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مناطق تحت پوشش ما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172" name="Google Shape;1172;p102"/>
          <p:cNvGrpSpPr/>
          <p:nvPr/>
        </p:nvGrpSpPr>
        <p:grpSpPr>
          <a:xfrm>
            <a:off x="7074502" y="3332756"/>
            <a:ext cx="619256" cy="494524"/>
            <a:chOff x="3323850" y="3901625"/>
            <a:chExt cx="369000" cy="294675"/>
          </a:xfrm>
        </p:grpSpPr>
        <p:sp>
          <p:nvSpPr>
            <p:cNvPr id="1173" name="Google Shape;1173;p102"/>
            <p:cNvSpPr/>
            <p:nvPr/>
          </p:nvSpPr>
          <p:spPr>
            <a:xfrm>
              <a:off x="3323850" y="3943375"/>
              <a:ext cx="313225" cy="252925"/>
            </a:xfrm>
            <a:custGeom>
              <a:avLst/>
              <a:gdLst/>
              <a:ahLst/>
              <a:cxnLst/>
              <a:rect l="l" t="t" r="r" b="b"/>
              <a:pathLst>
                <a:path w="12529" h="10117" extrusionOk="0">
                  <a:moveTo>
                    <a:pt x="1796" y="1"/>
                  </a:moveTo>
                  <a:cubicBezTo>
                    <a:pt x="1719" y="1"/>
                    <a:pt x="1644" y="43"/>
                    <a:pt x="1606" y="116"/>
                  </a:cubicBezTo>
                  <a:cubicBezTo>
                    <a:pt x="1261" y="772"/>
                    <a:pt x="1080" y="1538"/>
                    <a:pt x="1080" y="2338"/>
                  </a:cubicBezTo>
                  <a:cubicBezTo>
                    <a:pt x="1082" y="2914"/>
                    <a:pt x="1177" y="3484"/>
                    <a:pt x="1353" y="4031"/>
                  </a:cubicBezTo>
                  <a:lnTo>
                    <a:pt x="1183" y="4632"/>
                  </a:lnTo>
                  <a:lnTo>
                    <a:pt x="907" y="3685"/>
                  </a:lnTo>
                  <a:cubicBezTo>
                    <a:pt x="881" y="3590"/>
                    <a:pt x="797" y="3527"/>
                    <a:pt x="700" y="3527"/>
                  </a:cubicBezTo>
                  <a:lnTo>
                    <a:pt x="216" y="3527"/>
                  </a:lnTo>
                  <a:cubicBezTo>
                    <a:pt x="95" y="3527"/>
                    <a:pt x="0" y="3625"/>
                    <a:pt x="0" y="3743"/>
                  </a:cubicBezTo>
                  <a:cubicBezTo>
                    <a:pt x="0" y="3864"/>
                    <a:pt x="95" y="3959"/>
                    <a:pt x="216" y="3959"/>
                  </a:cubicBezTo>
                  <a:lnTo>
                    <a:pt x="538" y="3959"/>
                  </a:lnTo>
                  <a:lnTo>
                    <a:pt x="973" y="5470"/>
                  </a:lnTo>
                  <a:cubicBezTo>
                    <a:pt x="1002" y="5562"/>
                    <a:pt x="1085" y="5628"/>
                    <a:pt x="1183" y="5628"/>
                  </a:cubicBezTo>
                  <a:cubicBezTo>
                    <a:pt x="1278" y="5628"/>
                    <a:pt x="1362" y="5562"/>
                    <a:pt x="1391" y="5470"/>
                  </a:cubicBezTo>
                  <a:lnTo>
                    <a:pt x="1609" y="4701"/>
                  </a:lnTo>
                  <a:cubicBezTo>
                    <a:pt x="2312" y="6282"/>
                    <a:pt x="3872" y="8213"/>
                    <a:pt x="7214" y="10073"/>
                  </a:cubicBezTo>
                  <a:cubicBezTo>
                    <a:pt x="7265" y="10102"/>
                    <a:pt x="7321" y="10116"/>
                    <a:pt x="7377" y="10116"/>
                  </a:cubicBezTo>
                  <a:cubicBezTo>
                    <a:pt x="7433" y="10116"/>
                    <a:pt x="7489" y="10102"/>
                    <a:pt x="7540" y="10073"/>
                  </a:cubicBezTo>
                  <a:cubicBezTo>
                    <a:pt x="9768" y="8835"/>
                    <a:pt x="11423" y="7436"/>
                    <a:pt x="12462" y="5919"/>
                  </a:cubicBezTo>
                  <a:cubicBezTo>
                    <a:pt x="12528" y="5821"/>
                    <a:pt x="12502" y="5686"/>
                    <a:pt x="12407" y="5620"/>
                  </a:cubicBezTo>
                  <a:cubicBezTo>
                    <a:pt x="12369" y="5593"/>
                    <a:pt x="12326" y="5581"/>
                    <a:pt x="12283" y="5581"/>
                  </a:cubicBezTo>
                  <a:cubicBezTo>
                    <a:pt x="12214" y="5581"/>
                    <a:pt x="12146" y="5614"/>
                    <a:pt x="12105" y="5674"/>
                  </a:cubicBezTo>
                  <a:cubicBezTo>
                    <a:pt x="11112" y="7128"/>
                    <a:pt x="9523" y="8473"/>
                    <a:pt x="7378" y="9670"/>
                  </a:cubicBezTo>
                  <a:cubicBezTo>
                    <a:pt x="5378" y="8550"/>
                    <a:pt x="3855" y="7301"/>
                    <a:pt x="2853" y="5954"/>
                  </a:cubicBezTo>
                  <a:cubicBezTo>
                    <a:pt x="2378" y="5317"/>
                    <a:pt x="2027" y="4673"/>
                    <a:pt x="1805" y="4028"/>
                  </a:cubicBezTo>
                  <a:lnTo>
                    <a:pt x="1949" y="3527"/>
                  </a:lnTo>
                  <a:lnTo>
                    <a:pt x="2130" y="3849"/>
                  </a:lnTo>
                  <a:cubicBezTo>
                    <a:pt x="2168" y="3918"/>
                    <a:pt x="2243" y="3959"/>
                    <a:pt x="2320" y="3959"/>
                  </a:cubicBezTo>
                  <a:lnTo>
                    <a:pt x="3550" y="3959"/>
                  </a:lnTo>
                  <a:cubicBezTo>
                    <a:pt x="3670" y="3959"/>
                    <a:pt x="3765" y="3864"/>
                    <a:pt x="3765" y="3743"/>
                  </a:cubicBezTo>
                  <a:cubicBezTo>
                    <a:pt x="3765" y="3625"/>
                    <a:pt x="3670" y="3527"/>
                    <a:pt x="3550" y="3527"/>
                  </a:cubicBezTo>
                  <a:lnTo>
                    <a:pt x="2444" y="3527"/>
                  </a:lnTo>
                  <a:lnTo>
                    <a:pt x="2070" y="2865"/>
                  </a:lnTo>
                  <a:cubicBezTo>
                    <a:pt x="2029" y="2790"/>
                    <a:pt x="1956" y="2755"/>
                    <a:pt x="1884" y="2755"/>
                  </a:cubicBezTo>
                  <a:cubicBezTo>
                    <a:pt x="1794" y="2755"/>
                    <a:pt x="1704" y="2810"/>
                    <a:pt x="1676" y="2914"/>
                  </a:cubicBezTo>
                  <a:lnTo>
                    <a:pt x="1589" y="3207"/>
                  </a:lnTo>
                  <a:cubicBezTo>
                    <a:pt x="1540" y="2919"/>
                    <a:pt x="1514" y="2629"/>
                    <a:pt x="1514" y="2338"/>
                  </a:cubicBezTo>
                  <a:cubicBezTo>
                    <a:pt x="1514" y="1610"/>
                    <a:pt x="1678" y="910"/>
                    <a:pt x="1989" y="317"/>
                  </a:cubicBezTo>
                  <a:cubicBezTo>
                    <a:pt x="2044" y="211"/>
                    <a:pt x="2004" y="81"/>
                    <a:pt x="1897" y="26"/>
                  </a:cubicBezTo>
                  <a:cubicBezTo>
                    <a:pt x="1865" y="9"/>
                    <a:pt x="1830" y="1"/>
                    <a:pt x="17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4" name="Google Shape;1174;p102"/>
            <p:cNvSpPr/>
            <p:nvPr/>
          </p:nvSpPr>
          <p:spPr>
            <a:xfrm>
              <a:off x="3434375" y="4013700"/>
              <a:ext cx="154550" cy="147775"/>
            </a:xfrm>
            <a:custGeom>
              <a:avLst/>
              <a:gdLst/>
              <a:ahLst/>
              <a:cxnLst/>
              <a:rect l="l" t="t" r="r" b="b"/>
              <a:pathLst>
                <a:path w="6182" h="5911" extrusionOk="0">
                  <a:moveTo>
                    <a:pt x="2956" y="1"/>
                  </a:moveTo>
                  <a:cubicBezTo>
                    <a:pt x="2699" y="1"/>
                    <a:pt x="2440" y="34"/>
                    <a:pt x="2183" y="104"/>
                  </a:cubicBezTo>
                  <a:cubicBezTo>
                    <a:pt x="896" y="452"/>
                    <a:pt x="4" y="1621"/>
                    <a:pt x="4" y="2956"/>
                  </a:cubicBezTo>
                  <a:cubicBezTo>
                    <a:pt x="1" y="3679"/>
                    <a:pt x="266" y="4373"/>
                    <a:pt x="744" y="4914"/>
                  </a:cubicBezTo>
                  <a:cubicBezTo>
                    <a:pt x="791" y="4968"/>
                    <a:pt x="847" y="4990"/>
                    <a:pt x="901" y="4990"/>
                  </a:cubicBezTo>
                  <a:cubicBezTo>
                    <a:pt x="1064" y="4990"/>
                    <a:pt x="1211" y="4788"/>
                    <a:pt x="1066" y="4626"/>
                  </a:cubicBezTo>
                  <a:cubicBezTo>
                    <a:pt x="202" y="3644"/>
                    <a:pt x="231" y="2165"/>
                    <a:pt x="1135" y="1221"/>
                  </a:cubicBezTo>
                  <a:cubicBezTo>
                    <a:pt x="1628" y="707"/>
                    <a:pt x="2288" y="446"/>
                    <a:pt x="2952" y="446"/>
                  </a:cubicBezTo>
                  <a:cubicBezTo>
                    <a:pt x="3510" y="446"/>
                    <a:pt x="4070" y="630"/>
                    <a:pt x="4535" y="1005"/>
                  </a:cubicBezTo>
                  <a:cubicBezTo>
                    <a:pt x="5551" y="1828"/>
                    <a:pt x="5770" y="3290"/>
                    <a:pt x="5036" y="4373"/>
                  </a:cubicBezTo>
                  <a:cubicBezTo>
                    <a:pt x="4553" y="5087"/>
                    <a:pt x="3762" y="5478"/>
                    <a:pt x="2952" y="5478"/>
                  </a:cubicBezTo>
                  <a:cubicBezTo>
                    <a:pt x="2534" y="5478"/>
                    <a:pt x="2110" y="5373"/>
                    <a:pt x="1722" y="5156"/>
                  </a:cubicBezTo>
                  <a:cubicBezTo>
                    <a:pt x="1689" y="5137"/>
                    <a:pt x="1653" y="5129"/>
                    <a:pt x="1618" y="5129"/>
                  </a:cubicBezTo>
                  <a:cubicBezTo>
                    <a:pt x="1542" y="5129"/>
                    <a:pt x="1468" y="5169"/>
                    <a:pt x="1429" y="5239"/>
                  </a:cubicBezTo>
                  <a:cubicBezTo>
                    <a:pt x="1371" y="5343"/>
                    <a:pt x="1406" y="5475"/>
                    <a:pt x="1512" y="5533"/>
                  </a:cubicBezTo>
                  <a:cubicBezTo>
                    <a:pt x="1965" y="5787"/>
                    <a:pt x="2462" y="5911"/>
                    <a:pt x="2955" y="5911"/>
                  </a:cubicBezTo>
                  <a:cubicBezTo>
                    <a:pt x="3730" y="5911"/>
                    <a:pt x="4495" y="5607"/>
                    <a:pt x="5065" y="5026"/>
                  </a:cubicBezTo>
                  <a:cubicBezTo>
                    <a:pt x="6000" y="4073"/>
                    <a:pt x="6182" y="2614"/>
                    <a:pt x="5505" y="1462"/>
                  </a:cubicBezTo>
                  <a:cubicBezTo>
                    <a:pt x="4966" y="541"/>
                    <a:pt x="3986" y="1"/>
                    <a:pt x="29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5" name="Google Shape;1175;p102"/>
            <p:cNvSpPr/>
            <p:nvPr/>
          </p:nvSpPr>
          <p:spPr>
            <a:xfrm>
              <a:off x="3403725" y="3982300"/>
              <a:ext cx="63150" cy="53975"/>
            </a:xfrm>
            <a:custGeom>
              <a:avLst/>
              <a:gdLst/>
              <a:ahLst/>
              <a:cxnLst/>
              <a:rect l="l" t="t" r="r" b="b"/>
              <a:pathLst>
                <a:path w="2526" h="2159" extrusionOk="0">
                  <a:moveTo>
                    <a:pt x="1438" y="433"/>
                  </a:moveTo>
                  <a:cubicBezTo>
                    <a:pt x="1773" y="433"/>
                    <a:pt x="2093" y="691"/>
                    <a:pt x="2093" y="1083"/>
                  </a:cubicBezTo>
                  <a:cubicBezTo>
                    <a:pt x="2093" y="1440"/>
                    <a:pt x="1803" y="1731"/>
                    <a:pt x="1446" y="1731"/>
                  </a:cubicBezTo>
                  <a:cubicBezTo>
                    <a:pt x="867" y="1731"/>
                    <a:pt x="579" y="1031"/>
                    <a:pt x="985" y="623"/>
                  </a:cubicBezTo>
                  <a:cubicBezTo>
                    <a:pt x="1117" y="492"/>
                    <a:pt x="1279" y="433"/>
                    <a:pt x="1438" y="433"/>
                  </a:cubicBezTo>
                  <a:close/>
                  <a:moveTo>
                    <a:pt x="1446" y="1"/>
                  </a:moveTo>
                  <a:cubicBezTo>
                    <a:pt x="481" y="1"/>
                    <a:pt x="0" y="1164"/>
                    <a:pt x="680" y="1843"/>
                  </a:cubicBezTo>
                  <a:cubicBezTo>
                    <a:pt x="888" y="2049"/>
                    <a:pt x="1164" y="2159"/>
                    <a:pt x="1444" y="2159"/>
                  </a:cubicBezTo>
                  <a:cubicBezTo>
                    <a:pt x="1584" y="2159"/>
                    <a:pt x="1724" y="2132"/>
                    <a:pt x="1857" y="2076"/>
                  </a:cubicBezTo>
                  <a:cubicBezTo>
                    <a:pt x="2260" y="1909"/>
                    <a:pt x="2525" y="1515"/>
                    <a:pt x="2525" y="1080"/>
                  </a:cubicBezTo>
                  <a:cubicBezTo>
                    <a:pt x="2522" y="484"/>
                    <a:pt x="2039" y="1"/>
                    <a:pt x="14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6" name="Google Shape;1176;p102"/>
            <p:cNvSpPr/>
            <p:nvPr/>
          </p:nvSpPr>
          <p:spPr>
            <a:xfrm>
              <a:off x="3540675" y="3982275"/>
              <a:ext cx="63150" cy="54025"/>
            </a:xfrm>
            <a:custGeom>
              <a:avLst/>
              <a:gdLst/>
              <a:ahLst/>
              <a:cxnLst/>
              <a:rect l="l" t="t" r="r" b="b"/>
              <a:pathLst>
                <a:path w="2526" h="2161" extrusionOk="0">
                  <a:moveTo>
                    <a:pt x="1448" y="433"/>
                  </a:moveTo>
                  <a:cubicBezTo>
                    <a:pt x="1606" y="433"/>
                    <a:pt x="1769" y="492"/>
                    <a:pt x="1901" y="624"/>
                  </a:cubicBezTo>
                  <a:cubicBezTo>
                    <a:pt x="2309" y="1032"/>
                    <a:pt x="2019" y="1729"/>
                    <a:pt x="1443" y="1729"/>
                  </a:cubicBezTo>
                  <a:cubicBezTo>
                    <a:pt x="1086" y="1729"/>
                    <a:pt x="795" y="1441"/>
                    <a:pt x="795" y="1081"/>
                  </a:cubicBezTo>
                  <a:cubicBezTo>
                    <a:pt x="795" y="692"/>
                    <a:pt x="1114" y="433"/>
                    <a:pt x="1448" y="433"/>
                  </a:cubicBezTo>
                  <a:close/>
                  <a:moveTo>
                    <a:pt x="1437" y="0"/>
                  </a:moveTo>
                  <a:cubicBezTo>
                    <a:pt x="1172" y="0"/>
                    <a:pt x="901" y="99"/>
                    <a:pt x="680" y="318"/>
                  </a:cubicBezTo>
                  <a:cubicBezTo>
                    <a:pt x="1" y="998"/>
                    <a:pt x="484" y="2161"/>
                    <a:pt x="1446" y="2161"/>
                  </a:cubicBezTo>
                  <a:cubicBezTo>
                    <a:pt x="2042" y="2161"/>
                    <a:pt x="2523" y="1677"/>
                    <a:pt x="2525" y="1081"/>
                  </a:cubicBezTo>
                  <a:cubicBezTo>
                    <a:pt x="2525" y="431"/>
                    <a:pt x="1993" y="0"/>
                    <a:pt x="1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7" name="Google Shape;1177;p102"/>
            <p:cNvSpPr/>
            <p:nvPr/>
          </p:nvSpPr>
          <p:spPr>
            <a:xfrm>
              <a:off x="3472250" y="3956325"/>
              <a:ext cx="63125" cy="54075"/>
            </a:xfrm>
            <a:custGeom>
              <a:avLst/>
              <a:gdLst/>
              <a:ahLst/>
              <a:cxnLst/>
              <a:rect l="l" t="t" r="r" b="b"/>
              <a:pathLst>
                <a:path w="2525" h="2163" extrusionOk="0">
                  <a:moveTo>
                    <a:pt x="1448" y="434"/>
                  </a:moveTo>
                  <a:cubicBezTo>
                    <a:pt x="1608" y="434"/>
                    <a:pt x="1770" y="493"/>
                    <a:pt x="1903" y="625"/>
                  </a:cubicBezTo>
                  <a:cubicBezTo>
                    <a:pt x="2309" y="1034"/>
                    <a:pt x="2021" y="1731"/>
                    <a:pt x="1445" y="1731"/>
                  </a:cubicBezTo>
                  <a:cubicBezTo>
                    <a:pt x="1085" y="1731"/>
                    <a:pt x="795" y="1440"/>
                    <a:pt x="795" y="1083"/>
                  </a:cubicBezTo>
                  <a:lnTo>
                    <a:pt x="797" y="1083"/>
                  </a:lnTo>
                  <a:cubicBezTo>
                    <a:pt x="797" y="692"/>
                    <a:pt x="1116" y="434"/>
                    <a:pt x="1448" y="434"/>
                  </a:cubicBezTo>
                  <a:close/>
                  <a:moveTo>
                    <a:pt x="1437" y="1"/>
                  </a:moveTo>
                  <a:cubicBezTo>
                    <a:pt x="1171" y="1"/>
                    <a:pt x="900" y="99"/>
                    <a:pt x="679" y="320"/>
                  </a:cubicBezTo>
                  <a:cubicBezTo>
                    <a:pt x="0" y="1000"/>
                    <a:pt x="481" y="2163"/>
                    <a:pt x="1445" y="2163"/>
                  </a:cubicBezTo>
                  <a:cubicBezTo>
                    <a:pt x="2038" y="2160"/>
                    <a:pt x="2522" y="1679"/>
                    <a:pt x="2525" y="1083"/>
                  </a:cubicBezTo>
                  <a:cubicBezTo>
                    <a:pt x="2525" y="433"/>
                    <a:pt x="1992" y="1"/>
                    <a:pt x="14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8" name="Google Shape;1178;p102"/>
            <p:cNvSpPr/>
            <p:nvPr/>
          </p:nvSpPr>
          <p:spPr>
            <a:xfrm>
              <a:off x="3466925" y="4045675"/>
              <a:ext cx="82775" cy="82825"/>
            </a:xfrm>
            <a:custGeom>
              <a:avLst/>
              <a:gdLst/>
              <a:ahLst/>
              <a:cxnLst/>
              <a:rect l="l" t="t" r="r" b="b"/>
              <a:pathLst>
                <a:path w="3311" h="3313" extrusionOk="0">
                  <a:moveTo>
                    <a:pt x="1659" y="435"/>
                  </a:moveTo>
                  <a:cubicBezTo>
                    <a:pt x="1712" y="435"/>
                    <a:pt x="1767" y="455"/>
                    <a:pt x="1811" y="500"/>
                  </a:cubicBezTo>
                  <a:cubicBezTo>
                    <a:pt x="1851" y="540"/>
                    <a:pt x="1874" y="595"/>
                    <a:pt x="1874" y="653"/>
                  </a:cubicBezTo>
                  <a:lnTo>
                    <a:pt x="1874" y="1228"/>
                  </a:lnTo>
                  <a:cubicBezTo>
                    <a:pt x="1874" y="1346"/>
                    <a:pt x="1969" y="1444"/>
                    <a:pt x="2090" y="1444"/>
                  </a:cubicBezTo>
                  <a:lnTo>
                    <a:pt x="2666" y="1444"/>
                  </a:lnTo>
                  <a:cubicBezTo>
                    <a:pt x="2784" y="1444"/>
                    <a:pt x="2882" y="1539"/>
                    <a:pt x="2882" y="1660"/>
                  </a:cubicBezTo>
                  <a:cubicBezTo>
                    <a:pt x="2882" y="1778"/>
                    <a:pt x="2784" y="1876"/>
                    <a:pt x="2666" y="1876"/>
                  </a:cubicBezTo>
                  <a:lnTo>
                    <a:pt x="2090" y="1876"/>
                  </a:lnTo>
                  <a:cubicBezTo>
                    <a:pt x="1969" y="1876"/>
                    <a:pt x="1874" y="1971"/>
                    <a:pt x="1874" y="2092"/>
                  </a:cubicBezTo>
                  <a:lnTo>
                    <a:pt x="1874" y="2668"/>
                  </a:lnTo>
                  <a:cubicBezTo>
                    <a:pt x="1874" y="2786"/>
                    <a:pt x="1776" y="2881"/>
                    <a:pt x="1658" y="2881"/>
                  </a:cubicBezTo>
                  <a:cubicBezTo>
                    <a:pt x="1537" y="2881"/>
                    <a:pt x="1442" y="2786"/>
                    <a:pt x="1442" y="2668"/>
                  </a:cubicBezTo>
                  <a:lnTo>
                    <a:pt x="1442" y="2092"/>
                  </a:lnTo>
                  <a:cubicBezTo>
                    <a:pt x="1442" y="1971"/>
                    <a:pt x="1344" y="1876"/>
                    <a:pt x="1226" y="1876"/>
                  </a:cubicBezTo>
                  <a:lnTo>
                    <a:pt x="651" y="1876"/>
                  </a:lnTo>
                  <a:cubicBezTo>
                    <a:pt x="530" y="1876"/>
                    <a:pt x="435" y="1778"/>
                    <a:pt x="435" y="1660"/>
                  </a:cubicBezTo>
                  <a:cubicBezTo>
                    <a:pt x="435" y="1539"/>
                    <a:pt x="530" y="1444"/>
                    <a:pt x="651" y="1444"/>
                  </a:cubicBezTo>
                  <a:lnTo>
                    <a:pt x="1226" y="1444"/>
                  </a:lnTo>
                  <a:cubicBezTo>
                    <a:pt x="1344" y="1444"/>
                    <a:pt x="1442" y="1346"/>
                    <a:pt x="1442" y="1228"/>
                  </a:cubicBezTo>
                  <a:lnTo>
                    <a:pt x="1442" y="653"/>
                  </a:lnTo>
                  <a:cubicBezTo>
                    <a:pt x="1440" y="522"/>
                    <a:pt x="1548" y="435"/>
                    <a:pt x="1659" y="435"/>
                  </a:cubicBezTo>
                  <a:close/>
                  <a:moveTo>
                    <a:pt x="1659" y="0"/>
                  </a:moveTo>
                  <a:cubicBezTo>
                    <a:pt x="1326" y="0"/>
                    <a:pt x="1006" y="259"/>
                    <a:pt x="1008" y="650"/>
                  </a:cubicBezTo>
                  <a:lnTo>
                    <a:pt x="1008" y="1010"/>
                  </a:lnTo>
                  <a:lnTo>
                    <a:pt x="648" y="1010"/>
                  </a:lnTo>
                  <a:cubicBezTo>
                    <a:pt x="291" y="1010"/>
                    <a:pt x="0" y="1300"/>
                    <a:pt x="0" y="1657"/>
                  </a:cubicBezTo>
                  <a:cubicBezTo>
                    <a:pt x="0" y="2014"/>
                    <a:pt x="291" y="2305"/>
                    <a:pt x="648" y="2305"/>
                  </a:cubicBezTo>
                  <a:lnTo>
                    <a:pt x="1008" y="2305"/>
                  </a:lnTo>
                  <a:lnTo>
                    <a:pt x="1008" y="2665"/>
                  </a:lnTo>
                  <a:cubicBezTo>
                    <a:pt x="1008" y="3022"/>
                    <a:pt x="1298" y="3313"/>
                    <a:pt x="1655" y="3313"/>
                  </a:cubicBezTo>
                  <a:cubicBezTo>
                    <a:pt x="2012" y="3313"/>
                    <a:pt x="2303" y="3022"/>
                    <a:pt x="2303" y="2665"/>
                  </a:cubicBezTo>
                  <a:lnTo>
                    <a:pt x="2303" y="2305"/>
                  </a:lnTo>
                  <a:lnTo>
                    <a:pt x="2663" y="2305"/>
                  </a:lnTo>
                  <a:cubicBezTo>
                    <a:pt x="3020" y="2305"/>
                    <a:pt x="3311" y="2014"/>
                    <a:pt x="3311" y="1657"/>
                  </a:cubicBezTo>
                  <a:cubicBezTo>
                    <a:pt x="3311" y="1300"/>
                    <a:pt x="3020" y="1010"/>
                    <a:pt x="2663" y="1010"/>
                  </a:cubicBezTo>
                  <a:lnTo>
                    <a:pt x="2303" y="1010"/>
                  </a:lnTo>
                  <a:lnTo>
                    <a:pt x="2303" y="650"/>
                  </a:lnTo>
                  <a:cubicBezTo>
                    <a:pt x="2303" y="477"/>
                    <a:pt x="2237" y="313"/>
                    <a:pt x="2113" y="192"/>
                  </a:cubicBezTo>
                  <a:cubicBezTo>
                    <a:pt x="1982" y="60"/>
                    <a:pt x="1819" y="0"/>
                    <a:pt x="16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9" name="Google Shape;1179;p102"/>
            <p:cNvSpPr/>
            <p:nvPr/>
          </p:nvSpPr>
          <p:spPr>
            <a:xfrm>
              <a:off x="3374275" y="3901625"/>
              <a:ext cx="318575" cy="172325"/>
            </a:xfrm>
            <a:custGeom>
              <a:avLst/>
              <a:gdLst/>
              <a:ahLst/>
              <a:cxnLst/>
              <a:rect l="l" t="t" r="r" b="b"/>
              <a:pathLst>
                <a:path w="12743" h="6893" extrusionOk="0">
                  <a:moveTo>
                    <a:pt x="2332" y="1"/>
                  </a:moveTo>
                  <a:cubicBezTo>
                    <a:pt x="2328" y="1"/>
                    <a:pt x="2323" y="1"/>
                    <a:pt x="2318" y="1"/>
                  </a:cubicBezTo>
                  <a:cubicBezTo>
                    <a:pt x="1489" y="1"/>
                    <a:pt x="735" y="340"/>
                    <a:pt x="148" y="985"/>
                  </a:cubicBezTo>
                  <a:cubicBezTo>
                    <a:pt x="0" y="1144"/>
                    <a:pt x="144" y="1350"/>
                    <a:pt x="308" y="1350"/>
                  </a:cubicBezTo>
                  <a:cubicBezTo>
                    <a:pt x="361" y="1350"/>
                    <a:pt x="417" y="1328"/>
                    <a:pt x="465" y="1276"/>
                  </a:cubicBezTo>
                  <a:cubicBezTo>
                    <a:pt x="971" y="723"/>
                    <a:pt x="1613" y="433"/>
                    <a:pt x="2318" y="433"/>
                  </a:cubicBezTo>
                  <a:cubicBezTo>
                    <a:pt x="3896" y="433"/>
                    <a:pt x="4837" y="1561"/>
                    <a:pt x="5091" y="1906"/>
                  </a:cubicBezTo>
                  <a:cubicBezTo>
                    <a:pt x="5157" y="1999"/>
                    <a:pt x="5259" y="2045"/>
                    <a:pt x="5361" y="2045"/>
                  </a:cubicBezTo>
                  <a:cubicBezTo>
                    <a:pt x="5464" y="2045"/>
                    <a:pt x="5566" y="1999"/>
                    <a:pt x="5632" y="1906"/>
                  </a:cubicBezTo>
                  <a:cubicBezTo>
                    <a:pt x="5882" y="1561"/>
                    <a:pt x="6827" y="433"/>
                    <a:pt x="8401" y="433"/>
                  </a:cubicBezTo>
                  <a:cubicBezTo>
                    <a:pt x="9985" y="433"/>
                    <a:pt x="11228" y="2001"/>
                    <a:pt x="11228" y="4008"/>
                  </a:cubicBezTo>
                  <a:cubicBezTo>
                    <a:pt x="11225" y="4184"/>
                    <a:pt x="11217" y="4362"/>
                    <a:pt x="11197" y="4538"/>
                  </a:cubicBezTo>
                  <a:lnTo>
                    <a:pt x="11081" y="4140"/>
                  </a:lnTo>
                  <a:cubicBezTo>
                    <a:pt x="11055" y="4048"/>
                    <a:pt x="10972" y="3985"/>
                    <a:pt x="10874" y="3985"/>
                  </a:cubicBezTo>
                  <a:cubicBezTo>
                    <a:pt x="10779" y="3985"/>
                    <a:pt x="10693" y="4048"/>
                    <a:pt x="10667" y="4140"/>
                  </a:cubicBezTo>
                  <a:lnTo>
                    <a:pt x="10108" y="6086"/>
                  </a:lnTo>
                  <a:lnTo>
                    <a:pt x="9930" y="5761"/>
                  </a:lnTo>
                  <a:cubicBezTo>
                    <a:pt x="9892" y="5695"/>
                    <a:pt x="9820" y="5652"/>
                    <a:pt x="9743" y="5652"/>
                  </a:cubicBezTo>
                  <a:lnTo>
                    <a:pt x="8902" y="5652"/>
                  </a:lnTo>
                  <a:cubicBezTo>
                    <a:pt x="8784" y="5652"/>
                    <a:pt x="8686" y="5750"/>
                    <a:pt x="8686" y="5868"/>
                  </a:cubicBezTo>
                  <a:cubicBezTo>
                    <a:pt x="8686" y="5989"/>
                    <a:pt x="8784" y="6084"/>
                    <a:pt x="8902" y="6084"/>
                  </a:cubicBezTo>
                  <a:lnTo>
                    <a:pt x="9616" y="6084"/>
                  </a:lnTo>
                  <a:lnTo>
                    <a:pt x="9987" y="6746"/>
                  </a:lnTo>
                  <a:cubicBezTo>
                    <a:pt x="10028" y="6815"/>
                    <a:pt x="10100" y="6855"/>
                    <a:pt x="10177" y="6855"/>
                  </a:cubicBezTo>
                  <a:lnTo>
                    <a:pt x="10203" y="6855"/>
                  </a:lnTo>
                  <a:cubicBezTo>
                    <a:pt x="10290" y="6844"/>
                    <a:pt x="10362" y="6783"/>
                    <a:pt x="10385" y="6700"/>
                  </a:cubicBezTo>
                  <a:lnTo>
                    <a:pt x="10877" y="4981"/>
                  </a:lnTo>
                  <a:lnTo>
                    <a:pt x="11015" y="5450"/>
                  </a:lnTo>
                  <a:cubicBezTo>
                    <a:pt x="10897" y="5842"/>
                    <a:pt x="10745" y="6216"/>
                    <a:pt x="10555" y="6576"/>
                  </a:cubicBezTo>
                  <a:cubicBezTo>
                    <a:pt x="10497" y="6682"/>
                    <a:pt x="10540" y="6812"/>
                    <a:pt x="10644" y="6869"/>
                  </a:cubicBezTo>
                  <a:cubicBezTo>
                    <a:pt x="10675" y="6884"/>
                    <a:pt x="10710" y="6892"/>
                    <a:pt x="10745" y="6892"/>
                  </a:cubicBezTo>
                  <a:cubicBezTo>
                    <a:pt x="10825" y="6892"/>
                    <a:pt x="10900" y="6849"/>
                    <a:pt x="10937" y="6777"/>
                  </a:cubicBezTo>
                  <a:cubicBezTo>
                    <a:pt x="11058" y="6544"/>
                    <a:pt x="11168" y="6305"/>
                    <a:pt x="11263" y="6061"/>
                  </a:cubicBezTo>
                  <a:cubicBezTo>
                    <a:pt x="11292" y="6078"/>
                    <a:pt x="11326" y="6084"/>
                    <a:pt x="11361" y="6084"/>
                  </a:cubicBezTo>
                  <a:lnTo>
                    <a:pt x="12527" y="6084"/>
                  </a:lnTo>
                  <a:cubicBezTo>
                    <a:pt x="12645" y="6084"/>
                    <a:pt x="12742" y="5989"/>
                    <a:pt x="12742" y="5868"/>
                  </a:cubicBezTo>
                  <a:cubicBezTo>
                    <a:pt x="12742" y="5750"/>
                    <a:pt x="12645" y="5652"/>
                    <a:pt x="12527" y="5652"/>
                  </a:cubicBezTo>
                  <a:lnTo>
                    <a:pt x="12524" y="5655"/>
                  </a:lnTo>
                  <a:lnTo>
                    <a:pt x="11519" y="5655"/>
                  </a:lnTo>
                  <a:lnTo>
                    <a:pt x="11461" y="5450"/>
                  </a:lnTo>
                  <a:cubicBezTo>
                    <a:pt x="11591" y="4981"/>
                    <a:pt x="11657" y="4494"/>
                    <a:pt x="11660" y="4008"/>
                  </a:cubicBezTo>
                  <a:cubicBezTo>
                    <a:pt x="11660" y="2949"/>
                    <a:pt x="11343" y="1958"/>
                    <a:pt x="10768" y="1213"/>
                  </a:cubicBezTo>
                  <a:cubicBezTo>
                    <a:pt x="10163" y="430"/>
                    <a:pt x="9322" y="1"/>
                    <a:pt x="8401" y="1"/>
                  </a:cubicBezTo>
                  <a:cubicBezTo>
                    <a:pt x="8397" y="1"/>
                    <a:pt x="8392" y="1"/>
                    <a:pt x="8387" y="1"/>
                  </a:cubicBezTo>
                  <a:cubicBezTo>
                    <a:pt x="7638" y="1"/>
                    <a:pt x="6906" y="234"/>
                    <a:pt x="6294" y="666"/>
                  </a:cubicBezTo>
                  <a:cubicBezTo>
                    <a:pt x="5943" y="913"/>
                    <a:pt x="5626" y="1210"/>
                    <a:pt x="5361" y="1550"/>
                  </a:cubicBezTo>
                  <a:cubicBezTo>
                    <a:pt x="5096" y="1210"/>
                    <a:pt x="4780" y="913"/>
                    <a:pt x="4426" y="666"/>
                  </a:cubicBezTo>
                  <a:cubicBezTo>
                    <a:pt x="3813" y="234"/>
                    <a:pt x="3082" y="1"/>
                    <a:pt x="23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180" name="Google Shape;1180;p102"/>
          <p:cNvGrpSpPr/>
          <p:nvPr/>
        </p:nvGrpSpPr>
        <p:grpSpPr>
          <a:xfrm>
            <a:off x="3164663" y="1678381"/>
            <a:ext cx="442306" cy="558589"/>
            <a:chOff x="3981500" y="1517900"/>
            <a:chExt cx="292125" cy="368925"/>
          </a:xfrm>
        </p:grpSpPr>
        <p:sp>
          <p:nvSpPr>
            <p:cNvPr id="1181" name="Google Shape;1181;p102"/>
            <p:cNvSpPr/>
            <p:nvPr/>
          </p:nvSpPr>
          <p:spPr>
            <a:xfrm>
              <a:off x="4045100" y="1575475"/>
              <a:ext cx="163475" cy="147525"/>
            </a:xfrm>
            <a:custGeom>
              <a:avLst/>
              <a:gdLst/>
              <a:ahLst/>
              <a:cxnLst/>
              <a:rect l="l" t="t" r="r" b="b"/>
              <a:pathLst>
                <a:path w="6539" h="5901" extrusionOk="0">
                  <a:moveTo>
                    <a:pt x="3289" y="0"/>
                  </a:moveTo>
                  <a:cubicBezTo>
                    <a:pt x="2612" y="0"/>
                    <a:pt x="1935" y="232"/>
                    <a:pt x="1383" y="700"/>
                  </a:cubicBezTo>
                  <a:cubicBezTo>
                    <a:pt x="214" y="1693"/>
                    <a:pt x="1" y="3414"/>
                    <a:pt x="890" y="4664"/>
                  </a:cubicBezTo>
                  <a:cubicBezTo>
                    <a:pt x="932" y="4723"/>
                    <a:pt x="998" y="4753"/>
                    <a:pt x="1065" y="4753"/>
                  </a:cubicBezTo>
                  <a:cubicBezTo>
                    <a:pt x="1109" y="4753"/>
                    <a:pt x="1154" y="4740"/>
                    <a:pt x="1193" y="4713"/>
                  </a:cubicBezTo>
                  <a:cubicBezTo>
                    <a:pt x="1288" y="4643"/>
                    <a:pt x="1311" y="4508"/>
                    <a:pt x="1242" y="4410"/>
                  </a:cubicBezTo>
                  <a:cubicBezTo>
                    <a:pt x="482" y="3342"/>
                    <a:pt x="663" y="1871"/>
                    <a:pt x="1665" y="1022"/>
                  </a:cubicBezTo>
                  <a:cubicBezTo>
                    <a:pt x="2136" y="621"/>
                    <a:pt x="2716" y="423"/>
                    <a:pt x="3294" y="423"/>
                  </a:cubicBezTo>
                  <a:cubicBezTo>
                    <a:pt x="3940" y="423"/>
                    <a:pt x="4585" y="671"/>
                    <a:pt x="5076" y="1160"/>
                  </a:cubicBezTo>
                  <a:cubicBezTo>
                    <a:pt x="6006" y="2084"/>
                    <a:pt x="6072" y="3567"/>
                    <a:pt x="5229" y="4569"/>
                  </a:cubicBezTo>
                  <a:cubicBezTo>
                    <a:pt x="4732" y="5160"/>
                    <a:pt x="4017" y="5469"/>
                    <a:pt x="3295" y="5469"/>
                  </a:cubicBezTo>
                  <a:cubicBezTo>
                    <a:pt x="2791" y="5469"/>
                    <a:pt x="2283" y="5319"/>
                    <a:pt x="1843" y="5009"/>
                  </a:cubicBezTo>
                  <a:cubicBezTo>
                    <a:pt x="1805" y="4982"/>
                    <a:pt x="1761" y="4969"/>
                    <a:pt x="1718" y="4969"/>
                  </a:cubicBezTo>
                  <a:cubicBezTo>
                    <a:pt x="1650" y="4969"/>
                    <a:pt x="1583" y="5001"/>
                    <a:pt x="1541" y="5061"/>
                  </a:cubicBezTo>
                  <a:cubicBezTo>
                    <a:pt x="1472" y="5159"/>
                    <a:pt x="1495" y="5291"/>
                    <a:pt x="1593" y="5360"/>
                  </a:cubicBezTo>
                  <a:cubicBezTo>
                    <a:pt x="2108" y="5724"/>
                    <a:pt x="2703" y="5900"/>
                    <a:pt x="3293" y="5900"/>
                  </a:cubicBezTo>
                  <a:cubicBezTo>
                    <a:pt x="4137" y="5900"/>
                    <a:pt x="4972" y="5539"/>
                    <a:pt x="5551" y="4848"/>
                  </a:cubicBezTo>
                  <a:cubicBezTo>
                    <a:pt x="6538" y="3673"/>
                    <a:pt x="6458" y="1940"/>
                    <a:pt x="5373" y="861"/>
                  </a:cubicBezTo>
                  <a:cubicBezTo>
                    <a:pt x="4798" y="289"/>
                    <a:pt x="4044" y="0"/>
                    <a:pt x="3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2" name="Google Shape;1182;p102"/>
            <p:cNvSpPr/>
            <p:nvPr/>
          </p:nvSpPr>
          <p:spPr>
            <a:xfrm>
              <a:off x="4032000" y="1543825"/>
              <a:ext cx="56175" cy="54050"/>
            </a:xfrm>
            <a:custGeom>
              <a:avLst/>
              <a:gdLst/>
              <a:ahLst/>
              <a:cxnLst/>
              <a:rect l="l" t="t" r="r" b="b"/>
              <a:pathLst>
                <a:path w="2247" h="2162" extrusionOk="0">
                  <a:moveTo>
                    <a:pt x="1080" y="434"/>
                  </a:moveTo>
                  <a:cubicBezTo>
                    <a:pt x="1659" y="434"/>
                    <a:pt x="1947" y="1131"/>
                    <a:pt x="1538" y="1539"/>
                  </a:cubicBezTo>
                  <a:cubicBezTo>
                    <a:pt x="1407" y="1671"/>
                    <a:pt x="1245" y="1729"/>
                    <a:pt x="1086" y="1729"/>
                  </a:cubicBezTo>
                  <a:cubicBezTo>
                    <a:pt x="753" y="1729"/>
                    <a:pt x="433" y="1472"/>
                    <a:pt x="433" y="1082"/>
                  </a:cubicBezTo>
                  <a:cubicBezTo>
                    <a:pt x="433" y="722"/>
                    <a:pt x="724" y="434"/>
                    <a:pt x="1080" y="434"/>
                  </a:cubicBezTo>
                  <a:close/>
                  <a:moveTo>
                    <a:pt x="1088" y="1"/>
                  </a:moveTo>
                  <a:cubicBezTo>
                    <a:pt x="533" y="1"/>
                    <a:pt x="1" y="431"/>
                    <a:pt x="1" y="1082"/>
                  </a:cubicBezTo>
                  <a:cubicBezTo>
                    <a:pt x="4" y="1678"/>
                    <a:pt x="485" y="2161"/>
                    <a:pt x="1080" y="2161"/>
                  </a:cubicBezTo>
                  <a:cubicBezTo>
                    <a:pt x="1518" y="2161"/>
                    <a:pt x="1912" y="1899"/>
                    <a:pt x="2079" y="1496"/>
                  </a:cubicBezTo>
                  <a:cubicBezTo>
                    <a:pt x="2246" y="1093"/>
                    <a:pt x="2154" y="627"/>
                    <a:pt x="1843" y="319"/>
                  </a:cubicBezTo>
                  <a:cubicBezTo>
                    <a:pt x="1624" y="99"/>
                    <a:pt x="1353" y="1"/>
                    <a:pt x="10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3" name="Google Shape;1183;p102"/>
            <p:cNvSpPr/>
            <p:nvPr/>
          </p:nvSpPr>
          <p:spPr>
            <a:xfrm>
              <a:off x="4168900" y="1543825"/>
              <a:ext cx="56150" cy="54050"/>
            </a:xfrm>
            <a:custGeom>
              <a:avLst/>
              <a:gdLst/>
              <a:ahLst/>
              <a:cxnLst/>
              <a:rect l="l" t="t" r="r" b="b"/>
              <a:pathLst>
                <a:path w="2246" h="2162" extrusionOk="0">
                  <a:moveTo>
                    <a:pt x="1080" y="434"/>
                  </a:moveTo>
                  <a:cubicBezTo>
                    <a:pt x="1658" y="434"/>
                    <a:pt x="1946" y="1131"/>
                    <a:pt x="1540" y="1539"/>
                  </a:cubicBezTo>
                  <a:cubicBezTo>
                    <a:pt x="1408" y="1671"/>
                    <a:pt x="1246" y="1729"/>
                    <a:pt x="1087" y="1729"/>
                  </a:cubicBezTo>
                  <a:cubicBezTo>
                    <a:pt x="753" y="1729"/>
                    <a:pt x="432" y="1472"/>
                    <a:pt x="432" y="1082"/>
                  </a:cubicBezTo>
                  <a:cubicBezTo>
                    <a:pt x="432" y="722"/>
                    <a:pt x="723" y="434"/>
                    <a:pt x="1080" y="434"/>
                  </a:cubicBezTo>
                  <a:close/>
                  <a:moveTo>
                    <a:pt x="1088" y="1"/>
                  </a:moveTo>
                  <a:cubicBezTo>
                    <a:pt x="533" y="1"/>
                    <a:pt x="0" y="431"/>
                    <a:pt x="0" y="1082"/>
                  </a:cubicBezTo>
                  <a:cubicBezTo>
                    <a:pt x="3" y="1678"/>
                    <a:pt x="487" y="2161"/>
                    <a:pt x="1080" y="2161"/>
                  </a:cubicBezTo>
                  <a:cubicBezTo>
                    <a:pt x="1517" y="2161"/>
                    <a:pt x="1912" y="1899"/>
                    <a:pt x="2079" y="1496"/>
                  </a:cubicBezTo>
                  <a:cubicBezTo>
                    <a:pt x="2246" y="1093"/>
                    <a:pt x="2154" y="627"/>
                    <a:pt x="1846" y="319"/>
                  </a:cubicBezTo>
                  <a:cubicBezTo>
                    <a:pt x="1625" y="99"/>
                    <a:pt x="1354" y="1"/>
                    <a:pt x="10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4" name="Google Shape;1184;p102"/>
            <p:cNvSpPr/>
            <p:nvPr/>
          </p:nvSpPr>
          <p:spPr>
            <a:xfrm>
              <a:off x="4100450" y="1517900"/>
              <a:ext cx="56175" cy="54050"/>
            </a:xfrm>
            <a:custGeom>
              <a:avLst/>
              <a:gdLst/>
              <a:ahLst/>
              <a:cxnLst/>
              <a:rect l="l" t="t" r="r" b="b"/>
              <a:pathLst>
                <a:path w="2247" h="2162" extrusionOk="0">
                  <a:moveTo>
                    <a:pt x="1080" y="432"/>
                  </a:moveTo>
                  <a:cubicBezTo>
                    <a:pt x="1659" y="432"/>
                    <a:pt x="1947" y="1128"/>
                    <a:pt x="1538" y="1537"/>
                  </a:cubicBezTo>
                  <a:cubicBezTo>
                    <a:pt x="1406" y="1670"/>
                    <a:pt x="1244" y="1729"/>
                    <a:pt x="1085" y="1729"/>
                  </a:cubicBezTo>
                  <a:cubicBezTo>
                    <a:pt x="752" y="1729"/>
                    <a:pt x="432" y="1471"/>
                    <a:pt x="432" y="1080"/>
                  </a:cubicBezTo>
                  <a:cubicBezTo>
                    <a:pt x="432" y="723"/>
                    <a:pt x="723" y="432"/>
                    <a:pt x="1080" y="432"/>
                  </a:cubicBezTo>
                  <a:close/>
                  <a:moveTo>
                    <a:pt x="1089" y="0"/>
                  </a:moveTo>
                  <a:cubicBezTo>
                    <a:pt x="533" y="0"/>
                    <a:pt x="1" y="432"/>
                    <a:pt x="1" y="1082"/>
                  </a:cubicBezTo>
                  <a:cubicBezTo>
                    <a:pt x="4" y="1678"/>
                    <a:pt x="484" y="2159"/>
                    <a:pt x="1080" y="2162"/>
                  </a:cubicBezTo>
                  <a:cubicBezTo>
                    <a:pt x="1518" y="2162"/>
                    <a:pt x="1912" y="1900"/>
                    <a:pt x="2079" y="1494"/>
                  </a:cubicBezTo>
                  <a:cubicBezTo>
                    <a:pt x="2246" y="1091"/>
                    <a:pt x="2154" y="628"/>
                    <a:pt x="1846" y="320"/>
                  </a:cubicBezTo>
                  <a:cubicBezTo>
                    <a:pt x="1625" y="99"/>
                    <a:pt x="1354" y="0"/>
                    <a:pt x="10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5" name="Google Shape;1185;p102"/>
            <p:cNvSpPr/>
            <p:nvPr/>
          </p:nvSpPr>
          <p:spPr>
            <a:xfrm>
              <a:off x="4086050" y="1607200"/>
              <a:ext cx="82800" cy="82850"/>
            </a:xfrm>
            <a:custGeom>
              <a:avLst/>
              <a:gdLst/>
              <a:ahLst/>
              <a:cxnLst/>
              <a:rect l="l" t="t" r="r" b="b"/>
              <a:pathLst>
                <a:path w="3312" h="3314" extrusionOk="0">
                  <a:moveTo>
                    <a:pt x="1659" y="435"/>
                  </a:moveTo>
                  <a:cubicBezTo>
                    <a:pt x="1777" y="435"/>
                    <a:pt x="1875" y="533"/>
                    <a:pt x="1875" y="651"/>
                  </a:cubicBezTo>
                  <a:lnTo>
                    <a:pt x="1875" y="1227"/>
                  </a:lnTo>
                  <a:cubicBezTo>
                    <a:pt x="1875" y="1345"/>
                    <a:pt x="1970" y="1443"/>
                    <a:pt x="2091" y="1443"/>
                  </a:cubicBezTo>
                  <a:lnTo>
                    <a:pt x="2667" y="1443"/>
                  </a:lnTo>
                  <a:cubicBezTo>
                    <a:pt x="2785" y="1443"/>
                    <a:pt x="2882" y="1541"/>
                    <a:pt x="2882" y="1659"/>
                  </a:cubicBezTo>
                  <a:cubicBezTo>
                    <a:pt x="2882" y="1777"/>
                    <a:pt x="2785" y="1875"/>
                    <a:pt x="2667" y="1875"/>
                  </a:cubicBezTo>
                  <a:lnTo>
                    <a:pt x="2091" y="1875"/>
                  </a:lnTo>
                  <a:cubicBezTo>
                    <a:pt x="1970" y="1875"/>
                    <a:pt x="1875" y="1972"/>
                    <a:pt x="1875" y="2090"/>
                  </a:cubicBezTo>
                  <a:lnTo>
                    <a:pt x="1875" y="2666"/>
                  </a:lnTo>
                  <a:cubicBezTo>
                    <a:pt x="1875" y="2784"/>
                    <a:pt x="1777" y="2882"/>
                    <a:pt x="1659" y="2882"/>
                  </a:cubicBezTo>
                  <a:cubicBezTo>
                    <a:pt x="1538" y="2882"/>
                    <a:pt x="1443" y="2784"/>
                    <a:pt x="1443" y="2666"/>
                  </a:cubicBezTo>
                  <a:lnTo>
                    <a:pt x="1443" y="2090"/>
                  </a:lnTo>
                  <a:cubicBezTo>
                    <a:pt x="1443" y="1972"/>
                    <a:pt x="1345" y="1875"/>
                    <a:pt x="1227" y="1875"/>
                  </a:cubicBezTo>
                  <a:lnTo>
                    <a:pt x="651" y="1875"/>
                  </a:lnTo>
                  <a:cubicBezTo>
                    <a:pt x="531" y="1875"/>
                    <a:pt x="436" y="1777"/>
                    <a:pt x="436" y="1659"/>
                  </a:cubicBezTo>
                  <a:cubicBezTo>
                    <a:pt x="436" y="1541"/>
                    <a:pt x="531" y="1443"/>
                    <a:pt x="651" y="1443"/>
                  </a:cubicBezTo>
                  <a:lnTo>
                    <a:pt x="1227" y="1443"/>
                  </a:lnTo>
                  <a:cubicBezTo>
                    <a:pt x="1345" y="1443"/>
                    <a:pt x="1443" y="1345"/>
                    <a:pt x="1443" y="1227"/>
                  </a:cubicBezTo>
                  <a:lnTo>
                    <a:pt x="1443" y="651"/>
                  </a:lnTo>
                  <a:cubicBezTo>
                    <a:pt x="1443" y="533"/>
                    <a:pt x="1538" y="435"/>
                    <a:pt x="1659" y="435"/>
                  </a:cubicBezTo>
                  <a:close/>
                  <a:moveTo>
                    <a:pt x="1662" y="0"/>
                  </a:moveTo>
                  <a:cubicBezTo>
                    <a:pt x="1328" y="0"/>
                    <a:pt x="1008" y="260"/>
                    <a:pt x="1008" y="651"/>
                  </a:cubicBezTo>
                  <a:lnTo>
                    <a:pt x="1008" y="1011"/>
                  </a:lnTo>
                  <a:lnTo>
                    <a:pt x="649" y="1011"/>
                  </a:lnTo>
                  <a:cubicBezTo>
                    <a:pt x="292" y="1011"/>
                    <a:pt x="1" y="1299"/>
                    <a:pt x="1" y="1659"/>
                  </a:cubicBezTo>
                  <a:cubicBezTo>
                    <a:pt x="1" y="2016"/>
                    <a:pt x="292" y="2306"/>
                    <a:pt x="649" y="2306"/>
                  </a:cubicBezTo>
                  <a:lnTo>
                    <a:pt x="1008" y="2306"/>
                  </a:lnTo>
                  <a:lnTo>
                    <a:pt x="1008" y="2666"/>
                  </a:lnTo>
                  <a:cubicBezTo>
                    <a:pt x="1008" y="3023"/>
                    <a:pt x="1299" y="3314"/>
                    <a:pt x="1656" y="3314"/>
                  </a:cubicBezTo>
                  <a:cubicBezTo>
                    <a:pt x="2013" y="3314"/>
                    <a:pt x="2304" y="3023"/>
                    <a:pt x="2304" y="2666"/>
                  </a:cubicBezTo>
                  <a:lnTo>
                    <a:pt x="2304" y="2306"/>
                  </a:lnTo>
                  <a:lnTo>
                    <a:pt x="2664" y="2306"/>
                  </a:lnTo>
                  <a:cubicBezTo>
                    <a:pt x="3021" y="2306"/>
                    <a:pt x="3311" y="2016"/>
                    <a:pt x="3311" y="1659"/>
                  </a:cubicBezTo>
                  <a:cubicBezTo>
                    <a:pt x="3311" y="1299"/>
                    <a:pt x="3021" y="1011"/>
                    <a:pt x="2664" y="1011"/>
                  </a:cubicBezTo>
                  <a:lnTo>
                    <a:pt x="2304" y="1011"/>
                  </a:lnTo>
                  <a:lnTo>
                    <a:pt x="2304" y="651"/>
                  </a:lnTo>
                  <a:cubicBezTo>
                    <a:pt x="2304" y="478"/>
                    <a:pt x="2238" y="314"/>
                    <a:pt x="2117" y="193"/>
                  </a:cubicBezTo>
                  <a:cubicBezTo>
                    <a:pt x="1984" y="60"/>
                    <a:pt x="1821" y="0"/>
                    <a:pt x="16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6" name="Google Shape;1186;p102"/>
            <p:cNvSpPr/>
            <p:nvPr/>
          </p:nvSpPr>
          <p:spPr>
            <a:xfrm>
              <a:off x="4005600" y="1801600"/>
              <a:ext cx="82200" cy="63200"/>
            </a:xfrm>
            <a:custGeom>
              <a:avLst/>
              <a:gdLst/>
              <a:ahLst/>
              <a:cxnLst/>
              <a:rect l="l" t="t" r="r" b="b"/>
              <a:pathLst>
                <a:path w="3288" h="2528" extrusionOk="0">
                  <a:moveTo>
                    <a:pt x="1682" y="0"/>
                  </a:moveTo>
                  <a:cubicBezTo>
                    <a:pt x="1564" y="0"/>
                    <a:pt x="1466" y="95"/>
                    <a:pt x="1466" y="216"/>
                  </a:cubicBezTo>
                  <a:cubicBezTo>
                    <a:pt x="1466" y="334"/>
                    <a:pt x="1561" y="432"/>
                    <a:pt x="1682" y="432"/>
                  </a:cubicBezTo>
                  <a:cubicBezTo>
                    <a:pt x="2016" y="435"/>
                    <a:pt x="2335" y="570"/>
                    <a:pt x="2571" y="809"/>
                  </a:cubicBezTo>
                  <a:lnTo>
                    <a:pt x="2744" y="982"/>
                  </a:lnTo>
                  <a:lnTo>
                    <a:pt x="1837" y="1888"/>
                  </a:lnTo>
                  <a:cubicBezTo>
                    <a:pt x="1687" y="2046"/>
                    <a:pt x="1486" y="2125"/>
                    <a:pt x="1285" y="2125"/>
                  </a:cubicBezTo>
                  <a:cubicBezTo>
                    <a:pt x="1090" y="2125"/>
                    <a:pt x="894" y="2050"/>
                    <a:pt x="743" y="1900"/>
                  </a:cubicBezTo>
                  <a:cubicBezTo>
                    <a:pt x="441" y="1598"/>
                    <a:pt x="447" y="1103"/>
                    <a:pt x="758" y="809"/>
                  </a:cubicBezTo>
                  <a:cubicBezTo>
                    <a:pt x="812" y="754"/>
                    <a:pt x="870" y="705"/>
                    <a:pt x="933" y="662"/>
                  </a:cubicBezTo>
                  <a:cubicBezTo>
                    <a:pt x="1031" y="593"/>
                    <a:pt x="1054" y="458"/>
                    <a:pt x="985" y="360"/>
                  </a:cubicBezTo>
                  <a:cubicBezTo>
                    <a:pt x="945" y="300"/>
                    <a:pt x="878" y="268"/>
                    <a:pt x="811" y="268"/>
                  </a:cubicBezTo>
                  <a:cubicBezTo>
                    <a:pt x="767" y="268"/>
                    <a:pt x="724" y="281"/>
                    <a:pt x="686" y="308"/>
                  </a:cubicBezTo>
                  <a:cubicBezTo>
                    <a:pt x="602" y="366"/>
                    <a:pt x="524" y="429"/>
                    <a:pt x="452" y="501"/>
                  </a:cubicBezTo>
                  <a:cubicBezTo>
                    <a:pt x="0" y="970"/>
                    <a:pt x="6" y="1716"/>
                    <a:pt x="467" y="2176"/>
                  </a:cubicBezTo>
                  <a:cubicBezTo>
                    <a:pt x="700" y="2410"/>
                    <a:pt x="1007" y="2527"/>
                    <a:pt x="1314" y="2527"/>
                  </a:cubicBezTo>
                  <a:cubicBezTo>
                    <a:pt x="1613" y="2527"/>
                    <a:pt x="1911" y="2416"/>
                    <a:pt x="2142" y="2194"/>
                  </a:cubicBezTo>
                  <a:lnTo>
                    <a:pt x="3202" y="1134"/>
                  </a:lnTo>
                  <a:cubicBezTo>
                    <a:pt x="3288" y="1048"/>
                    <a:pt x="3288" y="913"/>
                    <a:pt x="3202" y="829"/>
                  </a:cubicBezTo>
                  <a:lnTo>
                    <a:pt x="2876" y="501"/>
                  </a:lnTo>
                  <a:cubicBezTo>
                    <a:pt x="2560" y="184"/>
                    <a:pt x="2134" y="6"/>
                    <a:pt x="16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7" name="Google Shape;1187;p102"/>
            <p:cNvSpPr/>
            <p:nvPr/>
          </p:nvSpPr>
          <p:spPr>
            <a:xfrm>
              <a:off x="3981500" y="1638175"/>
              <a:ext cx="292125" cy="248650"/>
            </a:xfrm>
            <a:custGeom>
              <a:avLst/>
              <a:gdLst/>
              <a:ahLst/>
              <a:cxnLst/>
              <a:rect l="l" t="t" r="r" b="b"/>
              <a:pathLst>
                <a:path w="11685" h="9946" extrusionOk="0">
                  <a:moveTo>
                    <a:pt x="5023" y="6407"/>
                  </a:moveTo>
                  <a:lnTo>
                    <a:pt x="5533" y="6917"/>
                  </a:lnTo>
                  <a:lnTo>
                    <a:pt x="5236" y="7211"/>
                  </a:lnTo>
                  <a:lnTo>
                    <a:pt x="4727" y="6704"/>
                  </a:lnTo>
                  <a:lnTo>
                    <a:pt x="5023" y="6407"/>
                  </a:lnTo>
                  <a:close/>
                  <a:moveTo>
                    <a:pt x="743" y="492"/>
                  </a:moveTo>
                  <a:lnTo>
                    <a:pt x="6952" y="6704"/>
                  </a:lnTo>
                  <a:lnTo>
                    <a:pt x="6443" y="7214"/>
                  </a:lnTo>
                  <a:lnTo>
                    <a:pt x="829" y="1600"/>
                  </a:lnTo>
                  <a:cubicBezTo>
                    <a:pt x="668" y="1439"/>
                    <a:pt x="579" y="1223"/>
                    <a:pt x="579" y="995"/>
                  </a:cubicBezTo>
                  <a:cubicBezTo>
                    <a:pt x="579" y="814"/>
                    <a:pt x="636" y="638"/>
                    <a:pt x="743" y="492"/>
                  </a:cubicBezTo>
                  <a:close/>
                  <a:moveTo>
                    <a:pt x="2628" y="6104"/>
                  </a:moveTo>
                  <a:cubicBezTo>
                    <a:pt x="3177" y="6104"/>
                    <a:pt x="3727" y="6314"/>
                    <a:pt x="4145" y="6733"/>
                  </a:cubicBezTo>
                  <a:lnTo>
                    <a:pt x="4931" y="7519"/>
                  </a:lnTo>
                  <a:lnTo>
                    <a:pt x="3411" y="9036"/>
                  </a:lnTo>
                  <a:cubicBezTo>
                    <a:pt x="3093" y="9354"/>
                    <a:pt x="2677" y="9513"/>
                    <a:pt x="2260" y="9513"/>
                  </a:cubicBezTo>
                  <a:cubicBezTo>
                    <a:pt x="1843" y="9513"/>
                    <a:pt x="1426" y="9354"/>
                    <a:pt x="1108" y="9036"/>
                  </a:cubicBezTo>
                  <a:cubicBezTo>
                    <a:pt x="472" y="8400"/>
                    <a:pt x="472" y="7369"/>
                    <a:pt x="1108" y="6733"/>
                  </a:cubicBezTo>
                  <a:cubicBezTo>
                    <a:pt x="1529" y="6314"/>
                    <a:pt x="2079" y="6104"/>
                    <a:pt x="2628" y="6104"/>
                  </a:cubicBezTo>
                  <a:close/>
                  <a:moveTo>
                    <a:pt x="9051" y="6104"/>
                  </a:moveTo>
                  <a:cubicBezTo>
                    <a:pt x="9600" y="6104"/>
                    <a:pt x="10149" y="6314"/>
                    <a:pt x="10568" y="6733"/>
                  </a:cubicBezTo>
                  <a:cubicBezTo>
                    <a:pt x="11204" y="7369"/>
                    <a:pt x="11204" y="8400"/>
                    <a:pt x="10571" y="9036"/>
                  </a:cubicBezTo>
                  <a:cubicBezTo>
                    <a:pt x="10253" y="9354"/>
                    <a:pt x="9835" y="9513"/>
                    <a:pt x="9418" y="9513"/>
                  </a:cubicBezTo>
                  <a:cubicBezTo>
                    <a:pt x="9001" y="9513"/>
                    <a:pt x="8584" y="9354"/>
                    <a:pt x="8268" y="9036"/>
                  </a:cubicBezTo>
                  <a:lnTo>
                    <a:pt x="6748" y="7519"/>
                  </a:lnTo>
                  <a:lnTo>
                    <a:pt x="7534" y="6733"/>
                  </a:lnTo>
                  <a:cubicBezTo>
                    <a:pt x="7953" y="6314"/>
                    <a:pt x="8502" y="6104"/>
                    <a:pt x="9051" y="6104"/>
                  </a:cubicBezTo>
                  <a:close/>
                  <a:moveTo>
                    <a:pt x="737" y="0"/>
                  </a:moveTo>
                  <a:cubicBezTo>
                    <a:pt x="660" y="0"/>
                    <a:pt x="583" y="30"/>
                    <a:pt x="524" y="89"/>
                  </a:cubicBezTo>
                  <a:cubicBezTo>
                    <a:pt x="23" y="590"/>
                    <a:pt x="23" y="1404"/>
                    <a:pt x="524" y="1905"/>
                  </a:cubicBezTo>
                  <a:lnTo>
                    <a:pt x="4718" y="6099"/>
                  </a:lnTo>
                  <a:lnTo>
                    <a:pt x="4419" y="6399"/>
                  </a:lnTo>
                  <a:cubicBezTo>
                    <a:pt x="3919" y="5913"/>
                    <a:pt x="3273" y="5672"/>
                    <a:pt x="2627" y="5672"/>
                  </a:cubicBezTo>
                  <a:cubicBezTo>
                    <a:pt x="1967" y="5672"/>
                    <a:pt x="1307" y="5924"/>
                    <a:pt x="803" y="6428"/>
                  </a:cubicBezTo>
                  <a:cubicBezTo>
                    <a:pt x="0" y="7234"/>
                    <a:pt x="0" y="8538"/>
                    <a:pt x="803" y="9341"/>
                  </a:cubicBezTo>
                  <a:cubicBezTo>
                    <a:pt x="1207" y="9744"/>
                    <a:pt x="1735" y="9946"/>
                    <a:pt x="2263" y="9946"/>
                  </a:cubicBezTo>
                  <a:cubicBezTo>
                    <a:pt x="2790" y="9946"/>
                    <a:pt x="3317" y="9745"/>
                    <a:pt x="3719" y="9344"/>
                  </a:cubicBezTo>
                  <a:lnTo>
                    <a:pt x="5841" y="7219"/>
                  </a:lnTo>
                  <a:lnTo>
                    <a:pt x="7966" y="9344"/>
                  </a:lnTo>
                  <a:cubicBezTo>
                    <a:pt x="8367" y="9745"/>
                    <a:pt x="8894" y="9946"/>
                    <a:pt x="9421" y="9946"/>
                  </a:cubicBezTo>
                  <a:cubicBezTo>
                    <a:pt x="9949" y="9946"/>
                    <a:pt x="10477" y="9744"/>
                    <a:pt x="10879" y="9341"/>
                  </a:cubicBezTo>
                  <a:cubicBezTo>
                    <a:pt x="11685" y="8538"/>
                    <a:pt x="11685" y="7234"/>
                    <a:pt x="10879" y="6428"/>
                  </a:cubicBezTo>
                  <a:cubicBezTo>
                    <a:pt x="10400" y="5946"/>
                    <a:pt x="9750" y="5673"/>
                    <a:pt x="9072" y="5673"/>
                  </a:cubicBezTo>
                  <a:cubicBezTo>
                    <a:pt x="9065" y="5673"/>
                    <a:pt x="9058" y="5673"/>
                    <a:pt x="9051" y="5673"/>
                  </a:cubicBezTo>
                  <a:cubicBezTo>
                    <a:pt x="9047" y="5673"/>
                    <a:pt x="9043" y="5673"/>
                    <a:pt x="9040" y="5673"/>
                  </a:cubicBezTo>
                  <a:cubicBezTo>
                    <a:pt x="8376" y="5673"/>
                    <a:pt x="7735" y="5932"/>
                    <a:pt x="7257" y="6399"/>
                  </a:cubicBezTo>
                  <a:lnTo>
                    <a:pt x="6961" y="6099"/>
                  </a:lnTo>
                  <a:lnTo>
                    <a:pt x="11155" y="1905"/>
                  </a:lnTo>
                  <a:cubicBezTo>
                    <a:pt x="11656" y="1404"/>
                    <a:pt x="11656" y="590"/>
                    <a:pt x="11155" y="89"/>
                  </a:cubicBezTo>
                  <a:cubicBezTo>
                    <a:pt x="11096" y="30"/>
                    <a:pt x="11019" y="0"/>
                    <a:pt x="10942" y="0"/>
                  </a:cubicBezTo>
                  <a:cubicBezTo>
                    <a:pt x="10865" y="0"/>
                    <a:pt x="10788" y="30"/>
                    <a:pt x="10729" y="89"/>
                  </a:cubicBezTo>
                  <a:lnTo>
                    <a:pt x="10171" y="647"/>
                  </a:lnTo>
                  <a:cubicBezTo>
                    <a:pt x="10016" y="802"/>
                    <a:pt x="10160" y="1018"/>
                    <a:pt x="10328" y="1018"/>
                  </a:cubicBezTo>
                  <a:cubicBezTo>
                    <a:pt x="10379" y="1018"/>
                    <a:pt x="10431" y="999"/>
                    <a:pt x="10479" y="952"/>
                  </a:cubicBezTo>
                  <a:lnTo>
                    <a:pt x="10936" y="495"/>
                  </a:lnTo>
                  <a:lnTo>
                    <a:pt x="10936" y="495"/>
                  </a:lnTo>
                  <a:cubicBezTo>
                    <a:pt x="11181" y="834"/>
                    <a:pt x="11147" y="1301"/>
                    <a:pt x="10850" y="1597"/>
                  </a:cubicBezTo>
                  <a:lnTo>
                    <a:pt x="6653" y="5794"/>
                  </a:lnTo>
                  <a:lnTo>
                    <a:pt x="6143" y="5285"/>
                  </a:lnTo>
                  <a:lnTo>
                    <a:pt x="9825" y="1603"/>
                  </a:lnTo>
                  <a:cubicBezTo>
                    <a:pt x="9980" y="1446"/>
                    <a:pt x="9836" y="1230"/>
                    <a:pt x="9669" y="1230"/>
                  </a:cubicBezTo>
                  <a:cubicBezTo>
                    <a:pt x="9618" y="1230"/>
                    <a:pt x="9565" y="1250"/>
                    <a:pt x="9517" y="1298"/>
                  </a:cubicBezTo>
                  <a:lnTo>
                    <a:pt x="5838" y="4980"/>
                  </a:lnTo>
                  <a:lnTo>
                    <a:pt x="950" y="89"/>
                  </a:lnTo>
                  <a:cubicBezTo>
                    <a:pt x="891" y="30"/>
                    <a:pt x="814" y="0"/>
                    <a:pt x="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8" name="Google Shape;1188;p102"/>
            <p:cNvSpPr/>
            <p:nvPr/>
          </p:nvSpPr>
          <p:spPr>
            <a:xfrm>
              <a:off x="4167175" y="1801600"/>
              <a:ext cx="83150" cy="64075"/>
            </a:xfrm>
            <a:custGeom>
              <a:avLst/>
              <a:gdLst/>
              <a:ahLst/>
              <a:cxnLst/>
              <a:rect l="l" t="t" r="r" b="b"/>
              <a:pathLst>
                <a:path w="3326" h="2563" extrusionOk="0">
                  <a:moveTo>
                    <a:pt x="1624" y="433"/>
                  </a:moveTo>
                  <a:cubicBezTo>
                    <a:pt x="1952" y="433"/>
                    <a:pt x="2280" y="558"/>
                    <a:pt x="2531" y="809"/>
                  </a:cubicBezTo>
                  <a:cubicBezTo>
                    <a:pt x="2830" y="1105"/>
                    <a:pt x="2830" y="1589"/>
                    <a:pt x="2531" y="1888"/>
                  </a:cubicBezTo>
                  <a:cubicBezTo>
                    <a:pt x="2382" y="2037"/>
                    <a:pt x="2187" y="2111"/>
                    <a:pt x="1992" y="2111"/>
                  </a:cubicBezTo>
                  <a:cubicBezTo>
                    <a:pt x="1797" y="2111"/>
                    <a:pt x="1601" y="2037"/>
                    <a:pt x="1451" y="1888"/>
                  </a:cubicBezTo>
                  <a:lnTo>
                    <a:pt x="544" y="982"/>
                  </a:lnTo>
                  <a:lnTo>
                    <a:pt x="717" y="809"/>
                  </a:lnTo>
                  <a:cubicBezTo>
                    <a:pt x="967" y="558"/>
                    <a:pt x="1296" y="433"/>
                    <a:pt x="1624" y="433"/>
                  </a:cubicBezTo>
                  <a:close/>
                  <a:moveTo>
                    <a:pt x="1624" y="0"/>
                  </a:moveTo>
                  <a:cubicBezTo>
                    <a:pt x="1169" y="0"/>
                    <a:pt x="731" y="181"/>
                    <a:pt x="412" y="504"/>
                  </a:cubicBezTo>
                  <a:lnTo>
                    <a:pt x="87" y="829"/>
                  </a:lnTo>
                  <a:cubicBezTo>
                    <a:pt x="0" y="913"/>
                    <a:pt x="0" y="1051"/>
                    <a:pt x="87" y="1134"/>
                  </a:cubicBezTo>
                  <a:lnTo>
                    <a:pt x="1146" y="2196"/>
                  </a:lnTo>
                  <a:cubicBezTo>
                    <a:pt x="1380" y="2440"/>
                    <a:pt x="1693" y="2562"/>
                    <a:pt x="2006" y="2562"/>
                  </a:cubicBezTo>
                  <a:cubicBezTo>
                    <a:pt x="2312" y="2562"/>
                    <a:pt x="2618" y="2446"/>
                    <a:pt x="2853" y="2211"/>
                  </a:cubicBezTo>
                  <a:cubicBezTo>
                    <a:pt x="3325" y="1739"/>
                    <a:pt x="3319" y="967"/>
                    <a:pt x="2836" y="504"/>
                  </a:cubicBezTo>
                  <a:cubicBezTo>
                    <a:pt x="2516" y="181"/>
                    <a:pt x="2079" y="0"/>
                    <a:pt x="16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9" name="Google Shape;1189;p102"/>
            <p:cNvSpPr/>
            <p:nvPr/>
          </p:nvSpPr>
          <p:spPr>
            <a:xfrm>
              <a:off x="4120250" y="1784900"/>
              <a:ext cx="12625" cy="10800"/>
            </a:xfrm>
            <a:custGeom>
              <a:avLst/>
              <a:gdLst/>
              <a:ahLst/>
              <a:cxnLst/>
              <a:rect l="l" t="t" r="r" b="b"/>
              <a:pathLst>
                <a:path w="505" h="432" extrusionOk="0">
                  <a:moveTo>
                    <a:pt x="288" y="0"/>
                  </a:moveTo>
                  <a:cubicBezTo>
                    <a:pt x="98" y="0"/>
                    <a:pt x="0" y="230"/>
                    <a:pt x="136" y="369"/>
                  </a:cubicBezTo>
                  <a:cubicBezTo>
                    <a:pt x="180" y="412"/>
                    <a:pt x="234" y="432"/>
                    <a:pt x="287" y="432"/>
                  </a:cubicBezTo>
                  <a:cubicBezTo>
                    <a:pt x="398" y="432"/>
                    <a:pt x="504" y="345"/>
                    <a:pt x="504" y="216"/>
                  </a:cubicBezTo>
                  <a:cubicBezTo>
                    <a:pt x="504" y="95"/>
                    <a:pt x="409" y="0"/>
                    <a:pt x="2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190" name="Google Shape;1190;p102"/>
          <p:cNvGrpSpPr/>
          <p:nvPr/>
        </p:nvGrpSpPr>
        <p:grpSpPr>
          <a:xfrm>
            <a:off x="3101658" y="3302882"/>
            <a:ext cx="568326" cy="568287"/>
            <a:chOff x="3943050" y="3236000"/>
            <a:chExt cx="368875" cy="368850"/>
          </a:xfrm>
        </p:grpSpPr>
        <p:sp>
          <p:nvSpPr>
            <p:cNvPr id="1191" name="Google Shape;1191;p102"/>
            <p:cNvSpPr/>
            <p:nvPr/>
          </p:nvSpPr>
          <p:spPr>
            <a:xfrm>
              <a:off x="3943050" y="3236000"/>
              <a:ext cx="368875" cy="368850"/>
            </a:xfrm>
            <a:custGeom>
              <a:avLst/>
              <a:gdLst/>
              <a:ahLst/>
              <a:cxnLst/>
              <a:rect l="l" t="t" r="r" b="b"/>
              <a:pathLst>
                <a:path w="14755" h="14754" extrusionOk="0">
                  <a:moveTo>
                    <a:pt x="11671" y="432"/>
                  </a:moveTo>
                  <a:lnTo>
                    <a:pt x="11671" y="1051"/>
                  </a:lnTo>
                  <a:lnTo>
                    <a:pt x="11239" y="1051"/>
                  </a:lnTo>
                  <a:lnTo>
                    <a:pt x="11239" y="432"/>
                  </a:lnTo>
                  <a:close/>
                  <a:moveTo>
                    <a:pt x="12669" y="1488"/>
                  </a:moveTo>
                  <a:cubicBezTo>
                    <a:pt x="12771" y="1488"/>
                    <a:pt x="12854" y="1574"/>
                    <a:pt x="12854" y="1676"/>
                  </a:cubicBezTo>
                  <a:lnTo>
                    <a:pt x="12854" y="2827"/>
                  </a:lnTo>
                  <a:lnTo>
                    <a:pt x="12690" y="2827"/>
                  </a:lnTo>
                  <a:cubicBezTo>
                    <a:pt x="12569" y="2827"/>
                    <a:pt x="12474" y="2922"/>
                    <a:pt x="12474" y="3043"/>
                  </a:cubicBezTo>
                  <a:cubicBezTo>
                    <a:pt x="12474" y="3161"/>
                    <a:pt x="12569" y="3259"/>
                    <a:pt x="12690" y="3259"/>
                  </a:cubicBezTo>
                  <a:lnTo>
                    <a:pt x="12852" y="3259"/>
                  </a:lnTo>
                  <a:lnTo>
                    <a:pt x="12852" y="4612"/>
                  </a:lnTo>
                  <a:cubicBezTo>
                    <a:pt x="12852" y="4716"/>
                    <a:pt x="12768" y="4799"/>
                    <a:pt x="12664" y="4799"/>
                  </a:cubicBezTo>
                  <a:lnTo>
                    <a:pt x="10301" y="4799"/>
                  </a:lnTo>
                  <a:cubicBezTo>
                    <a:pt x="10197" y="4799"/>
                    <a:pt x="10114" y="4716"/>
                    <a:pt x="10114" y="4612"/>
                  </a:cubicBezTo>
                  <a:lnTo>
                    <a:pt x="10114" y="3259"/>
                  </a:lnTo>
                  <a:lnTo>
                    <a:pt x="11763" y="3259"/>
                  </a:lnTo>
                  <a:cubicBezTo>
                    <a:pt x="11881" y="3259"/>
                    <a:pt x="11979" y="3161"/>
                    <a:pt x="11979" y="3043"/>
                  </a:cubicBezTo>
                  <a:cubicBezTo>
                    <a:pt x="11979" y="2922"/>
                    <a:pt x="11881" y="2827"/>
                    <a:pt x="11763" y="2827"/>
                  </a:cubicBezTo>
                  <a:lnTo>
                    <a:pt x="10114" y="2827"/>
                  </a:lnTo>
                  <a:lnTo>
                    <a:pt x="10114" y="1676"/>
                  </a:lnTo>
                  <a:cubicBezTo>
                    <a:pt x="10114" y="1572"/>
                    <a:pt x="10200" y="1489"/>
                    <a:pt x="10304" y="1489"/>
                  </a:cubicBezTo>
                  <a:lnTo>
                    <a:pt x="12664" y="1489"/>
                  </a:lnTo>
                  <a:cubicBezTo>
                    <a:pt x="12666" y="1489"/>
                    <a:pt x="12668" y="1488"/>
                    <a:pt x="12669" y="1488"/>
                  </a:cubicBezTo>
                  <a:close/>
                  <a:moveTo>
                    <a:pt x="11700" y="5231"/>
                  </a:moveTo>
                  <a:lnTo>
                    <a:pt x="11700" y="5735"/>
                  </a:lnTo>
                  <a:cubicBezTo>
                    <a:pt x="11700" y="5856"/>
                    <a:pt x="11605" y="5951"/>
                    <a:pt x="11484" y="5951"/>
                  </a:cubicBezTo>
                  <a:cubicBezTo>
                    <a:pt x="11366" y="5951"/>
                    <a:pt x="11268" y="5856"/>
                    <a:pt x="11268" y="5735"/>
                  </a:cubicBezTo>
                  <a:lnTo>
                    <a:pt x="11268" y="5231"/>
                  </a:lnTo>
                  <a:close/>
                  <a:moveTo>
                    <a:pt x="7405" y="5692"/>
                  </a:moveTo>
                  <a:cubicBezTo>
                    <a:pt x="7923" y="5692"/>
                    <a:pt x="8341" y="6112"/>
                    <a:pt x="8341" y="6627"/>
                  </a:cubicBezTo>
                  <a:lnTo>
                    <a:pt x="8341" y="7923"/>
                  </a:lnTo>
                  <a:cubicBezTo>
                    <a:pt x="8300" y="7920"/>
                    <a:pt x="8260" y="7917"/>
                    <a:pt x="8217" y="7917"/>
                  </a:cubicBezTo>
                  <a:lnTo>
                    <a:pt x="6841" y="7917"/>
                  </a:lnTo>
                  <a:cubicBezTo>
                    <a:pt x="6720" y="7620"/>
                    <a:pt x="6429" y="7427"/>
                    <a:pt x="6110" y="7427"/>
                  </a:cubicBezTo>
                  <a:lnTo>
                    <a:pt x="5246" y="7427"/>
                  </a:lnTo>
                  <a:cubicBezTo>
                    <a:pt x="4923" y="7427"/>
                    <a:pt x="4636" y="7620"/>
                    <a:pt x="4512" y="7917"/>
                  </a:cubicBezTo>
                  <a:lnTo>
                    <a:pt x="3136" y="7917"/>
                  </a:lnTo>
                  <a:cubicBezTo>
                    <a:pt x="3093" y="7917"/>
                    <a:pt x="3052" y="7920"/>
                    <a:pt x="3012" y="7923"/>
                  </a:cubicBezTo>
                  <a:lnTo>
                    <a:pt x="3012" y="6627"/>
                  </a:lnTo>
                  <a:cubicBezTo>
                    <a:pt x="3012" y="6112"/>
                    <a:pt x="3429" y="5692"/>
                    <a:pt x="3948" y="5692"/>
                  </a:cubicBezTo>
                  <a:close/>
                  <a:moveTo>
                    <a:pt x="6107" y="7862"/>
                  </a:moveTo>
                  <a:cubicBezTo>
                    <a:pt x="6305" y="7862"/>
                    <a:pt x="6466" y="8023"/>
                    <a:pt x="6466" y="8222"/>
                  </a:cubicBezTo>
                  <a:lnTo>
                    <a:pt x="6466" y="9086"/>
                  </a:lnTo>
                  <a:cubicBezTo>
                    <a:pt x="6466" y="9284"/>
                    <a:pt x="6305" y="9445"/>
                    <a:pt x="6107" y="9445"/>
                  </a:cubicBezTo>
                  <a:lnTo>
                    <a:pt x="5243" y="9445"/>
                  </a:lnTo>
                  <a:cubicBezTo>
                    <a:pt x="5044" y="9445"/>
                    <a:pt x="4883" y="9284"/>
                    <a:pt x="4883" y="9086"/>
                  </a:cubicBezTo>
                  <a:lnTo>
                    <a:pt x="4883" y="8222"/>
                  </a:lnTo>
                  <a:cubicBezTo>
                    <a:pt x="4883" y="8023"/>
                    <a:pt x="5044" y="7862"/>
                    <a:pt x="5243" y="7862"/>
                  </a:cubicBezTo>
                  <a:close/>
                  <a:moveTo>
                    <a:pt x="8723" y="6250"/>
                  </a:moveTo>
                  <a:lnTo>
                    <a:pt x="8723" y="6250"/>
                  </a:lnTo>
                  <a:cubicBezTo>
                    <a:pt x="9622" y="6423"/>
                    <a:pt x="10272" y="7209"/>
                    <a:pt x="10275" y="8124"/>
                  </a:cubicBezTo>
                  <a:lnTo>
                    <a:pt x="10275" y="8127"/>
                  </a:lnTo>
                  <a:lnTo>
                    <a:pt x="10275" y="9169"/>
                  </a:lnTo>
                  <a:cubicBezTo>
                    <a:pt x="10275" y="9414"/>
                    <a:pt x="10140" y="9635"/>
                    <a:pt x="9924" y="9748"/>
                  </a:cubicBezTo>
                  <a:cubicBezTo>
                    <a:pt x="9832" y="9797"/>
                    <a:pt x="9728" y="9823"/>
                    <a:pt x="9622" y="9823"/>
                  </a:cubicBezTo>
                  <a:lnTo>
                    <a:pt x="9581" y="9823"/>
                  </a:lnTo>
                  <a:lnTo>
                    <a:pt x="9581" y="9281"/>
                  </a:lnTo>
                  <a:cubicBezTo>
                    <a:pt x="9578" y="8746"/>
                    <a:pt x="9265" y="8259"/>
                    <a:pt x="8775" y="8038"/>
                  </a:cubicBezTo>
                  <a:lnTo>
                    <a:pt x="8775" y="6627"/>
                  </a:lnTo>
                  <a:cubicBezTo>
                    <a:pt x="8775" y="6500"/>
                    <a:pt x="8758" y="6374"/>
                    <a:pt x="8723" y="6250"/>
                  </a:cubicBezTo>
                  <a:close/>
                  <a:moveTo>
                    <a:pt x="1532" y="10234"/>
                  </a:moveTo>
                  <a:cubicBezTo>
                    <a:pt x="1599" y="10249"/>
                    <a:pt x="1665" y="10254"/>
                    <a:pt x="1731" y="10254"/>
                  </a:cubicBezTo>
                  <a:lnTo>
                    <a:pt x="1771" y="10254"/>
                  </a:lnTo>
                  <a:lnTo>
                    <a:pt x="1771" y="11504"/>
                  </a:lnTo>
                  <a:cubicBezTo>
                    <a:pt x="1771" y="11639"/>
                    <a:pt x="1786" y="11771"/>
                    <a:pt x="1820" y="11904"/>
                  </a:cubicBezTo>
                  <a:cubicBezTo>
                    <a:pt x="1809" y="11910"/>
                    <a:pt x="1800" y="11915"/>
                    <a:pt x="1791" y="11924"/>
                  </a:cubicBezTo>
                  <a:cubicBezTo>
                    <a:pt x="1593" y="11579"/>
                    <a:pt x="1492" y="11181"/>
                    <a:pt x="1492" y="10735"/>
                  </a:cubicBezTo>
                  <a:cubicBezTo>
                    <a:pt x="1492" y="10568"/>
                    <a:pt x="1506" y="10401"/>
                    <a:pt x="1532" y="10234"/>
                  </a:cubicBezTo>
                  <a:close/>
                  <a:moveTo>
                    <a:pt x="8214" y="8351"/>
                  </a:moveTo>
                  <a:cubicBezTo>
                    <a:pt x="8306" y="8351"/>
                    <a:pt x="8401" y="8366"/>
                    <a:pt x="8490" y="8392"/>
                  </a:cubicBezTo>
                  <a:cubicBezTo>
                    <a:pt x="8876" y="8516"/>
                    <a:pt x="9141" y="8875"/>
                    <a:pt x="9144" y="9281"/>
                  </a:cubicBezTo>
                  <a:lnTo>
                    <a:pt x="9144" y="10286"/>
                  </a:lnTo>
                  <a:cubicBezTo>
                    <a:pt x="9144" y="10404"/>
                    <a:pt x="9242" y="10499"/>
                    <a:pt x="9360" y="10499"/>
                  </a:cubicBezTo>
                  <a:cubicBezTo>
                    <a:pt x="9478" y="10499"/>
                    <a:pt x="9576" y="10404"/>
                    <a:pt x="9576" y="10286"/>
                  </a:cubicBezTo>
                  <a:lnTo>
                    <a:pt x="9576" y="10251"/>
                  </a:lnTo>
                  <a:lnTo>
                    <a:pt x="9616" y="10251"/>
                  </a:lnTo>
                  <a:cubicBezTo>
                    <a:pt x="9696" y="10251"/>
                    <a:pt x="9774" y="10243"/>
                    <a:pt x="9852" y="10226"/>
                  </a:cubicBezTo>
                  <a:cubicBezTo>
                    <a:pt x="9881" y="10395"/>
                    <a:pt x="9895" y="10565"/>
                    <a:pt x="9895" y="10735"/>
                  </a:cubicBezTo>
                  <a:cubicBezTo>
                    <a:pt x="9895" y="11181"/>
                    <a:pt x="9794" y="11579"/>
                    <a:pt x="9596" y="11927"/>
                  </a:cubicBezTo>
                  <a:cubicBezTo>
                    <a:pt x="9573" y="11913"/>
                    <a:pt x="9552" y="11898"/>
                    <a:pt x="9532" y="11884"/>
                  </a:cubicBezTo>
                  <a:cubicBezTo>
                    <a:pt x="9561" y="11760"/>
                    <a:pt x="9576" y="11630"/>
                    <a:pt x="9576" y="11501"/>
                  </a:cubicBezTo>
                  <a:lnTo>
                    <a:pt x="9576" y="11204"/>
                  </a:lnTo>
                  <a:cubicBezTo>
                    <a:pt x="9576" y="11083"/>
                    <a:pt x="9478" y="10988"/>
                    <a:pt x="9360" y="10988"/>
                  </a:cubicBezTo>
                  <a:cubicBezTo>
                    <a:pt x="9242" y="10988"/>
                    <a:pt x="9144" y="11083"/>
                    <a:pt x="9144" y="11204"/>
                  </a:cubicBezTo>
                  <a:lnTo>
                    <a:pt x="9144" y="11501"/>
                  </a:lnTo>
                  <a:cubicBezTo>
                    <a:pt x="9144" y="11581"/>
                    <a:pt x="9135" y="11662"/>
                    <a:pt x="9121" y="11740"/>
                  </a:cubicBezTo>
                  <a:cubicBezTo>
                    <a:pt x="9072" y="11731"/>
                    <a:pt x="9023" y="11728"/>
                    <a:pt x="8974" y="11728"/>
                  </a:cubicBezTo>
                  <a:lnTo>
                    <a:pt x="7013" y="11728"/>
                  </a:lnTo>
                  <a:cubicBezTo>
                    <a:pt x="6435" y="11728"/>
                    <a:pt x="5960" y="12183"/>
                    <a:pt x="5934" y="12759"/>
                  </a:cubicBezTo>
                  <a:lnTo>
                    <a:pt x="5442" y="12759"/>
                  </a:lnTo>
                  <a:cubicBezTo>
                    <a:pt x="5413" y="12183"/>
                    <a:pt x="4938" y="11731"/>
                    <a:pt x="4362" y="11728"/>
                  </a:cubicBezTo>
                  <a:lnTo>
                    <a:pt x="2402" y="11728"/>
                  </a:lnTo>
                  <a:cubicBezTo>
                    <a:pt x="2341" y="11728"/>
                    <a:pt x="2281" y="11734"/>
                    <a:pt x="2223" y="11746"/>
                  </a:cubicBezTo>
                  <a:cubicBezTo>
                    <a:pt x="2206" y="11665"/>
                    <a:pt x="2197" y="11584"/>
                    <a:pt x="2197" y="11501"/>
                  </a:cubicBezTo>
                  <a:lnTo>
                    <a:pt x="2203" y="9281"/>
                  </a:lnTo>
                  <a:cubicBezTo>
                    <a:pt x="2206" y="8875"/>
                    <a:pt x="2471" y="8518"/>
                    <a:pt x="2857" y="8395"/>
                  </a:cubicBezTo>
                  <a:cubicBezTo>
                    <a:pt x="2946" y="8366"/>
                    <a:pt x="3038" y="8351"/>
                    <a:pt x="3133" y="8351"/>
                  </a:cubicBezTo>
                  <a:lnTo>
                    <a:pt x="4448" y="8351"/>
                  </a:lnTo>
                  <a:lnTo>
                    <a:pt x="4448" y="9086"/>
                  </a:lnTo>
                  <a:cubicBezTo>
                    <a:pt x="4448" y="9523"/>
                    <a:pt x="4803" y="9877"/>
                    <a:pt x="5240" y="9877"/>
                  </a:cubicBezTo>
                  <a:lnTo>
                    <a:pt x="5456" y="9877"/>
                  </a:lnTo>
                  <a:lnTo>
                    <a:pt x="5456" y="10488"/>
                  </a:lnTo>
                  <a:lnTo>
                    <a:pt x="4112" y="10488"/>
                  </a:lnTo>
                  <a:cubicBezTo>
                    <a:pt x="3617" y="10488"/>
                    <a:pt x="3211" y="10856"/>
                    <a:pt x="3211" y="11308"/>
                  </a:cubicBezTo>
                  <a:cubicBezTo>
                    <a:pt x="3211" y="11429"/>
                    <a:pt x="3308" y="11524"/>
                    <a:pt x="3427" y="11524"/>
                  </a:cubicBezTo>
                  <a:cubicBezTo>
                    <a:pt x="3545" y="11524"/>
                    <a:pt x="3642" y="11429"/>
                    <a:pt x="3642" y="11308"/>
                  </a:cubicBezTo>
                  <a:cubicBezTo>
                    <a:pt x="3642" y="11092"/>
                    <a:pt x="3853" y="10919"/>
                    <a:pt x="4109" y="10919"/>
                  </a:cubicBezTo>
                  <a:lnTo>
                    <a:pt x="7241" y="10919"/>
                  </a:lnTo>
                  <a:cubicBezTo>
                    <a:pt x="7497" y="10919"/>
                    <a:pt x="7707" y="11095"/>
                    <a:pt x="7707" y="11308"/>
                  </a:cubicBezTo>
                  <a:cubicBezTo>
                    <a:pt x="7707" y="11429"/>
                    <a:pt x="7802" y="11524"/>
                    <a:pt x="7923" y="11524"/>
                  </a:cubicBezTo>
                  <a:cubicBezTo>
                    <a:pt x="8041" y="11524"/>
                    <a:pt x="8139" y="11429"/>
                    <a:pt x="8139" y="11308"/>
                  </a:cubicBezTo>
                  <a:cubicBezTo>
                    <a:pt x="8139" y="10856"/>
                    <a:pt x="7736" y="10488"/>
                    <a:pt x="7241" y="10488"/>
                  </a:cubicBezTo>
                  <a:lnTo>
                    <a:pt x="5891" y="10488"/>
                  </a:lnTo>
                  <a:lnTo>
                    <a:pt x="5891" y="9877"/>
                  </a:lnTo>
                  <a:lnTo>
                    <a:pt x="6107" y="9877"/>
                  </a:lnTo>
                  <a:cubicBezTo>
                    <a:pt x="6541" y="9877"/>
                    <a:pt x="6895" y="9523"/>
                    <a:pt x="6898" y="9086"/>
                  </a:cubicBezTo>
                  <a:lnTo>
                    <a:pt x="6898" y="8351"/>
                  </a:lnTo>
                  <a:close/>
                  <a:moveTo>
                    <a:pt x="13675" y="432"/>
                  </a:moveTo>
                  <a:lnTo>
                    <a:pt x="13675" y="13458"/>
                  </a:lnTo>
                  <a:lnTo>
                    <a:pt x="10053" y="13458"/>
                  </a:lnTo>
                  <a:cubicBezTo>
                    <a:pt x="10059" y="13435"/>
                    <a:pt x="10059" y="13412"/>
                    <a:pt x="10059" y="13386"/>
                  </a:cubicBezTo>
                  <a:lnTo>
                    <a:pt x="10059" y="12811"/>
                  </a:lnTo>
                  <a:cubicBezTo>
                    <a:pt x="10059" y="12750"/>
                    <a:pt x="10053" y="12690"/>
                    <a:pt x="10045" y="12629"/>
                  </a:cubicBezTo>
                  <a:cubicBezTo>
                    <a:pt x="10977" y="12557"/>
                    <a:pt x="11700" y="11777"/>
                    <a:pt x="11700" y="10842"/>
                  </a:cubicBezTo>
                  <a:lnTo>
                    <a:pt x="11700" y="6348"/>
                  </a:lnTo>
                  <a:cubicBezTo>
                    <a:pt x="11959" y="6256"/>
                    <a:pt x="12132" y="6011"/>
                    <a:pt x="12132" y="5735"/>
                  </a:cubicBezTo>
                  <a:lnTo>
                    <a:pt x="12132" y="5231"/>
                  </a:lnTo>
                  <a:lnTo>
                    <a:pt x="12664" y="5231"/>
                  </a:lnTo>
                  <a:cubicBezTo>
                    <a:pt x="13007" y="5231"/>
                    <a:pt x="13283" y="4955"/>
                    <a:pt x="13286" y="4612"/>
                  </a:cubicBezTo>
                  <a:lnTo>
                    <a:pt x="13286" y="1673"/>
                  </a:lnTo>
                  <a:cubicBezTo>
                    <a:pt x="13283" y="1330"/>
                    <a:pt x="13007" y="1054"/>
                    <a:pt x="12664" y="1051"/>
                  </a:cubicBezTo>
                  <a:lnTo>
                    <a:pt x="12103" y="1051"/>
                  </a:lnTo>
                  <a:lnTo>
                    <a:pt x="12103" y="432"/>
                  </a:lnTo>
                  <a:close/>
                  <a:moveTo>
                    <a:pt x="4365" y="12163"/>
                  </a:moveTo>
                  <a:cubicBezTo>
                    <a:pt x="4722" y="12166"/>
                    <a:pt x="5013" y="12454"/>
                    <a:pt x="5013" y="12811"/>
                  </a:cubicBezTo>
                  <a:lnTo>
                    <a:pt x="5013" y="13386"/>
                  </a:lnTo>
                  <a:cubicBezTo>
                    <a:pt x="5013" y="13427"/>
                    <a:pt x="4981" y="13458"/>
                    <a:pt x="4941" y="13458"/>
                  </a:cubicBezTo>
                  <a:lnTo>
                    <a:pt x="4270" y="13458"/>
                  </a:lnTo>
                  <a:lnTo>
                    <a:pt x="4270" y="12839"/>
                  </a:lnTo>
                  <a:cubicBezTo>
                    <a:pt x="4270" y="12721"/>
                    <a:pt x="4172" y="12624"/>
                    <a:pt x="4054" y="12624"/>
                  </a:cubicBezTo>
                  <a:cubicBezTo>
                    <a:pt x="3933" y="12624"/>
                    <a:pt x="3838" y="12721"/>
                    <a:pt x="3838" y="12839"/>
                  </a:cubicBezTo>
                  <a:lnTo>
                    <a:pt x="3838" y="13458"/>
                  </a:lnTo>
                  <a:lnTo>
                    <a:pt x="2943" y="13458"/>
                  </a:lnTo>
                  <a:lnTo>
                    <a:pt x="2943" y="12839"/>
                  </a:lnTo>
                  <a:cubicBezTo>
                    <a:pt x="2943" y="12721"/>
                    <a:pt x="2848" y="12624"/>
                    <a:pt x="2727" y="12624"/>
                  </a:cubicBezTo>
                  <a:cubicBezTo>
                    <a:pt x="2609" y="12624"/>
                    <a:pt x="2511" y="12721"/>
                    <a:pt x="2511" y="12839"/>
                  </a:cubicBezTo>
                  <a:lnTo>
                    <a:pt x="2511" y="13458"/>
                  </a:lnTo>
                  <a:lnTo>
                    <a:pt x="1835" y="13458"/>
                  </a:lnTo>
                  <a:cubicBezTo>
                    <a:pt x="1833" y="13459"/>
                    <a:pt x="1831" y="13459"/>
                    <a:pt x="1830" y="13459"/>
                  </a:cubicBezTo>
                  <a:cubicBezTo>
                    <a:pt x="1792" y="13459"/>
                    <a:pt x="1760" y="13425"/>
                    <a:pt x="1760" y="13386"/>
                  </a:cubicBezTo>
                  <a:lnTo>
                    <a:pt x="1760" y="12811"/>
                  </a:lnTo>
                  <a:cubicBezTo>
                    <a:pt x="1760" y="12454"/>
                    <a:pt x="2048" y="12163"/>
                    <a:pt x="2407" y="12163"/>
                  </a:cubicBezTo>
                  <a:close/>
                  <a:moveTo>
                    <a:pt x="5940" y="13194"/>
                  </a:moveTo>
                  <a:lnTo>
                    <a:pt x="5940" y="13389"/>
                  </a:lnTo>
                  <a:cubicBezTo>
                    <a:pt x="5940" y="13412"/>
                    <a:pt x="5940" y="13435"/>
                    <a:pt x="5945" y="13461"/>
                  </a:cubicBezTo>
                  <a:lnTo>
                    <a:pt x="5442" y="13461"/>
                  </a:lnTo>
                  <a:cubicBezTo>
                    <a:pt x="5447" y="13435"/>
                    <a:pt x="5447" y="13412"/>
                    <a:pt x="5447" y="13386"/>
                  </a:cubicBezTo>
                  <a:lnTo>
                    <a:pt x="5447" y="13194"/>
                  </a:lnTo>
                  <a:close/>
                  <a:moveTo>
                    <a:pt x="8980" y="12166"/>
                  </a:moveTo>
                  <a:cubicBezTo>
                    <a:pt x="9337" y="12166"/>
                    <a:pt x="9627" y="12454"/>
                    <a:pt x="9627" y="12814"/>
                  </a:cubicBezTo>
                  <a:lnTo>
                    <a:pt x="9627" y="13389"/>
                  </a:lnTo>
                  <a:cubicBezTo>
                    <a:pt x="9627" y="13427"/>
                    <a:pt x="9596" y="13461"/>
                    <a:pt x="9555" y="13461"/>
                  </a:cubicBezTo>
                  <a:lnTo>
                    <a:pt x="8879" y="13461"/>
                  </a:lnTo>
                  <a:lnTo>
                    <a:pt x="8879" y="12839"/>
                  </a:lnTo>
                  <a:cubicBezTo>
                    <a:pt x="8879" y="12721"/>
                    <a:pt x="8781" y="12624"/>
                    <a:pt x="8663" y="12624"/>
                  </a:cubicBezTo>
                  <a:cubicBezTo>
                    <a:pt x="8542" y="12624"/>
                    <a:pt x="8447" y="12721"/>
                    <a:pt x="8447" y="12839"/>
                  </a:cubicBezTo>
                  <a:lnTo>
                    <a:pt x="8447" y="13461"/>
                  </a:lnTo>
                  <a:lnTo>
                    <a:pt x="7552" y="13461"/>
                  </a:lnTo>
                  <a:lnTo>
                    <a:pt x="7552" y="12839"/>
                  </a:lnTo>
                  <a:cubicBezTo>
                    <a:pt x="7552" y="12721"/>
                    <a:pt x="7457" y="12624"/>
                    <a:pt x="7336" y="12624"/>
                  </a:cubicBezTo>
                  <a:cubicBezTo>
                    <a:pt x="7218" y="12624"/>
                    <a:pt x="7120" y="12721"/>
                    <a:pt x="7120" y="12839"/>
                  </a:cubicBezTo>
                  <a:lnTo>
                    <a:pt x="7120" y="13461"/>
                  </a:lnTo>
                  <a:lnTo>
                    <a:pt x="6443" y="13461"/>
                  </a:lnTo>
                  <a:cubicBezTo>
                    <a:pt x="6403" y="13461"/>
                    <a:pt x="6371" y="13427"/>
                    <a:pt x="6371" y="13389"/>
                  </a:cubicBezTo>
                  <a:lnTo>
                    <a:pt x="6371" y="12814"/>
                  </a:lnTo>
                  <a:cubicBezTo>
                    <a:pt x="6371" y="12454"/>
                    <a:pt x="6662" y="12166"/>
                    <a:pt x="7019" y="12166"/>
                  </a:cubicBezTo>
                  <a:close/>
                  <a:moveTo>
                    <a:pt x="14107" y="13890"/>
                  </a:moveTo>
                  <a:cubicBezTo>
                    <a:pt x="14225" y="13890"/>
                    <a:pt x="14323" y="13988"/>
                    <a:pt x="14323" y="14106"/>
                  </a:cubicBezTo>
                  <a:cubicBezTo>
                    <a:pt x="14323" y="14227"/>
                    <a:pt x="14225" y="14322"/>
                    <a:pt x="14107" y="14322"/>
                  </a:cubicBezTo>
                  <a:lnTo>
                    <a:pt x="649" y="14322"/>
                  </a:lnTo>
                  <a:cubicBezTo>
                    <a:pt x="528" y="14322"/>
                    <a:pt x="433" y="14227"/>
                    <a:pt x="433" y="14106"/>
                  </a:cubicBezTo>
                  <a:cubicBezTo>
                    <a:pt x="433" y="13988"/>
                    <a:pt x="528" y="13890"/>
                    <a:pt x="649" y="13890"/>
                  </a:cubicBezTo>
                  <a:close/>
                  <a:moveTo>
                    <a:pt x="11024" y="0"/>
                  </a:moveTo>
                  <a:cubicBezTo>
                    <a:pt x="10905" y="0"/>
                    <a:pt x="10808" y="98"/>
                    <a:pt x="10808" y="216"/>
                  </a:cubicBezTo>
                  <a:lnTo>
                    <a:pt x="10808" y="1051"/>
                  </a:lnTo>
                  <a:lnTo>
                    <a:pt x="10304" y="1051"/>
                  </a:lnTo>
                  <a:cubicBezTo>
                    <a:pt x="9961" y="1051"/>
                    <a:pt x="9685" y="1327"/>
                    <a:pt x="9685" y="1670"/>
                  </a:cubicBezTo>
                  <a:lnTo>
                    <a:pt x="9685" y="4612"/>
                  </a:lnTo>
                  <a:cubicBezTo>
                    <a:pt x="9685" y="4955"/>
                    <a:pt x="9961" y="5231"/>
                    <a:pt x="10304" y="5231"/>
                  </a:cubicBezTo>
                  <a:lnTo>
                    <a:pt x="10836" y="5231"/>
                  </a:lnTo>
                  <a:lnTo>
                    <a:pt x="10836" y="5735"/>
                  </a:lnTo>
                  <a:cubicBezTo>
                    <a:pt x="10836" y="6011"/>
                    <a:pt x="11009" y="6256"/>
                    <a:pt x="11268" y="6348"/>
                  </a:cubicBezTo>
                  <a:lnTo>
                    <a:pt x="11268" y="10842"/>
                  </a:lnTo>
                  <a:cubicBezTo>
                    <a:pt x="11268" y="11579"/>
                    <a:pt x="10681" y="12180"/>
                    <a:pt x="9944" y="12200"/>
                  </a:cubicBezTo>
                  <a:cubicBezTo>
                    <a:pt x="10203" y="11774"/>
                    <a:pt x="10333" y="11285"/>
                    <a:pt x="10333" y="10735"/>
                  </a:cubicBezTo>
                  <a:cubicBezTo>
                    <a:pt x="10333" y="10505"/>
                    <a:pt x="10310" y="10272"/>
                    <a:pt x="10266" y="10041"/>
                  </a:cubicBezTo>
                  <a:cubicBezTo>
                    <a:pt x="10543" y="9837"/>
                    <a:pt x="10707" y="9515"/>
                    <a:pt x="10707" y="9169"/>
                  </a:cubicBezTo>
                  <a:lnTo>
                    <a:pt x="10707" y="8127"/>
                  </a:lnTo>
                  <a:cubicBezTo>
                    <a:pt x="10704" y="6883"/>
                    <a:pt x="9731" y="5856"/>
                    <a:pt x="8487" y="5789"/>
                  </a:cubicBezTo>
                  <a:cubicBezTo>
                    <a:pt x="8228" y="5455"/>
                    <a:pt x="7828" y="5260"/>
                    <a:pt x="7408" y="5260"/>
                  </a:cubicBezTo>
                  <a:lnTo>
                    <a:pt x="3948" y="5260"/>
                  </a:lnTo>
                  <a:cubicBezTo>
                    <a:pt x="3524" y="5260"/>
                    <a:pt x="3124" y="5455"/>
                    <a:pt x="2868" y="5789"/>
                  </a:cubicBezTo>
                  <a:cubicBezTo>
                    <a:pt x="2537" y="5807"/>
                    <a:pt x="2215" y="5893"/>
                    <a:pt x="1921" y="6043"/>
                  </a:cubicBezTo>
                  <a:cubicBezTo>
                    <a:pt x="1814" y="6097"/>
                    <a:pt x="1774" y="6227"/>
                    <a:pt x="1829" y="6333"/>
                  </a:cubicBezTo>
                  <a:cubicBezTo>
                    <a:pt x="1865" y="6408"/>
                    <a:pt x="1940" y="6450"/>
                    <a:pt x="2019" y="6450"/>
                  </a:cubicBezTo>
                  <a:cubicBezTo>
                    <a:pt x="2053" y="6450"/>
                    <a:pt x="2087" y="6442"/>
                    <a:pt x="2120" y="6426"/>
                  </a:cubicBezTo>
                  <a:cubicBezTo>
                    <a:pt x="2281" y="6345"/>
                    <a:pt x="2453" y="6285"/>
                    <a:pt x="2632" y="6250"/>
                  </a:cubicBezTo>
                  <a:lnTo>
                    <a:pt x="2632" y="6250"/>
                  </a:lnTo>
                  <a:cubicBezTo>
                    <a:pt x="2597" y="6374"/>
                    <a:pt x="2577" y="6500"/>
                    <a:pt x="2577" y="6627"/>
                  </a:cubicBezTo>
                  <a:lnTo>
                    <a:pt x="2577" y="8038"/>
                  </a:lnTo>
                  <a:cubicBezTo>
                    <a:pt x="2088" y="8259"/>
                    <a:pt x="1774" y="8746"/>
                    <a:pt x="1771" y="9281"/>
                  </a:cubicBezTo>
                  <a:lnTo>
                    <a:pt x="1771" y="9823"/>
                  </a:lnTo>
                  <a:lnTo>
                    <a:pt x="1731" y="9823"/>
                  </a:lnTo>
                  <a:cubicBezTo>
                    <a:pt x="1636" y="9823"/>
                    <a:pt x="1541" y="9800"/>
                    <a:pt x="1457" y="9762"/>
                  </a:cubicBezTo>
                  <a:cubicBezTo>
                    <a:pt x="1227" y="9653"/>
                    <a:pt x="1080" y="9422"/>
                    <a:pt x="1077" y="9169"/>
                  </a:cubicBezTo>
                  <a:lnTo>
                    <a:pt x="1077" y="8127"/>
                  </a:lnTo>
                  <a:cubicBezTo>
                    <a:pt x="1077" y="7701"/>
                    <a:pt x="1219" y="7292"/>
                    <a:pt x="1478" y="6958"/>
                  </a:cubicBezTo>
                  <a:cubicBezTo>
                    <a:pt x="1608" y="6792"/>
                    <a:pt x="1460" y="6604"/>
                    <a:pt x="1302" y="6604"/>
                  </a:cubicBezTo>
                  <a:cubicBezTo>
                    <a:pt x="1244" y="6604"/>
                    <a:pt x="1185" y="6629"/>
                    <a:pt x="1138" y="6690"/>
                  </a:cubicBezTo>
                  <a:cubicBezTo>
                    <a:pt x="818" y="7102"/>
                    <a:pt x="646" y="7606"/>
                    <a:pt x="646" y="8127"/>
                  </a:cubicBezTo>
                  <a:lnTo>
                    <a:pt x="646" y="9169"/>
                  </a:lnTo>
                  <a:cubicBezTo>
                    <a:pt x="649" y="9529"/>
                    <a:pt x="827" y="9866"/>
                    <a:pt x="1124" y="10067"/>
                  </a:cubicBezTo>
                  <a:cubicBezTo>
                    <a:pt x="1083" y="10286"/>
                    <a:pt x="1060" y="10511"/>
                    <a:pt x="1060" y="10735"/>
                  </a:cubicBezTo>
                  <a:cubicBezTo>
                    <a:pt x="1060" y="11305"/>
                    <a:pt x="1204" y="11812"/>
                    <a:pt x="1483" y="12249"/>
                  </a:cubicBezTo>
                  <a:cubicBezTo>
                    <a:pt x="1380" y="12419"/>
                    <a:pt x="1325" y="12612"/>
                    <a:pt x="1325" y="12811"/>
                  </a:cubicBezTo>
                  <a:lnTo>
                    <a:pt x="1325" y="13386"/>
                  </a:lnTo>
                  <a:cubicBezTo>
                    <a:pt x="1325" y="13409"/>
                    <a:pt x="1328" y="13435"/>
                    <a:pt x="1331" y="13458"/>
                  </a:cubicBezTo>
                  <a:lnTo>
                    <a:pt x="649" y="13458"/>
                  </a:lnTo>
                  <a:cubicBezTo>
                    <a:pt x="289" y="13458"/>
                    <a:pt x="1" y="13749"/>
                    <a:pt x="1" y="14106"/>
                  </a:cubicBezTo>
                  <a:cubicBezTo>
                    <a:pt x="1" y="14463"/>
                    <a:pt x="289" y="14754"/>
                    <a:pt x="649" y="14754"/>
                  </a:cubicBezTo>
                  <a:lnTo>
                    <a:pt x="14107" y="14754"/>
                  </a:lnTo>
                  <a:cubicBezTo>
                    <a:pt x="14464" y="14754"/>
                    <a:pt x="14754" y="14463"/>
                    <a:pt x="14754" y="14106"/>
                  </a:cubicBezTo>
                  <a:cubicBezTo>
                    <a:pt x="14754" y="13749"/>
                    <a:pt x="14464" y="13458"/>
                    <a:pt x="14107" y="13458"/>
                  </a:cubicBezTo>
                  <a:lnTo>
                    <a:pt x="14107" y="216"/>
                  </a:lnTo>
                  <a:cubicBezTo>
                    <a:pt x="14107" y="98"/>
                    <a:pt x="14012" y="0"/>
                    <a:pt x="138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92" name="Google Shape;1192;p102"/>
            <p:cNvSpPr/>
            <p:nvPr/>
          </p:nvSpPr>
          <p:spPr>
            <a:xfrm>
              <a:off x="4033375" y="3404975"/>
              <a:ext cx="32425" cy="10825"/>
            </a:xfrm>
            <a:custGeom>
              <a:avLst/>
              <a:gdLst/>
              <a:ahLst/>
              <a:cxnLst/>
              <a:rect l="l" t="t" r="r" b="b"/>
              <a:pathLst>
                <a:path w="1297" h="433" extrusionOk="0">
                  <a:moveTo>
                    <a:pt x="217" y="1"/>
                  </a:moveTo>
                  <a:cubicBezTo>
                    <a:pt x="99" y="1"/>
                    <a:pt x="1" y="96"/>
                    <a:pt x="1" y="216"/>
                  </a:cubicBezTo>
                  <a:cubicBezTo>
                    <a:pt x="1" y="334"/>
                    <a:pt x="99" y="432"/>
                    <a:pt x="217" y="432"/>
                  </a:cubicBezTo>
                  <a:lnTo>
                    <a:pt x="1080" y="432"/>
                  </a:lnTo>
                  <a:cubicBezTo>
                    <a:pt x="1201" y="432"/>
                    <a:pt x="1296" y="334"/>
                    <a:pt x="1296" y="216"/>
                  </a:cubicBezTo>
                  <a:cubicBezTo>
                    <a:pt x="1296" y="96"/>
                    <a:pt x="1201" y="1"/>
                    <a:pt x="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93" name="Google Shape;1193;p102"/>
            <p:cNvSpPr/>
            <p:nvPr/>
          </p:nvSpPr>
          <p:spPr>
            <a:xfrm>
              <a:off x="4103975" y="3404975"/>
              <a:ext cx="32425" cy="10825"/>
            </a:xfrm>
            <a:custGeom>
              <a:avLst/>
              <a:gdLst/>
              <a:ahLst/>
              <a:cxnLst/>
              <a:rect l="l" t="t" r="r" b="b"/>
              <a:pathLst>
                <a:path w="1297" h="433" extrusionOk="0">
                  <a:moveTo>
                    <a:pt x="217" y="1"/>
                  </a:moveTo>
                  <a:cubicBezTo>
                    <a:pt x="99" y="1"/>
                    <a:pt x="1" y="96"/>
                    <a:pt x="1" y="216"/>
                  </a:cubicBezTo>
                  <a:cubicBezTo>
                    <a:pt x="1" y="334"/>
                    <a:pt x="99" y="432"/>
                    <a:pt x="217" y="432"/>
                  </a:cubicBezTo>
                  <a:lnTo>
                    <a:pt x="1080" y="432"/>
                  </a:lnTo>
                  <a:cubicBezTo>
                    <a:pt x="1201" y="432"/>
                    <a:pt x="1296" y="334"/>
                    <a:pt x="1296" y="216"/>
                  </a:cubicBezTo>
                  <a:cubicBezTo>
                    <a:pt x="1296" y="96"/>
                    <a:pt x="1201" y="1"/>
                    <a:pt x="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94" name="Google Shape;1194;p102"/>
            <p:cNvSpPr/>
            <p:nvPr/>
          </p:nvSpPr>
          <p:spPr>
            <a:xfrm>
              <a:off x="4025900" y="3454850"/>
              <a:ext cx="12625" cy="10825"/>
            </a:xfrm>
            <a:custGeom>
              <a:avLst/>
              <a:gdLst/>
              <a:ahLst/>
              <a:cxnLst/>
              <a:rect l="l" t="t" r="r" b="b"/>
              <a:pathLst>
                <a:path w="505" h="433" extrusionOk="0">
                  <a:moveTo>
                    <a:pt x="288" y="1"/>
                  </a:moveTo>
                  <a:cubicBezTo>
                    <a:pt x="95" y="1"/>
                    <a:pt x="0" y="234"/>
                    <a:pt x="136" y="369"/>
                  </a:cubicBezTo>
                  <a:cubicBezTo>
                    <a:pt x="179" y="413"/>
                    <a:pt x="233" y="432"/>
                    <a:pt x="287" y="432"/>
                  </a:cubicBezTo>
                  <a:cubicBezTo>
                    <a:pt x="397" y="432"/>
                    <a:pt x="504" y="347"/>
                    <a:pt x="504" y="216"/>
                  </a:cubicBezTo>
                  <a:cubicBezTo>
                    <a:pt x="504" y="98"/>
                    <a:pt x="406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95" name="Google Shape;1195;p102"/>
            <p:cNvSpPr/>
            <p:nvPr/>
          </p:nvSpPr>
          <p:spPr>
            <a:xfrm>
              <a:off x="4025900" y="3477225"/>
              <a:ext cx="12625" cy="10825"/>
            </a:xfrm>
            <a:custGeom>
              <a:avLst/>
              <a:gdLst/>
              <a:ahLst/>
              <a:cxnLst/>
              <a:rect l="l" t="t" r="r" b="b"/>
              <a:pathLst>
                <a:path w="505" h="433" extrusionOk="0">
                  <a:moveTo>
                    <a:pt x="288" y="1"/>
                  </a:moveTo>
                  <a:cubicBezTo>
                    <a:pt x="95" y="1"/>
                    <a:pt x="0" y="234"/>
                    <a:pt x="136" y="369"/>
                  </a:cubicBezTo>
                  <a:cubicBezTo>
                    <a:pt x="179" y="413"/>
                    <a:pt x="233" y="433"/>
                    <a:pt x="287" y="433"/>
                  </a:cubicBezTo>
                  <a:cubicBezTo>
                    <a:pt x="397" y="433"/>
                    <a:pt x="504" y="347"/>
                    <a:pt x="504" y="217"/>
                  </a:cubicBezTo>
                  <a:cubicBezTo>
                    <a:pt x="504" y="99"/>
                    <a:pt x="406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96" name="Google Shape;1196;p102"/>
            <p:cNvSpPr/>
            <p:nvPr/>
          </p:nvSpPr>
          <p:spPr>
            <a:xfrm>
              <a:off x="4129600" y="3454850"/>
              <a:ext cx="12700" cy="10825"/>
            </a:xfrm>
            <a:custGeom>
              <a:avLst/>
              <a:gdLst/>
              <a:ahLst/>
              <a:cxnLst/>
              <a:rect l="l" t="t" r="r" b="b"/>
              <a:pathLst>
                <a:path w="508" h="433" extrusionOk="0">
                  <a:moveTo>
                    <a:pt x="291" y="1"/>
                  </a:moveTo>
                  <a:cubicBezTo>
                    <a:pt x="98" y="1"/>
                    <a:pt x="1" y="234"/>
                    <a:pt x="139" y="369"/>
                  </a:cubicBezTo>
                  <a:cubicBezTo>
                    <a:pt x="183" y="413"/>
                    <a:pt x="237" y="432"/>
                    <a:pt x="290" y="432"/>
                  </a:cubicBezTo>
                  <a:cubicBezTo>
                    <a:pt x="401" y="432"/>
                    <a:pt x="507" y="347"/>
                    <a:pt x="507" y="216"/>
                  </a:cubicBezTo>
                  <a:cubicBezTo>
                    <a:pt x="507" y="98"/>
                    <a:pt x="409" y="1"/>
                    <a:pt x="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97" name="Google Shape;1197;p102"/>
            <p:cNvSpPr/>
            <p:nvPr/>
          </p:nvSpPr>
          <p:spPr>
            <a:xfrm>
              <a:off x="4129600" y="3477225"/>
              <a:ext cx="12700" cy="10825"/>
            </a:xfrm>
            <a:custGeom>
              <a:avLst/>
              <a:gdLst/>
              <a:ahLst/>
              <a:cxnLst/>
              <a:rect l="l" t="t" r="r" b="b"/>
              <a:pathLst>
                <a:path w="508" h="433" extrusionOk="0">
                  <a:moveTo>
                    <a:pt x="291" y="1"/>
                  </a:moveTo>
                  <a:cubicBezTo>
                    <a:pt x="98" y="1"/>
                    <a:pt x="1" y="234"/>
                    <a:pt x="139" y="369"/>
                  </a:cubicBezTo>
                  <a:cubicBezTo>
                    <a:pt x="183" y="413"/>
                    <a:pt x="237" y="433"/>
                    <a:pt x="290" y="433"/>
                  </a:cubicBezTo>
                  <a:cubicBezTo>
                    <a:pt x="401" y="433"/>
                    <a:pt x="507" y="347"/>
                    <a:pt x="507" y="217"/>
                  </a:cubicBezTo>
                  <a:cubicBezTo>
                    <a:pt x="507" y="99"/>
                    <a:pt x="409" y="1"/>
                    <a:pt x="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198" name="Google Shape;1198;p102"/>
          <p:cNvGrpSpPr/>
          <p:nvPr/>
        </p:nvGrpSpPr>
        <p:grpSpPr>
          <a:xfrm>
            <a:off x="7108595" y="1675227"/>
            <a:ext cx="564972" cy="564972"/>
            <a:chOff x="7012375" y="2654500"/>
            <a:chExt cx="368925" cy="368925"/>
          </a:xfrm>
        </p:grpSpPr>
        <p:sp>
          <p:nvSpPr>
            <p:cNvPr id="1199" name="Google Shape;1199;p102"/>
            <p:cNvSpPr/>
            <p:nvPr/>
          </p:nvSpPr>
          <p:spPr>
            <a:xfrm>
              <a:off x="7198775" y="2837225"/>
              <a:ext cx="11825" cy="10125"/>
            </a:xfrm>
            <a:custGeom>
              <a:avLst/>
              <a:gdLst/>
              <a:ahLst/>
              <a:cxnLst/>
              <a:rect l="l" t="t" r="r" b="b"/>
              <a:pathLst>
                <a:path w="473" h="405" extrusionOk="0">
                  <a:moveTo>
                    <a:pt x="271" y="0"/>
                  </a:moveTo>
                  <a:cubicBezTo>
                    <a:pt x="90" y="0"/>
                    <a:pt x="0" y="219"/>
                    <a:pt x="127" y="346"/>
                  </a:cubicBezTo>
                  <a:cubicBezTo>
                    <a:pt x="168" y="387"/>
                    <a:pt x="218" y="405"/>
                    <a:pt x="268" y="405"/>
                  </a:cubicBezTo>
                  <a:cubicBezTo>
                    <a:pt x="371" y="405"/>
                    <a:pt x="471" y="324"/>
                    <a:pt x="473" y="202"/>
                  </a:cubicBezTo>
                  <a:cubicBezTo>
                    <a:pt x="473" y="92"/>
                    <a:pt x="380" y="0"/>
                    <a:pt x="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0" name="Google Shape;1200;p102"/>
            <p:cNvSpPr/>
            <p:nvPr/>
          </p:nvSpPr>
          <p:spPr>
            <a:xfrm>
              <a:off x="7198775" y="2859525"/>
              <a:ext cx="11825" cy="10150"/>
            </a:xfrm>
            <a:custGeom>
              <a:avLst/>
              <a:gdLst/>
              <a:ahLst/>
              <a:cxnLst/>
              <a:rect l="l" t="t" r="r" b="b"/>
              <a:pathLst>
                <a:path w="473" h="406" extrusionOk="0">
                  <a:moveTo>
                    <a:pt x="271" y="1"/>
                  </a:moveTo>
                  <a:cubicBezTo>
                    <a:pt x="90" y="1"/>
                    <a:pt x="0" y="219"/>
                    <a:pt x="127" y="346"/>
                  </a:cubicBezTo>
                  <a:cubicBezTo>
                    <a:pt x="168" y="387"/>
                    <a:pt x="219" y="405"/>
                    <a:pt x="268" y="405"/>
                  </a:cubicBezTo>
                  <a:cubicBezTo>
                    <a:pt x="371" y="405"/>
                    <a:pt x="471" y="326"/>
                    <a:pt x="473" y="205"/>
                  </a:cubicBezTo>
                  <a:cubicBezTo>
                    <a:pt x="473" y="93"/>
                    <a:pt x="380" y="1"/>
                    <a:pt x="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1" name="Google Shape;1201;p102"/>
            <p:cNvSpPr/>
            <p:nvPr/>
          </p:nvSpPr>
          <p:spPr>
            <a:xfrm>
              <a:off x="7102050" y="2786975"/>
              <a:ext cx="32400" cy="10825"/>
            </a:xfrm>
            <a:custGeom>
              <a:avLst/>
              <a:gdLst/>
              <a:ahLst/>
              <a:cxnLst/>
              <a:rect l="l" t="t" r="r" b="b"/>
              <a:pathLst>
                <a:path w="1296" h="433" extrusionOk="0">
                  <a:moveTo>
                    <a:pt x="216" y="1"/>
                  </a:moveTo>
                  <a:cubicBezTo>
                    <a:pt x="98" y="1"/>
                    <a:pt x="0" y="96"/>
                    <a:pt x="0" y="217"/>
                  </a:cubicBezTo>
                  <a:cubicBezTo>
                    <a:pt x="0" y="335"/>
                    <a:pt x="98" y="433"/>
                    <a:pt x="216" y="433"/>
                  </a:cubicBezTo>
                  <a:lnTo>
                    <a:pt x="1080" y="433"/>
                  </a:lnTo>
                  <a:cubicBezTo>
                    <a:pt x="1201" y="433"/>
                    <a:pt x="1296" y="335"/>
                    <a:pt x="1296" y="217"/>
                  </a:cubicBezTo>
                  <a:cubicBezTo>
                    <a:pt x="1296" y="96"/>
                    <a:pt x="1201" y="1"/>
                    <a:pt x="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2" name="Google Shape;1202;p102"/>
            <p:cNvSpPr/>
            <p:nvPr/>
          </p:nvSpPr>
          <p:spPr>
            <a:xfrm>
              <a:off x="7172650" y="2786975"/>
              <a:ext cx="32400" cy="10825"/>
            </a:xfrm>
            <a:custGeom>
              <a:avLst/>
              <a:gdLst/>
              <a:ahLst/>
              <a:cxnLst/>
              <a:rect l="l" t="t" r="r" b="b"/>
              <a:pathLst>
                <a:path w="1296" h="433" extrusionOk="0">
                  <a:moveTo>
                    <a:pt x="216" y="1"/>
                  </a:moveTo>
                  <a:cubicBezTo>
                    <a:pt x="98" y="1"/>
                    <a:pt x="1" y="96"/>
                    <a:pt x="1" y="217"/>
                  </a:cubicBezTo>
                  <a:cubicBezTo>
                    <a:pt x="1" y="335"/>
                    <a:pt x="98" y="433"/>
                    <a:pt x="216" y="433"/>
                  </a:cubicBezTo>
                  <a:lnTo>
                    <a:pt x="1080" y="433"/>
                  </a:lnTo>
                  <a:cubicBezTo>
                    <a:pt x="1201" y="433"/>
                    <a:pt x="1296" y="335"/>
                    <a:pt x="1296" y="217"/>
                  </a:cubicBezTo>
                  <a:cubicBezTo>
                    <a:pt x="1296" y="96"/>
                    <a:pt x="1201" y="1"/>
                    <a:pt x="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3" name="Google Shape;1203;p102"/>
            <p:cNvSpPr/>
            <p:nvPr/>
          </p:nvSpPr>
          <p:spPr>
            <a:xfrm>
              <a:off x="7012375" y="2654500"/>
              <a:ext cx="368925" cy="368925"/>
            </a:xfrm>
            <a:custGeom>
              <a:avLst/>
              <a:gdLst/>
              <a:ahLst/>
              <a:cxnLst/>
              <a:rect l="l" t="t" r="r" b="b"/>
              <a:pathLst>
                <a:path w="14757" h="14757" extrusionOk="0">
                  <a:moveTo>
                    <a:pt x="9507" y="429"/>
                  </a:moveTo>
                  <a:cubicBezTo>
                    <a:pt x="9557" y="429"/>
                    <a:pt x="9609" y="449"/>
                    <a:pt x="9656" y="495"/>
                  </a:cubicBezTo>
                  <a:lnTo>
                    <a:pt x="11369" y="2208"/>
                  </a:lnTo>
                  <a:cubicBezTo>
                    <a:pt x="11409" y="2245"/>
                    <a:pt x="11432" y="2303"/>
                    <a:pt x="11432" y="2361"/>
                  </a:cubicBezTo>
                  <a:cubicBezTo>
                    <a:pt x="11432" y="2490"/>
                    <a:pt x="11325" y="2576"/>
                    <a:pt x="11212" y="2576"/>
                  </a:cubicBezTo>
                  <a:cubicBezTo>
                    <a:pt x="11159" y="2576"/>
                    <a:pt x="11105" y="2557"/>
                    <a:pt x="11061" y="2513"/>
                  </a:cubicBezTo>
                  <a:lnTo>
                    <a:pt x="9351" y="800"/>
                  </a:lnTo>
                  <a:cubicBezTo>
                    <a:pt x="9194" y="645"/>
                    <a:pt x="9339" y="429"/>
                    <a:pt x="9507" y="429"/>
                  </a:cubicBezTo>
                  <a:close/>
                  <a:moveTo>
                    <a:pt x="13246" y="6054"/>
                  </a:moveTo>
                  <a:cubicBezTo>
                    <a:pt x="13542" y="6057"/>
                    <a:pt x="13686" y="6414"/>
                    <a:pt x="13479" y="6621"/>
                  </a:cubicBezTo>
                  <a:cubicBezTo>
                    <a:pt x="13411" y="6688"/>
                    <a:pt x="13328" y="6718"/>
                    <a:pt x="13247" y="6718"/>
                  </a:cubicBezTo>
                  <a:cubicBezTo>
                    <a:pt x="13076" y="6718"/>
                    <a:pt x="12913" y="6586"/>
                    <a:pt x="12915" y="6385"/>
                  </a:cubicBezTo>
                  <a:cubicBezTo>
                    <a:pt x="12915" y="6204"/>
                    <a:pt x="13061" y="6057"/>
                    <a:pt x="13243" y="6054"/>
                  </a:cubicBezTo>
                  <a:close/>
                  <a:moveTo>
                    <a:pt x="6083" y="6402"/>
                  </a:moveTo>
                  <a:cubicBezTo>
                    <a:pt x="6282" y="6402"/>
                    <a:pt x="6443" y="6564"/>
                    <a:pt x="6443" y="6762"/>
                  </a:cubicBezTo>
                  <a:lnTo>
                    <a:pt x="6443" y="7626"/>
                  </a:lnTo>
                  <a:cubicBezTo>
                    <a:pt x="6443" y="7824"/>
                    <a:pt x="6282" y="7986"/>
                    <a:pt x="6083" y="7986"/>
                  </a:cubicBezTo>
                  <a:lnTo>
                    <a:pt x="5220" y="7986"/>
                  </a:lnTo>
                  <a:cubicBezTo>
                    <a:pt x="5021" y="7986"/>
                    <a:pt x="4860" y="7824"/>
                    <a:pt x="4860" y="7626"/>
                  </a:cubicBezTo>
                  <a:lnTo>
                    <a:pt x="4860" y="6762"/>
                  </a:lnTo>
                  <a:cubicBezTo>
                    <a:pt x="4860" y="6564"/>
                    <a:pt x="5021" y="6402"/>
                    <a:pt x="5220" y="6402"/>
                  </a:cubicBezTo>
                  <a:close/>
                  <a:moveTo>
                    <a:pt x="8694" y="4793"/>
                  </a:moveTo>
                  <a:lnTo>
                    <a:pt x="8694" y="4793"/>
                  </a:lnTo>
                  <a:cubicBezTo>
                    <a:pt x="9595" y="4963"/>
                    <a:pt x="10243" y="5749"/>
                    <a:pt x="10246" y="6664"/>
                  </a:cubicBezTo>
                  <a:lnTo>
                    <a:pt x="10246" y="7706"/>
                  </a:lnTo>
                  <a:cubicBezTo>
                    <a:pt x="10246" y="8066"/>
                    <a:pt x="9955" y="8357"/>
                    <a:pt x="9595" y="8357"/>
                  </a:cubicBezTo>
                  <a:lnTo>
                    <a:pt x="9555" y="8357"/>
                  </a:lnTo>
                  <a:lnTo>
                    <a:pt x="9555" y="7819"/>
                  </a:lnTo>
                  <a:cubicBezTo>
                    <a:pt x="9552" y="7283"/>
                    <a:pt x="9238" y="6797"/>
                    <a:pt x="8749" y="6578"/>
                  </a:cubicBezTo>
                  <a:lnTo>
                    <a:pt x="8749" y="5167"/>
                  </a:lnTo>
                  <a:cubicBezTo>
                    <a:pt x="8749" y="5041"/>
                    <a:pt x="8732" y="4914"/>
                    <a:pt x="8694" y="4793"/>
                  </a:cubicBezTo>
                  <a:close/>
                  <a:moveTo>
                    <a:pt x="2606" y="4793"/>
                  </a:moveTo>
                  <a:lnTo>
                    <a:pt x="2606" y="4793"/>
                  </a:lnTo>
                  <a:cubicBezTo>
                    <a:pt x="2571" y="4914"/>
                    <a:pt x="2551" y="5041"/>
                    <a:pt x="2551" y="5170"/>
                  </a:cubicBezTo>
                  <a:lnTo>
                    <a:pt x="2551" y="6578"/>
                  </a:lnTo>
                  <a:cubicBezTo>
                    <a:pt x="2062" y="6800"/>
                    <a:pt x="1745" y="7286"/>
                    <a:pt x="1745" y="7822"/>
                  </a:cubicBezTo>
                  <a:lnTo>
                    <a:pt x="1745" y="8363"/>
                  </a:lnTo>
                  <a:lnTo>
                    <a:pt x="1705" y="8363"/>
                  </a:lnTo>
                  <a:cubicBezTo>
                    <a:pt x="1345" y="8363"/>
                    <a:pt x="1054" y="8069"/>
                    <a:pt x="1054" y="7709"/>
                  </a:cubicBezTo>
                  <a:lnTo>
                    <a:pt x="1054" y="6667"/>
                  </a:lnTo>
                  <a:cubicBezTo>
                    <a:pt x="1054" y="5752"/>
                    <a:pt x="1705" y="4966"/>
                    <a:pt x="2606" y="4793"/>
                  </a:cubicBezTo>
                  <a:close/>
                  <a:moveTo>
                    <a:pt x="13649" y="12105"/>
                  </a:moveTo>
                  <a:cubicBezTo>
                    <a:pt x="13637" y="13334"/>
                    <a:pt x="12638" y="14325"/>
                    <a:pt x="11412" y="14325"/>
                  </a:cubicBezTo>
                  <a:lnTo>
                    <a:pt x="3383" y="14325"/>
                  </a:lnTo>
                  <a:cubicBezTo>
                    <a:pt x="2148" y="14322"/>
                    <a:pt x="1141" y="13337"/>
                    <a:pt x="1112" y="12105"/>
                  </a:cubicBezTo>
                  <a:close/>
                  <a:moveTo>
                    <a:pt x="9505" y="0"/>
                  </a:moveTo>
                  <a:cubicBezTo>
                    <a:pt x="9338" y="0"/>
                    <a:pt x="9172" y="63"/>
                    <a:pt x="9046" y="190"/>
                  </a:cubicBezTo>
                  <a:cubicBezTo>
                    <a:pt x="8792" y="443"/>
                    <a:pt x="8792" y="855"/>
                    <a:pt x="9046" y="1108"/>
                  </a:cubicBezTo>
                  <a:lnTo>
                    <a:pt x="10756" y="2818"/>
                  </a:lnTo>
                  <a:cubicBezTo>
                    <a:pt x="10882" y="2945"/>
                    <a:pt x="11048" y="3008"/>
                    <a:pt x="11215" y="3008"/>
                  </a:cubicBezTo>
                  <a:cubicBezTo>
                    <a:pt x="11381" y="3008"/>
                    <a:pt x="11547" y="2945"/>
                    <a:pt x="11674" y="2818"/>
                  </a:cubicBezTo>
                  <a:cubicBezTo>
                    <a:pt x="11927" y="2565"/>
                    <a:pt x="11927" y="2153"/>
                    <a:pt x="11674" y="1900"/>
                  </a:cubicBezTo>
                  <a:lnTo>
                    <a:pt x="10974" y="1200"/>
                  </a:lnTo>
                  <a:lnTo>
                    <a:pt x="11435" y="740"/>
                  </a:lnTo>
                  <a:lnTo>
                    <a:pt x="12359" y="740"/>
                  </a:lnTo>
                  <a:cubicBezTo>
                    <a:pt x="12727" y="740"/>
                    <a:pt x="13027" y="1039"/>
                    <a:pt x="13027" y="1411"/>
                  </a:cubicBezTo>
                  <a:lnTo>
                    <a:pt x="13027" y="5657"/>
                  </a:lnTo>
                  <a:cubicBezTo>
                    <a:pt x="12704" y="5752"/>
                    <a:pt x="12480" y="6051"/>
                    <a:pt x="12480" y="6388"/>
                  </a:cubicBezTo>
                  <a:cubicBezTo>
                    <a:pt x="12480" y="6728"/>
                    <a:pt x="12704" y="7024"/>
                    <a:pt x="13027" y="7122"/>
                  </a:cubicBezTo>
                  <a:lnTo>
                    <a:pt x="13027" y="10810"/>
                  </a:lnTo>
                  <a:lnTo>
                    <a:pt x="11991" y="10810"/>
                  </a:lnTo>
                  <a:cubicBezTo>
                    <a:pt x="11872" y="10810"/>
                    <a:pt x="11775" y="10908"/>
                    <a:pt x="11775" y="11026"/>
                  </a:cubicBezTo>
                  <a:cubicBezTo>
                    <a:pt x="11775" y="11147"/>
                    <a:pt x="11872" y="11242"/>
                    <a:pt x="11991" y="11242"/>
                  </a:cubicBezTo>
                  <a:lnTo>
                    <a:pt x="14109" y="11242"/>
                  </a:lnTo>
                  <a:cubicBezTo>
                    <a:pt x="14227" y="11242"/>
                    <a:pt x="14325" y="11339"/>
                    <a:pt x="14325" y="11457"/>
                  </a:cubicBezTo>
                  <a:cubicBezTo>
                    <a:pt x="14325" y="11578"/>
                    <a:pt x="14227" y="11673"/>
                    <a:pt x="14109" y="11673"/>
                  </a:cubicBezTo>
                  <a:lnTo>
                    <a:pt x="651" y="11673"/>
                  </a:lnTo>
                  <a:cubicBezTo>
                    <a:pt x="530" y="11673"/>
                    <a:pt x="435" y="11578"/>
                    <a:pt x="435" y="11457"/>
                  </a:cubicBezTo>
                  <a:cubicBezTo>
                    <a:pt x="435" y="11339"/>
                    <a:pt x="530" y="11242"/>
                    <a:pt x="651" y="11242"/>
                  </a:cubicBezTo>
                  <a:lnTo>
                    <a:pt x="11064" y="11242"/>
                  </a:lnTo>
                  <a:cubicBezTo>
                    <a:pt x="11182" y="11242"/>
                    <a:pt x="11279" y="11147"/>
                    <a:pt x="11279" y="11026"/>
                  </a:cubicBezTo>
                  <a:cubicBezTo>
                    <a:pt x="11279" y="10908"/>
                    <a:pt x="11182" y="10810"/>
                    <a:pt x="11064" y="10810"/>
                  </a:cubicBezTo>
                  <a:lnTo>
                    <a:pt x="9371" y="10810"/>
                  </a:lnTo>
                  <a:cubicBezTo>
                    <a:pt x="9492" y="10574"/>
                    <a:pt x="9555" y="10312"/>
                    <a:pt x="9558" y="10044"/>
                  </a:cubicBezTo>
                  <a:lnTo>
                    <a:pt x="9558" y="8795"/>
                  </a:lnTo>
                  <a:lnTo>
                    <a:pt x="9595" y="8795"/>
                  </a:lnTo>
                  <a:cubicBezTo>
                    <a:pt x="10194" y="8795"/>
                    <a:pt x="10681" y="8311"/>
                    <a:pt x="10681" y="7712"/>
                  </a:cubicBezTo>
                  <a:lnTo>
                    <a:pt x="10681" y="6667"/>
                  </a:lnTo>
                  <a:cubicBezTo>
                    <a:pt x="10678" y="5424"/>
                    <a:pt x="9705" y="4399"/>
                    <a:pt x="8461" y="4333"/>
                  </a:cubicBezTo>
                  <a:cubicBezTo>
                    <a:pt x="8202" y="3999"/>
                    <a:pt x="7805" y="3803"/>
                    <a:pt x="7382" y="3803"/>
                  </a:cubicBezTo>
                  <a:lnTo>
                    <a:pt x="7062" y="3803"/>
                  </a:lnTo>
                  <a:cubicBezTo>
                    <a:pt x="6944" y="3803"/>
                    <a:pt x="6846" y="3898"/>
                    <a:pt x="6846" y="4019"/>
                  </a:cubicBezTo>
                  <a:cubicBezTo>
                    <a:pt x="6846" y="4137"/>
                    <a:pt x="6944" y="4235"/>
                    <a:pt x="7062" y="4235"/>
                  </a:cubicBezTo>
                  <a:lnTo>
                    <a:pt x="7382" y="4235"/>
                  </a:lnTo>
                  <a:cubicBezTo>
                    <a:pt x="7897" y="4235"/>
                    <a:pt x="8317" y="4652"/>
                    <a:pt x="8317" y="5170"/>
                  </a:cubicBezTo>
                  <a:lnTo>
                    <a:pt x="8317" y="6466"/>
                  </a:lnTo>
                  <a:cubicBezTo>
                    <a:pt x="8277" y="6460"/>
                    <a:pt x="8234" y="6460"/>
                    <a:pt x="8193" y="6460"/>
                  </a:cubicBezTo>
                  <a:lnTo>
                    <a:pt x="6817" y="6460"/>
                  </a:lnTo>
                  <a:cubicBezTo>
                    <a:pt x="6694" y="6163"/>
                    <a:pt x="6403" y="5971"/>
                    <a:pt x="6083" y="5971"/>
                  </a:cubicBezTo>
                  <a:lnTo>
                    <a:pt x="5220" y="5971"/>
                  </a:lnTo>
                  <a:cubicBezTo>
                    <a:pt x="4900" y="5971"/>
                    <a:pt x="4609" y="6163"/>
                    <a:pt x="4489" y="6460"/>
                  </a:cubicBezTo>
                  <a:lnTo>
                    <a:pt x="3110" y="6460"/>
                  </a:lnTo>
                  <a:cubicBezTo>
                    <a:pt x="3069" y="6460"/>
                    <a:pt x="3026" y="6460"/>
                    <a:pt x="2986" y="6466"/>
                  </a:cubicBezTo>
                  <a:lnTo>
                    <a:pt x="2986" y="5170"/>
                  </a:lnTo>
                  <a:cubicBezTo>
                    <a:pt x="2989" y="4652"/>
                    <a:pt x="3406" y="4235"/>
                    <a:pt x="3921" y="4235"/>
                  </a:cubicBezTo>
                  <a:lnTo>
                    <a:pt x="6141" y="4235"/>
                  </a:lnTo>
                  <a:cubicBezTo>
                    <a:pt x="6262" y="4235"/>
                    <a:pt x="6357" y="4137"/>
                    <a:pt x="6357" y="4019"/>
                  </a:cubicBezTo>
                  <a:cubicBezTo>
                    <a:pt x="6357" y="3898"/>
                    <a:pt x="6262" y="3803"/>
                    <a:pt x="6141" y="3803"/>
                  </a:cubicBezTo>
                  <a:lnTo>
                    <a:pt x="3921" y="3803"/>
                  </a:lnTo>
                  <a:cubicBezTo>
                    <a:pt x="3498" y="3803"/>
                    <a:pt x="3101" y="3999"/>
                    <a:pt x="2842" y="4333"/>
                  </a:cubicBezTo>
                  <a:cubicBezTo>
                    <a:pt x="1601" y="4399"/>
                    <a:pt x="625" y="5424"/>
                    <a:pt x="622" y="6667"/>
                  </a:cubicBezTo>
                  <a:lnTo>
                    <a:pt x="622" y="7712"/>
                  </a:lnTo>
                  <a:cubicBezTo>
                    <a:pt x="622" y="8311"/>
                    <a:pt x="1109" y="8795"/>
                    <a:pt x="1708" y="8795"/>
                  </a:cubicBezTo>
                  <a:lnTo>
                    <a:pt x="1748" y="8795"/>
                  </a:lnTo>
                  <a:lnTo>
                    <a:pt x="1748" y="8990"/>
                  </a:lnTo>
                  <a:cubicBezTo>
                    <a:pt x="1748" y="9108"/>
                    <a:pt x="1843" y="9206"/>
                    <a:pt x="1964" y="9206"/>
                  </a:cubicBezTo>
                  <a:cubicBezTo>
                    <a:pt x="2082" y="9206"/>
                    <a:pt x="2180" y="9108"/>
                    <a:pt x="2180" y="8990"/>
                  </a:cubicBezTo>
                  <a:lnTo>
                    <a:pt x="2180" y="7824"/>
                  </a:lnTo>
                  <a:cubicBezTo>
                    <a:pt x="2180" y="7419"/>
                    <a:pt x="2442" y="7059"/>
                    <a:pt x="2827" y="6938"/>
                  </a:cubicBezTo>
                  <a:lnTo>
                    <a:pt x="2839" y="6935"/>
                  </a:lnTo>
                  <a:cubicBezTo>
                    <a:pt x="2928" y="6906"/>
                    <a:pt x="3017" y="6895"/>
                    <a:pt x="3110" y="6895"/>
                  </a:cubicBezTo>
                  <a:lnTo>
                    <a:pt x="4428" y="6895"/>
                  </a:lnTo>
                  <a:lnTo>
                    <a:pt x="4428" y="7629"/>
                  </a:lnTo>
                  <a:cubicBezTo>
                    <a:pt x="4428" y="8066"/>
                    <a:pt x="4782" y="8420"/>
                    <a:pt x="5220" y="8420"/>
                  </a:cubicBezTo>
                  <a:lnTo>
                    <a:pt x="5436" y="8420"/>
                  </a:lnTo>
                  <a:lnTo>
                    <a:pt x="5436" y="9485"/>
                  </a:lnTo>
                  <a:lnTo>
                    <a:pt x="4083" y="9485"/>
                  </a:lnTo>
                  <a:cubicBezTo>
                    <a:pt x="3826" y="9485"/>
                    <a:pt x="3619" y="9310"/>
                    <a:pt x="3619" y="9094"/>
                  </a:cubicBezTo>
                  <a:cubicBezTo>
                    <a:pt x="3619" y="8976"/>
                    <a:pt x="3521" y="8878"/>
                    <a:pt x="3403" y="8878"/>
                  </a:cubicBezTo>
                  <a:cubicBezTo>
                    <a:pt x="3282" y="8878"/>
                    <a:pt x="3187" y="8976"/>
                    <a:pt x="3187" y="9094"/>
                  </a:cubicBezTo>
                  <a:cubicBezTo>
                    <a:pt x="3187" y="9549"/>
                    <a:pt x="3590" y="9917"/>
                    <a:pt x="4085" y="9917"/>
                  </a:cubicBezTo>
                  <a:lnTo>
                    <a:pt x="7218" y="9917"/>
                  </a:lnTo>
                  <a:cubicBezTo>
                    <a:pt x="7713" y="9917"/>
                    <a:pt x="8116" y="9549"/>
                    <a:pt x="8116" y="9094"/>
                  </a:cubicBezTo>
                  <a:cubicBezTo>
                    <a:pt x="8116" y="8976"/>
                    <a:pt x="8018" y="8878"/>
                    <a:pt x="7900" y="8878"/>
                  </a:cubicBezTo>
                  <a:cubicBezTo>
                    <a:pt x="7779" y="8878"/>
                    <a:pt x="7684" y="8976"/>
                    <a:pt x="7684" y="9094"/>
                  </a:cubicBezTo>
                  <a:cubicBezTo>
                    <a:pt x="7684" y="9310"/>
                    <a:pt x="7474" y="9485"/>
                    <a:pt x="7218" y="9485"/>
                  </a:cubicBezTo>
                  <a:lnTo>
                    <a:pt x="5867" y="9485"/>
                  </a:lnTo>
                  <a:lnTo>
                    <a:pt x="5867" y="8417"/>
                  </a:lnTo>
                  <a:lnTo>
                    <a:pt x="6083" y="8417"/>
                  </a:lnTo>
                  <a:cubicBezTo>
                    <a:pt x="6521" y="8417"/>
                    <a:pt x="6875" y="8063"/>
                    <a:pt x="6875" y="7626"/>
                  </a:cubicBezTo>
                  <a:lnTo>
                    <a:pt x="6875" y="6895"/>
                  </a:lnTo>
                  <a:lnTo>
                    <a:pt x="8193" y="6895"/>
                  </a:lnTo>
                  <a:cubicBezTo>
                    <a:pt x="8201" y="6894"/>
                    <a:pt x="8209" y="6894"/>
                    <a:pt x="8217" y="6894"/>
                  </a:cubicBezTo>
                  <a:cubicBezTo>
                    <a:pt x="8301" y="6894"/>
                    <a:pt x="8382" y="6909"/>
                    <a:pt x="8464" y="6935"/>
                  </a:cubicBezTo>
                  <a:lnTo>
                    <a:pt x="8473" y="6938"/>
                  </a:lnTo>
                  <a:cubicBezTo>
                    <a:pt x="8861" y="7059"/>
                    <a:pt x="9123" y="7419"/>
                    <a:pt x="9123" y="7824"/>
                  </a:cubicBezTo>
                  <a:lnTo>
                    <a:pt x="9123" y="10044"/>
                  </a:lnTo>
                  <a:cubicBezTo>
                    <a:pt x="9123" y="10320"/>
                    <a:pt x="9031" y="10591"/>
                    <a:pt x="8861" y="10810"/>
                  </a:cubicBezTo>
                  <a:lnTo>
                    <a:pt x="2439" y="10810"/>
                  </a:lnTo>
                  <a:cubicBezTo>
                    <a:pt x="2269" y="10591"/>
                    <a:pt x="2177" y="10320"/>
                    <a:pt x="2177" y="10044"/>
                  </a:cubicBezTo>
                  <a:lnTo>
                    <a:pt x="2177" y="9917"/>
                  </a:lnTo>
                  <a:cubicBezTo>
                    <a:pt x="2177" y="9796"/>
                    <a:pt x="2079" y="9701"/>
                    <a:pt x="1961" y="9701"/>
                  </a:cubicBezTo>
                  <a:cubicBezTo>
                    <a:pt x="1840" y="9701"/>
                    <a:pt x="1745" y="9796"/>
                    <a:pt x="1745" y="9917"/>
                  </a:cubicBezTo>
                  <a:lnTo>
                    <a:pt x="1745" y="10044"/>
                  </a:lnTo>
                  <a:cubicBezTo>
                    <a:pt x="1745" y="10309"/>
                    <a:pt x="1808" y="10571"/>
                    <a:pt x="1929" y="10810"/>
                  </a:cubicBezTo>
                  <a:lnTo>
                    <a:pt x="648" y="10810"/>
                  </a:lnTo>
                  <a:cubicBezTo>
                    <a:pt x="291" y="10810"/>
                    <a:pt x="1" y="11100"/>
                    <a:pt x="1" y="11457"/>
                  </a:cubicBezTo>
                  <a:cubicBezTo>
                    <a:pt x="1" y="11814"/>
                    <a:pt x="291" y="12105"/>
                    <a:pt x="648" y="12105"/>
                  </a:cubicBezTo>
                  <a:lnTo>
                    <a:pt x="677" y="12105"/>
                  </a:lnTo>
                  <a:cubicBezTo>
                    <a:pt x="709" y="13576"/>
                    <a:pt x="1909" y="14754"/>
                    <a:pt x="3383" y="14756"/>
                  </a:cubicBezTo>
                  <a:lnTo>
                    <a:pt x="11409" y="14756"/>
                  </a:lnTo>
                  <a:cubicBezTo>
                    <a:pt x="12877" y="14754"/>
                    <a:pt x="14069" y="13570"/>
                    <a:pt x="14080" y="12105"/>
                  </a:cubicBezTo>
                  <a:lnTo>
                    <a:pt x="14109" y="12105"/>
                  </a:lnTo>
                  <a:cubicBezTo>
                    <a:pt x="14466" y="12105"/>
                    <a:pt x="14757" y="11814"/>
                    <a:pt x="14757" y="11457"/>
                  </a:cubicBezTo>
                  <a:cubicBezTo>
                    <a:pt x="14757" y="11100"/>
                    <a:pt x="14466" y="10810"/>
                    <a:pt x="14109" y="10810"/>
                  </a:cubicBezTo>
                  <a:lnTo>
                    <a:pt x="13462" y="10810"/>
                  </a:lnTo>
                  <a:lnTo>
                    <a:pt x="13462" y="7119"/>
                  </a:lnTo>
                  <a:cubicBezTo>
                    <a:pt x="13787" y="7024"/>
                    <a:pt x="14009" y="6725"/>
                    <a:pt x="14009" y="6388"/>
                  </a:cubicBezTo>
                  <a:cubicBezTo>
                    <a:pt x="14009" y="6048"/>
                    <a:pt x="13787" y="5749"/>
                    <a:pt x="13462" y="5654"/>
                  </a:cubicBezTo>
                  <a:lnTo>
                    <a:pt x="13462" y="1408"/>
                  </a:lnTo>
                  <a:cubicBezTo>
                    <a:pt x="13462" y="800"/>
                    <a:pt x="12966" y="305"/>
                    <a:pt x="12359" y="305"/>
                  </a:cubicBezTo>
                  <a:lnTo>
                    <a:pt x="11346" y="305"/>
                  </a:lnTo>
                  <a:cubicBezTo>
                    <a:pt x="11288" y="305"/>
                    <a:pt x="11233" y="328"/>
                    <a:pt x="11193" y="368"/>
                  </a:cubicBezTo>
                  <a:lnTo>
                    <a:pt x="10669" y="895"/>
                  </a:lnTo>
                  <a:lnTo>
                    <a:pt x="9964" y="190"/>
                  </a:lnTo>
                  <a:cubicBezTo>
                    <a:pt x="9837" y="63"/>
                    <a:pt x="9671" y="0"/>
                    <a:pt x="95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4" name="Google Shape;1204;p102"/>
            <p:cNvSpPr/>
            <p:nvPr/>
          </p:nvSpPr>
          <p:spPr>
            <a:xfrm>
              <a:off x="7229800" y="2713025"/>
              <a:ext cx="18550" cy="14475"/>
            </a:xfrm>
            <a:custGeom>
              <a:avLst/>
              <a:gdLst/>
              <a:ahLst/>
              <a:cxnLst/>
              <a:rect l="l" t="t" r="r" b="b"/>
              <a:pathLst>
                <a:path w="742" h="579" extrusionOk="0">
                  <a:moveTo>
                    <a:pt x="430" y="1"/>
                  </a:moveTo>
                  <a:cubicBezTo>
                    <a:pt x="379" y="1"/>
                    <a:pt x="326" y="21"/>
                    <a:pt x="279" y="69"/>
                  </a:cubicBezTo>
                  <a:lnTo>
                    <a:pt x="138" y="210"/>
                  </a:lnTo>
                  <a:cubicBezTo>
                    <a:pt x="0" y="345"/>
                    <a:pt x="98" y="578"/>
                    <a:pt x="291" y="578"/>
                  </a:cubicBezTo>
                  <a:cubicBezTo>
                    <a:pt x="349" y="578"/>
                    <a:pt x="403" y="555"/>
                    <a:pt x="444" y="515"/>
                  </a:cubicBezTo>
                  <a:lnTo>
                    <a:pt x="585" y="374"/>
                  </a:lnTo>
                  <a:cubicBezTo>
                    <a:pt x="741" y="217"/>
                    <a:pt x="597" y="1"/>
                    <a:pt x="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5" name="Google Shape;1205;p102"/>
            <p:cNvSpPr/>
            <p:nvPr/>
          </p:nvSpPr>
          <p:spPr>
            <a:xfrm>
              <a:off x="7254400" y="2731300"/>
              <a:ext cx="13625" cy="15700"/>
            </a:xfrm>
            <a:custGeom>
              <a:avLst/>
              <a:gdLst/>
              <a:ahLst/>
              <a:cxnLst/>
              <a:rect l="l" t="t" r="r" b="b"/>
              <a:pathLst>
                <a:path w="545" h="628" extrusionOk="0">
                  <a:moveTo>
                    <a:pt x="302" y="0"/>
                  </a:moveTo>
                  <a:cubicBezTo>
                    <a:pt x="210" y="0"/>
                    <a:pt x="126" y="59"/>
                    <a:pt x="99" y="152"/>
                  </a:cubicBezTo>
                  <a:lnTo>
                    <a:pt x="35" y="345"/>
                  </a:lnTo>
                  <a:cubicBezTo>
                    <a:pt x="1" y="457"/>
                    <a:pt x="64" y="581"/>
                    <a:pt x="176" y="616"/>
                  </a:cubicBezTo>
                  <a:cubicBezTo>
                    <a:pt x="199" y="621"/>
                    <a:pt x="220" y="624"/>
                    <a:pt x="243" y="627"/>
                  </a:cubicBezTo>
                  <a:cubicBezTo>
                    <a:pt x="338" y="627"/>
                    <a:pt x="421" y="564"/>
                    <a:pt x="450" y="475"/>
                  </a:cubicBezTo>
                  <a:lnTo>
                    <a:pt x="510" y="282"/>
                  </a:lnTo>
                  <a:cubicBezTo>
                    <a:pt x="545" y="169"/>
                    <a:pt x="482" y="46"/>
                    <a:pt x="369" y="11"/>
                  </a:cubicBezTo>
                  <a:cubicBezTo>
                    <a:pt x="347" y="4"/>
                    <a:pt x="324" y="0"/>
                    <a:pt x="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06" name="Google Shape;1206;p102"/>
            <p:cNvSpPr/>
            <p:nvPr/>
          </p:nvSpPr>
          <p:spPr>
            <a:xfrm>
              <a:off x="7210075" y="2691775"/>
              <a:ext cx="18450" cy="12400"/>
            </a:xfrm>
            <a:custGeom>
              <a:avLst/>
              <a:gdLst/>
              <a:ahLst/>
              <a:cxnLst/>
              <a:rect l="l" t="t" r="r" b="b"/>
              <a:pathLst>
                <a:path w="738" h="496" extrusionOk="0">
                  <a:moveTo>
                    <a:pt x="497" y="1"/>
                  </a:moveTo>
                  <a:cubicBezTo>
                    <a:pt x="474" y="1"/>
                    <a:pt x="452" y="4"/>
                    <a:pt x="429" y="12"/>
                  </a:cubicBezTo>
                  <a:lnTo>
                    <a:pt x="237" y="72"/>
                  </a:lnTo>
                  <a:cubicBezTo>
                    <a:pt x="0" y="147"/>
                    <a:pt x="55" y="495"/>
                    <a:pt x="303" y="495"/>
                  </a:cubicBezTo>
                  <a:cubicBezTo>
                    <a:pt x="323" y="495"/>
                    <a:pt x="346" y="492"/>
                    <a:pt x="369" y="484"/>
                  </a:cubicBezTo>
                  <a:lnTo>
                    <a:pt x="562" y="423"/>
                  </a:lnTo>
                  <a:cubicBezTo>
                    <a:pt x="674" y="389"/>
                    <a:pt x="737" y="265"/>
                    <a:pt x="700" y="153"/>
                  </a:cubicBezTo>
                  <a:cubicBezTo>
                    <a:pt x="672" y="60"/>
                    <a:pt x="588" y="1"/>
                    <a:pt x="4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8" name="Google Shape;2968;p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algn="r" rtl="1"/>
            <a:r>
              <a:rPr lang="fa-IR" dirty="0">
                <a:solidFill>
                  <a:schemeClr val="tx1"/>
                </a:solidFill>
                <a:latin typeface="Poppins" panose="00000500000000000000" pitchFamily="2" charset="0"/>
                <a:cs typeface="B Nazanin" panose="00000400000000000000" pitchFamily="2" charset="-78"/>
              </a:rPr>
              <a:t>منابع</a:t>
            </a:r>
            <a:endParaRPr dirty="0">
              <a:solidFill>
                <a:schemeClr val="tx1"/>
              </a:solidFill>
              <a:latin typeface="Poppins" panose="00000500000000000000" pitchFamily="2" charset="0"/>
              <a:cs typeface="B Nazanin" panose="00000400000000000000" pitchFamily="2" charset="-78"/>
            </a:endParaRP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EF5C35F0-A29C-417F-BE90-414FC7EB5426}"/>
              </a:ext>
            </a:extLst>
          </p:cNvPr>
          <p:cNvGrpSpPr/>
          <p:nvPr/>
        </p:nvGrpSpPr>
        <p:grpSpPr>
          <a:xfrm>
            <a:off x="465138" y="1123951"/>
            <a:ext cx="3829050" cy="3754438"/>
            <a:chOff x="465138" y="1123951"/>
            <a:chExt cx="3829050" cy="3754438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9541097-0C83-408C-B3F2-E58BD6FAC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5126" y="1123951"/>
              <a:ext cx="122238" cy="101600"/>
            </a:xfrm>
            <a:custGeom>
              <a:avLst/>
              <a:gdLst>
                <a:gd name="T0" fmla="*/ 148 w 148"/>
                <a:gd name="T1" fmla="*/ 0 h 123"/>
                <a:gd name="T2" fmla="*/ 134 w 148"/>
                <a:gd name="T3" fmla="*/ 50 h 123"/>
                <a:gd name="T4" fmla="*/ 36 w 148"/>
                <a:gd name="T5" fmla="*/ 118 h 123"/>
                <a:gd name="T6" fmla="*/ 0 w 148"/>
                <a:gd name="T7" fmla="*/ 114 h 123"/>
                <a:gd name="T8" fmla="*/ 13 w 148"/>
                <a:gd name="T9" fmla="*/ 83 h 123"/>
                <a:gd name="T10" fmla="*/ 126 w 148"/>
                <a:gd name="T11" fmla="*/ 0 h 123"/>
                <a:gd name="T12" fmla="*/ 148 w 148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123">
                  <a:moveTo>
                    <a:pt x="148" y="0"/>
                  </a:moveTo>
                  <a:cubicBezTo>
                    <a:pt x="144" y="17"/>
                    <a:pt x="145" y="40"/>
                    <a:pt x="134" y="50"/>
                  </a:cubicBezTo>
                  <a:cubicBezTo>
                    <a:pt x="105" y="76"/>
                    <a:pt x="71" y="97"/>
                    <a:pt x="36" y="118"/>
                  </a:cubicBezTo>
                  <a:cubicBezTo>
                    <a:pt x="28" y="123"/>
                    <a:pt x="12" y="116"/>
                    <a:pt x="0" y="114"/>
                  </a:cubicBezTo>
                  <a:cubicBezTo>
                    <a:pt x="4" y="104"/>
                    <a:pt x="5" y="89"/>
                    <a:pt x="13" y="83"/>
                  </a:cubicBezTo>
                  <a:cubicBezTo>
                    <a:pt x="50" y="54"/>
                    <a:pt x="88" y="28"/>
                    <a:pt x="126" y="0"/>
                  </a:cubicBezTo>
                  <a:cubicBezTo>
                    <a:pt x="134" y="0"/>
                    <a:pt x="141" y="0"/>
                    <a:pt x="14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C452B90-768C-4188-BD9F-DE6C2B8AE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188" y="4367213"/>
              <a:ext cx="508000" cy="460375"/>
            </a:xfrm>
            <a:custGeom>
              <a:avLst/>
              <a:gdLst>
                <a:gd name="T0" fmla="*/ 287 w 610"/>
                <a:gd name="T1" fmla="*/ 89 h 552"/>
                <a:gd name="T2" fmla="*/ 409 w 610"/>
                <a:gd name="T3" fmla="*/ 20 h 552"/>
                <a:gd name="T4" fmla="*/ 559 w 610"/>
                <a:gd name="T5" fmla="*/ 61 h 552"/>
                <a:gd name="T6" fmla="*/ 592 w 610"/>
                <a:gd name="T7" fmla="*/ 214 h 552"/>
                <a:gd name="T8" fmla="*/ 538 w 610"/>
                <a:gd name="T9" fmla="*/ 314 h 552"/>
                <a:gd name="T10" fmla="*/ 298 w 610"/>
                <a:gd name="T11" fmla="*/ 552 h 552"/>
                <a:gd name="T12" fmla="*/ 49 w 610"/>
                <a:gd name="T13" fmla="*/ 292 h 552"/>
                <a:gd name="T14" fmla="*/ 3 w 610"/>
                <a:gd name="T15" fmla="*/ 155 h 552"/>
                <a:gd name="T16" fmla="*/ 90 w 610"/>
                <a:gd name="T17" fmla="*/ 27 h 552"/>
                <a:gd name="T18" fmla="*/ 255 w 610"/>
                <a:gd name="T19" fmla="*/ 49 h 552"/>
                <a:gd name="T20" fmla="*/ 287 w 610"/>
                <a:gd name="T21" fmla="*/ 89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0" h="552">
                  <a:moveTo>
                    <a:pt x="287" y="89"/>
                  </a:moveTo>
                  <a:cubicBezTo>
                    <a:pt x="334" y="61"/>
                    <a:pt x="369" y="34"/>
                    <a:pt x="409" y="20"/>
                  </a:cubicBezTo>
                  <a:cubicBezTo>
                    <a:pt x="465" y="0"/>
                    <a:pt x="518" y="19"/>
                    <a:pt x="559" y="61"/>
                  </a:cubicBezTo>
                  <a:cubicBezTo>
                    <a:pt x="602" y="104"/>
                    <a:pt x="610" y="159"/>
                    <a:pt x="592" y="214"/>
                  </a:cubicBezTo>
                  <a:cubicBezTo>
                    <a:pt x="580" y="250"/>
                    <a:pt x="563" y="287"/>
                    <a:pt x="538" y="314"/>
                  </a:cubicBezTo>
                  <a:cubicBezTo>
                    <a:pt x="465" y="392"/>
                    <a:pt x="386" y="466"/>
                    <a:pt x="298" y="552"/>
                  </a:cubicBezTo>
                  <a:cubicBezTo>
                    <a:pt x="208" y="460"/>
                    <a:pt x="123" y="381"/>
                    <a:pt x="49" y="292"/>
                  </a:cubicBezTo>
                  <a:cubicBezTo>
                    <a:pt x="20" y="257"/>
                    <a:pt x="6" y="202"/>
                    <a:pt x="3" y="155"/>
                  </a:cubicBezTo>
                  <a:cubicBezTo>
                    <a:pt x="0" y="97"/>
                    <a:pt x="34" y="51"/>
                    <a:pt x="90" y="27"/>
                  </a:cubicBezTo>
                  <a:cubicBezTo>
                    <a:pt x="149" y="2"/>
                    <a:pt x="205" y="9"/>
                    <a:pt x="255" y="49"/>
                  </a:cubicBezTo>
                  <a:cubicBezTo>
                    <a:pt x="271" y="61"/>
                    <a:pt x="280" y="80"/>
                    <a:pt x="287" y="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38B36DDA-4C05-46FC-AD48-DB9D0CEDA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8" y="3213101"/>
              <a:ext cx="595313" cy="630238"/>
            </a:xfrm>
            <a:custGeom>
              <a:avLst/>
              <a:gdLst>
                <a:gd name="T0" fmla="*/ 448 w 712"/>
                <a:gd name="T1" fmla="*/ 591 h 755"/>
                <a:gd name="T2" fmla="*/ 302 w 712"/>
                <a:gd name="T3" fmla="*/ 543 h 755"/>
                <a:gd name="T4" fmla="*/ 188 w 712"/>
                <a:gd name="T5" fmla="*/ 614 h 755"/>
                <a:gd name="T6" fmla="*/ 185 w 712"/>
                <a:gd name="T7" fmla="*/ 729 h 755"/>
                <a:gd name="T8" fmla="*/ 169 w 712"/>
                <a:gd name="T9" fmla="*/ 753 h 755"/>
                <a:gd name="T10" fmla="*/ 147 w 712"/>
                <a:gd name="T11" fmla="*/ 733 h 755"/>
                <a:gd name="T12" fmla="*/ 79 w 712"/>
                <a:gd name="T13" fmla="*/ 431 h 755"/>
                <a:gd name="T14" fmla="*/ 58 w 712"/>
                <a:gd name="T15" fmla="*/ 370 h 755"/>
                <a:gd name="T16" fmla="*/ 110 w 712"/>
                <a:gd name="T17" fmla="*/ 26 h 755"/>
                <a:gd name="T18" fmla="*/ 173 w 712"/>
                <a:gd name="T19" fmla="*/ 8 h 755"/>
                <a:gd name="T20" fmla="*/ 159 w 712"/>
                <a:gd name="T21" fmla="*/ 70 h 755"/>
                <a:gd name="T22" fmla="*/ 121 w 712"/>
                <a:gd name="T23" fmla="*/ 336 h 755"/>
                <a:gd name="T24" fmla="*/ 403 w 712"/>
                <a:gd name="T25" fmla="*/ 309 h 755"/>
                <a:gd name="T26" fmla="*/ 495 w 712"/>
                <a:gd name="T27" fmla="*/ 240 h 755"/>
                <a:gd name="T28" fmla="*/ 525 w 712"/>
                <a:gd name="T29" fmla="*/ 143 h 755"/>
                <a:gd name="T30" fmla="*/ 668 w 712"/>
                <a:gd name="T31" fmla="*/ 263 h 755"/>
                <a:gd name="T32" fmla="*/ 639 w 712"/>
                <a:gd name="T33" fmla="*/ 387 h 755"/>
                <a:gd name="T34" fmla="*/ 526 w 712"/>
                <a:gd name="T35" fmla="*/ 566 h 755"/>
                <a:gd name="T36" fmla="*/ 505 w 712"/>
                <a:gd name="T37" fmla="*/ 724 h 755"/>
                <a:gd name="T38" fmla="*/ 484 w 712"/>
                <a:gd name="T39" fmla="*/ 755 h 755"/>
                <a:gd name="T40" fmla="*/ 464 w 712"/>
                <a:gd name="T41" fmla="*/ 722 h 755"/>
                <a:gd name="T42" fmla="*/ 448 w 712"/>
                <a:gd name="T43" fmla="*/ 591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2" h="755">
                  <a:moveTo>
                    <a:pt x="448" y="591"/>
                  </a:moveTo>
                  <a:cubicBezTo>
                    <a:pt x="391" y="573"/>
                    <a:pt x="345" y="561"/>
                    <a:pt x="302" y="543"/>
                  </a:cubicBezTo>
                  <a:cubicBezTo>
                    <a:pt x="225" y="511"/>
                    <a:pt x="189" y="532"/>
                    <a:pt x="188" y="614"/>
                  </a:cubicBezTo>
                  <a:cubicBezTo>
                    <a:pt x="187" y="652"/>
                    <a:pt x="188" y="690"/>
                    <a:pt x="185" y="729"/>
                  </a:cubicBezTo>
                  <a:cubicBezTo>
                    <a:pt x="185" y="737"/>
                    <a:pt x="175" y="745"/>
                    <a:pt x="169" y="753"/>
                  </a:cubicBezTo>
                  <a:cubicBezTo>
                    <a:pt x="162" y="746"/>
                    <a:pt x="149" y="741"/>
                    <a:pt x="147" y="733"/>
                  </a:cubicBezTo>
                  <a:cubicBezTo>
                    <a:pt x="124" y="633"/>
                    <a:pt x="102" y="532"/>
                    <a:pt x="79" y="431"/>
                  </a:cubicBezTo>
                  <a:cubicBezTo>
                    <a:pt x="74" y="410"/>
                    <a:pt x="67" y="389"/>
                    <a:pt x="58" y="370"/>
                  </a:cubicBezTo>
                  <a:cubicBezTo>
                    <a:pt x="0" y="249"/>
                    <a:pt x="18" y="115"/>
                    <a:pt x="110" y="26"/>
                  </a:cubicBezTo>
                  <a:cubicBezTo>
                    <a:pt x="125" y="12"/>
                    <a:pt x="162" y="0"/>
                    <a:pt x="173" y="8"/>
                  </a:cubicBezTo>
                  <a:cubicBezTo>
                    <a:pt x="204" y="30"/>
                    <a:pt x="175" y="51"/>
                    <a:pt x="159" y="70"/>
                  </a:cubicBezTo>
                  <a:cubicBezTo>
                    <a:pt x="82" y="155"/>
                    <a:pt x="69" y="246"/>
                    <a:pt x="121" y="336"/>
                  </a:cubicBezTo>
                  <a:cubicBezTo>
                    <a:pt x="215" y="326"/>
                    <a:pt x="309" y="314"/>
                    <a:pt x="403" y="309"/>
                  </a:cubicBezTo>
                  <a:cubicBezTo>
                    <a:pt x="454" y="307"/>
                    <a:pt x="481" y="285"/>
                    <a:pt x="495" y="240"/>
                  </a:cubicBezTo>
                  <a:cubicBezTo>
                    <a:pt x="507" y="202"/>
                    <a:pt x="519" y="164"/>
                    <a:pt x="525" y="143"/>
                  </a:cubicBezTo>
                  <a:cubicBezTo>
                    <a:pt x="571" y="180"/>
                    <a:pt x="629" y="214"/>
                    <a:pt x="668" y="263"/>
                  </a:cubicBezTo>
                  <a:cubicBezTo>
                    <a:pt x="712" y="317"/>
                    <a:pt x="701" y="360"/>
                    <a:pt x="639" y="387"/>
                  </a:cubicBezTo>
                  <a:cubicBezTo>
                    <a:pt x="557" y="423"/>
                    <a:pt x="545" y="497"/>
                    <a:pt x="526" y="566"/>
                  </a:cubicBezTo>
                  <a:cubicBezTo>
                    <a:pt x="512" y="617"/>
                    <a:pt x="513" y="671"/>
                    <a:pt x="505" y="724"/>
                  </a:cubicBezTo>
                  <a:cubicBezTo>
                    <a:pt x="503" y="735"/>
                    <a:pt x="491" y="745"/>
                    <a:pt x="484" y="755"/>
                  </a:cubicBezTo>
                  <a:cubicBezTo>
                    <a:pt x="477" y="744"/>
                    <a:pt x="466" y="734"/>
                    <a:pt x="464" y="722"/>
                  </a:cubicBezTo>
                  <a:cubicBezTo>
                    <a:pt x="457" y="676"/>
                    <a:pt x="452" y="629"/>
                    <a:pt x="448" y="59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CD88E67-973E-4048-9343-C53422B9E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326" y="2259013"/>
              <a:ext cx="588963" cy="500063"/>
            </a:xfrm>
            <a:custGeom>
              <a:avLst/>
              <a:gdLst>
                <a:gd name="T0" fmla="*/ 475 w 706"/>
                <a:gd name="T1" fmla="*/ 0 h 600"/>
                <a:gd name="T2" fmla="*/ 668 w 706"/>
                <a:gd name="T3" fmla="*/ 156 h 600"/>
                <a:gd name="T4" fmla="*/ 677 w 706"/>
                <a:gd name="T5" fmla="*/ 248 h 600"/>
                <a:gd name="T6" fmla="*/ 609 w 706"/>
                <a:gd name="T7" fmla="*/ 268 h 600"/>
                <a:gd name="T8" fmla="*/ 488 w 706"/>
                <a:gd name="T9" fmla="*/ 338 h 600"/>
                <a:gd name="T10" fmla="*/ 437 w 706"/>
                <a:gd name="T11" fmla="*/ 564 h 600"/>
                <a:gd name="T12" fmla="*/ 404 w 706"/>
                <a:gd name="T13" fmla="*/ 599 h 600"/>
                <a:gd name="T14" fmla="*/ 370 w 706"/>
                <a:gd name="T15" fmla="*/ 563 h 600"/>
                <a:gd name="T16" fmla="*/ 362 w 706"/>
                <a:gd name="T17" fmla="*/ 447 h 600"/>
                <a:gd name="T18" fmla="*/ 192 w 706"/>
                <a:gd name="T19" fmla="*/ 449 h 600"/>
                <a:gd name="T20" fmla="*/ 166 w 706"/>
                <a:gd name="T21" fmla="*/ 480 h 600"/>
                <a:gd name="T22" fmla="*/ 162 w 706"/>
                <a:gd name="T23" fmla="*/ 556 h 600"/>
                <a:gd name="T24" fmla="*/ 129 w 706"/>
                <a:gd name="T25" fmla="*/ 600 h 600"/>
                <a:gd name="T26" fmla="*/ 93 w 706"/>
                <a:gd name="T27" fmla="*/ 560 h 600"/>
                <a:gd name="T28" fmla="*/ 52 w 706"/>
                <a:gd name="T29" fmla="*/ 272 h 600"/>
                <a:gd name="T30" fmla="*/ 9 w 706"/>
                <a:gd name="T31" fmla="*/ 211 h 600"/>
                <a:gd name="T32" fmla="*/ 0 w 706"/>
                <a:gd name="T33" fmla="*/ 164 h 600"/>
                <a:gd name="T34" fmla="*/ 51 w 706"/>
                <a:gd name="T35" fmla="*/ 172 h 600"/>
                <a:gd name="T36" fmla="*/ 140 w 706"/>
                <a:gd name="T37" fmla="*/ 202 h 600"/>
                <a:gd name="T38" fmla="*/ 342 w 706"/>
                <a:gd name="T39" fmla="*/ 184 h 600"/>
                <a:gd name="T40" fmla="*/ 446 w 706"/>
                <a:gd name="T41" fmla="*/ 98 h 600"/>
                <a:gd name="T42" fmla="*/ 475 w 706"/>
                <a:gd name="T4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6" h="600">
                  <a:moveTo>
                    <a:pt x="475" y="0"/>
                  </a:moveTo>
                  <a:cubicBezTo>
                    <a:pt x="542" y="54"/>
                    <a:pt x="604" y="107"/>
                    <a:pt x="668" y="156"/>
                  </a:cubicBezTo>
                  <a:cubicBezTo>
                    <a:pt x="706" y="185"/>
                    <a:pt x="696" y="221"/>
                    <a:pt x="677" y="248"/>
                  </a:cubicBezTo>
                  <a:cubicBezTo>
                    <a:pt x="665" y="264"/>
                    <a:pt x="629" y="273"/>
                    <a:pt x="609" y="268"/>
                  </a:cubicBezTo>
                  <a:cubicBezTo>
                    <a:pt x="529" y="250"/>
                    <a:pt x="515" y="259"/>
                    <a:pt x="488" y="338"/>
                  </a:cubicBezTo>
                  <a:cubicBezTo>
                    <a:pt x="463" y="411"/>
                    <a:pt x="431" y="482"/>
                    <a:pt x="437" y="564"/>
                  </a:cubicBezTo>
                  <a:cubicBezTo>
                    <a:pt x="438" y="575"/>
                    <a:pt x="416" y="587"/>
                    <a:pt x="404" y="599"/>
                  </a:cubicBezTo>
                  <a:cubicBezTo>
                    <a:pt x="392" y="587"/>
                    <a:pt x="373" y="577"/>
                    <a:pt x="370" y="563"/>
                  </a:cubicBezTo>
                  <a:cubicBezTo>
                    <a:pt x="364" y="528"/>
                    <a:pt x="365" y="491"/>
                    <a:pt x="362" y="447"/>
                  </a:cubicBezTo>
                  <a:cubicBezTo>
                    <a:pt x="304" y="447"/>
                    <a:pt x="248" y="446"/>
                    <a:pt x="192" y="449"/>
                  </a:cubicBezTo>
                  <a:cubicBezTo>
                    <a:pt x="183" y="449"/>
                    <a:pt x="168" y="468"/>
                    <a:pt x="166" y="480"/>
                  </a:cubicBezTo>
                  <a:cubicBezTo>
                    <a:pt x="162" y="505"/>
                    <a:pt x="168" y="532"/>
                    <a:pt x="162" y="556"/>
                  </a:cubicBezTo>
                  <a:cubicBezTo>
                    <a:pt x="158" y="573"/>
                    <a:pt x="140" y="585"/>
                    <a:pt x="129" y="600"/>
                  </a:cubicBezTo>
                  <a:cubicBezTo>
                    <a:pt x="116" y="586"/>
                    <a:pt x="95" y="575"/>
                    <a:pt x="93" y="560"/>
                  </a:cubicBezTo>
                  <a:cubicBezTo>
                    <a:pt x="77" y="464"/>
                    <a:pt x="68" y="367"/>
                    <a:pt x="52" y="272"/>
                  </a:cubicBezTo>
                  <a:cubicBezTo>
                    <a:pt x="48" y="250"/>
                    <a:pt x="21" y="233"/>
                    <a:pt x="9" y="211"/>
                  </a:cubicBezTo>
                  <a:cubicBezTo>
                    <a:pt x="1" y="198"/>
                    <a:pt x="3" y="180"/>
                    <a:pt x="0" y="164"/>
                  </a:cubicBezTo>
                  <a:cubicBezTo>
                    <a:pt x="17" y="166"/>
                    <a:pt x="44" y="162"/>
                    <a:pt x="51" y="172"/>
                  </a:cubicBezTo>
                  <a:cubicBezTo>
                    <a:pt x="75" y="207"/>
                    <a:pt x="104" y="207"/>
                    <a:pt x="140" y="202"/>
                  </a:cubicBezTo>
                  <a:cubicBezTo>
                    <a:pt x="207" y="193"/>
                    <a:pt x="275" y="186"/>
                    <a:pt x="342" y="184"/>
                  </a:cubicBezTo>
                  <a:cubicBezTo>
                    <a:pt x="402" y="182"/>
                    <a:pt x="431" y="149"/>
                    <a:pt x="446" y="98"/>
                  </a:cubicBezTo>
                  <a:cubicBezTo>
                    <a:pt x="456" y="65"/>
                    <a:pt x="465" y="31"/>
                    <a:pt x="47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E974F57-4D5B-4A6A-8BD0-2E6A016E9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788" y="3316288"/>
              <a:ext cx="471488" cy="469900"/>
            </a:xfrm>
            <a:custGeom>
              <a:avLst/>
              <a:gdLst>
                <a:gd name="T0" fmla="*/ 180 w 565"/>
                <a:gd name="T1" fmla="*/ 379 h 563"/>
                <a:gd name="T2" fmla="*/ 57 w 565"/>
                <a:gd name="T3" fmla="*/ 379 h 563"/>
                <a:gd name="T4" fmla="*/ 2 w 565"/>
                <a:gd name="T5" fmla="*/ 328 h 563"/>
                <a:gd name="T6" fmla="*/ 137 w 565"/>
                <a:gd name="T7" fmla="*/ 183 h 563"/>
                <a:gd name="T8" fmla="*/ 180 w 565"/>
                <a:gd name="T9" fmla="*/ 138 h 563"/>
                <a:gd name="T10" fmla="*/ 180 w 565"/>
                <a:gd name="T11" fmla="*/ 127 h 563"/>
                <a:gd name="T12" fmla="*/ 192 w 565"/>
                <a:gd name="T13" fmla="*/ 15 h 563"/>
                <a:gd name="T14" fmla="*/ 354 w 565"/>
                <a:gd name="T15" fmla="*/ 7 h 563"/>
                <a:gd name="T16" fmla="*/ 376 w 565"/>
                <a:gd name="T17" fmla="*/ 43 h 563"/>
                <a:gd name="T18" fmla="*/ 392 w 565"/>
                <a:gd name="T19" fmla="*/ 173 h 563"/>
                <a:gd name="T20" fmla="*/ 518 w 565"/>
                <a:gd name="T21" fmla="*/ 184 h 563"/>
                <a:gd name="T22" fmla="*/ 556 w 565"/>
                <a:gd name="T23" fmla="*/ 217 h 563"/>
                <a:gd name="T24" fmla="*/ 556 w 565"/>
                <a:gd name="T25" fmla="*/ 227 h 563"/>
                <a:gd name="T26" fmla="*/ 421 w 565"/>
                <a:gd name="T27" fmla="*/ 378 h 563"/>
                <a:gd name="T28" fmla="*/ 377 w 565"/>
                <a:gd name="T29" fmla="*/ 423 h 563"/>
                <a:gd name="T30" fmla="*/ 377 w 565"/>
                <a:gd name="T31" fmla="*/ 429 h 563"/>
                <a:gd name="T32" fmla="*/ 365 w 565"/>
                <a:gd name="T33" fmla="*/ 546 h 563"/>
                <a:gd name="T34" fmla="*/ 209 w 565"/>
                <a:gd name="T35" fmla="*/ 554 h 563"/>
                <a:gd name="T36" fmla="*/ 182 w 565"/>
                <a:gd name="T37" fmla="*/ 518 h 563"/>
                <a:gd name="T38" fmla="*/ 180 w 565"/>
                <a:gd name="T39" fmla="*/ 379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65" h="563">
                  <a:moveTo>
                    <a:pt x="180" y="379"/>
                  </a:moveTo>
                  <a:cubicBezTo>
                    <a:pt x="133" y="379"/>
                    <a:pt x="95" y="376"/>
                    <a:pt x="57" y="379"/>
                  </a:cubicBezTo>
                  <a:cubicBezTo>
                    <a:pt x="18" y="382"/>
                    <a:pt x="2" y="371"/>
                    <a:pt x="2" y="328"/>
                  </a:cubicBezTo>
                  <a:cubicBezTo>
                    <a:pt x="2" y="188"/>
                    <a:pt x="0" y="187"/>
                    <a:pt x="137" y="183"/>
                  </a:cubicBezTo>
                  <a:cubicBezTo>
                    <a:pt x="171" y="182"/>
                    <a:pt x="184" y="171"/>
                    <a:pt x="180" y="138"/>
                  </a:cubicBezTo>
                  <a:cubicBezTo>
                    <a:pt x="180" y="134"/>
                    <a:pt x="180" y="131"/>
                    <a:pt x="180" y="127"/>
                  </a:cubicBezTo>
                  <a:cubicBezTo>
                    <a:pt x="184" y="88"/>
                    <a:pt x="179" y="19"/>
                    <a:pt x="192" y="15"/>
                  </a:cubicBezTo>
                  <a:cubicBezTo>
                    <a:pt x="243" y="0"/>
                    <a:pt x="300" y="6"/>
                    <a:pt x="354" y="7"/>
                  </a:cubicBezTo>
                  <a:cubicBezTo>
                    <a:pt x="362" y="8"/>
                    <a:pt x="374" y="30"/>
                    <a:pt x="376" y="43"/>
                  </a:cubicBezTo>
                  <a:cubicBezTo>
                    <a:pt x="382" y="87"/>
                    <a:pt x="368" y="147"/>
                    <a:pt x="392" y="173"/>
                  </a:cubicBezTo>
                  <a:cubicBezTo>
                    <a:pt x="413" y="195"/>
                    <a:pt x="475" y="178"/>
                    <a:pt x="518" y="184"/>
                  </a:cubicBezTo>
                  <a:cubicBezTo>
                    <a:pt x="532" y="186"/>
                    <a:pt x="543" y="205"/>
                    <a:pt x="556" y="217"/>
                  </a:cubicBezTo>
                  <a:cubicBezTo>
                    <a:pt x="558" y="219"/>
                    <a:pt x="556" y="224"/>
                    <a:pt x="556" y="227"/>
                  </a:cubicBezTo>
                  <a:cubicBezTo>
                    <a:pt x="565" y="372"/>
                    <a:pt x="565" y="373"/>
                    <a:pt x="421" y="378"/>
                  </a:cubicBezTo>
                  <a:cubicBezTo>
                    <a:pt x="387" y="379"/>
                    <a:pt x="374" y="390"/>
                    <a:pt x="377" y="423"/>
                  </a:cubicBezTo>
                  <a:cubicBezTo>
                    <a:pt x="377" y="425"/>
                    <a:pt x="377" y="427"/>
                    <a:pt x="377" y="429"/>
                  </a:cubicBezTo>
                  <a:cubicBezTo>
                    <a:pt x="374" y="470"/>
                    <a:pt x="381" y="540"/>
                    <a:pt x="365" y="546"/>
                  </a:cubicBezTo>
                  <a:cubicBezTo>
                    <a:pt x="318" y="563"/>
                    <a:pt x="261" y="556"/>
                    <a:pt x="209" y="554"/>
                  </a:cubicBezTo>
                  <a:cubicBezTo>
                    <a:pt x="199" y="554"/>
                    <a:pt x="183" y="531"/>
                    <a:pt x="182" y="518"/>
                  </a:cubicBezTo>
                  <a:cubicBezTo>
                    <a:pt x="178" y="475"/>
                    <a:pt x="180" y="431"/>
                    <a:pt x="180" y="3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7DC94A5-5252-4E08-A19C-6ADB9F0BC4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4013" y="3238501"/>
              <a:ext cx="503238" cy="604838"/>
            </a:xfrm>
            <a:custGeom>
              <a:avLst/>
              <a:gdLst>
                <a:gd name="T0" fmla="*/ 0 w 603"/>
                <a:gd name="T1" fmla="*/ 203 h 726"/>
                <a:gd name="T2" fmla="*/ 130 w 603"/>
                <a:gd name="T3" fmla="*/ 26 h 726"/>
                <a:gd name="T4" fmla="*/ 336 w 603"/>
                <a:gd name="T5" fmla="*/ 86 h 726"/>
                <a:gd name="T6" fmla="*/ 554 w 603"/>
                <a:gd name="T7" fmla="*/ 433 h 726"/>
                <a:gd name="T8" fmla="*/ 484 w 603"/>
                <a:gd name="T9" fmla="*/ 676 h 726"/>
                <a:gd name="T10" fmla="*/ 236 w 603"/>
                <a:gd name="T11" fmla="*/ 624 h 726"/>
                <a:gd name="T12" fmla="*/ 27 w 603"/>
                <a:gd name="T13" fmla="*/ 290 h 726"/>
                <a:gd name="T14" fmla="*/ 0 w 603"/>
                <a:gd name="T15" fmla="*/ 203 h 726"/>
                <a:gd name="T16" fmla="*/ 190 w 603"/>
                <a:gd name="T17" fmla="*/ 432 h 726"/>
                <a:gd name="T18" fmla="*/ 286 w 603"/>
                <a:gd name="T19" fmla="*/ 583 h 726"/>
                <a:gd name="T20" fmla="*/ 450 w 603"/>
                <a:gd name="T21" fmla="*/ 620 h 726"/>
                <a:gd name="T22" fmla="*/ 494 w 603"/>
                <a:gd name="T23" fmla="*/ 458 h 726"/>
                <a:gd name="T24" fmla="*/ 298 w 603"/>
                <a:gd name="T25" fmla="*/ 147 h 726"/>
                <a:gd name="T26" fmla="*/ 138 w 603"/>
                <a:gd name="T27" fmla="*/ 83 h 726"/>
                <a:gd name="T28" fmla="*/ 349 w 603"/>
                <a:gd name="T29" fmla="*/ 331 h 726"/>
                <a:gd name="T30" fmla="*/ 190 w 603"/>
                <a:gd name="T31" fmla="*/ 432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3" h="726">
                  <a:moveTo>
                    <a:pt x="0" y="203"/>
                  </a:moveTo>
                  <a:cubicBezTo>
                    <a:pt x="5" y="120"/>
                    <a:pt x="54" y="52"/>
                    <a:pt x="130" y="26"/>
                  </a:cubicBezTo>
                  <a:cubicBezTo>
                    <a:pt x="206" y="0"/>
                    <a:pt x="291" y="19"/>
                    <a:pt x="336" y="86"/>
                  </a:cubicBezTo>
                  <a:cubicBezTo>
                    <a:pt x="413" y="199"/>
                    <a:pt x="486" y="315"/>
                    <a:pt x="554" y="433"/>
                  </a:cubicBezTo>
                  <a:cubicBezTo>
                    <a:pt x="603" y="519"/>
                    <a:pt x="567" y="626"/>
                    <a:pt x="484" y="676"/>
                  </a:cubicBezTo>
                  <a:cubicBezTo>
                    <a:pt x="400" y="726"/>
                    <a:pt x="292" y="707"/>
                    <a:pt x="236" y="624"/>
                  </a:cubicBezTo>
                  <a:cubicBezTo>
                    <a:pt x="163" y="515"/>
                    <a:pt x="94" y="403"/>
                    <a:pt x="27" y="290"/>
                  </a:cubicBezTo>
                  <a:cubicBezTo>
                    <a:pt x="12" y="265"/>
                    <a:pt x="8" y="232"/>
                    <a:pt x="0" y="203"/>
                  </a:cubicBezTo>
                  <a:close/>
                  <a:moveTo>
                    <a:pt x="190" y="432"/>
                  </a:moveTo>
                  <a:cubicBezTo>
                    <a:pt x="225" y="487"/>
                    <a:pt x="254" y="536"/>
                    <a:pt x="286" y="583"/>
                  </a:cubicBezTo>
                  <a:cubicBezTo>
                    <a:pt x="326" y="640"/>
                    <a:pt x="393" y="654"/>
                    <a:pt x="450" y="620"/>
                  </a:cubicBezTo>
                  <a:cubicBezTo>
                    <a:pt x="506" y="586"/>
                    <a:pt x="528" y="516"/>
                    <a:pt x="494" y="458"/>
                  </a:cubicBezTo>
                  <a:cubicBezTo>
                    <a:pt x="431" y="352"/>
                    <a:pt x="366" y="248"/>
                    <a:pt x="298" y="147"/>
                  </a:cubicBezTo>
                  <a:cubicBezTo>
                    <a:pt x="262" y="93"/>
                    <a:pt x="207" y="68"/>
                    <a:pt x="138" y="83"/>
                  </a:cubicBezTo>
                  <a:cubicBezTo>
                    <a:pt x="253" y="127"/>
                    <a:pt x="283" y="240"/>
                    <a:pt x="349" y="331"/>
                  </a:cubicBezTo>
                  <a:cubicBezTo>
                    <a:pt x="295" y="365"/>
                    <a:pt x="245" y="397"/>
                    <a:pt x="190" y="43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0C6A565-AAF4-46BC-9397-BF6F83542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601" y="2235201"/>
              <a:ext cx="474663" cy="525463"/>
            </a:xfrm>
            <a:custGeom>
              <a:avLst/>
              <a:gdLst>
                <a:gd name="T0" fmla="*/ 484 w 569"/>
                <a:gd name="T1" fmla="*/ 323 h 630"/>
                <a:gd name="T2" fmla="*/ 426 w 569"/>
                <a:gd name="T3" fmla="*/ 521 h 630"/>
                <a:gd name="T4" fmla="*/ 416 w 569"/>
                <a:gd name="T5" fmla="*/ 572 h 630"/>
                <a:gd name="T6" fmla="*/ 367 w 569"/>
                <a:gd name="T7" fmla="*/ 608 h 630"/>
                <a:gd name="T8" fmla="*/ 294 w 569"/>
                <a:gd name="T9" fmla="*/ 533 h 630"/>
                <a:gd name="T10" fmla="*/ 308 w 569"/>
                <a:gd name="T11" fmla="*/ 609 h 630"/>
                <a:gd name="T12" fmla="*/ 35 w 569"/>
                <a:gd name="T13" fmla="*/ 562 h 630"/>
                <a:gd name="T14" fmla="*/ 45 w 569"/>
                <a:gd name="T15" fmla="*/ 482 h 630"/>
                <a:gd name="T16" fmla="*/ 78 w 569"/>
                <a:gd name="T17" fmla="*/ 456 h 630"/>
                <a:gd name="T18" fmla="*/ 298 w 569"/>
                <a:gd name="T19" fmla="*/ 260 h 630"/>
                <a:gd name="T20" fmla="*/ 338 w 569"/>
                <a:gd name="T21" fmla="*/ 142 h 630"/>
                <a:gd name="T22" fmla="*/ 296 w 569"/>
                <a:gd name="T23" fmla="*/ 38 h 630"/>
                <a:gd name="T24" fmla="*/ 310 w 569"/>
                <a:gd name="T25" fmla="*/ 0 h 630"/>
                <a:gd name="T26" fmla="*/ 348 w 569"/>
                <a:gd name="T27" fmla="*/ 17 h 630"/>
                <a:gd name="T28" fmla="*/ 370 w 569"/>
                <a:gd name="T29" fmla="*/ 41 h 630"/>
                <a:gd name="T30" fmla="*/ 474 w 569"/>
                <a:gd name="T31" fmla="*/ 128 h 630"/>
                <a:gd name="T32" fmla="*/ 484 w 569"/>
                <a:gd name="T33" fmla="*/ 323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9" h="630">
                  <a:moveTo>
                    <a:pt x="484" y="323"/>
                  </a:moveTo>
                  <a:cubicBezTo>
                    <a:pt x="500" y="398"/>
                    <a:pt x="486" y="465"/>
                    <a:pt x="426" y="521"/>
                  </a:cubicBezTo>
                  <a:cubicBezTo>
                    <a:pt x="416" y="531"/>
                    <a:pt x="415" y="555"/>
                    <a:pt x="416" y="572"/>
                  </a:cubicBezTo>
                  <a:cubicBezTo>
                    <a:pt x="417" y="608"/>
                    <a:pt x="403" y="619"/>
                    <a:pt x="367" y="608"/>
                  </a:cubicBezTo>
                  <a:cubicBezTo>
                    <a:pt x="356" y="572"/>
                    <a:pt x="376" y="501"/>
                    <a:pt x="294" y="533"/>
                  </a:cubicBezTo>
                  <a:cubicBezTo>
                    <a:pt x="299" y="558"/>
                    <a:pt x="303" y="582"/>
                    <a:pt x="308" y="609"/>
                  </a:cubicBezTo>
                  <a:cubicBezTo>
                    <a:pt x="206" y="630"/>
                    <a:pt x="117" y="618"/>
                    <a:pt x="35" y="562"/>
                  </a:cubicBezTo>
                  <a:cubicBezTo>
                    <a:pt x="0" y="537"/>
                    <a:pt x="5" y="503"/>
                    <a:pt x="45" y="482"/>
                  </a:cubicBezTo>
                  <a:cubicBezTo>
                    <a:pt x="57" y="475"/>
                    <a:pt x="74" y="467"/>
                    <a:pt x="78" y="456"/>
                  </a:cubicBezTo>
                  <a:cubicBezTo>
                    <a:pt x="116" y="350"/>
                    <a:pt x="196" y="293"/>
                    <a:pt x="298" y="260"/>
                  </a:cubicBezTo>
                  <a:cubicBezTo>
                    <a:pt x="353" y="242"/>
                    <a:pt x="367" y="194"/>
                    <a:pt x="338" y="142"/>
                  </a:cubicBezTo>
                  <a:cubicBezTo>
                    <a:pt x="320" y="110"/>
                    <a:pt x="307" y="74"/>
                    <a:pt x="296" y="38"/>
                  </a:cubicBezTo>
                  <a:cubicBezTo>
                    <a:pt x="293" y="28"/>
                    <a:pt x="305" y="13"/>
                    <a:pt x="310" y="0"/>
                  </a:cubicBezTo>
                  <a:cubicBezTo>
                    <a:pt x="323" y="5"/>
                    <a:pt x="337" y="9"/>
                    <a:pt x="348" y="17"/>
                  </a:cubicBezTo>
                  <a:cubicBezTo>
                    <a:pt x="357" y="22"/>
                    <a:pt x="364" y="32"/>
                    <a:pt x="370" y="41"/>
                  </a:cubicBezTo>
                  <a:cubicBezTo>
                    <a:pt x="396" y="81"/>
                    <a:pt x="426" y="109"/>
                    <a:pt x="474" y="128"/>
                  </a:cubicBezTo>
                  <a:cubicBezTo>
                    <a:pt x="566" y="165"/>
                    <a:pt x="569" y="266"/>
                    <a:pt x="484" y="32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25B484F-51D0-44BA-A04E-FCA665B41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4151" y="4354513"/>
              <a:ext cx="493713" cy="473075"/>
            </a:xfrm>
            <a:custGeom>
              <a:avLst/>
              <a:gdLst>
                <a:gd name="T0" fmla="*/ 192 w 592"/>
                <a:gd name="T1" fmla="*/ 454 h 568"/>
                <a:gd name="T2" fmla="*/ 220 w 592"/>
                <a:gd name="T3" fmla="*/ 411 h 568"/>
                <a:gd name="T4" fmla="*/ 210 w 592"/>
                <a:gd name="T5" fmla="*/ 401 h 568"/>
                <a:gd name="T6" fmla="*/ 144 w 592"/>
                <a:gd name="T7" fmla="*/ 462 h 568"/>
                <a:gd name="T8" fmla="*/ 293 w 592"/>
                <a:gd name="T9" fmla="*/ 555 h 568"/>
                <a:gd name="T10" fmla="*/ 286 w 592"/>
                <a:gd name="T11" fmla="*/ 568 h 568"/>
                <a:gd name="T12" fmla="*/ 88 w 592"/>
                <a:gd name="T13" fmla="*/ 468 h 568"/>
                <a:gd name="T14" fmla="*/ 197 w 592"/>
                <a:gd name="T15" fmla="*/ 394 h 568"/>
                <a:gd name="T16" fmla="*/ 86 w 592"/>
                <a:gd name="T17" fmla="*/ 297 h 568"/>
                <a:gd name="T18" fmla="*/ 12 w 592"/>
                <a:gd name="T19" fmla="*/ 125 h 568"/>
                <a:gd name="T20" fmla="*/ 145 w 592"/>
                <a:gd name="T21" fmla="*/ 204 h 568"/>
                <a:gd name="T22" fmla="*/ 199 w 592"/>
                <a:gd name="T23" fmla="*/ 201 h 568"/>
                <a:gd name="T24" fmla="*/ 429 w 592"/>
                <a:gd name="T25" fmla="*/ 36 h 568"/>
                <a:gd name="T26" fmla="*/ 513 w 592"/>
                <a:gd name="T27" fmla="*/ 4 h 568"/>
                <a:gd name="T28" fmla="*/ 578 w 592"/>
                <a:gd name="T29" fmla="*/ 66 h 568"/>
                <a:gd name="T30" fmla="*/ 592 w 592"/>
                <a:gd name="T31" fmla="*/ 122 h 568"/>
                <a:gd name="T32" fmla="*/ 542 w 592"/>
                <a:gd name="T33" fmla="*/ 221 h 568"/>
                <a:gd name="T34" fmla="*/ 302 w 592"/>
                <a:gd name="T35" fmla="*/ 411 h 568"/>
                <a:gd name="T36" fmla="*/ 227 w 592"/>
                <a:gd name="T37" fmla="*/ 436 h 568"/>
                <a:gd name="T38" fmla="*/ 388 w 592"/>
                <a:gd name="T39" fmla="*/ 538 h 568"/>
                <a:gd name="T40" fmla="*/ 381 w 592"/>
                <a:gd name="T41" fmla="*/ 550 h 568"/>
                <a:gd name="T42" fmla="*/ 192 w 592"/>
                <a:gd name="T43" fmla="*/ 454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92" h="568">
                  <a:moveTo>
                    <a:pt x="192" y="454"/>
                  </a:moveTo>
                  <a:cubicBezTo>
                    <a:pt x="204" y="436"/>
                    <a:pt x="212" y="423"/>
                    <a:pt x="220" y="411"/>
                  </a:cubicBezTo>
                  <a:cubicBezTo>
                    <a:pt x="216" y="408"/>
                    <a:pt x="213" y="404"/>
                    <a:pt x="210" y="401"/>
                  </a:cubicBezTo>
                  <a:cubicBezTo>
                    <a:pt x="190" y="420"/>
                    <a:pt x="170" y="438"/>
                    <a:pt x="144" y="462"/>
                  </a:cubicBezTo>
                  <a:cubicBezTo>
                    <a:pt x="196" y="495"/>
                    <a:pt x="245" y="525"/>
                    <a:pt x="293" y="555"/>
                  </a:cubicBezTo>
                  <a:cubicBezTo>
                    <a:pt x="291" y="559"/>
                    <a:pt x="288" y="564"/>
                    <a:pt x="286" y="568"/>
                  </a:cubicBezTo>
                  <a:cubicBezTo>
                    <a:pt x="225" y="537"/>
                    <a:pt x="164" y="506"/>
                    <a:pt x="88" y="468"/>
                  </a:cubicBezTo>
                  <a:cubicBezTo>
                    <a:pt x="127" y="442"/>
                    <a:pt x="156" y="422"/>
                    <a:pt x="197" y="394"/>
                  </a:cubicBezTo>
                  <a:cubicBezTo>
                    <a:pt x="150" y="352"/>
                    <a:pt x="121" y="320"/>
                    <a:pt x="86" y="297"/>
                  </a:cubicBezTo>
                  <a:cubicBezTo>
                    <a:pt x="29" y="259"/>
                    <a:pt x="0" y="199"/>
                    <a:pt x="12" y="125"/>
                  </a:cubicBezTo>
                  <a:cubicBezTo>
                    <a:pt x="56" y="151"/>
                    <a:pt x="99" y="180"/>
                    <a:pt x="145" y="204"/>
                  </a:cubicBezTo>
                  <a:cubicBezTo>
                    <a:pt x="159" y="211"/>
                    <a:pt x="186" y="210"/>
                    <a:pt x="199" y="201"/>
                  </a:cubicBezTo>
                  <a:cubicBezTo>
                    <a:pt x="276" y="147"/>
                    <a:pt x="351" y="89"/>
                    <a:pt x="429" y="36"/>
                  </a:cubicBezTo>
                  <a:cubicBezTo>
                    <a:pt x="453" y="19"/>
                    <a:pt x="484" y="7"/>
                    <a:pt x="513" y="4"/>
                  </a:cubicBezTo>
                  <a:cubicBezTo>
                    <a:pt x="552" y="0"/>
                    <a:pt x="577" y="21"/>
                    <a:pt x="578" y="66"/>
                  </a:cubicBezTo>
                  <a:cubicBezTo>
                    <a:pt x="578" y="88"/>
                    <a:pt x="588" y="109"/>
                    <a:pt x="592" y="122"/>
                  </a:cubicBezTo>
                  <a:cubicBezTo>
                    <a:pt x="574" y="156"/>
                    <a:pt x="552" y="187"/>
                    <a:pt x="542" y="221"/>
                  </a:cubicBezTo>
                  <a:cubicBezTo>
                    <a:pt x="507" y="342"/>
                    <a:pt x="422" y="398"/>
                    <a:pt x="302" y="411"/>
                  </a:cubicBezTo>
                  <a:cubicBezTo>
                    <a:pt x="282" y="413"/>
                    <a:pt x="263" y="424"/>
                    <a:pt x="227" y="436"/>
                  </a:cubicBezTo>
                  <a:cubicBezTo>
                    <a:pt x="291" y="476"/>
                    <a:pt x="339" y="507"/>
                    <a:pt x="388" y="538"/>
                  </a:cubicBezTo>
                  <a:cubicBezTo>
                    <a:pt x="385" y="542"/>
                    <a:pt x="383" y="546"/>
                    <a:pt x="381" y="550"/>
                  </a:cubicBezTo>
                  <a:cubicBezTo>
                    <a:pt x="319" y="518"/>
                    <a:pt x="256" y="487"/>
                    <a:pt x="192" y="4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B7A622B-13DF-4D70-8A9A-94A92B3A6B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813" y="4292601"/>
              <a:ext cx="401638" cy="585788"/>
            </a:xfrm>
            <a:custGeom>
              <a:avLst/>
              <a:gdLst>
                <a:gd name="T0" fmla="*/ 2 w 482"/>
                <a:gd name="T1" fmla="*/ 450 h 703"/>
                <a:gd name="T2" fmla="*/ 1 w 482"/>
                <a:gd name="T3" fmla="*/ 280 h 703"/>
                <a:gd name="T4" fmla="*/ 54 w 482"/>
                <a:gd name="T5" fmla="*/ 194 h 703"/>
                <a:gd name="T6" fmla="*/ 131 w 482"/>
                <a:gd name="T7" fmla="*/ 71 h 703"/>
                <a:gd name="T8" fmla="*/ 198 w 482"/>
                <a:gd name="T9" fmla="*/ 3 h 703"/>
                <a:gd name="T10" fmla="*/ 242 w 482"/>
                <a:gd name="T11" fmla="*/ 3 h 703"/>
                <a:gd name="T12" fmla="*/ 349 w 482"/>
                <a:gd name="T13" fmla="*/ 113 h 703"/>
                <a:gd name="T14" fmla="*/ 405 w 482"/>
                <a:gd name="T15" fmla="*/ 181 h 703"/>
                <a:gd name="T16" fmla="*/ 480 w 482"/>
                <a:gd name="T17" fmla="*/ 311 h 703"/>
                <a:gd name="T18" fmla="*/ 479 w 482"/>
                <a:gd name="T19" fmla="*/ 612 h 703"/>
                <a:gd name="T20" fmla="*/ 392 w 482"/>
                <a:gd name="T21" fmla="*/ 703 h 703"/>
                <a:gd name="T22" fmla="*/ 85 w 482"/>
                <a:gd name="T23" fmla="*/ 703 h 703"/>
                <a:gd name="T24" fmla="*/ 2 w 482"/>
                <a:gd name="T25" fmla="*/ 620 h 703"/>
                <a:gd name="T26" fmla="*/ 2 w 482"/>
                <a:gd name="T27" fmla="*/ 450 h 703"/>
                <a:gd name="T28" fmla="*/ 242 w 482"/>
                <a:gd name="T29" fmla="*/ 644 h 703"/>
                <a:gd name="T30" fmla="*/ 401 w 482"/>
                <a:gd name="T31" fmla="*/ 645 h 703"/>
                <a:gd name="T32" fmla="*/ 446 w 482"/>
                <a:gd name="T33" fmla="*/ 598 h 703"/>
                <a:gd name="T34" fmla="*/ 446 w 482"/>
                <a:gd name="T35" fmla="*/ 298 h 703"/>
                <a:gd name="T36" fmla="*/ 399 w 482"/>
                <a:gd name="T37" fmla="*/ 252 h 703"/>
                <a:gd name="T38" fmla="*/ 82 w 482"/>
                <a:gd name="T39" fmla="*/ 252 h 703"/>
                <a:gd name="T40" fmla="*/ 33 w 482"/>
                <a:gd name="T41" fmla="*/ 302 h 703"/>
                <a:gd name="T42" fmla="*/ 33 w 482"/>
                <a:gd name="T43" fmla="*/ 597 h 703"/>
                <a:gd name="T44" fmla="*/ 83 w 482"/>
                <a:gd name="T45" fmla="*/ 645 h 703"/>
                <a:gd name="T46" fmla="*/ 242 w 482"/>
                <a:gd name="T47" fmla="*/ 644 h 703"/>
                <a:gd name="T48" fmla="*/ 339 w 482"/>
                <a:gd name="T49" fmla="*/ 28 h 703"/>
                <a:gd name="T50" fmla="*/ 144 w 482"/>
                <a:gd name="T51" fmla="*/ 28 h 703"/>
                <a:gd name="T52" fmla="*/ 339 w 482"/>
                <a:gd name="T53" fmla="*/ 28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2" h="703">
                  <a:moveTo>
                    <a:pt x="2" y="450"/>
                  </a:moveTo>
                  <a:cubicBezTo>
                    <a:pt x="2" y="393"/>
                    <a:pt x="3" y="336"/>
                    <a:pt x="1" y="280"/>
                  </a:cubicBezTo>
                  <a:cubicBezTo>
                    <a:pt x="0" y="239"/>
                    <a:pt x="14" y="210"/>
                    <a:pt x="54" y="194"/>
                  </a:cubicBezTo>
                  <a:cubicBezTo>
                    <a:pt x="109" y="172"/>
                    <a:pt x="146" y="140"/>
                    <a:pt x="131" y="71"/>
                  </a:cubicBezTo>
                  <a:cubicBezTo>
                    <a:pt x="121" y="21"/>
                    <a:pt x="150" y="0"/>
                    <a:pt x="198" y="3"/>
                  </a:cubicBezTo>
                  <a:cubicBezTo>
                    <a:pt x="213" y="4"/>
                    <a:pt x="227" y="3"/>
                    <a:pt x="242" y="3"/>
                  </a:cubicBezTo>
                  <a:cubicBezTo>
                    <a:pt x="351" y="3"/>
                    <a:pt x="347" y="3"/>
                    <a:pt x="349" y="113"/>
                  </a:cubicBezTo>
                  <a:cubicBezTo>
                    <a:pt x="350" y="137"/>
                    <a:pt x="380" y="171"/>
                    <a:pt x="405" y="181"/>
                  </a:cubicBezTo>
                  <a:cubicBezTo>
                    <a:pt x="468" y="207"/>
                    <a:pt x="482" y="249"/>
                    <a:pt x="480" y="311"/>
                  </a:cubicBezTo>
                  <a:cubicBezTo>
                    <a:pt x="476" y="411"/>
                    <a:pt x="479" y="512"/>
                    <a:pt x="479" y="612"/>
                  </a:cubicBezTo>
                  <a:cubicBezTo>
                    <a:pt x="478" y="680"/>
                    <a:pt x="457" y="702"/>
                    <a:pt x="392" y="703"/>
                  </a:cubicBezTo>
                  <a:cubicBezTo>
                    <a:pt x="289" y="703"/>
                    <a:pt x="187" y="703"/>
                    <a:pt x="85" y="703"/>
                  </a:cubicBezTo>
                  <a:cubicBezTo>
                    <a:pt x="25" y="702"/>
                    <a:pt x="3" y="680"/>
                    <a:pt x="2" y="620"/>
                  </a:cubicBezTo>
                  <a:cubicBezTo>
                    <a:pt x="1" y="563"/>
                    <a:pt x="1" y="506"/>
                    <a:pt x="2" y="450"/>
                  </a:cubicBezTo>
                  <a:close/>
                  <a:moveTo>
                    <a:pt x="242" y="644"/>
                  </a:moveTo>
                  <a:cubicBezTo>
                    <a:pt x="295" y="644"/>
                    <a:pt x="348" y="643"/>
                    <a:pt x="401" y="645"/>
                  </a:cubicBezTo>
                  <a:cubicBezTo>
                    <a:pt x="433" y="645"/>
                    <a:pt x="447" y="630"/>
                    <a:pt x="446" y="598"/>
                  </a:cubicBezTo>
                  <a:cubicBezTo>
                    <a:pt x="446" y="498"/>
                    <a:pt x="446" y="398"/>
                    <a:pt x="446" y="298"/>
                  </a:cubicBezTo>
                  <a:cubicBezTo>
                    <a:pt x="446" y="266"/>
                    <a:pt x="432" y="252"/>
                    <a:pt x="399" y="252"/>
                  </a:cubicBezTo>
                  <a:cubicBezTo>
                    <a:pt x="293" y="253"/>
                    <a:pt x="188" y="253"/>
                    <a:pt x="82" y="252"/>
                  </a:cubicBezTo>
                  <a:cubicBezTo>
                    <a:pt x="46" y="252"/>
                    <a:pt x="33" y="268"/>
                    <a:pt x="33" y="302"/>
                  </a:cubicBezTo>
                  <a:cubicBezTo>
                    <a:pt x="34" y="400"/>
                    <a:pt x="34" y="499"/>
                    <a:pt x="33" y="597"/>
                  </a:cubicBezTo>
                  <a:cubicBezTo>
                    <a:pt x="33" y="633"/>
                    <a:pt x="49" y="645"/>
                    <a:pt x="83" y="645"/>
                  </a:cubicBezTo>
                  <a:cubicBezTo>
                    <a:pt x="136" y="644"/>
                    <a:pt x="189" y="644"/>
                    <a:pt x="242" y="644"/>
                  </a:cubicBezTo>
                  <a:close/>
                  <a:moveTo>
                    <a:pt x="339" y="28"/>
                  </a:moveTo>
                  <a:cubicBezTo>
                    <a:pt x="268" y="28"/>
                    <a:pt x="210" y="28"/>
                    <a:pt x="144" y="28"/>
                  </a:cubicBezTo>
                  <a:cubicBezTo>
                    <a:pt x="185" y="65"/>
                    <a:pt x="292" y="66"/>
                    <a:pt x="339" y="2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088EB2A-8E65-4A37-B21E-9983809E3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8" y="2235201"/>
              <a:ext cx="457200" cy="569913"/>
            </a:xfrm>
            <a:custGeom>
              <a:avLst/>
              <a:gdLst>
                <a:gd name="T0" fmla="*/ 78 w 548"/>
                <a:gd name="T1" fmla="*/ 11 h 683"/>
                <a:gd name="T2" fmla="*/ 52 w 548"/>
                <a:gd name="T3" fmla="*/ 408 h 683"/>
                <a:gd name="T4" fmla="*/ 51 w 548"/>
                <a:gd name="T5" fmla="*/ 619 h 683"/>
                <a:gd name="T6" fmla="*/ 498 w 548"/>
                <a:gd name="T7" fmla="*/ 619 h 683"/>
                <a:gd name="T8" fmla="*/ 497 w 548"/>
                <a:gd name="T9" fmla="*/ 315 h 683"/>
                <a:gd name="T10" fmla="*/ 469 w 548"/>
                <a:gd name="T11" fmla="*/ 16 h 683"/>
                <a:gd name="T12" fmla="*/ 547 w 548"/>
                <a:gd name="T13" fmla="*/ 73 h 683"/>
                <a:gd name="T14" fmla="*/ 548 w 548"/>
                <a:gd name="T15" fmla="*/ 616 h 683"/>
                <a:gd name="T16" fmla="*/ 485 w 548"/>
                <a:gd name="T17" fmla="*/ 682 h 683"/>
                <a:gd name="T18" fmla="*/ 68 w 548"/>
                <a:gd name="T19" fmla="*/ 682 h 683"/>
                <a:gd name="T20" fmla="*/ 0 w 548"/>
                <a:gd name="T21" fmla="*/ 610 h 683"/>
                <a:gd name="T22" fmla="*/ 1 w 548"/>
                <a:gd name="T23" fmla="*/ 78 h 683"/>
                <a:gd name="T24" fmla="*/ 78 w 548"/>
                <a:gd name="T25" fmla="*/ 1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8" h="683">
                  <a:moveTo>
                    <a:pt x="78" y="11"/>
                  </a:moveTo>
                  <a:cubicBezTo>
                    <a:pt x="25" y="141"/>
                    <a:pt x="61" y="276"/>
                    <a:pt x="52" y="408"/>
                  </a:cubicBezTo>
                  <a:cubicBezTo>
                    <a:pt x="48" y="477"/>
                    <a:pt x="51" y="546"/>
                    <a:pt x="51" y="619"/>
                  </a:cubicBezTo>
                  <a:cubicBezTo>
                    <a:pt x="201" y="619"/>
                    <a:pt x="344" y="619"/>
                    <a:pt x="498" y="619"/>
                  </a:cubicBezTo>
                  <a:cubicBezTo>
                    <a:pt x="498" y="517"/>
                    <a:pt x="502" y="416"/>
                    <a:pt x="497" y="315"/>
                  </a:cubicBezTo>
                  <a:cubicBezTo>
                    <a:pt x="493" y="215"/>
                    <a:pt x="523" y="111"/>
                    <a:pt x="469" y="16"/>
                  </a:cubicBezTo>
                  <a:cubicBezTo>
                    <a:pt x="537" y="0"/>
                    <a:pt x="547" y="6"/>
                    <a:pt x="547" y="73"/>
                  </a:cubicBezTo>
                  <a:cubicBezTo>
                    <a:pt x="547" y="254"/>
                    <a:pt x="546" y="435"/>
                    <a:pt x="548" y="616"/>
                  </a:cubicBezTo>
                  <a:cubicBezTo>
                    <a:pt x="548" y="663"/>
                    <a:pt x="533" y="682"/>
                    <a:pt x="485" y="682"/>
                  </a:cubicBezTo>
                  <a:cubicBezTo>
                    <a:pt x="346" y="680"/>
                    <a:pt x="207" y="679"/>
                    <a:pt x="68" y="682"/>
                  </a:cubicBezTo>
                  <a:cubicBezTo>
                    <a:pt x="14" y="683"/>
                    <a:pt x="0" y="661"/>
                    <a:pt x="0" y="610"/>
                  </a:cubicBezTo>
                  <a:cubicBezTo>
                    <a:pt x="3" y="432"/>
                    <a:pt x="1" y="255"/>
                    <a:pt x="1" y="78"/>
                  </a:cubicBezTo>
                  <a:cubicBezTo>
                    <a:pt x="1" y="9"/>
                    <a:pt x="7" y="4"/>
                    <a:pt x="78" y="1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5F6CEC7D-9930-485B-9968-E4E41D74A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151" y="1476376"/>
              <a:ext cx="387350" cy="273050"/>
            </a:xfrm>
            <a:custGeom>
              <a:avLst/>
              <a:gdLst>
                <a:gd name="T0" fmla="*/ 234 w 465"/>
                <a:gd name="T1" fmla="*/ 0 h 327"/>
                <a:gd name="T2" fmla="*/ 312 w 465"/>
                <a:gd name="T3" fmla="*/ 36 h 327"/>
                <a:gd name="T4" fmla="*/ 434 w 465"/>
                <a:gd name="T5" fmla="*/ 208 h 327"/>
                <a:gd name="T6" fmla="*/ 349 w 465"/>
                <a:gd name="T7" fmla="*/ 308 h 327"/>
                <a:gd name="T8" fmla="*/ 103 w 465"/>
                <a:gd name="T9" fmla="*/ 308 h 327"/>
                <a:gd name="T10" fmla="*/ 15 w 465"/>
                <a:gd name="T11" fmla="*/ 227 h 327"/>
                <a:gd name="T12" fmla="*/ 169 w 465"/>
                <a:gd name="T13" fmla="*/ 18 h 327"/>
                <a:gd name="T14" fmla="*/ 234 w 465"/>
                <a:gd name="T15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5" h="327">
                  <a:moveTo>
                    <a:pt x="234" y="0"/>
                  </a:moveTo>
                  <a:cubicBezTo>
                    <a:pt x="258" y="10"/>
                    <a:pt x="294" y="15"/>
                    <a:pt x="312" y="36"/>
                  </a:cubicBezTo>
                  <a:cubicBezTo>
                    <a:pt x="357" y="89"/>
                    <a:pt x="402" y="146"/>
                    <a:pt x="434" y="208"/>
                  </a:cubicBezTo>
                  <a:cubicBezTo>
                    <a:pt x="465" y="270"/>
                    <a:pt x="417" y="327"/>
                    <a:pt x="349" y="308"/>
                  </a:cubicBezTo>
                  <a:cubicBezTo>
                    <a:pt x="265" y="284"/>
                    <a:pt x="187" y="284"/>
                    <a:pt x="103" y="308"/>
                  </a:cubicBezTo>
                  <a:cubicBezTo>
                    <a:pt x="45" y="326"/>
                    <a:pt x="0" y="282"/>
                    <a:pt x="15" y="227"/>
                  </a:cubicBezTo>
                  <a:cubicBezTo>
                    <a:pt x="38" y="139"/>
                    <a:pt x="90" y="66"/>
                    <a:pt x="169" y="18"/>
                  </a:cubicBezTo>
                  <a:cubicBezTo>
                    <a:pt x="186" y="8"/>
                    <a:pt x="207" y="7"/>
                    <a:pt x="23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E2A0EC-96A8-45D8-8AB2-E8C04B3E4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863" y="1395413"/>
              <a:ext cx="539750" cy="171450"/>
            </a:xfrm>
            <a:custGeom>
              <a:avLst/>
              <a:gdLst>
                <a:gd name="T0" fmla="*/ 81 w 648"/>
                <a:gd name="T1" fmla="*/ 0 h 205"/>
                <a:gd name="T2" fmla="*/ 103 w 648"/>
                <a:gd name="T3" fmla="*/ 35 h 205"/>
                <a:gd name="T4" fmla="*/ 200 w 648"/>
                <a:gd name="T5" fmla="*/ 53 h 205"/>
                <a:gd name="T6" fmla="*/ 522 w 648"/>
                <a:gd name="T7" fmla="*/ 46 h 205"/>
                <a:gd name="T8" fmla="*/ 608 w 648"/>
                <a:gd name="T9" fmla="*/ 10 h 205"/>
                <a:gd name="T10" fmla="*/ 647 w 648"/>
                <a:gd name="T11" fmla="*/ 151 h 205"/>
                <a:gd name="T12" fmla="*/ 603 w 648"/>
                <a:gd name="T13" fmla="*/ 184 h 205"/>
                <a:gd name="T14" fmla="*/ 222 w 648"/>
                <a:gd name="T15" fmla="*/ 205 h 205"/>
                <a:gd name="T16" fmla="*/ 49 w 648"/>
                <a:gd name="T17" fmla="*/ 181 h 205"/>
                <a:gd name="T18" fmla="*/ 15 w 648"/>
                <a:gd name="T19" fmla="*/ 161 h 205"/>
                <a:gd name="T20" fmla="*/ 81 w 648"/>
                <a:gd name="T21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8" h="205">
                  <a:moveTo>
                    <a:pt x="81" y="0"/>
                  </a:moveTo>
                  <a:cubicBezTo>
                    <a:pt x="91" y="16"/>
                    <a:pt x="95" y="33"/>
                    <a:pt x="103" y="35"/>
                  </a:cubicBezTo>
                  <a:cubicBezTo>
                    <a:pt x="135" y="44"/>
                    <a:pt x="167" y="53"/>
                    <a:pt x="200" y="53"/>
                  </a:cubicBezTo>
                  <a:cubicBezTo>
                    <a:pt x="307" y="53"/>
                    <a:pt x="414" y="52"/>
                    <a:pt x="522" y="46"/>
                  </a:cubicBezTo>
                  <a:cubicBezTo>
                    <a:pt x="547" y="45"/>
                    <a:pt x="571" y="26"/>
                    <a:pt x="608" y="10"/>
                  </a:cubicBezTo>
                  <a:cubicBezTo>
                    <a:pt x="620" y="52"/>
                    <a:pt x="637" y="101"/>
                    <a:pt x="647" y="151"/>
                  </a:cubicBezTo>
                  <a:cubicBezTo>
                    <a:pt x="648" y="159"/>
                    <a:pt x="619" y="183"/>
                    <a:pt x="603" y="184"/>
                  </a:cubicBezTo>
                  <a:cubicBezTo>
                    <a:pt x="476" y="194"/>
                    <a:pt x="349" y="203"/>
                    <a:pt x="222" y="205"/>
                  </a:cubicBezTo>
                  <a:cubicBezTo>
                    <a:pt x="165" y="205"/>
                    <a:pt x="107" y="191"/>
                    <a:pt x="49" y="181"/>
                  </a:cubicBezTo>
                  <a:cubicBezTo>
                    <a:pt x="37" y="179"/>
                    <a:pt x="19" y="171"/>
                    <a:pt x="15" y="161"/>
                  </a:cubicBezTo>
                  <a:cubicBezTo>
                    <a:pt x="0" y="126"/>
                    <a:pt x="56" y="11"/>
                    <a:pt x="8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BC7A5FA-B2C0-447F-BD1B-D68C95B3EA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57626" y="3287713"/>
              <a:ext cx="388938" cy="403225"/>
            </a:xfrm>
            <a:custGeom>
              <a:avLst/>
              <a:gdLst>
                <a:gd name="T0" fmla="*/ 50 w 467"/>
                <a:gd name="T1" fmla="*/ 485 h 485"/>
                <a:gd name="T2" fmla="*/ 161 w 467"/>
                <a:gd name="T3" fmla="*/ 72 h 485"/>
                <a:gd name="T4" fmla="*/ 422 w 467"/>
                <a:gd name="T5" fmla="*/ 43 h 485"/>
                <a:gd name="T6" fmla="*/ 451 w 467"/>
                <a:gd name="T7" fmla="*/ 108 h 485"/>
                <a:gd name="T8" fmla="*/ 363 w 467"/>
                <a:gd name="T9" fmla="*/ 234 h 485"/>
                <a:gd name="T10" fmla="*/ 247 w 467"/>
                <a:gd name="T11" fmla="*/ 294 h 485"/>
                <a:gd name="T12" fmla="*/ 50 w 467"/>
                <a:gd name="T13" fmla="*/ 485 h 485"/>
                <a:gd name="T14" fmla="*/ 323 w 467"/>
                <a:gd name="T15" fmla="*/ 43 h 485"/>
                <a:gd name="T16" fmla="*/ 285 w 467"/>
                <a:gd name="T17" fmla="*/ 107 h 485"/>
                <a:gd name="T18" fmla="*/ 319 w 467"/>
                <a:gd name="T19" fmla="*/ 144 h 485"/>
                <a:gd name="T20" fmla="*/ 360 w 467"/>
                <a:gd name="T21" fmla="*/ 108 h 485"/>
                <a:gd name="T22" fmla="*/ 323 w 467"/>
                <a:gd name="T23" fmla="*/ 43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7" h="485">
                  <a:moveTo>
                    <a:pt x="50" y="485"/>
                  </a:moveTo>
                  <a:cubicBezTo>
                    <a:pt x="0" y="327"/>
                    <a:pt x="48" y="162"/>
                    <a:pt x="161" y="72"/>
                  </a:cubicBezTo>
                  <a:cubicBezTo>
                    <a:pt x="242" y="8"/>
                    <a:pt x="329" y="0"/>
                    <a:pt x="422" y="43"/>
                  </a:cubicBezTo>
                  <a:cubicBezTo>
                    <a:pt x="453" y="57"/>
                    <a:pt x="467" y="79"/>
                    <a:pt x="451" y="108"/>
                  </a:cubicBezTo>
                  <a:cubicBezTo>
                    <a:pt x="425" y="152"/>
                    <a:pt x="399" y="200"/>
                    <a:pt x="363" y="234"/>
                  </a:cubicBezTo>
                  <a:cubicBezTo>
                    <a:pt x="333" y="263"/>
                    <a:pt x="288" y="280"/>
                    <a:pt x="247" y="294"/>
                  </a:cubicBezTo>
                  <a:cubicBezTo>
                    <a:pt x="157" y="325"/>
                    <a:pt x="81" y="369"/>
                    <a:pt x="50" y="485"/>
                  </a:cubicBezTo>
                  <a:close/>
                  <a:moveTo>
                    <a:pt x="323" y="43"/>
                  </a:moveTo>
                  <a:cubicBezTo>
                    <a:pt x="303" y="74"/>
                    <a:pt x="285" y="90"/>
                    <a:pt x="285" y="107"/>
                  </a:cubicBezTo>
                  <a:cubicBezTo>
                    <a:pt x="285" y="120"/>
                    <a:pt x="309" y="145"/>
                    <a:pt x="319" y="144"/>
                  </a:cubicBezTo>
                  <a:cubicBezTo>
                    <a:pt x="335" y="141"/>
                    <a:pt x="358" y="122"/>
                    <a:pt x="360" y="108"/>
                  </a:cubicBezTo>
                  <a:cubicBezTo>
                    <a:pt x="362" y="93"/>
                    <a:pt x="343" y="75"/>
                    <a:pt x="323" y="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6A55633-9F3B-493E-AEBA-132F3F3CCD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86063" y="2206626"/>
              <a:ext cx="449263" cy="598488"/>
            </a:xfrm>
            <a:custGeom>
              <a:avLst/>
              <a:gdLst>
                <a:gd name="T0" fmla="*/ 0 w 540"/>
                <a:gd name="T1" fmla="*/ 0 h 717"/>
                <a:gd name="T2" fmla="*/ 278 w 540"/>
                <a:gd name="T3" fmla="*/ 261 h 717"/>
                <a:gd name="T4" fmla="*/ 411 w 540"/>
                <a:gd name="T5" fmla="*/ 456 h 717"/>
                <a:gd name="T6" fmla="*/ 470 w 540"/>
                <a:gd name="T7" fmla="*/ 508 h 717"/>
                <a:gd name="T8" fmla="*/ 524 w 540"/>
                <a:gd name="T9" fmla="*/ 639 h 717"/>
                <a:gd name="T10" fmla="*/ 410 w 540"/>
                <a:gd name="T11" fmla="*/ 712 h 717"/>
                <a:gd name="T12" fmla="*/ 314 w 540"/>
                <a:gd name="T13" fmla="*/ 616 h 717"/>
                <a:gd name="T14" fmla="*/ 286 w 540"/>
                <a:gd name="T15" fmla="*/ 542 h 717"/>
                <a:gd name="T16" fmla="*/ 49 w 540"/>
                <a:gd name="T17" fmla="*/ 192 h 717"/>
                <a:gd name="T18" fmla="*/ 26 w 540"/>
                <a:gd name="T19" fmla="*/ 96 h 717"/>
                <a:gd name="T20" fmla="*/ 15 w 540"/>
                <a:gd name="T21" fmla="*/ 39 h 717"/>
                <a:gd name="T22" fmla="*/ 0 w 540"/>
                <a:gd name="T23" fmla="*/ 0 h 717"/>
                <a:gd name="T24" fmla="*/ 462 w 540"/>
                <a:gd name="T25" fmla="*/ 657 h 717"/>
                <a:gd name="T26" fmla="*/ 458 w 540"/>
                <a:gd name="T27" fmla="*/ 541 h 717"/>
                <a:gd name="T28" fmla="*/ 370 w 540"/>
                <a:gd name="T29" fmla="*/ 458 h 717"/>
                <a:gd name="T30" fmla="*/ 227 w 540"/>
                <a:gd name="T31" fmla="*/ 251 h 717"/>
                <a:gd name="T32" fmla="*/ 140 w 540"/>
                <a:gd name="T33" fmla="*/ 126 h 717"/>
                <a:gd name="T34" fmla="*/ 70 w 540"/>
                <a:gd name="T35" fmla="*/ 97 h 717"/>
                <a:gd name="T36" fmla="*/ 74 w 540"/>
                <a:gd name="T37" fmla="*/ 168 h 717"/>
                <a:gd name="T38" fmla="*/ 105 w 540"/>
                <a:gd name="T39" fmla="*/ 212 h 717"/>
                <a:gd name="T40" fmla="*/ 162 w 540"/>
                <a:gd name="T41" fmla="*/ 248 h 717"/>
                <a:gd name="T42" fmla="*/ 309 w 540"/>
                <a:gd name="T43" fmla="*/ 444 h 717"/>
                <a:gd name="T44" fmla="*/ 396 w 540"/>
                <a:gd name="T45" fmla="*/ 562 h 717"/>
                <a:gd name="T46" fmla="*/ 462 w 540"/>
                <a:gd name="T47" fmla="*/ 657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0" h="717">
                  <a:moveTo>
                    <a:pt x="0" y="0"/>
                  </a:moveTo>
                  <a:cubicBezTo>
                    <a:pt x="134" y="44"/>
                    <a:pt x="208" y="150"/>
                    <a:pt x="278" y="261"/>
                  </a:cubicBezTo>
                  <a:cubicBezTo>
                    <a:pt x="319" y="328"/>
                    <a:pt x="365" y="392"/>
                    <a:pt x="411" y="456"/>
                  </a:cubicBezTo>
                  <a:cubicBezTo>
                    <a:pt x="426" y="477"/>
                    <a:pt x="448" y="495"/>
                    <a:pt x="470" y="508"/>
                  </a:cubicBezTo>
                  <a:cubicBezTo>
                    <a:pt x="518" y="537"/>
                    <a:pt x="540" y="586"/>
                    <a:pt x="524" y="639"/>
                  </a:cubicBezTo>
                  <a:cubicBezTo>
                    <a:pt x="509" y="688"/>
                    <a:pt x="464" y="717"/>
                    <a:pt x="410" y="712"/>
                  </a:cubicBezTo>
                  <a:cubicBezTo>
                    <a:pt x="357" y="707"/>
                    <a:pt x="324" y="671"/>
                    <a:pt x="314" y="616"/>
                  </a:cubicBezTo>
                  <a:cubicBezTo>
                    <a:pt x="309" y="590"/>
                    <a:pt x="300" y="563"/>
                    <a:pt x="286" y="542"/>
                  </a:cubicBezTo>
                  <a:cubicBezTo>
                    <a:pt x="207" y="425"/>
                    <a:pt x="125" y="310"/>
                    <a:pt x="49" y="192"/>
                  </a:cubicBezTo>
                  <a:cubicBezTo>
                    <a:pt x="32" y="166"/>
                    <a:pt x="33" y="128"/>
                    <a:pt x="26" y="96"/>
                  </a:cubicBezTo>
                  <a:cubicBezTo>
                    <a:pt x="22" y="77"/>
                    <a:pt x="20" y="58"/>
                    <a:pt x="15" y="39"/>
                  </a:cubicBezTo>
                  <a:cubicBezTo>
                    <a:pt x="11" y="24"/>
                    <a:pt x="4" y="9"/>
                    <a:pt x="0" y="0"/>
                  </a:cubicBezTo>
                  <a:close/>
                  <a:moveTo>
                    <a:pt x="462" y="657"/>
                  </a:moveTo>
                  <a:cubicBezTo>
                    <a:pt x="505" y="613"/>
                    <a:pt x="500" y="572"/>
                    <a:pt x="458" y="541"/>
                  </a:cubicBezTo>
                  <a:cubicBezTo>
                    <a:pt x="426" y="517"/>
                    <a:pt x="394" y="490"/>
                    <a:pt x="370" y="458"/>
                  </a:cubicBezTo>
                  <a:cubicBezTo>
                    <a:pt x="320" y="392"/>
                    <a:pt x="275" y="321"/>
                    <a:pt x="227" y="251"/>
                  </a:cubicBezTo>
                  <a:cubicBezTo>
                    <a:pt x="198" y="209"/>
                    <a:pt x="169" y="167"/>
                    <a:pt x="140" y="126"/>
                  </a:cubicBezTo>
                  <a:cubicBezTo>
                    <a:pt x="123" y="102"/>
                    <a:pt x="105" y="72"/>
                    <a:pt x="70" y="97"/>
                  </a:cubicBezTo>
                  <a:cubicBezTo>
                    <a:pt x="39" y="119"/>
                    <a:pt x="58" y="144"/>
                    <a:pt x="74" y="168"/>
                  </a:cubicBezTo>
                  <a:cubicBezTo>
                    <a:pt x="84" y="183"/>
                    <a:pt x="92" y="200"/>
                    <a:pt x="105" y="212"/>
                  </a:cubicBezTo>
                  <a:cubicBezTo>
                    <a:pt x="122" y="226"/>
                    <a:pt x="143" y="236"/>
                    <a:pt x="162" y="248"/>
                  </a:cubicBezTo>
                  <a:cubicBezTo>
                    <a:pt x="214" y="308"/>
                    <a:pt x="262" y="376"/>
                    <a:pt x="309" y="444"/>
                  </a:cubicBezTo>
                  <a:cubicBezTo>
                    <a:pt x="338" y="485"/>
                    <a:pt x="358" y="539"/>
                    <a:pt x="396" y="562"/>
                  </a:cubicBezTo>
                  <a:cubicBezTo>
                    <a:pt x="436" y="587"/>
                    <a:pt x="460" y="610"/>
                    <a:pt x="462" y="65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CDB2FA3-1E41-4EB5-B62E-3CC61B59FC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9888" y="1181101"/>
              <a:ext cx="455613" cy="577850"/>
            </a:xfrm>
            <a:custGeom>
              <a:avLst/>
              <a:gdLst>
                <a:gd name="T0" fmla="*/ 96 w 545"/>
                <a:gd name="T1" fmla="*/ 109 h 694"/>
                <a:gd name="T2" fmla="*/ 66 w 545"/>
                <a:gd name="T3" fmla="*/ 58 h 694"/>
                <a:gd name="T4" fmla="*/ 127 w 545"/>
                <a:gd name="T5" fmla="*/ 14 h 694"/>
                <a:gd name="T6" fmla="*/ 162 w 545"/>
                <a:gd name="T7" fmla="*/ 63 h 694"/>
                <a:gd name="T8" fmla="*/ 231 w 545"/>
                <a:gd name="T9" fmla="*/ 18 h 694"/>
                <a:gd name="T10" fmla="*/ 290 w 545"/>
                <a:gd name="T11" fmla="*/ 52 h 694"/>
                <a:gd name="T12" fmla="*/ 307 w 545"/>
                <a:gd name="T13" fmla="*/ 110 h 694"/>
                <a:gd name="T14" fmla="*/ 466 w 545"/>
                <a:gd name="T15" fmla="*/ 339 h 694"/>
                <a:gd name="T16" fmla="*/ 499 w 545"/>
                <a:gd name="T17" fmla="*/ 532 h 694"/>
                <a:gd name="T18" fmla="*/ 513 w 545"/>
                <a:gd name="T19" fmla="*/ 624 h 694"/>
                <a:gd name="T20" fmla="*/ 540 w 545"/>
                <a:gd name="T21" fmla="*/ 694 h 694"/>
                <a:gd name="T22" fmla="*/ 511 w 545"/>
                <a:gd name="T23" fmla="*/ 654 h 694"/>
                <a:gd name="T24" fmla="*/ 363 w 545"/>
                <a:gd name="T25" fmla="*/ 589 h 694"/>
                <a:gd name="T26" fmla="*/ 292 w 545"/>
                <a:gd name="T27" fmla="*/ 553 h 694"/>
                <a:gd name="T28" fmla="*/ 92 w 545"/>
                <a:gd name="T29" fmla="*/ 264 h 694"/>
                <a:gd name="T30" fmla="*/ 44 w 545"/>
                <a:gd name="T31" fmla="*/ 225 h 694"/>
                <a:gd name="T32" fmla="*/ 36 w 545"/>
                <a:gd name="T33" fmla="*/ 153 h 694"/>
                <a:gd name="T34" fmla="*/ 96 w 545"/>
                <a:gd name="T35" fmla="*/ 109 h 694"/>
                <a:gd name="T36" fmla="*/ 257 w 545"/>
                <a:gd name="T37" fmla="*/ 88 h 694"/>
                <a:gd name="T38" fmla="*/ 92 w 545"/>
                <a:gd name="T39" fmla="*/ 212 h 694"/>
                <a:gd name="T40" fmla="*/ 102 w 545"/>
                <a:gd name="T41" fmla="*/ 245 h 694"/>
                <a:gd name="T42" fmla="*/ 289 w 545"/>
                <a:gd name="T43" fmla="*/ 514 h 694"/>
                <a:gd name="T44" fmla="*/ 341 w 545"/>
                <a:gd name="T45" fmla="*/ 525 h 694"/>
                <a:gd name="T46" fmla="*/ 464 w 545"/>
                <a:gd name="T47" fmla="*/ 442 h 694"/>
                <a:gd name="T48" fmla="*/ 473 w 545"/>
                <a:gd name="T49" fmla="*/ 384 h 694"/>
                <a:gd name="T50" fmla="*/ 289 w 545"/>
                <a:gd name="T51" fmla="*/ 118 h 694"/>
                <a:gd name="T52" fmla="*/ 257 w 545"/>
                <a:gd name="T53" fmla="*/ 88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5" h="694">
                  <a:moveTo>
                    <a:pt x="96" y="109"/>
                  </a:moveTo>
                  <a:cubicBezTo>
                    <a:pt x="84" y="89"/>
                    <a:pt x="76" y="75"/>
                    <a:pt x="66" y="58"/>
                  </a:cubicBezTo>
                  <a:cubicBezTo>
                    <a:pt x="85" y="45"/>
                    <a:pt x="102" y="32"/>
                    <a:pt x="127" y="14"/>
                  </a:cubicBezTo>
                  <a:cubicBezTo>
                    <a:pt x="138" y="30"/>
                    <a:pt x="149" y="44"/>
                    <a:pt x="162" y="63"/>
                  </a:cubicBezTo>
                  <a:cubicBezTo>
                    <a:pt x="186" y="48"/>
                    <a:pt x="208" y="32"/>
                    <a:pt x="231" y="18"/>
                  </a:cubicBezTo>
                  <a:cubicBezTo>
                    <a:pt x="264" y="0"/>
                    <a:pt x="287" y="15"/>
                    <a:pt x="290" y="52"/>
                  </a:cubicBezTo>
                  <a:cubicBezTo>
                    <a:pt x="292" y="72"/>
                    <a:pt x="296" y="94"/>
                    <a:pt x="307" y="110"/>
                  </a:cubicBezTo>
                  <a:cubicBezTo>
                    <a:pt x="358" y="188"/>
                    <a:pt x="409" y="266"/>
                    <a:pt x="466" y="339"/>
                  </a:cubicBezTo>
                  <a:cubicBezTo>
                    <a:pt x="515" y="400"/>
                    <a:pt x="545" y="460"/>
                    <a:pt x="499" y="532"/>
                  </a:cubicBezTo>
                  <a:cubicBezTo>
                    <a:pt x="475" y="571"/>
                    <a:pt x="492" y="596"/>
                    <a:pt x="513" y="624"/>
                  </a:cubicBezTo>
                  <a:cubicBezTo>
                    <a:pt x="527" y="644"/>
                    <a:pt x="538" y="666"/>
                    <a:pt x="540" y="694"/>
                  </a:cubicBezTo>
                  <a:cubicBezTo>
                    <a:pt x="530" y="681"/>
                    <a:pt x="517" y="669"/>
                    <a:pt x="511" y="654"/>
                  </a:cubicBezTo>
                  <a:cubicBezTo>
                    <a:pt x="481" y="587"/>
                    <a:pt x="426" y="578"/>
                    <a:pt x="363" y="589"/>
                  </a:cubicBezTo>
                  <a:cubicBezTo>
                    <a:pt x="328" y="596"/>
                    <a:pt x="309" y="579"/>
                    <a:pt x="292" y="553"/>
                  </a:cubicBezTo>
                  <a:cubicBezTo>
                    <a:pt x="226" y="456"/>
                    <a:pt x="159" y="360"/>
                    <a:pt x="92" y="264"/>
                  </a:cubicBezTo>
                  <a:cubicBezTo>
                    <a:pt x="80" y="248"/>
                    <a:pt x="62" y="234"/>
                    <a:pt x="44" y="225"/>
                  </a:cubicBezTo>
                  <a:cubicBezTo>
                    <a:pt x="4" y="206"/>
                    <a:pt x="0" y="181"/>
                    <a:pt x="36" y="153"/>
                  </a:cubicBezTo>
                  <a:cubicBezTo>
                    <a:pt x="54" y="139"/>
                    <a:pt x="74" y="126"/>
                    <a:pt x="96" y="109"/>
                  </a:cubicBezTo>
                  <a:close/>
                  <a:moveTo>
                    <a:pt x="257" y="88"/>
                  </a:moveTo>
                  <a:cubicBezTo>
                    <a:pt x="199" y="131"/>
                    <a:pt x="144" y="170"/>
                    <a:pt x="92" y="212"/>
                  </a:cubicBezTo>
                  <a:cubicBezTo>
                    <a:pt x="88" y="214"/>
                    <a:pt x="95" y="235"/>
                    <a:pt x="102" y="245"/>
                  </a:cubicBezTo>
                  <a:cubicBezTo>
                    <a:pt x="163" y="335"/>
                    <a:pt x="225" y="426"/>
                    <a:pt x="289" y="514"/>
                  </a:cubicBezTo>
                  <a:cubicBezTo>
                    <a:pt x="297" y="525"/>
                    <a:pt x="329" y="531"/>
                    <a:pt x="341" y="525"/>
                  </a:cubicBezTo>
                  <a:cubicBezTo>
                    <a:pt x="384" y="501"/>
                    <a:pt x="422" y="469"/>
                    <a:pt x="464" y="442"/>
                  </a:cubicBezTo>
                  <a:cubicBezTo>
                    <a:pt x="490" y="425"/>
                    <a:pt x="490" y="408"/>
                    <a:pt x="473" y="384"/>
                  </a:cubicBezTo>
                  <a:cubicBezTo>
                    <a:pt x="412" y="296"/>
                    <a:pt x="351" y="207"/>
                    <a:pt x="289" y="118"/>
                  </a:cubicBezTo>
                  <a:cubicBezTo>
                    <a:pt x="282" y="108"/>
                    <a:pt x="270" y="100"/>
                    <a:pt x="257" y="8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6AF4095-F19A-487F-B20C-E008FA784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3813" y="1333501"/>
              <a:ext cx="420688" cy="401638"/>
            </a:xfrm>
            <a:custGeom>
              <a:avLst/>
              <a:gdLst>
                <a:gd name="T0" fmla="*/ 175 w 505"/>
                <a:gd name="T1" fmla="*/ 481 h 481"/>
                <a:gd name="T2" fmla="*/ 45 w 505"/>
                <a:gd name="T3" fmla="*/ 398 h 481"/>
                <a:gd name="T4" fmla="*/ 2 w 505"/>
                <a:gd name="T5" fmla="*/ 169 h 481"/>
                <a:gd name="T6" fmla="*/ 38 w 505"/>
                <a:gd name="T7" fmla="*/ 140 h 481"/>
                <a:gd name="T8" fmla="*/ 58 w 505"/>
                <a:gd name="T9" fmla="*/ 184 h 481"/>
                <a:gd name="T10" fmla="*/ 67 w 505"/>
                <a:gd name="T11" fmla="*/ 344 h 481"/>
                <a:gd name="T12" fmla="*/ 213 w 505"/>
                <a:gd name="T13" fmla="*/ 433 h 481"/>
                <a:gd name="T14" fmla="*/ 283 w 505"/>
                <a:gd name="T15" fmla="*/ 259 h 481"/>
                <a:gd name="T16" fmla="*/ 192 w 505"/>
                <a:gd name="T17" fmla="*/ 123 h 481"/>
                <a:gd name="T18" fmla="*/ 137 w 505"/>
                <a:gd name="T19" fmla="*/ 36 h 481"/>
                <a:gd name="T20" fmla="*/ 143 w 505"/>
                <a:gd name="T21" fmla="*/ 0 h 481"/>
                <a:gd name="T22" fmla="*/ 172 w 505"/>
                <a:gd name="T23" fmla="*/ 23 h 481"/>
                <a:gd name="T24" fmla="*/ 314 w 505"/>
                <a:gd name="T25" fmla="*/ 125 h 481"/>
                <a:gd name="T26" fmla="*/ 465 w 505"/>
                <a:gd name="T27" fmla="*/ 30 h 481"/>
                <a:gd name="T28" fmla="*/ 500 w 505"/>
                <a:gd name="T29" fmla="*/ 0 h 481"/>
                <a:gd name="T30" fmla="*/ 499 w 505"/>
                <a:gd name="T31" fmla="*/ 49 h 481"/>
                <a:gd name="T32" fmla="*/ 458 w 505"/>
                <a:gd name="T33" fmla="*/ 113 h 481"/>
                <a:gd name="T34" fmla="*/ 323 w 505"/>
                <a:gd name="T35" fmla="*/ 353 h 481"/>
                <a:gd name="T36" fmla="*/ 175 w 505"/>
                <a:gd name="T37" fmla="*/ 48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5" h="481">
                  <a:moveTo>
                    <a:pt x="175" y="481"/>
                  </a:moveTo>
                  <a:cubicBezTo>
                    <a:pt x="114" y="481"/>
                    <a:pt x="63" y="454"/>
                    <a:pt x="45" y="398"/>
                  </a:cubicBezTo>
                  <a:cubicBezTo>
                    <a:pt x="22" y="324"/>
                    <a:pt x="13" y="246"/>
                    <a:pt x="2" y="169"/>
                  </a:cubicBezTo>
                  <a:cubicBezTo>
                    <a:pt x="0" y="161"/>
                    <a:pt x="26" y="150"/>
                    <a:pt x="38" y="140"/>
                  </a:cubicBezTo>
                  <a:cubicBezTo>
                    <a:pt x="45" y="154"/>
                    <a:pt x="57" y="169"/>
                    <a:pt x="58" y="184"/>
                  </a:cubicBezTo>
                  <a:cubicBezTo>
                    <a:pt x="62" y="237"/>
                    <a:pt x="55" y="293"/>
                    <a:pt x="67" y="344"/>
                  </a:cubicBezTo>
                  <a:cubicBezTo>
                    <a:pt x="87" y="426"/>
                    <a:pt x="145" y="457"/>
                    <a:pt x="213" y="433"/>
                  </a:cubicBezTo>
                  <a:cubicBezTo>
                    <a:pt x="272" y="413"/>
                    <a:pt x="314" y="320"/>
                    <a:pt x="283" y="259"/>
                  </a:cubicBezTo>
                  <a:cubicBezTo>
                    <a:pt x="259" y="210"/>
                    <a:pt x="222" y="168"/>
                    <a:pt x="192" y="123"/>
                  </a:cubicBezTo>
                  <a:cubicBezTo>
                    <a:pt x="172" y="95"/>
                    <a:pt x="153" y="66"/>
                    <a:pt x="137" y="36"/>
                  </a:cubicBezTo>
                  <a:cubicBezTo>
                    <a:pt x="132" y="28"/>
                    <a:pt x="141" y="12"/>
                    <a:pt x="143" y="0"/>
                  </a:cubicBezTo>
                  <a:cubicBezTo>
                    <a:pt x="153" y="8"/>
                    <a:pt x="168" y="13"/>
                    <a:pt x="172" y="23"/>
                  </a:cubicBezTo>
                  <a:cubicBezTo>
                    <a:pt x="200" y="86"/>
                    <a:pt x="241" y="123"/>
                    <a:pt x="314" y="125"/>
                  </a:cubicBezTo>
                  <a:cubicBezTo>
                    <a:pt x="387" y="127"/>
                    <a:pt x="435" y="96"/>
                    <a:pt x="465" y="30"/>
                  </a:cubicBezTo>
                  <a:cubicBezTo>
                    <a:pt x="471" y="18"/>
                    <a:pt x="488" y="10"/>
                    <a:pt x="500" y="0"/>
                  </a:cubicBezTo>
                  <a:cubicBezTo>
                    <a:pt x="500" y="16"/>
                    <a:pt x="505" y="35"/>
                    <a:pt x="499" y="49"/>
                  </a:cubicBezTo>
                  <a:cubicBezTo>
                    <a:pt x="489" y="72"/>
                    <a:pt x="476" y="96"/>
                    <a:pt x="458" y="113"/>
                  </a:cubicBezTo>
                  <a:cubicBezTo>
                    <a:pt x="387" y="179"/>
                    <a:pt x="346" y="260"/>
                    <a:pt x="323" y="353"/>
                  </a:cubicBezTo>
                  <a:cubicBezTo>
                    <a:pt x="302" y="441"/>
                    <a:pt x="253" y="480"/>
                    <a:pt x="175" y="48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C743823-7198-411D-B35F-CDA0CA1AA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113" y="1568451"/>
              <a:ext cx="615950" cy="114300"/>
            </a:xfrm>
            <a:custGeom>
              <a:avLst/>
              <a:gdLst>
                <a:gd name="T0" fmla="*/ 727 w 738"/>
                <a:gd name="T1" fmla="*/ 1 h 138"/>
                <a:gd name="T2" fmla="*/ 667 w 738"/>
                <a:gd name="T3" fmla="*/ 97 h 138"/>
                <a:gd name="T4" fmla="*/ 70 w 738"/>
                <a:gd name="T5" fmla="*/ 96 h 138"/>
                <a:gd name="T6" fmla="*/ 11 w 738"/>
                <a:gd name="T7" fmla="*/ 0 h 138"/>
                <a:gd name="T8" fmla="*/ 727 w 738"/>
                <a:gd name="T9" fmla="*/ 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8" h="138">
                  <a:moveTo>
                    <a:pt x="727" y="1"/>
                  </a:moveTo>
                  <a:cubicBezTo>
                    <a:pt x="738" y="73"/>
                    <a:pt x="735" y="83"/>
                    <a:pt x="667" y="97"/>
                  </a:cubicBezTo>
                  <a:cubicBezTo>
                    <a:pt x="468" y="138"/>
                    <a:pt x="269" y="138"/>
                    <a:pt x="70" y="96"/>
                  </a:cubicBezTo>
                  <a:cubicBezTo>
                    <a:pt x="3" y="82"/>
                    <a:pt x="0" y="73"/>
                    <a:pt x="11" y="0"/>
                  </a:cubicBezTo>
                  <a:cubicBezTo>
                    <a:pt x="249" y="60"/>
                    <a:pt x="486" y="59"/>
                    <a:pt x="727" y="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6909D19-7C27-4253-9A66-996072C4B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826" y="4281488"/>
              <a:ext cx="269875" cy="292100"/>
            </a:xfrm>
            <a:custGeom>
              <a:avLst/>
              <a:gdLst>
                <a:gd name="T0" fmla="*/ 86 w 325"/>
                <a:gd name="T1" fmla="*/ 219 h 350"/>
                <a:gd name="T2" fmla="*/ 27 w 325"/>
                <a:gd name="T3" fmla="*/ 128 h 350"/>
                <a:gd name="T4" fmla="*/ 37 w 325"/>
                <a:gd name="T5" fmla="*/ 22 h 350"/>
                <a:gd name="T6" fmla="*/ 139 w 325"/>
                <a:gd name="T7" fmla="*/ 54 h 350"/>
                <a:gd name="T8" fmla="*/ 200 w 325"/>
                <a:gd name="T9" fmla="*/ 146 h 350"/>
                <a:gd name="T10" fmla="*/ 246 w 325"/>
                <a:gd name="T11" fmla="*/ 122 h 350"/>
                <a:gd name="T12" fmla="*/ 315 w 325"/>
                <a:gd name="T13" fmla="*/ 144 h 350"/>
                <a:gd name="T14" fmla="*/ 304 w 325"/>
                <a:gd name="T15" fmla="*/ 209 h 350"/>
                <a:gd name="T16" fmla="*/ 97 w 325"/>
                <a:gd name="T17" fmla="*/ 342 h 350"/>
                <a:gd name="T18" fmla="*/ 37 w 325"/>
                <a:gd name="T19" fmla="*/ 326 h 350"/>
                <a:gd name="T20" fmla="*/ 39 w 325"/>
                <a:gd name="T21" fmla="*/ 258 h 350"/>
                <a:gd name="T22" fmla="*/ 86 w 325"/>
                <a:gd name="T23" fmla="*/ 219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5" h="350">
                  <a:moveTo>
                    <a:pt x="86" y="219"/>
                  </a:moveTo>
                  <a:cubicBezTo>
                    <a:pt x="64" y="186"/>
                    <a:pt x="45" y="157"/>
                    <a:pt x="27" y="128"/>
                  </a:cubicBezTo>
                  <a:cubicBezTo>
                    <a:pt x="0" y="84"/>
                    <a:pt x="4" y="43"/>
                    <a:pt x="37" y="22"/>
                  </a:cubicBezTo>
                  <a:cubicBezTo>
                    <a:pt x="70" y="0"/>
                    <a:pt x="111" y="13"/>
                    <a:pt x="139" y="54"/>
                  </a:cubicBezTo>
                  <a:cubicBezTo>
                    <a:pt x="159" y="84"/>
                    <a:pt x="179" y="114"/>
                    <a:pt x="200" y="146"/>
                  </a:cubicBezTo>
                  <a:cubicBezTo>
                    <a:pt x="218" y="136"/>
                    <a:pt x="232" y="121"/>
                    <a:pt x="246" y="122"/>
                  </a:cubicBezTo>
                  <a:cubicBezTo>
                    <a:pt x="270" y="124"/>
                    <a:pt x="302" y="128"/>
                    <a:pt x="315" y="144"/>
                  </a:cubicBezTo>
                  <a:cubicBezTo>
                    <a:pt x="325" y="156"/>
                    <a:pt x="318" y="199"/>
                    <a:pt x="304" y="209"/>
                  </a:cubicBezTo>
                  <a:cubicBezTo>
                    <a:pt x="238" y="257"/>
                    <a:pt x="169" y="302"/>
                    <a:pt x="97" y="342"/>
                  </a:cubicBezTo>
                  <a:cubicBezTo>
                    <a:pt x="83" y="350"/>
                    <a:pt x="45" y="340"/>
                    <a:pt x="37" y="326"/>
                  </a:cubicBezTo>
                  <a:cubicBezTo>
                    <a:pt x="27" y="309"/>
                    <a:pt x="32" y="279"/>
                    <a:pt x="39" y="258"/>
                  </a:cubicBezTo>
                  <a:cubicBezTo>
                    <a:pt x="45" y="244"/>
                    <a:pt x="66" y="235"/>
                    <a:pt x="86" y="21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8C81D62-78BA-4ACA-8056-8DA7D5877D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97051" y="4518026"/>
              <a:ext cx="260350" cy="354013"/>
            </a:xfrm>
            <a:custGeom>
              <a:avLst/>
              <a:gdLst>
                <a:gd name="T0" fmla="*/ 0 w 313"/>
                <a:gd name="T1" fmla="*/ 65 h 425"/>
                <a:gd name="T2" fmla="*/ 100 w 313"/>
                <a:gd name="T3" fmla="*/ 0 h 425"/>
                <a:gd name="T4" fmla="*/ 295 w 313"/>
                <a:gd name="T5" fmla="*/ 308 h 425"/>
                <a:gd name="T6" fmla="*/ 313 w 313"/>
                <a:gd name="T7" fmla="*/ 403 h 425"/>
                <a:gd name="T8" fmla="*/ 273 w 313"/>
                <a:gd name="T9" fmla="*/ 421 h 425"/>
                <a:gd name="T10" fmla="*/ 158 w 313"/>
                <a:gd name="T11" fmla="*/ 309 h 425"/>
                <a:gd name="T12" fmla="*/ 0 w 313"/>
                <a:gd name="T13" fmla="*/ 65 h 425"/>
                <a:gd name="T14" fmla="*/ 256 w 313"/>
                <a:gd name="T15" fmla="*/ 323 h 425"/>
                <a:gd name="T16" fmla="*/ 274 w 313"/>
                <a:gd name="T17" fmla="*/ 312 h 425"/>
                <a:gd name="T18" fmla="*/ 95 w 313"/>
                <a:gd name="T19" fmla="*/ 35 h 425"/>
                <a:gd name="T20" fmla="*/ 256 w 313"/>
                <a:gd name="T21" fmla="*/ 32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3" h="425">
                  <a:moveTo>
                    <a:pt x="0" y="65"/>
                  </a:moveTo>
                  <a:cubicBezTo>
                    <a:pt x="35" y="42"/>
                    <a:pt x="65" y="23"/>
                    <a:pt x="100" y="0"/>
                  </a:cubicBezTo>
                  <a:cubicBezTo>
                    <a:pt x="167" y="105"/>
                    <a:pt x="234" y="205"/>
                    <a:pt x="295" y="308"/>
                  </a:cubicBezTo>
                  <a:cubicBezTo>
                    <a:pt x="311" y="334"/>
                    <a:pt x="311" y="371"/>
                    <a:pt x="313" y="403"/>
                  </a:cubicBezTo>
                  <a:cubicBezTo>
                    <a:pt x="313" y="409"/>
                    <a:pt x="278" y="425"/>
                    <a:pt x="273" y="421"/>
                  </a:cubicBezTo>
                  <a:cubicBezTo>
                    <a:pt x="233" y="386"/>
                    <a:pt x="190" y="351"/>
                    <a:pt x="158" y="309"/>
                  </a:cubicBezTo>
                  <a:cubicBezTo>
                    <a:pt x="102" y="232"/>
                    <a:pt x="54" y="150"/>
                    <a:pt x="0" y="65"/>
                  </a:cubicBezTo>
                  <a:close/>
                  <a:moveTo>
                    <a:pt x="256" y="323"/>
                  </a:moveTo>
                  <a:cubicBezTo>
                    <a:pt x="262" y="319"/>
                    <a:pt x="268" y="315"/>
                    <a:pt x="274" y="312"/>
                  </a:cubicBezTo>
                  <a:cubicBezTo>
                    <a:pt x="214" y="219"/>
                    <a:pt x="155" y="127"/>
                    <a:pt x="95" y="35"/>
                  </a:cubicBezTo>
                  <a:cubicBezTo>
                    <a:pt x="73" y="82"/>
                    <a:pt x="209" y="300"/>
                    <a:pt x="256" y="32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90F58F5-418D-4FD6-A32C-E93A14B1C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876" y="1301751"/>
              <a:ext cx="352425" cy="122238"/>
            </a:xfrm>
            <a:custGeom>
              <a:avLst/>
              <a:gdLst>
                <a:gd name="T0" fmla="*/ 0 w 423"/>
                <a:gd name="T1" fmla="*/ 106 h 146"/>
                <a:gd name="T2" fmla="*/ 98 w 423"/>
                <a:gd name="T3" fmla="*/ 44 h 146"/>
                <a:gd name="T4" fmla="*/ 215 w 423"/>
                <a:gd name="T5" fmla="*/ 1 h 146"/>
                <a:gd name="T6" fmla="*/ 330 w 423"/>
                <a:gd name="T7" fmla="*/ 37 h 146"/>
                <a:gd name="T8" fmla="*/ 423 w 423"/>
                <a:gd name="T9" fmla="*/ 120 h 146"/>
                <a:gd name="T10" fmla="*/ 9 w 423"/>
                <a:gd name="T11" fmla="*/ 123 h 146"/>
                <a:gd name="T12" fmla="*/ 0 w 423"/>
                <a:gd name="T13" fmla="*/ 10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3" h="146">
                  <a:moveTo>
                    <a:pt x="0" y="106"/>
                  </a:moveTo>
                  <a:cubicBezTo>
                    <a:pt x="33" y="85"/>
                    <a:pt x="64" y="61"/>
                    <a:pt x="98" y="44"/>
                  </a:cubicBezTo>
                  <a:cubicBezTo>
                    <a:pt x="136" y="25"/>
                    <a:pt x="176" y="3"/>
                    <a:pt x="215" y="1"/>
                  </a:cubicBezTo>
                  <a:cubicBezTo>
                    <a:pt x="253" y="0"/>
                    <a:pt x="295" y="17"/>
                    <a:pt x="330" y="37"/>
                  </a:cubicBezTo>
                  <a:cubicBezTo>
                    <a:pt x="363" y="56"/>
                    <a:pt x="388" y="88"/>
                    <a:pt x="423" y="120"/>
                  </a:cubicBezTo>
                  <a:cubicBezTo>
                    <a:pt x="286" y="146"/>
                    <a:pt x="148" y="143"/>
                    <a:pt x="9" y="123"/>
                  </a:cubicBezTo>
                  <a:cubicBezTo>
                    <a:pt x="6" y="117"/>
                    <a:pt x="3" y="111"/>
                    <a:pt x="0" y="10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64CF8365-1DF5-496A-A2B5-AF00AC76C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88" y="2181226"/>
              <a:ext cx="279400" cy="149225"/>
            </a:xfrm>
            <a:custGeom>
              <a:avLst/>
              <a:gdLst>
                <a:gd name="T0" fmla="*/ 325 w 335"/>
                <a:gd name="T1" fmla="*/ 177 h 180"/>
                <a:gd name="T2" fmla="*/ 278 w 335"/>
                <a:gd name="T3" fmla="*/ 180 h 180"/>
                <a:gd name="T4" fmla="*/ 12 w 335"/>
                <a:gd name="T5" fmla="*/ 180 h 180"/>
                <a:gd name="T6" fmla="*/ 67 w 335"/>
                <a:gd name="T7" fmla="*/ 86 h 180"/>
                <a:gd name="T8" fmla="*/ 112 w 335"/>
                <a:gd name="T9" fmla="*/ 55 h 180"/>
                <a:gd name="T10" fmla="*/ 226 w 335"/>
                <a:gd name="T11" fmla="*/ 53 h 180"/>
                <a:gd name="T12" fmla="*/ 269 w 335"/>
                <a:gd name="T13" fmla="*/ 86 h 180"/>
                <a:gd name="T14" fmla="*/ 325 w 335"/>
                <a:gd name="T15" fmla="*/ 17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5" h="180">
                  <a:moveTo>
                    <a:pt x="325" y="177"/>
                  </a:moveTo>
                  <a:cubicBezTo>
                    <a:pt x="310" y="178"/>
                    <a:pt x="294" y="180"/>
                    <a:pt x="278" y="180"/>
                  </a:cubicBezTo>
                  <a:cubicBezTo>
                    <a:pt x="189" y="180"/>
                    <a:pt x="100" y="180"/>
                    <a:pt x="12" y="180"/>
                  </a:cubicBezTo>
                  <a:cubicBezTo>
                    <a:pt x="0" y="101"/>
                    <a:pt x="1" y="101"/>
                    <a:pt x="67" y="86"/>
                  </a:cubicBezTo>
                  <a:cubicBezTo>
                    <a:pt x="83" y="83"/>
                    <a:pt x="102" y="69"/>
                    <a:pt x="112" y="55"/>
                  </a:cubicBezTo>
                  <a:cubicBezTo>
                    <a:pt x="148" y="1"/>
                    <a:pt x="189" y="0"/>
                    <a:pt x="226" y="53"/>
                  </a:cubicBezTo>
                  <a:cubicBezTo>
                    <a:pt x="235" y="68"/>
                    <a:pt x="253" y="82"/>
                    <a:pt x="269" y="86"/>
                  </a:cubicBezTo>
                  <a:cubicBezTo>
                    <a:pt x="335" y="101"/>
                    <a:pt x="335" y="100"/>
                    <a:pt x="325" y="17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3449A382-81A4-44AB-A032-F662071B4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6" y="1200151"/>
              <a:ext cx="161925" cy="233363"/>
            </a:xfrm>
            <a:custGeom>
              <a:avLst/>
              <a:gdLst>
                <a:gd name="T0" fmla="*/ 0 w 195"/>
                <a:gd name="T1" fmla="*/ 167 h 280"/>
                <a:gd name="T2" fmla="*/ 56 w 195"/>
                <a:gd name="T3" fmla="*/ 47 h 280"/>
                <a:gd name="T4" fmla="*/ 169 w 195"/>
                <a:gd name="T5" fmla="*/ 63 h 280"/>
                <a:gd name="T6" fmla="*/ 152 w 195"/>
                <a:gd name="T7" fmla="*/ 235 h 280"/>
                <a:gd name="T8" fmla="*/ 80 w 195"/>
                <a:gd name="T9" fmla="*/ 277 h 280"/>
                <a:gd name="T10" fmla="*/ 20 w 195"/>
                <a:gd name="T11" fmla="*/ 219 h 280"/>
                <a:gd name="T12" fmla="*/ 9 w 195"/>
                <a:gd name="T13" fmla="*/ 172 h 280"/>
                <a:gd name="T14" fmla="*/ 0 w 195"/>
                <a:gd name="T15" fmla="*/ 16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280">
                  <a:moveTo>
                    <a:pt x="0" y="167"/>
                  </a:moveTo>
                  <a:cubicBezTo>
                    <a:pt x="18" y="126"/>
                    <a:pt x="31" y="82"/>
                    <a:pt x="56" y="47"/>
                  </a:cubicBezTo>
                  <a:cubicBezTo>
                    <a:pt x="90" y="0"/>
                    <a:pt x="146" y="11"/>
                    <a:pt x="169" y="63"/>
                  </a:cubicBezTo>
                  <a:cubicBezTo>
                    <a:pt x="195" y="123"/>
                    <a:pt x="189" y="183"/>
                    <a:pt x="152" y="235"/>
                  </a:cubicBezTo>
                  <a:cubicBezTo>
                    <a:pt x="137" y="257"/>
                    <a:pt x="103" y="280"/>
                    <a:pt x="80" y="277"/>
                  </a:cubicBezTo>
                  <a:cubicBezTo>
                    <a:pt x="57" y="275"/>
                    <a:pt x="36" y="242"/>
                    <a:pt x="20" y="219"/>
                  </a:cubicBezTo>
                  <a:cubicBezTo>
                    <a:pt x="11" y="207"/>
                    <a:pt x="12" y="188"/>
                    <a:pt x="9" y="172"/>
                  </a:cubicBezTo>
                  <a:cubicBezTo>
                    <a:pt x="6" y="170"/>
                    <a:pt x="3" y="168"/>
                    <a:pt x="0" y="16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6EF8FF9-9D6C-43A2-A805-4C469ED66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788" y="1216026"/>
              <a:ext cx="158750" cy="236538"/>
            </a:xfrm>
            <a:custGeom>
              <a:avLst/>
              <a:gdLst>
                <a:gd name="T0" fmla="*/ 9 w 191"/>
                <a:gd name="T1" fmla="*/ 112 h 282"/>
                <a:gd name="T2" fmla="*/ 15 w 191"/>
                <a:gd name="T3" fmla="*/ 64 h 282"/>
                <a:gd name="T4" fmla="*/ 68 w 191"/>
                <a:gd name="T5" fmla="*/ 3 h 282"/>
                <a:gd name="T6" fmla="*/ 144 w 191"/>
                <a:gd name="T7" fmla="*/ 38 h 282"/>
                <a:gd name="T8" fmla="*/ 170 w 191"/>
                <a:gd name="T9" fmla="*/ 209 h 282"/>
                <a:gd name="T10" fmla="*/ 49 w 191"/>
                <a:gd name="T11" fmla="*/ 228 h 282"/>
                <a:gd name="T12" fmla="*/ 0 w 191"/>
                <a:gd name="T13" fmla="*/ 116 h 282"/>
                <a:gd name="T14" fmla="*/ 9 w 191"/>
                <a:gd name="T15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1" h="282">
                  <a:moveTo>
                    <a:pt x="9" y="112"/>
                  </a:moveTo>
                  <a:cubicBezTo>
                    <a:pt x="11" y="96"/>
                    <a:pt x="8" y="77"/>
                    <a:pt x="15" y="64"/>
                  </a:cubicBezTo>
                  <a:cubicBezTo>
                    <a:pt x="29" y="41"/>
                    <a:pt x="47" y="7"/>
                    <a:pt x="68" y="3"/>
                  </a:cubicBezTo>
                  <a:cubicBezTo>
                    <a:pt x="92" y="0"/>
                    <a:pt x="128" y="18"/>
                    <a:pt x="144" y="38"/>
                  </a:cubicBezTo>
                  <a:cubicBezTo>
                    <a:pt x="185" y="88"/>
                    <a:pt x="191" y="148"/>
                    <a:pt x="170" y="209"/>
                  </a:cubicBezTo>
                  <a:cubicBezTo>
                    <a:pt x="149" y="271"/>
                    <a:pt x="87" y="282"/>
                    <a:pt x="49" y="228"/>
                  </a:cubicBezTo>
                  <a:cubicBezTo>
                    <a:pt x="26" y="195"/>
                    <a:pt x="16" y="154"/>
                    <a:pt x="0" y="116"/>
                  </a:cubicBezTo>
                  <a:cubicBezTo>
                    <a:pt x="3" y="115"/>
                    <a:pt x="6" y="114"/>
                    <a:pt x="9" y="11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3DC2B14-4562-46BD-8983-AFEF4AB2C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6" y="1381126"/>
              <a:ext cx="139700" cy="195263"/>
            </a:xfrm>
            <a:custGeom>
              <a:avLst/>
              <a:gdLst>
                <a:gd name="T0" fmla="*/ 167 w 167"/>
                <a:gd name="T1" fmla="*/ 78 h 235"/>
                <a:gd name="T2" fmla="*/ 133 w 167"/>
                <a:gd name="T3" fmla="*/ 172 h 235"/>
                <a:gd name="T4" fmla="*/ 51 w 167"/>
                <a:gd name="T5" fmla="*/ 215 h 235"/>
                <a:gd name="T6" fmla="*/ 4 w 167"/>
                <a:gd name="T7" fmla="*/ 134 h 235"/>
                <a:gd name="T8" fmla="*/ 26 w 167"/>
                <a:gd name="T9" fmla="*/ 53 h 235"/>
                <a:gd name="T10" fmla="*/ 106 w 167"/>
                <a:gd name="T11" fmla="*/ 6 h 235"/>
                <a:gd name="T12" fmla="*/ 167 w 167"/>
                <a:gd name="T13" fmla="*/ 7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235">
                  <a:moveTo>
                    <a:pt x="167" y="78"/>
                  </a:moveTo>
                  <a:cubicBezTo>
                    <a:pt x="153" y="118"/>
                    <a:pt x="146" y="147"/>
                    <a:pt x="133" y="172"/>
                  </a:cubicBezTo>
                  <a:cubicBezTo>
                    <a:pt x="117" y="204"/>
                    <a:pt x="86" y="235"/>
                    <a:pt x="51" y="215"/>
                  </a:cubicBezTo>
                  <a:cubicBezTo>
                    <a:pt x="27" y="202"/>
                    <a:pt x="9" y="164"/>
                    <a:pt x="4" y="134"/>
                  </a:cubicBezTo>
                  <a:cubicBezTo>
                    <a:pt x="0" y="109"/>
                    <a:pt x="10" y="73"/>
                    <a:pt x="26" y="53"/>
                  </a:cubicBezTo>
                  <a:cubicBezTo>
                    <a:pt x="46" y="30"/>
                    <a:pt x="85" y="0"/>
                    <a:pt x="106" y="6"/>
                  </a:cubicBezTo>
                  <a:cubicBezTo>
                    <a:pt x="132" y="13"/>
                    <a:pt x="149" y="54"/>
                    <a:pt x="167" y="7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656F95-F257-4C26-9C6C-372446F79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188" y="1379538"/>
              <a:ext cx="138113" cy="176213"/>
            </a:xfrm>
            <a:custGeom>
              <a:avLst/>
              <a:gdLst>
                <a:gd name="T0" fmla="*/ 166 w 167"/>
                <a:gd name="T1" fmla="*/ 142 h 211"/>
                <a:gd name="T2" fmla="*/ 108 w 167"/>
                <a:gd name="T3" fmla="*/ 210 h 211"/>
                <a:gd name="T4" fmla="*/ 0 w 167"/>
                <a:gd name="T5" fmla="*/ 73 h 211"/>
                <a:gd name="T6" fmla="*/ 56 w 167"/>
                <a:gd name="T7" fmla="*/ 1 h 211"/>
                <a:gd name="T8" fmla="*/ 166 w 167"/>
                <a:gd name="T9" fmla="*/ 14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11">
                  <a:moveTo>
                    <a:pt x="166" y="142"/>
                  </a:moveTo>
                  <a:cubicBezTo>
                    <a:pt x="166" y="181"/>
                    <a:pt x="153" y="211"/>
                    <a:pt x="108" y="210"/>
                  </a:cubicBezTo>
                  <a:cubicBezTo>
                    <a:pt x="54" y="209"/>
                    <a:pt x="0" y="140"/>
                    <a:pt x="0" y="73"/>
                  </a:cubicBezTo>
                  <a:cubicBezTo>
                    <a:pt x="0" y="35"/>
                    <a:pt x="10" y="2"/>
                    <a:pt x="56" y="1"/>
                  </a:cubicBezTo>
                  <a:cubicBezTo>
                    <a:pt x="111" y="0"/>
                    <a:pt x="167" y="73"/>
                    <a:pt x="166" y="14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F580EAF-C7B5-4A44-8888-197124F763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10013" y="3660776"/>
              <a:ext cx="249238" cy="190500"/>
            </a:xfrm>
            <a:custGeom>
              <a:avLst/>
              <a:gdLst>
                <a:gd name="T0" fmla="*/ 299 w 299"/>
                <a:gd name="T1" fmla="*/ 180 h 229"/>
                <a:gd name="T2" fmla="*/ 44 w 299"/>
                <a:gd name="T3" fmla="*/ 138 h 229"/>
                <a:gd name="T4" fmla="*/ 42 w 299"/>
                <a:gd name="T5" fmla="*/ 0 h 229"/>
                <a:gd name="T6" fmla="*/ 146 w 299"/>
                <a:gd name="T7" fmla="*/ 35 h 229"/>
                <a:gd name="T8" fmla="*/ 255 w 299"/>
                <a:gd name="T9" fmla="*/ 115 h 229"/>
                <a:gd name="T10" fmla="*/ 299 w 299"/>
                <a:gd name="T11" fmla="*/ 180 h 229"/>
                <a:gd name="T12" fmla="*/ 100 w 299"/>
                <a:gd name="T13" fmla="*/ 88 h 229"/>
                <a:gd name="T14" fmla="*/ 207 w 299"/>
                <a:gd name="T15" fmla="*/ 88 h 229"/>
                <a:gd name="T16" fmla="*/ 206 w 299"/>
                <a:gd name="T17" fmla="*/ 75 h 229"/>
                <a:gd name="T18" fmla="*/ 59 w 299"/>
                <a:gd name="T19" fmla="*/ 47 h 229"/>
                <a:gd name="T20" fmla="*/ 56 w 299"/>
                <a:gd name="T21" fmla="*/ 66 h 229"/>
                <a:gd name="T22" fmla="*/ 47 w 299"/>
                <a:gd name="T23" fmla="*/ 71 h 229"/>
                <a:gd name="T24" fmla="*/ 85 w 299"/>
                <a:gd name="T25" fmla="*/ 119 h 229"/>
                <a:gd name="T26" fmla="*/ 240 w 299"/>
                <a:gd name="T27" fmla="*/ 165 h 229"/>
                <a:gd name="T28" fmla="*/ 214 w 299"/>
                <a:gd name="T29" fmla="*/ 102 h 229"/>
                <a:gd name="T30" fmla="*/ 100 w 299"/>
                <a:gd name="T31" fmla="*/ 8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9" h="229">
                  <a:moveTo>
                    <a:pt x="299" y="180"/>
                  </a:moveTo>
                  <a:cubicBezTo>
                    <a:pt x="206" y="229"/>
                    <a:pt x="110" y="213"/>
                    <a:pt x="44" y="138"/>
                  </a:cubicBezTo>
                  <a:cubicBezTo>
                    <a:pt x="0" y="88"/>
                    <a:pt x="1" y="59"/>
                    <a:pt x="42" y="0"/>
                  </a:cubicBezTo>
                  <a:cubicBezTo>
                    <a:pt x="79" y="13"/>
                    <a:pt x="112" y="29"/>
                    <a:pt x="146" y="35"/>
                  </a:cubicBezTo>
                  <a:cubicBezTo>
                    <a:pt x="198" y="43"/>
                    <a:pt x="252" y="36"/>
                    <a:pt x="255" y="115"/>
                  </a:cubicBezTo>
                  <a:cubicBezTo>
                    <a:pt x="255" y="137"/>
                    <a:pt x="283" y="158"/>
                    <a:pt x="299" y="180"/>
                  </a:cubicBezTo>
                  <a:close/>
                  <a:moveTo>
                    <a:pt x="100" y="88"/>
                  </a:moveTo>
                  <a:cubicBezTo>
                    <a:pt x="135" y="88"/>
                    <a:pt x="171" y="88"/>
                    <a:pt x="207" y="88"/>
                  </a:cubicBezTo>
                  <a:cubicBezTo>
                    <a:pt x="207" y="84"/>
                    <a:pt x="207" y="80"/>
                    <a:pt x="206" y="75"/>
                  </a:cubicBezTo>
                  <a:cubicBezTo>
                    <a:pt x="157" y="66"/>
                    <a:pt x="108" y="56"/>
                    <a:pt x="59" y="47"/>
                  </a:cubicBezTo>
                  <a:cubicBezTo>
                    <a:pt x="58" y="53"/>
                    <a:pt x="57" y="60"/>
                    <a:pt x="56" y="66"/>
                  </a:cubicBezTo>
                  <a:cubicBezTo>
                    <a:pt x="53" y="68"/>
                    <a:pt x="50" y="70"/>
                    <a:pt x="47" y="71"/>
                  </a:cubicBezTo>
                  <a:cubicBezTo>
                    <a:pt x="60" y="87"/>
                    <a:pt x="75" y="102"/>
                    <a:pt x="85" y="119"/>
                  </a:cubicBezTo>
                  <a:cubicBezTo>
                    <a:pt x="119" y="177"/>
                    <a:pt x="176" y="194"/>
                    <a:pt x="240" y="165"/>
                  </a:cubicBezTo>
                  <a:cubicBezTo>
                    <a:pt x="232" y="144"/>
                    <a:pt x="223" y="124"/>
                    <a:pt x="214" y="102"/>
                  </a:cubicBezTo>
                  <a:cubicBezTo>
                    <a:pt x="177" y="97"/>
                    <a:pt x="138" y="93"/>
                    <a:pt x="100" y="8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1DA0FF7-5527-4CB3-BDFD-1683B3B7C3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838" y="3243263"/>
              <a:ext cx="227013" cy="307975"/>
            </a:xfrm>
            <a:custGeom>
              <a:avLst/>
              <a:gdLst>
                <a:gd name="T0" fmla="*/ 273 w 273"/>
                <a:gd name="T1" fmla="*/ 77 h 369"/>
                <a:gd name="T2" fmla="*/ 269 w 273"/>
                <a:gd name="T3" fmla="*/ 79 h 369"/>
                <a:gd name="T4" fmla="*/ 191 w 273"/>
                <a:gd name="T5" fmla="*/ 46 h 369"/>
                <a:gd name="T6" fmla="*/ 109 w 273"/>
                <a:gd name="T7" fmla="*/ 135 h 369"/>
                <a:gd name="T8" fmla="*/ 23 w 273"/>
                <a:gd name="T9" fmla="*/ 302 h 369"/>
                <a:gd name="T10" fmla="*/ 102 w 273"/>
                <a:gd name="T11" fmla="*/ 356 h 369"/>
                <a:gd name="T12" fmla="*/ 94 w 273"/>
                <a:gd name="T13" fmla="*/ 369 h 369"/>
                <a:gd name="T14" fmla="*/ 10 w 273"/>
                <a:gd name="T15" fmla="*/ 318 h 369"/>
                <a:gd name="T16" fmla="*/ 9 w 273"/>
                <a:gd name="T17" fmla="*/ 263 h 369"/>
                <a:gd name="T18" fmla="*/ 76 w 273"/>
                <a:gd name="T19" fmla="*/ 146 h 369"/>
                <a:gd name="T20" fmla="*/ 153 w 273"/>
                <a:gd name="T21" fmla="*/ 42 h 369"/>
                <a:gd name="T22" fmla="*/ 273 w 273"/>
                <a:gd name="T23" fmla="*/ 77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3" h="369">
                  <a:moveTo>
                    <a:pt x="273" y="77"/>
                  </a:moveTo>
                  <a:cubicBezTo>
                    <a:pt x="272" y="78"/>
                    <a:pt x="270" y="80"/>
                    <a:pt x="269" y="79"/>
                  </a:cubicBezTo>
                  <a:cubicBezTo>
                    <a:pt x="242" y="67"/>
                    <a:pt x="205" y="38"/>
                    <a:pt x="191" y="46"/>
                  </a:cubicBezTo>
                  <a:cubicBezTo>
                    <a:pt x="157" y="66"/>
                    <a:pt x="130" y="101"/>
                    <a:pt x="109" y="135"/>
                  </a:cubicBezTo>
                  <a:cubicBezTo>
                    <a:pt x="78" y="186"/>
                    <a:pt x="54" y="241"/>
                    <a:pt x="23" y="302"/>
                  </a:cubicBezTo>
                  <a:cubicBezTo>
                    <a:pt x="43" y="316"/>
                    <a:pt x="72" y="336"/>
                    <a:pt x="102" y="356"/>
                  </a:cubicBezTo>
                  <a:cubicBezTo>
                    <a:pt x="100" y="360"/>
                    <a:pt x="97" y="364"/>
                    <a:pt x="94" y="369"/>
                  </a:cubicBezTo>
                  <a:cubicBezTo>
                    <a:pt x="65" y="353"/>
                    <a:pt x="34" y="340"/>
                    <a:pt x="10" y="318"/>
                  </a:cubicBezTo>
                  <a:cubicBezTo>
                    <a:pt x="0" y="310"/>
                    <a:pt x="1" y="279"/>
                    <a:pt x="9" y="263"/>
                  </a:cubicBezTo>
                  <a:cubicBezTo>
                    <a:pt x="28" y="223"/>
                    <a:pt x="51" y="184"/>
                    <a:pt x="76" y="146"/>
                  </a:cubicBezTo>
                  <a:cubicBezTo>
                    <a:pt x="100" y="110"/>
                    <a:pt x="122" y="72"/>
                    <a:pt x="153" y="42"/>
                  </a:cubicBezTo>
                  <a:cubicBezTo>
                    <a:pt x="197" y="0"/>
                    <a:pt x="244" y="16"/>
                    <a:pt x="273" y="7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B92C2F88-9976-4590-9672-C669A4146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6663" y="1395413"/>
              <a:ext cx="166688" cy="139700"/>
            </a:xfrm>
            <a:custGeom>
              <a:avLst/>
              <a:gdLst>
                <a:gd name="T0" fmla="*/ 140 w 200"/>
                <a:gd name="T1" fmla="*/ 168 h 168"/>
                <a:gd name="T2" fmla="*/ 137 w 200"/>
                <a:gd name="T3" fmla="*/ 43 h 168"/>
                <a:gd name="T4" fmla="*/ 67 w 200"/>
                <a:gd name="T5" fmla="*/ 40 h 168"/>
                <a:gd name="T6" fmla="*/ 42 w 200"/>
                <a:gd name="T7" fmla="*/ 160 h 168"/>
                <a:gd name="T8" fmla="*/ 5 w 200"/>
                <a:gd name="T9" fmla="*/ 81 h 168"/>
                <a:gd name="T10" fmla="*/ 100 w 200"/>
                <a:gd name="T11" fmla="*/ 0 h 168"/>
                <a:gd name="T12" fmla="*/ 194 w 200"/>
                <a:gd name="T13" fmla="*/ 82 h 168"/>
                <a:gd name="T14" fmla="*/ 140 w 200"/>
                <a:gd name="T15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168">
                  <a:moveTo>
                    <a:pt x="140" y="168"/>
                  </a:moveTo>
                  <a:cubicBezTo>
                    <a:pt x="158" y="124"/>
                    <a:pt x="191" y="77"/>
                    <a:pt x="137" y="43"/>
                  </a:cubicBezTo>
                  <a:cubicBezTo>
                    <a:pt x="119" y="32"/>
                    <a:pt x="85" y="30"/>
                    <a:pt x="67" y="40"/>
                  </a:cubicBezTo>
                  <a:cubicBezTo>
                    <a:pt x="13" y="67"/>
                    <a:pt x="34" y="114"/>
                    <a:pt x="42" y="160"/>
                  </a:cubicBezTo>
                  <a:cubicBezTo>
                    <a:pt x="6" y="145"/>
                    <a:pt x="0" y="114"/>
                    <a:pt x="5" y="81"/>
                  </a:cubicBezTo>
                  <a:cubicBezTo>
                    <a:pt x="11" y="33"/>
                    <a:pt x="52" y="0"/>
                    <a:pt x="100" y="0"/>
                  </a:cubicBezTo>
                  <a:cubicBezTo>
                    <a:pt x="149" y="0"/>
                    <a:pt x="188" y="34"/>
                    <a:pt x="194" y="82"/>
                  </a:cubicBezTo>
                  <a:cubicBezTo>
                    <a:pt x="200" y="130"/>
                    <a:pt x="186" y="154"/>
                    <a:pt x="140" y="1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4A4D829B-C301-42A1-9212-6EC8C0E234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1" y="2497138"/>
              <a:ext cx="269875" cy="6350"/>
            </a:xfrm>
            <a:custGeom>
              <a:avLst/>
              <a:gdLst>
                <a:gd name="T0" fmla="*/ 0 w 324"/>
                <a:gd name="T1" fmla="*/ 0 h 7"/>
                <a:gd name="T2" fmla="*/ 324 w 324"/>
                <a:gd name="T3" fmla="*/ 0 h 7"/>
                <a:gd name="T4" fmla="*/ 324 w 324"/>
                <a:gd name="T5" fmla="*/ 7 h 7"/>
                <a:gd name="T6" fmla="*/ 0 w 324"/>
                <a:gd name="T7" fmla="*/ 7 h 7"/>
                <a:gd name="T8" fmla="*/ 0 w 324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4" h="7">
                  <a:moveTo>
                    <a:pt x="0" y="0"/>
                  </a:moveTo>
                  <a:cubicBezTo>
                    <a:pt x="108" y="0"/>
                    <a:pt x="216" y="0"/>
                    <a:pt x="324" y="0"/>
                  </a:cubicBezTo>
                  <a:cubicBezTo>
                    <a:pt x="324" y="2"/>
                    <a:pt x="324" y="5"/>
                    <a:pt x="324" y="7"/>
                  </a:cubicBezTo>
                  <a:cubicBezTo>
                    <a:pt x="216" y="7"/>
                    <a:pt x="108" y="7"/>
                    <a:pt x="0" y="7"/>
                  </a:cubicBezTo>
                  <a:cubicBezTo>
                    <a:pt x="0" y="5"/>
                    <a:pt x="0" y="2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291C194-F46E-4564-BA16-88956544B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951" y="2555876"/>
              <a:ext cx="236538" cy="4763"/>
            </a:xfrm>
            <a:custGeom>
              <a:avLst/>
              <a:gdLst>
                <a:gd name="T0" fmla="*/ 0 w 284"/>
                <a:gd name="T1" fmla="*/ 0 h 6"/>
                <a:gd name="T2" fmla="*/ 283 w 284"/>
                <a:gd name="T3" fmla="*/ 0 h 6"/>
                <a:gd name="T4" fmla="*/ 284 w 284"/>
                <a:gd name="T5" fmla="*/ 6 h 6"/>
                <a:gd name="T6" fmla="*/ 0 w 284"/>
                <a:gd name="T7" fmla="*/ 6 h 6"/>
                <a:gd name="T8" fmla="*/ 0 w 284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6">
                  <a:moveTo>
                    <a:pt x="0" y="0"/>
                  </a:moveTo>
                  <a:cubicBezTo>
                    <a:pt x="94" y="0"/>
                    <a:pt x="189" y="0"/>
                    <a:pt x="283" y="0"/>
                  </a:cubicBezTo>
                  <a:cubicBezTo>
                    <a:pt x="283" y="2"/>
                    <a:pt x="283" y="4"/>
                    <a:pt x="284" y="6"/>
                  </a:cubicBezTo>
                  <a:cubicBezTo>
                    <a:pt x="189" y="6"/>
                    <a:pt x="95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6FB12863-6FFA-4105-9F14-9D56CCEE1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738" y="2432051"/>
              <a:ext cx="195263" cy="7938"/>
            </a:xfrm>
            <a:custGeom>
              <a:avLst/>
              <a:gdLst>
                <a:gd name="T0" fmla="*/ 234 w 234"/>
                <a:gd name="T1" fmla="*/ 9 h 9"/>
                <a:gd name="T2" fmla="*/ 0 w 234"/>
                <a:gd name="T3" fmla="*/ 9 h 9"/>
                <a:gd name="T4" fmla="*/ 0 w 234"/>
                <a:gd name="T5" fmla="*/ 0 h 9"/>
                <a:gd name="T6" fmla="*/ 234 w 234"/>
                <a:gd name="T7" fmla="*/ 0 h 9"/>
                <a:gd name="T8" fmla="*/ 234 w 234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">
                  <a:moveTo>
                    <a:pt x="234" y="9"/>
                  </a:moveTo>
                  <a:cubicBezTo>
                    <a:pt x="156" y="9"/>
                    <a:pt x="78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78" y="0"/>
                    <a:pt x="156" y="0"/>
                    <a:pt x="234" y="0"/>
                  </a:cubicBezTo>
                  <a:cubicBezTo>
                    <a:pt x="234" y="3"/>
                    <a:pt x="234" y="6"/>
                    <a:pt x="234" y="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E8A21A8-EF57-48A8-B600-0A3298DD5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1171576"/>
              <a:ext cx="41275" cy="131763"/>
            </a:xfrm>
            <a:custGeom>
              <a:avLst/>
              <a:gdLst>
                <a:gd name="T0" fmla="*/ 21 w 50"/>
                <a:gd name="T1" fmla="*/ 158 h 158"/>
                <a:gd name="T2" fmla="*/ 1 w 50"/>
                <a:gd name="T3" fmla="*/ 28 h 158"/>
                <a:gd name="T4" fmla="*/ 18 w 50"/>
                <a:gd name="T5" fmla="*/ 4 h 158"/>
                <a:gd name="T6" fmla="*/ 42 w 50"/>
                <a:gd name="T7" fmla="*/ 9 h 158"/>
                <a:gd name="T8" fmla="*/ 49 w 50"/>
                <a:gd name="T9" fmla="*/ 38 h 158"/>
                <a:gd name="T10" fmla="*/ 21 w 50"/>
                <a:gd name="T1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158">
                  <a:moveTo>
                    <a:pt x="21" y="158"/>
                  </a:moveTo>
                  <a:cubicBezTo>
                    <a:pt x="14" y="114"/>
                    <a:pt x="6" y="71"/>
                    <a:pt x="1" y="28"/>
                  </a:cubicBezTo>
                  <a:cubicBezTo>
                    <a:pt x="0" y="20"/>
                    <a:pt x="10" y="8"/>
                    <a:pt x="18" y="4"/>
                  </a:cubicBezTo>
                  <a:cubicBezTo>
                    <a:pt x="24" y="0"/>
                    <a:pt x="38" y="4"/>
                    <a:pt x="42" y="9"/>
                  </a:cubicBezTo>
                  <a:cubicBezTo>
                    <a:pt x="47" y="16"/>
                    <a:pt x="50" y="29"/>
                    <a:pt x="49" y="38"/>
                  </a:cubicBezTo>
                  <a:cubicBezTo>
                    <a:pt x="41" y="76"/>
                    <a:pt x="31" y="114"/>
                    <a:pt x="21" y="15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963C8720-C96D-488F-96B6-8F8944724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216151"/>
              <a:ext cx="68263" cy="95250"/>
            </a:xfrm>
            <a:custGeom>
              <a:avLst/>
              <a:gdLst>
                <a:gd name="T0" fmla="*/ 83 w 83"/>
                <a:gd name="T1" fmla="*/ 114 h 114"/>
                <a:gd name="T2" fmla="*/ 52 w 83"/>
                <a:gd name="T3" fmla="*/ 0 h 114"/>
                <a:gd name="T4" fmla="*/ 83 w 83"/>
                <a:gd name="T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" h="114">
                  <a:moveTo>
                    <a:pt x="83" y="114"/>
                  </a:moveTo>
                  <a:cubicBezTo>
                    <a:pt x="11" y="74"/>
                    <a:pt x="0" y="36"/>
                    <a:pt x="52" y="0"/>
                  </a:cubicBezTo>
                  <a:cubicBezTo>
                    <a:pt x="62" y="37"/>
                    <a:pt x="71" y="72"/>
                    <a:pt x="83" y="11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9FD019E3-9723-4C8E-BC61-F47C4B41E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0213" y="1173163"/>
              <a:ext cx="41275" cy="130175"/>
            </a:xfrm>
            <a:custGeom>
              <a:avLst/>
              <a:gdLst>
                <a:gd name="T0" fmla="*/ 21 w 49"/>
                <a:gd name="T1" fmla="*/ 156 h 156"/>
                <a:gd name="T2" fmla="*/ 2 w 49"/>
                <a:gd name="T3" fmla="*/ 34 h 156"/>
                <a:gd name="T4" fmla="*/ 19 w 49"/>
                <a:gd name="T5" fmla="*/ 0 h 156"/>
                <a:gd name="T6" fmla="*/ 48 w 49"/>
                <a:gd name="T7" fmla="*/ 24 h 156"/>
                <a:gd name="T8" fmla="*/ 21 w 49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56">
                  <a:moveTo>
                    <a:pt x="21" y="156"/>
                  </a:moveTo>
                  <a:cubicBezTo>
                    <a:pt x="14" y="110"/>
                    <a:pt x="5" y="72"/>
                    <a:pt x="2" y="34"/>
                  </a:cubicBezTo>
                  <a:cubicBezTo>
                    <a:pt x="0" y="23"/>
                    <a:pt x="13" y="11"/>
                    <a:pt x="19" y="0"/>
                  </a:cubicBezTo>
                  <a:cubicBezTo>
                    <a:pt x="29" y="8"/>
                    <a:pt x="49" y="17"/>
                    <a:pt x="48" y="24"/>
                  </a:cubicBezTo>
                  <a:cubicBezTo>
                    <a:pt x="42" y="66"/>
                    <a:pt x="32" y="108"/>
                    <a:pt x="21" y="15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95B3FB92-40E7-4A4B-B4C8-40BF88678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613" y="4540251"/>
              <a:ext cx="295275" cy="257175"/>
            </a:xfrm>
            <a:custGeom>
              <a:avLst/>
              <a:gdLst>
                <a:gd name="T0" fmla="*/ 11 w 354"/>
                <a:gd name="T1" fmla="*/ 188 h 308"/>
                <a:gd name="T2" fmla="*/ 65 w 354"/>
                <a:gd name="T3" fmla="*/ 187 h 308"/>
                <a:gd name="T4" fmla="*/ 107 w 354"/>
                <a:gd name="T5" fmla="*/ 167 h 308"/>
                <a:gd name="T6" fmla="*/ 63 w 354"/>
                <a:gd name="T7" fmla="*/ 146 h 308"/>
                <a:gd name="T8" fmla="*/ 10 w 354"/>
                <a:gd name="T9" fmla="*/ 141 h 308"/>
                <a:gd name="T10" fmla="*/ 7 w 354"/>
                <a:gd name="T11" fmla="*/ 120 h 308"/>
                <a:gd name="T12" fmla="*/ 62 w 354"/>
                <a:gd name="T13" fmla="*/ 110 h 308"/>
                <a:gd name="T14" fmla="*/ 107 w 354"/>
                <a:gd name="T15" fmla="*/ 92 h 308"/>
                <a:gd name="T16" fmla="*/ 61 w 354"/>
                <a:gd name="T17" fmla="*/ 67 h 308"/>
                <a:gd name="T18" fmla="*/ 13 w 354"/>
                <a:gd name="T19" fmla="*/ 63 h 308"/>
                <a:gd name="T20" fmla="*/ 58 w 354"/>
                <a:gd name="T21" fmla="*/ 1 h 308"/>
                <a:gd name="T22" fmla="*/ 305 w 354"/>
                <a:gd name="T23" fmla="*/ 2 h 308"/>
                <a:gd name="T24" fmla="*/ 353 w 354"/>
                <a:gd name="T25" fmla="*/ 49 h 308"/>
                <a:gd name="T26" fmla="*/ 353 w 354"/>
                <a:gd name="T27" fmla="*/ 263 h 308"/>
                <a:gd name="T28" fmla="*/ 314 w 354"/>
                <a:gd name="T29" fmla="*/ 307 h 308"/>
                <a:gd name="T30" fmla="*/ 45 w 354"/>
                <a:gd name="T31" fmla="*/ 306 h 308"/>
                <a:gd name="T32" fmla="*/ 9 w 354"/>
                <a:gd name="T33" fmla="*/ 284 h 308"/>
                <a:gd name="T34" fmla="*/ 44 w 354"/>
                <a:gd name="T35" fmla="*/ 267 h 308"/>
                <a:gd name="T36" fmla="*/ 107 w 354"/>
                <a:gd name="T37" fmla="*/ 244 h 308"/>
                <a:gd name="T38" fmla="*/ 45 w 354"/>
                <a:gd name="T39" fmla="*/ 226 h 308"/>
                <a:gd name="T40" fmla="*/ 5 w 354"/>
                <a:gd name="T41" fmla="*/ 207 h 308"/>
                <a:gd name="T42" fmla="*/ 11 w 354"/>
                <a:gd name="T43" fmla="*/ 18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4" h="308">
                  <a:moveTo>
                    <a:pt x="11" y="188"/>
                  </a:moveTo>
                  <a:cubicBezTo>
                    <a:pt x="29" y="188"/>
                    <a:pt x="48" y="191"/>
                    <a:pt x="65" y="187"/>
                  </a:cubicBezTo>
                  <a:cubicBezTo>
                    <a:pt x="80" y="184"/>
                    <a:pt x="93" y="174"/>
                    <a:pt x="107" y="167"/>
                  </a:cubicBezTo>
                  <a:cubicBezTo>
                    <a:pt x="92" y="160"/>
                    <a:pt x="78" y="150"/>
                    <a:pt x="63" y="146"/>
                  </a:cubicBezTo>
                  <a:cubicBezTo>
                    <a:pt x="46" y="142"/>
                    <a:pt x="28" y="143"/>
                    <a:pt x="10" y="141"/>
                  </a:cubicBezTo>
                  <a:cubicBezTo>
                    <a:pt x="9" y="134"/>
                    <a:pt x="8" y="127"/>
                    <a:pt x="7" y="120"/>
                  </a:cubicBezTo>
                  <a:cubicBezTo>
                    <a:pt x="25" y="117"/>
                    <a:pt x="44" y="115"/>
                    <a:pt x="62" y="110"/>
                  </a:cubicBezTo>
                  <a:cubicBezTo>
                    <a:pt x="77" y="106"/>
                    <a:pt x="92" y="98"/>
                    <a:pt x="107" y="92"/>
                  </a:cubicBezTo>
                  <a:cubicBezTo>
                    <a:pt x="92" y="83"/>
                    <a:pt x="77" y="72"/>
                    <a:pt x="61" y="67"/>
                  </a:cubicBezTo>
                  <a:cubicBezTo>
                    <a:pt x="46" y="62"/>
                    <a:pt x="29" y="64"/>
                    <a:pt x="13" y="63"/>
                  </a:cubicBezTo>
                  <a:cubicBezTo>
                    <a:pt x="0" y="18"/>
                    <a:pt x="12" y="0"/>
                    <a:pt x="58" y="1"/>
                  </a:cubicBezTo>
                  <a:cubicBezTo>
                    <a:pt x="141" y="4"/>
                    <a:pt x="223" y="3"/>
                    <a:pt x="305" y="2"/>
                  </a:cubicBezTo>
                  <a:cubicBezTo>
                    <a:pt x="341" y="1"/>
                    <a:pt x="354" y="14"/>
                    <a:pt x="353" y="49"/>
                  </a:cubicBezTo>
                  <a:cubicBezTo>
                    <a:pt x="351" y="121"/>
                    <a:pt x="352" y="192"/>
                    <a:pt x="353" y="263"/>
                  </a:cubicBezTo>
                  <a:cubicBezTo>
                    <a:pt x="353" y="292"/>
                    <a:pt x="347" y="308"/>
                    <a:pt x="314" y="307"/>
                  </a:cubicBezTo>
                  <a:cubicBezTo>
                    <a:pt x="224" y="306"/>
                    <a:pt x="134" y="308"/>
                    <a:pt x="45" y="306"/>
                  </a:cubicBezTo>
                  <a:cubicBezTo>
                    <a:pt x="33" y="306"/>
                    <a:pt x="21" y="292"/>
                    <a:pt x="9" y="284"/>
                  </a:cubicBezTo>
                  <a:cubicBezTo>
                    <a:pt x="21" y="278"/>
                    <a:pt x="32" y="272"/>
                    <a:pt x="44" y="267"/>
                  </a:cubicBezTo>
                  <a:cubicBezTo>
                    <a:pt x="65" y="259"/>
                    <a:pt x="86" y="252"/>
                    <a:pt x="107" y="244"/>
                  </a:cubicBezTo>
                  <a:cubicBezTo>
                    <a:pt x="86" y="238"/>
                    <a:pt x="65" y="233"/>
                    <a:pt x="45" y="226"/>
                  </a:cubicBezTo>
                  <a:cubicBezTo>
                    <a:pt x="31" y="221"/>
                    <a:pt x="18" y="214"/>
                    <a:pt x="5" y="207"/>
                  </a:cubicBezTo>
                  <a:cubicBezTo>
                    <a:pt x="7" y="201"/>
                    <a:pt x="9" y="195"/>
                    <a:pt x="11" y="18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4C6D7BFA-9EBB-4BB1-B1B1-604EA3C15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638" y="1358901"/>
              <a:ext cx="212725" cy="246063"/>
            </a:xfrm>
            <a:custGeom>
              <a:avLst/>
              <a:gdLst>
                <a:gd name="T0" fmla="*/ 128 w 255"/>
                <a:gd name="T1" fmla="*/ 295 h 295"/>
                <a:gd name="T2" fmla="*/ 5 w 255"/>
                <a:gd name="T3" fmla="*/ 115 h 295"/>
                <a:gd name="T4" fmla="*/ 17 w 255"/>
                <a:gd name="T5" fmla="*/ 72 h 295"/>
                <a:gd name="T6" fmla="*/ 119 w 255"/>
                <a:gd name="T7" fmla="*/ 0 h 295"/>
                <a:gd name="T8" fmla="*/ 112 w 255"/>
                <a:gd name="T9" fmla="*/ 99 h 295"/>
                <a:gd name="T10" fmla="*/ 183 w 255"/>
                <a:gd name="T11" fmla="*/ 74 h 295"/>
                <a:gd name="T12" fmla="*/ 189 w 255"/>
                <a:gd name="T13" fmla="*/ 86 h 295"/>
                <a:gd name="T14" fmla="*/ 136 w 255"/>
                <a:gd name="T15" fmla="*/ 135 h 295"/>
                <a:gd name="T16" fmla="*/ 143 w 255"/>
                <a:gd name="T17" fmla="*/ 151 h 295"/>
                <a:gd name="T18" fmla="*/ 217 w 255"/>
                <a:gd name="T19" fmla="*/ 127 h 295"/>
                <a:gd name="T20" fmla="*/ 224 w 255"/>
                <a:gd name="T21" fmla="*/ 135 h 295"/>
                <a:gd name="T22" fmla="*/ 174 w 255"/>
                <a:gd name="T23" fmla="*/ 192 h 295"/>
                <a:gd name="T24" fmla="*/ 183 w 255"/>
                <a:gd name="T25" fmla="*/ 205 h 295"/>
                <a:gd name="T26" fmla="*/ 219 w 255"/>
                <a:gd name="T27" fmla="*/ 192 h 295"/>
                <a:gd name="T28" fmla="*/ 255 w 255"/>
                <a:gd name="T29" fmla="*/ 185 h 295"/>
                <a:gd name="T30" fmla="*/ 128 w 255"/>
                <a:gd name="T31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5" h="295">
                  <a:moveTo>
                    <a:pt x="128" y="295"/>
                  </a:moveTo>
                  <a:cubicBezTo>
                    <a:pt x="84" y="231"/>
                    <a:pt x="43" y="174"/>
                    <a:pt x="5" y="115"/>
                  </a:cubicBezTo>
                  <a:cubicBezTo>
                    <a:pt x="0" y="106"/>
                    <a:pt x="7" y="80"/>
                    <a:pt x="17" y="72"/>
                  </a:cubicBezTo>
                  <a:cubicBezTo>
                    <a:pt x="49" y="46"/>
                    <a:pt x="85" y="24"/>
                    <a:pt x="119" y="0"/>
                  </a:cubicBezTo>
                  <a:cubicBezTo>
                    <a:pt x="200" y="43"/>
                    <a:pt x="84" y="58"/>
                    <a:pt x="112" y="99"/>
                  </a:cubicBezTo>
                  <a:cubicBezTo>
                    <a:pt x="134" y="91"/>
                    <a:pt x="159" y="82"/>
                    <a:pt x="183" y="74"/>
                  </a:cubicBezTo>
                  <a:cubicBezTo>
                    <a:pt x="185" y="78"/>
                    <a:pt x="187" y="82"/>
                    <a:pt x="189" y="86"/>
                  </a:cubicBezTo>
                  <a:cubicBezTo>
                    <a:pt x="171" y="103"/>
                    <a:pt x="154" y="119"/>
                    <a:pt x="136" y="135"/>
                  </a:cubicBezTo>
                  <a:cubicBezTo>
                    <a:pt x="138" y="140"/>
                    <a:pt x="141" y="146"/>
                    <a:pt x="143" y="151"/>
                  </a:cubicBezTo>
                  <a:cubicBezTo>
                    <a:pt x="168" y="143"/>
                    <a:pt x="193" y="135"/>
                    <a:pt x="217" y="127"/>
                  </a:cubicBezTo>
                  <a:cubicBezTo>
                    <a:pt x="220" y="130"/>
                    <a:pt x="222" y="132"/>
                    <a:pt x="224" y="135"/>
                  </a:cubicBezTo>
                  <a:cubicBezTo>
                    <a:pt x="208" y="154"/>
                    <a:pt x="191" y="173"/>
                    <a:pt x="174" y="192"/>
                  </a:cubicBezTo>
                  <a:cubicBezTo>
                    <a:pt x="177" y="196"/>
                    <a:pt x="180" y="200"/>
                    <a:pt x="183" y="205"/>
                  </a:cubicBezTo>
                  <a:cubicBezTo>
                    <a:pt x="195" y="201"/>
                    <a:pt x="207" y="197"/>
                    <a:pt x="219" y="192"/>
                  </a:cubicBezTo>
                  <a:cubicBezTo>
                    <a:pt x="230" y="188"/>
                    <a:pt x="240" y="184"/>
                    <a:pt x="255" y="185"/>
                  </a:cubicBezTo>
                  <a:cubicBezTo>
                    <a:pt x="229" y="239"/>
                    <a:pt x="174" y="256"/>
                    <a:pt x="128" y="2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grpSp>
        <p:nvGrpSpPr>
          <p:cNvPr id="2997" name="Grupo 2996">
            <a:extLst>
              <a:ext uri="{FF2B5EF4-FFF2-40B4-BE49-F238E27FC236}">
                <a16:creationId xmlns:a16="http://schemas.microsoft.com/office/drawing/2014/main" id="{34E5694A-E493-4960-A120-FC50C45FDBC4}"/>
              </a:ext>
            </a:extLst>
          </p:cNvPr>
          <p:cNvGrpSpPr/>
          <p:nvPr/>
        </p:nvGrpSpPr>
        <p:grpSpPr>
          <a:xfrm>
            <a:off x="4688746" y="1000126"/>
            <a:ext cx="3943350" cy="3892549"/>
            <a:chOff x="4568826" y="1000126"/>
            <a:chExt cx="3943350" cy="3892549"/>
          </a:xfrm>
        </p:grpSpPr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3F6B23BC-8DC6-4F78-96E0-A890EF6ABF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32526" y="3268663"/>
              <a:ext cx="611188" cy="469900"/>
            </a:xfrm>
            <a:custGeom>
              <a:avLst/>
              <a:gdLst>
                <a:gd name="T0" fmla="*/ 203 w 718"/>
                <a:gd name="T1" fmla="*/ 112 h 551"/>
                <a:gd name="T2" fmla="*/ 210 w 718"/>
                <a:gd name="T3" fmla="*/ 59 h 551"/>
                <a:gd name="T4" fmla="*/ 287 w 718"/>
                <a:gd name="T5" fmla="*/ 1 h 551"/>
                <a:gd name="T6" fmla="*/ 429 w 718"/>
                <a:gd name="T7" fmla="*/ 0 h 551"/>
                <a:gd name="T8" fmla="*/ 511 w 718"/>
                <a:gd name="T9" fmla="*/ 84 h 551"/>
                <a:gd name="T10" fmla="*/ 511 w 718"/>
                <a:gd name="T11" fmla="*/ 112 h 551"/>
                <a:gd name="T12" fmla="*/ 599 w 718"/>
                <a:gd name="T13" fmla="*/ 112 h 551"/>
                <a:gd name="T14" fmla="*/ 717 w 718"/>
                <a:gd name="T15" fmla="*/ 228 h 551"/>
                <a:gd name="T16" fmla="*/ 718 w 718"/>
                <a:gd name="T17" fmla="*/ 434 h 551"/>
                <a:gd name="T18" fmla="*/ 612 w 718"/>
                <a:gd name="T19" fmla="*/ 549 h 551"/>
                <a:gd name="T20" fmla="*/ 590 w 718"/>
                <a:gd name="T21" fmla="*/ 551 h 551"/>
                <a:gd name="T22" fmla="*/ 122 w 718"/>
                <a:gd name="T23" fmla="*/ 550 h 551"/>
                <a:gd name="T24" fmla="*/ 5 w 718"/>
                <a:gd name="T25" fmla="*/ 464 h 551"/>
                <a:gd name="T26" fmla="*/ 0 w 718"/>
                <a:gd name="T27" fmla="*/ 425 h 551"/>
                <a:gd name="T28" fmla="*/ 0 w 718"/>
                <a:gd name="T29" fmla="*/ 235 h 551"/>
                <a:gd name="T30" fmla="*/ 123 w 718"/>
                <a:gd name="T31" fmla="*/ 112 h 551"/>
                <a:gd name="T32" fmla="*/ 203 w 718"/>
                <a:gd name="T33" fmla="*/ 112 h 551"/>
                <a:gd name="T34" fmla="*/ 462 w 718"/>
                <a:gd name="T35" fmla="*/ 111 h 551"/>
                <a:gd name="T36" fmla="*/ 428 w 718"/>
                <a:gd name="T37" fmla="*/ 48 h 551"/>
                <a:gd name="T38" fmla="*/ 289 w 718"/>
                <a:gd name="T39" fmla="*/ 48 h 551"/>
                <a:gd name="T40" fmla="*/ 254 w 718"/>
                <a:gd name="T41" fmla="*/ 81 h 551"/>
                <a:gd name="T42" fmla="*/ 254 w 718"/>
                <a:gd name="T43" fmla="*/ 111 h 551"/>
                <a:gd name="T44" fmla="*/ 462 w 718"/>
                <a:gd name="T45" fmla="*/ 111 h 551"/>
                <a:gd name="T46" fmla="*/ 607 w 718"/>
                <a:gd name="T47" fmla="*/ 331 h 551"/>
                <a:gd name="T48" fmla="*/ 607 w 718"/>
                <a:gd name="T49" fmla="*/ 241 h 551"/>
                <a:gd name="T50" fmla="*/ 589 w 718"/>
                <a:gd name="T51" fmla="*/ 216 h 551"/>
                <a:gd name="T52" fmla="*/ 568 w 718"/>
                <a:gd name="T53" fmla="*/ 241 h 551"/>
                <a:gd name="T54" fmla="*/ 568 w 718"/>
                <a:gd name="T55" fmla="*/ 422 h 551"/>
                <a:gd name="T56" fmla="*/ 587 w 718"/>
                <a:gd name="T57" fmla="*/ 447 h 551"/>
                <a:gd name="T58" fmla="*/ 607 w 718"/>
                <a:gd name="T59" fmla="*/ 421 h 551"/>
                <a:gd name="T60" fmla="*/ 607 w 718"/>
                <a:gd name="T61" fmla="*/ 331 h 551"/>
                <a:gd name="T62" fmla="*/ 302 w 718"/>
                <a:gd name="T63" fmla="*/ 329 h 551"/>
                <a:gd name="T64" fmla="*/ 303 w 718"/>
                <a:gd name="T65" fmla="*/ 241 h 551"/>
                <a:gd name="T66" fmla="*/ 282 w 718"/>
                <a:gd name="T67" fmla="*/ 215 h 551"/>
                <a:gd name="T68" fmla="*/ 263 w 718"/>
                <a:gd name="T69" fmla="*/ 242 h 551"/>
                <a:gd name="T70" fmla="*/ 262 w 718"/>
                <a:gd name="T71" fmla="*/ 419 h 551"/>
                <a:gd name="T72" fmla="*/ 282 w 718"/>
                <a:gd name="T73" fmla="*/ 447 h 551"/>
                <a:gd name="T74" fmla="*/ 303 w 718"/>
                <a:gd name="T75" fmla="*/ 419 h 551"/>
                <a:gd name="T76" fmla="*/ 302 w 718"/>
                <a:gd name="T77" fmla="*/ 329 h 551"/>
                <a:gd name="T78" fmla="*/ 455 w 718"/>
                <a:gd name="T79" fmla="*/ 331 h 551"/>
                <a:gd name="T80" fmla="*/ 455 w 718"/>
                <a:gd name="T81" fmla="*/ 239 h 551"/>
                <a:gd name="T82" fmla="*/ 435 w 718"/>
                <a:gd name="T83" fmla="*/ 215 h 551"/>
                <a:gd name="T84" fmla="*/ 415 w 718"/>
                <a:gd name="T85" fmla="*/ 240 h 551"/>
                <a:gd name="T86" fmla="*/ 415 w 718"/>
                <a:gd name="T87" fmla="*/ 422 h 551"/>
                <a:gd name="T88" fmla="*/ 434 w 718"/>
                <a:gd name="T89" fmla="*/ 447 h 551"/>
                <a:gd name="T90" fmla="*/ 455 w 718"/>
                <a:gd name="T91" fmla="*/ 421 h 551"/>
                <a:gd name="T92" fmla="*/ 455 w 718"/>
                <a:gd name="T93" fmla="*/ 331 h 551"/>
                <a:gd name="T94" fmla="*/ 111 w 718"/>
                <a:gd name="T95" fmla="*/ 328 h 551"/>
                <a:gd name="T96" fmla="*/ 110 w 718"/>
                <a:gd name="T97" fmla="*/ 420 h 551"/>
                <a:gd name="T98" fmla="*/ 130 w 718"/>
                <a:gd name="T99" fmla="*/ 447 h 551"/>
                <a:gd name="T100" fmla="*/ 150 w 718"/>
                <a:gd name="T101" fmla="*/ 420 h 551"/>
                <a:gd name="T102" fmla="*/ 150 w 718"/>
                <a:gd name="T103" fmla="*/ 241 h 551"/>
                <a:gd name="T104" fmla="*/ 129 w 718"/>
                <a:gd name="T105" fmla="*/ 215 h 551"/>
                <a:gd name="T106" fmla="*/ 111 w 718"/>
                <a:gd name="T107" fmla="*/ 241 h 551"/>
                <a:gd name="T108" fmla="*/ 111 w 718"/>
                <a:gd name="T109" fmla="*/ 328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18" h="551">
                  <a:moveTo>
                    <a:pt x="203" y="112"/>
                  </a:moveTo>
                  <a:cubicBezTo>
                    <a:pt x="206" y="92"/>
                    <a:pt x="206" y="75"/>
                    <a:pt x="210" y="59"/>
                  </a:cubicBezTo>
                  <a:cubicBezTo>
                    <a:pt x="220" y="23"/>
                    <a:pt x="250" y="1"/>
                    <a:pt x="287" y="1"/>
                  </a:cubicBezTo>
                  <a:cubicBezTo>
                    <a:pt x="334" y="0"/>
                    <a:pt x="382" y="0"/>
                    <a:pt x="429" y="0"/>
                  </a:cubicBezTo>
                  <a:cubicBezTo>
                    <a:pt x="477" y="1"/>
                    <a:pt x="511" y="35"/>
                    <a:pt x="511" y="84"/>
                  </a:cubicBezTo>
                  <a:cubicBezTo>
                    <a:pt x="511" y="93"/>
                    <a:pt x="511" y="101"/>
                    <a:pt x="511" y="112"/>
                  </a:cubicBezTo>
                  <a:cubicBezTo>
                    <a:pt x="542" y="112"/>
                    <a:pt x="571" y="112"/>
                    <a:pt x="599" y="112"/>
                  </a:cubicBezTo>
                  <a:cubicBezTo>
                    <a:pt x="667" y="112"/>
                    <a:pt x="717" y="161"/>
                    <a:pt x="717" y="228"/>
                  </a:cubicBezTo>
                  <a:cubicBezTo>
                    <a:pt x="718" y="297"/>
                    <a:pt x="718" y="366"/>
                    <a:pt x="718" y="434"/>
                  </a:cubicBezTo>
                  <a:cubicBezTo>
                    <a:pt x="717" y="496"/>
                    <a:pt x="673" y="543"/>
                    <a:pt x="612" y="549"/>
                  </a:cubicBezTo>
                  <a:cubicBezTo>
                    <a:pt x="605" y="550"/>
                    <a:pt x="597" y="551"/>
                    <a:pt x="590" y="551"/>
                  </a:cubicBezTo>
                  <a:cubicBezTo>
                    <a:pt x="434" y="551"/>
                    <a:pt x="278" y="551"/>
                    <a:pt x="122" y="550"/>
                  </a:cubicBezTo>
                  <a:cubicBezTo>
                    <a:pt x="62" y="550"/>
                    <a:pt x="20" y="519"/>
                    <a:pt x="5" y="464"/>
                  </a:cubicBezTo>
                  <a:cubicBezTo>
                    <a:pt x="1" y="451"/>
                    <a:pt x="0" y="438"/>
                    <a:pt x="0" y="425"/>
                  </a:cubicBezTo>
                  <a:cubicBezTo>
                    <a:pt x="0" y="361"/>
                    <a:pt x="0" y="298"/>
                    <a:pt x="0" y="235"/>
                  </a:cubicBezTo>
                  <a:cubicBezTo>
                    <a:pt x="0" y="161"/>
                    <a:pt x="49" y="112"/>
                    <a:pt x="123" y="112"/>
                  </a:cubicBezTo>
                  <a:cubicBezTo>
                    <a:pt x="149" y="112"/>
                    <a:pt x="176" y="112"/>
                    <a:pt x="203" y="112"/>
                  </a:cubicBezTo>
                  <a:close/>
                  <a:moveTo>
                    <a:pt x="462" y="111"/>
                  </a:moveTo>
                  <a:cubicBezTo>
                    <a:pt x="471" y="71"/>
                    <a:pt x="458" y="49"/>
                    <a:pt x="428" y="48"/>
                  </a:cubicBezTo>
                  <a:cubicBezTo>
                    <a:pt x="382" y="48"/>
                    <a:pt x="335" y="48"/>
                    <a:pt x="289" y="48"/>
                  </a:cubicBezTo>
                  <a:cubicBezTo>
                    <a:pt x="267" y="49"/>
                    <a:pt x="256" y="60"/>
                    <a:pt x="254" y="81"/>
                  </a:cubicBezTo>
                  <a:cubicBezTo>
                    <a:pt x="253" y="91"/>
                    <a:pt x="254" y="101"/>
                    <a:pt x="254" y="111"/>
                  </a:cubicBezTo>
                  <a:cubicBezTo>
                    <a:pt x="325" y="111"/>
                    <a:pt x="393" y="111"/>
                    <a:pt x="462" y="111"/>
                  </a:cubicBezTo>
                  <a:close/>
                  <a:moveTo>
                    <a:pt x="607" y="331"/>
                  </a:moveTo>
                  <a:cubicBezTo>
                    <a:pt x="607" y="301"/>
                    <a:pt x="607" y="271"/>
                    <a:pt x="607" y="241"/>
                  </a:cubicBezTo>
                  <a:cubicBezTo>
                    <a:pt x="607" y="228"/>
                    <a:pt x="604" y="216"/>
                    <a:pt x="589" y="216"/>
                  </a:cubicBezTo>
                  <a:cubicBezTo>
                    <a:pt x="572" y="215"/>
                    <a:pt x="568" y="226"/>
                    <a:pt x="568" y="241"/>
                  </a:cubicBezTo>
                  <a:cubicBezTo>
                    <a:pt x="568" y="301"/>
                    <a:pt x="568" y="362"/>
                    <a:pt x="568" y="422"/>
                  </a:cubicBezTo>
                  <a:cubicBezTo>
                    <a:pt x="568" y="436"/>
                    <a:pt x="573" y="447"/>
                    <a:pt x="587" y="447"/>
                  </a:cubicBezTo>
                  <a:cubicBezTo>
                    <a:pt x="603" y="447"/>
                    <a:pt x="607" y="436"/>
                    <a:pt x="607" y="421"/>
                  </a:cubicBezTo>
                  <a:cubicBezTo>
                    <a:pt x="606" y="391"/>
                    <a:pt x="607" y="361"/>
                    <a:pt x="607" y="331"/>
                  </a:cubicBezTo>
                  <a:close/>
                  <a:moveTo>
                    <a:pt x="302" y="329"/>
                  </a:moveTo>
                  <a:cubicBezTo>
                    <a:pt x="302" y="300"/>
                    <a:pt x="302" y="271"/>
                    <a:pt x="303" y="241"/>
                  </a:cubicBezTo>
                  <a:cubicBezTo>
                    <a:pt x="303" y="227"/>
                    <a:pt x="299" y="215"/>
                    <a:pt x="282" y="215"/>
                  </a:cubicBezTo>
                  <a:cubicBezTo>
                    <a:pt x="265" y="215"/>
                    <a:pt x="263" y="228"/>
                    <a:pt x="263" y="242"/>
                  </a:cubicBezTo>
                  <a:cubicBezTo>
                    <a:pt x="263" y="301"/>
                    <a:pt x="263" y="360"/>
                    <a:pt x="262" y="419"/>
                  </a:cubicBezTo>
                  <a:cubicBezTo>
                    <a:pt x="262" y="434"/>
                    <a:pt x="267" y="447"/>
                    <a:pt x="282" y="447"/>
                  </a:cubicBezTo>
                  <a:cubicBezTo>
                    <a:pt x="298" y="448"/>
                    <a:pt x="303" y="434"/>
                    <a:pt x="303" y="419"/>
                  </a:cubicBezTo>
                  <a:cubicBezTo>
                    <a:pt x="302" y="389"/>
                    <a:pt x="302" y="359"/>
                    <a:pt x="302" y="329"/>
                  </a:cubicBezTo>
                  <a:close/>
                  <a:moveTo>
                    <a:pt x="455" y="331"/>
                  </a:moveTo>
                  <a:cubicBezTo>
                    <a:pt x="455" y="301"/>
                    <a:pt x="455" y="270"/>
                    <a:pt x="455" y="239"/>
                  </a:cubicBezTo>
                  <a:cubicBezTo>
                    <a:pt x="455" y="225"/>
                    <a:pt x="450" y="215"/>
                    <a:pt x="435" y="215"/>
                  </a:cubicBezTo>
                  <a:cubicBezTo>
                    <a:pt x="420" y="216"/>
                    <a:pt x="415" y="226"/>
                    <a:pt x="415" y="240"/>
                  </a:cubicBezTo>
                  <a:cubicBezTo>
                    <a:pt x="415" y="300"/>
                    <a:pt x="415" y="361"/>
                    <a:pt x="415" y="422"/>
                  </a:cubicBezTo>
                  <a:cubicBezTo>
                    <a:pt x="415" y="435"/>
                    <a:pt x="420" y="447"/>
                    <a:pt x="434" y="447"/>
                  </a:cubicBezTo>
                  <a:cubicBezTo>
                    <a:pt x="449" y="447"/>
                    <a:pt x="455" y="437"/>
                    <a:pt x="455" y="421"/>
                  </a:cubicBezTo>
                  <a:cubicBezTo>
                    <a:pt x="454" y="391"/>
                    <a:pt x="455" y="361"/>
                    <a:pt x="455" y="331"/>
                  </a:cubicBezTo>
                  <a:close/>
                  <a:moveTo>
                    <a:pt x="111" y="328"/>
                  </a:moveTo>
                  <a:cubicBezTo>
                    <a:pt x="111" y="359"/>
                    <a:pt x="111" y="390"/>
                    <a:pt x="110" y="420"/>
                  </a:cubicBezTo>
                  <a:cubicBezTo>
                    <a:pt x="110" y="435"/>
                    <a:pt x="115" y="447"/>
                    <a:pt x="130" y="447"/>
                  </a:cubicBezTo>
                  <a:cubicBezTo>
                    <a:pt x="145" y="447"/>
                    <a:pt x="151" y="435"/>
                    <a:pt x="150" y="420"/>
                  </a:cubicBezTo>
                  <a:cubicBezTo>
                    <a:pt x="150" y="360"/>
                    <a:pt x="150" y="300"/>
                    <a:pt x="150" y="241"/>
                  </a:cubicBezTo>
                  <a:cubicBezTo>
                    <a:pt x="150" y="226"/>
                    <a:pt x="146" y="215"/>
                    <a:pt x="129" y="215"/>
                  </a:cubicBezTo>
                  <a:cubicBezTo>
                    <a:pt x="114" y="216"/>
                    <a:pt x="110" y="227"/>
                    <a:pt x="111" y="241"/>
                  </a:cubicBezTo>
                  <a:cubicBezTo>
                    <a:pt x="111" y="270"/>
                    <a:pt x="111" y="299"/>
                    <a:pt x="111" y="32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7B37D753-F545-4D7A-94EF-CDC99246EB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3688" y="4302125"/>
              <a:ext cx="650875" cy="579437"/>
            </a:xfrm>
            <a:custGeom>
              <a:avLst/>
              <a:gdLst>
                <a:gd name="T0" fmla="*/ 546 w 764"/>
                <a:gd name="T1" fmla="*/ 141 h 680"/>
                <a:gd name="T2" fmla="*/ 695 w 764"/>
                <a:gd name="T3" fmla="*/ 141 h 680"/>
                <a:gd name="T4" fmla="*/ 763 w 764"/>
                <a:gd name="T5" fmla="*/ 210 h 680"/>
                <a:gd name="T6" fmla="*/ 764 w 764"/>
                <a:gd name="T7" fmla="*/ 615 h 680"/>
                <a:gd name="T8" fmla="*/ 700 w 764"/>
                <a:gd name="T9" fmla="*/ 680 h 680"/>
                <a:gd name="T10" fmla="*/ 68 w 764"/>
                <a:gd name="T11" fmla="*/ 680 h 680"/>
                <a:gd name="T12" fmla="*/ 0 w 764"/>
                <a:gd name="T13" fmla="*/ 611 h 680"/>
                <a:gd name="T14" fmla="*/ 0 w 764"/>
                <a:gd name="T15" fmla="*/ 213 h 680"/>
                <a:gd name="T16" fmla="*/ 74 w 764"/>
                <a:gd name="T17" fmla="*/ 141 h 680"/>
                <a:gd name="T18" fmla="*/ 219 w 764"/>
                <a:gd name="T19" fmla="*/ 141 h 680"/>
                <a:gd name="T20" fmla="*/ 219 w 764"/>
                <a:gd name="T21" fmla="*/ 109 h 680"/>
                <a:gd name="T22" fmla="*/ 276 w 764"/>
                <a:gd name="T23" fmla="*/ 27 h 680"/>
                <a:gd name="T24" fmla="*/ 450 w 764"/>
                <a:gd name="T25" fmla="*/ 14 h 680"/>
                <a:gd name="T26" fmla="*/ 546 w 764"/>
                <a:gd name="T27" fmla="*/ 127 h 680"/>
                <a:gd name="T28" fmla="*/ 546 w 764"/>
                <a:gd name="T29" fmla="*/ 141 h 680"/>
                <a:gd name="T30" fmla="*/ 383 w 764"/>
                <a:gd name="T31" fmla="*/ 180 h 680"/>
                <a:gd name="T32" fmla="*/ 159 w 764"/>
                <a:gd name="T33" fmla="*/ 408 h 680"/>
                <a:gd name="T34" fmla="*/ 385 w 764"/>
                <a:gd name="T35" fmla="*/ 627 h 680"/>
                <a:gd name="T36" fmla="*/ 606 w 764"/>
                <a:gd name="T37" fmla="*/ 402 h 680"/>
                <a:gd name="T38" fmla="*/ 383 w 764"/>
                <a:gd name="T39" fmla="*/ 180 h 680"/>
                <a:gd name="T40" fmla="*/ 494 w 764"/>
                <a:gd name="T41" fmla="*/ 140 h 680"/>
                <a:gd name="T42" fmla="*/ 494 w 764"/>
                <a:gd name="T43" fmla="*/ 106 h 680"/>
                <a:gd name="T44" fmla="*/ 464 w 764"/>
                <a:gd name="T45" fmla="*/ 73 h 680"/>
                <a:gd name="T46" fmla="*/ 348 w 764"/>
                <a:gd name="T47" fmla="*/ 80 h 680"/>
                <a:gd name="T48" fmla="*/ 306 w 764"/>
                <a:gd name="T49" fmla="*/ 78 h 680"/>
                <a:gd name="T50" fmla="*/ 271 w 764"/>
                <a:gd name="T51" fmla="*/ 101 h 680"/>
                <a:gd name="T52" fmla="*/ 271 w 764"/>
                <a:gd name="T53" fmla="*/ 140 h 680"/>
                <a:gd name="T54" fmla="*/ 494 w 764"/>
                <a:gd name="T55" fmla="*/ 14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64" h="680">
                  <a:moveTo>
                    <a:pt x="546" y="141"/>
                  </a:moveTo>
                  <a:cubicBezTo>
                    <a:pt x="597" y="141"/>
                    <a:pt x="646" y="141"/>
                    <a:pt x="695" y="141"/>
                  </a:cubicBezTo>
                  <a:cubicBezTo>
                    <a:pt x="740" y="141"/>
                    <a:pt x="763" y="164"/>
                    <a:pt x="763" y="210"/>
                  </a:cubicBezTo>
                  <a:cubicBezTo>
                    <a:pt x="764" y="345"/>
                    <a:pt x="764" y="480"/>
                    <a:pt x="764" y="615"/>
                  </a:cubicBezTo>
                  <a:cubicBezTo>
                    <a:pt x="764" y="653"/>
                    <a:pt x="738" y="680"/>
                    <a:pt x="700" y="680"/>
                  </a:cubicBezTo>
                  <a:cubicBezTo>
                    <a:pt x="489" y="680"/>
                    <a:pt x="279" y="680"/>
                    <a:pt x="68" y="680"/>
                  </a:cubicBezTo>
                  <a:cubicBezTo>
                    <a:pt x="25" y="680"/>
                    <a:pt x="0" y="654"/>
                    <a:pt x="0" y="611"/>
                  </a:cubicBezTo>
                  <a:cubicBezTo>
                    <a:pt x="0" y="478"/>
                    <a:pt x="0" y="346"/>
                    <a:pt x="0" y="213"/>
                  </a:cubicBezTo>
                  <a:cubicBezTo>
                    <a:pt x="0" y="162"/>
                    <a:pt x="23" y="141"/>
                    <a:pt x="74" y="141"/>
                  </a:cubicBezTo>
                  <a:cubicBezTo>
                    <a:pt x="121" y="141"/>
                    <a:pt x="168" y="141"/>
                    <a:pt x="219" y="141"/>
                  </a:cubicBezTo>
                  <a:cubicBezTo>
                    <a:pt x="219" y="129"/>
                    <a:pt x="219" y="119"/>
                    <a:pt x="219" y="109"/>
                  </a:cubicBezTo>
                  <a:cubicBezTo>
                    <a:pt x="220" y="72"/>
                    <a:pt x="243" y="42"/>
                    <a:pt x="276" y="27"/>
                  </a:cubicBezTo>
                  <a:cubicBezTo>
                    <a:pt x="333" y="0"/>
                    <a:pt x="393" y="10"/>
                    <a:pt x="450" y="14"/>
                  </a:cubicBezTo>
                  <a:cubicBezTo>
                    <a:pt x="515" y="19"/>
                    <a:pt x="545" y="61"/>
                    <a:pt x="546" y="127"/>
                  </a:cubicBezTo>
                  <a:cubicBezTo>
                    <a:pt x="546" y="131"/>
                    <a:pt x="546" y="134"/>
                    <a:pt x="546" y="141"/>
                  </a:cubicBezTo>
                  <a:close/>
                  <a:moveTo>
                    <a:pt x="383" y="180"/>
                  </a:moveTo>
                  <a:cubicBezTo>
                    <a:pt x="256" y="181"/>
                    <a:pt x="156" y="280"/>
                    <a:pt x="159" y="408"/>
                  </a:cubicBezTo>
                  <a:cubicBezTo>
                    <a:pt x="161" y="532"/>
                    <a:pt x="263" y="628"/>
                    <a:pt x="385" y="627"/>
                  </a:cubicBezTo>
                  <a:cubicBezTo>
                    <a:pt x="507" y="625"/>
                    <a:pt x="607" y="524"/>
                    <a:pt x="606" y="402"/>
                  </a:cubicBezTo>
                  <a:cubicBezTo>
                    <a:pt x="605" y="279"/>
                    <a:pt x="504" y="179"/>
                    <a:pt x="383" y="180"/>
                  </a:cubicBezTo>
                  <a:close/>
                  <a:moveTo>
                    <a:pt x="494" y="140"/>
                  </a:moveTo>
                  <a:cubicBezTo>
                    <a:pt x="494" y="127"/>
                    <a:pt x="495" y="116"/>
                    <a:pt x="494" y="106"/>
                  </a:cubicBezTo>
                  <a:cubicBezTo>
                    <a:pt x="493" y="90"/>
                    <a:pt x="476" y="73"/>
                    <a:pt x="464" y="73"/>
                  </a:cubicBezTo>
                  <a:cubicBezTo>
                    <a:pt x="426" y="76"/>
                    <a:pt x="387" y="78"/>
                    <a:pt x="348" y="80"/>
                  </a:cubicBezTo>
                  <a:cubicBezTo>
                    <a:pt x="334" y="81"/>
                    <a:pt x="320" y="81"/>
                    <a:pt x="306" y="78"/>
                  </a:cubicBezTo>
                  <a:cubicBezTo>
                    <a:pt x="289" y="75"/>
                    <a:pt x="273" y="83"/>
                    <a:pt x="271" y="101"/>
                  </a:cubicBezTo>
                  <a:cubicBezTo>
                    <a:pt x="269" y="114"/>
                    <a:pt x="271" y="127"/>
                    <a:pt x="271" y="140"/>
                  </a:cubicBezTo>
                  <a:cubicBezTo>
                    <a:pt x="346" y="140"/>
                    <a:pt x="419" y="140"/>
                    <a:pt x="494" y="14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FAC73465-2788-4069-8FED-4B3BE177F4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3588" y="4311650"/>
              <a:ext cx="571500" cy="569912"/>
            </a:xfrm>
            <a:custGeom>
              <a:avLst/>
              <a:gdLst>
                <a:gd name="T0" fmla="*/ 334 w 671"/>
                <a:gd name="T1" fmla="*/ 670 h 670"/>
                <a:gd name="T2" fmla="*/ 0 w 671"/>
                <a:gd name="T3" fmla="*/ 335 h 670"/>
                <a:gd name="T4" fmla="*/ 337 w 671"/>
                <a:gd name="T5" fmla="*/ 0 h 670"/>
                <a:gd name="T6" fmla="*/ 671 w 671"/>
                <a:gd name="T7" fmla="*/ 334 h 670"/>
                <a:gd name="T8" fmla="*/ 334 w 671"/>
                <a:gd name="T9" fmla="*/ 670 h 670"/>
                <a:gd name="T10" fmla="*/ 155 w 671"/>
                <a:gd name="T11" fmla="*/ 464 h 670"/>
                <a:gd name="T12" fmla="*/ 157 w 671"/>
                <a:gd name="T13" fmla="*/ 485 h 670"/>
                <a:gd name="T14" fmla="*/ 264 w 671"/>
                <a:gd name="T15" fmla="*/ 547 h 670"/>
                <a:gd name="T16" fmla="*/ 304 w 671"/>
                <a:gd name="T17" fmla="*/ 530 h 670"/>
                <a:gd name="T18" fmla="*/ 396 w 671"/>
                <a:gd name="T19" fmla="*/ 539 h 670"/>
                <a:gd name="T20" fmla="*/ 455 w 671"/>
                <a:gd name="T21" fmla="*/ 554 h 670"/>
                <a:gd name="T22" fmla="*/ 519 w 671"/>
                <a:gd name="T23" fmla="*/ 494 h 670"/>
                <a:gd name="T24" fmla="*/ 492 w 671"/>
                <a:gd name="T25" fmla="*/ 409 h 670"/>
                <a:gd name="T26" fmla="*/ 386 w 671"/>
                <a:gd name="T27" fmla="*/ 333 h 670"/>
                <a:gd name="T28" fmla="*/ 290 w 671"/>
                <a:gd name="T29" fmla="*/ 335 h 670"/>
                <a:gd name="T30" fmla="*/ 195 w 671"/>
                <a:gd name="T31" fmla="*/ 403 h 670"/>
                <a:gd name="T32" fmla="*/ 155 w 671"/>
                <a:gd name="T33" fmla="*/ 464 h 670"/>
                <a:gd name="T34" fmla="*/ 204 w 671"/>
                <a:gd name="T35" fmla="*/ 177 h 670"/>
                <a:gd name="T36" fmla="*/ 228 w 671"/>
                <a:gd name="T37" fmla="*/ 251 h 670"/>
                <a:gd name="T38" fmla="*/ 271 w 671"/>
                <a:gd name="T39" fmla="*/ 271 h 670"/>
                <a:gd name="T40" fmla="*/ 307 w 671"/>
                <a:gd name="T41" fmla="*/ 235 h 670"/>
                <a:gd name="T42" fmla="*/ 296 w 671"/>
                <a:gd name="T43" fmla="*/ 147 h 670"/>
                <a:gd name="T44" fmla="*/ 247 w 671"/>
                <a:gd name="T45" fmla="*/ 114 h 670"/>
                <a:gd name="T46" fmla="*/ 208 w 671"/>
                <a:gd name="T47" fmla="*/ 156 h 670"/>
                <a:gd name="T48" fmla="*/ 204 w 671"/>
                <a:gd name="T49" fmla="*/ 177 h 670"/>
                <a:gd name="T50" fmla="*/ 359 w 671"/>
                <a:gd name="T51" fmla="*/ 207 h 670"/>
                <a:gd name="T52" fmla="*/ 366 w 671"/>
                <a:gd name="T53" fmla="*/ 239 h 670"/>
                <a:gd name="T54" fmla="*/ 435 w 671"/>
                <a:gd name="T55" fmla="*/ 260 h 670"/>
                <a:gd name="T56" fmla="*/ 454 w 671"/>
                <a:gd name="T57" fmla="*/ 134 h 670"/>
                <a:gd name="T58" fmla="*/ 393 w 671"/>
                <a:gd name="T59" fmla="*/ 126 h 670"/>
                <a:gd name="T60" fmla="*/ 359 w 671"/>
                <a:gd name="T61" fmla="*/ 207 h 670"/>
                <a:gd name="T62" fmla="*/ 464 w 671"/>
                <a:gd name="T63" fmla="*/ 304 h 670"/>
                <a:gd name="T64" fmla="*/ 526 w 671"/>
                <a:gd name="T65" fmla="*/ 361 h 670"/>
                <a:gd name="T66" fmla="*/ 575 w 671"/>
                <a:gd name="T67" fmla="*/ 272 h 670"/>
                <a:gd name="T68" fmla="*/ 505 w 671"/>
                <a:gd name="T69" fmla="*/ 239 h 670"/>
                <a:gd name="T70" fmla="*/ 464 w 671"/>
                <a:gd name="T71" fmla="*/ 304 h 670"/>
                <a:gd name="T72" fmla="*/ 96 w 671"/>
                <a:gd name="T73" fmla="*/ 287 h 670"/>
                <a:gd name="T74" fmla="*/ 139 w 671"/>
                <a:gd name="T75" fmla="*/ 358 h 670"/>
                <a:gd name="T76" fmla="*/ 204 w 671"/>
                <a:gd name="T77" fmla="*/ 331 h 670"/>
                <a:gd name="T78" fmla="*/ 178 w 671"/>
                <a:gd name="T79" fmla="*/ 248 h 670"/>
                <a:gd name="T80" fmla="*/ 124 w 671"/>
                <a:gd name="T81" fmla="*/ 234 h 670"/>
                <a:gd name="T82" fmla="*/ 96 w 671"/>
                <a:gd name="T83" fmla="*/ 287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71" h="670">
                  <a:moveTo>
                    <a:pt x="334" y="670"/>
                  </a:moveTo>
                  <a:cubicBezTo>
                    <a:pt x="151" y="670"/>
                    <a:pt x="0" y="519"/>
                    <a:pt x="0" y="335"/>
                  </a:cubicBezTo>
                  <a:cubicBezTo>
                    <a:pt x="0" y="149"/>
                    <a:pt x="150" y="0"/>
                    <a:pt x="337" y="0"/>
                  </a:cubicBezTo>
                  <a:cubicBezTo>
                    <a:pt x="520" y="0"/>
                    <a:pt x="671" y="151"/>
                    <a:pt x="671" y="334"/>
                  </a:cubicBezTo>
                  <a:cubicBezTo>
                    <a:pt x="671" y="520"/>
                    <a:pt x="521" y="670"/>
                    <a:pt x="334" y="670"/>
                  </a:cubicBezTo>
                  <a:close/>
                  <a:moveTo>
                    <a:pt x="155" y="464"/>
                  </a:moveTo>
                  <a:cubicBezTo>
                    <a:pt x="156" y="473"/>
                    <a:pt x="155" y="480"/>
                    <a:pt x="157" y="485"/>
                  </a:cubicBezTo>
                  <a:cubicBezTo>
                    <a:pt x="169" y="534"/>
                    <a:pt x="206" y="573"/>
                    <a:pt x="264" y="547"/>
                  </a:cubicBezTo>
                  <a:cubicBezTo>
                    <a:pt x="277" y="541"/>
                    <a:pt x="291" y="536"/>
                    <a:pt x="304" y="530"/>
                  </a:cubicBezTo>
                  <a:cubicBezTo>
                    <a:pt x="337" y="514"/>
                    <a:pt x="366" y="527"/>
                    <a:pt x="396" y="539"/>
                  </a:cubicBezTo>
                  <a:cubicBezTo>
                    <a:pt x="415" y="547"/>
                    <a:pt x="435" y="554"/>
                    <a:pt x="455" y="554"/>
                  </a:cubicBezTo>
                  <a:cubicBezTo>
                    <a:pt x="483" y="555"/>
                    <a:pt x="509" y="528"/>
                    <a:pt x="519" y="494"/>
                  </a:cubicBezTo>
                  <a:cubicBezTo>
                    <a:pt x="528" y="461"/>
                    <a:pt x="519" y="426"/>
                    <a:pt x="492" y="409"/>
                  </a:cubicBezTo>
                  <a:cubicBezTo>
                    <a:pt x="454" y="387"/>
                    <a:pt x="418" y="363"/>
                    <a:pt x="386" y="333"/>
                  </a:cubicBezTo>
                  <a:cubicBezTo>
                    <a:pt x="359" y="310"/>
                    <a:pt x="316" y="311"/>
                    <a:pt x="290" y="335"/>
                  </a:cubicBezTo>
                  <a:cubicBezTo>
                    <a:pt x="260" y="361"/>
                    <a:pt x="231" y="385"/>
                    <a:pt x="195" y="403"/>
                  </a:cubicBezTo>
                  <a:cubicBezTo>
                    <a:pt x="170" y="415"/>
                    <a:pt x="156" y="439"/>
                    <a:pt x="155" y="464"/>
                  </a:cubicBezTo>
                  <a:close/>
                  <a:moveTo>
                    <a:pt x="204" y="177"/>
                  </a:moveTo>
                  <a:cubicBezTo>
                    <a:pt x="204" y="207"/>
                    <a:pt x="212" y="231"/>
                    <a:pt x="228" y="251"/>
                  </a:cubicBezTo>
                  <a:cubicBezTo>
                    <a:pt x="239" y="265"/>
                    <a:pt x="253" y="274"/>
                    <a:pt x="271" y="271"/>
                  </a:cubicBezTo>
                  <a:cubicBezTo>
                    <a:pt x="291" y="268"/>
                    <a:pt x="301" y="253"/>
                    <a:pt x="307" y="235"/>
                  </a:cubicBezTo>
                  <a:cubicBezTo>
                    <a:pt x="317" y="204"/>
                    <a:pt x="312" y="175"/>
                    <a:pt x="296" y="147"/>
                  </a:cubicBezTo>
                  <a:cubicBezTo>
                    <a:pt x="286" y="128"/>
                    <a:pt x="271" y="112"/>
                    <a:pt x="247" y="114"/>
                  </a:cubicBezTo>
                  <a:cubicBezTo>
                    <a:pt x="223" y="116"/>
                    <a:pt x="214" y="135"/>
                    <a:pt x="208" y="156"/>
                  </a:cubicBezTo>
                  <a:cubicBezTo>
                    <a:pt x="205" y="164"/>
                    <a:pt x="204" y="173"/>
                    <a:pt x="204" y="177"/>
                  </a:cubicBezTo>
                  <a:close/>
                  <a:moveTo>
                    <a:pt x="359" y="207"/>
                  </a:moveTo>
                  <a:cubicBezTo>
                    <a:pt x="361" y="214"/>
                    <a:pt x="362" y="227"/>
                    <a:pt x="366" y="239"/>
                  </a:cubicBezTo>
                  <a:cubicBezTo>
                    <a:pt x="377" y="272"/>
                    <a:pt x="409" y="281"/>
                    <a:pt x="435" y="260"/>
                  </a:cubicBezTo>
                  <a:cubicBezTo>
                    <a:pt x="467" y="235"/>
                    <a:pt x="477" y="167"/>
                    <a:pt x="454" y="134"/>
                  </a:cubicBezTo>
                  <a:cubicBezTo>
                    <a:pt x="438" y="110"/>
                    <a:pt x="415" y="107"/>
                    <a:pt x="393" y="126"/>
                  </a:cubicBezTo>
                  <a:cubicBezTo>
                    <a:pt x="370" y="146"/>
                    <a:pt x="361" y="172"/>
                    <a:pt x="359" y="207"/>
                  </a:cubicBezTo>
                  <a:close/>
                  <a:moveTo>
                    <a:pt x="464" y="304"/>
                  </a:moveTo>
                  <a:cubicBezTo>
                    <a:pt x="464" y="351"/>
                    <a:pt x="493" y="375"/>
                    <a:pt x="526" y="361"/>
                  </a:cubicBezTo>
                  <a:cubicBezTo>
                    <a:pt x="559" y="348"/>
                    <a:pt x="581" y="306"/>
                    <a:pt x="575" y="272"/>
                  </a:cubicBezTo>
                  <a:cubicBezTo>
                    <a:pt x="569" y="235"/>
                    <a:pt x="537" y="220"/>
                    <a:pt x="505" y="239"/>
                  </a:cubicBezTo>
                  <a:cubicBezTo>
                    <a:pt x="478" y="255"/>
                    <a:pt x="467" y="280"/>
                    <a:pt x="464" y="304"/>
                  </a:cubicBezTo>
                  <a:close/>
                  <a:moveTo>
                    <a:pt x="96" y="287"/>
                  </a:moveTo>
                  <a:cubicBezTo>
                    <a:pt x="98" y="315"/>
                    <a:pt x="109" y="342"/>
                    <a:pt x="139" y="358"/>
                  </a:cubicBezTo>
                  <a:cubicBezTo>
                    <a:pt x="167" y="374"/>
                    <a:pt x="196" y="362"/>
                    <a:pt x="204" y="331"/>
                  </a:cubicBezTo>
                  <a:cubicBezTo>
                    <a:pt x="212" y="298"/>
                    <a:pt x="201" y="270"/>
                    <a:pt x="178" y="248"/>
                  </a:cubicBezTo>
                  <a:cubicBezTo>
                    <a:pt x="163" y="233"/>
                    <a:pt x="145" y="226"/>
                    <a:pt x="124" y="234"/>
                  </a:cubicBezTo>
                  <a:cubicBezTo>
                    <a:pt x="106" y="240"/>
                    <a:pt x="96" y="259"/>
                    <a:pt x="96" y="28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612C66D5-16C8-4201-9C00-8664D0C28D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2588" y="1022350"/>
              <a:ext cx="471488" cy="534987"/>
            </a:xfrm>
            <a:custGeom>
              <a:avLst/>
              <a:gdLst>
                <a:gd name="T0" fmla="*/ 180 w 554"/>
                <a:gd name="T1" fmla="*/ 128 h 629"/>
                <a:gd name="T2" fmla="*/ 180 w 554"/>
                <a:gd name="T3" fmla="*/ 171 h 629"/>
                <a:gd name="T4" fmla="*/ 191 w 554"/>
                <a:gd name="T5" fmla="*/ 187 h 629"/>
                <a:gd name="T6" fmla="*/ 205 w 554"/>
                <a:gd name="T7" fmla="*/ 171 h 629"/>
                <a:gd name="T8" fmla="*/ 205 w 554"/>
                <a:gd name="T9" fmla="*/ 126 h 629"/>
                <a:gd name="T10" fmla="*/ 264 w 554"/>
                <a:gd name="T11" fmla="*/ 126 h 629"/>
                <a:gd name="T12" fmla="*/ 265 w 554"/>
                <a:gd name="T13" fmla="*/ 170 h 629"/>
                <a:gd name="T14" fmla="*/ 277 w 554"/>
                <a:gd name="T15" fmla="*/ 187 h 629"/>
                <a:gd name="T16" fmla="*/ 290 w 554"/>
                <a:gd name="T17" fmla="*/ 169 h 629"/>
                <a:gd name="T18" fmla="*/ 290 w 554"/>
                <a:gd name="T19" fmla="*/ 123 h 629"/>
                <a:gd name="T20" fmla="*/ 349 w 554"/>
                <a:gd name="T21" fmla="*/ 126 h 629"/>
                <a:gd name="T22" fmla="*/ 350 w 554"/>
                <a:gd name="T23" fmla="*/ 168 h 629"/>
                <a:gd name="T24" fmla="*/ 362 w 554"/>
                <a:gd name="T25" fmla="*/ 188 h 629"/>
                <a:gd name="T26" fmla="*/ 376 w 554"/>
                <a:gd name="T27" fmla="*/ 167 h 629"/>
                <a:gd name="T28" fmla="*/ 377 w 554"/>
                <a:gd name="T29" fmla="*/ 131 h 629"/>
                <a:gd name="T30" fmla="*/ 429 w 554"/>
                <a:gd name="T31" fmla="*/ 105 h 629"/>
                <a:gd name="T32" fmla="*/ 517 w 554"/>
                <a:gd name="T33" fmla="*/ 13 h 629"/>
                <a:gd name="T34" fmla="*/ 542 w 554"/>
                <a:gd name="T35" fmla="*/ 1 h 629"/>
                <a:gd name="T36" fmla="*/ 552 w 554"/>
                <a:gd name="T37" fmla="*/ 28 h 629"/>
                <a:gd name="T38" fmla="*/ 553 w 554"/>
                <a:gd name="T39" fmla="*/ 346 h 629"/>
                <a:gd name="T40" fmla="*/ 247 w 554"/>
                <a:gd name="T41" fmla="*/ 609 h 629"/>
                <a:gd name="T42" fmla="*/ 1 w 554"/>
                <a:gd name="T43" fmla="*/ 330 h 629"/>
                <a:gd name="T44" fmla="*/ 1 w 554"/>
                <a:gd name="T45" fmla="*/ 40 h 629"/>
                <a:gd name="T46" fmla="*/ 2 w 554"/>
                <a:gd name="T47" fmla="*/ 26 h 629"/>
                <a:gd name="T48" fmla="*/ 12 w 554"/>
                <a:gd name="T49" fmla="*/ 2 h 629"/>
                <a:gd name="T50" fmla="*/ 37 w 554"/>
                <a:gd name="T51" fmla="*/ 11 h 629"/>
                <a:gd name="T52" fmla="*/ 129 w 554"/>
                <a:gd name="T53" fmla="*/ 108 h 629"/>
                <a:gd name="T54" fmla="*/ 180 w 554"/>
                <a:gd name="T55" fmla="*/ 128 h 629"/>
                <a:gd name="T56" fmla="*/ 162 w 554"/>
                <a:gd name="T57" fmla="*/ 490 h 629"/>
                <a:gd name="T58" fmla="*/ 194 w 554"/>
                <a:gd name="T59" fmla="*/ 544 h 629"/>
                <a:gd name="T60" fmla="*/ 278 w 554"/>
                <a:gd name="T61" fmla="*/ 527 h 629"/>
                <a:gd name="T62" fmla="*/ 358 w 554"/>
                <a:gd name="T63" fmla="*/ 546 h 629"/>
                <a:gd name="T64" fmla="*/ 393 w 554"/>
                <a:gd name="T65" fmla="*/ 491 h 629"/>
                <a:gd name="T66" fmla="*/ 368 w 554"/>
                <a:gd name="T67" fmla="*/ 503 h 629"/>
                <a:gd name="T68" fmla="*/ 327 w 554"/>
                <a:gd name="T69" fmla="*/ 530 h 629"/>
                <a:gd name="T70" fmla="*/ 290 w 554"/>
                <a:gd name="T71" fmla="*/ 496 h 629"/>
                <a:gd name="T72" fmla="*/ 289 w 554"/>
                <a:gd name="T73" fmla="*/ 438 h 629"/>
                <a:gd name="T74" fmla="*/ 316 w 554"/>
                <a:gd name="T75" fmla="*/ 429 h 629"/>
                <a:gd name="T76" fmla="*/ 318 w 554"/>
                <a:gd name="T77" fmla="*/ 395 h 629"/>
                <a:gd name="T78" fmla="*/ 235 w 554"/>
                <a:gd name="T79" fmla="*/ 396 h 629"/>
                <a:gd name="T80" fmla="*/ 236 w 554"/>
                <a:gd name="T81" fmla="*/ 427 h 629"/>
                <a:gd name="T82" fmla="*/ 265 w 554"/>
                <a:gd name="T83" fmla="*/ 439 h 629"/>
                <a:gd name="T84" fmla="*/ 265 w 554"/>
                <a:gd name="T85" fmla="*/ 493 h 629"/>
                <a:gd name="T86" fmla="*/ 230 w 554"/>
                <a:gd name="T87" fmla="*/ 530 h 629"/>
                <a:gd name="T88" fmla="*/ 186 w 554"/>
                <a:gd name="T89" fmla="*/ 503 h 629"/>
                <a:gd name="T90" fmla="*/ 162 w 554"/>
                <a:gd name="T91" fmla="*/ 490 h 629"/>
                <a:gd name="T92" fmla="*/ 137 w 554"/>
                <a:gd name="T93" fmla="*/ 312 h 629"/>
                <a:gd name="T94" fmla="*/ 112 w 554"/>
                <a:gd name="T95" fmla="*/ 337 h 629"/>
                <a:gd name="T96" fmla="*/ 136 w 554"/>
                <a:gd name="T97" fmla="*/ 363 h 629"/>
                <a:gd name="T98" fmla="*/ 161 w 554"/>
                <a:gd name="T99" fmla="*/ 338 h 629"/>
                <a:gd name="T100" fmla="*/ 137 w 554"/>
                <a:gd name="T101" fmla="*/ 312 h 629"/>
                <a:gd name="T102" fmla="*/ 442 w 554"/>
                <a:gd name="T103" fmla="*/ 333 h 629"/>
                <a:gd name="T104" fmla="*/ 417 w 554"/>
                <a:gd name="T105" fmla="*/ 312 h 629"/>
                <a:gd name="T106" fmla="*/ 393 w 554"/>
                <a:gd name="T107" fmla="*/ 339 h 629"/>
                <a:gd name="T108" fmla="*/ 419 w 554"/>
                <a:gd name="T109" fmla="*/ 363 h 629"/>
                <a:gd name="T110" fmla="*/ 442 w 554"/>
                <a:gd name="T111" fmla="*/ 333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4" h="629">
                  <a:moveTo>
                    <a:pt x="180" y="128"/>
                  </a:moveTo>
                  <a:cubicBezTo>
                    <a:pt x="180" y="145"/>
                    <a:pt x="179" y="158"/>
                    <a:pt x="180" y="171"/>
                  </a:cubicBezTo>
                  <a:cubicBezTo>
                    <a:pt x="181" y="177"/>
                    <a:pt x="187" y="182"/>
                    <a:pt x="191" y="187"/>
                  </a:cubicBezTo>
                  <a:cubicBezTo>
                    <a:pt x="196" y="182"/>
                    <a:pt x="204" y="177"/>
                    <a:pt x="205" y="171"/>
                  </a:cubicBezTo>
                  <a:cubicBezTo>
                    <a:pt x="207" y="157"/>
                    <a:pt x="205" y="142"/>
                    <a:pt x="205" y="126"/>
                  </a:cubicBezTo>
                  <a:cubicBezTo>
                    <a:pt x="225" y="126"/>
                    <a:pt x="244" y="126"/>
                    <a:pt x="264" y="126"/>
                  </a:cubicBezTo>
                  <a:cubicBezTo>
                    <a:pt x="264" y="140"/>
                    <a:pt x="263" y="155"/>
                    <a:pt x="265" y="170"/>
                  </a:cubicBezTo>
                  <a:cubicBezTo>
                    <a:pt x="266" y="176"/>
                    <a:pt x="273" y="182"/>
                    <a:pt x="277" y="187"/>
                  </a:cubicBezTo>
                  <a:cubicBezTo>
                    <a:pt x="281" y="181"/>
                    <a:pt x="289" y="176"/>
                    <a:pt x="290" y="169"/>
                  </a:cubicBezTo>
                  <a:cubicBezTo>
                    <a:pt x="292" y="155"/>
                    <a:pt x="290" y="140"/>
                    <a:pt x="290" y="123"/>
                  </a:cubicBezTo>
                  <a:cubicBezTo>
                    <a:pt x="311" y="124"/>
                    <a:pt x="329" y="125"/>
                    <a:pt x="349" y="126"/>
                  </a:cubicBezTo>
                  <a:cubicBezTo>
                    <a:pt x="349" y="142"/>
                    <a:pt x="348" y="155"/>
                    <a:pt x="350" y="168"/>
                  </a:cubicBezTo>
                  <a:cubicBezTo>
                    <a:pt x="351" y="175"/>
                    <a:pt x="358" y="181"/>
                    <a:pt x="362" y="188"/>
                  </a:cubicBezTo>
                  <a:cubicBezTo>
                    <a:pt x="367" y="181"/>
                    <a:pt x="374" y="175"/>
                    <a:pt x="376" y="167"/>
                  </a:cubicBezTo>
                  <a:cubicBezTo>
                    <a:pt x="378" y="157"/>
                    <a:pt x="377" y="145"/>
                    <a:pt x="377" y="131"/>
                  </a:cubicBezTo>
                  <a:cubicBezTo>
                    <a:pt x="404" y="139"/>
                    <a:pt x="415" y="120"/>
                    <a:pt x="429" y="105"/>
                  </a:cubicBezTo>
                  <a:cubicBezTo>
                    <a:pt x="458" y="74"/>
                    <a:pt x="487" y="43"/>
                    <a:pt x="517" y="13"/>
                  </a:cubicBezTo>
                  <a:cubicBezTo>
                    <a:pt x="523" y="7"/>
                    <a:pt x="534" y="5"/>
                    <a:pt x="542" y="1"/>
                  </a:cubicBezTo>
                  <a:cubicBezTo>
                    <a:pt x="546" y="10"/>
                    <a:pt x="552" y="19"/>
                    <a:pt x="552" y="28"/>
                  </a:cubicBezTo>
                  <a:cubicBezTo>
                    <a:pt x="553" y="134"/>
                    <a:pt x="554" y="240"/>
                    <a:pt x="553" y="346"/>
                  </a:cubicBezTo>
                  <a:cubicBezTo>
                    <a:pt x="550" y="503"/>
                    <a:pt x="403" y="629"/>
                    <a:pt x="247" y="609"/>
                  </a:cubicBezTo>
                  <a:cubicBezTo>
                    <a:pt x="102" y="590"/>
                    <a:pt x="2" y="476"/>
                    <a:pt x="1" y="330"/>
                  </a:cubicBezTo>
                  <a:cubicBezTo>
                    <a:pt x="1" y="233"/>
                    <a:pt x="1" y="136"/>
                    <a:pt x="1" y="40"/>
                  </a:cubicBezTo>
                  <a:cubicBezTo>
                    <a:pt x="1" y="35"/>
                    <a:pt x="0" y="30"/>
                    <a:pt x="2" y="26"/>
                  </a:cubicBezTo>
                  <a:cubicBezTo>
                    <a:pt x="4" y="17"/>
                    <a:pt x="6" y="4"/>
                    <a:pt x="12" y="2"/>
                  </a:cubicBezTo>
                  <a:cubicBezTo>
                    <a:pt x="19" y="0"/>
                    <a:pt x="32" y="5"/>
                    <a:pt x="37" y="11"/>
                  </a:cubicBezTo>
                  <a:cubicBezTo>
                    <a:pt x="69" y="43"/>
                    <a:pt x="98" y="76"/>
                    <a:pt x="129" y="108"/>
                  </a:cubicBezTo>
                  <a:cubicBezTo>
                    <a:pt x="142" y="122"/>
                    <a:pt x="153" y="140"/>
                    <a:pt x="180" y="128"/>
                  </a:cubicBezTo>
                  <a:close/>
                  <a:moveTo>
                    <a:pt x="162" y="490"/>
                  </a:moveTo>
                  <a:cubicBezTo>
                    <a:pt x="162" y="514"/>
                    <a:pt x="172" y="532"/>
                    <a:pt x="194" y="544"/>
                  </a:cubicBezTo>
                  <a:cubicBezTo>
                    <a:pt x="226" y="562"/>
                    <a:pt x="253" y="550"/>
                    <a:pt x="278" y="527"/>
                  </a:cubicBezTo>
                  <a:cubicBezTo>
                    <a:pt x="301" y="551"/>
                    <a:pt x="327" y="560"/>
                    <a:pt x="358" y="546"/>
                  </a:cubicBezTo>
                  <a:cubicBezTo>
                    <a:pt x="381" y="535"/>
                    <a:pt x="392" y="516"/>
                    <a:pt x="393" y="491"/>
                  </a:cubicBezTo>
                  <a:cubicBezTo>
                    <a:pt x="379" y="485"/>
                    <a:pt x="372" y="488"/>
                    <a:pt x="368" y="503"/>
                  </a:cubicBezTo>
                  <a:cubicBezTo>
                    <a:pt x="364" y="521"/>
                    <a:pt x="345" y="532"/>
                    <a:pt x="327" y="530"/>
                  </a:cubicBezTo>
                  <a:cubicBezTo>
                    <a:pt x="308" y="528"/>
                    <a:pt x="291" y="514"/>
                    <a:pt x="290" y="496"/>
                  </a:cubicBezTo>
                  <a:cubicBezTo>
                    <a:pt x="288" y="477"/>
                    <a:pt x="289" y="457"/>
                    <a:pt x="289" y="438"/>
                  </a:cubicBezTo>
                  <a:cubicBezTo>
                    <a:pt x="300" y="435"/>
                    <a:pt x="308" y="433"/>
                    <a:pt x="316" y="429"/>
                  </a:cubicBezTo>
                  <a:cubicBezTo>
                    <a:pt x="333" y="420"/>
                    <a:pt x="334" y="406"/>
                    <a:pt x="318" y="395"/>
                  </a:cubicBezTo>
                  <a:cubicBezTo>
                    <a:pt x="299" y="381"/>
                    <a:pt x="253" y="381"/>
                    <a:pt x="235" y="396"/>
                  </a:cubicBezTo>
                  <a:cubicBezTo>
                    <a:pt x="222" y="406"/>
                    <a:pt x="222" y="419"/>
                    <a:pt x="236" y="427"/>
                  </a:cubicBezTo>
                  <a:cubicBezTo>
                    <a:pt x="245" y="432"/>
                    <a:pt x="255" y="435"/>
                    <a:pt x="265" y="439"/>
                  </a:cubicBezTo>
                  <a:cubicBezTo>
                    <a:pt x="265" y="457"/>
                    <a:pt x="266" y="475"/>
                    <a:pt x="265" y="493"/>
                  </a:cubicBezTo>
                  <a:cubicBezTo>
                    <a:pt x="264" y="512"/>
                    <a:pt x="249" y="528"/>
                    <a:pt x="230" y="530"/>
                  </a:cubicBezTo>
                  <a:cubicBezTo>
                    <a:pt x="211" y="532"/>
                    <a:pt x="191" y="521"/>
                    <a:pt x="186" y="503"/>
                  </a:cubicBezTo>
                  <a:cubicBezTo>
                    <a:pt x="183" y="489"/>
                    <a:pt x="176" y="486"/>
                    <a:pt x="162" y="490"/>
                  </a:cubicBezTo>
                  <a:close/>
                  <a:moveTo>
                    <a:pt x="137" y="312"/>
                  </a:moveTo>
                  <a:cubicBezTo>
                    <a:pt x="122" y="313"/>
                    <a:pt x="112" y="321"/>
                    <a:pt x="112" y="337"/>
                  </a:cubicBezTo>
                  <a:cubicBezTo>
                    <a:pt x="111" y="353"/>
                    <a:pt x="122" y="361"/>
                    <a:pt x="136" y="363"/>
                  </a:cubicBezTo>
                  <a:cubicBezTo>
                    <a:pt x="148" y="365"/>
                    <a:pt x="161" y="351"/>
                    <a:pt x="161" y="338"/>
                  </a:cubicBezTo>
                  <a:cubicBezTo>
                    <a:pt x="161" y="322"/>
                    <a:pt x="153" y="314"/>
                    <a:pt x="137" y="312"/>
                  </a:cubicBezTo>
                  <a:close/>
                  <a:moveTo>
                    <a:pt x="442" y="333"/>
                  </a:moveTo>
                  <a:cubicBezTo>
                    <a:pt x="442" y="323"/>
                    <a:pt x="430" y="311"/>
                    <a:pt x="417" y="312"/>
                  </a:cubicBezTo>
                  <a:cubicBezTo>
                    <a:pt x="401" y="314"/>
                    <a:pt x="392" y="323"/>
                    <a:pt x="393" y="339"/>
                  </a:cubicBezTo>
                  <a:cubicBezTo>
                    <a:pt x="393" y="355"/>
                    <a:pt x="405" y="363"/>
                    <a:pt x="419" y="363"/>
                  </a:cubicBezTo>
                  <a:cubicBezTo>
                    <a:pt x="433" y="363"/>
                    <a:pt x="443" y="353"/>
                    <a:pt x="442" y="33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872CBB08-72AD-44DF-8A36-F917E466DA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5113" y="3395663"/>
              <a:ext cx="704850" cy="315912"/>
            </a:xfrm>
            <a:custGeom>
              <a:avLst/>
              <a:gdLst>
                <a:gd name="T0" fmla="*/ 4 w 828"/>
                <a:gd name="T1" fmla="*/ 370 h 370"/>
                <a:gd name="T2" fmla="*/ 99 w 828"/>
                <a:gd name="T3" fmla="*/ 270 h 370"/>
                <a:gd name="T4" fmla="*/ 148 w 828"/>
                <a:gd name="T5" fmla="*/ 0 h 370"/>
                <a:gd name="T6" fmla="*/ 681 w 828"/>
                <a:gd name="T7" fmla="*/ 0 h 370"/>
                <a:gd name="T8" fmla="*/ 715 w 828"/>
                <a:gd name="T9" fmla="*/ 187 h 370"/>
                <a:gd name="T10" fmla="*/ 727 w 828"/>
                <a:gd name="T11" fmla="*/ 255 h 370"/>
                <a:gd name="T12" fmla="*/ 744 w 828"/>
                <a:gd name="T13" fmla="*/ 273 h 370"/>
                <a:gd name="T14" fmla="*/ 827 w 828"/>
                <a:gd name="T15" fmla="*/ 370 h 370"/>
                <a:gd name="T16" fmla="*/ 4 w 828"/>
                <a:gd name="T17" fmla="*/ 370 h 370"/>
                <a:gd name="T18" fmla="*/ 157 w 828"/>
                <a:gd name="T19" fmla="*/ 238 h 370"/>
                <a:gd name="T20" fmla="*/ 251 w 828"/>
                <a:gd name="T21" fmla="*/ 238 h 370"/>
                <a:gd name="T22" fmla="*/ 264 w 828"/>
                <a:gd name="T23" fmla="*/ 35 h 370"/>
                <a:gd name="T24" fmla="*/ 192 w 828"/>
                <a:gd name="T25" fmla="*/ 35 h 370"/>
                <a:gd name="T26" fmla="*/ 180 w 828"/>
                <a:gd name="T27" fmla="*/ 47 h 370"/>
                <a:gd name="T28" fmla="*/ 157 w 828"/>
                <a:gd name="T29" fmla="*/ 238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8" h="370">
                  <a:moveTo>
                    <a:pt x="4" y="370"/>
                  </a:moveTo>
                  <a:cubicBezTo>
                    <a:pt x="0" y="319"/>
                    <a:pt x="35" y="282"/>
                    <a:pt x="99" y="270"/>
                  </a:cubicBezTo>
                  <a:cubicBezTo>
                    <a:pt x="115" y="181"/>
                    <a:pt x="131" y="91"/>
                    <a:pt x="148" y="0"/>
                  </a:cubicBezTo>
                  <a:cubicBezTo>
                    <a:pt x="326" y="0"/>
                    <a:pt x="503" y="0"/>
                    <a:pt x="681" y="0"/>
                  </a:cubicBezTo>
                  <a:cubicBezTo>
                    <a:pt x="693" y="63"/>
                    <a:pt x="704" y="125"/>
                    <a:pt x="715" y="187"/>
                  </a:cubicBezTo>
                  <a:cubicBezTo>
                    <a:pt x="719" y="210"/>
                    <a:pt x="724" y="232"/>
                    <a:pt x="727" y="255"/>
                  </a:cubicBezTo>
                  <a:cubicBezTo>
                    <a:pt x="729" y="266"/>
                    <a:pt x="732" y="270"/>
                    <a:pt x="744" y="273"/>
                  </a:cubicBezTo>
                  <a:cubicBezTo>
                    <a:pt x="796" y="283"/>
                    <a:pt x="828" y="322"/>
                    <a:pt x="827" y="370"/>
                  </a:cubicBezTo>
                  <a:cubicBezTo>
                    <a:pt x="553" y="370"/>
                    <a:pt x="278" y="370"/>
                    <a:pt x="4" y="370"/>
                  </a:cubicBezTo>
                  <a:close/>
                  <a:moveTo>
                    <a:pt x="157" y="238"/>
                  </a:moveTo>
                  <a:cubicBezTo>
                    <a:pt x="190" y="238"/>
                    <a:pt x="220" y="238"/>
                    <a:pt x="251" y="238"/>
                  </a:cubicBezTo>
                  <a:cubicBezTo>
                    <a:pt x="255" y="170"/>
                    <a:pt x="260" y="103"/>
                    <a:pt x="264" y="35"/>
                  </a:cubicBezTo>
                  <a:cubicBezTo>
                    <a:pt x="238" y="35"/>
                    <a:pt x="215" y="34"/>
                    <a:pt x="192" y="35"/>
                  </a:cubicBezTo>
                  <a:cubicBezTo>
                    <a:pt x="187" y="36"/>
                    <a:pt x="180" y="42"/>
                    <a:pt x="180" y="47"/>
                  </a:cubicBezTo>
                  <a:cubicBezTo>
                    <a:pt x="172" y="110"/>
                    <a:pt x="165" y="173"/>
                    <a:pt x="157" y="23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120B0B24-7283-4333-BE8D-B88365A72D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6188" y="2112963"/>
              <a:ext cx="425450" cy="592137"/>
            </a:xfrm>
            <a:custGeom>
              <a:avLst/>
              <a:gdLst>
                <a:gd name="T0" fmla="*/ 355 w 499"/>
                <a:gd name="T1" fmla="*/ 10 h 695"/>
                <a:gd name="T2" fmla="*/ 384 w 499"/>
                <a:gd name="T3" fmla="*/ 7 h 695"/>
                <a:gd name="T4" fmla="*/ 385 w 499"/>
                <a:gd name="T5" fmla="*/ 13 h 695"/>
                <a:gd name="T6" fmla="*/ 399 w 499"/>
                <a:gd name="T7" fmla="*/ 4 h 695"/>
                <a:gd name="T8" fmla="*/ 400 w 499"/>
                <a:gd name="T9" fmla="*/ 8 h 695"/>
                <a:gd name="T10" fmla="*/ 432 w 499"/>
                <a:gd name="T11" fmla="*/ 8 h 695"/>
                <a:gd name="T12" fmla="*/ 437 w 499"/>
                <a:gd name="T13" fmla="*/ 21 h 695"/>
                <a:gd name="T14" fmla="*/ 461 w 499"/>
                <a:gd name="T15" fmla="*/ 115 h 695"/>
                <a:gd name="T16" fmla="*/ 471 w 499"/>
                <a:gd name="T17" fmla="*/ 137 h 695"/>
                <a:gd name="T18" fmla="*/ 498 w 499"/>
                <a:gd name="T19" fmla="*/ 262 h 695"/>
                <a:gd name="T20" fmla="*/ 498 w 499"/>
                <a:gd name="T21" fmla="*/ 669 h 695"/>
                <a:gd name="T22" fmla="*/ 498 w 499"/>
                <a:gd name="T23" fmla="*/ 695 h 695"/>
                <a:gd name="T24" fmla="*/ 0 w 499"/>
                <a:gd name="T25" fmla="*/ 695 h 695"/>
                <a:gd name="T26" fmla="*/ 0 w 499"/>
                <a:gd name="T27" fmla="*/ 675 h 695"/>
                <a:gd name="T28" fmla="*/ 1 w 499"/>
                <a:gd name="T29" fmla="*/ 215 h 695"/>
                <a:gd name="T30" fmla="*/ 8 w 499"/>
                <a:gd name="T31" fmla="*/ 181 h 695"/>
                <a:gd name="T32" fmla="*/ 56 w 499"/>
                <a:gd name="T33" fmla="*/ 69 h 695"/>
                <a:gd name="T34" fmla="*/ 61 w 499"/>
                <a:gd name="T35" fmla="*/ 26 h 695"/>
                <a:gd name="T36" fmla="*/ 67 w 499"/>
                <a:gd name="T37" fmla="*/ 1 h 695"/>
                <a:gd name="T38" fmla="*/ 84 w 499"/>
                <a:gd name="T39" fmla="*/ 12 h 695"/>
                <a:gd name="T40" fmla="*/ 84 w 499"/>
                <a:gd name="T41" fmla="*/ 8 h 695"/>
                <a:gd name="T42" fmla="*/ 112 w 499"/>
                <a:gd name="T43" fmla="*/ 8 h 695"/>
                <a:gd name="T44" fmla="*/ 112 w 499"/>
                <a:gd name="T45" fmla="*/ 8 h 695"/>
                <a:gd name="T46" fmla="*/ 138 w 499"/>
                <a:gd name="T47" fmla="*/ 8 h 695"/>
                <a:gd name="T48" fmla="*/ 138 w 499"/>
                <a:gd name="T49" fmla="*/ 9 h 695"/>
                <a:gd name="T50" fmla="*/ 166 w 499"/>
                <a:gd name="T51" fmla="*/ 9 h 695"/>
                <a:gd name="T52" fmla="*/ 167 w 499"/>
                <a:gd name="T53" fmla="*/ 14 h 695"/>
                <a:gd name="T54" fmla="*/ 180 w 499"/>
                <a:gd name="T55" fmla="*/ 3 h 695"/>
                <a:gd name="T56" fmla="*/ 195 w 499"/>
                <a:gd name="T57" fmla="*/ 14 h 695"/>
                <a:gd name="T58" fmla="*/ 207 w 499"/>
                <a:gd name="T59" fmla="*/ 3 h 695"/>
                <a:gd name="T60" fmla="*/ 222 w 499"/>
                <a:gd name="T61" fmla="*/ 14 h 695"/>
                <a:gd name="T62" fmla="*/ 231 w 499"/>
                <a:gd name="T63" fmla="*/ 6 h 695"/>
                <a:gd name="T64" fmla="*/ 262 w 499"/>
                <a:gd name="T65" fmla="*/ 9 h 695"/>
                <a:gd name="T66" fmla="*/ 262 w 499"/>
                <a:gd name="T67" fmla="*/ 8 h 695"/>
                <a:gd name="T68" fmla="*/ 289 w 499"/>
                <a:gd name="T69" fmla="*/ 8 h 695"/>
                <a:gd name="T70" fmla="*/ 289 w 499"/>
                <a:gd name="T71" fmla="*/ 7 h 695"/>
                <a:gd name="T72" fmla="*/ 317 w 499"/>
                <a:gd name="T73" fmla="*/ 8 h 695"/>
                <a:gd name="T74" fmla="*/ 318 w 499"/>
                <a:gd name="T75" fmla="*/ 4 h 695"/>
                <a:gd name="T76" fmla="*/ 331 w 499"/>
                <a:gd name="T77" fmla="*/ 14 h 695"/>
                <a:gd name="T78" fmla="*/ 355 w 499"/>
                <a:gd name="T79" fmla="*/ 10 h 695"/>
                <a:gd name="T80" fmla="*/ 249 w 499"/>
                <a:gd name="T81" fmla="*/ 247 h 695"/>
                <a:gd name="T82" fmla="*/ 63 w 499"/>
                <a:gd name="T83" fmla="*/ 432 h 695"/>
                <a:gd name="T84" fmla="*/ 248 w 499"/>
                <a:gd name="T85" fmla="*/ 620 h 695"/>
                <a:gd name="T86" fmla="*/ 435 w 499"/>
                <a:gd name="T87" fmla="*/ 433 h 695"/>
                <a:gd name="T88" fmla="*/ 249 w 499"/>
                <a:gd name="T89" fmla="*/ 247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9" h="695">
                  <a:moveTo>
                    <a:pt x="355" y="10"/>
                  </a:moveTo>
                  <a:cubicBezTo>
                    <a:pt x="366" y="9"/>
                    <a:pt x="375" y="8"/>
                    <a:pt x="384" y="7"/>
                  </a:cubicBezTo>
                  <a:cubicBezTo>
                    <a:pt x="384" y="9"/>
                    <a:pt x="385" y="11"/>
                    <a:pt x="385" y="13"/>
                  </a:cubicBezTo>
                  <a:cubicBezTo>
                    <a:pt x="390" y="10"/>
                    <a:pt x="395" y="7"/>
                    <a:pt x="399" y="4"/>
                  </a:cubicBezTo>
                  <a:cubicBezTo>
                    <a:pt x="400" y="5"/>
                    <a:pt x="400" y="7"/>
                    <a:pt x="400" y="8"/>
                  </a:cubicBezTo>
                  <a:cubicBezTo>
                    <a:pt x="409" y="8"/>
                    <a:pt x="417" y="8"/>
                    <a:pt x="432" y="8"/>
                  </a:cubicBezTo>
                  <a:cubicBezTo>
                    <a:pt x="432" y="9"/>
                    <a:pt x="437" y="15"/>
                    <a:pt x="437" y="21"/>
                  </a:cubicBezTo>
                  <a:cubicBezTo>
                    <a:pt x="431" y="56"/>
                    <a:pt x="448" y="85"/>
                    <a:pt x="461" y="115"/>
                  </a:cubicBezTo>
                  <a:cubicBezTo>
                    <a:pt x="464" y="123"/>
                    <a:pt x="468" y="130"/>
                    <a:pt x="471" y="137"/>
                  </a:cubicBezTo>
                  <a:cubicBezTo>
                    <a:pt x="492" y="176"/>
                    <a:pt x="499" y="217"/>
                    <a:pt x="498" y="262"/>
                  </a:cubicBezTo>
                  <a:cubicBezTo>
                    <a:pt x="496" y="397"/>
                    <a:pt x="498" y="533"/>
                    <a:pt x="498" y="669"/>
                  </a:cubicBezTo>
                  <a:cubicBezTo>
                    <a:pt x="498" y="677"/>
                    <a:pt x="498" y="685"/>
                    <a:pt x="498" y="695"/>
                  </a:cubicBezTo>
                  <a:cubicBezTo>
                    <a:pt x="332" y="695"/>
                    <a:pt x="167" y="695"/>
                    <a:pt x="0" y="695"/>
                  </a:cubicBezTo>
                  <a:cubicBezTo>
                    <a:pt x="0" y="688"/>
                    <a:pt x="0" y="682"/>
                    <a:pt x="0" y="675"/>
                  </a:cubicBezTo>
                  <a:cubicBezTo>
                    <a:pt x="0" y="522"/>
                    <a:pt x="0" y="368"/>
                    <a:pt x="1" y="215"/>
                  </a:cubicBezTo>
                  <a:cubicBezTo>
                    <a:pt x="1" y="204"/>
                    <a:pt x="4" y="192"/>
                    <a:pt x="8" y="181"/>
                  </a:cubicBezTo>
                  <a:cubicBezTo>
                    <a:pt x="24" y="143"/>
                    <a:pt x="42" y="107"/>
                    <a:pt x="56" y="69"/>
                  </a:cubicBezTo>
                  <a:cubicBezTo>
                    <a:pt x="61" y="56"/>
                    <a:pt x="59" y="41"/>
                    <a:pt x="61" y="26"/>
                  </a:cubicBezTo>
                  <a:cubicBezTo>
                    <a:pt x="62" y="18"/>
                    <a:pt x="64" y="11"/>
                    <a:pt x="67" y="1"/>
                  </a:cubicBezTo>
                  <a:cubicBezTo>
                    <a:pt x="75" y="6"/>
                    <a:pt x="79" y="9"/>
                    <a:pt x="84" y="12"/>
                  </a:cubicBezTo>
                  <a:cubicBezTo>
                    <a:pt x="84" y="11"/>
                    <a:pt x="84" y="9"/>
                    <a:pt x="84" y="8"/>
                  </a:cubicBezTo>
                  <a:cubicBezTo>
                    <a:pt x="93" y="8"/>
                    <a:pt x="103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21" y="8"/>
                    <a:pt x="130" y="8"/>
                    <a:pt x="138" y="8"/>
                  </a:cubicBezTo>
                  <a:cubicBezTo>
                    <a:pt x="138" y="8"/>
                    <a:pt x="138" y="9"/>
                    <a:pt x="138" y="9"/>
                  </a:cubicBezTo>
                  <a:cubicBezTo>
                    <a:pt x="148" y="9"/>
                    <a:pt x="157" y="9"/>
                    <a:pt x="166" y="9"/>
                  </a:cubicBezTo>
                  <a:cubicBezTo>
                    <a:pt x="166" y="11"/>
                    <a:pt x="167" y="12"/>
                    <a:pt x="167" y="14"/>
                  </a:cubicBezTo>
                  <a:cubicBezTo>
                    <a:pt x="171" y="11"/>
                    <a:pt x="175" y="8"/>
                    <a:pt x="180" y="3"/>
                  </a:cubicBezTo>
                  <a:cubicBezTo>
                    <a:pt x="184" y="7"/>
                    <a:pt x="189" y="10"/>
                    <a:pt x="195" y="14"/>
                  </a:cubicBezTo>
                  <a:cubicBezTo>
                    <a:pt x="198" y="11"/>
                    <a:pt x="202" y="7"/>
                    <a:pt x="207" y="3"/>
                  </a:cubicBezTo>
                  <a:cubicBezTo>
                    <a:pt x="212" y="7"/>
                    <a:pt x="217" y="10"/>
                    <a:pt x="222" y="14"/>
                  </a:cubicBezTo>
                  <a:cubicBezTo>
                    <a:pt x="226" y="10"/>
                    <a:pt x="230" y="7"/>
                    <a:pt x="231" y="6"/>
                  </a:cubicBezTo>
                  <a:cubicBezTo>
                    <a:pt x="243" y="7"/>
                    <a:pt x="252" y="8"/>
                    <a:pt x="262" y="9"/>
                  </a:cubicBezTo>
                  <a:cubicBezTo>
                    <a:pt x="262" y="9"/>
                    <a:pt x="262" y="8"/>
                    <a:pt x="262" y="8"/>
                  </a:cubicBezTo>
                  <a:cubicBezTo>
                    <a:pt x="271" y="8"/>
                    <a:pt x="280" y="8"/>
                    <a:pt x="289" y="8"/>
                  </a:cubicBezTo>
                  <a:cubicBezTo>
                    <a:pt x="289" y="8"/>
                    <a:pt x="289" y="7"/>
                    <a:pt x="289" y="7"/>
                  </a:cubicBezTo>
                  <a:cubicBezTo>
                    <a:pt x="298" y="7"/>
                    <a:pt x="308" y="8"/>
                    <a:pt x="317" y="8"/>
                  </a:cubicBezTo>
                  <a:cubicBezTo>
                    <a:pt x="317" y="7"/>
                    <a:pt x="317" y="5"/>
                    <a:pt x="318" y="4"/>
                  </a:cubicBezTo>
                  <a:cubicBezTo>
                    <a:pt x="322" y="7"/>
                    <a:pt x="326" y="10"/>
                    <a:pt x="331" y="14"/>
                  </a:cubicBezTo>
                  <a:cubicBezTo>
                    <a:pt x="340" y="4"/>
                    <a:pt x="349" y="0"/>
                    <a:pt x="355" y="10"/>
                  </a:cubicBezTo>
                  <a:close/>
                  <a:moveTo>
                    <a:pt x="249" y="247"/>
                  </a:moveTo>
                  <a:cubicBezTo>
                    <a:pt x="147" y="246"/>
                    <a:pt x="63" y="330"/>
                    <a:pt x="63" y="432"/>
                  </a:cubicBezTo>
                  <a:cubicBezTo>
                    <a:pt x="63" y="535"/>
                    <a:pt x="145" y="619"/>
                    <a:pt x="248" y="620"/>
                  </a:cubicBezTo>
                  <a:cubicBezTo>
                    <a:pt x="350" y="620"/>
                    <a:pt x="435" y="535"/>
                    <a:pt x="435" y="433"/>
                  </a:cubicBezTo>
                  <a:cubicBezTo>
                    <a:pt x="436" y="330"/>
                    <a:pt x="352" y="247"/>
                    <a:pt x="249" y="24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817A9A6A-24EC-4720-A72D-FB7912C974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32738" y="3287713"/>
              <a:ext cx="568325" cy="431800"/>
            </a:xfrm>
            <a:custGeom>
              <a:avLst/>
              <a:gdLst>
                <a:gd name="T0" fmla="*/ 666 w 667"/>
                <a:gd name="T1" fmla="*/ 0 h 507"/>
                <a:gd name="T2" fmla="*/ 666 w 667"/>
                <a:gd name="T3" fmla="*/ 62 h 507"/>
                <a:gd name="T4" fmla="*/ 666 w 667"/>
                <a:gd name="T5" fmla="*/ 73 h 507"/>
                <a:gd name="T6" fmla="*/ 640 w 667"/>
                <a:gd name="T7" fmla="*/ 76 h 507"/>
                <a:gd name="T8" fmla="*/ 640 w 667"/>
                <a:gd name="T9" fmla="*/ 431 h 507"/>
                <a:gd name="T10" fmla="*/ 666 w 667"/>
                <a:gd name="T11" fmla="*/ 458 h 507"/>
                <a:gd name="T12" fmla="*/ 665 w 667"/>
                <a:gd name="T13" fmla="*/ 507 h 507"/>
                <a:gd name="T14" fmla="*/ 0 w 667"/>
                <a:gd name="T15" fmla="*/ 507 h 507"/>
                <a:gd name="T16" fmla="*/ 0 w 667"/>
                <a:gd name="T17" fmla="*/ 431 h 507"/>
                <a:gd name="T18" fmla="*/ 25 w 667"/>
                <a:gd name="T19" fmla="*/ 430 h 507"/>
                <a:gd name="T20" fmla="*/ 25 w 667"/>
                <a:gd name="T21" fmla="*/ 76 h 507"/>
                <a:gd name="T22" fmla="*/ 0 w 667"/>
                <a:gd name="T23" fmla="*/ 74 h 507"/>
                <a:gd name="T24" fmla="*/ 0 w 667"/>
                <a:gd name="T25" fmla="*/ 0 h 507"/>
                <a:gd name="T26" fmla="*/ 666 w 667"/>
                <a:gd name="T27" fmla="*/ 0 h 507"/>
                <a:gd name="T28" fmla="*/ 330 w 667"/>
                <a:gd name="T29" fmla="*/ 414 h 507"/>
                <a:gd name="T30" fmla="*/ 471 w 667"/>
                <a:gd name="T31" fmla="*/ 375 h 507"/>
                <a:gd name="T32" fmla="*/ 497 w 667"/>
                <a:gd name="T33" fmla="*/ 155 h 507"/>
                <a:gd name="T34" fmla="*/ 164 w 667"/>
                <a:gd name="T35" fmla="*/ 159 h 507"/>
                <a:gd name="T36" fmla="*/ 163 w 667"/>
                <a:gd name="T37" fmla="*/ 350 h 507"/>
                <a:gd name="T38" fmla="*/ 330 w 667"/>
                <a:gd name="T39" fmla="*/ 414 h 507"/>
                <a:gd name="T40" fmla="*/ 168 w 667"/>
                <a:gd name="T41" fmla="*/ 112 h 507"/>
                <a:gd name="T42" fmla="*/ 78 w 667"/>
                <a:gd name="T43" fmla="*/ 112 h 507"/>
                <a:gd name="T44" fmla="*/ 78 w 667"/>
                <a:gd name="T45" fmla="*/ 384 h 507"/>
                <a:gd name="T46" fmla="*/ 79 w 667"/>
                <a:gd name="T47" fmla="*/ 394 h 507"/>
                <a:gd name="T48" fmla="*/ 166 w 667"/>
                <a:gd name="T49" fmla="*/ 394 h 507"/>
                <a:gd name="T50" fmla="*/ 168 w 667"/>
                <a:gd name="T51" fmla="*/ 112 h 507"/>
                <a:gd name="T52" fmla="*/ 130 w 667"/>
                <a:gd name="T53" fmla="*/ 484 h 507"/>
                <a:gd name="T54" fmla="*/ 130 w 667"/>
                <a:gd name="T55" fmla="*/ 456 h 507"/>
                <a:gd name="T56" fmla="*/ 45 w 667"/>
                <a:gd name="T57" fmla="*/ 456 h 507"/>
                <a:gd name="T58" fmla="*/ 47 w 667"/>
                <a:gd name="T59" fmla="*/ 484 h 507"/>
                <a:gd name="T60" fmla="*/ 130 w 667"/>
                <a:gd name="T61" fmla="*/ 484 h 507"/>
                <a:gd name="T62" fmla="*/ 47 w 667"/>
                <a:gd name="T63" fmla="*/ 50 h 507"/>
                <a:gd name="T64" fmla="*/ 130 w 667"/>
                <a:gd name="T65" fmla="*/ 50 h 507"/>
                <a:gd name="T66" fmla="*/ 130 w 667"/>
                <a:gd name="T67" fmla="*/ 23 h 507"/>
                <a:gd name="T68" fmla="*/ 47 w 667"/>
                <a:gd name="T69" fmla="*/ 23 h 507"/>
                <a:gd name="T70" fmla="*/ 47 w 667"/>
                <a:gd name="T71" fmla="*/ 5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67" h="507">
                  <a:moveTo>
                    <a:pt x="666" y="0"/>
                  </a:moveTo>
                  <a:cubicBezTo>
                    <a:pt x="666" y="22"/>
                    <a:pt x="666" y="42"/>
                    <a:pt x="666" y="62"/>
                  </a:cubicBezTo>
                  <a:cubicBezTo>
                    <a:pt x="666" y="65"/>
                    <a:pt x="666" y="68"/>
                    <a:pt x="666" y="73"/>
                  </a:cubicBezTo>
                  <a:cubicBezTo>
                    <a:pt x="657" y="74"/>
                    <a:pt x="649" y="75"/>
                    <a:pt x="640" y="76"/>
                  </a:cubicBezTo>
                  <a:cubicBezTo>
                    <a:pt x="640" y="194"/>
                    <a:pt x="640" y="312"/>
                    <a:pt x="640" y="431"/>
                  </a:cubicBezTo>
                  <a:cubicBezTo>
                    <a:pt x="665" y="426"/>
                    <a:pt x="667" y="440"/>
                    <a:pt x="666" y="458"/>
                  </a:cubicBezTo>
                  <a:cubicBezTo>
                    <a:pt x="664" y="474"/>
                    <a:pt x="665" y="490"/>
                    <a:pt x="665" y="507"/>
                  </a:cubicBezTo>
                  <a:cubicBezTo>
                    <a:pt x="443" y="507"/>
                    <a:pt x="222" y="507"/>
                    <a:pt x="0" y="507"/>
                  </a:cubicBezTo>
                  <a:cubicBezTo>
                    <a:pt x="0" y="482"/>
                    <a:pt x="0" y="457"/>
                    <a:pt x="0" y="431"/>
                  </a:cubicBezTo>
                  <a:cubicBezTo>
                    <a:pt x="8" y="431"/>
                    <a:pt x="16" y="430"/>
                    <a:pt x="25" y="430"/>
                  </a:cubicBezTo>
                  <a:cubicBezTo>
                    <a:pt x="25" y="312"/>
                    <a:pt x="25" y="195"/>
                    <a:pt x="25" y="76"/>
                  </a:cubicBezTo>
                  <a:cubicBezTo>
                    <a:pt x="17" y="75"/>
                    <a:pt x="9" y="75"/>
                    <a:pt x="0" y="74"/>
                  </a:cubicBezTo>
                  <a:cubicBezTo>
                    <a:pt x="0" y="50"/>
                    <a:pt x="0" y="25"/>
                    <a:pt x="0" y="0"/>
                  </a:cubicBezTo>
                  <a:cubicBezTo>
                    <a:pt x="221" y="0"/>
                    <a:pt x="443" y="0"/>
                    <a:pt x="666" y="0"/>
                  </a:cubicBezTo>
                  <a:close/>
                  <a:moveTo>
                    <a:pt x="330" y="414"/>
                  </a:moveTo>
                  <a:cubicBezTo>
                    <a:pt x="379" y="413"/>
                    <a:pt x="427" y="402"/>
                    <a:pt x="471" y="375"/>
                  </a:cubicBezTo>
                  <a:cubicBezTo>
                    <a:pt x="557" y="321"/>
                    <a:pt x="569" y="221"/>
                    <a:pt x="497" y="155"/>
                  </a:cubicBezTo>
                  <a:cubicBezTo>
                    <a:pt x="411" y="75"/>
                    <a:pt x="248" y="77"/>
                    <a:pt x="164" y="159"/>
                  </a:cubicBezTo>
                  <a:cubicBezTo>
                    <a:pt x="106" y="215"/>
                    <a:pt x="105" y="293"/>
                    <a:pt x="163" y="350"/>
                  </a:cubicBezTo>
                  <a:cubicBezTo>
                    <a:pt x="209" y="394"/>
                    <a:pt x="266" y="411"/>
                    <a:pt x="330" y="414"/>
                  </a:cubicBezTo>
                  <a:close/>
                  <a:moveTo>
                    <a:pt x="168" y="112"/>
                  </a:moveTo>
                  <a:cubicBezTo>
                    <a:pt x="137" y="112"/>
                    <a:pt x="108" y="112"/>
                    <a:pt x="78" y="112"/>
                  </a:cubicBezTo>
                  <a:cubicBezTo>
                    <a:pt x="78" y="204"/>
                    <a:pt x="78" y="294"/>
                    <a:pt x="78" y="384"/>
                  </a:cubicBezTo>
                  <a:cubicBezTo>
                    <a:pt x="78" y="387"/>
                    <a:pt x="79" y="390"/>
                    <a:pt x="79" y="394"/>
                  </a:cubicBezTo>
                  <a:cubicBezTo>
                    <a:pt x="108" y="394"/>
                    <a:pt x="136" y="394"/>
                    <a:pt x="166" y="394"/>
                  </a:cubicBezTo>
                  <a:cubicBezTo>
                    <a:pt x="77" y="327"/>
                    <a:pt x="52" y="204"/>
                    <a:pt x="168" y="112"/>
                  </a:cubicBezTo>
                  <a:close/>
                  <a:moveTo>
                    <a:pt x="130" y="484"/>
                  </a:moveTo>
                  <a:cubicBezTo>
                    <a:pt x="130" y="474"/>
                    <a:pt x="130" y="465"/>
                    <a:pt x="130" y="456"/>
                  </a:cubicBezTo>
                  <a:cubicBezTo>
                    <a:pt x="102" y="456"/>
                    <a:pt x="74" y="456"/>
                    <a:pt x="45" y="456"/>
                  </a:cubicBezTo>
                  <a:cubicBezTo>
                    <a:pt x="46" y="467"/>
                    <a:pt x="47" y="476"/>
                    <a:pt x="47" y="484"/>
                  </a:cubicBezTo>
                  <a:cubicBezTo>
                    <a:pt x="76" y="484"/>
                    <a:pt x="102" y="484"/>
                    <a:pt x="130" y="484"/>
                  </a:cubicBezTo>
                  <a:close/>
                  <a:moveTo>
                    <a:pt x="47" y="50"/>
                  </a:moveTo>
                  <a:cubicBezTo>
                    <a:pt x="76" y="50"/>
                    <a:pt x="103" y="50"/>
                    <a:pt x="130" y="50"/>
                  </a:cubicBezTo>
                  <a:cubicBezTo>
                    <a:pt x="130" y="41"/>
                    <a:pt x="130" y="32"/>
                    <a:pt x="130" y="23"/>
                  </a:cubicBezTo>
                  <a:cubicBezTo>
                    <a:pt x="102" y="23"/>
                    <a:pt x="74" y="23"/>
                    <a:pt x="47" y="23"/>
                  </a:cubicBezTo>
                  <a:cubicBezTo>
                    <a:pt x="47" y="33"/>
                    <a:pt x="47" y="41"/>
                    <a:pt x="47" y="5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2E7358F3-1DC1-47FB-AF74-6910DB408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68826" y="3241675"/>
              <a:ext cx="581025" cy="530225"/>
            </a:xfrm>
            <a:custGeom>
              <a:avLst/>
              <a:gdLst>
                <a:gd name="T0" fmla="*/ 615 w 681"/>
                <a:gd name="T1" fmla="*/ 514 h 623"/>
                <a:gd name="T2" fmla="*/ 592 w 681"/>
                <a:gd name="T3" fmla="*/ 383 h 623"/>
                <a:gd name="T4" fmla="*/ 648 w 681"/>
                <a:gd name="T5" fmla="*/ 323 h 623"/>
                <a:gd name="T6" fmla="*/ 649 w 681"/>
                <a:gd name="T7" fmla="*/ 293 h 623"/>
                <a:gd name="T8" fmla="*/ 515 w 681"/>
                <a:gd name="T9" fmla="*/ 196 h 623"/>
                <a:gd name="T10" fmla="*/ 103 w 681"/>
                <a:gd name="T11" fmla="*/ 228 h 623"/>
                <a:gd name="T12" fmla="*/ 32 w 681"/>
                <a:gd name="T13" fmla="*/ 295 h 623"/>
                <a:gd name="T14" fmla="*/ 33 w 681"/>
                <a:gd name="T15" fmla="*/ 322 h 623"/>
                <a:gd name="T16" fmla="*/ 183 w 681"/>
                <a:gd name="T17" fmla="*/ 426 h 623"/>
                <a:gd name="T18" fmla="*/ 506 w 681"/>
                <a:gd name="T19" fmla="*/ 424 h 623"/>
                <a:gd name="T20" fmla="*/ 548 w 681"/>
                <a:gd name="T21" fmla="*/ 407 h 623"/>
                <a:gd name="T22" fmla="*/ 594 w 681"/>
                <a:gd name="T23" fmla="*/ 438 h 623"/>
                <a:gd name="T24" fmla="*/ 561 w 681"/>
                <a:gd name="T25" fmla="*/ 546 h 623"/>
                <a:gd name="T26" fmla="*/ 519 w 681"/>
                <a:gd name="T27" fmla="*/ 573 h 623"/>
                <a:gd name="T28" fmla="*/ 134 w 681"/>
                <a:gd name="T29" fmla="*/ 560 h 623"/>
                <a:gd name="T30" fmla="*/ 8 w 681"/>
                <a:gd name="T31" fmla="*/ 426 h 623"/>
                <a:gd name="T32" fmla="*/ 4 w 681"/>
                <a:gd name="T33" fmla="*/ 409 h 623"/>
                <a:gd name="T34" fmla="*/ 4 w 681"/>
                <a:gd name="T35" fmla="*/ 209 h 623"/>
                <a:gd name="T36" fmla="*/ 101 w 681"/>
                <a:gd name="T37" fmla="*/ 73 h 623"/>
                <a:gd name="T38" fmla="*/ 398 w 681"/>
                <a:gd name="T39" fmla="*/ 11 h 623"/>
                <a:gd name="T40" fmla="*/ 583 w 681"/>
                <a:gd name="T41" fmla="*/ 75 h 623"/>
                <a:gd name="T42" fmla="*/ 678 w 681"/>
                <a:gd name="T43" fmla="*/ 213 h 623"/>
                <a:gd name="T44" fmla="*/ 676 w 681"/>
                <a:gd name="T45" fmla="*/ 416 h 623"/>
                <a:gd name="T46" fmla="*/ 615 w 681"/>
                <a:gd name="T47" fmla="*/ 514 h 623"/>
                <a:gd name="T48" fmla="*/ 498 w 681"/>
                <a:gd name="T49" fmla="*/ 529 h 623"/>
                <a:gd name="T50" fmla="*/ 521 w 681"/>
                <a:gd name="T51" fmla="*/ 507 h 623"/>
                <a:gd name="T52" fmla="*/ 499 w 681"/>
                <a:gd name="T53" fmla="*/ 484 h 623"/>
                <a:gd name="T54" fmla="*/ 477 w 681"/>
                <a:gd name="T55" fmla="*/ 504 h 623"/>
                <a:gd name="T56" fmla="*/ 498 w 681"/>
                <a:gd name="T57" fmla="*/ 529 h 623"/>
                <a:gd name="T58" fmla="*/ 346 w 681"/>
                <a:gd name="T59" fmla="*/ 504 h 623"/>
                <a:gd name="T60" fmla="*/ 337 w 681"/>
                <a:gd name="T61" fmla="*/ 504 h 623"/>
                <a:gd name="T62" fmla="*/ 319 w 681"/>
                <a:gd name="T63" fmla="*/ 529 h 623"/>
                <a:gd name="T64" fmla="*/ 341 w 681"/>
                <a:gd name="T65" fmla="*/ 552 h 623"/>
                <a:gd name="T66" fmla="*/ 362 w 681"/>
                <a:gd name="T67" fmla="*/ 529 h 623"/>
                <a:gd name="T68" fmla="*/ 346 w 681"/>
                <a:gd name="T69" fmla="*/ 504 h 623"/>
                <a:gd name="T70" fmla="*/ 177 w 681"/>
                <a:gd name="T71" fmla="*/ 532 h 623"/>
                <a:gd name="T72" fmla="*/ 186 w 681"/>
                <a:gd name="T73" fmla="*/ 532 h 623"/>
                <a:gd name="T74" fmla="*/ 203 w 681"/>
                <a:gd name="T75" fmla="*/ 505 h 623"/>
                <a:gd name="T76" fmla="*/ 182 w 681"/>
                <a:gd name="T77" fmla="*/ 484 h 623"/>
                <a:gd name="T78" fmla="*/ 159 w 681"/>
                <a:gd name="T79" fmla="*/ 506 h 623"/>
                <a:gd name="T80" fmla="*/ 177 w 681"/>
                <a:gd name="T81" fmla="*/ 53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1" h="623">
                  <a:moveTo>
                    <a:pt x="615" y="514"/>
                  </a:moveTo>
                  <a:cubicBezTo>
                    <a:pt x="622" y="467"/>
                    <a:pt x="638" y="419"/>
                    <a:pt x="592" y="383"/>
                  </a:cubicBezTo>
                  <a:cubicBezTo>
                    <a:pt x="610" y="363"/>
                    <a:pt x="629" y="343"/>
                    <a:pt x="648" y="323"/>
                  </a:cubicBezTo>
                  <a:cubicBezTo>
                    <a:pt x="657" y="313"/>
                    <a:pt x="657" y="304"/>
                    <a:pt x="649" y="293"/>
                  </a:cubicBezTo>
                  <a:cubicBezTo>
                    <a:pt x="614" y="247"/>
                    <a:pt x="569" y="215"/>
                    <a:pt x="515" y="196"/>
                  </a:cubicBezTo>
                  <a:cubicBezTo>
                    <a:pt x="373" y="144"/>
                    <a:pt x="234" y="149"/>
                    <a:pt x="103" y="228"/>
                  </a:cubicBezTo>
                  <a:cubicBezTo>
                    <a:pt x="76" y="245"/>
                    <a:pt x="56" y="272"/>
                    <a:pt x="32" y="295"/>
                  </a:cubicBezTo>
                  <a:cubicBezTo>
                    <a:pt x="23" y="304"/>
                    <a:pt x="26" y="312"/>
                    <a:pt x="33" y="322"/>
                  </a:cubicBezTo>
                  <a:cubicBezTo>
                    <a:pt x="71" y="375"/>
                    <a:pt x="123" y="407"/>
                    <a:pt x="183" y="426"/>
                  </a:cubicBezTo>
                  <a:cubicBezTo>
                    <a:pt x="290" y="462"/>
                    <a:pt x="398" y="462"/>
                    <a:pt x="506" y="424"/>
                  </a:cubicBezTo>
                  <a:cubicBezTo>
                    <a:pt x="520" y="418"/>
                    <a:pt x="534" y="411"/>
                    <a:pt x="548" y="407"/>
                  </a:cubicBezTo>
                  <a:cubicBezTo>
                    <a:pt x="575" y="399"/>
                    <a:pt x="592" y="412"/>
                    <a:pt x="594" y="438"/>
                  </a:cubicBezTo>
                  <a:cubicBezTo>
                    <a:pt x="598" y="479"/>
                    <a:pt x="590" y="516"/>
                    <a:pt x="561" y="546"/>
                  </a:cubicBezTo>
                  <a:cubicBezTo>
                    <a:pt x="550" y="558"/>
                    <a:pt x="534" y="567"/>
                    <a:pt x="519" y="573"/>
                  </a:cubicBezTo>
                  <a:cubicBezTo>
                    <a:pt x="389" y="623"/>
                    <a:pt x="260" y="620"/>
                    <a:pt x="134" y="560"/>
                  </a:cubicBezTo>
                  <a:cubicBezTo>
                    <a:pt x="75" y="533"/>
                    <a:pt x="28" y="492"/>
                    <a:pt x="8" y="426"/>
                  </a:cubicBezTo>
                  <a:cubicBezTo>
                    <a:pt x="6" y="421"/>
                    <a:pt x="4" y="415"/>
                    <a:pt x="4" y="409"/>
                  </a:cubicBezTo>
                  <a:cubicBezTo>
                    <a:pt x="3" y="342"/>
                    <a:pt x="0" y="276"/>
                    <a:pt x="4" y="209"/>
                  </a:cubicBezTo>
                  <a:cubicBezTo>
                    <a:pt x="9" y="147"/>
                    <a:pt x="51" y="104"/>
                    <a:pt x="101" y="73"/>
                  </a:cubicBezTo>
                  <a:cubicBezTo>
                    <a:pt x="192" y="15"/>
                    <a:pt x="292" y="0"/>
                    <a:pt x="398" y="11"/>
                  </a:cubicBezTo>
                  <a:cubicBezTo>
                    <a:pt x="465" y="18"/>
                    <a:pt x="527" y="37"/>
                    <a:pt x="583" y="75"/>
                  </a:cubicBezTo>
                  <a:cubicBezTo>
                    <a:pt x="632" y="108"/>
                    <a:pt x="674" y="150"/>
                    <a:pt x="678" y="213"/>
                  </a:cubicBezTo>
                  <a:cubicBezTo>
                    <a:pt x="681" y="280"/>
                    <a:pt x="679" y="348"/>
                    <a:pt x="676" y="416"/>
                  </a:cubicBezTo>
                  <a:cubicBezTo>
                    <a:pt x="674" y="450"/>
                    <a:pt x="644" y="492"/>
                    <a:pt x="615" y="514"/>
                  </a:cubicBezTo>
                  <a:close/>
                  <a:moveTo>
                    <a:pt x="498" y="529"/>
                  </a:moveTo>
                  <a:cubicBezTo>
                    <a:pt x="511" y="527"/>
                    <a:pt x="521" y="521"/>
                    <a:pt x="521" y="507"/>
                  </a:cubicBezTo>
                  <a:cubicBezTo>
                    <a:pt x="521" y="492"/>
                    <a:pt x="513" y="484"/>
                    <a:pt x="499" y="484"/>
                  </a:cubicBezTo>
                  <a:cubicBezTo>
                    <a:pt x="486" y="484"/>
                    <a:pt x="477" y="491"/>
                    <a:pt x="477" y="504"/>
                  </a:cubicBezTo>
                  <a:cubicBezTo>
                    <a:pt x="476" y="519"/>
                    <a:pt x="483" y="527"/>
                    <a:pt x="498" y="529"/>
                  </a:cubicBezTo>
                  <a:close/>
                  <a:moveTo>
                    <a:pt x="346" y="504"/>
                  </a:moveTo>
                  <a:cubicBezTo>
                    <a:pt x="343" y="504"/>
                    <a:pt x="340" y="504"/>
                    <a:pt x="337" y="504"/>
                  </a:cubicBezTo>
                  <a:cubicBezTo>
                    <a:pt x="330" y="512"/>
                    <a:pt x="320" y="520"/>
                    <a:pt x="319" y="529"/>
                  </a:cubicBezTo>
                  <a:cubicBezTo>
                    <a:pt x="317" y="542"/>
                    <a:pt x="327" y="552"/>
                    <a:pt x="341" y="552"/>
                  </a:cubicBezTo>
                  <a:cubicBezTo>
                    <a:pt x="355" y="552"/>
                    <a:pt x="364" y="542"/>
                    <a:pt x="362" y="529"/>
                  </a:cubicBezTo>
                  <a:cubicBezTo>
                    <a:pt x="361" y="520"/>
                    <a:pt x="352" y="512"/>
                    <a:pt x="346" y="504"/>
                  </a:cubicBezTo>
                  <a:close/>
                  <a:moveTo>
                    <a:pt x="177" y="532"/>
                  </a:moveTo>
                  <a:cubicBezTo>
                    <a:pt x="180" y="532"/>
                    <a:pt x="183" y="532"/>
                    <a:pt x="186" y="532"/>
                  </a:cubicBezTo>
                  <a:cubicBezTo>
                    <a:pt x="192" y="523"/>
                    <a:pt x="202" y="515"/>
                    <a:pt x="203" y="505"/>
                  </a:cubicBezTo>
                  <a:cubicBezTo>
                    <a:pt x="204" y="494"/>
                    <a:pt x="196" y="484"/>
                    <a:pt x="182" y="484"/>
                  </a:cubicBezTo>
                  <a:cubicBezTo>
                    <a:pt x="167" y="484"/>
                    <a:pt x="158" y="493"/>
                    <a:pt x="159" y="506"/>
                  </a:cubicBezTo>
                  <a:cubicBezTo>
                    <a:pt x="160" y="515"/>
                    <a:pt x="170" y="523"/>
                    <a:pt x="177" y="53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781D0F27-6B1F-4921-A3E7-68D50AA6E2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1063" y="2114550"/>
              <a:ext cx="336550" cy="592137"/>
            </a:xfrm>
            <a:custGeom>
              <a:avLst/>
              <a:gdLst>
                <a:gd name="T0" fmla="*/ 123 w 395"/>
                <a:gd name="T1" fmla="*/ 0 h 693"/>
                <a:gd name="T2" fmla="*/ 274 w 395"/>
                <a:gd name="T3" fmla="*/ 33 h 693"/>
                <a:gd name="T4" fmla="*/ 298 w 395"/>
                <a:gd name="T5" fmla="*/ 131 h 693"/>
                <a:gd name="T6" fmla="*/ 309 w 395"/>
                <a:gd name="T7" fmla="*/ 225 h 693"/>
                <a:gd name="T8" fmla="*/ 394 w 395"/>
                <a:gd name="T9" fmla="*/ 624 h 693"/>
                <a:gd name="T10" fmla="*/ 70 w 395"/>
                <a:gd name="T11" fmla="*/ 693 h 693"/>
                <a:gd name="T12" fmla="*/ 3 w 395"/>
                <a:gd name="T13" fmla="*/ 367 h 693"/>
                <a:gd name="T14" fmla="*/ 99 w 395"/>
                <a:gd name="T15" fmla="*/ 197 h 693"/>
                <a:gd name="T16" fmla="*/ 54 w 395"/>
                <a:gd name="T17" fmla="*/ 73 h 693"/>
                <a:gd name="T18" fmla="*/ 34 w 395"/>
                <a:gd name="T19" fmla="*/ 598 h 693"/>
                <a:gd name="T20" fmla="*/ 70 w 395"/>
                <a:gd name="T21" fmla="*/ 661 h 693"/>
                <a:gd name="T22" fmla="*/ 354 w 395"/>
                <a:gd name="T23" fmla="*/ 646 h 693"/>
                <a:gd name="T24" fmla="*/ 334 w 395"/>
                <a:gd name="T25" fmla="*/ 598 h 693"/>
                <a:gd name="T26" fmla="*/ 34 w 395"/>
                <a:gd name="T27" fmla="*/ 598 h 693"/>
                <a:gd name="T28" fmla="*/ 360 w 395"/>
                <a:gd name="T29" fmla="*/ 369 h 693"/>
                <a:gd name="T30" fmla="*/ 66 w 395"/>
                <a:gd name="T31" fmla="*/ 341 h 693"/>
                <a:gd name="T32" fmla="*/ 34 w 395"/>
                <a:gd name="T33" fmla="*/ 384 h 693"/>
                <a:gd name="T34" fmla="*/ 173 w 395"/>
                <a:gd name="T35" fmla="*/ 472 h 693"/>
                <a:gd name="T36" fmla="*/ 130 w 395"/>
                <a:gd name="T37" fmla="*/ 430 h 693"/>
                <a:gd name="T38" fmla="*/ 90 w 395"/>
                <a:gd name="T39" fmla="*/ 470 h 693"/>
                <a:gd name="T40" fmla="*/ 48 w 395"/>
                <a:gd name="T41" fmla="*/ 514 h 693"/>
                <a:gd name="T42" fmla="*/ 91 w 395"/>
                <a:gd name="T43" fmla="*/ 555 h 693"/>
                <a:gd name="T44" fmla="*/ 132 w 395"/>
                <a:gd name="T45" fmla="*/ 512 h 693"/>
                <a:gd name="T46" fmla="*/ 173 w 395"/>
                <a:gd name="T47" fmla="*/ 472 h 693"/>
                <a:gd name="T48" fmla="*/ 134 w 395"/>
                <a:gd name="T49" fmla="*/ 103 h 693"/>
                <a:gd name="T50" fmla="*/ 197 w 395"/>
                <a:gd name="T51" fmla="*/ 80 h 693"/>
                <a:gd name="T52" fmla="*/ 102 w 395"/>
                <a:gd name="T53" fmla="*/ 58 h 693"/>
                <a:gd name="T54" fmla="*/ 102 w 395"/>
                <a:gd name="T55" fmla="*/ 103 h 693"/>
                <a:gd name="T56" fmla="*/ 334 w 395"/>
                <a:gd name="T57" fmla="*/ 526 h 693"/>
                <a:gd name="T58" fmla="*/ 276 w 395"/>
                <a:gd name="T59" fmla="*/ 493 h 693"/>
                <a:gd name="T60" fmla="*/ 246 w 395"/>
                <a:gd name="T61" fmla="*/ 536 h 693"/>
                <a:gd name="T62" fmla="*/ 308 w 395"/>
                <a:gd name="T63" fmla="*/ 546 h 693"/>
                <a:gd name="T64" fmla="*/ 287 w 395"/>
                <a:gd name="T65" fmla="*/ 458 h 693"/>
                <a:gd name="T66" fmla="*/ 256 w 395"/>
                <a:gd name="T67" fmla="*/ 454 h 693"/>
                <a:gd name="T68" fmla="*/ 287 w 395"/>
                <a:gd name="T69" fmla="*/ 458 h 693"/>
                <a:gd name="T70" fmla="*/ 305 w 395"/>
                <a:gd name="T71" fmla="*/ 435 h 693"/>
                <a:gd name="T72" fmla="*/ 306 w 395"/>
                <a:gd name="T73" fmla="*/ 475 h 693"/>
                <a:gd name="T74" fmla="*/ 313 w 395"/>
                <a:gd name="T75" fmla="*/ 435 h 693"/>
                <a:gd name="T76" fmla="*/ 239 w 395"/>
                <a:gd name="T77" fmla="*/ 466 h 693"/>
                <a:gd name="T78" fmla="*/ 243 w 395"/>
                <a:gd name="T79" fmla="*/ 497 h 693"/>
                <a:gd name="T80" fmla="*/ 350 w 395"/>
                <a:gd name="T81" fmla="*/ 483 h 693"/>
                <a:gd name="T82" fmla="*/ 338 w 395"/>
                <a:gd name="T83" fmla="*/ 467 h 693"/>
                <a:gd name="T84" fmla="*/ 333 w 395"/>
                <a:gd name="T85" fmla="*/ 49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5" h="693">
                  <a:moveTo>
                    <a:pt x="121" y="33"/>
                  </a:moveTo>
                  <a:cubicBezTo>
                    <a:pt x="121" y="22"/>
                    <a:pt x="122" y="11"/>
                    <a:pt x="123" y="0"/>
                  </a:cubicBezTo>
                  <a:cubicBezTo>
                    <a:pt x="173" y="0"/>
                    <a:pt x="223" y="0"/>
                    <a:pt x="274" y="0"/>
                  </a:cubicBezTo>
                  <a:cubicBezTo>
                    <a:pt x="274" y="11"/>
                    <a:pt x="274" y="21"/>
                    <a:pt x="274" y="33"/>
                  </a:cubicBezTo>
                  <a:cubicBezTo>
                    <a:pt x="307" y="33"/>
                    <a:pt x="339" y="37"/>
                    <a:pt x="342" y="79"/>
                  </a:cubicBezTo>
                  <a:cubicBezTo>
                    <a:pt x="344" y="106"/>
                    <a:pt x="333" y="118"/>
                    <a:pt x="298" y="131"/>
                  </a:cubicBezTo>
                  <a:cubicBezTo>
                    <a:pt x="298" y="156"/>
                    <a:pt x="297" y="182"/>
                    <a:pt x="298" y="208"/>
                  </a:cubicBezTo>
                  <a:cubicBezTo>
                    <a:pt x="299" y="214"/>
                    <a:pt x="304" y="221"/>
                    <a:pt x="309" y="225"/>
                  </a:cubicBezTo>
                  <a:cubicBezTo>
                    <a:pt x="367" y="268"/>
                    <a:pt x="395" y="326"/>
                    <a:pt x="394" y="398"/>
                  </a:cubicBezTo>
                  <a:cubicBezTo>
                    <a:pt x="393" y="474"/>
                    <a:pt x="394" y="549"/>
                    <a:pt x="394" y="624"/>
                  </a:cubicBezTo>
                  <a:cubicBezTo>
                    <a:pt x="393" y="668"/>
                    <a:pt x="368" y="693"/>
                    <a:pt x="324" y="693"/>
                  </a:cubicBezTo>
                  <a:cubicBezTo>
                    <a:pt x="239" y="693"/>
                    <a:pt x="154" y="693"/>
                    <a:pt x="70" y="693"/>
                  </a:cubicBezTo>
                  <a:cubicBezTo>
                    <a:pt x="28" y="693"/>
                    <a:pt x="2" y="668"/>
                    <a:pt x="2" y="627"/>
                  </a:cubicBezTo>
                  <a:cubicBezTo>
                    <a:pt x="2" y="540"/>
                    <a:pt x="0" y="453"/>
                    <a:pt x="3" y="367"/>
                  </a:cubicBezTo>
                  <a:cubicBezTo>
                    <a:pt x="6" y="309"/>
                    <a:pt x="36" y="264"/>
                    <a:pt x="82" y="229"/>
                  </a:cubicBezTo>
                  <a:cubicBezTo>
                    <a:pt x="95" y="220"/>
                    <a:pt x="99" y="212"/>
                    <a:pt x="99" y="197"/>
                  </a:cubicBezTo>
                  <a:cubicBezTo>
                    <a:pt x="97" y="175"/>
                    <a:pt x="98" y="154"/>
                    <a:pt x="98" y="131"/>
                  </a:cubicBezTo>
                  <a:cubicBezTo>
                    <a:pt x="68" y="124"/>
                    <a:pt x="48" y="106"/>
                    <a:pt x="54" y="73"/>
                  </a:cubicBezTo>
                  <a:cubicBezTo>
                    <a:pt x="60" y="35"/>
                    <a:pt x="90" y="34"/>
                    <a:pt x="121" y="33"/>
                  </a:cubicBezTo>
                  <a:close/>
                  <a:moveTo>
                    <a:pt x="34" y="598"/>
                  </a:moveTo>
                  <a:cubicBezTo>
                    <a:pt x="34" y="609"/>
                    <a:pt x="34" y="617"/>
                    <a:pt x="34" y="625"/>
                  </a:cubicBezTo>
                  <a:cubicBezTo>
                    <a:pt x="35" y="648"/>
                    <a:pt x="47" y="661"/>
                    <a:pt x="70" y="661"/>
                  </a:cubicBezTo>
                  <a:cubicBezTo>
                    <a:pt x="155" y="661"/>
                    <a:pt x="241" y="661"/>
                    <a:pt x="326" y="660"/>
                  </a:cubicBezTo>
                  <a:cubicBezTo>
                    <a:pt x="336" y="660"/>
                    <a:pt x="350" y="654"/>
                    <a:pt x="354" y="646"/>
                  </a:cubicBezTo>
                  <a:cubicBezTo>
                    <a:pt x="360" y="634"/>
                    <a:pt x="360" y="618"/>
                    <a:pt x="360" y="604"/>
                  </a:cubicBezTo>
                  <a:cubicBezTo>
                    <a:pt x="360" y="601"/>
                    <a:pt x="343" y="598"/>
                    <a:pt x="334" y="598"/>
                  </a:cubicBezTo>
                  <a:cubicBezTo>
                    <a:pt x="241" y="598"/>
                    <a:pt x="149" y="598"/>
                    <a:pt x="56" y="598"/>
                  </a:cubicBezTo>
                  <a:cubicBezTo>
                    <a:pt x="50" y="598"/>
                    <a:pt x="43" y="598"/>
                    <a:pt x="34" y="598"/>
                  </a:cubicBezTo>
                  <a:close/>
                  <a:moveTo>
                    <a:pt x="361" y="384"/>
                  </a:moveTo>
                  <a:cubicBezTo>
                    <a:pt x="361" y="378"/>
                    <a:pt x="359" y="373"/>
                    <a:pt x="360" y="369"/>
                  </a:cubicBezTo>
                  <a:cubicBezTo>
                    <a:pt x="361" y="348"/>
                    <a:pt x="352" y="341"/>
                    <a:pt x="330" y="341"/>
                  </a:cubicBezTo>
                  <a:cubicBezTo>
                    <a:pt x="242" y="343"/>
                    <a:pt x="154" y="341"/>
                    <a:pt x="66" y="341"/>
                  </a:cubicBezTo>
                  <a:cubicBezTo>
                    <a:pt x="38" y="341"/>
                    <a:pt x="38" y="341"/>
                    <a:pt x="34" y="369"/>
                  </a:cubicBezTo>
                  <a:cubicBezTo>
                    <a:pt x="34" y="374"/>
                    <a:pt x="34" y="379"/>
                    <a:pt x="34" y="384"/>
                  </a:cubicBezTo>
                  <a:cubicBezTo>
                    <a:pt x="144" y="384"/>
                    <a:pt x="252" y="384"/>
                    <a:pt x="361" y="384"/>
                  </a:cubicBezTo>
                  <a:close/>
                  <a:moveTo>
                    <a:pt x="173" y="472"/>
                  </a:moveTo>
                  <a:cubicBezTo>
                    <a:pt x="159" y="471"/>
                    <a:pt x="145" y="471"/>
                    <a:pt x="130" y="470"/>
                  </a:cubicBezTo>
                  <a:cubicBezTo>
                    <a:pt x="130" y="455"/>
                    <a:pt x="130" y="442"/>
                    <a:pt x="130" y="430"/>
                  </a:cubicBezTo>
                  <a:cubicBezTo>
                    <a:pt x="115" y="430"/>
                    <a:pt x="103" y="430"/>
                    <a:pt x="90" y="430"/>
                  </a:cubicBezTo>
                  <a:cubicBezTo>
                    <a:pt x="90" y="444"/>
                    <a:pt x="90" y="456"/>
                    <a:pt x="90" y="470"/>
                  </a:cubicBezTo>
                  <a:cubicBezTo>
                    <a:pt x="75" y="471"/>
                    <a:pt x="61" y="472"/>
                    <a:pt x="48" y="473"/>
                  </a:cubicBezTo>
                  <a:cubicBezTo>
                    <a:pt x="48" y="487"/>
                    <a:pt x="48" y="499"/>
                    <a:pt x="48" y="514"/>
                  </a:cubicBezTo>
                  <a:cubicBezTo>
                    <a:pt x="62" y="514"/>
                    <a:pt x="76" y="514"/>
                    <a:pt x="91" y="514"/>
                  </a:cubicBezTo>
                  <a:cubicBezTo>
                    <a:pt x="91" y="529"/>
                    <a:pt x="91" y="541"/>
                    <a:pt x="91" y="555"/>
                  </a:cubicBezTo>
                  <a:cubicBezTo>
                    <a:pt x="105" y="555"/>
                    <a:pt x="117" y="555"/>
                    <a:pt x="130" y="555"/>
                  </a:cubicBezTo>
                  <a:cubicBezTo>
                    <a:pt x="131" y="540"/>
                    <a:pt x="131" y="527"/>
                    <a:pt x="132" y="512"/>
                  </a:cubicBezTo>
                  <a:cubicBezTo>
                    <a:pt x="147" y="512"/>
                    <a:pt x="160" y="512"/>
                    <a:pt x="173" y="512"/>
                  </a:cubicBezTo>
                  <a:cubicBezTo>
                    <a:pt x="173" y="498"/>
                    <a:pt x="173" y="486"/>
                    <a:pt x="173" y="472"/>
                  </a:cubicBezTo>
                  <a:close/>
                  <a:moveTo>
                    <a:pt x="134" y="103"/>
                  </a:moveTo>
                  <a:cubicBezTo>
                    <a:pt x="134" y="103"/>
                    <a:pt x="134" y="103"/>
                    <a:pt x="134" y="103"/>
                  </a:cubicBezTo>
                  <a:cubicBezTo>
                    <a:pt x="148" y="103"/>
                    <a:pt x="161" y="103"/>
                    <a:pt x="174" y="102"/>
                  </a:cubicBezTo>
                  <a:cubicBezTo>
                    <a:pt x="188" y="102"/>
                    <a:pt x="197" y="94"/>
                    <a:pt x="197" y="80"/>
                  </a:cubicBezTo>
                  <a:cubicBezTo>
                    <a:pt x="197" y="65"/>
                    <a:pt x="187" y="58"/>
                    <a:pt x="174" y="58"/>
                  </a:cubicBezTo>
                  <a:cubicBezTo>
                    <a:pt x="150" y="57"/>
                    <a:pt x="126" y="57"/>
                    <a:pt x="102" y="58"/>
                  </a:cubicBezTo>
                  <a:cubicBezTo>
                    <a:pt x="86" y="58"/>
                    <a:pt x="77" y="67"/>
                    <a:pt x="77" y="83"/>
                  </a:cubicBezTo>
                  <a:cubicBezTo>
                    <a:pt x="78" y="98"/>
                    <a:pt x="89" y="103"/>
                    <a:pt x="102" y="103"/>
                  </a:cubicBezTo>
                  <a:cubicBezTo>
                    <a:pt x="113" y="103"/>
                    <a:pt x="124" y="103"/>
                    <a:pt x="134" y="103"/>
                  </a:cubicBezTo>
                  <a:close/>
                  <a:moveTo>
                    <a:pt x="334" y="526"/>
                  </a:moveTo>
                  <a:cubicBezTo>
                    <a:pt x="334" y="510"/>
                    <a:pt x="296" y="484"/>
                    <a:pt x="281" y="490"/>
                  </a:cubicBezTo>
                  <a:cubicBezTo>
                    <a:pt x="279" y="490"/>
                    <a:pt x="277" y="492"/>
                    <a:pt x="276" y="493"/>
                  </a:cubicBezTo>
                  <a:cubicBezTo>
                    <a:pt x="268" y="498"/>
                    <a:pt x="258" y="503"/>
                    <a:pt x="252" y="510"/>
                  </a:cubicBezTo>
                  <a:cubicBezTo>
                    <a:pt x="247" y="517"/>
                    <a:pt x="245" y="528"/>
                    <a:pt x="246" y="536"/>
                  </a:cubicBezTo>
                  <a:cubicBezTo>
                    <a:pt x="249" y="548"/>
                    <a:pt x="259" y="548"/>
                    <a:pt x="270" y="546"/>
                  </a:cubicBezTo>
                  <a:cubicBezTo>
                    <a:pt x="282" y="544"/>
                    <a:pt x="296" y="543"/>
                    <a:pt x="308" y="546"/>
                  </a:cubicBezTo>
                  <a:cubicBezTo>
                    <a:pt x="324" y="548"/>
                    <a:pt x="334" y="542"/>
                    <a:pt x="334" y="526"/>
                  </a:cubicBezTo>
                  <a:close/>
                  <a:moveTo>
                    <a:pt x="287" y="458"/>
                  </a:moveTo>
                  <a:cubicBezTo>
                    <a:pt x="279" y="449"/>
                    <a:pt x="273" y="443"/>
                    <a:pt x="267" y="437"/>
                  </a:cubicBezTo>
                  <a:cubicBezTo>
                    <a:pt x="263" y="443"/>
                    <a:pt x="255" y="449"/>
                    <a:pt x="256" y="454"/>
                  </a:cubicBezTo>
                  <a:cubicBezTo>
                    <a:pt x="257" y="462"/>
                    <a:pt x="265" y="468"/>
                    <a:pt x="270" y="475"/>
                  </a:cubicBezTo>
                  <a:cubicBezTo>
                    <a:pt x="275" y="470"/>
                    <a:pt x="279" y="465"/>
                    <a:pt x="287" y="458"/>
                  </a:cubicBezTo>
                  <a:close/>
                  <a:moveTo>
                    <a:pt x="313" y="435"/>
                  </a:moveTo>
                  <a:cubicBezTo>
                    <a:pt x="310" y="435"/>
                    <a:pt x="308" y="435"/>
                    <a:pt x="305" y="435"/>
                  </a:cubicBezTo>
                  <a:cubicBezTo>
                    <a:pt x="302" y="442"/>
                    <a:pt x="296" y="450"/>
                    <a:pt x="295" y="458"/>
                  </a:cubicBezTo>
                  <a:cubicBezTo>
                    <a:pt x="295" y="463"/>
                    <a:pt x="303" y="469"/>
                    <a:pt x="306" y="475"/>
                  </a:cubicBezTo>
                  <a:cubicBezTo>
                    <a:pt x="312" y="468"/>
                    <a:pt x="319" y="462"/>
                    <a:pt x="321" y="454"/>
                  </a:cubicBezTo>
                  <a:cubicBezTo>
                    <a:pt x="322" y="449"/>
                    <a:pt x="316" y="442"/>
                    <a:pt x="313" y="435"/>
                  </a:cubicBezTo>
                  <a:close/>
                  <a:moveTo>
                    <a:pt x="261" y="486"/>
                  </a:moveTo>
                  <a:cubicBezTo>
                    <a:pt x="251" y="477"/>
                    <a:pt x="245" y="472"/>
                    <a:pt x="239" y="466"/>
                  </a:cubicBezTo>
                  <a:cubicBezTo>
                    <a:pt x="235" y="471"/>
                    <a:pt x="227" y="477"/>
                    <a:pt x="228" y="480"/>
                  </a:cubicBezTo>
                  <a:cubicBezTo>
                    <a:pt x="231" y="487"/>
                    <a:pt x="237" y="493"/>
                    <a:pt x="243" y="497"/>
                  </a:cubicBezTo>
                  <a:cubicBezTo>
                    <a:pt x="245" y="498"/>
                    <a:pt x="252" y="492"/>
                    <a:pt x="261" y="486"/>
                  </a:cubicBezTo>
                  <a:close/>
                  <a:moveTo>
                    <a:pt x="350" y="483"/>
                  </a:moveTo>
                  <a:cubicBezTo>
                    <a:pt x="352" y="479"/>
                    <a:pt x="354" y="476"/>
                    <a:pt x="356" y="473"/>
                  </a:cubicBezTo>
                  <a:cubicBezTo>
                    <a:pt x="350" y="470"/>
                    <a:pt x="342" y="465"/>
                    <a:pt x="338" y="467"/>
                  </a:cubicBezTo>
                  <a:cubicBezTo>
                    <a:pt x="332" y="470"/>
                    <a:pt x="326" y="478"/>
                    <a:pt x="323" y="485"/>
                  </a:cubicBezTo>
                  <a:cubicBezTo>
                    <a:pt x="322" y="488"/>
                    <a:pt x="329" y="494"/>
                    <a:pt x="333" y="498"/>
                  </a:cubicBezTo>
                  <a:cubicBezTo>
                    <a:pt x="339" y="493"/>
                    <a:pt x="345" y="488"/>
                    <a:pt x="350" y="48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9B27D80D-2896-41F1-AE17-86F2478BAF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62901" y="2119313"/>
              <a:ext cx="493713" cy="536575"/>
            </a:xfrm>
            <a:custGeom>
              <a:avLst/>
              <a:gdLst>
                <a:gd name="T0" fmla="*/ 36 w 580"/>
                <a:gd name="T1" fmla="*/ 270 h 630"/>
                <a:gd name="T2" fmla="*/ 7 w 580"/>
                <a:gd name="T3" fmla="*/ 243 h 630"/>
                <a:gd name="T4" fmla="*/ 60 w 580"/>
                <a:gd name="T5" fmla="*/ 138 h 630"/>
                <a:gd name="T6" fmla="*/ 133 w 580"/>
                <a:gd name="T7" fmla="*/ 98 h 630"/>
                <a:gd name="T8" fmla="*/ 155 w 580"/>
                <a:gd name="T9" fmla="*/ 101 h 630"/>
                <a:gd name="T10" fmla="*/ 159 w 580"/>
                <a:gd name="T11" fmla="*/ 106 h 630"/>
                <a:gd name="T12" fmla="*/ 238 w 580"/>
                <a:gd name="T13" fmla="*/ 123 h 630"/>
                <a:gd name="T14" fmla="*/ 265 w 580"/>
                <a:gd name="T15" fmla="*/ 106 h 630"/>
                <a:gd name="T16" fmla="*/ 423 w 580"/>
                <a:gd name="T17" fmla="*/ 115 h 630"/>
                <a:gd name="T18" fmla="*/ 453 w 580"/>
                <a:gd name="T19" fmla="*/ 109 h 630"/>
                <a:gd name="T20" fmla="*/ 543 w 580"/>
                <a:gd name="T21" fmla="*/ 12 h 630"/>
                <a:gd name="T22" fmla="*/ 570 w 580"/>
                <a:gd name="T23" fmla="*/ 0 h 630"/>
                <a:gd name="T24" fmla="*/ 579 w 580"/>
                <a:gd name="T25" fmla="*/ 27 h 630"/>
                <a:gd name="T26" fmla="*/ 580 w 580"/>
                <a:gd name="T27" fmla="*/ 335 h 630"/>
                <a:gd name="T28" fmla="*/ 257 w 580"/>
                <a:gd name="T29" fmla="*/ 598 h 630"/>
                <a:gd name="T30" fmla="*/ 100 w 580"/>
                <a:gd name="T31" fmla="*/ 507 h 630"/>
                <a:gd name="T32" fmla="*/ 76 w 580"/>
                <a:gd name="T33" fmla="*/ 492 h 630"/>
                <a:gd name="T34" fmla="*/ 24 w 580"/>
                <a:gd name="T35" fmla="*/ 317 h 630"/>
                <a:gd name="T36" fmla="*/ 35 w 580"/>
                <a:gd name="T37" fmla="*/ 292 h 630"/>
                <a:gd name="T38" fmla="*/ 36 w 580"/>
                <a:gd name="T39" fmla="*/ 270 h 630"/>
                <a:gd name="T40" fmla="*/ 422 w 580"/>
                <a:gd name="T41" fmla="*/ 128 h 630"/>
                <a:gd name="T42" fmla="*/ 331 w 580"/>
                <a:gd name="T43" fmla="*/ 111 h 630"/>
                <a:gd name="T44" fmla="*/ 255 w 580"/>
                <a:gd name="T45" fmla="*/ 137 h 630"/>
                <a:gd name="T46" fmla="*/ 55 w 580"/>
                <a:gd name="T47" fmla="*/ 311 h 630"/>
                <a:gd name="T48" fmla="*/ 39 w 580"/>
                <a:gd name="T49" fmla="*/ 332 h 630"/>
                <a:gd name="T50" fmla="*/ 75 w 580"/>
                <a:gd name="T51" fmla="*/ 465 h 630"/>
                <a:gd name="T52" fmla="*/ 104 w 580"/>
                <a:gd name="T53" fmla="*/ 472 h 630"/>
                <a:gd name="T54" fmla="*/ 277 w 580"/>
                <a:gd name="T55" fmla="*/ 351 h 630"/>
                <a:gd name="T56" fmla="*/ 422 w 580"/>
                <a:gd name="T57" fmla="*/ 128 h 630"/>
                <a:gd name="T58" fmla="*/ 402 w 580"/>
                <a:gd name="T59" fmla="*/ 482 h 630"/>
                <a:gd name="T60" fmla="*/ 396 w 580"/>
                <a:gd name="T61" fmla="*/ 500 h 630"/>
                <a:gd name="T62" fmla="*/ 354 w 580"/>
                <a:gd name="T63" fmla="*/ 524 h 630"/>
                <a:gd name="T64" fmla="*/ 320 w 580"/>
                <a:gd name="T65" fmla="*/ 485 h 630"/>
                <a:gd name="T66" fmla="*/ 320 w 580"/>
                <a:gd name="T67" fmla="*/ 434 h 630"/>
                <a:gd name="T68" fmla="*/ 348 w 580"/>
                <a:gd name="T69" fmla="*/ 422 h 630"/>
                <a:gd name="T70" fmla="*/ 349 w 580"/>
                <a:gd name="T71" fmla="*/ 390 h 630"/>
                <a:gd name="T72" fmla="*/ 265 w 580"/>
                <a:gd name="T73" fmla="*/ 392 h 630"/>
                <a:gd name="T74" fmla="*/ 266 w 580"/>
                <a:gd name="T75" fmla="*/ 421 h 630"/>
                <a:gd name="T76" fmla="*/ 296 w 580"/>
                <a:gd name="T77" fmla="*/ 434 h 630"/>
                <a:gd name="T78" fmla="*/ 296 w 580"/>
                <a:gd name="T79" fmla="*/ 471 h 630"/>
                <a:gd name="T80" fmla="*/ 296 w 580"/>
                <a:gd name="T81" fmla="*/ 483 h 630"/>
                <a:gd name="T82" fmla="*/ 259 w 580"/>
                <a:gd name="T83" fmla="*/ 524 h 630"/>
                <a:gd name="T84" fmla="*/ 217 w 580"/>
                <a:gd name="T85" fmla="*/ 495 h 630"/>
                <a:gd name="T86" fmla="*/ 192 w 580"/>
                <a:gd name="T87" fmla="*/ 485 h 630"/>
                <a:gd name="T88" fmla="*/ 232 w 580"/>
                <a:gd name="T89" fmla="*/ 541 h 630"/>
                <a:gd name="T90" fmla="*/ 308 w 580"/>
                <a:gd name="T91" fmla="*/ 520 h 630"/>
                <a:gd name="T92" fmla="*/ 386 w 580"/>
                <a:gd name="T93" fmla="*/ 540 h 630"/>
                <a:gd name="T94" fmla="*/ 422 w 580"/>
                <a:gd name="T95" fmla="*/ 483 h 630"/>
                <a:gd name="T96" fmla="*/ 402 w 580"/>
                <a:gd name="T97" fmla="*/ 482 h 630"/>
                <a:gd name="T98" fmla="*/ 110 w 580"/>
                <a:gd name="T99" fmla="*/ 135 h 630"/>
                <a:gd name="T100" fmla="*/ 32 w 580"/>
                <a:gd name="T101" fmla="*/ 250 h 630"/>
                <a:gd name="T102" fmla="*/ 110 w 580"/>
                <a:gd name="T103" fmla="*/ 135 h 630"/>
                <a:gd name="T104" fmla="*/ 451 w 580"/>
                <a:gd name="T105" fmla="*/ 358 h 630"/>
                <a:gd name="T106" fmla="*/ 471 w 580"/>
                <a:gd name="T107" fmla="*/ 333 h 630"/>
                <a:gd name="T108" fmla="*/ 446 w 580"/>
                <a:gd name="T109" fmla="*/ 309 h 630"/>
                <a:gd name="T110" fmla="*/ 421 w 580"/>
                <a:gd name="T111" fmla="*/ 332 h 630"/>
                <a:gd name="T112" fmla="*/ 451 w 580"/>
                <a:gd name="T113" fmla="*/ 35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0" h="630">
                  <a:moveTo>
                    <a:pt x="36" y="270"/>
                  </a:moveTo>
                  <a:cubicBezTo>
                    <a:pt x="14" y="271"/>
                    <a:pt x="9" y="259"/>
                    <a:pt x="7" y="243"/>
                  </a:cubicBezTo>
                  <a:cubicBezTo>
                    <a:pt x="0" y="194"/>
                    <a:pt x="17" y="161"/>
                    <a:pt x="60" y="138"/>
                  </a:cubicBezTo>
                  <a:cubicBezTo>
                    <a:pt x="84" y="125"/>
                    <a:pt x="109" y="112"/>
                    <a:pt x="133" y="98"/>
                  </a:cubicBezTo>
                  <a:cubicBezTo>
                    <a:pt x="142" y="92"/>
                    <a:pt x="149" y="92"/>
                    <a:pt x="155" y="101"/>
                  </a:cubicBezTo>
                  <a:cubicBezTo>
                    <a:pt x="156" y="103"/>
                    <a:pt x="158" y="104"/>
                    <a:pt x="159" y="106"/>
                  </a:cubicBezTo>
                  <a:cubicBezTo>
                    <a:pt x="179" y="141"/>
                    <a:pt x="210" y="128"/>
                    <a:pt x="238" y="123"/>
                  </a:cubicBezTo>
                  <a:cubicBezTo>
                    <a:pt x="248" y="122"/>
                    <a:pt x="256" y="110"/>
                    <a:pt x="265" y="106"/>
                  </a:cubicBezTo>
                  <a:cubicBezTo>
                    <a:pt x="319" y="83"/>
                    <a:pt x="372" y="90"/>
                    <a:pt x="423" y="115"/>
                  </a:cubicBezTo>
                  <a:cubicBezTo>
                    <a:pt x="437" y="122"/>
                    <a:pt x="444" y="119"/>
                    <a:pt x="453" y="109"/>
                  </a:cubicBezTo>
                  <a:cubicBezTo>
                    <a:pt x="483" y="76"/>
                    <a:pt x="512" y="44"/>
                    <a:pt x="543" y="12"/>
                  </a:cubicBezTo>
                  <a:cubicBezTo>
                    <a:pt x="550" y="6"/>
                    <a:pt x="561" y="4"/>
                    <a:pt x="570" y="0"/>
                  </a:cubicBezTo>
                  <a:cubicBezTo>
                    <a:pt x="573" y="9"/>
                    <a:pt x="579" y="18"/>
                    <a:pt x="579" y="27"/>
                  </a:cubicBezTo>
                  <a:cubicBezTo>
                    <a:pt x="580" y="130"/>
                    <a:pt x="580" y="232"/>
                    <a:pt x="580" y="335"/>
                  </a:cubicBezTo>
                  <a:cubicBezTo>
                    <a:pt x="578" y="504"/>
                    <a:pt x="423" y="630"/>
                    <a:pt x="257" y="598"/>
                  </a:cubicBezTo>
                  <a:cubicBezTo>
                    <a:pt x="194" y="586"/>
                    <a:pt x="142" y="555"/>
                    <a:pt x="100" y="507"/>
                  </a:cubicBezTo>
                  <a:cubicBezTo>
                    <a:pt x="94" y="501"/>
                    <a:pt x="83" y="498"/>
                    <a:pt x="76" y="492"/>
                  </a:cubicBezTo>
                  <a:cubicBezTo>
                    <a:pt x="28" y="455"/>
                    <a:pt x="3" y="373"/>
                    <a:pt x="24" y="317"/>
                  </a:cubicBezTo>
                  <a:cubicBezTo>
                    <a:pt x="27" y="309"/>
                    <a:pt x="33" y="301"/>
                    <a:pt x="35" y="292"/>
                  </a:cubicBezTo>
                  <a:cubicBezTo>
                    <a:pt x="37" y="286"/>
                    <a:pt x="36" y="279"/>
                    <a:pt x="36" y="270"/>
                  </a:cubicBezTo>
                  <a:close/>
                  <a:moveTo>
                    <a:pt x="422" y="128"/>
                  </a:moveTo>
                  <a:cubicBezTo>
                    <a:pt x="389" y="121"/>
                    <a:pt x="360" y="113"/>
                    <a:pt x="331" y="111"/>
                  </a:cubicBezTo>
                  <a:cubicBezTo>
                    <a:pt x="304" y="110"/>
                    <a:pt x="274" y="111"/>
                    <a:pt x="255" y="137"/>
                  </a:cubicBezTo>
                  <a:cubicBezTo>
                    <a:pt x="201" y="209"/>
                    <a:pt x="134" y="267"/>
                    <a:pt x="55" y="311"/>
                  </a:cubicBezTo>
                  <a:cubicBezTo>
                    <a:pt x="48" y="315"/>
                    <a:pt x="42" y="324"/>
                    <a:pt x="39" y="332"/>
                  </a:cubicBezTo>
                  <a:cubicBezTo>
                    <a:pt x="25" y="383"/>
                    <a:pt x="45" y="426"/>
                    <a:pt x="75" y="465"/>
                  </a:cubicBezTo>
                  <a:cubicBezTo>
                    <a:pt x="83" y="476"/>
                    <a:pt x="91" y="477"/>
                    <a:pt x="104" y="472"/>
                  </a:cubicBezTo>
                  <a:cubicBezTo>
                    <a:pt x="171" y="445"/>
                    <a:pt x="228" y="404"/>
                    <a:pt x="277" y="351"/>
                  </a:cubicBezTo>
                  <a:cubicBezTo>
                    <a:pt x="337" y="287"/>
                    <a:pt x="384" y="215"/>
                    <a:pt x="422" y="128"/>
                  </a:cubicBezTo>
                  <a:close/>
                  <a:moveTo>
                    <a:pt x="402" y="482"/>
                  </a:moveTo>
                  <a:cubicBezTo>
                    <a:pt x="400" y="489"/>
                    <a:pt x="399" y="495"/>
                    <a:pt x="396" y="500"/>
                  </a:cubicBezTo>
                  <a:cubicBezTo>
                    <a:pt x="389" y="516"/>
                    <a:pt x="370" y="527"/>
                    <a:pt x="354" y="524"/>
                  </a:cubicBezTo>
                  <a:cubicBezTo>
                    <a:pt x="336" y="520"/>
                    <a:pt x="320" y="503"/>
                    <a:pt x="320" y="485"/>
                  </a:cubicBezTo>
                  <a:cubicBezTo>
                    <a:pt x="319" y="468"/>
                    <a:pt x="320" y="451"/>
                    <a:pt x="320" y="434"/>
                  </a:cubicBezTo>
                  <a:cubicBezTo>
                    <a:pt x="330" y="430"/>
                    <a:pt x="340" y="427"/>
                    <a:pt x="348" y="422"/>
                  </a:cubicBezTo>
                  <a:cubicBezTo>
                    <a:pt x="363" y="412"/>
                    <a:pt x="363" y="401"/>
                    <a:pt x="349" y="390"/>
                  </a:cubicBezTo>
                  <a:cubicBezTo>
                    <a:pt x="330" y="376"/>
                    <a:pt x="283" y="377"/>
                    <a:pt x="265" y="392"/>
                  </a:cubicBezTo>
                  <a:cubicBezTo>
                    <a:pt x="253" y="402"/>
                    <a:pt x="253" y="412"/>
                    <a:pt x="266" y="421"/>
                  </a:cubicBezTo>
                  <a:cubicBezTo>
                    <a:pt x="275" y="426"/>
                    <a:pt x="285" y="429"/>
                    <a:pt x="296" y="434"/>
                  </a:cubicBezTo>
                  <a:cubicBezTo>
                    <a:pt x="296" y="446"/>
                    <a:pt x="296" y="459"/>
                    <a:pt x="296" y="471"/>
                  </a:cubicBezTo>
                  <a:cubicBezTo>
                    <a:pt x="296" y="475"/>
                    <a:pt x="296" y="479"/>
                    <a:pt x="296" y="483"/>
                  </a:cubicBezTo>
                  <a:cubicBezTo>
                    <a:pt x="295" y="505"/>
                    <a:pt x="280" y="521"/>
                    <a:pt x="259" y="524"/>
                  </a:cubicBezTo>
                  <a:cubicBezTo>
                    <a:pt x="242" y="526"/>
                    <a:pt x="221" y="514"/>
                    <a:pt x="217" y="495"/>
                  </a:cubicBezTo>
                  <a:cubicBezTo>
                    <a:pt x="212" y="476"/>
                    <a:pt x="203" y="482"/>
                    <a:pt x="192" y="485"/>
                  </a:cubicBezTo>
                  <a:cubicBezTo>
                    <a:pt x="195" y="512"/>
                    <a:pt x="208" y="532"/>
                    <a:pt x="232" y="541"/>
                  </a:cubicBezTo>
                  <a:cubicBezTo>
                    <a:pt x="262" y="552"/>
                    <a:pt x="287" y="543"/>
                    <a:pt x="308" y="520"/>
                  </a:cubicBezTo>
                  <a:cubicBezTo>
                    <a:pt x="330" y="544"/>
                    <a:pt x="356" y="553"/>
                    <a:pt x="386" y="540"/>
                  </a:cubicBezTo>
                  <a:cubicBezTo>
                    <a:pt x="409" y="530"/>
                    <a:pt x="421" y="511"/>
                    <a:pt x="422" y="483"/>
                  </a:cubicBezTo>
                  <a:cubicBezTo>
                    <a:pt x="415" y="483"/>
                    <a:pt x="409" y="482"/>
                    <a:pt x="402" y="482"/>
                  </a:cubicBezTo>
                  <a:close/>
                  <a:moveTo>
                    <a:pt x="110" y="135"/>
                  </a:moveTo>
                  <a:cubicBezTo>
                    <a:pt x="41" y="156"/>
                    <a:pt x="1" y="215"/>
                    <a:pt x="32" y="250"/>
                  </a:cubicBezTo>
                  <a:cubicBezTo>
                    <a:pt x="58" y="212"/>
                    <a:pt x="84" y="174"/>
                    <a:pt x="110" y="135"/>
                  </a:cubicBezTo>
                  <a:close/>
                  <a:moveTo>
                    <a:pt x="451" y="358"/>
                  </a:moveTo>
                  <a:cubicBezTo>
                    <a:pt x="464" y="356"/>
                    <a:pt x="470" y="346"/>
                    <a:pt x="471" y="333"/>
                  </a:cubicBezTo>
                  <a:cubicBezTo>
                    <a:pt x="472" y="319"/>
                    <a:pt x="460" y="308"/>
                    <a:pt x="446" y="309"/>
                  </a:cubicBezTo>
                  <a:cubicBezTo>
                    <a:pt x="431" y="309"/>
                    <a:pt x="422" y="318"/>
                    <a:pt x="421" y="332"/>
                  </a:cubicBezTo>
                  <a:cubicBezTo>
                    <a:pt x="420" y="345"/>
                    <a:pt x="435" y="358"/>
                    <a:pt x="451" y="35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7950F935-5363-44A0-B0DE-19164B8EE1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3638" y="1017588"/>
              <a:ext cx="463550" cy="536575"/>
            </a:xfrm>
            <a:custGeom>
              <a:avLst/>
              <a:gdLst>
                <a:gd name="T0" fmla="*/ 405 w 544"/>
                <a:gd name="T1" fmla="*/ 354 h 629"/>
                <a:gd name="T2" fmla="*/ 377 w 544"/>
                <a:gd name="T3" fmla="*/ 300 h 629"/>
                <a:gd name="T4" fmla="*/ 377 w 544"/>
                <a:gd name="T5" fmla="*/ 256 h 629"/>
                <a:gd name="T6" fmla="*/ 345 w 544"/>
                <a:gd name="T7" fmla="*/ 225 h 629"/>
                <a:gd name="T8" fmla="*/ 314 w 544"/>
                <a:gd name="T9" fmla="*/ 258 h 629"/>
                <a:gd name="T10" fmla="*/ 314 w 544"/>
                <a:gd name="T11" fmla="*/ 290 h 629"/>
                <a:gd name="T12" fmla="*/ 278 w 544"/>
                <a:gd name="T13" fmla="*/ 361 h 629"/>
                <a:gd name="T14" fmla="*/ 217 w 544"/>
                <a:gd name="T15" fmla="*/ 482 h 629"/>
                <a:gd name="T16" fmla="*/ 217 w 544"/>
                <a:gd name="T17" fmla="*/ 546 h 629"/>
                <a:gd name="T18" fmla="*/ 129 w 544"/>
                <a:gd name="T19" fmla="*/ 420 h 629"/>
                <a:gd name="T20" fmla="*/ 129 w 544"/>
                <a:gd name="T21" fmla="*/ 557 h 629"/>
                <a:gd name="T22" fmla="*/ 52 w 544"/>
                <a:gd name="T23" fmla="*/ 621 h 629"/>
                <a:gd name="T24" fmla="*/ 2 w 544"/>
                <a:gd name="T25" fmla="*/ 560 h 629"/>
                <a:gd name="T26" fmla="*/ 2 w 544"/>
                <a:gd name="T27" fmla="*/ 291 h 629"/>
                <a:gd name="T28" fmla="*/ 116 w 544"/>
                <a:gd name="T29" fmla="*/ 170 h 629"/>
                <a:gd name="T30" fmla="*/ 139 w 544"/>
                <a:gd name="T31" fmla="*/ 152 h 629"/>
                <a:gd name="T32" fmla="*/ 328 w 544"/>
                <a:gd name="T33" fmla="*/ 5 h 629"/>
                <a:gd name="T34" fmla="*/ 543 w 544"/>
                <a:gd name="T35" fmla="*/ 128 h 629"/>
                <a:gd name="T36" fmla="*/ 543 w 544"/>
                <a:gd name="T37" fmla="*/ 134 h 629"/>
                <a:gd name="T38" fmla="*/ 405 w 544"/>
                <a:gd name="T39" fmla="*/ 354 h 629"/>
                <a:gd name="T40" fmla="*/ 169 w 544"/>
                <a:gd name="T41" fmla="*/ 299 h 629"/>
                <a:gd name="T42" fmla="*/ 217 w 544"/>
                <a:gd name="T43" fmla="*/ 348 h 629"/>
                <a:gd name="T44" fmla="*/ 265 w 544"/>
                <a:gd name="T45" fmla="*/ 299 h 629"/>
                <a:gd name="T46" fmla="*/ 217 w 544"/>
                <a:gd name="T47" fmla="*/ 251 h 629"/>
                <a:gd name="T48" fmla="*/ 169 w 544"/>
                <a:gd name="T49" fmla="*/ 299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4" h="629">
                  <a:moveTo>
                    <a:pt x="405" y="354"/>
                  </a:moveTo>
                  <a:cubicBezTo>
                    <a:pt x="389" y="337"/>
                    <a:pt x="378" y="322"/>
                    <a:pt x="377" y="300"/>
                  </a:cubicBezTo>
                  <a:cubicBezTo>
                    <a:pt x="377" y="286"/>
                    <a:pt x="378" y="271"/>
                    <a:pt x="377" y="256"/>
                  </a:cubicBezTo>
                  <a:cubicBezTo>
                    <a:pt x="376" y="237"/>
                    <a:pt x="362" y="224"/>
                    <a:pt x="345" y="225"/>
                  </a:cubicBezTo>
                  <a:cubicBezTo>
                    <a:pt x="329" y="225"/>
                    <a:pt x="315" y="240"/>
                    <a:pt x="314" y="258"/>
                  </a:cubicBezTo>
                  <a:cubicBezTo>
                    <a:pt x="313" y="269"/>
                    <a:pt x="313" y="279"/>
                    <a:pt x="314" y="290"/>
                  </a:cubicBezTo>
                  <a:cubicBezTo>
                    <a:pt x="317" y="321"/>
                    <a:pt x="302" y="344"/>
                    <a:pt x="278" y="361"/>
                  </a:cubicBezTo>
                  <a:cubicBezTo>
                    <a:pt x="235" y="390"/>
                    <a:pt x="216" y="430"/>
                    <a:pt x="217" y="482"/>
                  </a:cubicBezTo>
                  <a:cubicBezTo>
                    <a:pt x="218" y="503"/>
                    <a:pt x="217" y="524"/>
                    <a:pt x="217" y="546"/>
                  </a:cubicBezTo>
                  <a:cubicBezTo>
                    <a:pt x="184" y="531"/>
                    <a:pt x="153" y="486"/>
                    <a:pt x="129" y="420"/>
                  </a:cubicBezTo>
                  <a:cubicBezTo>
                    <a:pt x="129" y="466"/>
                    <a:pt x="130" y="511"/>
                    <a:pt x="129" y="557"/>
                  </a:cubicBezTo>
                  <a:cubicBezTo>
                    <a:pt x="128" y="601"/>
                    <a:pt x="94" y="629"/>
                    <a:pt x="52" y="621"/>
                  </a:cubicBezTo>
                  <a:cubicBezTo>
                    <a:pt x="23" y="616"/>
                    <a:pt x="2" y="592"/>
                    <a:pt x="2" y="560"/>
                  </a:cubicBezTo>
                  <a:cubicBezTo>
                    <a:pt x="1" y="470"/>
                    <a:pt x="0" y="380"/>
                    <a:pt x="2" y="291"/>
                  </a:cubicBezTo>
                  <a:cubicBezTo>
                    <a:pt x="3" y="227"/>
                    <a:pt x="50" y="178"/>
                    <a:pt x="116" y="170"/>
                  </a:cubicBezTo>
                  <a:cubicBezTo>
                    <a:pt x="129" y="169"/>
                    <a:pt x="135" y="166"/>
                    <a:pt x="139" y="152"/>
                  </a:cubicBezTo>
                  <a:cubicBezTo>
                    <a:pt x="165" y="72"/>
                    <a:pt x="246" y="9"/>
                    <a:pt x="328" y="5"/>
                  </a:cubicBezTo>
                  <a:cubicBezTo>
                    <a:pt x="422" y="0"/>
                    <a:pt x="507" y="48"/>
                    <a:pt x="543" y="128"/>
                  </a:cubicBezTo>
                  <a:cubicBezTo>
                    <a:pt x="544" y="130"/>
                    <a:pt x="543" y="132"/>
                    <a:pt x="543" y="134"/>
                  </a:cubicBezTo>
                  <a:cubicBezTo>
                    <a:pt x="441" y="151"/>
                    <a:pt x="375" y="239"/>
                    <a:pt x="405" y="354"/>
                  </a:cubicBezTo>
                  <a:close/>
                  <a:moveTo>
                    <a:pt x="169" y="299"/>
                  </a:moveTo>
                  <a:cubicBezTo>
                    <a:pt x="169" y="325"/>
                    <a:pt x="191" y="348"/>
                    <a:pt x="217" y="348"/>
                  </a:cubicBezTo>
                  <a:cubicBezTo>
                    <a:pt x="243" y="348"/>
                    <a:pt x="265" y="325"/>
                    <a:pt x="265" y="299"/>
                  </a:cubicBezTo>
                  <a:cubicBezTo>
                    <a:pt x="265" y="272"/>
                    <a:pt x="244" y="251"/>
                    <a:pt x="217" y="251"/>
                  </a:cubicBezTo>
                  <a:cubicBezTo>
                    <a:pt x="190" y="251"/>
                    <a:pt x="169" y="272"/>
                    <a:pt x="169" y="29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92B7EBBB-94A3-4AED-A660-CE8035472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6926" y="1128713"/>
              <a:ext cx="461963" cy="484187"/>
            </a:xfrm>
            <a:custGeom>
              <a:avLst/>
              <a:gdLst>
                <a:gd name="T0" fmla="*/ 272 w 542"/>
                <a:gd name="T1" fmla="*/ 0 h 568"/>
                <a:gd name="T2" fmla="*/ 414 w 542"/>
                <a:gd name="T3" fmla="*/ 143 h 568"/>
                <a:gd name="T4" fmla="*/ 528 w 542"/>
                <a:gd name="T5" fmla="*/ 258 h 568"/>
                <a:gd name="T6" fmla="*/ 541 w 542"/>
                <a:gd name="T7" fmla="*/ 289 h 568"/>
                <a:gd name="T8" fmla="*/ 541 w 542"/>
                <a:gd name="T9" fmla="*/ 547 h 568"/>
                <a:gd name="T10" fmla="*/ 541 w 542"/>
                <a:gd name="T11" fmla="*/ 568 h 568"/>
                <a:gd name="T12" fmla="*/ 423 w 542"/>
                <a:gd name="T13" fmla="*/ 568 h 568"/>
                <a:gd name="T14" fmla="*/ 422 w 542"/>
                <a:gd name="T15" fmla="*/ 417 h 568"/>
                <a:gd name="T16" fmla="*/ 418 w 542"/>
                <a:gd name="T17" fmla="*/ 367 h 568"/>
                <a:gd name="T18" fmla="*/ 254 w 542"/>
                <a:gd name="T19" fmla="*/ 251 h 568"/>
                <a:gd name="T20" fmla="*/ 118 w 542"/>
                <a:gd name="T21" fmla="*/ 404 h 568"/>
                <a:gd name="T22" fmla="*/ 118 w 542"/>
                <a:gd name="T23" fmla="*/ 567 h 568"/>
                <a:gd name="T24" fmla="*/ 2 w 542"/>
                <a:gd name="T25" fmla="*/ 567 h 568"/>
                <a:gd name="T26" fmla="*/ 1 w 542"/>
                <a:gd name="T27" fmla="*/ 551 h 568"/>
                <a:gd name="T28" fmla="*/ 1 w 542"/>
                <a:gd name="T29" fmla="*/ 285 h 568"/>
                <a:gd name="T30" fmla="*/ 9 w 542"/>
                <a:gd name="T31" fmla="*/ 262 h 568"/>
                <a:gd name="T32" fmla="*/ 263 w 542"/>
                <a:gd name="T33" fmla="*/ 7 h 568"/>
                <a:gd name="T34" fmla="*/ 272 w 542"/>
                <a:gd name="T35" fmla="*/ 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2" h="568">
                  <a:moveTo>
                    <a:pt x="272" y="0"/>
                  </a:moveTo>
                  <a:cubicBezTo>
                    <a:pt x="320" y="48"/>
                    <a:pt x="367" y="96"/>
                    <a:pt x="414" y="143"/>
                  </a:cubicBezTo>
                  <a:cubicBezTo>
                    <a:pt x="452" y="182"/>
                    <a:pt x="491" y="219"/>
                    <a:pt x="528" y="258"/>
                  </a:cubicBezTo>
                  <a:cubicBezTo>
                    <a:pt x="535" y="266"/>
                    <a:pt x="541" y="279"/>
                    <a:pt x="541" y="289"/>
                  </a:cubicBezTo>
                  <a:cubicBezTo>
                    <a:pt x="542" y="375"/>
                    <a:pt x="541" y="461"/>
                    <a:pt x="541" y="547"/>
                  </a:cubicBezTo>
                  <a:cubicBezTo>
                    <a:pt x="541" y="553"/>
                    <a:pt x="541" y="560"/>
                    <a:pt x="541" y="568"/>
                  </a:cubicBezTo>
                  <a:cubicBezTo>
                    <a:pt x="501" y="568"/>
                    <a:pt x="463" y="568"/>
                    <a:pt x="423" y="568"/>
                  </a:cubicBezTo>
                  <a:cubicBezTo>
                    <a:pt x="423" y="516"/>
                    <a:pt x="423" y="467"/>
                    <a:pt x="422" y="417"/>
                  </a:cubicBezTo>
                  <a:cubicBezTo>
                    <a:pt x="422" y="400"/>
                    <a:pt x="422" y="383"/>
                    <a:pt x="418" y="367"/>
                  </a:cubicBezTo>
                  <a:cubicBezTo>
                    <a:pt x="399" y="292"/>
                    <a:pt x="327" y="242"/>
                    <a:pt x="254" y="251"/>
                  </a:cubicBezTo>
                  <a:cubicBezTo>
                    <a:pt x="176" y="261"/>
                    <a:pt x="118" y="325"/>
                    <a:pt x="118" y="404"/>
                  </a:cubicBezTo>
                  <a:cubicBezTo>
                    <a:pt x="117" y="458"/>
                    <a:pt x="118" y="512"/>
                    <a:pt x="118" y="567"/>
                  </a:cubicBezTo>
                  <a:cubicBezTo>
                    <a:pt x="79" y="567"/>
                    <a:pt x="41" y="567"/>
                    <a:pt x="2" y="567"/>
                  </a:cubicBezTo>
                  <a:cubicBezTo>
                    <a:pt x="1" y="562"/>
                    <a:pt x="1" y="556"/>
                    <a:pt x="1" y="551"/>
                  </a:cubicBezTo>
                  <a:cubicBezTo>
                    <a:pt x="1" y="462"/>
                    <a:pt x="0" y="373"/>
                    <a:pt x="1" y="285"/>
                  </a:cubicBezTo>
                  <a:cubicBezTo>
                    <a:pt x="1" y="277"/>
                    <a:pt x="4" y="267"/>
                    <a:pt x="9" y="262"/>
                  </a:cubicBezTo>
                  <a:cubicBezTo>
                    <a:pt x="94" y="177"/>
                    <a:pt x="178" y="92"/>
                    <a:pt x="263" y="7"/>
                  </a:cubicBezTo>
                  <a:cubicBezTo>
                    <a:pt x="265" y="5"/>
                    <a:pt x="268" y="3"/>
                    <a:pt x="27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E9F40BCA-EDAC-4DAA-BF19-B0D66EF313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4176" y="2116138"/>
              <a:ext cx="484188" cy="598487"/>
            </a:xfrm>
            <a:custGeom>
              <a:avLst/>
              <a:gdLst>
                <a:gd name="T0" fmla="*/ 152 w 569"/>
                <a:gd name="T1" fmla="*/ 0 h 702"/>
                <a:gd name="T2" fmla="*/ 276 w 569"/>
                <a:gd name="T3" fmla="*/ 340 h 702"/>
                <a:gd name="T4" fmla="*/ 400 w 569"/>
                <a:gd name="T5" fmla="*/ 0 h 702"/>
                <a:gd name="T6" fmla="*/ 444 w 569"/>
                <a:gd name="T7" fmla="*/ 89 h 702"/>
                <a:gd name="T8" fmla="*/ 339 w 569"/>
                <a:gd name="T9" fmla="*/ 381 h 702"/>
                <a:gd name="T10" fmla="*/ 321 w 569"/>
                <a:gd name="T11" fmla="*/ 432 h 702"/>
                <a:gd name="T12" fmla="*/ 320 w 569"/>
                <a:gd name="T13" fmla="*/ 472 h 702"/>
                <a:gd name="T14" fmla="*/ 456 w 569"/>
                <a:gd name="T15" fmla="*/ 436 h 702"/>
                <a:gd name="T16" fmla="*/ 533 w 569"/>
                <a:gd name="T17" fmla="*/ 498 h 702"/>
                <a:gd name="T18" fmla="*/ 479 w 569"/>
                <a:gd name="T19" fmla="*/ 678 h 702"/>
                <a:gd name="T20" fmla="*/ 348 w 569"/>
                <a:gd name="T21" fmla="*/ 672 h 702"/>
                <a:gd name="T22" fmla="*/ 276 w 569"/>
                <a:gd name="T23" fmla="*/ 555 h 702"/>
                <a:gd name="T24" fmla="*/ 256 w 569"/>
                <a:gd name="T25" fmla="*/ 608 h 702"/>
                <a:gd name="T26" fmla="*/ 112 w 569"/>
                <a:gd name="T27" fmla="*/ 691 h 702"/>
                <a:gd name="T28" fmla="*/ 3 w 569"/>
                <a:gd name="T29" fmla="*/ 569 h 702"/>
                <a:gd name="T30" fmla="*/ 100 w 569"/>
                <a:gd name="T31" fmla="*/ 435 h 702"/>
                <a:gd name="T32" fmla="*/ 218 w 569"/>
                <a:gd name="T33" fmla="*/ 461 h 702"/>
                <a:gd name="T34" fmla="*/ 227 w 569"/>
                <a:gd name="T35" fmla="*/ 468 h 702"/>
                <a:gd name="T36" fmla="*/ 234 w 569"/>
                <a:gd name="T37" fmla="*/ 467 h 702"/>
                <a:gd name="T38" fmla="*/ 231 w 569"/>
                <a:gd name="T39" fmla="*/ 431 h 702"/>
                <a:gd name="T40" fmla="*/ 108 w 569"/>
                <a:gd name="T41" fmla="*/ 92 h 702"/>
                <a:gd name="T42" fmla="*/ 152 w 569"/>
                <a:gd name="T43" fmla="*/ 0 h 702"/>
                <a:gd name="T44" fmla="*/ 133 w 569"/>
                <a:gd name="T45" fmla="*/ 641 h 702"/>
                <a:gd name="T46" fmla="*/ 212 w 569"/>
                <a:gd name="T47" fmla="*/ 561 h 702"/>
                <a:gd name="T48" fmla="*/ 134 w 569"/>
                <a:gd name="T49" fmla="*/ 482 h 702"/>
                <a:gd name="T50" fmla="*/ 54 w 569"/>
                <a:gd name="T51" fmla="*/ 562 h 702"/>
                <a:gd name="T52" fmla="*/ 133 w 569"/>
                <a:gd name="T53" fmla="*/ 641 h 702"/>
                <a:gd name="T54" fmla="*/ 340 w 569"/>
                <a:gd name="T55" fmla="*/ 560 h 702"/>
                <a:gd name="T56" fmla="*/ 417 w 569"/>
                <a:gd name="T57" fmla="*/ 640 h 702"/>
                <a:gd name="T58" fmla="*/ 497 w 569"/>
                <a:gd name="T59" fmla="*/ 566 h 702"/>
                <a:gd name="T60" fmla="*/ 418 w 569"/>
                <a:gd name="T61" fmla="*/ 482 h 702"/>
                <a:gd name="T62" fmla="*/ 340 w 569"/>
                <a:gd name="T63" fmla="*/ 560 h 702"/>
                <a:gd name="T64" fmla="*/ 298 w 569"/>
                <a:gd name="T65" fmla="*/ 453 h 702"/>
                <a:gd name="T66" fmla="*/ 298 w 569"/>
                <a:gd name="T67" fmla="*/ 445 h 702"/>
                <a:gd name="T68" fmla="*/ 276 w 569"/>
                <a:gd name="T69" fmla="*/ 433 h 702"/>
                <a:gd name="T70" fmla="*/ 257 w 569"/>
                <a:gd name="T71" fmla="*/ 449 h 702"/>
                <a:gd name="T72" fmla="*/ 277 w 569"/>
                <a:gd name="T73" fmla="*/ 467 h 702"/>
                <a:gd name="T74" fmla="*/ 298 w 569"/>
                <a:gd name="T75" fmla="*/ 453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9" h="702">
                  <a:moveTo>
                    <a:pt x="152" y="0"/>
                  </a:moveTo>
                  <a:cubicBezTo>
                    <a:pt x="193" y="111"/>
                    <a:pt x="233" y="222"/>
                    <a:pt x="276" y="340"/>
                  </a:cubicBezTo>
                  <a:cubicBezTo>
                    <a:pt x="319" y="223"/>
                    <a:pt x="359" y="112"/>
                    <a:pt x="400" y="0"/>
                  </a:cubicBezTo>
                  <a:cubicBezTo>
                    <a:pt x="438" y="10"/>
                    <a:pt x="458" y="50"/>
                    <a:pt x="444" y="89"/>
                  </a:cubicBezTo>
                  <a:cubicBezTo>
                    <a:pt x="409" y="186"/>
                    <a:pt x="374" y="284"/>
                    <a:pt x="339" y="381"/>
                  </a:cubicBezTo>
                  <a:cubicBezTo>
                    <a:pt x="332" y="398"/>
                    <a:pt x="325" y="414"/>
                    <a:pt x="321" y="432"/>
                  </a:cubicBezTo>
                  <a:cubicBezTo>
                    <a:pt x="318" y="443"/>
                    <a:pt x="320" y="455"/>
                    <a:pt x="320" y="472"/>
                  </a:cubicBezTo>
                  <a:cubicBezTo>
                    <a:pt x="363" y="436"/>
                    <a:pt x="406" y="422"/>
                    <a:pt x="456" y="436"/>
                  </a:cubicBezTo>
                  <a:cubicBezTo>
                    <a:pt x="490" y="445"/>
                    <a:pt x="516" y="466"/>
                    <a:pt x="533" y="498"/>
                  </a:cubicBezTo>
                  <a:cubicBezTo>
                    <a:pt x="569" y="562"/>
                    <a:pt x="545" y="643"/>
                    <a:pt x="479" y="678"/>
                  </a:cubicBezTo>
                  <a:cubicBezTo>
                    <a:pt x="435" y="700"/>
                    <a:pt x="391" y="698"/>
                    <a:pt x="348" y="672"/>
                  </a:cubicBezTo>
                  <a:cubicBezTo>
                    <a:pt x="305" y="647"/>
                    <a:pt x="295" y="602"/>
                    <a:pt x="276" y="555"/>
                  </a:cubicBezTo>
                  <a:cubicBezTo>
                    <a:pt x="268" y="576"/>
                    <a:pt x="262" y="592"/>
                    <a:pt x="256" y="608"/>
                  </a:cubicBezTo>
                  <a:cubicBezTo>
                    <a:pt x="234" y="666"/>
                    <a:pt x="172" y="702"/>
                    <a:pt x="112" y="691"/>
                  </a:cubicBezTo>
                  <a:cubicBezTo>
                    <a:pt x="51" y="681"/>
                    <a:pt x="7" y="630"/>
                    <a:pt x="3" y="569"/>
                  </a:cubicBezTo>
                  <a:cubicBezTo>
                    <a:pt x="0" y="507"/>
                    <a:pt x="39" y="450"/>
                    <a:pt x="100" y="435"/>
                  </a:cubicBezTo>
                  <a:cubicBezTo>
                    <a:pt x="143" y="424"/>
                    <a:pt x="183" y="432"/>
                    <a:pt x="218" y="461"/>
                  </a:cubicBezTo>
                  <a:cubicBezTo>
                    <a:pt x="221" y="463"/>
                    <a:pt x="224" y="466"/>
                    <a:pt x="227" y="468"/>
                  </a:cubicBezTo>
                  <a:cubicBezTo>
                    <a:pt x="229" y="468"/>
                    <a:pt x="231" y="467"/>
                    <a:pt x="234" y="467"/>
                  </a:cubicBezTo>
                  <a:cubicBezTo>
                    <a:pt x="233" y="455"/>
                    <a:pt x="235" y="442"/>
                    <a:pt x="231" y="431"/>
                  </a:cubicBezTo>
                  <a:cubicBezTo>
                    <a:pt x="191" y="318"/>
                    <a:pt x="149" y="205"/>
                    <a:pt x="108" y="92"/>
                  </a:cubicBezTo>
                  <a:cubicBezTo>
                    <a:pt x="95" y="54"/>
                    <a:pt x="112" y="10"/>
                    <a:pt x="152" y="0"/>
                  </a:cubicBezTo>
                  <a:close/>
                  <a:moveTo>
                    <a:pt x="133" y="641"/>
                  </a:moveTo>
                  <a:cubicBezTo>
                    <a:pt x="178" y="641"/>
                    <a:pt x="212" y="606"/>
                    <a:pt x="212" y="561"/>
                  </a:cubicBezTo>
                  <a:cubicBezTo>
                    <a:pt x="212" y="517"/>
                    <a:pt x="179" y="483"/>
                    <a:pt x="134" y="482"/>
                  </a:cubicBezTo>
                  <a:cubicBezTo>
                    <a:pt x="90" y="482"/>
                    <a:pt x="55" y="517"/>
                    <a:pt x="54" y="562"/>
                  </a:cubicBezTo>
                  <a:cubicBezTo>
                    <a:pt x="54" y="604"/>
                    <a:pt x="91" y="641"/>
                    <a:pt x="133" y="641"/>
                  </a:cubicBezTo>
                  <a:close/>
                  <a:moveTo>
                    <a:pt x="340" y="560"/>
                  </a:moveTo>
                  <a:cubicBezTo>
                    <a:pt x="339" y="603"/>
                    <a:pt x="374" y="640"/>
                    <a:pt x="417" y="640"/>
                  </a:cubicBezTo>
                  <a:cubicBezTo>
                    <a:pt x="460" y="641"/>
                    <a:pt x="496" y="608"/>
                    <a:pt x="497" y="566"/>
                  </a:cubicBezTo>
                  <a:cubicBezTo>
                    <a:pt x="498" y="517"/>
                    <a:pt x="466" y="483"/>
                    <a:pt x="418" y="482"/>
                  </a:cubicBezTo>
                  <a:cubicBezTo>
                    <a:pt x="376" y="481"/>
                    <a:pt x="340" y="516"/>
                    <a:pt x="340" y="560"/>
                  </a:cubicBezTo>
                  <a:close/>
                  <a:moveTo>
                    <a:pt x="298" y="453"/>
                  </a:moveTo>
                  <a:cubicBezTo>
                    <a:pt x="298" y="450"/>
                    <a:pt x="298" y="447"/>
                    <a:pt x="298" y="445"/>
                  </a:cubicBezTo>
                  <a:cubicBezTo>
                    <a:pt x="291" y="440"/>
                    <a:pt x="283" y="432"/>
                    <a:pt x="276" y="433"/>
                  </a:cubicBezTo>
                  <a:cubicBezTo>
                    <a:pt x="269" y="434"/>
                    <a:pt x="263" y="444"/>
                    <a:pt x="257" y="449"/>
                  </a:cubicBezTo>
                  <a:cubicBezTo>
                    <a:pt x="264" y="456"/>
                    <a:pt x="270" y="466"/>
                    <a:pt x="277" y="467"/>
                  </a:cubicBezTo>
                  <a:cubicBezTo>
                    <a:pt x="283" y="468"/>
                    <a:pt x="291" y="458"/>
                    <a:pt x="298" y="45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FBEAF48F-A935-4AF7-BAEB-FA99B3E54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0513" y="4300538"/>
              <a:ext cx="601663" cy="592137"/>
            </a:xfrm>
            <a:custGeom>
              <a:avLst/>
              <a:gdLst>
                <a:gd name="T0" fmla="*/ 371 w 706"/>
                <a:gd name="T1" fmla="*/ 133 h 695"/>
                <a:gd name="T2" fmla="*/ 413 w 706"/>
                <a:gd name="T3" fmla="*/ 175 h 695"/>
                <a:gd name="T4" fmla="*/ 477 w 706"/>
                <a:gd name="T5" fmla="*/ 112 h 695"/>
                <a:gd name="T6" fmla="*/ 495 w 706"/>
                <a:gd name="T7" fmla="*/ 94 h 695"/>
                <a:gd name="T8" fmla="*/ 534 w 706"/>
                <a:gd name="T9" fmla="*/ 91 h 695"/>
                <a:gd name="T10" fmla="*/ 532 w 706"/>
                <a:gd name="T11" fmla="*/ 131 h 695"/>
                <a:gd name="T12" fmla="*/ 487 w 706"/>
                <a:gd name="T13" fmla="*/ 177 h 695"/>
                <a:gd name="T14" fmla="*/ 449 w 706"/>
                <a:gd name="T15" fmla="*/ 212 h 695"/>
                <a:gd name="T16" fmla="*/ 495 w 706"/>
                <a:gd name="T17" fmla="*/ 253 h 695"/>
                <a:gd name="T18" fmla="*/ 570 w 706"/>
                <a:gd name="T19" fmla="*/ 177 h 695"/>
                <a:gd name="T20" fmla="*/ 599 w 706"/>
                <a:gd name="T21" fmla="*/ 164 h 695"/>
                <a:gd name="T22" fmla="*/ 620 w 706"/>
                <a:gd name="T23" fmla="*/ 181 h 695"/>
                <a:gd name="T24" fmla="*/ 611 w 706"/>
                <a:gd name="T25" fmla="*/ 211 h 695"/>
                <a:gd name="T26" fmla="*/ 534 w 706"/>
                <a:gd name="T27" fmla="*/ 296 h 695"/>
                <a:gd name="T28" fmla="*/ 574 w 706"/>
                <a:gd name="T29" fmla="*/ 336 h 695"/>
                <a:gd name="T30" fmla="*/ 639 w 706"/>
                <a:gd name="T31" fmla="*/ 267 h 695"/>
                <a:gd name="T32" fmla="*/ 655 w 706"/>
                <a:gd name="T33" fmla="*/ 251 h 695"/>
                <a:gd name="T34" fmla="*/ 694 w 706"/>
                <a:gd name="T35" fmla="*/ 251 h 695"/>
                <a:gd name="T36" fmla="*/ 692 w 706"/>
                <a:gd name="T37" fmla="*/ 290 h 695"/>
                <a:gd name="T38" fmla="*/ 622 w 706"/>
                <a:gd name="T39" fmla="*/ 359 h 695"/>
                <a:gd name="T40" fmla="*/ 610 w 706"/>
                <a:gd name="T41" fmla="*/ 372 h 695"/>
                <a:gd name="T42" fmla="*/ 572 w 706"/>
                <a:gd name="T43" fmla="*/ 437 h 695"/>
                <a:gd name="T44" fmla="*/ 545 w 706"/>
                <a:gd name="T45" fmla="*/ 423 h 695"/>
                <a:gd name="T46" fmla="*/ 447 w 706"/>
                <a:gd name="T47" fmla="*/ 325 h 695"/>
                <a:gd name="T48" fmla="*/ 356 w 706"/>
                <a:gd name="T49" fmla="*/ 417 h 695"/>
                <a:gd name="T50" fmla="*/ 352 w 706"/>
                <a:gd name="T51" fmla="*/ 422 h 695"/>
                <a:gd name="T52" fmla="*/ 276 w 706"/>
                <a:gd name="T53" fmla="*/ 523 h 695"/>
                <a:gd name="T54" fmla="*/ 139 w 706"/>
                <a:gd name="T55" fmla="*/ 660 h 695"/>
                <a:gd name="T56" fmla="*/ 65 w 706"/>
                <a:gd name="T57" fmla="*/ 687 h 695"/>
                <a:gd name="T58" fmla="*/ 33 w 706"/>
                <a:gd name="T59" fmla="*/ 581 h 695"/>
                <a:gd name="T60" fmla="*/ 241 w 706"/>
                <a:gd name="T61" fmla="*/ 372 h 695"/>
                <a:gd name="T62" fmla="*/ 254 w 706"/>
                <a:gd name="T63" fmla="*/ 363 h 695"/>
                <a:gd name="T64" fmla="*/ 336 w 706"/>
                <a:gd name="T65" fmla="*/ 303 h 695"/>
                <a:gd name="T66" fmla="*/ 385 w 706"/>
                <a:gd name="T67" fmla="*/ 257 h 695"/>
                <a:gd name="T68" fmla="*/ 284 w 706"/>
                <a:gd name="T69" fmla="*/ 162 h 695"/>
                <a:gd name="T70" fmla="*/ 273 w 706"/>
                <a:gd name="T71" fmla="*/ 108 h 695"/>
                <a:gd name="T72" fmla="*/ 325 w 706"/>
                <a:gd name="T73" fmla="*/ 92 h 695"/>
                <a:gd name="T74" fmla="*/ 343 w 706"/>
                <a:gd name="T75" fmla="*/ 86 h 695"/>
                <a:gd name="T76" fmla="*/ 411 w 706"/>
                <a:gd name="T77" fmla="*/ 19 h 695"/>
                <a:gd name="T78" fmla="*/ 456 w 706"/>
                <a:gd name="T79" fmla="*/ 13 h 695"/>
                <a:gd name="T80" fmla="*/ 449 w 706"/>
                <a:gd name="T81" fmla="*/ 56 h 695"/>
                <a:gd name="T82" fmla="*/ 371 w 706"/>
                <a:gd name="T83" fmla="*/ 133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06" h="695">
                  <a:moveTo>
                    <a:pt x="371" y="133"/>
                  </a:moveTo>
                  <a:cubicBezTo>
                    <a:pt x="386" y="148"/>
                    <a:pt x="399" y="160"/>
                    <a:pt x="413" y="175"/>
                  </a:cubicBezTo>
                  <a:cubicBezTo>
                    <a:pt x="434" y="154"/>
                    <a:pt x="455" y="133"/>
                    <a:pt x="477" y="112"/>
                  </a:cubicBezTo>
                  <a:cubicBezTo>
                    <a:pt x="483" y="106"/>
                    <a:pt x="489" y="100"/>
                    <a:pt x="495" y="94"/>
                  </a:cubicBezTo>
                  <a:cubicBezTo>
                    <a:pt x="509" y="81"/>
                    <a:pt x="522" y="80"/>
                    <a:pt x="534" y="91"/>
                  </a:cubicBezTo>
                  <a:cubicBezTo>
                    <a:pt x="546" y="103"/>
                    <a:pt x="546" y="117"/>
                    <a:pt x="532" y="131"/>
                  </a:cubicBezTo>
                  <a:cubicBezTo>
                    <a:pt x="518" y="147"/>
                    <a:pt x="502" y="162"/>
                    <a:pt x="487" y="177"/>
                  </a:cubicBezTo>
                  <a:cubicBezTo>
                    <a:pt x="475" y="188"/>
                    <a:pt x="463" y="199"/>
                    <a:pt x="449" y="212"/>
                  </a:cubicBezTo>
                  <a:cubicBezTo>
                    <a:pt x="466" y="226"/>
                    <a:pt x="479" y="239"/>
                    <a:pt x="495" y="253"/>
                  </a:cubicBezTo>
                  <a:cubicBezTo>
                    <a:pt x="518" y="229"/>
                    <a:pt x="544" y="202"/>
                    <a:pt x="570" y="177"/>
                  </a:cubicBezTo>
                  <a:cubicBezTo>
                    <a:pt x="578" y="170"/>
                    <a:pt x="589" y="164"/>
                    <a:pt x="599" y="164"/>
                  </a:cubicBezTo>
                  <a:cubicBezTo>
                    <a:pt x="606" y="164"/>
                    <a:pt x="618" y="174"/>
                    <a:pt x="620" y="181"/>
                  </a:cubicBezTo>
                  <a:cubicBezTo>
                    <a:pt x="622" y="191"/>
                    <a:pt x="617" y="204"/>
                    <a:pt x="611" y="211"/>
                  </a:cubicBezTo>
                  <a:cubicBezTo>
                    <a:pt x="586" y="240"/>
                    <a:pt x="560" y="267"/>
                    <a:pt x="534" y="296"/>
                  </a:cubicBezTo>
                  <a:cubicBezTo>
                    <a:pt x="544" y="306"/>
                    <a:pt x="557" y="319"/>
                    <a:pt x="574" y="336"/>
                  </a:cubicBezTo>
                  <a:cubicBezTo>
                    <a:pt x="596" y="313"/>
                    <a:pt x="618" y="290"/>
                    <a:pt x="639" y="267"/>
                  </a:cubicBezTo>
                  <a:cubicBezTo>
                    <a:pt x="644" y="261"/>
                    <a:pt x="649" y="256"/>
                    <a:pt x="655" y="251"/>
                  </a:cubicBezTo>
                  <a:cubicBezTo>
                    <a:pt x="668" y="241"/>
                    <a:pt x="681" y="237"/>
                    <a:pt x="694" y="251"/>
                  </a:cubicBezTo>
                  <a:cubicBezTo>
                    <a:pt x="706" y="264"/>
                    <a:pt x="704" y="278"/>
                    <a:pt x="692" y="290"/>
                  </a:cubicBezTo>
                  <a:cubicBezTo>
                    <a:pt x="669" y="313"/>
                    <a:pt x="645" y="336"/>
                    <a:pt x="622" y="359"/>
                  </a:cubicBezTo>
                  <a:cubicBezTo>
                    <a:pt x="618" y="363"/>
                    <a:pt x="614" y="368"/>
                    <a:pt x="610" y="372"/>
                  </a:cubicBezTo>
                  <a:cubicBezTo>
                    <a:pt x="626" y="412"/>
                    <a:pt x="608" y="442"/>
                    <a:pt x="572" y="437"/>
                  </a:cubicBezTo>
                  <a:cubicBezTo>
                    <a:pt x="562" y="436"/>
                    <a:pt x="552" y="429"/>
                    <a:pt x="545" y="423"/>
                  </a:cubicBezTo>
                  <a:cubicBezTo>
                    <a:pt x="512" y="391"/>
                    <a:pt x="480" y="359"/>
                    <a:pt x="447" y="325"/>
                  </a:cubicBezTo>
                  <a:cubicBezTo>
                    <a:pt x="416" y="356"/>
                    <a:pt x="386" y="387"/>
                    <a:pt x="356" y="417"/>
                  </a:cubicBezTo>
                  <a:cubicBezTo>
                    <a:pt x="354" y="419"/>
                    <a:pt x="353" y="420"/>
                    <a:pt x="352" y="422"/>
                  </a:cubicBezTo>
                  <a:cubicBezTo>
                    <a:pt x="346" y="471"/>
                    <a:pt x="304" y="492"/>
                    <a:pt x="276" y="523"/>
                  </a:cubicBezTo>
                  <a:cubicBezTo>
                    <a:pt x="232" y="570"/>
                    <a:pt x="184" y="614"/>
                    <a:pt x="139" y="660"/>
                  </a:cubicBezTo>
                  <a:cubicBezTo>
                    <a:pt x="118" y="681"/>
                    <a:pt x="96" y="695"/>
                    <a:pt x="65" y="687"/>
                  </a:cubicBezTo>
                  <a:cubicBezTo>
                    <a:pt x="19" y="674"/>
                    <a:pt x="0" y="616"/>
                    <a:pt x="33" y="581"/>
                  </a:cubicBezTo>
                  <a:cubicBezTo>
                    <a:pt x="101" y="510"/>
                    <a:pt x="172" y="441"/>
                    <a:pt x="241" y="372"/>
                  </a:cubicBezTo>
                  <a:cubicBezTo>
                    <a:pt x="245" y="368"/>
                    <a:pt x="249" y="364"/>
                    <a:pt x="254" y="363"/>
                  </a:cubicBezTo>
                  <a:cubicBezTo>
                    <a:pt x="292" y="356"/>
                    <a:pt x="311" y="325"/>
                    <a:pt x="336" y="303"/>
                  </a:cubicBezTo>
                  <a:cubicBezTo>
                    <a:pt x="351" y="289"/>
                    <a:pt x="365" y="276"/>
                    <a:pt x="385" y="257"/>
                  </a:cubicBezTo>
                  <a:cubicBezTo>
                    <a:pt x="350" y="224"/>
                    <a:pt x="317" y="193"/>
                    <a:pt x="284" y="162"/>
                  </a:cubicBezTo>
                  <a:cubicBezTo>
                    <a:pt x="266" y="145"/>
                    <a:pt x="263" y="126"/>
                    <a:pt x="273" y="108"/>
                  </a:cubicBezTo>
                  <a:cubicBezTo>
                    <a:pt x="283" y="91"/>
                    <a:pt x="301" y="86"/>
                    <a:pt x="325" y="92"/>
                  </a:cubicBezTo>
                  <a:cubicBezTo>
                    <a:pt x="330" y="93"/>
                    <a:pt x="339" y="90"/>
                    <a:pt x="343" y="86"/>
                  </a:cubicBezTo>
                  <a:cubicBezTo>
                    <a:pt x="366" y="64"/>
                    <a:pt x="388" y="41"/>
                    <a:pt x="411" y="19"/>
                  </a:cubicBezTo>
                  <a:cubicBezTo>
                    <a:pt x="427" y="2"/>
                    <a:pt x="444" y="0"/>
                    <a:pt x="456" y="13"/>
                  </a:cubicBezTo>
                  <a:cubicBezTo>
                    <a:pt x="467" y="25"/>
                    <a:pt x="465" y="41"/>
                    <a:pt x="449" y="56"/>
                  </a:cubicBezTo>
                  <a:cubicBezTo>
                    <a:pt x="424" y="81"/>
                    <a:pt x="398" y="106"/>
                    <a:pt x="371" y="13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45B3968C-FB66-4EED-8417-953F250340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88201" y="3414713"/>
              <a:ext cx="442913" cy="358775"/>
            </a:xfrm>
            <a:custGeom>
              <a:avLst/>
              <a:gdLst>
                <a:gd name="T0" fmla="*/ 238 w 520"/>
                <a:gd name="T1" fmla="*/ 251 h 422"/>
                <a:gd name="T2" fmla="*/ 238 w 520"/>
                <a:gd name="T3" fmla="*/ 368 h 422"/>
                <a:gd name="T4" fmla="*/ 182 w 520"/>
                <a:gd name="T5" fmla="*/ 416 h 422"/>
                <a:gd name="T6" fmla="*/ 154 w 520"/>
                <a:gd name="T7" fmla="*/ 395 h 422"/>
                <a:gd name="T8" fmla="*/ 160 w 520"/>
                <a:gd name="T9" fmla="*/ 360 h 422"/>
                <a:gd name="T10" fmla="*/ 168 w 520"/>
                <a:gd name="T11" fmla="*/ 338 h 422"/>
                <a:gd name="T12" fmla="*/ 169 w 520"/>
                <a:gd name="T13" fmla="*/ 251 h 422"/>
                <a:gd name="T14" fmla="*/ 91 w 520"/>
                <a:gd name="T15" fmla="*/ 251 h 422"/>
                <a:gd name="T16" fmla="*/ 90 w 520"/>
                <a:gd name="T17" fmla="*/ 259 h 422"/>
                <a:gd name="T18" fmla="*/ 90 w 520"/>
                <a:gd name="T19" fmla="*/ 375 h 422"/>
                <a:gd name="T20" fmla="*/ 66 w 520"/>
                <a:gd name="T21" fmla="*/ 413 h 422"/>
                <a:gd name="T22" fmla="*/ 15 w 520"/>
                <a:gd name="T23" fmla="*/ 409 h 422"/>
                <a:gd name="T24" fmla="*/ 11 w 520"/>
                <a:gd name="T25" fmla="*/ 360 h 422"/>
                <a:gd name="T26" fmla="*/ 20 w 520"/>
                <a:gd name="T27" fmla="*/ 336 h 422"/>
                <a:gd name="T28" fmla="*/ 21 w 520"/>
                <a:gd name="T29" fmla="*/ 106 h 422"/>
                <a:gd name="T30" fmla="*/ 131 w 520"/>
                <a:gd name="T31" fmla="*/ 162 h 422"/>
                <a:gd name="T32" fmla="*/ 239 w 520"/>
                <a:gd name="T33" fmla="*/ 100 h 422"/>
                <a:gd name="T34" fmla="*/ 239 w 520"/>
                <a:gd name="T35" fmla="*/ 149 h 422"/>
                <a:gd name="T36" fmla="*/ 339 w 520"/>
                <a:gd name="T37" fmla="*/ 98 h 422"/>
                <a:gd name="T38" fmla="*/ 360 w 520"/>
                <a:gd name="T39" fmla="*/ 84 h 422"/>
                <a:gd name="T40" fmla="*/ 416 w 520"/>
                <a:gd name="T41" fmla="*/ 83 h 422"/>
                <a:gd name="T42" fmla="*/ 469 w 520"/>
                <a:gd name="T43" fmla="*/ 31 h 422"/>
                <a:gd name="T44" fmla="*/ 498 w 520"/>
                <a:gd name="T45" fmla="*/ 3 h 422"/>
                <a:gd name="T46" fmla="*/ 518 w 520"/>
                <a:gd name="T47" fmla="*/ 38 h 422"/>
                <a:gd name="T48" fmla="*/ 467 w 520"/>
                <a:gd name="T49" fmla="*/ 119 h 422"/>
                <a:gd name="T50" fmla="*/ 471 w 520"/>
                <a:gd name="T51" fmla="*/ 184 h 422"/>
                <a:gd name="T52" fmla="*/ 472 w 520"/>
                <a:gd name="T53" fmla="*/ 368 h 422"/>
                <a:gd name="T54" fmla="*/ 415 w 520"/>
                <a:gd name="T55" fmla="*/ 417 h 422"/>
                <a:gd name="T56" fmla="*/ 392 w 520"/>
                <a:gd name="T57" fmla="*/ 361 h 422"/>
                <a:gd name="T58" fmla="*/ 401 w 520"/>
                <a:gd name="T59" fmla="*/ 337 h 422"/>
                <a:gd name="T60" fmla="*/ 401 w 520"/>
                <a:gd name="T61" fmla="*/ 250 h 422"/>
                <a:gd name="T62" fmla="*/ 357 w 520"/>
                <a:gd name="T63" fmla="*/ 250 h 422"/>
                <a:gd name="T64" fmla="*/ 357 w 520"/>
                <a:gd name="T65" fmla="*/ 321 h 422"/>
                <a:gd name="T66" fmla="*/ 356 w 520"/>
                <a:gd name="T67" fmla="*/ 377 h 422"/>
                <a:gd name="T68" fmla="*/ 332 w 520"/>
                <a:gd name="T69" fmla="*/ 413 h 422"/>
                <a:gd name="T70" fmla="*/ 281 w 520"/>
                <a:gd name="T71" fmla="*/ 409 h 422"/>
                <a:gd name="T72" fmla="*/ 276 w 520"/>
                <a:gd name="T73" fmla="*/ 362 h 422"/>
                <a:gd name="T74" fmla="*/ 286 w 520"/>
                <a:gd name="T75" fmla="*/ 336 h 422"/>
                <a:gd name="T76" fmla="*/ 286 w 520"/>
                <a:gd name="T77" fmla="*/ 251 h 422"/>
                <a:gd name="T78" fmla="*/ 238 w 520"/>
                <a:gd name="T79" fmla="*/ 251 h 422"/>
                <a:gd name="T80" fmla="*/ 153 w 520"/>
                <a:gd name="T81" fmla="*/ 183 h 422"/>
                <a:gd name="T82" fmla="*/ 129 w 520"/>
                <a:gd name="T83" fmla="*/ 166 h 422"/>
                <a:gd name="T84" fmla="*/ 109 w 520"/>
                <a:gd name="T85" fmla="*/ 183 h 422"/>
                <a:gd name="T86" fmla="*/ 129 w 520"/>
                <a:gd name="T87" fmla="*/ 200 h 422"/>
                <a:gd name="T88" fmla="*/ 153 w 520"/>
                <a:gd name="T89" fmla="*/ 183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20" h="422">
                  <a:moveTo>
                    <a:pt x="238" y="251"/>
                  </a:moveTo>
                  <a:cubicBezTo>
                    <a:pt x="238" y="291"/>
                    <a:pt x="236" y="330"/>
                    <a:pt x="238" y="368"/>
                  </a:cubicBezTo>
                  <a:cubicBezTo>
                    <a:pt x="239" y="400"/>
                    <a:pt x="222" y="422"/>
                    <a:pt x="182" y="416"/>
                  </a:cubicBezTo>
                  <a:cubicBezTo>
                    <a:pt x="171" y="415"/>
                    <a:pt x="158" y="405"/>
                    <a:pt x="154" y="395"/>
                  </a:cubicBezTo>
                  <a:cubicBezTo>
                    <a:pt x="150" y="386"/>
                    <a:pt x="157" y="372"/>
                    <a:pt x="160" y="360"/>
                  </a:cubicBezTo>
                  <a:cubicBezTo>
                    <a:pt x="162" y="353"/>
                    <a:pt x="168" y="345"/>
                    <a:pt x="168" y="338"/>
                  </a:cubicBezTo>
                  <a:cubicBezTo>
                    <a:pt x="169" y="308"/>
                    <a:pt x="169" y="278"/>
                    <a:pt x="169" y="251"/>
                  </a:cubicBezTo>
                  <a:cubicBezTo>
                    <a:pt x="143" y="251"/>
                    <a:pt x="118" y="251"/>
                    <a:pt x="91" y="251"/>
                  </a:cubicBezTo>
                  <a:cubicBezTo>
                    <a:pt x="91" y="251"/>
                    <a:pt x="90" y="255"/>
                    <a:pt x="90" y="259"/>
                  </a:cubicBezTo>
                  <a:cubicBezTo>
                    <a:pt x="90" y="298"/>
                    <a:pt x="90" y="336"/>
                    <a:pt x="90" y="375"/>
                  </a:cubicBezTo>
                  <a:cubicBezTo>
                    <a:pt x="90" y="392"/>
                    <a:pt x="83" y="406"/>
                    <a:pt x="66" y="413"/>
                  </a:cubicBezTo>
                  <a:cubicBezTo>
                    <a:pt x="49" y="420"/>
                    <a:pt x="31" y="421"/>
                    <a:pt x="15" y="409"/>
                  </a:cubicBezTo>
                  <a:cubicBezTo>
                    <a:pt x="1" y="399"/>
                    <a:pt x="0" y="376"/>
                    <a:pt x="11" y="360"/>
                  </a:cubicBezTo>
                  <a:cubicBezTo>
                    <a:pt x="16" y="353"/>
                    <a:pt x="20" y="344"/>
                    <a:pt x="20" y="336"/>
                  </a:cubicBezTo>
                  <a:cubicBezTo>
                    <a:pt x="21" y="261"/>
                    <a:pt x="21" y="186"/>
                    <a:pt x="21" y="106"/>
                  </a:cubicBezTo>
                  <a:cubicBezTo>
                    <a:pt x="52" y="141"/>
                    <a:pt x="85" y="164"/>
                    <a:pt x="131" y="162"/>
                  </a:cubicBezTo>
                  <a:cubicBezTo>
                    <a:pt x="175" y="160"/>
                    <a:pt x="209" y="139"/>
                    <a:pt x="239" y="100"/>
                  </a:cubicBezTo>
                  <a:cubicBezTo>
                    <a:pt x="239" y="120"/>
                    <a:pt x="239" y="135"/>
                    <a:pt x="239" y="149"/>
                  </a:cubicBezTo>
                  <a:cubicBezTo>
                    <a:pt x="282" y="157"/>
                    <a:pt x="322" y="137"/>
                    <a:pt x="339" y="98"/>
                  </a:cubicBezTo>
                  <a:cubicBezTo>
                    <a:pt x="344" y="87"/>
                    <a:pt x="349" y="84"/>
                    <a:pt x="360" y="84"/>
                  </a:cubicBezTo>
                  <a:cubicBezTo>
                    <a:pt x="379" y="84"/>
                    <a:pt x="397" y="84"/>
                    <a:pt x="416" y="83"/>
                  </a:cubicBezTo>
                  <a:cubicBezTo>
                    <a:pt x="447" y="81"/>
                    <a:pt x="465" y="63"/>
                    <a:pt x="469" y="31"/>
                  </a:cubicBezTo>
                  <a:cubicBezTo>
                    <a:pt x="472" y="11"/>
                    <a:pt x="483" y="0"/>
                    <a:pt x="498" y="3"/>
                  </a:cubicBezTo>
                  <a:cubicBezTo>
                    <a:pt x="513" y="5"/>
                    <a:pt x="520" y="18"/>
                    <a:pt x="518" y="38"/>
                  </a:cubicBezTo>
                  <a:cubicBezTo>
                    <a:pt x="513" y="74"/>
                    <a:pt x="503" y="89"/>
                    <a:pt x="467" y="119"/>
                  </a:cubicBezTo>
                  <a:cubicBezTo>
                    <a:pt x="469" y="142"/>
                    <a:pt x="471" y="163"/>
                    <a:pt x="471" y="184"/>
                  </a:cubicBezTo>
                  <a:cubicBezTo>
                    <a:pt x="472" y="245"/>
                    <a:pt x="472" y="306"/>
                    <a:pt x="472" y="368"/>
                  </a:cubicBezTo>
                  <a:cubicBezTo>
                    <a:pt x="472" y="403"/>
                    <a:pt x="450" y="422"/>
                    <a:pt x="415" y="417"/>
                  </a:cubicBezTo>
                  <a:cubicBezTo>
                    <a:pt x="387" y="413"/>
                    <a:pt x="376" y="385"/>
                    <a:pt x="392" y="361"/>
                  </a:cubicBezTo>
                  <a:cubicBezTo>
                    <a:pt x="397" y="355"/>
                    <a:pt x="400" y="345"/>
                    <a:pt x="401" y="337"/>
                  </a:cubicBezTo>
                  <a:cubicBezTo>
                    <a:pt x="402" y="309"/>
                    <a:pt x="401" y="280"/>
                    <a:pt x="401" y="250"/>
                  </a:cubicBezTo>
                  <a:cubicBezTo>
                    <a:pt x="386" y="250"/>
                    <a:pt x="373" y="250"/>
                    <a:pt x="357" y="250"/>
                  </a:cubicBezTo>
                  <a:cubicBezTo>
                    <a:pt x="357" y="274"/>
                    <a:pt x="357" y="297"/>
                    <a:pt x="357" y="321"/>
                  </a:cubicBezTo>
                  <a:cubicBezTo>
                    <a:pt x="357" y="340"/>
                    <a:pt x="357" y="358"/>
                    <a:pt x="356" y="377"/>
                  </a:cubicBezTo>
                  <a:cubicBezTo>
                    <a:pt x="356" y="394"/>
                    <a:pt x="348" y="407"/>
                    <a:pt x="332" y="413"/>
                  </a:cubicBezTo>
                  <a:cubicBezTo>
                    <a:pt x="315" y="420"/>
                    <a:pt x="297" y="421"/>
                    <a:pt x="281" y="409"/>
                  </a:cubicBezTo>
                  <a:cubicBezTo>
                    <a:pt x="266" y="398"/>
                    <a:pt x="266" y="379"/>
                    <a:pt x="276" y="362"/>
                  </a:cubicBezTo>
                  <a:cubicBezTo>
                    <a:pt x="281" y="355"/>
                    <a:pt x="285" y="345"/>
                    <a:pt x="286" y="336"/>
                  </a:cubicBezTo>
                  <a:cubicBezTo>
                    <a:pt x="287" y="308"/>
                    <a:pt x="286" y="280"/>
                    <a:pt x="286" y="251"/>
                  </a:cubicBezTo>
                  <a:cubicBezTo>
                    <a:pt x="270" y="251"/>
                    <a:pt x="255" y="251"/>
                    <a:pt x="238" y="251"/>
                  </a:cubicBezTo>
                  <a:close/>
                  <a:moveTo>
                    <a:pt x="153" y="183"/>
                  </a:moveTo>
                  <a:cubicBezTo>
                    <a:pt x="142" y="175"/>
                    <a:pt x="134" y="165"/>
                    <a:pt x="129" y="166"/>
                  </a:cubicBezTo>
                  <a:cubicBezTo>
                    <a:pt x="122" y="167"/>
                    <a:pt x="116" y="177"/>
                    <a:pt x="109" y="183"/>
                  </a:cubicBezTo>
                  <a:cubicBezTo>
                    <a:pt x="115" y="189"/>
                    <a:pt x="121" y="199"/>
                    <a:pt x="129" y="200"/>
                  </a:cubicBezTo>
                  <a:cubicBezTo>
                    <a:pt x="134" y="201"/>
                    <a:pt x="142" y="192"/>
                    <a:pt x="153" y="18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8E03BB2D-7252-4D47-98FE-087D3DF7C5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23113" y="3238500"/>
              <a:ext cx="347663" cy="303212"/>
            </a:xfrm>
            <a:custGeom>
              <a:avLst/>
              <a:gdLst>
                <a:gd name="T0" fmla="*/ 332 w 408"/>
                <a:gd name="T1" fmla="*/ 340 h 356"/>
                <a:gd name="T2" fmla="*/ 332 w 408"/>
                <a:gd name="T3" fmla="*/ 253 h 356"/>
                <a:gd name="T4" fmla="*/ 180 w 408"/>
                <a:gd name="T5" fmla="*/ 343 h 356"/>
                <a:gd name="T6" fmla="*/ 76 w 408"/>
                <a:gd name="T7" fmla="*/ 254 h 356"/>
                <a:gd name="T8" fmla="*/ 76 w 408"/>
                <a:gd name="T9" fmla="*/ 338 h 356"/>
                <a:gd name="T10" fmla="*/ 1 w 408"/>
                <a:gd name="T11" fmla="*/ 275 h 356"/>
                <a:gd name="T12" fmla="*/ 1 w 408"/>
                <a:gd name="T13" fmla="*/ 163 h 356"/>
                <a:gd name="T14" fmla="*/ 65 w 408"/>
                <a:gd name="T15" fmla="*/ 98 h 356"/>
                <a:gd name="T16" fmla="*/ 83 w 408"/>
                <a:gd name="T17" fmla="*/ 83 h 356"/>
                <a:gd name="T18" fmla="*/ 204 w 408"/>
                <a:gd name="T19" fmla="*/ 0 h 356"/>
                <a:gd name="T20" fmla="*/ 325 w 408"/>
                <a:gd name="T21" fmla="*/ 85 h 356"/>
                <a:gd name="T22" fmla="*/ 342 w 408"/>
                <a:gd name="T23" fmla="*/ 97 h 356"/>
                <a:gd name="T24" fmla="*/ 408 w 408"/>
                <a:gd name="T25" fmla="*/ 175 h 356"/>
                <a:gd name="T26" fmla="*/ 408 w 408"/>
                <a:gd name="T27" fmla="*/ 265 h 356"/>
                <a:gd name="T28" fmla="*/ 332 w 408"/>
                <a:gd name="T29" fmla="*/ 340 h 356"/>
                <a:gd name="T30" fmla="*/ 212 w 408"/>
                <a:gd name="T31" fmla="*/ 322 h 356"/>
                <a:gd name="T32" fmla="*/ 230 w 408"/>
                <a:gd name="T33" fmla="*/ 256 h 356"/>
                <a:gd name="T34" fmla="*/ 227 w 408"/>
                <a:gd name="T35" fmla="*/ 204 h 356"/>
                <a:gd name="T36" fmla="*/ 176 w 408"/>
                <a:gd name="T37" fmla="*/ 208 h 356"/>
                <a:gd name="T38" fmla="*/ 182 w 408"/>
                <a:gd name="T39" fmla="*/ 261 h 356"/>
                <a:gd name="T40" fmla="*/ 196 w 408"/>
                <a:gd name="T41" fmla="*/ 277 h 356"/>
                <a:gd name="T42" fmla="*/ 197 w 408"/>
                <a:gd name="T43" fmla="*/ 321 h 356"/>
                <a:gd name="T44" fmla="*/ 146 w 408"/>
                <a:gd name="T45" fmla="*/ 310 h 356"/>
                <a:gd name="T46" fmla="*/ 258 w 408"/>
                <a:gd name="T47" fmla="*/ 319 h 356"/>
                <a:gd name="T48" fmla="*/ 260 w 408"/>
                <a:gd name="T49" fmla="*/ 308 h 356"/>
                <a:gd name="T50" fmla="*/ 212 w 408"/>
                <a:gd name="T51" fmla="*/ 322 h 356"/>
                <a:gd name="T52" fmla="*/ 129 w 408"/>
                <a:gd name="T53" fmla="*/ 148 h 356"/>
                <a:gd name="T54" fmla="*/ 110 w 408"/>
                <a:gd name="T55" fmla="*/ 172 h 356"/>
                <a:gd name="T56" fmla="*/ 128 w 408"/>
                <a:gd name="T57" fmla="*/ 192 h 356"/>
                <a:gd name="T58" fmla="*/ 144 w 408"/>
                <a:gd name="T59" fmla="*/ 174 h 356"/>
                <a:gd name="T60" fmla="*/ 129 w 408"/>
                <a:gd name="T61" fmla="*/ 148 h 356"/>
                <a:gd name="T62" fmla="*/ 305 w 408"/>
                <a:gd name="T63" fmla="*/ 173 h 356"/>
                <a:gd name="T64" fmla="*/ 280 w 408"/>
                <a:gd name="T65" fmla="*/ 157 h 356"/>
                <a:gd name="T66" fmla="*/ 261 w 408"/>
                <a:gd name="T67" fmla="*/ 173 h 356"/>
                <a:gd name="T68" fmla="*/ 281 w 408"/>
                <a:gd name="T69" fmla="*/ 191 h 356"/>
                <a:gd name="T70" fmla="*/ 305 w 408"/>
                <a:gd name="T71" fmla="*/ 173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08" h="356">
                  <a:moveTo>
                    <a:pt x="332" y="340"/>
                  </a:moveTo>
                  <a:cubicBezTo>
                    <a:pt x="332" y="310"/>
                    <a:pt x="332" y="281"/>
                    <a:pt x="332" y="253"/>
                  </a:cubicBezTo>
                  <a:cubicBezTo>
                    <a:pt x="303" y="319"/>
                    <a:pt x="254" y="356"/>
                    <a:pt x="180" y="343"/>
                  </a:cubicBezTo>
                  <a:cubicBezTo>
                    <a:pt x="130" y="335"/>
                    <a:pt x="96" y="303"/>
                    <a:pt x="76" y="254"/>
                  </a:cubicBezTo>
                  <a:cubicBezTo>
                    <a:pt x="76" y="282"/>
                    <a:pt x="76" y="310"/>
                    <a:pt x="76" y="338"/>
                  </a:cubicBezTo>
                  <a:cubicBezTo>
                    <a:pt x="37" y="342"/>
                    <a:pt x="2" y="313"/>
                    <a:pt x="1" y="275"/>
                  </a:cubicBezTo>
                  <a:cubicBezTo>
                    <a:pt x="0" y="238"/>
                    <a:pt x="0" y="201"/>
                    <a:pt x="1" y="163"/>
                  </a:cubicBezTo>
                  <a:cubicBezTo>
                    <a:pt x="2" y="130"/>
                    <a:pt x="30" y="103"/>
                    <a:pt x="65" y="98"/>
                  </a:cubicBezTo>
                  <a:cubicBezTo>
                    <a:pt x="75" y="96"/>
                    <a:pt x="79" y="93"/>
                    <a:pt x="83" y="83"/>
                  </a:cubicBezTo>
                  <a:cubicBezTo>
                    <a:pt x="105" y="29"/>
                    <a:pt x="148" y="0"/>
                    <a:pt x="204" y="0"/>
                  </a:cubicBezTo>
                  <a:cubicBezTo>
                    <a:pt x="260" y="0"/>
                    <a:pt x="302" y="30"/>
                    <a:pt x="325" y="85"/>
                  </a:cubicBezTo>
                  <a:cubicBezTo>
                    <a:pt x="328" y="90"/>
                    <a:pt x="335" y="96"/>
                    <a:pt x="342" y="97"/>
                  </a:cubicBezTo>
                  <a:cubicBezTo>
                    <a:pt x="382" y="105"/>
                    <a:pt x="407" y="134"/>
                    <a:pt x="408" y="175"/>
                  </a:cubicBezTo>
                  <a:cubicBezTo>
                    <a:pt x="408" y="205"/>
                    <a:pt x="408" y="235"/>
                    <a:pt x="408" y="265"/>
                  </a:cubicBezTo>
                  <a:cubicBezTo>
                    <a:pt x="407" y="309"/>
                    <a:pt x="376" y="340"/>
                    <a:pt x="332" y="340"/>
                  </a:cubicBezTo>
                  <a:close/>
                  <a:moveTo>
                    <a:pt x="212" y="322"/>
                  </a:moveTo>
                  <a:cubicBezTo>
                    <a:pt x="209" y="295"/>
                    <a:pt x="203" y="272"/>
                    <a:pt x="230" y="256"/>
                  </a:cubicBezTo>
                  <a:cubicBezTo>
                    <a:pt x="248" y="246"/>
                    <a:pt x="244" y="220"/>
                    <a:pt x="227" y="204"/>
                  </a:cubicBezTo>
                  <a:cubicBezTo>
                    <a:pt x="213" y="191"/>
                    <a:pt x="189" y="193"/>
                    <a:pt x="176" y="208"/>
                  </a:cubicBezTo>
                  <a:cubicBezTo>
                    <a:pt x="162" y="224"/>
                    <a:pt x="165" y="248"/>
                    <a:pt x="182" y="261"/>
                  </a:cubicBezTo>
                  <a:cubicBezTo>
                    <a:pt x="187" y="265"/>
                    <a:pt x="195" y="271"/>
                    <a:pt x="196" y="277"/>
                  </a:cubicBezTo>
                  <a:cubicBezTo>
                    <a:pt x="198" y="291"/>
                    <a:pt x="197" y="305"/>
                    <a:pt x="197" y="321"/>
                  </a:cubicBezTo>
                  <a:cubicBezTo>
                    <a:pt x="177" y="317"/>
                    <a:pt x="162" y="313"/>
                    <a:pt x="146" y="310"/>
                  </a:cubicBezTo>
                  <a:cubicBezTo>
                    <a:pt x="171" y="340"/>
                    <a:pt x="235" y="342"/>
                    <a:pt x="258" y="319"/>
                  </a:cubicBezTo>
                  <a:cubicBezTo>
                    <a:pt x="260" y="317"/>
                    <a:pt x="259" y="312"/>
                    <a:pt x="260" y="308"/>
                  </a:cubicBezTo>
                  <a:cubicBezTo>
                    <a:pt x="243" y="313"/>
                    <a:pt x="229" y="317"/>
                    <a:pt x="212" y="322"/>
                  </a:cubicBezTo>
                  <a:close/>
                  <a:moveTo>
                    <a:pt x="129" y="148"/>
                  </a:moveTo>
                  <a:cubicBezTo>
                    <a:pt x="120" y="160"/>
                    <a:pt x="109" y="167"/>
                    <a:pt x="110" y="172"/>
                  </a:cubicBezTo>
                  <a:cubicBezTo>
                    <a:pt x="112" y="180"/>
                    <a:pt x="122" y="185"/>
                    <a:pt x="128" y="192"/>
                  </a:cubicBezTo>
                  <a:cubicBezTo>
                    <a:pt x="133" y="186"/>
                    <a:pt x="143" y="180"/>
                    <a:pt x="144" y="174"/>
                  </a:cubicBezTo>
                  <a:cubicBezTo>
                    <a:pt x="145" y="168"/>
                    <a:pt x="136" y="160"/>
                    <a:pt x="129" y="148"/>
                  </a:cubicBezTo>
                  <a:close/>
                  <a:moveTo>
                    <a:pt x="305" y="173"/>
                  </a:moveTo>
                  <a:cubicBezTo>
                    <a:pt x="293" y="165"/>
                    <a:pt x="286" y="156"/>
                    <a:pt x="280" y="157"/>
                  </a:cubicBezTo>
                  <a:cubicBezTo>
                    <a:pt x="273" y="158"/>
                    <a:pt x="267" y="167"/>
                    <a:pt x="261" y="173"/>
                  </a:cubicBezTo>
                  <a:cubicBezTo>
                    <a:pt x="268" y="179"/>
                    <a:pt x="273" y="189"/>
                    <a:pt x="281" y="191"/>
                  </a:cubicBezTo>
                  <a:cubicBezTo>
                    <a:pt x="286" y="192"/>
                    <a:pt x="294" y="182"/>
                    <a:pt x="305" y="17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4E12C563-A5E1-4037-BDC0-D623787C93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00901" y="2179638"/>
              <a:ext cx="361950" cy="331787"/>
            </a:xfrm>
            <a:custGeom>
              <a:avLst/>
              <a:gdLst>
                <a:gd name="T0" fmla="*/ 21 w 425"/>
                <a:gd name="T1" fmla="*/ 60 h 389"/>
                <a:gd name="T2" fmla="*/ 23 w 425"/>
                <a:gd name="T3" fmla="*/ 88 h 389"/>
                <a:gd name="T4" fmla="*/ 82 w 425"/>
                <a:gd name="T5" fmla="*/ 273 h 389"/>
                <a:gd name="T6" fmla="*/ 89 w 425"/>
                <a:gd name="T7" fmla="*/ 162 h 389"/>
                <a:gd name="T8" fmla="*/ 84 w 425"/>
                <a:gd name="T9" fmla="*/ 137 h 389"/>
                <a:gd name="T10" fmla="*/ 26 w 425"/>
                <a:gd name="T11" fmla="*/ 55 h 389"/>
                <a:gd name="T12" fmla="*/ 22 w 425"/>
                <a:gd name="T13" fmla="*/ 17 h 389"/>
                <a:gd name="T14" fmla="*/ 54 w 425"/>
                <a:gd name="T15" fmla="*/ 2 h 389"/>
                <a:gd name="T16" fmla="*/ 107 w 425"/>
                <a:gd name="T17" fmla="*/ 2 h 389"/>
                <a:gd name="T18" fmla="*/ 142 w 425"/>
                <a:gd name="T19" fmla="*/ 17 h 389"/>
                <a:gd name="T20" fmla="*/ 154 w 425"/>
                <a:gd name="T21" fmla="*/ 21 h 389"/>
                <a:gd name="T22" fmla="*/ 267 w 425"/>
                <a:gd name="T23" fmla="*/ 21 h 389"/>
                <a:gd name="T24" fmla="*/ 277 w 425"/>
                <a:gd name="T25" fmla="*/ 18 h 389"/>
                <a:gd name="T26" fmla="*/ 317 w 425"/>
                <a:gd name="T27" fmla="*/ 2 h 389"/>
                <a:gd name="T28" fmla="*/ 369 w 425"/>
                <a:gd name="T29" fmla="*/ 3 h 389"/>
                <a:gd name="T30" fmla="*/ 398 w 425"/>
                <a:gd name="T31" fmla="*/ 17 h 389"/>
                <a:gd name="T32" fmla="*/ 394 w 425"/>
                <a:gd name="T33" fmla="*/ 52 h 389"/>
                <a:gd name="T34" fmla="*/ 337 w 425"/>
                <a:gd name="T35" fmla="*/ 134 h 389"/>
                <a:gd name="T36" fmla="*/ 333 w 425"/>
                <a:gd name="T37" fmla="*/ 170 h 389"/>
                <a:gd name="T38" fmla="*/ 346 w 425"/>
                <a:gd name="T39" fmla="*/ 262 h 389"/>
                <a:gd name="T40" fmla="*/ 371 w 425"/>
                <a:gd name="T41" fmla="*/ 230 h 389"/>
                <a:gd name="T42" fmla="*/ 397 w 425"/>
                <a:gd name="T43" fmla="*/ 88 h 389"/>
                <a:gd name="T44" fmla="*/ 403 w 425"/>
                <a:gd name="T45" fmla="*/ 59 h 389"/>
                <a:gd name="T46" fmla="*/ 400 w 425"/>
                <a:gd name="T47" fmla="*/ 216 h 389"/>
                <a:gd name="T48" fmla="*/ 319 w 425"/>
                <a:gd name="T49" fmla="*/ 307 h 389"/>
                <a:gd name="T50" fmla="*/ 288 w 425"/>
                <a:gd name="T51" fmla="*/ 335 h 389"/>
                <a:gd name="T52" fmla="*/ 129 w 425"/>
                <a:gd name="T53" fmla="*/ 336 h 389"/>
                <a:gd name="T54" fmla="*/ 47 w 425"/>
                <a:gd name="T55" fmla="*/ 258 h 389"/>
                <a:gd name="T56" fmla="*/ 3 w 425"/>
                <a:gd name="T57" fmla="*/ 151 h 389"/>
                <a:gd name="T58" fmla="*/ 13 w 425"/>
                <a:gd name="T59" fmla="*/ 60 h 389"/>
                <a:gd name="T60" fmla="*/ 21 w 425"/>
                <a:gd name="T61" fmla="*/ 60 h 389"/>
                <a:gd name="T62" fmla="*/ 162 w 425"/>
                <a:gd name="T63" fmla="*/ 262 h 389"/>
                <a:gd name="T64" fmla="*/ 160 w 425"/>
                <a:gd name="T65" fmla="*/ 267 h 389"/>
                <a:gd name="T66" fmla="*/ 155 w 425"/>
                <a:gd name="T67" fmla="*/ 279 h 389"/>
                <a:gd name="T68" fmla="*/ 129 w 425"/>
                <a:gd name="T69" fmla="*/ 298 h 389"/>
                <a:gd name="T70" fmla="*/ 283 w 425"/>
                <a:gd name="T71" fmla="*/ 302 h 389"/>
                <a:gd name="T72" fmla="*/ 267 w 425"/>
                <a:gd name="T73" fmla="*/ 290 h 389"/>
                <a:gd name="T74" fmla="*/ 259 w 425"/>
                <a:gd name="T75" fmla="*/ 253 h 389"/>
                <a:gd name="T76" fmla="*/ 237 w 425"/>
                <a:gd name="T77" fmla="*/ 227 h 389"/>
                <a:gd name="T78" fmla="*/ 229 w 425"/>
                <a:gd name="T79" fmla="*/ 223 h 389"/>
                <a:gd name="T80" fmla="*/ 198 w 425"/>
                <a:gd name="T81" fmla="*/ 220 h 389"/>
                <a:gd name="T82" fmla="*/ 162 w 425"/>
                <a:gd name="T83" fmla="*/ 231 h 389"/>
                <a:gd name="T84" fmla="*/ 162 w 425"/>
                <a:gd name="T85" fmla="*/ 262 h 389"/>
                <a:gd name="T86" fmla="*/ 209 w 425"/>
                <a:gd name="T87" fmla="*/ 198 h 389"/>
                <a:gd name="T88" fmla="*/ 247 w 425"/>
                <a:gd name="T89" fmla="*/ 163 h 389"/>
                <a:gd name="T90" fmla="*/ 211 w 425"/>
                <a:gd name="T91" fmla="*/ 125 h 389"/>
                <a:gd name="T92" fmla="*/ 173 w 425"/>
                <a:gd name="T93" fmla="*/ 160 h 389"/>
                <a:gd name="T94" fmla="*/ 209 w 425"/>
                <a:gd name="T95" fmla="*/ 198 h 389"/>
                <a:gd name="T96" fmla="*/ 117 w 425"/>
                <a:gd name="T97" fmla="*/ 131 h 389"/>
                <a:gd name="T98" fmla="*/ 114 w 425"/>
                <a:gd name="T99" fmla="*/ 136 h 389"/>
                <a:gd name="T100" fmla="*/ 134 w 425"/>
                <a:gd name="T101" fmla="*/ 146 h 389"/>
                <a:gd name="T102" fmla="*/ 152 w 425"/>
                <a:gd name="T103" fmla="*/ 136 h 389"/>
                <a:gd name="T104" fmla="*/ 150 w 425"/>
                <a:gd name="T105" fmla="*/ 131 h 389"/>
                <a:gd name="T106" fmla="*/ 117 w 425"/>
                <a:gd name="T107" fmla="*/ 131 h 389"/>
                <a:gd name="T108" fmla="*/ 305 w 425"/>
                <a:gd name="T109" fmla="*/ 135 h 389"/>
                <a:gd name="T110" fmla="*/ 302 w 425"/>
                <a:gd name="T111" fmla="*/ 131 h 389"/>
                <a:gd name="T112" fmla="*/ 271 w 425"/>
                <a:gd name="T113" fmla="*/ 131 h 389"/>
                <a:gd name="T114" fmla="*/ 269 w 425"/>
                <a:gd name="T115" fmla="*/ 137 h 389"/>
                <a:gd name="T116" fmla="*/ 289 w 425"/>
                <a:gd name="T117" fmla="*/ 146 h 389"/>
                <a:gd name="T118" fmla="*/ 305 w 425"/>
                <a:gd name="T119" fmla="*/ 135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5" h="389">
                  <a:moveTo>
                    <a:pt x="21" y="60"/>
                  </a:moveTo>
                  <a:cubicBezTo>
                    <a:pt x="22" y="69"/>
                    <a:pt x="25" y="79"/>
                    <a:pt x="23" y="88"/>
                  </a:cubicBezTo>
                  <a:cubicBezTo>
                    <a:pt x="7" y="159"/>
                    <a:pt x="30" y="217"/>
                    <a:pt x="82" y="273"/>
                  </a:cubicBezTo>
                  <a:cubicBezTo>
                    <a:pt x="70" y="231"/>
                    <a:pt x="73" y="196"/>
                    <a:pt x="89" y="162"/>
                  </a:cubicBezTo>
                  <a:cubicBezTo>
                    <a:pt x="92" y="156"/>
                    <a:pt x="88" y="144"/>
                    <a:pt x="84" y="137"/>
                  </a:cubicBezTo>
                  <a:cubicBezTo>
                    <a:pt x="65" y="109"/>
                    <a:pt x="46" y="82"/>
                    <a:pt x="26" y="55"/>
                  </a:cubicBezTo>
                  <a:cubicBezTo>
                    <a:pt x="17" y="43"/>
                    <a:pt x="12" y="28"/>
                    <a:pt x="22" y="17"/>
                  </a:cubicBezTo>
                  <a:cubicBezTo>
                    <a:pt x="29" y="9"/>
                    <a:pt x="42" y="4"/>
                    <a:pt x="54" y="2"/>
                  </a:cubicBezTo>
                  <a:cubicBezTo>
                    <a:pt x="71" y="0"/>
                    <a:pt x="90" y="0"/>
                    <a:pt x="107" y="2"/>
                  </a:cubicBezTo>
                  <a:cubicBezTo>
                    <a:pt x="119" y="4"/>
                    <a:pt x="130" y="12"/>
                    <a:pt x="142" y="17"/>
                  </a:cubicBezTo>
                  <a:cubicBezTo>
                    <a:pt x="146" y="18"/>
                    <a:pt x="150" y="21"/>
                    <a:pt x="154" y="21"/>
                  </a:cubicBezTo>
                  <a:cubicBezTo>
                    <a:pt x="191" y="21"/>
                    <a:pt x="229" y="21"/>
                    <a:pt x="267" y="21"/>
                  </a:cubicBezTo>
                  <a:cubicBezTo>
                    <a:pt x="270" y="21"/>
                    <a:pt x="276" y="20"/>
                    <a:pt x="277" y="18"/>
                  </a:cubicBezTo>
                  <a:cubicBezTo>
                    <a:pt x="286" y="1"/>
                    <a:pt x="301" y="2"/>
                    <a:pt x="317" y="2"/>
                  </a:cubicBezTo>
                  <a:cubicBezTo>
                    <a:pt x="334" y="2"/>
                    <a:pt x="352" y="0"/>
                    <a:pt x="369" y="3"/>
                  </a:cubicBezTo>
                  <a:cubicBezTo>
                    <a:pt x="380" y="4"/>
                    <a:pt x="394" y="10"/>
                    <a:pt x="398" y="17"/>
                  </a:cubicBezTo>
                  <a:cubicBezTo>
                    <a:pt x="402" y="27"/>
                    <a:pt x="400" y="43"/>
                    <a:pt x="394" y="52"/>
                  </a:cubicBezTo>
                  <a:cubicBezTo>
                    <a:pt x="377" y="80"/>
                    <a:pt x="357" y="107"/>
                    <a:pt x="337" y="134"/>
                  </a:cubicBezTo>
                  <a:cubicBezTo>
                    <a:pt x="328" y="146"/>
                    <a:pt x="327" y="156"/>
                    <a:pt x="333" y="170"/>
                  </a:cubicBezTo>
                  <a:cubicBezTo>
                    <a:pt x="346" y="199"/>
                    <a:pt x="351" y="229"/>
                    <a:pt x="346" y="262"/>
                  </a:cubicBezTo>
                  <a:cubicBezTo>
                    <a:pt x="354" y="251"/>
                    <a:pt x="364" y="242"/>
                    <a:pt x="371" y="230"/>
                  </a:cubicBezTo>
                  <a:cubicBezTo>
                    <a:pt x="399" y="186"/>
                    <a:pt x="406" y="139"/>
                    <a:pt x="397" y="88"/>
                  </a:cubicBezTo>
                  <a:cubicBezTo>
                    <a:pt x="395" y="79"/>
                    <a:pt x="399" y="69"/>
                    <a:pt x="403" y="59"/>
                  </a:cubicBezTo>
                  <a:cubicBezTo>
                    <a:pt x="425" y="112"/>
                    <a:pt x="423" y="164"/>
                    <a:pt x="400" y="216"/>
                  </a:cubicBezTo>
                  <a:cubicBezTo>
                    <a:pt x="382" y="254"/>
                    <a:pt x="355" y="284"/>
                    <a:pt x="319" y="307"/>
                  </a:cubicBezTo>
                  <a:cubicBezTo>
                    <a:pt x="308" y="314"/>
                    <a:pt x="298" y="325"/>
                    <a:pt x="288" y="335"/>
                  </a:cubicBezTo>
                  <a:cubicBezTo>
                    <a:pt x="238" y="389"/>
                    <a:pt x="181" y="389"/>
                    <a:pt x="129" y="336"/>
                  </a:cubicBezTo>
                  <a:cubicBezTo>
                    <a:pt x="103" y="309"/>
                    <a:pt x="73" y="285"/>
                    <a:pt x="47" y="258"/>
                  </a:cubicBezTo>
                  <a:cubicBezTo>
                    <a:pt x="19" y="229"/>
                    <a:pt x="7" y="191"/>
                    <a:pt x="3" y="151"/>
                  </a:cubicBezTo>
                  <a:cubicBezTo>
                    <a:pt x="0" y="120"/>
                    <a:pt x="0" y="89"/>
                    <a:pt x="13" y="60"/>
                  </a:cubicBezTo>
                  <a:cubicBezTo>
                    <a:pt x="15" y="60"/>
                    <a:pt x="18" y="60"/>
                    <a:pt x="21" y="60"/>
                  </a:cubicBezTo>
                  <a:close/>
                  <a:moveTo>
                    <a:pt x="162" y="262"/>
                  </a:moveTo>
                  <a:cubicBezTo>
                    <a:pt x="161" y="263"/>
                    <a:pt x="161" y="265"/>
                    <a:pt x="160" y="267"/>
                  </a:cubicBezTo>
                  <a:cubicBezTo>
                    <a:pt x="158" y="271"/>
                    <a:pt x="155" y="275"/>
                    <a:pt x="155" y="279"/>
                  </a:cubicBezTo>
                  <a:cubicBezTo>
                    <a:pt x="157" y="296"/>
                    <a:pt x="148" y="302"/>
                    <a:pt x="129" y="298"/>
                  </a:cubicBezTo>
                  <a:cubicBezTo>
                    <a:pt x="166" y="326"/>
                    <a:pt x="261" y="324"/>
                    <a:pt x="283" y="302"/>
                  </a:cubicBezTo>
                  <a:cubicBezTo>
                    <a:pt x="278" y="298"/>
                    <a:pt x="269" y="295"/>
                    <a:pt x="267" y="290"/>
                  </a:cubicBezTo>
                  <a:cubicBezTo>
                    <a:pt x="263" y="278"/>
                    <a:pt x="261" y="266"/>
                    <a:pt x="259" y="253"/>
                  </a:cubicBezTo>
                  <a:cubicBezTo>
                    <a:pt x="257" y="240"/>
                    <a:pt x="266" y="219"/>
                    <a:pt x="237" y="227"/>
                  </a:cubicBezTo>
                  <a:cubicBezTo>
                    <a:pt x="235" y="228"/>
                    <a:pt x="232" y="223"/>
                    <a:pt x="229" y="223"/>
                  </a:cubicBezTo>
                  <a:cubicBezTo>
                    <a:pt x="219" y="221"/>
                    <a:pt x="208" y="219"/>
                    <a:pt x="198" y="220"/>
                  </a:cubicBezTo>
                  <a:cubicBezTo>
                    <a:pt x="187" y="222"/>
                    <a:pt x="176" y="227"/>
                    <a:pt x="162" y="231"/>
                  </a:cubicBezTo>
                  <a:cubicBezTo>
                    <a:pt x="162" y="239"/>
                    <a:pt x="162" y="250"/>
                    <a:pt x="162" y="262"/>
                  </a:cubicBezTo>
                  <a:close/>
                  <a:moveTo>
                    <a:pt x="209" y="198"/>
                  </a:moveTo>
                  <a:cubicBezTo>
                    <a:pt x="231" y="199"/>
                    <a:pt x="246" y="184"/>
                    <a:pt x="247" y="163"/>
                  </a:cubicBezTo>
                  <a:cubicBezTo>
                    <a:pt x="247" y="144"/>
                    <a:pt x="230" y="126"/>
                    <a:pt x="211" y="125"/>
                  </a:cubicBezTo>
                  <a:cubicBezTo>
                    <a:pt x="189" y="125"/>
                    <a:pt x="173" y="140"/>
                    <a:pt x="173" y="160"/>
                  </a:cubicBezTo>
                  <a:cubicBezTo>
                    <a:pt x="172" y="183"/>
                    <a:pt x="187" y="198"/>
                    <a:pt x="209" y="198"/>
                  </a:cubicBezTo>
                  <a:close/>
                  <a:moveTo>
                    <a:pt x="117" y="131"/>
                  </a:moveTo>
                  <a:cubicBezTo>
                    <a:pt x="116" y="132"/>
                    <a:pt x="115" y="134"/>
                    <a:pt x="114" y="136"/>
                  </a:cubicBezTo>
                  <a:cubicBezTo>
                    <a:pt x="121" y="139"/>
                    <a:pt x="127" y="145"/>
                    <a:pt x="134" y="146"/>
                  </a:cubicBezTo>
                  <a:cubicBezTo>
                    <a:pt x="140" y="146"/>
                    <a:pt x="146" y="139"/>
                    <a:pt x="152" y="136"/>
                  </a:cubicBezTo>
                  <a:cubicBezTo>
                    <a:pt x="151" y="134"/>
                    <a:pt x="150" y="132"/>
                    <a:pt x="150" y="131"/>
                  </a:cubicBezTo>
                  <a:cubicBezTo>
                    <a:pt x="139" y="131"/>
                    <a:pt x="128" y="131"/>
                    <a:pt x="117" y="131"/>
                  </a:cubicBezTo>
                  <a:close/>
                  <a:moveTo>
                    <a:pt x="305" y="135"/>
                  </a:moveTo>
                  <a:cubicBezTo>
                    <a:pt x="304" y="133"/>
                    <a:pt x="303" y="132"/>
                    <a:pt x="302" y="131"/>
                  </a:cubicBezTo>
                  <a:cubicBezTo>
                    <a:pt x="292" y="131"/>
                    <a:pt x="281" y="131"/>
                    <a:pt x="271" y="131"/>
                  </a:cubicBezTo>
                  <a:cubicBezTo>
                    <a:pt x="270" y="133"/>
                    <a:pt x="269" y="135"/>
                    <a:pt x="269" y="137"/>
                  </a:cubicBezTo>
                  <a:cubicBezTo>
                    <a:pt x="276" y="140"/>
                    <a:pt x="282" y="146"/>
                    <a:pt x="289" y="146"/>
                  </a:cubicBezTo>
                  <a:cubicBezTo>
                    <a:pt x="294" y="145"/>
                    <a:pt x="300" y="139"/>
                    <a:pt x="305" y="13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4" name="Freeform 61">
              <a:extLst>
                <a:ext uri="{FF2B5EF4-FFF2-40B4-BE49-F238E27FC236}">
                  <a16:creationId xmlns:a16="http://schemas.microsoft.com/office/drawing/2014/main" id="{14727133-35C0-4770-B951-033A28A84D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3001" y="4325938"/>
              <a:ext cx="576263" cy="538162"/>
            </a:xfrm>
            <a:custGeom>
              <a:avLst/>
              <a:gdLst>
                <a:gd name="T0" fmla="*/ 131 w 676"/>
                <a:gd name="T1" fmla="*/ 567 h 633"/>
                <a:gd name="T2" fmla="*/ 154 w 676"/>
                <a:gd name="T3" fmla="*/ 592 h 633"/>
                <a:gd name="T4" fmla="*/ 156 w 676"/>
                <a:gd name="T5" fmla="*/ 622 h 633"/>
                <a:gd name="T6" fmla="*/ 126 w 676"/>
                <a:gd name="T7" fmla="*/ 623 h 633"/>
                <a:gd name="T8" fmla="*/ 10 w 676"/>
                <a:gd name="T9" fmla="*/ 508 h 633"/>
                <a:gd name="T10" fmla="*/ 12 w 676"/>
                <a:gd name="T11" fmla="*/ 476 h 633"/>
                <a:gd name="T12" fmla="*/ 42 w 676"/>
                <a:gd name="T13" fmla="*/ 479 h 633"/>
                <a:gd name="T14" fmla="*/ 64 w 676"/>
                <a:gd name="T15" fmla="*/ 505 h 633"/>
                <a:gd name="T16" fmla="*/ 148 w 676"/>
                <a:gd name="T17" fmla="*/ 417 h 633"/>
                <a:gd name="T18" fmla="*/ 102 w 676"/>
                <a:gd name="T19" fmla="*/ 373 h 633"/>
                <a:gd name="T20" fmla="*/ 92 w 676"/>
                <a:gd name="T21" fmla="*/ 328 h 633"/>
                <a:gd name="T22" fmla="*/ 138 w 676"/>
                <a:gd name="T23" fmla="*/ 325 h 633"/>
                <a:gd name="T24" fmla="*/ 278 w 676"/>
                <a:gd name="T25" fmla="*/ 185 h 633"/>
                <a:gd name="T26" fmla="*/ 283 w 676"/>
                <a:gd name="T27" fmla="*/ 179 h 633"/>
                <a:gd name="T28" fmla="*/ 328 w 676"/>
                <a:gd name="T29" fmla="*/ 140 h 633"/>
                <a:gd name="T30" fmla="*/ 390 w 676"/>
                <a:gd name="T31" fmla="*/ 159 h 633"/>
                <a:gd name="T32" fmla="*/ 439 w 676"/>
                <a:gd name="T33" fmla="*/ 149 h 633"/>
                <a:gd name="T34" fmla="*/ 462 w 676"/>
                <a:gd name="T35" fmla="*/ 127 h 633"/>
                <a:gd name="T36" fmla="*/ 476 w 676"/>
                <a:gd name="T37" fmla="*/ 123 h 633"/>
                <a:gd name="T38" fmla="*/ 492 w 676"/>
                <a:gd name="T39" fmla="*/ 115 h 633"/>
                <a:gd name="T40" fmla="*/ 584 w 676"/>
                <a:gd name="T41" fmla="*/ 24 h 633"/>
                <a:gd name="T42" fmla="*/ 669 w 676"/>
                <a:gd name="T43" fmla="*/ 39 h 633"/>
                <a:gd name="T44" fmla="*/ 658 w 676"/>
                <a:gd name="T45" fmla="*/ 76 h 633"/>
                <a:gd name="T46" fmla="*/ 620 w 676"/>
                <a:gd name="T47" fmla="*/ 61 h 633"/>
                <a:gd name="T48" fmla="*/ 615 w 676"/>
                <a:gd name="T49" fmla="*/ 43 h 633"/>
                <a:gd name="T50" fmla="*/ 561 w 676"/>
                <a:gd name="T51" fmla="*/ 96 h 633"/>
                <a:gd name="T52" fmla="*/ 507 w 676"/>
                <a:gd name="T53" fmla="*/ 150 h 633"/>
                <a:gd name="T54" fmla="*/ 512 w 676"/>
                <a:gd name="T55" fmla="*/ 153 h 633"/>
                <a:gd name="T56" fmla="*/ 502 w 676"/>
                <a:gd name="T57" fmla="*/ 174 h 633"/>
                <a:gd name="T58" fmla="*/ 481 w 676"/>
                <a:gd name="T59" fmla="*/ 264 h 633"/>
                <a:gd name="T60" fmla="*/ 465 w 676"/>
                <a:gd name="T61" fmla="*/ 340 h 633"/>
                <a:gd name="T62" fmla="*/ 310 w 676"/>
                <a:gd name="T63" fmla="*/ 493 h 633"/>
                <a:gd name="T64" fmla="*/ 310 w 676"/>
                <a:gd name="T65" fmla="*/ 497 h 633"/>
                <a:gd name="T66" fmla="*/ 304 w 676"/>
                <a:gd name="T67" fmla="*/ 542 h 633"/>
                <a:gd name="T68" fmla="*/ 259 w 676"/>
                <a:gd name="T69" fmla="*/ 530 h 633"/>
                <a:gd name="T70" fmla="*/ 214 w 676"/>
                <a:gd name="T71" fmla="*/ 484 h 633"/>
                <a:gd name="T72" fmla="*/ 131 w 676"/>
                <a:gd name="T73" fmla="*/ 567 h 633"/>
                <a:gd name="T74" fmla="*/ 252 w 676"/>
                <a:gd name="T75" fmla="*/ 263 h 633"/>
                <a:gd name="T76" fmla="*/ 369 w 676"/>
                <a:gd name="T77" fmla="*/ 382 h 633"/>
                <a:gd name="T78" fmla="*/ 427 w 676"/>
                <a:gd name="T79" fmla="*/ 321 h 633"/>
                <a:gd name="T80" fmla="*/ 440 w 676"/>
                <a:gd name="T81" fmla="*/ 263 h 633"/>
                <a:gd name="T82" fmla="*/ 368 w 676"/>
                <a:gd name="T83" fmla="*/ 192 h 633"/>
                <a:gd name="T84" fmla="*/ 345 w 676"/>
                <a:gd name="T85" fmla="*/ 185 h 633"/>
                <a:gd name="T86" fmla="*/ 331 w 676"/>
                <a:gd name="T87" fmla="*/ 187 h 633"/>
                <a:gd name="T88" fmla="*/ 252 w 676"/>
                <a:gd name="T89" fmla="*/ 263 h 633"/>
                <a:gd name="T90" fmla="*/ 208 w 676"/>
                <a:gd name="T91" fmla="*/ 478 h 633"/>
                <a:gd name="T92" fmla="*/ 310 w 676"/>
                <a:gd name="T93" fmla="*/ 377 h 633"/>
                <a:gd name="T94" fmla="*/ 255 w 676"/>
                <a:gd name="T95" fmla="*/ 319 h 633"/>
                <a:gd name="T96" fmla="*/ 154 w 676"/>
                <a:gd name="T97" fmla="*/ 425 h 633"/>
                <a:gd name="T98" fmla="*/ 208 w 676"/>
                <a:gd name="T99" fmla="*/ 478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76" h="633">
                  <a:moveTo>
                    <a:pt x="131" y="567"/>
                  </a:moveTo>
                  <a:cubicBezTo>
                    <a:pt x="138" y="575"/>
                    <a:pt x="149" y="582"/>
                    <a:pt x="154" y="592"/>
                  </a:cubicBezTo>
                  <a:cubicBezTo>
                    <a:pt x="158" y="600"/>
                    <a:pt x="160" y="614"/>
                    <a:pt x="156" y="622"/>
                  </a:cubicBezTo>
                  <a:cubicBezTo>
                    <a:pt x="149" y="633"/>
                    <a:pt x="135" y="632"/>
                    <a:pt x="126" y="623"/>
                  </a:cubicBezTo>
                  <a:cubicBezTo>
                    <a:pt x="87" y="585"/>
                    <a:pt x="48" y="547"/>
                    <a:pt x="10" y="508"/>
                  </a:cubicBezTo>
                  <a:cubicBezTo>
                    <a:pt x="0" y="497"/>
                    <a:pt x="1" y="485"/>
                    <a:pt x="12" y="476"/>
                  </a:cubicBezTo>
                  <a:cubicBezTo>
                    <a:pt x="22" y="467"/>
                    <a:pt x="33" y="469"/>
                    <a:pt x="42" y="479"/>
                  </a:cubicBezTo>
                  <a:cubicBezTo>
                    <a:pt x="49" y="488"/>
                    <a:pt x="57" y="496"/>
                    <a:pt x="64" y="505"/>
                  </a:cubicBezTo>
                  <a:cubicBezTo>
                    <a:pt x="93" y="475"/>
                    <a:pt x="119" y="448"/>
                    <a:pt x="148" y="417"/>
                  </a:cubicBezTo>
                  <a:cubicBezTo>
                    <a:pt x="134" y="404"/>
                    <a:pt x="117" y="389"/>
                    <a:pt x="102" y="373"/>
                  </a:cubicBezTo>
                  <a:cubicBezTo>
                    <a:pt x="84" y="355"/>
                    <a:pt x="81" y="341"/>
                    <a:pt x="92" y="328"/>
                  </a:cubicBezTo>
                  <a:cubicBezTo>
                    <a:pt x="105" y="312"/>
                    <a:pt x="121" y="314"/>
                    <a:pt x="138" y="325"/>
                  </a:cubicBezTo>
                  <a:cubicBezTo>
                    <a:pt x="185" y="278"/>
                    <a:pt x="231" y="232"/>
                    <a:pt x="278" y="185"/>
                  </a:cubicBezTo>
                  <a:cubicBezTo>
                    <a:pt x="279" y="183"/>
                    <a:pt x="281" y="181"/>
                    <a:pt x="283" y="179"/>
                  </a:cubicBezTo>
                  <a:cubicBezTo>
                    <a:pt x="298" y="165"/>
                    <a:pt x="312" y="142"/>
                    <a:pt x="328" y="140"/>
                  </a:cubicBezTo>
                  <a:cubicBezTo>
                    <a:pt x="347" y="136"/>
                    <a:pt x="370" y="150"/>
                    <a:pt x="390" y="159"/>
                  </a:cubicBezTo>
                  <a:cubicBezTo>
                    <a:pt x="410" y="169"/>
                    <a:pt x="425" y="169"/>
                    <a:pt x="439" y="149"/>
                  </a:cubicBezTo>
                  <a:cubicBezTo>
                    <a:pt x="445" y="140"/>
                    <a:pt x="453" y="133"/>
                    <a:pt x="462" y="127"/>
                  </a:cubicBezTo>
                  <a:cubicBezTo>
                    <a:pt x="466" y="124"/>
                    <a:pt x="472" y="125"/>
                    <a:pt x="476" y="123"/>
                  </a:cubicBezTo>
                  <a:cubicBezTo>
                    <a:pt x="482" y="121"/>
                    <a:pt x="488" y="119"/>
                    <a:pt x="492" y="115"/>
                  </a:cubicBezTo>
                  <a:cubicBezTo>
                    <a:pt x="523" y="85"/>
                    <a:pt x="553" y="54"/>
                    <a:pt x="584" y="24"/>
                  </a:cubicBezTo>
                  <a:cubicBezTo>
                    <a:pt x="608" y="0"/>
                    <a:pt x="654" y="8"/>
                    <a:pt x="669" y="39"/>
                  </a:cubicBezTo>
                  <a:cubicBezTo>
                    <a:pt x="676" y="53"/>
                    <a:pt x="671" y="70"/>
                    <a:pt x="658" y="76"/>
                  </a:cubicBezTo>
                  <a:cubicBezTo>
                    <a:pt x="643" y="84"/>
                    <a:pt x="626" y="77"/>
                    <a:pt x="620" y="61"/>
                  </a:cubicBezTo>
                  <a:cubicBezTo>
                    <a:pt x="618" y="57"/>
                    <a:pt x="617" y="51"/>
                    <a:pt x="615" y="43"/>
                  </a:cubicBezTo>
                  <a:cubicBezTo>
                    <a:pt x="596" y="61"/>
                    <a:pt x="578" y="79"/>
                    <a:pt x="561" y="96"/>
                  </a:cubicBezTo>
                  <a:cubicBezTo>
                    <a:pt x="543" y="114"/>
                    <a:pt x="525" y="132"/>
                    <a:pt x="507" y="150"/>
                  </a:cubicBezTo>
                  <a:cubicBezTo>
                    <a:pt x="509" y="151"/>
                    <a:pt x="510" y="152"/>
                    <a:pt x="512" y="153"/>
                  </a:cubicBezTo>
                  <a:cubicBezTo>
                    <a:pt x="509" y="160"/>
                    <a:pt x="507" y="170"/>
                    <a:pt x="502" y="174"/>
                  </a:cubicBezTo>
                  <a:cubicBezTo>
                    <a:pt x="468" y="198"/>
                    <a:pt x="459" y="228"/>
                    <a:pt x="481" y="264"/>
                  </a:cubicBezTo>
                  <a:cubicBezTo>
                    <a:pt x="501" y="296"/>
                    <a:pt x="490" y="317"/>
                    <a:pt x="465" y="340"/>
                  </a:cubicBezTo>
                  <a:cubicBezTo>
                    <a:pt x="411" y="389"/>
                    <a:pt x="361" y="442"/>
                    <a:pt x="310" y="493"/>
                  </a:cubicBezTo>
                  <a:cubicBezTo>
                    <a:pt x="310" y="495"/>
                    <a:pt x="309" y="497"/>
                    <a:pt x="310" y="497"/>
                  </a:cubicBezTo>
                  <a:cubicBezTo>
                    <a:pt x="319" y="514"/>
                    <a:pt x="320" y="529"/>
                    <a:pt x="304" y="542"/>
                  </a:cubicBezTo>
                  <a:cubicBezTo>
                    <a:pt x="290" y="552"/>
                    <a:pt x="276" y="548"/>
                    <a:pt x="259" y="530"/>
                  </a:cubicBezTo>
                  <a:cubicBezTo>
                    <a:pt x="243" y="515"/>
                    <a:pt x="228" y="499"/>
                    <a:pt x="214" y="484"/>
                  </a:cubicBezTo>
                  <a:cubicBezTo>
                    <a:pt x="185" y="513"/>
                    <a:pt x="159" y="539"/>
                    <a:pt x="131" y="567"/>
                  </a:cubicBezTo>
                  <a:close/>
                  <a:moveTo>
                    <a:pt x="252" y="263"/>
                  </a:moveTo>
                  <a:cubicBezTo>
                    <a:pt x="292" y="304"/>
                    <a:pt x="329" y="342"/>
                    <a:pt x="369" y="382"/>
                  </a:cubicBezTo>
                  <a:cubicBezTo>
                    <a:pt x="388" y="361"/>
                    <a:pt x="406" y="339"/>
                    <a:pt x="427" y="321"/>
                  </a:cubicBezTo>
                  <a:cubicBezTo>
                    <a:pt x="448" y="304"/>
                    <a:pt x="450" y="288"/>
                    <a:pt x="440" y="263"/>
                  </a:cubicBezTo>
                  <a:cubicBezTo>
                    <a:pt x="420" y="210"/>
                    <a:pt x="422" y="210"/>
                    <a:pt x="368" y="192"/>
                  </a:cubicBezTo>
                  <a:cubicBezTo>
                    <a:pt x="360" y="190"/>
                    <a:pt x="353" y="186"/>
                    <a:pt x="345" y="185"/>
                  </a:cubicBezTo>
                  <a:cubicBezTo>
                    <a:pt x="341" y="184"/>
                    <a:pt x="334" y="184"/>
                    <a:pt x="331" y="187"/>
                  </a:cubicBezTo>
                  <a:cubicBezTo>
                    <a:pt x="304" y="212"/>
                    <a:pt x="277" y="238"/>
                    <a:pt x="252" y="263"/>
                  </a:cubicBezTo>
                  <a:close/>
                  <a:moveTo>
                    <a:pt x="208" y="478"/>
                  </a:moveTo>
                  <a:cubicBezTo>
                    <a:pt x="243" y="443"/>
                    <a:pt x="277" y="409"/>
                    <a:pt x="310" y="377"/>
                  </a:cubicBezTo>
                  <a:cubicBezTo>
                    <a:pt x="292" y="359"/>
                    <a:pt x="274" y="339"/>
                    <a:pt x="255" y="319"/>
                  </a:cubicBezTo>
                  <a:cubicBezTo>
                    <a:pt x="221" y="355"/>
                    <a:pt x="188" y="389"/>
                    <a:pt x="154" y="425"/>
                  </a:cubicBezTo>
                  <a:cubicBezTo>
                    <a:pt x="172" y="442"/>
                    <a:pt x="191" y="461"/>
                    <a:pt x="208" y="47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5" name="Freeform 62">
              <a:extLst>
                <a:ext uri="{FF2B5EF4-FFF2-40B4-BE49-F238E27FC236}">
                  <a16:creationId xmlns:a16="http://schemas.microsoft.com/office/drawing/2014/main" id="{04B3BC16-4387-45DA-8A45-809D56C61F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39001" y="4305300"/>
              <a:ext cx="279400" cy="306387"/>
            </a:xfrm>
            <a:custGeom>
              <a:avLst/>
              <a:gdLst>
                <a:gd name="T0" fmla="*/ 0 w 328"/>
                <a:gd name="T1" fmla="*/ 112 h 360"/>
                <a:gd name="T2" fmla="*/ 1 w 328"/>
                <a:gd name="T3" fmla="*/ 20 h 360"/>
                <a:gd name="T4" fmla="*/ 6 w 328"/>
                <a:gd name="T5" fmla="*/ 0 h 360"/>
                <a:gd name="T6" fmla="*/ 25 w 328"/>
                <a:gd name="T7" fmla="*/ 10 h 360"/>
                <a:gd name="T8" fmla="*/ 79 w 328"/>
                <a:gd name="T9" fmla="*/ 66 h 360"/>
                <a:gd name="T10" fmla="*/ 103 w 328"/>
                <a:gd name="T11" fmla="*/ 75 h 360"/>
                <a:gd name="T12" fmla="*/ 222 w 328"/>
                <a:gd name="T13" fmla="*/ 75 h 360"/>
                <a:gd name="T14" fmla="*/ 244 w 328"/>
                <a:gd name="T15" fmla="*/ 67 h 360"/>
                <a:gd name="T16" fmla="*/ 301 w 328"/>
                <a:gd name="T17" fmla="*/ 8 h 360"/>
                <a:gd name="T18" fmla="*/ 318 w 328"/>
                <a:gd name="T19" fmla="*/ 0 h 360"/>
                <a:gd name="T20" fmla="*/ 325 w 328"/>
                <a:gd name="T21" fmla="*/ 18 h 360"/>
                <a:gd name="T22" fmla="*/ 325 w 328"/>
                <a:gd name="T23" fmla="*/ 204 h 360"/>
                <a:gd name="T24" fmla="*/ 162 w 328"/>
                <a:gd name="T25" fmla="*/ 359 h 360"/>
                <a:gd name="T26" fmla="*/ 0 w 328"/>
                <a:gd name="T27" fmla="*/ 200 h 360"/>
                <a:gd name="T28" fmla="*/ 0 w 328"/>
                <a:gd name="T29" fmla="*/ 112 h 360"/>
                <a:gd name="T30" fmla="*/ 0 w 328"/>
                <a:gd name="T31" fmla="*/ 112 h 360"/>
                <a:gd name="T32" fmla="*/ 164 w 328"/>
                <a:gd name="T33" fmla="*/ 310 h 360"/>
                <a:gd name="T34" fmla="*/ 213 w 328"/>
                <a:gd name="T35" fmla="*/ 319 h 360"/>
                <a:gd name="T36" fmla="*/ 227 w 328"/>
                <a:gd name="T37" fmla="*/ 284 h 360"/>
                <a:gd name="T38" fmla="*/ 183 w 328"/>
                <a:gd name="T39" fmla="*/ 309 h 360"/>
                <a:gd name="T40" fmla="*/ 170 w 328"/>
                <a:gd name="T41" fmla="*/ 264 h 360"/>
                <a:gd name="T42" fmla="*/ 192 w 328"/>
                <a:gd name="T43" fmla="*/ 238 h 360"/>
                <a:gd name="T44" fmla="*/ 154 w 328"/>
                <a:gd name="T45" fmla="*/ 226 h 360"/>
                <a:gd name="T46" fmla="*/ 141 w 328"/>
                <a:gd name="T47" fmla="*/ 230 h 360"/>
                <a:gd name="T48" fmla="*/ 140 w 328"/>
                <a:gd name="T49" fmla="*/ 251 h 360"/>
                <a:gd name="T50" fmla="*/ 156 w 328"/>
                <a:gd name="T51" fmla="*/ 282 h 360"/>
                <a:gd name="T52" fmla="*/ 136 w 328"/>
                <a:gd name="T53" fmla="*/ 311 h 360"/>
                <a:gd name="T54" fmla="*/ 108 w 328"/>
                <a:gd name="T55" fmla="*/ 295 h 360"/>
                <a:gd name="T56" fmla="*/ 93 w 328"/>
                <a:gd name="T57" fmla="*/ 286 h 360"/>
                <a:gd name="T58" fmla="*/ 164 w 328"/>
                <a:gd name="T59" fmla="*/ 310 h 360"/>
                <a:gd name="T60" fmla="*/ 100 w 328"/>
                <a:gd name="T61" fmla="*/ 198 h 360"/>
                <a:gd name="T62" fmla="*/ 80 w 328"/>
                <a:gd name="T63" fmla="*/ 185 h 360"/>
                <a:gd name="T64" fmla="*/ 67 w 328"/>
                <a:gd name="T65" fmla="*/ 198 h 360"/>
                <a:gd name="T66" fmla="*/ 79 w 328"/>
                <a:gd name="T67" fmla="*/ 212 h 360"/>
                <a:gd name="T68" fmla="*/ 100 w 328"/>
                <a:gd name="T69" fmla="*/ 198 h 360"/>
                <a:gd name="T70" fmla="*/ 266 w 328"/>
                <a:gd name="T71" fmla="*/ 197 h 360"/>
                <a:gd name="T72" fmla="*/ 245 w 328"/>
                <a:gd name="T73" fmla="*/ 185 h 360"/>
                <a:gd name="T74" fmla="*/ 231 w 328"/>
                <a:gd name="T75" fmla="*/ 198 h 360"/>
                <a:gd name="T76" fmla="*/ 247 w 328"/>
                <a:gd name="T77" fmla="*/ 211 h 360"/>
                <a:gd name="T78" fmla="*/ 266 w 328"/>
                <a:gd name="T79" fmla="*/ 19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8" h="360">
                  <a:moveTo>
                    <a:pt x="0" y="112"/>
                  </a:moveTo>
                  <a:cubicBezTo>
                    <a:pt x="0" y="81"/>
                    <a:pt x="0" y="51"/>
                    <a:pt x="1" y="20"/>
                  </a:cubicBezTo>
                  <a:cubicBezTo>
                    <a:pt x="1" y="13"/>
                    <a:pt x="4" y="7"/>
                    <a:pt x="6" y="0"/>
                  </a:cubicBezTo>
                  <a:cubicBezTo>
                    <a:pt x="12" y="3"/>
                    <a:pt x="20" y="5"/>
                    <a:pt x="25" y="10"/>
                  </a:cubicBezTo>
                  <a:cubicBezTo>
                    <a:pt x="44" y="29"/>
                    <a:pt x="60" y="49"/>
                    <a:pt x="79" y="66"/>
                  </a:cubicBezTo>
                  <a:cubicBezTo>
                    <a:pt x="85" y="72"/>
                    <a:pt x="95" y="75"/>
                    <a:pt x="103" y="75"/>
                  </a:cubicBezTo>
                  <a:cubicBezTo>
                    <a:pt x="143" y="76"/>
                    <a:pt x="183" y="76"/>
                    <a:pt x="222" y="75"/>
                  </a:cubicBezTo>
                  <a:cubicBezTo>
                    <a:pt x="230" y="75"/>
                    <a:pt x="239" y="72"/>
                    <a:pt x="244" y="67"/>
                  </a:cubicBezTo>
                  <a:cubicBezTo>
                    <a:pt x="264" y="48"/>
                    <a:pt x="282" y="28"/>
                    <a:pt x="301" y="8"/>
                  </a:cubicBezTo>
                  <a:cubicBezTo>
                    <a:pt x="305" y="4"/>
                    <a:pt x="312" y="2"/>
                    <a:pt x="318" y="0"/>
                  </a:cubicBezTo>
                  <a:cubicBezTo>
                    <a:pt x="320" y="6"/>
                    <a:pt x="325" y="12"/>
                    <a:pt x="325" y="18"/>
                  </a:cubicBezTo>
                  <a:cubicBezTo>
                    <a:pt x="326" y="80"/>
                    <a:pt x="328" y="142"/>
                    <a:pt x="325" y="204"/>
                  </a:cubicBezTo>
                  <a:cubicBezTo>
                    <a:pt x="320" y="295"/>
                    <a:pt x="249" y="359"/>
                    <a:pt x="162" y="359"/>
                  </a:cubicBezTo>
                  <a:cubicBezTo>
                    <a:pt x="73" y="360"/>
                    <a:pt x="1" y="287"/>
                    <a:pt x="0" y="200"/>
                  </a:cubicBezTo>
                  <a:cubicBezTo>
                    <a:pt x="0" y="171"/>
                    <a:pt x="0" y="141"/>
                    <a:pt x="0" y="112"/>
                  </a:cubicBezTo>
                  <a:cubicBezTo>
                    <a:pt x="0" y="112"/>
                    <a:pt x="0" y="112"/>
                    <a:pt x="0" y="112"/>
                  </a:cubicBezTo>
                  <a:close/>
                  <a:moveTo>
                    <a:pt x="164" y="310"/>
                  </a:moveTo>
                  <a:cubicBezTo>
                    <a:pt x="178" y="324"/>
                    <a:pt x="195" y="330"/>
                    <a:pt x="213" y="319"/>
                  </a:cubicBezTo>
                  <a:cubicBezTo>
                    <a:pt x="223" y="312"/>
                    <a:pt x="233" y="304"/>
                    <a:pt x="227" y="284"/>
                  </a:cubicBezTo>
                  <a:cubicBezTo>
                    <a:pt x="214" y="298"/>
                    <a:pt x="205" y="320"/>
                    <a:pt x="183" y="309"/>
                  </a:cubicBezTo>
                  <a:cubicBezTo>
                    <a:pt x="161" y="298"/>
                    <a:pt x="172" y="276"/>
                    <a:pt x="170" y="264"/>
                  </a:cubicBezTo>
                  <a:cubicBezTo>
                    <a:pt x="179" y="254"/>
                    <a:pt x="186" y="246"/>
                    <a:pt x="192" y="238"/>
                  </a:cubicBezTo>
                  <a:cubicBezTo>
                    <a:pt x="179" y="234"/>
                    <a:pt x="167" y="229"/>
                    <a:pt x="154" y="226"/>
                  </a:cubicBezTo>
                  <a:cubicBezTo>
                    <a:pt x="150" y="225"/>
                    <a:pt x="145" y="228"/>
                    <a:pt x="141" y="230"/>
                  </a:cubicBezTo>
                  <a:cubicBezTo>
                    <a:pt x="130" y="237"/>
                    <a:pt x="129" y="247"/>
                    <a:pt x="140" y="251"/>
                  </a:cubicBezTo>
                  <a:cubicBezTo>
                    <a:pt x="158" y="257"/>
                    <a:pt x="157" y="269"/>
                    <a:pt x="156" y="282"/>
                  </a:cubicBezTo>
                  <a:cubicBezTo>
                    <a:pt x="155" y="296"/>
                    <a:pt x="151" y="308"/>
                    <a:pt x="136" y="311"/>
                  </a:cubicBezTo>
                  <a:cubicBezTo>
                    <a:pt x="122" y="315"/>
                    <a:pt x="114" y="306"/>
                    <a:pt x="108" y="295"/>
                  </a:cubicBezTo>
                  <a:cubicBezTo>
                    <a:pt x="106" y="291"/>
                    <a:pt x="100" y="290"/>
                    <a:pt x="93" y="286"/>
                  </a:cubicBezTo>
                  <a:cubicBezTo>
                    <a:pt x="103" y="327"/>
                    <a:pt x="129" y="334"/>
                    <a:pt x="164" y="310"/>
                  </a:cubicBezTo>
                  <a:close/>
                  <a:moveTo>
                    <a:pt x="100" y="198"/>
                  </a:moveTo>
                  <a:cubicBezTo>
                    <a:pt x="91" y="191"/>
                    <a:pt x="85" y="184"/>
                    <a:pt x="80" y="185"/>
                  </a:cubicBezTo>
                  <a:cubicBezTo>
                    <a:pt x="75" y="186"/>
                    <a:pt x="68" y="193"/>
                    <a:pt x="67" y="198"/>
                  </a:cubicBezTo>
                  <a:cubicBezTo>
                    <a:pt x="66" y="202"/>
                    <a:pt x="74" y="211"/>
                    <a:pt x="79" y="212"/>
                  </a:cubicBezTo>
                  <a:cubicBezTo>
                    <a:pt x="85" y="212"/>
                    <a:pt x="90" y="205"/>
                    <a:pt x="100" y="198"/>
                  </a:cubicBezTo>
                  <a:close/>
                  <a:moveTo>
                    <a:pt x="266" y="197"/>
                  </a:moveTo>
                  <a:cubicBezTo>
                    <a:pt x="256" y="191"/>
                    <a:pt x="250" y="184"/>
                    <a:pt x="245" y="185"/>
                  </a:cubicBezTo>
                  <a:cubicBezTo>
                    <a:pt x="240" y="185"/>
                    <a:pt x="236" y="193"/>
                    <a:pt x="231" y="198"/>
                  </a:cubicBezTo>
                  <a:cubicBezTo>
                    <a:pt x="236" y="203"/>
                    <a:pt x="241" y="210"/>
                    <a:pt x="247" y="211"/>
                  </a:cubicBezTo>
                  <a:cubicBezTo>
                    <a:pt x="251" y="212"/>
                    <a:pt x="257" y="204"/>
                    <a:pt x="266" y="19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6" name="Freeform 63">
              <a:extLst>
                <a:ext uri="{FF2B5EF4-FFF2-40B4-BE49-F238E27FC236}">
                  <a16:creationId xmlns:a16="http://schemas.microsoft.com/office/drawing/2014/main" id="{5EA0EA1C-B9DC-4C9C-900C-2177EA1EFD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35926" y="1014413"/>
              <a:ext cx="358775" cy="434975"/>
            </a:xfrm>
            <a:custGeom>
              <a:avLst/>
              <a:gdLst>
                <a:gd name="T0" fmla="*/ 373 w 422"/>
                <a:gd name="T1" fmla="*/ 222 h 509"/>
                <a:gd name="T2" fmla="*/ 391 w 422"/>
                <a:gd name="T3" fmla="*/ 340 h 509"/>
                <a:gd name="T4" fmla="*/ 237 w 422"/>
                <a:gd name="T5" fmla="*/ 500 h 509"/>
                <a:gd name="T6" fmla="*/ 59 w 422"/>
                <a:gd name="T7" fmla="*/ 388 h 509"/>
                <a:gd name="T8" fmla="*/ 36 w 422"/>
                <a:gd name="T9" fmla="*/ 255 h 509"/>
                <a:gd name="T10" fmla="*/ 53 w 422"/>
                <a:gd name="T11" fmla="*/ 143 h 509"/>
                <a:gd name="T12" fmla="*/ 374 w 422"/>
                <a:gd name="T13" fmla="*/ 172 h 509"/>
                <a:gd name="T14" fmla="*/ 374 w 422"/>
                <a:gd name="T15" fmla="*/ 198 h 509"/>
                <a:gd name="T16" fmla="*/ 148 w 422"/>
                <a:gd name="T17" fmla="*/ 468 h 509"/>
                <a:gd name="T18" fmla="*/ 354 w 422"/>
                <a:gd name="T19" fmla="*/ 337 h 509"/>
                <a:gd name="T20" fmla="*/ 292 w 422"/>
                <a:gd name="T21" fmla="*/ 335 h 509"/>
                <a:gd name="T22" fmla="*/ 246 w 422"/>
                <a:gd name="T23" fmla="*/ 296 h 509"/>
                <a:gd name="T24" fmla="*/ 179 w 422"/>
                <a:gd name="T25" fmla="*/ 298 h 509"/>
                <a:gd name="T26" fmla="*/ 158 w 422"/>
                <a:gd name="T27" fmla="*/ 336 h 509"/>
                <a:gd name="T28" fmla="*/ 235 w 422"/>
                <a:gd name="T29" fmla="*/ 191 h 509"/>
                <a:gd name="T30" fmla="*/ 277 w 422"/>
                <a:gd name="T31" fmla="*/ 147 h 509"/>
                <a:gd name="T32" fmla="*/ 234 w 422"/>
                <a:gd name="T33" fmla="*/ 104 h 509"/>
                <a:gd name="T34" fmla="*/ 190 w 422"/>
                <a:gd name="T35" fmla="*/ 62 h 509"/>
                <a:gd name="T36" fmla="*/ 148 w 422"/>
                <a:gd name="T37" fmla="*/ 105 h 509"/>
                <a:gd name="T38" fmla="*/ 192 w 422"/>
                <a:gd name="T39" fmla="*/ 148 h 509"/>
                <a:gd name="T40" fmla="*/ 235 w 422"/>
                <a:gd name="T41" fmla="*/ 191 h 509"/>
                <a:gd name="T42" fmla="*/ 264 w 422"/>
                <a:gd name="T43" fmla="*/ 318 h 509"/>
                <a:gd name="T44" fmla="*/ 350 w 422"/>
                <a:gd name="T45" fmla="*/ 251 h 509"/>
                <a:gd name="T46" fmla="*/ 74 w 422"/>
                <a:gd name="T47" fmla="*/ 253 h 509"/>
                <a:gd name="T48" fmla="*/ 161 w 422"/>
                <a:gd name="T49" fmla="*/ 318 h 509"/>
                <a:gd name="T50" fmla="*/ 74 w 422"/>
                <a:gd name="T51" fmla="*/ 253 h 509"/>
                <a:gd name="T52" fmla="*/ 247 w 422"/>
                <a:gd name="T53" fmla="*/ 260 h 509"/>
                <a:gd name="T54" fmla="*/ 339 w 422"/>
                <a:gd name="T55" fmla="*/ 233 h 509"/>
                <a:gd name="T56" fmla="*/ 66 w 422"/>
                <a:gd name="T57" fmla="*/ 231 h 509"/>
                <a:gd name="T58" fmla="*/ 152 w 422"/>
                <a:gd name="T59" fmla="*/ 233 h 509"/>
                <a:gd name="T60" fmla="*/ 369 w 422"/>
                <a:gd name="T61" fmla="*/ 331 h 509"/>
                <a:gd name="T62" fmla="*/ 369 w 422"/>
                <a:gd name="T63" fmla="*/ 265 h 509"/>
                <a:gd name="T64" fmla="*/ 54 w 422"/>
                <a:gd name="T65" fmla="*/ 266 h 509"/>
                <a:gd name="T66" fmla="*/ 54 w 422"/>
                <a:gd name="T67" fmla="*/ 33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2" h="509">
                  <a:moveTo>
                    <a:pt x="374" y="198"/>
                  </a:moveTo>
                  <a:cubicBezTo>
                    <a:pt x="374" y="206"/>
                    <a:pt x="373" y="214"/>
                    <a:pt x="373" y="222"/>
                  </a:cubicBezTo>
                  <a:cubicBezTo>
                    <a:pt x="372" y="236"/>
                    <a:pt x="373" y="247"/>
                    <a:pt x="389" y="255"/>
                  </a:cubicBezTo>
                  <a:cubicBezTo>
                    <a:pt x="421" y="272"/>
                    <a:pt x="422" y="320"/>
                    <a:pt x="391" y="340"/>
                  </a:cubicBezTo>
                  <a:cubicBezTo>
                    <a:pt x="378" y="348"/>
                    <a:pt x="372" y="356"/>
                    <a:pt x="370" y="372"/>
                  </a:cubicBezTo>
                  <a:cubicBezTo>
                    <a:pt x="360" y="436"/>
                    <a:pt x="300" y="493"/>
                    <a:pt x="237" y="500"/>
                  </a:cubicBezTo>
                  <a:cubicBezTo>
                    <a:pt x="161" y="509"/>
                    <a:pt x="95" y="473"/>
                    <a:pt x="66" y="409"/>
                  </a:cubicBezTo>
                  <a:cubicBezTo>
                    <a:pt x="63" y="402"/>
                    <a:pt x="60" y="395"/>
                    <a:pt x="59" y="388"/>
                  </a:cubicBezTo>
                  <a:cubicBezTo>
                    <a:pt x="54" y="366"/>
                    <a:pt x="46" y="348"/>
                    <a:pt x="26" y="332"/>
                  </a:cubicBezTo>
                  <a:cubicBezTo>
                    <a:pt x="0" y="313"/>
                    <a:pt x="7" y="271"/>
                    <a:pt x="36" y="255"/>
                  </a:cubicBezTo>
                  <a:cubicBezTo>
                    <a:pt x="49" y="248"/>
                    <a:pt x="51" y="240"/>
                    <a:pt x="51" y="226"/>
                  </a:cubicBezTo>
                  <a:cubicBezTo>
                    <a:pt x="51" y="199"/>
                    <a:pt x="49" y="170"/>
                    <a:pt x="53" y="143"/>
                  </a:cubicBezTo>
                  <a:cubicBezTo>
                    <a:pt x="68" y="55"/>
                    <a:pt x="142" y="0"/>
                    <a:pt x="230" y="8"/>
                  </a:cubicBezTo>
                  <a:cubicBezTo>
                    <a:pt x="311" y="15"/>
                    <a:pt x="373" y="87"/>
                    <a:pt x="374" y="172"/>
                  </a:cubicBezTo>
                  <a:cubicBezTo>
                    <a:pt x="374" y="181"/>
                    <a:pt x="374" y="189"/>
                    <a:pt x="374" y="198"/>
                  </a:cubicBezTo>
                  <a:cubicBezTo>
                    <a:pt x="374" y="198"/>
                    <a:pt x="374" y="198"/>
                    <a:pt x="374" y="198"/>
                  </a:cubicBezTo>
                  <a:close/>
                  <a:moveTo>
                    <a:pt x="70" y="336"/>
                  </a:moveTo>
                  <a:cubicBezTo>
                    <a:pt x="71" y="398"/>
                    <a:pt x="96" y="442"/>
                    <a:pt x="148" y="468"/>
                  </a:cubicBezTo>
                  <a:cubicBezTo>
                    <a:pt x="199" y="494"/>
                    <a:pt x="250" y="490"/>
                    <a:pt x="296" y="456"/>
                  </a:cubicBezTo>
                  <a:cubicBezTo>
                    <a:pt x="336" y="427"/>
                    <a:pt x="356" y="387"/>
                    <a:pt x="354" y="337"/>
                  </a:cubicBezTo>
                  <a:cubicBezTo>
                    <a:pt x="351" y="336"/>
                    <a:pt x="349" y="336"/>
                    <a:pt x="348" y="336"/>
                  </a:cubicBezTo>
                  <a:cubicBezTo>
                    <a:pt x="329" y="336"/>
                    <a:pt x="311" y="336"/>
                    <a:pt x="292" y="335"/>
                  </a:cubicBezTo>
                  <a:cubicBezTo>
                    <a:pt x="279" y="335"/>
                    <a:pt x="262" y="339"/>
                    <a:pt x="253" y="333"/>
                  </a:cubicBezTo>
                  <a:cubicBezTo>
                    <a:pt x="246" y="327"/>
                    <a:pt x="248" y="309"/>
                    <a:pt x="246" y="296"/>
                  </a:cubicBezTo>
                  <a:cubicBezTo>
                    <a:pt x="243" y="277"/>
                    <a:pt x="229" y="264"/>
                    <a:pt x="212" y="264"/>
                  </a:cubicBezTo>
                  <a:cubicBezTo>
                    <a:pt x="195" y="264"/>
                    <a:pt x="180" y="279"/>
                    <a:pt x="179" y="298"/>
                  </a:cubicBezTo>
                  <a:cubicBezTo>
                    <a:pt x="178" y="304"/>
                    <a:pt x="178" y="310"/>
                    <a:pt x="178" y="316"/>
                  </a:cubicBezTo>
                  <a:cubicBezTo>
                    <a:pt x="180" y="331"/>
                    <a:pt x="174" y="337"/>
                    <a:pt x="158" y="336"/>
                  </a:cubicBezTo>
                  <a:cubicBezTo>
                    <a:pt x="129" y="335"/>
                    <a:pt x="101" y="336"/>
                    <a:pt x="70" y="336"/>
                  </a:cubicBezTo>
                  <a:close/>
                  <a:moveTo>
                    <a:pt x="235" y="191"/>
                  </a:moveTo>
                  <a:cubicBezTo>
                    <a:pt x="235" y="176"/>
                    <a:pt x="235" y="162"/>
                    <a:pt x="235" y="147"/>
                  </a:cubicBezTo>
                  <a:cubicBezTo>
                    <a:pt x="250" y="147"/>
                    <a:pt x="263" y="147"/>
                    <a:pt x="277" y="147"/>
                  </a:cubicBezTo>
                  <a:cubicBezTo>
                    <a:pt x="277" y="132"/>
                    <a:pt x="277" y="119"/>
                    <a:pt x="277" y="104"/>
                  </a:cubicBezTo>
                  <a:cubicBezTo>
                    <a:pt x="262" y="104"/>
                    <a:pt x="249" y="104"/>
                    <a:pt x="234" y="104"/>
                  </a:cubicBezTo>
                  <a:cubicBezTo>
                    <a:pt x="234" y="88"/>
                    <a:pt x="234" y="75"/>
                    <a:pt x="234" y="62"/>
                  </a:cubicBezTo>
                  <a:cubicBezTo>
                    <a:pt x="218" y="62"/>
                    <a:pt x="205" y="62"/>
                    <a:pt x="190" y="62"/>
                  </a:cubicBezTo>
                  <a:cubicBezTo>
                    <a:pt x="190" y="76"/>
                    <a:pt x="190" y="89"/>
                    <a:pt x="190" y="105"/>
                  </a:cubicBezTo>
                  <a:cubicBezTo>
                    <a:pt x="175" y="105"/>
                    <a:pt x="161" y="105"/>
                    <a:pt x="148" y="105"/>
                  </a:cubicBezTo>
                  <a:cubicBezTo>
                    <a:pt x="148" y="120"/>
                    <a:pt x="148" y="133"/>
                    <a:pt x="148" y="148"/>
                  </a:cubicBezTo>
                  <a:cubicBezTo>
                    <a:pt x="162" y="148"/>
                    <a:pt x="176" y="148"/>
                    <a:pt x="192" y="148"/>
                  </a:cubicBezTo>
                  <a:cubicBezTo>
                    <a:pt x="192" y="164"/>
                    <a:pt x="192" y="178"/>
                    <a:pt x="192" y="191"/>
                  </a:cubicBezTo>
                  <a:cubicBezTo>
                    <a:pt x="206" y="191"/>
                    <a:pt x="219" y="191"/>
                    <a:pt x="235" y="191"/>
                  </a:cubicBezTo>
                  <a:close/>
                  <a:moveTo>
                    <a:pt x="264" y="251"/>
                  </a:moveTo>
                  <a:cubicBezTo>
                    <a:pt x="264" y="275"/>
                    <a:pt x="264" y="297"/>
                    <a:pt x="264" y="318"/>
                  </a:cubicBezTo>
                  <a:cubicBezTo>
                    <a:pt x="294" y="318"/>
                    <a:pt x="322" y="318"/>
                    <a:pt x="350" y="318"/>
                  </a:cubicBezTo>
                  <a:cubicBezTo>
                    <a:pt x="350" y="295"/>
                    <a:pt x="350" y="274"/>
                    <a:pt x="350" y="251"/>
                  </a:cubicBezTo>
                  <a:cubicBezTo>
                    <a:pt x="321" y="251"/>
                    <a:pt x="293" y="251"/>
                    <a:pt x="264" y="251"/>
                  </a:cubicBezTo>
                  <a:close/>
                  <a:moveTo>
                    <a:pt x="74" y="253"/>
                  </a:moveTo>
                  <a:cubicBezTo>
                    <a:pt x="74" y="275"/>
                    <a:pt x="74" y="297"/>
                    <a:pt x="74" y="318"/>
                  </a:cubicBezTo>
                  <a:cubicBezTo>
                    <a:pt x="104" y="318"/>
                    <a:pt x="132" y="318"/>
                    <a:pt x="161" y="318"/>
                  </a:cubicBezTo>
                  <a:cubicBezTo>
                    <a:pt x="161" y="296"/>
                    <a:pt x="161" y="275"/>
                    <a:pt x="161" y="253"/>
                  </a:cubicBezTo>
                  <a:cubicBezTo>
                    <a:pt x="132" y="253"/>
                    <a:pt x="104" y="253"/>
                    <a:pt x="74" y="253"/>
                  </a:cubicBezTo>
                  <a:close/>
                  <a:moveTo>
                    <a:pt x="178" y="260"/>
                  </a:moveTo>
                  <a:cubicBezTo>
                    <a:pt x="202" y="243"/>
                    <a:pt x="224" y="246"/>
                    <a:pt x="247" y="260"/>
                  </a:cubicBezTo>
                  <a:cubicBezTo>
                    <a:pt x="242" y="235"/>
                    <a:pt x="254" y="231"/>
                    <a:pt x="273" y="232"/>
                  </a:cubicBezTo>
                  <a:cubicBezTo>
                    <a:pt x="295" y="233"/>
                    <a:pt x="317" y="233"/>
                    <a:pt x="339" y="233"/>
                  </a:cubicBezTo>
                  <a:cubicBezTo>
                    <a:pt x="344" y="233"/>
                    <a:pt x="349" y="232"/>
                    <a:pt x="358" y="231"/>
                  </a:cubicBezTo>
                  <a:cubicBezTo>
                    <a:pt x="342" y="219"/>
                    <a:pt x="83" y="219"/>
                    <a:pt x="66" y="231"/>
                  </a:cubicBezTo>
                  <a:cubicBezTo>
                    <a:pt x="76" y="232"/>
                    <a:pt x="82" y="233"/>
                    <a:pt x="88" y="233"/>
                  </a:cubicBezTo>
                  <a:cubicBezTo>
                    <a:pt x="109" y="234"/>
                    <a:pt x="130" y="234"/>
                    <a:pt x="152" y="233"/>
                  </a:cubicBezTo>
                  <a:cubicBezTo>
                    <a:pt x="170" y="232"/>
                    <a:pt x="182" y="235"/>
                    <a:pt x="178" y="260"/>
                  </a:cubicBezTo>
                  <a:close/>
                  <a:moveTo>
                    <a:pt x="369" y="331"/>
                  </a:moveTo>
                  <a:cubicBezTo>
                    <a:pt x="388" y="325"/>
                    <a:pt x="396" y="312"/>
                    <a:pt x="395" y="294"/>
                  </a:cubicBezTo>
                  <a:cubicBezTo>
                    <a:pt x="394" y="279"/>
                    <a:pt x="385" y="270"/>
                    <a:pt x="369" y="265"/>
                  </a:cubicBezTo>
                  <a:cubicBezTo>
                    <a:pt x="369" y="287"/>
                    <a:pt x="369" y="308"/>
                    <a:pt x="369" y="331"/>
                  </a:cubicBezTo>
                  <a:close/>
                  <a:moveTo>
                    <a:pt x="54" y="266"/>
                  </a:moveTo>
                  <a:cubicBezTo>
                    <a:pt x="36" y="273"/>
                    <a:pt x="29" y="284"/>
                    <a:pt x="30" y="299"/>
                  </a:cubicBezTo>
                  <a:cubicBezTo>
                    <a:pt x="30" y="314"/>
                    <a:pt x="38" y="325"/>
                    <a:pt x="54" y="330"/>
                  </a:cubicBezTo>
                  <a:cubicBezTo>
                    <a:pt x="54" y="309"/>
                    <a:pt x="54" y="289"/>
                    <a:pt x="54" y="26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7" name="Freeform 64">
              <a:extLst>
                <a:ext uri="{FF2B5EF4-FFF2-40B4-BE49-F238E27FC236}">
                  <a16:creationId xmlns:a16="http://schemas.microsoft.com/office/drawing/2014/main" id="{B50F675E-3D3B-48A5-9CD7-D56CC2E0D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9463" y="1187450"/>
              <a:ext cx="538163" cy="441325"/>
            </a:xfrm>
            <a:custGeom>
              <a:avLst/>
              <a:gdLst>
                <a:gd name="T0" fmla="*/ 14 w 632"/>
                <a:gd name="T1" fmla="*/ 66 h 519"/>
                <a:gd name="T2" fmla="*/ 119 w 632"/>
                <a:gd name="T3" fmla="*/ 13 h 519"/>
                <a:gd name="T4" fmla="*/ 131 w 632"/>
                <a:gd name="T5" fmla="*/ 1 h 519"/>
                <a:gd name="T6" fmla="*/ 140 w 632"/>
                <a:gd name="T7" fmla="*/ 14 h 519"/>
                <a:gd name="T8" fmla="*/ 137 w 632"/>
                <a:gd name="T9" fmla="*/ 163 h 519"/>
                <a:gd name="T10" fmla="*/ 121 w 632"/>
                <a:gd name="T11" fmla="*/ 210 h 519"/>
                <a:gd name="T12" fmla="*/ 114 w 632"/>
                <a:gd name="T13" fmla="*/ 295 h 519"/>
                <a:gd name="T14" fmla="*/ 212 w 632"/>
                <a:gd name="T15" fmla="*/ 380 h 519"/>
                <a:gd name="T16" fmla="*/ 246 w 632"/>
                <a:gd name="T17" fmla="*/ 401 h 519"/>
                <a:gd name="T18" fmla="*/ 320 w 632"/>
                <a:gd name="T19" fmla="*/ 446 h 519"/>
                <a:gd name="T20" fmla="*/ 396 w 632"/>
                <a:gd name="T21" fmla="*/ 401 h 519"/>
                <a:gd name="T22" fmla="*/ 430 w 632"/>
                <a:gd name="T23" fmla="*/ 380 h 519"/>
                <a:gd name="T24" fmla="*/ 531 w 632"/>
                <a:gd name="T25" fmla="*/ 278 h 519"/>
                <a:gd name="T26" fmla="*/ 508 w 632"/>
                <a:gd name="T27" fmla="*/ 174 h 519"/>
                <a:gd name="T28" fmla="*/ 504 w 632"/>
                <a:gd name="T29" fmla="*/ 147 h 519"/>
                <a:gd name="T30" fmla="*/ 492 w 632"/>
                <a:gd name="T31" fmla="*/ 22 h 519"/>
                <a:gd name="T32" fmla="*/ 504 w 632"/>
                <a:gd name="T33" fmla="*/ 0 h 519"/>
                <a:gd name="T34" fmla="*/ 514 w 632"/>
                <a:gd name="T35" fmla="*/ 16 h 519"/>
                <a:gd name="T36" fmla="*/ 629 w 632"/>
                <a:gd name="T37" fmla="*/ 60 h 519"/>
                <a:gd name="T38" fmla="*/ 628 w 632"/>
                <a:gd name="T39" fmla="*/ 160 h 519"/>
                <a:gd name="T40" fmla="*/ 515 w 632"/>
                <a:gd name="T41" fmla="*/ 360 h 519"/>
                <a:gd name="T42" fmla="*/ 437 w 632"/>
                <a:gd name="T43" fmla="*/ 443 h 519"/>
                <a:gd name="T44" fmla="*/ 201 w 632"/>
                <a:gd name="T45" fmla="*/ 442 h 519"/>
                <a:gd name="T46" fmla="*/ 103 w 632"/>
                <a:gd name="T47" fmla="*/ 337 h 519"/>
                <a:gd name="T48" fmla="*/ 14 w 632"/>
                <a:gd name="T49" fmla="*/ 66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32" h="519">
                  <a:moveTo>
                    <a:pt x="14" y="66"/>
                  </a:moveTo>
                  <a:cubicBezTo>
                    <a:pt x="71" y="88"/>
                    <a:pt x="107" y="69"/>
                    <a:pt x="119" y="13"/>
                  </a:cubicBezTo>
                  <a:cubicBezTo>
                    <a:pt x="120" y="8"/>
                    <a:pt x="127" y="5"/>
                    <a:pt x="131" y="1"/>
                  </a:cubicBezTo>
                  <a:cubicBezTo>
                    <a:pt x="134" y="5"/>
                    <a:pt x="140" y="9"/>
                    <a:pt x="140" y="14"/>
                  </a:cubicBezTo>
                  <a:cubicBezTo>
                    <a:pt x="140" y="64"/>
                    <a:pt x="140" y="114"/>
                    <a:pt x="137" y="163"/>
                  </a:cubicBezTo>
                  <a:cubicBezTo>
                    <a:pt x="136" y="179"/>
                    <a:pt x="123" y="194"/>
                    <a:pt x="121" y="210"/>
                  </a:cubicBezTo>
                  <a:cubicBezTo>
                    <a:pt x="116" y="238"/>
                    <a:pt x="111" y="267"/>
                    <a:pt x="114" y="295"/>
                  </a:cubicBezTo>
                  <a:cubicBezTo>
                    <a:pt x="120" y="347"/>
                    <a:pt x="159" y="380"/>
                    <a:pt x="212" y="380"/>
                  </a:cubicBezTo>
                  <a:cubicBezTo>
                    <a:pt x="229" y="380"/>
                    <a:pt x="239" y="384"/>
                    <a:pt x="246" y="401"/>
                  </a:cubicBezTo>
                  <a:cubicBezTo>
                    <a:pt x="260" y="432"/>
                    <a:pt x="287" y="446"/>
                    <a:pt x="320" y="446"/>
                  </a:cubicBezTo>
                  <a:cubicBezTo>
                    <a:pt x="354" y="446"/>
                    <a:pt x="382" y="435"/>
                    <a:pt x="396" y="401"/>
                  </a:cubicBezTo>
                  <a:cubicBezTo>
                    <a:pt x="403" y="384"/>
                    <a:pt x="412" y="380"/>
                    <a:pt x="430" y="380"/>
                  </a:cubicBezTo>
                  <a:cubicBezTo>
                    <a:pt x="489" y="380"/>
                    <a:pt x="530" y="338"/>
                    <a:pt x="531" y="278"/>
                  </a:cubicBezTo>
                  <a:cubicBezTo>
                    <a:pt x="532" y="241"/>
                    <a:pt x="524" y="207"/>
                    <a:pt x="508" y="174"/>
                  </a:cubicBezTo>
                  <a:cubicBezTo>
                    <a:pt x="505" y="166"/>
                    <a:pt x="505" y="156"/>
                    <a:pt x="504" y="147"/>
                  </a:cubicBezTo>
                  <a:cubicBezTo>
                    <a:pt x="502" y="105"/>
                    <a:pt x="510" y="63"/>
                    <a:pt x="492" y="22"/>
                  </a:cubicBezTo>
                  <a:cubicBezTo>
                    <a:pt x="490" y="18"/>
                    <a:pt x="500" y="8"/>
                    <a:pt x="504" y="0"/>
                  </a:cubicBezTo>
                  <a:cubicBezTo>
                    <a:pt x="507" y="6"/>
                    <a:pt x="513" y="10"/>
                    <a:pt x="514" y="16"/>
                  </a:cubicBezTo>
                  <a:cubicBezTo>
                    <a:pt x="524" y="70"/>
                    <a:pt x="569" y="89"/>
                    <a:pt x="629" y="60"/>
                  </a:cubicBezTo>
                  <a:cubicBezTo>
                    <a:pt x="629" y="95"/>
                    <a:pt x="632" y="128"/>
                    <a:pt x="628" y="160"/>
                  </a:cubicBezTo>
                  <a:cubicBezTo>
                    <a:pt x="617" y="241"/>
                    <a:pt x="577" y="307"/>
                    <a:pt x="515" y="360"/>
                  </a:cubicBezTo>
                  <a:cubicBezTo>
                    <a:pt x="486" y="385"/>
                    <a:pt x="461" y="413"/>
                    <a:pt x="437" y="443"/>
                  </a:cubicBezTo>
                  <a:cubicBezTo>
                    <a:pt x="374" y="519"/>
                    <a:pt x="263" y="519"/>
                    <a:pt x="201" y="442"/>
                  </a:cubicBezTo>
                  <a:cubicBezTo>
                    <a:pt x="171" y="405"/>
                    <a:pt x="136" y="372"/>
                    <a:pt x="103" y="337"/>
                  </a:cubicBezTo>
                  <a:cubicBezTo>
                    <a:pt x="29" y="261"/>
                    <a:pt x="0" y="172"/>
                    <a:pt x="14" y="6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8" name="Freeform 65">
              <a:extLst>
                <a:ext uri="{FF2B5EF4-FFF2-40B4-BE49-F238E27FC236}">
                  <a16:creationId xmlns:a16="http://schemas.microsoft.com/office/drawing/2014/main" id="{80FFC947-472E-4172-A724-C631987873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2113" y="1414463"/>
              <a:ext cx="407988" cy="196850"/>
            </a:xfrm>
            <a:custGeom>
              <a:avLst/>
              <a:gdLst>
                <a:gd name="T0" fmla="*/ 361 w 480"/>
                <a:gd name="T1" fmla="*/ 0 h 231"/>
                <a:gd name="T2" fmla="*/ 471 w 480"/>
                <a:gd name="T3" fmla="*/ 231 h 231"/>
                <a:gd name="T4" fmla="*/ 10 w 480"/>
                <a:gd name="T5" fmla="*/ 231 h 231"/>
                <a:gd name="T6" fmla="*/ 68 w 480"/>
                <a:gd name="T7" fmla="*/ 42 h 231"/>
                <a:gd name="T8" fmla="*/ 81 w 480"/>
                <a:gd name="T9" fmla="*/ 29 h 231"/>
                <a:gd name="T10" fmla="*/ 114 w 480"/>
                <a:gd name="T11" fmla="*/ 5 h 231"/>
                <a:gd name="T12" fmla="*/ 147 w 480"/>
                <a:gd name="T13" fmla="*/ 25 h 231"/>
                <a:gd name="T14" fmla="*/ 361 w 480"/>
                <a:gd name="T15" fmla="*/ 0 h 231"/>
                <a:gd name="T16" fmla="*/ 276 w 480"/>
                <a:gd name="T17" fmla="*/ 115 h 231"/>
                <a:gd name="T18" fmla="*/ 276 w 480"/>
                <a:gd name="T19" fmla="*/ 214 h 231"/>
                <a:gd name="T20" fmla="*/ 415 w 480"/>
                <a:gd name="T21" fmla="*/ 214 h 231"/>
                <a:gd name="T22" fmla="*/ 415 w 480"/>
                <a:gd name="T23" fmla="*/ 115 h 231"/>
                <a:gd name="T24" fmla="*/ 276 w 480"/>
                <a:gd name="T25" fmla="*/ 115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0" h="231">
                  <a:moveTo>
                    <a:pt x="361" y="0"/>
                  </a:moveTo>
                  <a:cubicBezTo>
                    <a:pt x="458" y="67"/>
                    <a:pt x="480" y="125"/>
                    <a:pt x="471" y="231"/>
                  </a:cubicBezTo>
                  <a:cubicBezTo>
                    <a:pt x="317" y="231"/>
                    <a:pt x="164" y="231"/>
                    <a:pt x="10" y="231"/>
                  </a:cubicBezTo>
                  <a:cubicBezTo>
                    <a:pt x="0" y="159"/>
                    <a:pt x="13" y="94"/>
                    <a:pt x="68" y="42"/>
                  </a:cubicBezTo>
                  <a:cubicBezTo>
                    <a:pt x="72" y="38"/>
                    <a:pt x="76" y="33"/>
                    <a:pt x="81" y="29"/>
                  </a:cubicBezTo>
                  <a:cubicBezTo>
                    <a:pt x="91" y="21"/>
                    <a:pt x="102" y="6"/>
                    <a:pt x="114" y="5"/>
                  </a:cubicBezTo>
                  <a:cubicBezTo>
                    <a:pt x="124" y="4"/>
                    <a:pt x="136" y="17"/>
                    <a:pt x="147" y="25"/>
                  </a:cubicBezTo>
                  <a:cubicBezTo>
                    <a:pt x="206" y="67"/>
                    <a:pt x="294" y="70"/>
                    <a:pt x="361" y="0"/>
                  </a:cubicBezTo>
                  <a:close/>
                  <a:moveTo>
                    <a:pt x="276" y="115"/>
                  </a:moveTo>
                  <a:cubicBezTo>
                    <a:pt x="276" y="149"/>
                    <a:pt x="276" y="181"/>
                    <a:pt x="276" y="214"/>
                  </a:cubicBezTo>
                  <a:cubicBezTo>
                    <a:pt x="323" y="214"/>
                    <a:pt x="368" y="214"/>
                    <a:pt x="415" y="214"/>
                  </a:cubicBezTo>
                  <a:cubicBezTo>
                    <a:pt x="415" y="181"/>
                    <a:pt x="415" y="148"/>
                    <a:pt x="415" y="115"/>
                  </a:cubicBezTo>
                  <a:cubicBezTo>
                    <a:pt x="368" y="115"/>
                    <a:pt x="322" y="115"/>
                    <a:pt x="276" y="11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9" name="Freeform 66">
              <a:extLst>
                <a:ext uri="{FF2B5EF4-FFF2-40B4-BE49-F238E27FC236}">
                  <a16:creationId xmlns:a16="http://schemas.microsoft.com/office/drawing/2014/main" id="{DE953195-584D-4D15-AA10-7D82B43E0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5963" y="1023938"/>
              <a:ext cx="622300" cy="354012"/>
            </a:xfrm>
            <a:custGeom>
              <a:avLst/>
              <a:gdLst>
                <a:gd name="T0" fmla="*/ 366 w 730"/>
                <a:gd name="T1" fmla="*/ 0 h 415"/>
                <a:gd name="T2" fmla="*/ 730 w 730"/>
                <a:gd name="T3" fmla="*/ 363 h 415"/>
                <a:gd name="T4" fmla="*/ 679 w 730"/>
                <a:gd name="T5" fmla="*/ 411 h 415"/>
                <a:gd name="T6" fmla="*/ 368 w 730"/>
                <a:gd name="T7" fmla="*/ 100 h 415"/>
                <a:gd name="T8" fmla="*/ 53 w 730"/>
                <a:gd name="T9" fmla="*/ 415 h 415"/>
                <a:gd name="T10" fmla="*/ 0 w 730"/>
                <a:gd name="T11" fmla="*/ 364 h 415"/>
                <a:gd name="T12" fmla="*/ 366 w 730"/>
                <a:gd name="T13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0" h="415">
                  <a:moveTo>
                    <a:pt x="366" y="0"/>
                  </a:moveTo>
                  <a:cubicBezTo>
                    <a:pt x="486" y="120"/>
                    <a:pt x="608" y="241"/>
                    <a:pt x="730" y="363"/>
                  </a:cubicBezTo>
                  <a:cubicBezTo>
                    <a:pt x="713" y="379"/>
                    <a:pt x="696" y="395"/>
                    <a:pt x="679" y="411"/>
                  </a:cubicBezTo>
                  <a:cubicBezTo>
                    <a:pt x="577" y="308"/>
                    <a:pt x="473" y="204"/>
                    <a:pt x="368" y="100"/>
                  </a:cubicBezTo>
                  <a:cubicBezTo>
                    <a:pt x="262" y="206"/>
                    <a:pt x="157" y="311"/>
                    <a:pt x="53" y="415"/>
                  </a:cubicBezTo>
                  <a:cubicBezTo>
                    <a:pt x="33" y="396"/>
                    <a:pt x="17" y="380"/>
                    <a:pt x="0" y="364"/>
                  </a:cubicBezTo>
                  <a:cubicBezTo>
                    <a:pt x="122" y="242"/>
                    <a:pt x="244" y="121"/>
                    <a:pt x="36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0" name="Freeform 67">
              <a:extLst>
                <a:ext uri="{FF2B5EF4-FFF2-40B4-BE49-F238E27FC236}">
                  <a16:creationId xmlns:a16="http://schemas.microsoft.com/office/drawing/2014/main" id="{4872ADF1-C603-4C45-BFA9-A72E7DD928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43763" y="4586288"/>
              <a:ext cx="266700" cy="304800"/>
            </a:xfrm>
            <a:custGeom>
              <a:avLst/>
              <a:gdLst>
                <a:gd name="T0" fmla="*/ 223 w 314"/>
                <a:gd name="T1" fmla="*/ 180 h 358"/>
                <a:gd name="T2" fmla="*/ 90 w 314"/>
                <a:gd name="T3" fmla="*/ 180 h 358"/>
                <a:gd name="T4" fmla="*/ 90 w 314"/>
                <a:gd name="T5" fmla="*/ 212 h 358"/>
                <a:gd name="T6" fmla="*/ 86 w 314"/>
                <a:gd name="T7" fmla="*/ 321 h 358"/>
                <a:gd name="T8" fmla="*/ 36 w 314"/>
                <a:gd name="T9" fmla="*/ 354 h 358"/>
                <a:gd name="T10" fmla="*/ 3 w 314"/>
                <a:gd name="T11" fmla="*/ 309 h 358"/>
                <a:gd name="T12" fmla="*/ 11 w 314"/>
                <a:gd name="T13" fmla="*/ 291 h 358"/>
                <a:gd name="T14" fmla="*/ 24 w 314"/>
                <a:gd name="T15" fmla="*/ 248 h 358"/>
                <a:gd name="T16" fmla="*/ 28 w 314"/>
                <a:gd name="T17" fmla="*/ 81 h 358"/>
                <a:gd name="T18" fmla="*/ 48 w 314"/>
                <a:gd name="T19" fmla="*/ 0 h 358"/>
                <a:gd name="T20" fmla="*/ 264 w 314"/>
                <a:gd name="T21" fmla="*/ 0 h 358"/>
                <a:gd name="T22" fmla="*/ 289 w 314"/>
                <a:gd name="T23" fmla="*/ 169 h 358"/>
                <a:gd name="T24" fmla="*/ 288 w 314"/>
                <a:gd name="T25" fmla="*/ 251 h 358"/>
                <a:gd name="T26" fmla="*/ 301 w 314"/>
                <a:gd name="T27" fmla="*/ 290 h 358"/>
                <a:gd name="T28" fmla="*/ 304 w 314"/>
                <a:gd name="T29" fmla="*/ 336 h 358"/>
                <a:gd name="T30" fmla="*/ 259 w 314"/>
                <a:gd name="T31" fmla="*/ 353 h 358"/>
                <a:gd name="T32" fmla="*/ 224 w 314"/>
                <a:gd name="T33" fmla="*/ 313 h 358"/>
                <a:gd name="T34" fmla="*/ 223 w 314"/>
                <a:gd name="T35" fmla="*/ 207 h 358"/>
                <a:gd name="T36" fmla="*/ 223 w 314"/>
                <a:gd name="T37" fmla="*/ 180 h 358"/>
                <a:gd name="T38" fmla="*/ 164 w 314"/>
                <a:gd name="T39" fmla="*/ 163 h 358"/>
                <a:gd name="T40" fmla="*/ 222 w 314"/>
                <a:gd name="T41" fmla="*/ 132 h 358"/>
                <a:gd name="T42" fmla="*/ 227 w 314"/>
                <a:gd name="T43" fmla="*/ 106 h 358"/>
                <a:gd name="T44" fmla="*/ 200 w 314"/>
                <a:gd name="T45" fmla="*/ 97 h 358"/>
                <a:gd name="T46" fmla="*/ 113 w 314"/>
                <a:gd name="T47" fmla="*/ 97 h 358"/>
                <a:gd name="T48" fmla="*/ 86 w 314"/>
                <a:gd name="T49" fmla="*/ 106 h 358"/>
                <a:gd name="T50" fmla="*/ 92 w 314"/>
                <a:gd name="T51" fmla="*/ 134 h 358"/>
                <a:gd name="T52" fmla="*/ 164 w 314"/>
                <a:gd name="T53" fmla="*/ 163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14" h="358">
                  <a:moveTo>
                    <a:pt x="223" y="180"/>
                  </a:moveTo>
                  <a:cubicBezTo>
                    <a:pt x="178" y="197"/>
                    <a:pt x="136" y="197"/>
                    <a:pt x="90" y="180"/>
                  </a:cubicBezTo>
                  <a:cubicBezTo>
                    <a:pt x="90" y="193"/>
                    <a:pt x="90" y="202"/>
                    <a:pt x="90" y="212"/>
                  </a:cubicBezTo>
                  <a:cubicBezTo>
                    <a:pt x="89" y="248"/>
                    <a:pt x="90" y="285"/>
                    <a:pt x="86" y="321"/>
                  </a:cubicBezTo>
                  <a:cubicBezTo>
                    <a:pt x="84" y="343"/>
                    <a:pt x="58" y="358"/>
                    <a:pt x="36" y="354"/>
                  </a:cubicBezTo>
                  <a:cubicBezTo>
                    <a:pt x="14" y="350"/>
                    <a:pt x="0" y="331"/>
                    <a:pt x="3" y="309"/>
                  </a:cubicBezTo>
                  <a:cubicBezTo>
                    <a:pt x="4" y="303"/>
                    <a:pt x="6" y="295"/>
                    <a:pt x="11" y="291"/>
                  </a:cubicBezTo>
                  <a:cubicBezTo>
                    <a:pt x="26" y="279"/>
                    <a:pt x="24" y="264"/>
                    <a:pt x="24" y="248"/>
                  </a:cubicBezTo>
                  <a:cubicBezTo>
                    <a:pt x="25" y="192"/>
                    <a:pt x="24" y="136"/>
                    <a:pt x="28" y="81"/>
                  </a:cubicBezTo>
                  <a:cubicBezTo>
                    <a:pt x="30" y="53"/>
                    <a:pt x="41" y="27"/>
                    <a:pt x="48" y="0"/>
                  </a:cubicBezTo>
                  <a:cubicBezTo>
                    <a:pt x="121" y="53"/>
                    <a:pt x="193" y="54"/>
                    <a:pt x="264" y="0"/>
                  </a:cubicBezTo>
                  <a:cubicBezTo>
                    <a:pt x="284" y="54"/>
                    <a:pt x="291" y="111"/>
                    <a:pt x="289" y="169"/>
                  </a:cubicBezTo>
                  <a:cubicBezTo>
                    <a:pt x="288" y="196"/>
                    <a:pt x="289" y="223"/>
                    <a:pt x="288" y="251"/>
                  </a:cubicBezTo>
                  <a:cubicBezTo>
                    <a:pt x="288" y="266"/>
                    <a:pt x="289" y="278"/>
                    <a:pt x="301" y="290"/>
                  </a:cubicBezTo>
                  <a:cubicBezTo>
                    <a:pt x="314" y="303"/>
                    <a:pt x="314" y="320"/>
                    <a:pt x="304" y="336"/>
                  </a:cubicBezTo>
                  <a:cubicBezTo>
                    <a:pt x="293" y="353"/>
                    <a:pt x="278" y="358"/>
                    <a:pt x="259" y="353"/>
                  </a:cubicBezTo>
                  <a:cubicBezTo>
                    <a:pt x="239" y="349"/>
                    <a:pt x="224" y="333"/>
                    <a:pt x="224" y="313"/>
                  </a:cubicBezTo>
                  <a:cubicBezTo>
                    <a:pt x="223" y="277"/>
                    <a:pt x="223" y="242"/>
                    <a:pt x="223" y="207"/>
                  </a:cubicBezTo>
                  <a:cubicBezTo>
                    <a:pt x="223" y="199"/>
                    <a:pt x="223" y="191"/>
                    <a:pt x="223" y="180"/>
                  </a:cubicBezTo>
                  <a:close/>
                  <a:moveTo>
                    <a:pt x="164" y="163"/>
                  </a:moveTo>
                  <a:cubicBezTo>
                    <a:pt x="182" y="162"/>
                    <a:pt x="206" y="153"/>
                    <a:pt x="222" y="132"/>
                  </a:cubicBezTo>
                  <a:cubicBezTo>
                    <a:pt x="227" y="126"/>
                    <a:pt x="231" y="111"/>
                    <a:pt x="227" y="106"/>
                  </a:cubicBezTo>
                  <a:cubicBezTo>
                    <a:pt x="222" y="100"/>
                    <a:pt x="209" y="97"/>
                    <a:pt x="200" y="97"/>
                  </a:cubicBezTo>
                  <a:cubicBezTo>
                    <a:pt x="171" y="96"/>
                    <a:pt x="142" y="96"/>
                    <a:pt x="113" y="97"/>
                  </a:cubicBezTo>
                  <a:cubicBezTo>
                    <a:pt x="104" y="97"/>
                    <a:pt x="89" y="100"/>
                    <a:pt x="86" y="106"/>
                  </a:cubicBezTo>
                  <a:cubicBezTo>
                    <a:pt x="83" y="113"/>
                    <a:pt x="86" y="127"/>
                    <a:pt x="92" y="134"/>
                  </a:cubicBezTo>
                  <a:cubicBezTo>
                    <a:pt x="108" y="153"/>
                    <a:pt x="130" y="162"/>
                    <a:pt x="164" y="16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1" name="Freeform 68">
              <a:extLst>
                <a:ext uri="{FF2B5EF4-FFF2-40B4-BE49-F238E27FC236}">
                  <a16:creationId xmlns:a16="http://schemas.microsoft.com/office/drawing/2014/main" id="{A8EADCF3-9BA9-4EDB-9C1E-59A379A69B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3063" y="1162050"/>
              <a:ext cx="107950" cy="385762"/>
            </a:xfrm>
            <a:custGeom>
              <a:avLst/>
              <a:gdLst>
                <a:gd name="T0" fmla="*/ 2 w 127"/>
                <a:gd name="T1" fmla="*/ 0 h 453"/>
                <a:gd name="T2" fmla="*/ 127 w 127"/>
                <a:gd name="T3" fmla="*/ 122 h 453"/>
                <a:gd name="T4" fmla="*/ 127 w 127"/>
                <a:gd name="T5" fmla="*/ 390 h 453"/>
                <a:gd name="T6" fmla="*/ 65 w 127"/>
                <a:gd name="T7" fmla="*/ 453 h 453"/>
                <a:gd name="T8" fmla="*/ 1 w 127"/>
                <a:gd name="T9" fmla="*/ 393 h 453"/>
                <a:gd name="T10" fmla="*/ 0 w 127"/>
                <a:gd name="T11" fmla="*/ 13 h 453"/>
                <a:gd name="T12" fmla="*/ 2 w 127"/>
                <a:gd name="T13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453">
                  <a:moveTo>
                    <a:pt x="2" y="0"/>
                  </a:moveTo>
                  <a:cubicBezTo>
                    <a:pt x="73" y="2"/>
                    <a:pt x="126" y="56"/>
                    <a:pt x="127" y="122"/>
                  </a:cubicBezTo>
                  <a:cubicBezTo>
                    <a:pt x="127" y="212"/>
                    <a:pt x="127" y="301"/>
                    <a:pt x="127" y="390"/>
                  </a:cubicBezTo>
                  <a:cubicBezTo>
                    <a:pt x="126" y="426"/>
                    <a:pt x="100" y="452"/>
                    <a:pt x="65" y="453"/>
                  </a:cubicBezTo>
                  <a:cubicBezTo>
                    <a:pt x="30" y="453"/>
                    <a:pt x="1" y="428"/>
                    <a:pt x="1" y="393"/>
                  </a:cubicBezTo>
                  <a:cubicBezTo>
                    <a:pt x="0" y="266"/>
                    <a:pt x="0" y="139"/>
                    <a:pt x="0" y="13"/>
                  </a:cubicBezTo>
                  <a:cubicBezTo>
                    <a:pt x="0" y="9"/>
                    <a:pt x="1" y="5"/>
                    <a:pt x="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2" name="Freeform 69">
              <a:extLst>
                <a:ext uri="{FF2B5EF4-FFF2-40B4-BE49-F238E27FC236}">
                  <a16:creationId xmlns:a16="http://schemas.microsoft.com/office/drawing/2014/main" id="{4F7AEFB6-78CD-4358-9716-E8E53BEB6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0751" y="2468563"/>
              <a:ext cx="215900" cy="238125"/>
            </a:xfrm>
            <a:custGeom>
              <a:avLst/>
              <a:gdLst>
                <a:gd name="T0" fmla="*/ 178 w 254"/>
                <a:gd name="T1" fmla="*/ 143 h 279"/>
                <a:gd name="T2" fmla="*/ 74 w 254"/>
                <a:gd name="T3" fmla="*/ 143 h 279"/>
                <a:gd name="T4" fmla="*/ 74 w 254"/>
                <a:gd name="T5" fmla="*/ 164 h 279"/>
                <a:gd name="T6" fmla="*/ 73 w 254"/>
                <a:gd name="T7" fmla="*/ 242 h 279"/>
                <a:gd name="T8" fmla="*/ 45 w 254"/>
                <a:gd name="T9" fmla="*/ 274 h 279"/>
                <a:gd name="T10" fmla="*/ 8 w 254"/>
                <a:gd name="T11" fmla="*/ 260 h 279"/>
                <a:gd name="T12" fmla="*/ 14 w 254"/>
                <a:gd name="T13" fmla="*/ 219 h 279"/>
                <a:gd name="T14" fmla="*/ 21 w 254"/>
                <a:gd name="T15" fmla="*/ 200 h 279"/>
                <a:gd name="T16" fmla="*/ 21 w 254"/>
                <a:gd name="T17" fmla="*/ 108 h 279"/>
                <a:gd name="T18" fmla="*/ 36 w 254"/>
                <a:gd name="T19" fmla="*/ 0 h 279"/>
                <a:gd name="T20" fmla="*/ 209 w 254"/>
                <a:gd name="T21" fmla="*/ 6 h 279"/>
                <a:gd name="T22" fmla="*/ 230 w 254"/>
                <a:gd name="T23" fmla="*/ 173 h 279"/>
                <a:gd name="T24" fmla="*/ 243 w 254"/>
                <a:gd name="T25" fmla="*/ 230 h 279"/>
                <a:gd name="T26" fmla="*/ 233 w 254"/>
                <a:gd name="T27" fmla="*/ 270 h 279"/>
                <a:gd name="T28" fmla="*/ 187 w 254"/>
                <a:gd name="T29" fmla="*/ 261 h 279"/>
                <a:gd name="T30" fmla="*/ 178 w 254"/>
                <a:gd name="T31" fmla="*/ 229 h 279"/>
                <a:gd name="T32" fmla="*/ 178 w 254"/>
                <a:gd name="T33" fmla="*/ 143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4" h="279">
                  <a:moveTo>
                    <a:pt x="178" y="143"/>
                  </a:moveTo>
                  <a:cubicBezTo>
                    <a:pt x="143" y="143"/>
                    <a:pt x="110" y="143"/>
                    <a:pt x="74" y="143"/>
                  </a:cubicBezTo>
                  <a:cubicBezTo>
                    <a:pt x="74" y="148"/>
                    <a:pt x="74" y="156"/>
                    <a:pt x="74" y="164"/>
                  </a:cubicBezTo>
                  <a:cubicBezTo>
                    <a:pt x="74" y="190"/>
                    <a:pt x="74" y="216"/>
                    <a:pt x="73" y="242"/>
                  </a:cubicBezTo>
                  <a:cubicBezTo>
                    <a:pt x="72" y="259"/>
                    <a:pt x="60" y="270"/>
                    <a:pt x="45" y="274"/>
                  </a:cubicBezTo>
                  <a:cubicBezTo>
                    <a:pt x="30" y="278"/>
                    <a:pt x="16" y="273"/>
                    <a:pt x="8" y="260"/>
                  </a:cubicBezTo>
                  <a:cubicBezTo>
                    <a:pt x="0" y="245"/>
                    <a:pt x="3" y="232"/>
                    <a:pt x="14" y="219"/>
                  </a:cubicBezTo>
                  <a:cubicBezTo>
                    <a:pt x="18" y="215"/>
                    <a:pt x="20" y="207"/>
                    <a:pt x="21" y="200"/>
                  </a:cubicBezTo>
                  <a:cubicBezTo>
                    <a:pt x="21" y="169"/>
                    <a:pt x="19" y="139"/>
                    <a:pt x="21" y="108"/>
                  </a:cubicBezTo>
                  <a:cubicBezTo>
                    <a:pt x="24" y="73"/>
                    <a:pt x="31" y="38"/>
                    <a:pt x="36" y="0"/>
                  </a:cubicBezTo>
                  <a:cubicBezTo>
                    <a:pt x="106" y="62"/>
                    <a:pt x="147" y="62"/>
                    <a:pt x="209" y="6"/>
                  </a:cubicBezTo>
                  <a:cubicBezTo>
                    <a:pt x="237" y="59"/>
                    <a:pt x="228" y="117"/>
                    <a:pt x="230" y="173"/>
                  </a:cubicBezTo>
                  <a:cubicBezTo>
                    <a:pt x="230" y="193"/>
                    <a:pt x="225" y="213"/>
                    <a:pt x="243" y="230"/>
                  </a:cubicBezTo>
                  <a:cubicBezTo>
                    <a:pt x="254" y="240"/>
                    <a:pt x="246" y="261"/>
                    <a:pt x="233" y="270"/>
                  </a:cubicBezTo>
                  <a:cubicBezTo>
                    <a:pt x="219" y="279"/>
                    <a:pt x="196" y="276"/>
                    <a:pt x="187" y="261"/>
                  </a:cubicBezTo>
                  <a:cubicBezTo>
                    <a:pt x="181" y="252"/>
                    <a:pt x="178" y="240"/>
                    <a:pt x="178" y="229"/>
                  </a:cubicBezTo>
                  <a:cubicBezTo>
                    <a:pt x="177" y="200"/>
                    <a:pt x="178" y="170"/>
                    <a:pt x="178" y="1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3" name="Freeform 70">
              <a:extLst>
                <a:ext uri="{FF2B5EF4-FFF2-40B4-BE49-F238E27FC236}">
                  <a16:creationId xmlns:a16="http://schemas.microsoft.com/office/drawing/2014/main" id="{1B7E6F9B-DF42-4EA6-9930-E0290674A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2751" y="3279775"/>
              <a:ext cx="404813" cy="95250"/>
            </a:xfrm>
            <a:custGeom>
              <a:avLst/>
              <a:gdLst>
                <a:gd name="T0" fmla="*/ 0 w 474"/>
                <a:gd name="T1" fmla="*/ 111 h 111"/>
                <a:gd name="T2" fmla="*/ 21 w 474"/>
                <a:gd name="T3" fmla="*/ 96 h 111"/>
                <a:gd name="T4" fmla="*/ 65 w 474"/>
                <a:gd name="T5" fmla="*/ 61 h 111"/>
                <a:gd name="T6" fmla="*/ 110 w 474"/>
                <a:gd name="T7" fmla="*/ 54 h 111"/>
                <a:gd name="T8" fmla="*/ 119 w 474"/>
                <a:gd name="T9" fmla="*/ 69 h 111"/>
                <a:gd name="T10" fmla="*/ 158 w 474"/>
                <a:gd name="T11" fmla="*/ 19 h 111"/>
                <a:gd name="T12" fmla="*/ 200 w 474"/>
                <a:gd name="T13" fmla="*/ 11 h 111"/>
                <a:gd name="T14" fmla="*/ 237 w 474"/>
                <a:gd name="T15" fmla="*/ 11 h 111"/>
                <a:gd name="T16" fmla="*/ 258 w 474"/>
                <a:gd name="T17" fmla="*/ 6 h 111"/>
                <a:gd name="T18" fmla="*/ 314 w 474"/>
                <a:gd name="T19" fmla="*/ 6 h 111"/>
                <a:gd name="T20" fmla="*/ 340 w 474"/>
                <a:gd name="T21" fmla="*/ 23 h 111"/>
                <a:gd name="T22" fmla="*/ 366 w 474"/>
                <a:gd name="T23" fmla="*/ 36 h 111"/>
                <a:gd name="T24" fmla="*/ 401 w 474"/>
                <a:gd name="T25" fmla="*/ 57 h 111"/>
                <a:gd name="T26" fmla="*/ 412 w 474"/>
                <a:gd name="T27" fmla="*/ 73 h 111"/>
                <a:gd name="T28" fmla="*/ 434 w 474"/>
                <a:gd name="T29" fmla="*/ 97 h 111"/>
                <a:gd name="T30" fmla="*/ 474 w 474"/>
                <a:gd name="T31" fmla="*/ 111 h 111"/>
                <a:gd name="T32" fmla="*/ 0 w 474"/>
                <a:gd name="T33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4" h="111">
                  <a:moveTo>
                    <a:pt x="0" y="111"/>
                  </a:moveTo>
                  <a:cubicBezTo>
                    <a:pt x="10" y="104"/>
                    <a:pt x="15" y="98"/>
                    <a:pt x="21" y="96"/>
                  </a:cubicBezTo>
                  <a:cubicBezTo>
                    <a:pt x="39" y="88"/>
                    <a:pt x="55" y="79"/>
                    <a:pt x="65" y="61"/>
                  </a:cubicBezTo>
                  <a:cubicBezTo>
                    <a:pt x="75" y="44"/>
                    <a:pt x="94" y="41"/>
                    <a:pt x="110" y="54"/>
                  </a:cubicBezTo>
                  <a:cubicBezTo>
                    <a:pt x="113" y="57"/>
                    <a:pt x="115" y="63"/>
                    <a:pt x="119" y="69"/>
                  </a:cubicBezTo>
                  <a:cubicBezTo>
                    <a:pt x="134" y="49"/>
                    <a:pt x="147" y="35"/>
                    <a:pt x="158" y="19"/>
                  </a:cubicBezTo>
                  <a:cubicBezTo>
                    <a:pt x="167" y="6"/>
                    <a:pt x="186" y="0"/>
                    <a:pt x="200" y="11"/>
                  </a:cubicBezTo>
                  <a:cubicBezTo>
                    <a:pt x="213" y="20"/>
                    <a:pt x="224" y="21"/>
                    <a:pt x="237" y="11"/>
                  </a:cubicBezTo>
                  <a:cubicBezTo>
                    <a:pt x="242" y="7"/>
                    <a:pt x="251" y="6"/>
                    <a:pt x="258" y="6"/>
                  </a:cubicBezTo>
                  <a:cubicBezTo>
                    <a:pt x="276" y="5"/>
                    <a:pt x="295" y="4"/>
                    <a:pt x="314" y="6"/>
                  </a:cubicBezTo>
                  <a:cubicBezTo>
                    <a:pt x="323" y="8"/>
                    <a:pt x="336" y="15"/>
                    <a:pt x="340" y="23"/>
                  </a:cubicBezTo>
                  <a:cubicBezTo>
                    <a:pt x="346" y="37"/>
                    <a:pt x="353" y="39"/>
                    <a:pt x="366" y="36"/>
                  </a:cubicBezTo>
                  <a:cubicBezTo>
                    <a:pt x="383" y="32"/>
                    <a:pt x="396" y="41"/>
                    <a:pt x="401" y="57"/>
                  </a:cubicBezTo>
                  <a:cubicBezTo>
                    <a:pt x="403" y="63"/>
                    <a:pt x="408" y="68"/>
                    <a:pt x="412" y="73"/>
                  </a:cubicBezTo>
                  <a:cubicBezTo>
                    <a:pt x="419" y="81"/>
                    <a:pt x="426" y="88"/>
                    <a:pt x="434" y="97"/>
                  </a:cubicBezTo>
                  <a:cubicBezTo>
                    <a:pt x="447" y="91"/>
                    <a:pt x="461" y="93"/>
                    <a:pt x="474" y="111"/>
                  </a:cubicBezTo>
                  <a:cubicBezTo>
                    <a:pt x="316" y="111"/>
                    <a:pt x="161" y="111"/>
                    <a:pt x="0" y="11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4" name="Freeform 71">
              <a:extLst>
                <a:ext uri="{FF2B5EF4-FFF2-40B4-BE49-F238E27FC236}">
                  <a16:creationId xmlns:a16="http://schemas.microsoft.com/office/drawing/2014/main" id="{7656E338-22E4-40B5-9BB5-32BA68A8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526" y="1000126"/>
              <a:ext cx="309563" cy="142875"/>
            </a:xfrm>
            <a:custGeom>
              <a:avLst/>
              <a:gdLst>
                <a:gd name="T0" fmla="*/ 364 w 364"/>
                <a:gd name="T1" fmla="*/ 85 h 167"/>
                <a:gd name="T2" fmla="*/ 254 w 364"/>
                <a:gd name="T3" fmla="*/ 140 h 167"/>
                <a:gd name="T4" fmla="*/ 197 w 364"/>
                <a:gd name="T5" fmla="*/ 166 h 167"/>
                <a:gd name="T6" fmla="*/ 131 w 364"/>
                <a:gd name="T7" fmla="*/ 165 h 167"/>
                <a:gd name="T8" fmla="*/ 115 w 364"/>
                <a:gd name="T9" fmla="*/ 160 h 167"/>
                <a:gd name="T10" fmla="*/ 0 w 364"/>
                <a:gd name="T11" fmla="*/ 86 h 167"/>
                <a:gd name="T12" fmla="*/ 364 w 364"/>
                <a:gd name="T13" fmla="*/ 8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4" h="167">
                  <a:moveTo>
                    <a:pt x="364" y="85"/>
                  </a:moveTo>
                  <a:cubicBezTo>
                    <a:pt x="317" y="88"/>
                    <a:pt x="279" y="104"/>
                    <a:pt x="254" y="140"/>
                  </a:cubicBezTo>
                  <a:cubicBezTo>
                    <a:pt x="239" y="163"/>
                    <a:pt x="221" y="167"/>
                    <a:pt x="197" y="166"/>
                  </a:cubicBezTo>
                  <a:cubicBezTo>
                    <a:pt x="175" y="164"/>
                    <a:pt x="153" y="166"/>
                    <a:pt x="131" y="165"/>
                  </a:cubicBezTo>
                  <a:cubicBezTo>
                    <a:pt x="125" y="165"/>
                    <a:pt x="117" y="163"/>
                    <a:pt x="115" y="160"/>
                  </a:cubicBezTo>
                  <a:cubicBezTo>
                    <a:pt x="89" y="117"/>
                    <a:pt x="52" y="91"/>
                    <a:pt x="0" y="86"/>
                  </a:cubicBezTo>
                  <a:cubicBezTo>
                    <a:pt x="90" y="10"/>
                    <a:pt x="255" y="0"/>
                    <a:pt x="364" y="8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5" name="Freeform 72">
              <a:extLst>
                <a:ext uri="{FF2B5EF4-FFF2-40B4-BE49-F238E27FC236}">
                  <a16:creationId xmlns:a16="http://schemas.microsoft.com/office/drawing/2014/main" id="{397FD718-6B05-4F04-97EF-3714C6A41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1051" y="1079500"/>
              <a:ext cx="198438" cy="160337"/>
            </a:xfrm>
            <a:custGeom>
              <a:avLst/>
              <a:gdLst>
                <a:gd name="T0" fmla="*/ 233 w 233"/>
                <a:gd name="T1" fmla="*/ 71 h 188"/>
                <a:gd name="T2" fmla="*/ 156 w 233"/>
                <a:gd name="T3" fmla="*/ 127 h 188"/>
                <a:gd name="T4" fmla="*/ 122 w 233"/>
                <a:gd name="T5" fmla="*/ 111 h 188"/>
                <a:gd name="T6" fmla="*/ 99 w 233"/>
                <a:gd name="T7" fmla="*/ 143 h 188"/>
                <a:gd name="T8" fmla="*/ 48 w 233"/>
                <a:gd name="T9" fmla="*/ 186 h 188"/>
                <a:gd name="T10" fmla="*/ 0 w 233"/>
                <a:gd name="T11" fmla="*/ 135 h 188"/>
                <a:gd name="T12" fmla="*/ 97 w 233"/>
                <a:gd name="T13" fmla="*/ 13 h 188"/>
                <a:gd name="T14" fmla="*/ 233 w 233"/>
                <a:gd name="T15" fmla="*/ 7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3" h="188">
                  <a:moveTo>
                    <a:pt x="233" y="71"/>
                  </a:moveTo>
                  <a:cubicBezTo>
                    <a:pt x="205" y="92"/>
                    <a:pt x="179" y="111"/>
                    <a:pt x="156" y="127"/>
                  </a:cubicBezTo>
                  <a:cubicBezTo>
                    <a:pt x="146" y="122"/>
                    <a:pt x="134" y="111"/>
                    <a:pt x="122" y="111"/>
                  </a:cubicBezTo>
                  <a:cubicBezTo>
                    <a:pt x="105" y="111"/>
                    <a:pt x="101" y="127"/>
                    <a:pt x="99" y="143"/>
                  </a:cubicBezTo>
                  <a:cubicBezTo>
                    <a:pt x="96" y="170"/>
                    <a:pt x="74" y="188"/>
                    <a:pt x="48" y="186"/>
                  </a:cubicBezTo>
                  <a:cubicBezTo>
                    <a:pt x="21" y="185"/>
                    <a:pt x="0" y="163"/>
                    <a:pt x="0" y="135"/>
                  </a:cubicBezTo>
                  <a:cubicBezTo>
                    <a:pt x="0" y="80"/>
                    <a:pt x="41" y="27"/>
                    <a:pt x="97" y="13"/>
                  </a:cubicBezTo>
                  <a:cubicBezTo>
                    <a:pt x="150" y="0"/>
                    <a:pt x="208" y="26"/>
                    <a:pt x="233" y="7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6" name="Freeform 73">
              <a:extLst>
                <a:ext uri="{FF2B5EF4-FFF2-40B4-BE49-F238E27FC236}">
                  <a16:creationId xmlns:a16="http://schemas.microsoft.com/office/drawing/2014/main" id="{55C247CE-60F4-41F1-B43A-D1FC2F4579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83338" y="1460500"/>
              <a:ext cx="312738" cy="163512"/>
            </a:xfrm>
            <a:custGeom>
              <a:avLst/>
              <a:gdLst>
                <a:gd name="T0" fmla="*/ 0 w 366"/>
                <a:gd name="T1" fmla="*/ 0 h 192"/>
                <a:gd name="T2" fmla="*/ 358 w 366"/>
                <a:gd name="T3" fmla="*/ 5 h 192"/>
                <a:gd name="T4" fmla="*/ 287 w 366"/>
                <a:gd name="T5" fmla="*/ 145 h 192"/>
                <a:gd name="T6" fmla="*/ 98 w 366"/>
                <a:gd name="T7" fmla="*/ 159 h 192"/>
                <a:gd name="T8" fmla="*/ 0 w 366"/>
                <a:gd name="T9" fmla="*/ 0 h 192"/>
                <a:gd name="T10" fmla="*/ 181 w 366"/>
                <a:gd name="T11" fmla="*/ 169 h 192"/>
                <a:gd name="T12" fmla="*/ 212 w 366"/>
                <a:gd name="T13" fmla="*/ 137 h 192"/>
                <a:gd name="T14" fmla="*/ 182 w 366"/>
                <a:gd name="T15" fmla="*/ 105 h 192"/>
                <a:gd name="T16" fmla="*/ 148 w 366"/>
                <a:gd name="T17" fmla="*/ 137 h 192"/>
                <a:gd name="T18" fmla="*/ 181 w 366"/>
                <a:gd name="T19" fmla="*/ 16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6" h="192">
                  <a:moveTo>
                    <a:pt x="0" y="0"/>
                  </a:moveTo>
                  <a:cubicBezTo>
                    <a:pt x="93" y="122"/>
                    <a:pt x="262" y="127"/>
                    <a:pt x="358" y="5"/>
                  </a:cubicBezTo>
                  <a:cubicBezTo>
                    <a:pt x="366" y="46"/>
                    <a:pt x="335" y="112"/>
                    <a:pt x="287" y="145"/>
                  </a:cubicBezTo>
                  <a:cubicBezTo>
                    <a:pt x="227" y="186"/>
                    <a:pt x="163" y="192"/>
                    <a:pt x="98" y="159"/>
                  </a:cubicBezTo>
                  <a:cubicBezTo>
                    <a:pt x="37" y="127"/>
                    <a:pt x="5" y="74"/>
                    <a:pt x="0" y="0"/>
                  </a:cubicBezTo>
                  <a:close/>
                  <a:moveTo>
                    <a:pt x="181" y="169"/>
                  </a:moveTo>
                  <a:cubicBezTo>
                    <a:pt x="197" y="169"/>
                    <a:pt x="212" y="154"/>
                    <a:pt x="212" y="137"/>
                  </a:cubicBezTo>
                  <a:cubicBezTo>
                    <a:pt x="213" y="120"/>
                    <a:pt x="198" y="105"/>
                    <a:pt x="182" y="105"/>
                  </a:cubicBezTo>
                  <a:cubicBezTo>
                    <a:pt x="164" y="104"/>
                    <a:pt x="148" y="120"/>
                    <a:pt x="148" y="137"/>
                  </a:cubicBezTo>
                  <a:cubicBezTo>
                    <a:pt x="149" y="153"/>
                    <a:pt x="165" y="169"/>
                    <a:pt x="181" y="16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7" name="Freeform 74">
              <a:extLst>
                <a:ext uri="{FF2B5EF4-FFF2-40B4-BE49-F238E27FC236}">
                  <a16:creationId xmlns:a16="http://schemas.microsoft.com/office/drawing/2014/main" id="{B2B09889-A7A8-4770-9A3B-3547696353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9188" y="1079500"/>
              <a:ext cx="196850" cy="160337"/>
            </a:xfrm>
            <a:custGeom>
              <a:avLst/>
              <a:gdLst>
                <a:gd name="T0" fmla="*/ 80 w 231"/>
                <a:gd name="T1" fmla="*/ 119 h 187"/>
                <a:gd name="T2" fmla="*/ 0 w 231"/>
                <a:gd name="T3" fmla="*/ 69 h 187"/>
                <a:gd name="T4" fmla="*/ 134 w 231"/>
                <a:gd name="T5" fmla="*/ 12 h 187"/>
                <a:gd name="T6" fmla="*/ 231 w 231"/>
                <a:gd name="T7" fmla="*/ 133 h 187"/>
                <a:gd name="T8" fmla="*/ 185 w 231"/>
                <a:gd name="T9" fmla="*/ 186 h 187"/>
                <a:gd name="T10" fmla="*/ 133 w 231"/>
                <a:gd name="T11" fmla="*/ 141 h 187"/>
                <a:gd name="T12" fmla="*/ 112 w 231"/>
                <a:gd name="T13" fmla="*/ 111 h 187"/>
                <a:gd name="T14" fmla="*/ 80 w 231"/>
                <a:gd name="T15" fmla="*/ 119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1" h="187">
                  <a:moveTo>
                    <a:pt x="80" y="119"/>
                  </a:moveTo>
                  <a:cubicBezTo>
                    <a:pt x="54" y="103"/>
                    <a:pt x="27" y="86"/>
                    <a:pt x="0" y="69"/>
                  </a:cubicBezTo>
                  <a:cubicBezTo>
                    <a:pt x="15" y="29"/>
                    <a:pt x="79" y="0"/>
                    <a:pt x="134" y="12"/>
                  </a:cubicBezTo>
                  <a:cubicBezTo>
                    <a:pt x="189" y="24"/>
                    <a:pt x="231" y="77"/>
                    <a:pt x="231" y="133"/>
                  </a:cubicBezTo>
                  <a:cubicBezTo>
                    <a:pt x="231" y="162"/>
                    <a:pt x="212" y="184"/>
                    <a:pt x="185" y="186"/>
                  </a:cubicBezTo>
                  <a:cubicBezTo>
                    <a:pt x="159" y="187"/>
                    <a:pt x="136" y="169"/>
                    <a:pt x="133" y="141"/>
                  </a:cubicBezTo>
                  <a:cubicBezTo>
                    <a:pt x="131" y="126"/>
                    <a:pt x="127" y="113"/>
                    <a:pt x="112" y="111"/>
                  </a:cubicBezTo>
                  <a:cubicBezTo>
                    <a:pt x="101" y="110"/>
                    <a:pt x="90" y="116"/>
                    <a:pt x="80" y="11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8" name="Freeform 75">
              <a:extLst>
                <a:ext uri="{FF2B5EF4-FFF2-40B4-BE49-F238E27FC236}">
                  <a16:creationId xmlns:a16="http://schemas.microsoft.com/office/drawing/2014/main" id="{70EAD340-6F41-4811-9904-6BEB87A15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1301750"/>
              <a:ext cx="176213" cy="215900"/>
            </a:xfrm>
            <a:custGeom>
              <a:avLst/>
              <a:gdLst>
                <a:gd name="T0" fmla="*/ 116 w 207"/>
                <a:gd name="T1" fmla="*/ 219 h 253"/>
                <a:gd name="T2" fmla="*/ 197 w 207"/>
                <a:gd name="T3" fmla="*/ 192 h 253"/>
                <a:gd name="T4" fmla="*/ 207 w 207"/>
                <a:gd name="T5" fmla="*/ 205 h 253"/>
                <a:gd name="T6" fmla="*/ 0 w 207"/>
                <a:gd name="T7" fmla="*/ 207 h 253"/>
                <a:gd name="T8" fmla="*/ 11 w 207"/>
                <a:gd name="T9" fmla="*/ 191 h 253"/>
                <a:gd name="T10" fmla="*/ 92 w 207"/>
                <a:gd name="T11" fmla="*/ 219 h 253"/>
                <a:gd name="T12" fmla="*/ 91 w 207"/>
                <a:gd name="T13" fmla="*/ 136 h 253"/>
                <a:gd name="T14" fmla="*/ 82 w 207"/>
                <a:gd name="T15" fmla="*/ 123 h 253"/>
                <a:gd name="T16" fmla="*/ 42 w 207"/>
                <a:gd name="T17" fmla="*/ 51 h 253"/>
                <a:gd name="T18" fmla="*/ 105 w 207"/>
                <a:gd name="T19" fmla="*/ 1 h 253"/>
                <a:gd name="T20" fmla="*/ 166 w 207"/>
                <a:gd name="T21" fmla="*/ 53 h 253"/>
                <a:gd name="T22" fmla="*/ 123 w 207"/>
                <a:gd name="T23" fmla="*/ 125 h 253"/>
                <a:gd name="T24" fmla="*/ 116 w 207"/>
                <a:gd name="T25" fmla="*/ 128 h 253"/>
                <a:gd name="T26" fmla="*/ 116 w 207"/>
                <a:gd name="T27" fmla="*/ 219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7" h="253">
                  <a:moveTo>
                    <a:pt x="116" y="219"/>
                  </a:moveTo>
                  <a:cubicBezTo>
                    <a:pt x="144" y="209"/>
                    <a:pt x="169" y="201"/>
                    <a:pt x="197" y="192"/>
                  </a:cubicBezTo>
                  <a:cubicBezTo>
                    <a:pt x="199" y="194"/>
                    <a:pt x="203" y="200"/>
                    <a:pt x="207" y="205"/>
                  </a:cubicBezTo>
                  <a:cubicBezTo>
                    <a:pt x="162" y="249"/>
                    <a:pt x="56" y="253"/>
                    <a:pt x="0" y="207"/>
                  </a:cubicBezTo>
                  <a:cubicBezTo>
                    <a:pt x="4" y="201"/>
                    <a:pt x="8" y="195"/>
                    <a:pt x="11" y="191"/>
                  </a:cubicBezTo>
                  <a:cubicBezTo>
                    <a:pt x="38" y="200"/>
                    <a:pt x="63" y="209"/>
                    <a:pt x="92" y="219"/>
                  </a:cubicBezTo>
                  <a:cubicBezTo>
                    <a:pt x="92" y="188"/>
                    <a:pt x="92" y="162"/>
                    <a:pt x="91" y="136"/>
                  </a:cubicBezTo>
                  <a:cubicBezTo>
                    <a:pt x="91" y="132"/>
                    <a:pt x="86" y="126"/>
                    <a:pt x="82" y="123"/>
                  </a:cubicBezTo>
                  <a:cubicBezTo>
                    <a:pt x="50" y="108"/>
                    <a:pt x="35" y="81"/>
                    <a:pt x="42" y="51"/>
                  </a:cubicBezTo>
                  <a:cubicBezTo>
                    <a:pt x="49" y="20"/>
                    <a:pt x="74" y="0"/>
                    <a:pt x="105" y="1"/>
                  </a:cubicBezTo>
                  <a:cubicBezTo>
                    <a:pt x="136" y="1"/>
                    <a:pt x="160" y="22"/>
                    <a:pt x="166" y="53"/>
                  </a:cubicBezTo>
                  <a:cubicBezTo>
                    <a:pt x="172" y="83"/>
                    <a:pt x="156" y="111"/>
                    <a:pt x="123" y="125"/>
                  </a:cubicBezTo>
                  <a:cubicBezTo>
                    <a:pt x="121" y="126"/>
                    <a:pt x="119" y="127"/>
                    <a:pt x="116" y="128"/>
                  </a:cubicBezTo>
                  <a:cubicBezTo>
                    <a:pt x="116" y="156"/>
                    <a:pt x="116" y="184"/>
                    <a:pt x="116" y="21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9" name="Freeform 76">
              <a:extLst>
                <a:ext uri="{FF2B5EF4-FFF2-40B4-BE49-F238E27FC236}">
                  <a16:creationId xmlns:a16="http://schemas.microsoft.com/office/drawing/2014/main" id="{F8BB7923-38DA-4329-972D-75D67E2D4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1551" y="4762500"/>
              <a:ext cx="114300" cy="123825"/>
            </a:xfrm>
            <a:custGeom>
              <a:avLst/>
              <a:gdLst>
                <a:gd name="T0" fmla="*/ 18 w 135"/>
                <a:gd name="T1" fmla="*/ 0 h 146"/>
                <a:gd name="T2" fmla="*/ 116 w 135"/>
                <a:gd name="T3" fmla="*/ 0 h 146"/>
                <a:gd name="T4" fmla="*/ 116 w 135"/>
                <a:gd name="T5" fmla="*/ 72 h 146"/>
                <a:gd name="T6" fmla="*/ 135 w 135"/>
                <a:gd name="T7" fmla="*/ 146 h 146"/>
                <a:gd name="T8" fmla="*/ 0 w 135"/>
                <a:gd name="T9" fmla="*/ 146 h 146"/>
                <a:gd name="T10" fmla="*/ 18 w 135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146">
                  <a:moveTo>
                    <a:pt x="18" y="0"/>
                  </a:moveTo>
                  <a:cubicBezTo>
                    <a:pt x="50" y="0"/>
                    <a:pt x="81" y="0"/>
                    <a:pt x="116" y="0"/>
                  </a:cubicBezTo>
                  <a:cubicBezTo>
                    <a:pt x="116" y="22"/>
                    <a:pt x="115" y="47"/>
                    <a:pt x="116" y="72"/>
                  </a:cubicBezTo>
                  <a:cubicBezTo>
                    <a:pt x="116" y="97"/>
                    <a:pt x="112" y="123"/>
                    <a:pt x="135" y="146"/>
                  </a:cubicBezTo>
                  <a:cubicBezTo>
                    <a:pt x="88" y="146"/>
                    <a:pt x="45" y="146"/>
                    <a:pt x="0" y="146"/>
                  </a:cubicBezTo>
                  <a:cubicBezTo>
                    <a:pt x="32" y="100"/>
                    <a:pt x="8" y="47"/>
                    <a:pt x="1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0" name="Freeform 77">
              <a:extLst>
                <a:ext uri="{FF2B5EF4-FFF2-40B4-BE49-F238E27FC236}">
                  <a16:creationId xmlns:a16="http://schemas.microsoft.com/office/drawing/2014/main" id="{2122F3C7-CADB-4FB1-85C9-621460285E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54663" y="1512888"/>
              <a:ext cx="288925" cy="101600"/>
            </a:xfrm>
            <a:custGeom>
              <a:avLst/>
              <a:gdLst>
                <a:gd name="T0" fmla="*/ 0 w 339"/>
                <a:gd name="T1" fmla="*/ 1 h 119"/>
                <a:gd name="T2" fmla="*/ 339 w 339"/>
                <a:gd name="T3" fmla="*/ 0 h 119"/>
                <a:gd name="T4" fmla="*/ 165 w 339"/>
                <a:gd name="T5" fmla="*/ 117 h 119"/>
                <a:gd name="T6" fmla="*/ 0 w 339"/>
                <a:gd name="T7" fmla="*/ 1 h 119"/>
                <a:gd name="T8" fmla="*/ 169 w 339"/>
                <a:gd name="T9" fmla="*/ 91 h 119"/>
                <a:gd name="T10" fmla="*/ 191 w 339"/>
                <a:gd name="T11" fmla="*/ 91 h 119"/>
                <a:gd name="T12" fmla="*/ 205 w 339"/>
                <a:gd name="T13" fmla="*/ 81 h 119"/>
                <a:gd name="T14" fmla="*/ 193 w 339"/>
                <a:gd name="T15" fmla="*/ 69 h 119"/>
                <a:gd name="T16" fmla="*/ 144 w 339"/>
                <a:gd name="T17" fmla="*/ 69 h 119"/>
                <a:gd name="T18" fmla="*/ 133 w 339"/>
                <a:gd name="T19" fmla="*/ 81 h 119"/>
                <a:gd name="T20" fmla="*/ 145 w 339"/>
                <a:gd name="T21" fmla="*/ 90 h 119"/>
                <a:gd name="T22" fmla="*/ 169 w 339"/>
                <a:gd name="T23" fmla="*/ 9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9" h="119">
                  <a:moveTo>
                    <a:pt x="0" y="1"/>
                  </a:moveTo>
                  <a:cubicBezTo>
                    <a:pt x="152" y="77"/>
                    <a:pt x="192" y="77"/>
                    <a:pt x="339" y="0"/>
                  </a:cubicBezTo>
                  <a:cubicBezTo>
                    <a:pt x="319" y="68"/>
                    <a:pt x="242" y="119"/>
                    <a:pt x="165" y="117"/>
                  </a:cubicBezTo>
                  <a:cubicBezTo>
                    <a:pt x="83" y="115"/>
                    <a:pt x="16" y="57"/>
                    <a:pt x="0" y="1"/>
                  </a:cubicBezTo>
                  <a:close/>
                  <a:moveTo>
                    <a:pt x="169" y="91"/>
                  </a:moveTo>
                  <a:cubicBezTo>
                    <a:pt x="176" y="91"/>
                    <a:pt x="184" y="92"/>
                    <a:pt x="191" y="91"/>
                  </a:cubicBezTo>
                  <a:cubicBezTo>
                    <a:pt x="196" y="89"/>
                    <a:pt x="201" y="84"/>
                    <a:pt x="205" y="81"/>
                  </a:cubicBezTo>
                  <a:cubicBezTo>
                    <a:pt x="201" y="77"/>
                    <a:pt x="197" y="69"/>
                    <a:pt x="193" y="69"/>
                  </a:cubicBezTo>
                  <a:cubicBezTo>
                    <a:pt x="177" y="67"/>
                    <a:pt x="160" y="68"/>
                    <a:pt x="144" y="69"/>
                  </a:cubicBezTo>
                  <a:cubicBezTo>
                    <a:pt x="140" y="69"/>
                    <a:pt x="137" y="77"/>
                    <a:pt x="133" y="81"/>
                  </a:cubicBezTo>
                  <a:cubicBezTo>
                    <a:pt x="137" y="84"/>
                    <a:pt x="141" y="89"/>
                    <a:pt x="145" y="90"/>
                  </a:cubicBezTo>
                  <a:cubicBezTo>
                    <a:pt x="153" y="92"/>
                    <a:pt x="161" y="91"/>
                    <a:pt x="169" y="9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1" name="Freeform 78">
              <a:extLst>
                <a:ext uri="{FF2B5EF4-FFF2-40B4-BE49-F238E27FC236}">
                  <a16:creationId xmlns:a16="http://schemas.microsoft.com/office/drawing/2014/main" id="{7CF047C3-4B4B-41DD-BB9F-61ADE5C033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1963" y="2601913"/>
              <a:ext cx="284163" cy="107950"/>
            </a:xfrm>
            <a:custGeom>
              <a:avLst/>
              <a:gdLst>
                <a:gd name="T0" fmla="*/ 0 w 334"/>
                <a:gd name="T1" fmla="*/ 0 h 127"/>
                <a:gd name="T2" fmla="*/ 124 w 334"/>
                <a:gd name="T3" fmla="*/ 55 h 127"/>
                <a:gd name="T4" fmla="*/ 150 w 334"/>
                <a:gd name="T5" fmla="*/ 79 h 127"/>
                <a:gd name="T6" fmla="*/ 132 w 334"/>
                <a:gd name="T7" fmla="*/ 91 h 127"/>
                <a:gd name="T8" fmla="*/ 135 w 334"/>
                <a:gd name="T9" fmla="*/ 98 h 127"/>
                <a:gd name="T10" fmla="*/ 168 w 334"/>
                <a:gd name="T11" fmla="*/ 87 h 127"/>
                <a:gd name="T12" fmla="*/ 202 w 334"/>
                <a:gd name="T13" fmla="*/ 98 h 127"/>
                <a:gd name="T14" fmla="*/ 206 w 334"/>
                <a:gd name="T15" fmla="*/ 93 h 127"/>
                <a:gd name="T16" fmla="*/ 190 w 334"/>
                <a:gd name="T17" fmla="*/ 79 h 127"/>
                <a:gd name="T18" fmla="*/ 260 w 334"/>
                <a:gd name="T19" fmla="*/ 42 h 127"/>
                <a:gd name="T20" fmla="*/ 334 w 334"/>
                <a:gd name="T21" fmla="*/ 6 h 127"/>
                <a:gd name="T22" fmla="*/ 191 w 334"/>
                <a:gd name="T23" fmla="*/ 118 h 127"/>
                <a:gd name="T24" fmla="*/ 0 w 334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4" h="127">
                  <a:moveTo>
                    <a:pt x="0" y="0"/>
                  </a:moveTo>
                  <a:cubicBezTo>
                    <a:pt x="39" y="29"/>
                    <a:pt x="79" y="47"/>
                    <a:pt x="124" y="55"/>
                  </a:cubicBezTo>
                  <a:cubicBezTo>
                    <a:pt x="133" y="57"/>
                    <a:pt x="141" y="70"/>
                    <a:pt x="150" y="79"/>
                  </a:cubicBezTo>
                  <a:cubicBezTo>
                    <a:pt x="144" y="83"/>
                    <a:pt x="138" y="87"/>
                    <a:pt x="132" y="91"/>
                  </a:cubicBezTo>
                  <a:cubicBezTo>
                    <a:pt x="133" y="94"/>
                    <a:pt x="134" y="96"/>
                    <a:pt x="135" y="98"/>
                  </a:cubicBezTo>
                  <a:cubicBezTo>
                    <a:pt x="146" y="94"/>
                    <a:pt x="157" y="87"/>
                    <a:pt x="168" y="87"/>
                  </a:cubicBezTo>
                  <a:cubicBezTo>
                    <a:pt x="180" y="87"/>
                    <a:pt x="191" y="94"/>
                    <a:pt x="202" y="98"/>
                  </a:cubicBezTo>
                  <a:cubicBezTo>
                    <a:pt x="204" y="97"/>
                    <a:pt x="205" y="95"/>
                    <a:pt x="206" y="93"/>
                  </a:cubicBezTo>
                  <a:cubicBezTo>
                    <a:pt x="200" y="88"/>
                    <a:pt x="195" y="83"/>
                    <a:pt x="190" y="79"/>
                  </a:cubicBezTo>
                  <a:cubicBezTo>
                    <a:pt x="206" y="52"/>
                    <a:pt x="236" y="53"/>
                    <a:pt x="260" y="42"/>
                  </a:cubicBezTo>
                  <a:cubicBezTo>
                    <a:pt x="286" y="31"/>
                    <a:pt x="310" y="18"/>
                    <a:pt x="334" y="6"/>
                  </a:cubicBezTo>
                  <a:cubicBezTo>
                    <a:pt x="326" y="53"/>
                    <a:pt x="259" y="110"/>
                    <a:pt x="191" y="118"/>
                  </a:cubicBezTo>
                  <a:cubicBezTo>
                    <a:pt x="109" y="127"/>
                    <a:pt x="25" y="77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2" name="Freeform 79">
              <a:extLst>
                <a:ext uri="{FF2B5EF4-FFF2-40B4-BE49-F238E27FC236}">
                  <a16:creationId xmlns:a16="http://schemas.microsoft.com/office/drawing/2014/main" id="{BEC71526-3908-4F78-90C8-98B1EAF16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601" y="1406525"/>
              <a:ext cx="123825" cy="152400"/>
            </a:xfrm>
            <a:custGeom>
              <a:avLst/>
              <a:gdLst>
                <a:gd name="T0" fmla="*/ 0 w 144"/>
                <a:gd name="T1" fmla="*/ 124 h 180"/>
                <a:gd name="T2" fmla="*/ 58 w 144"/>
                <a:gd name="T3" fmla="*/ 37 h 180"/>
                <a:gd name="T4" fmla="*/ 60 w 144"/>
                <a:gd name="T5" fmla="*/ 14 h 180"/>
                <a:gd name="T6" fmla="*/ 73 w 144"/>
                <a:gd name="T7" fmla="*/ 0 h 180"/>
                <a:gd name="T8" fmla="*/ 85 w 144"/>
                <a:gd name="T9" fmla="*/ 14 h 180"/>
                <a:gd name="T10" fmla="*/ 87 w 144"/>
                <a:gd name="T11" fmla="*/ 44 h 180"/>
                <a:gd name="T12" fmla="*/ 144 w 144"/>
                <a:gd name="T13" fmla="*/ 123 h 180"/>
                <a:gd name="T14" fmla="*/ 75 w 144"/>
                <a:gd name="T15" fmla="*/ 179 h 180"/>
                <a:gd name="T16" fmla="*/ 0 w 144"/>
                <a:gd name="T17" fmla="*/ 12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180">
                  <a:moveTo>
                    <a:pt x="0" y="124"/>
                  </a:moveTo>
                  <a:cubicBezTo>
                    <a:pt x="40" y="108"/>
                    <a:pt x="55" y="76"/>
                    <a:pt x="58" y="37"/>
                  </a:cubicBezTo>
                  <a:cubicBezTo>
                    <a:pt x="59" y="29"/>
                    <a:pt x="58" y="21"/>
                    <a:pt x="60" y="14"/>
                  </a:cubicBezTo>
                  <a:cubicBezTo>
                    <a:pt x="62" y="8"/>
                    <a:pt x="68" y="4"/>
                    <a:pt x="73" y="0"/>
                  </a:cubicBezTo>
                  <a:cubicBezTo>
                    <a:pt x="77" y="4"/>
                    <a:pt x="83" y="9"/>
                    <a:pt x="85" y="14"/>
                  </a:cubicBezTo>
                  <a:cubicBezTo>
                    <a:pt x="87" y="24"/>
                    <a:pt x="85" y="34"/>
                    <a:pt x="87" y="44"/>
                  </a:cubicBezTo>
                  <a:cubicBezTo>
                    <a:pt x="92" y="80"/>
                    <a:pt x="107" y="110"/>
                    <a:pt x="144" y="123"/>
                  </a:cubicBezTo>
                  <a:cubicBezTo>
                    <a:pt x="133" y="160"/>
                    <a:pt x="111" y="178"/>
                    <a:pt x="75" y="179"/>
                  </a:cubicBezTo>
                  <a:cubicBezTo>
                    <a:pt x="38" y="180"/>
                    <a:pt x="15" y="164"/>
                    <a:pt x="0" y="12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3" name="Freeform 80">
              <a:extLst>
                <a:ext uri="{FF2B5EF4-FFF2-40B4-BE49-F238E27FC236}">
                  <a16:creationId xmlns:a16="http://schemas.microsoft.com/office/drawing/2014/main" id="{50554CBE-823C-4AD0-80B6-28A24924E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1713" y="1281113"/>
              <a:ext cx="101600" cy="100012"/>
            </a:xfrm>
            <a:custGeom>
              <a:avLst/>
              <a:gdLst>
                <a:gd name="T0" fmla="*/ 60 w 118"/>
                <a:gd name="T1" fmla="*/ 117 h 117"/>
                <a:gd name="T2" fmla="*/ 1 w 118"/>
                <a:gd name="T3" fmla="*/ 60 h 117"/>
                <a:gd name="T4" fmla="*/ 60 w 118"/>
                <a:gd name="T5" fmla="*/ 0 h 117"/>
                <a:gd name="T6" fmla="*/ 117 w 118"/>
                <a:gd name="T7" fmla="*/ 61 h 117"/>
                <a:gd name="T8" fmla="*/ 60 w 118"/>
                <a:gd name="T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17">
                  <a:moveTo>
                    <a:pt x="60" y="117"/>
                  </a:moveTo>
                  <a:cubicBezTo>
                    <a:pt x="26" y="117"/>
                    <a:pt x="1" y="92"/>
                    <a:pt x="1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1"/>
                    <a:pt x="118" y="26"/>
                    <a:pt x="117" y="61"/>
                  </a:cubicBezTo>
                  <a:cubicBezTo>
                    <a:pt x="117" y="93"/>
                    <a:pt x="92" y="117"/>
                    <a:pt x="60" y="11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4" name="Freeform 81">
              <a:extLst>
                <a:ext uri="{FF2B5EF4-FFF2-40B4-BE49-F238E27FC236}">
                  <a16:creationId xmlns:a16="http://schemas.microsoft.com/office/drawing/2014/main" id="{89CB20F3-2DFD-469F-ADD3-A884301D3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1076" y="2600325"/>
              <a:ext cx="93663" cy="101600"/>
            </a:xfrm>
            <a:custGeom>
              <a:avLst/>
              <a:gdLst>
                <a:gd name="T0" fmla="*/ 94 w 110"/>
                <a:gd name="T1" fmla="*/ 0 h 118"/>
                <a:gd name="T2" fmla="*/ 110 w 110"/>
                <a:gd name="T3" fmla="*/ 118 h 118"/>
                <a:gd name="T4" fmla="*/ 0 w 110"/>
                <a:gd name="T5" fmla="*/ 118 h 118"/>
                <a:gd name="T6" fmla="*/ 15 w 110"/>
                <a:gd name="T7" fmla="*/ 0 h 118"/>
                <a:gd name="T8" fmla="*/ 94 w 110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18">
                  <a:moveTo>
                    <a:pt x="94" y="0"/>
                  </a:moveTo>
                  <a:cubicBezTo>
                    <a:pt x="102" y="38"/>
                    <a:pt x="84" y="81"/>
                    <a:pt x="110" y="118"/>
                  </a:cubicBezTo>
                  <a:cubicBezTo>
                    <a:pt x="73" y="118"/>
                    <a:pt x="37" y="118"/>
                    <a:pt x="0" y="118"/>
                  </a:cubicBezTo>
                  <a:cubicBezTo>
                    <a:pt x="24" y="80"/>
                    <a:pt x="8" y="39"/>
                    <a:pt x="15" y="0"/>
                  </a:cubicBezTo>
                  <a:cubicBezTo>
                    <a:pt x="41" y="0"/>
                    <a:pt x="67" y="0"/>
                    <a:pt x="9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5" name="Freeform 82">
              <a:extLst>
                <a:ext uri="{FF2B5EF4-FFF2-40B4-BE49-F238E27FC236}">
                  <a16:creationId xmlns:a16="http://schemas.microsoft.com/office/drawing/2014/main" id="{DC487F80-D34D-4875-92D3-23EF0750E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0113" y="2084388"/>
              <a:ext cx="257175" cy="88900"/>
            </a:xfrm>
            <a:custGeom>
              <a:avLst/>
              <a:gdLst>
                <a:gd name="T0" fmla="*/ 0 w 302"/>
                <a:gd name="T1" fmla="*/ 100 h 106"/>
                <a:gd name="T2" fmla="*/ 302 w 302"/>
                <a:gd name="T3" fmla="*/ 104 h 106"/>
                <a:gd name="T4" fmla="*/ 275 w 302"/>
                <a:gd name="T5" fmla="*/ 94 h 106"/>
                <a:gd name="T6" fmla="*/ 34 w 302"/>
                <a:gd name="T7" fmla="*/ 90 h 106"/>
                <a:gd name="T8" fmla="*/ 2 w 302"/>
                <a:gd name="T9" fmla="*/ 106 h 106"/>
                <a:gd name="T10" fmla="*/ 0 w 302"/>
                <a:gd name="T11" fmla="*/ 10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2" h="106">
                  <a:moveTo>
                    <a:pt x="0" y="100"/>
                  </a:moveTo>
                  <a:cubicBezTo>
                    <a:pt x="64" y="16"/>
                    <a:pt x="218" y="0"/>
                    <a:pt x="302" y="104"/>
                  </a:cubicBezTo>
                  <a:cubicBezTo>
                    <a:pt x="293" y="100"/>
                    <a:pt x="282" y="100"/>
                    <a:pt x="275" y="94"/>
                  </a:cubicBezTo>
                  <a:cubicBezTo>
                    <a:pt x="206" y="36"/>
                    <a:pt x="107" y="34"/>
                    <a:pt x="34" y="90"/>
                  </a:cubicBezTo>
                  <a:cubicBezTo>
                    <a:pt x="25" y="97"/>
                    <a:pt x="13" y="100"/>
                    <a:pt x="2" y="106"/>
                  </a:cubicBezTo>
                  <a:cubicBezTo>
                    <a:pt x="1" y="104"/>
                    <a:pt x="0" y="102"/>
                    <a:pt x="0" y="10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6" name="Freeform 83">
              <a:extLst>
                <a:ext uri="{FF2B5EF4-FFF2-40B4-BE49-F238E27FC236}">
                  <a16:creationId xmlns:a16="http://schemas.microsoft.com/office/drawing/2014/main" id="{653D5C47-749F-4F59-8A7A-DCB33EA61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863" y="1393825"/>
              <a:ext cx="58738" cy="92075"/>
            </a:xfrm>
            <a:custGeom>
              <a:avLst/>
              <a:gdLst>
                <a:gd name="T0" fmla="*/ 0 w 69"/>
                <a:gd name="T1" fmla="*/ 108 h 108"/>
                <a:gd name="T2" fmla="*/ 0 w 69"/>
                <a:gd name="T3" fmla="*/ 0 h 108"/>
                <a:gd name="T4" fmla="*/ 69 w 69"/>
                <a:gd name="T5" fmla="*/ 25 h 108"/>
                <a:gd name="T6" fmla="*/ 0 w 69"/>
                <a:gd name="T7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108">
                  <a:moveTo>
                    <a:pt x="0" y="108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22" y="8"/>
                    <a:pt x="45" y="16"/>
                    <a:pt x="69" y="25"/>
                  </a:cubicBezTo>
                  <a:cubicBezTo>
                    <a:pt x="54" y="57"/>
                    <a:pt x="34" y="85"/>
                    <a:pt x="0" y="10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7" name="Freeform 84">
              <a:extLst>
                <a:ext uri="{FF2B5EF4-FFF2-40B4-BE49-F238E27FC236}">
                  <a16:creationId xmlns:a16="http://schemas.microsoft.com/office/drawing/2014/main" id="{96E54ED5-E070-43EE-92EB-D84B628E0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1463" y="1244600"/>
              <a:ext cx="53975" cy="55562"/>
            </a:xfrm>
            <a:custGeom>
              <a:avLst/>
              <a:gdLst>
                <a:gd name="T0" fmla="*/ 63 w 64"/>
                <a:gd name="T1" fmla="*/ 33 h 64"/>
                <a:gd name="T2" fmla="*/ 31 w 64"/>
                <a:gd name="T3" fmla="*/ 64 h 64"/>
                <a:gd name="T4" fmla="*/ 0 w 64"/>
                <a:gd name="T5" fmla="*/ 32 h 64"/>
                <a:gd name="T6" fmla="*/ 31 w 64"/>
                <a:gd name="T7" fmla="*/ 1 h 64"/>
                <a:gd name="T8" fmla="*/ 63 w 64"/>
                <a:gd name="T9" fmla="*/ 3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4">
                  <a:moveTo>
                    <a:pt x="63" y="33"/>
                  </a:moveTo>
                  <a:cubicBezTo>
                    <a:pt x="63" y="50"/>
                    <a:pt x="49" y="64"/>
                    <a:pt x="31" y="64"/>
                  </a:cubicBezTo>
                  <a:cubicBezTo>
                    <a:pt x="14" y="64"/>
                    <a:pt x="0" y="49"/>
                    <a:pt x="0" y="32"/>
                  </a:cubicBezTo>
                  <a:cubicBezTo>
                    <a:pt x="0" y="14"/>
                    <a:pt x="13" y="1"/>
                    <a:pt x="31" y="1"/>
                  </a:cubicBezTo>
                  <a:cubicBezTo>
                    <a:pt x="50" y="0"/>
                    <a:pt x="64" y="14"/>
                    <a:pt x="63" y="3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9" name="Freeform 85">
              <a:extLst>
                <a:ext uri="{FF2B5EF4-FFF2-40B4-BE49-F238E27FC236}">
                  <a16:creationId xmlns:a16="http://schemas.microsoft.com/office/drawing/2014/main" id="{A6CAA00B-776D-4FA8-B290-F75FBBE68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713" y="1260475"/>
              <a:ext cx="50800" cy="50800"/>
            </a:xfrm>
            <a:custGeom>
              <a:avLst/>
              <a:gdLst>
                <a:gd name="T0" fmla="*/ 30 w 60"/>
                <a:gd name="T1" fmla="*/ 59 h 59"/>
                <a:gd name="T2" fmla="*/ 0 w 60"/>
                <a:gd name="T3" fmla="*/ 30 h 59"/>
                <a:gd name="T4" fmla="*/ 29 w 60"/>
                <a:gd name="T5" fmla="*/ 0 h 59"/>
                <a:gd name="T6" fmla="*/ 60 w 60"/>
                <a:gd name="T7" fmla="*/ 30 h 59"/>
                <a:gd name="T8" fmla="*/ 30 w 6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9">
                  <a:moveTo>
                    <a:pt x="30" y="59"/>
                  </a:moveTo>
                  <a:cubicBezTo>
                    <a:pt x="14" y="58"/>
                    <a:pt x="0" y="45"/>
                    <a:pt x="0" y="30"/>
                  </a:cubicBezTo>
                  <a:cubicBezTo>
                    <a:pt x="0" y="15"/>
                    <a:pt x="15" y="0"/>
                    <a:pt x="29" y="0"/>
                  </a:cubicBezTo>
                  <a:cubicBezTo>
                    <a:pt x="46" y="0"/>
                    <a:pt x="60" y="14"/>
                    <a:pt x="60" y="30"/>
                  </a:cubicBezTo>
                  <a:cubicBezTo>
                    <a:pt x="60" y="46"/>
                    <a:pt x="46" y="59"/>
                    <a:pt x="30" y="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0" name="Freeform 86">
              <a:extLst>
                <a:ext uri="{FF2B5EF4-FFF2-40B4-BE49-F238E27FC236}">
                  <a16:creationId xmlns:a16="http://schemas.microsoft.com/office/drawing/2014/main" id="{215E44A5-232E-4330-8BA8-C0EACB4AC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1260475"/>
              <a:ext cx="49213" cy="50800"/>
            </a:xfrm>
            <a:custGeom>
              <a:avLst/>
              <a:gdLst>
                <a:gd name="T0" fmla="*/ 29 w 58"/>
                <a:gd name="T1" fmla="*/ 0 h 59"/>
                <a:gd name="T2" fmla="*/ 58 w 58"/>
                <a:gd name="T3" fmla="*/ 29 h 59"/>
                <a:gd name="T4" fmla="*/ 29 w 58"/>
                <a:gd name="T5" fmla="*/ 59 h 59"/>
                <a:gd name="T6" fmla="*/ 0 w 58"/>
                <a:gd name="T7" fmla="*/ 30 h 59"/>
                <a:gd name="T8" fmla="*/ 29 w 58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9">
                  <a:moveTo>
                    <a:pt x="29" y="0"/>
                  </a:moveTo>
                  <a:cubicBezTo>
                    <a:pt x="45" y="0"/>
                    <a:pt x="58" y="13"/>
                    <a:pt x="58" y="29"/>
                  </a:cubicBezTo>
                  <a:cubicBezTo>
                    <a:pt x="58" y="47"/>
                    <a:pt x="47" y="58"/>
                    <a:pt x="29" y="59"/>
                  </a:cubicBezTo>
                  <a:cubicBezTo>
                    <a:pt x="12" y="59"/>
                    <a:pt x="0" y="47"/>
                    <a:pt x="0" y="30"/>
                  </a:cubicBezTo>
                  <a:cubicBezTo>
                    <a:pt x="0" y="13"/>
                    <a:pt x="12" y="1"/>
                    <a:pt x="2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1" name="Freeform 87">
              <a:extLst>
                <a:ext uri="{FF2B5EF4-FFF2-40B4-BE49-F238E27FC236}">
                  <a16:creationId xmlns:a16="http://schemas.microsoft.com/office/drawing/2014/main" id="{FD37A9EF-4360-4818-A2B3-C586BB8FB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5701" y="4732338"/>
              <a:ext cx="26988" cy="69850"/>
            </a:xfrm>
            <a:custGeom>
              <a:avLst/>
              <a:gdLst>
                <a:gd name="T0" fmla="*/ 0 w 33"/>
                <a:gd name="T1" fmla="*/ 82 h 82"/>
                <a:gd name="T2" fmla="*/ 0 w 33"/>
                <a:gd name="T3" fmla="*/ 3 h 82"/>
                <a:gd name="T4" fmla="*/ 6 w 33"/>
                <a:gd name="T5" fmla="*/ 0 h 82"/>
                <a:gd name="T6" fmla="*/ 28 w 33"/>
                <a:gd name="T7" fmla="*/ 28 h 82"/>
                <a:gd name="T8" fmla="*/ 0 w 33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82">
                  <a:moveTo>
                    <a:pt x="0" y="82"/>
                  </a:moveTo>
                  <a:cubicBezTo>
                    <a:pt x="0" y="55"/>
                    <a:pt x="0" y="29"/>
                    <a:pt x="0" y="3"/>
                  </a:cubicBezTo>
                  <a:cubicBezTo>
                    <a:pt x="2" y="2"/>
                    <a:pt x="4" y="1"/>
                    <a:pt x="6" y="0"/>
                  </a:cubicBezTo>
                  <a:cubicBezTo>
                    <a:pt x="13" y="9"/>
                    <a:pt x="23" y="17"/>
                    <a:pt x="28" y="28"/>
                  </a:cubicBezTo>
                  <a:cubicBezTo>
                    <a:pt x="33" y="41"/>
                    <a:pt x="20" y="64"/>
                    <a:pt x="0" y="8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2" name="Freeform 88">
              <a:extLst>
                <a:ext uri="{FF2B5EF4-FFF2-40B4-BE49-F238E27FC236}">
                  <a16:creationId xmlns:a16="http://schemas.microsoft.com/office/drawing/2014/main" id="{FAE7E6AE-DB05-43C1-8BDE-BE1B4E002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5188" y="4733925"/>
              <a:ext cx="33338" cy="69850"/>
            </a:xfrm>
            <a:custGeom>
              <a:avLst/>
              <a:gdLst>
                <a:gd name="T0" fmla="*/ 39 w 39"/>
                <a:gd name="T1" fmla="*/ 82 h 82"/>
                <a:gd name="T2" fmla="*/ 39 w 39"/>
                <a:gd name="T3" fmla="*/ 0 h 82"/>
                <a:gd name="T4" fmla="*/ 39 w 39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82">
                  <a:moveTo>
                    <a:pt x="39" y="82"/>
                  </a:moveTo>
                  <a:cubicBezTo>
                    <a:pt x="0" y="43"/>
                    <a:pt x="3" y="13"/>
                    <a:pt x="39" y="0"/>
                  </a:cubicBezTo>
                  <a:cubicBezTo>
                    <a:pt x="39" y="27"/>
                    <a:pt x="39" y="54"/>
                    <a:pt x="39" y="8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3" name="Freeform 89">
              <a:extLst>
                <a:ext uri="{FF2B5EF4-FFF2-40B4-BE49-F238E27FC236}">
                  <a16:creationId xmlns:a16="http://schemas.microsoft.com/office/drawing/2014/main" id="{4D782086-C827-4636-A648-786129BF4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0113" y="2581275"/>
              <a:ext cx="26988" cy="58737"/>
            </a:xfrm>
            <a:custGeom>
              <a:avLst/>
              <a:gdLst>
                <a:gd name="T0" fmla="*/ 32 w 32"/>
                <a:gd name="T1" fmla="*/ 70 h 70"/>
                <a:gd name="T2" fmla="*/ 32 w 32"/>
                <a:gd name="T3" fmla="*/ 0 h 70"/>
                <a:gd name="T4" fmla="*/ 32 w 32"/>
                <a:gd name="T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70">
                  <a:moveTo>
                    <a:pt x="32" y="70"/>
                  </a:moveTo>
                  <a:cubicBezTo>
                    <a:pt x="0" y="29"/>
                    <a:pt x="1" y="8"/>
                    <a:pt x="32" y="0"/>
                  </a:cubicBezTo>
                  <a:cubicBezTo>
                    <a:pt x="32" y="22"/>
                    <a:pt x="32" y="44"/>
                    <a:pt x="32" y="7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4" name="Freeform 90">
              <a:extLst>
                <a:ext uri="{FF2B5EF4-FFF2-40B4-BE49-F238E27FC236}">
                  <a16:creationId xmlns:a16="http://schemas.microsoft.com/office/drawing/2014/main" id="{D8BA8F86-9B60-4823-91D9-77AAAFB0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5538" y="2581275"/>
              <a:ext cx="30163" cy="55562"/>
            </a:xfrm>
            <a:custGeom>
              <a:avLst/>
              <a:gdLst>
                <a:gd name="T0" fmla="*/ 0 w 35"/>
                <a:gd name="T1" fmla="*/ 0 h 66"/>
                <a:gd name="T2" fmla="*/ 0 w 35"/>
                <a:gd name="T3" fmla="*/ 66 h 66"/>
                <a:gd name="T4" fmla="*/ 0 w 35"/>
                <a:gd name="T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66">
                  <a:moveTo>
                    <a:pt x="0" y="0"/>
                  </a:moveTo>
                  <a:cubicBezTo>
                    <a:pt x="35" y="8"/>
                    <a:pt x="28" y="42"/>
                    <a:pt x="0" y="66"/>
                  </a:cubicBezTo>
                  <a:cubicBezTo>
                    <a:pt x="0" y="43"/>
                    <a:pt x="0" y="22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5" name="Freeform 91">
              <a:extLst>
                <a:ext uri="{FF2B5EF4-FFF2-40B4-BE49-F238E27FC236}">
                  <a16:creationId xmlns:a16="http://schemas.microsoft.com/office/drawing/2014/main" id="{E1A4C2D4-5ABC-45E5-B7C6-3BC2FBF52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1411288"/>
              <a:ext cx="22225" cy="25400"/>
            </a:xfrm>
            <a:custGeom>
              <a:avLst/>
              <a:gdLst>
                <a:gd name="T0" fmla="*/ 14 w 26"/>
                <a:gd name="T1" fmla="*/ 0 h 30"/>
                <a:gd name="T2" fmla="*/ 26 w 26"/>
                <a:gd name="T3" fmla="*/ 20 h 30"/>
                <a:gd name="T4" fmla="*/ 13 w 26"/>
                <a:gd name="T5" fmla="*/ 30 h 30"/>
                <a:gd name="T6" fmla="*/ 0 w 26"/>
                <a:gd name="T7" fmla="*/ 20 h 30"/>
                <a:gd name="T8" fmla="*/ 14 w 26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">
                  <a:moveTo>
                    <a:pt x="14" y="0"/>
                  </a:moveTo>
                  <a:cubicBezTo>
                    <a:pt x="20" y="9"/>
                    <a:pt x="26" y="15"/>
                    <a:pt x="26" y="20"/>
                  </a:cubicBezTo>
                  <a:cubicBezTo>
                    <a:pt x="26" y="24"/>
                    <a:pt x="18" y="30"/>
                    <a:pt x="13" y="30"/>
                  </a:cubicBezTo>
                  <a:cubicBezTo>
                    <a:pt x="9" y="30"/>
                    <a:pt x="0" y="23"/>
                    <a:pt x="0" y="20"/>
                  </a:cubicBezTo>
                  <a:cubicBezTo>
                    <a:pt x="0" y="14"/>
                    <a:pt x="7" y="9"/>
                    <a:pt x="1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6" name="Freeform 92">
              <a:extLst>
                <a:ext uri="{FF2B5EF4-FFF2-40B4-BE49-F238E27FC236}">
                  <a16:creationId xmlns:a16="http://schemas.microsoft.com/office/drawing/2014/main" id="{CC9E5B1A-BCB4-4ED6-9103-4E5F32D8F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6013" y="1355725"/>
              <a:ext cx="22225" cy="26987"/>
            </a:xfrm>
            <a:custGeom>
              <a:avLst/>
              <a:gdLst>
                <a:gd name="T0" fmla="*/ 13 w 27"/>
                <a:gd name="T1" fmla="*/ 0 h 32"/>
                <a:gd name="T2" fmla="*/ 26 w 27"/>
                <a:gd name="T3" fmla="*/ 20 h 32"/>
                <a:gd name="T4" fmla="*/ 12 w 27"/>
                <a:gd name="T5" fmla="*/ 32 h 32"/>
                <a:gd name="T6" fmla="*/ 0 w 27"/>
                <a:gd name="T7" fmla="*/ 20 h 32"/>
                <a:gd name="T8" fmla="*/ 13 w 2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2">
                  <a:moveTo>
                    <a:pt x="13" y="0"/>
                  </a:moveTo>
                  <a:cubicBezTo>
                    <a:pt x="20" y="10"/>
                    <a:pt x="27" y="16"/>
                    <a:pt x="26" y="20"/>
                  </a:cubicBezTo>
                  <a:cubicBezTo>
                    <a:pt x="25" y="25"/>
                    <a:pt x="17" y="31"/>
                    <a:pt x="12" y="32"/>
                  </a:cubicBezTo>
                  <a:cubicBezTo>
                    <a:pt x="8" y="32"/>
                    <a:pt x="0" y="24"/>
                    <a:pt x="0" y="20"/>
                  </a:cubicBezTo>
                  <a:cubicBezTo>
                    <a:pt x="0" y="15"/>
                    <a:pt x="6" y="10"/>
                    <a:pt x="1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7" name="Freeform 93">
              <a:extLst>
                <a:ext uri="{FF2B5EF4-FFF2-40B4-BE49-F238E27FC236}">
                  <a16:creationId xmlns:a16="http://schemas.microsoft.com/office/drawing/2014/main" id="{7B97206A-D125-4CCA-8EC5-650A41817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6" y="1362075"/>
              <a:ext cx="28575" cy="20637"/>
            </a:xfrm>
            <a:custGeom>
              <a:avLst/>
              <a:gdLst>
                <a:gd name="T0" fmla="*/ 33 w 33"/>
                <a:gd name="T1" fmla="*/ 15 h 25"/>
                <a:gd name="T2" fmla="*/ 12 w 33"/>
                <a:gd name="T3" fmla="*/ 24 h 25"/>
                <a:gd name="T4" fmla="*/ 0 w 33"/>
                <a:gd name="T5" fmla="*/ 12 h 25"/>
                <a:gd name="T6" fmla="*/ 15 w 33"/>
                <a:gd name="T7" fmla="*/ 1 h 25"/>
                <a:gd name="T8" fmla="*/ 33 w 33"/>
                <a:gd name="T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5">
                  <a:moveTo>
                    <a:pt x="33" y="15"/>
                  </a:moveTo>
                  <a:cubicBezTo>
                    <a:pt x="23" y="20"/>
                    <a:pt x="17" y="25"/>
                    <a:pt x="12" y="24"/>
                  </a:cubicBezTo>
                  <a:cubicBezTo>
                    <a:pt x="7" y="24"/>
                    <a:pt x="4" y="17"/>
                    <a:pt x="0" y="12"/>
                  </a:cubicBezTo>
                  <a:cubicBezTo>
                    <a:pt x="5" y="8"/>
                    <a:pt x="9" y="2"/>
                    <a:pt x="15" y="1"/>
                  </a:cubicBezTo>
                  <a:cubicBezTo>
                    <a:pt x="19" y="0"/>
                    <a:pt x="24" y="8"/>
                    <a:pt x="33" y="1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8" name="Freeform 94">
              <a:extLst>
                <a:ext uri="{FF2B5EF4-FFF2-40B4-BE49-F238E27FC236}">
                  <a16:creationId xmlns:a16="http://schemas.microsoft.com/office/drawing/2014/main" id="{C42D4D5F-4AC2-416E-8465-6580A453B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051" y="1362075"/>
              <a:ext cx="26988" cy="20637"/>
            </a:xfrm>
            <a:custGeom>
              <a:avLst/>
              <a:gdLst>
                <a:gd name="T0" fmla="*/ 32 w 32"/>
                <a:gd name="T1" fmla="*/ 12 h 24"/>
                <a:gd name="T2" fmla="*/ 14 w 32"/>
                <a:gd name="T3" fmla="*/ 23 h 24"/>
                <a:gd name="T4" fmla="*/ 0 w 32"/>
                <a:gd name="T5" fmla="*/ 10 h 24"/>
                <a:gd name="T6" fmla="*/ 15 w 32"/>
                <a:gd name="T7" fmla="*/ 0 h 24"/>
                <a:gd name="T8" fmla="*/ 32 w 32"/>
                <a:gd name="T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4">
                  <a:moveTo>
                    <a:pt x="32" y="12"/>
                  </a:moveTo>
                  <a:cubicBezTo>
                    <a:pt x="23" y="18"/>
                    <a:pt x="18" y="24"/>
                    <a:pt x="14" y="23"/>
                  </a:cubicBezTo>
                  <a:cubicBezTo>
                    <a:pt x="8" y="22"/>
                    <a:pt x="5" y="15"/>
                    <a:pt x="0" y="10"/>
                  </a:cubicBezTo>
                  <a:cubicBezTo>
                    <a:pt x="5" y="7"/>
                    <a:pt x="10" y="0"/>
                    <a:pt x="15" y="0"/>
                  </a:cubicBezTo>
                  <a:cubicBezTo>
                    <a:pt x="19" y="0"/>
                    <a:pt x="24" y="6"/>
                    <a:pt x="32" y="1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9" name="Freeform 95">
              <a:extLst>
                <a:ext uri="{FF2B5EF4-FFF2-40B4-BE49-F238E27FC236}">
                  <a16:creationId xmlns:a16="http://schemas.microsoft.com/office/drawing/2014/main" id="{9FBA64D1-8E76-4362-BD39-78C9EF4F8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6176" y="1411288"/>
              <a:ext cx="22225" cy="26987"/>
            </a:xfrm>
            <a:custGeom>
              <a:avLst/>
              <a:gdLst>
                <a:gd name="T0" fmla="*/ 11 w 26"/>
                <a:gd name="T1" fmla="*/ 0 h 32"/>
                <a:gd name="T2" fmla="*/ 25 w 26"/>
                <a:gd name="T3" fmla="*/ 17 h 32"/>
                <a:gd name="T4" fmla="*/ 13 w 26"/>
                <a:gd name="T5" fmla="*/ 31 h 32"/>
                <a:gd name="T6" fmla="*/ 0 w 26"/>
                <a:gd name="T7" fmla="*/ 20 h 32"/>
                <a:gd name="T8" fmla="*/ 11 w 2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2">
                  <a:moveTo>
                    <a:pt x="11" y="0"/>
                  </a:moveTo>
                  <a:cubicBezTo>
                    <a:pt x="18" y="8"/>
                    <a:pt x="26" y="13"/>
                    <a:pt x="25" y="17"/>
                  </a:cubicBezTo>
                  <a:cubicBezTo>
                    <a:pt x="24" y="22"/>
                    <a:pt x="18" y="29"/>
                    <a:pt x="13" y="31"/>
                  </a:cubicBezTo>
                  <a:cubicBezTo>
                    <a:pt x="10" y="32"/>
                    <a:pt x="0" y="24"/>
                    <a:pt x="0" y="20"/>
                  </a:cubicBezTo>
                  <a:cubicBezTo>
                    <a:pt x="0" y="15"/>
                    <a:pt x="6" y="10"/>
                    <a:pt x="1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0" name="Freeform 96">
              <a:extLst>
                <a:ext uri="{FF2B5EF4-FFF2-40B4-BE49-F238E27FC236}">
                  <a16:creationId xmlns:a16="http://schemas.microsoft.com/office/drawing/2014/main" id="{8A26909F-2ECF-4493-B223-97117C170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338" y="1362075"/>
              <a:ext cx="25400" cy="20637"/>
            </a:xfrm>
            <a:custGeom>
              <a:avLst/>
              <a:gdLst>
                <a:gd name="T0" fmla="*/ 28 w 28"/>
                <a:gd name="T1" fmla="*/ 16 h 24"/>
                <a:gd name="T2" fmla="*/ 11 w 28"/>
                <a:gd name="T3" fmla="*/ 24 h 24"/>
                <a:gd name="T4" fmla="*/ 0 w 28"/>
                <a:gd name="T5" fmla="*/ 12 h 24"/>
                <a:gd name="T6" fmla="*/ 12 w 28"/>
                <a:gd name="T7" fmla="*/ 0 h 24"/>
                <a:gd name="T8" fmla="*/ 28 w 28"/>
                <a:gd name="T9" fmla="*/ 9 h 24"/>
                <a:gd name="T10" fmla="*/ 28 w 28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4">
                  <a:moveTo>
                    <a:pt x="28" y="16"/>
                  </a:moveTo>
                  <a:cubicBezTo>
                    <a:pt x="23" y="19"/>
                    <a:pt x="17" y="24"/>
                    <a:pt x="11" y="24"/>
                  </a:cubicBezTo>
                  <a:cubicBezTo>
                    <a:pt x="7" y="23"/>
                    <a:pt x="0" y="16"/>
                    <a:pt x="0" y="12"/>
                  </a:cubicBezTo>
                  <a:cubicBezTo>
                    <a:pt x="0" y="7"/>
                    <a:pt x="8" y="0"/>
                    <a:pt x="12" y="0"/>
                  </a:cubicBezTo>
                  <a:cubicBezTo>
                    <a:pt x="17" y="0"/>
                    <a:pt x="23" y="6"/>
                    <a:pt x="28" y="9"/>
                  </a:cubicBezTo>
                  <a:cubicBezTo>
                    <a:pt x="28" y="11"/>
                    <a:pt x="28" y="13"/>
                    <a:pt x="28" y="1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1" name="Freeform 97">
              <a:extLst>
                <a:ext uri="{FF2B5EF4-FFF2-40B4-BE49-F238E27FC236}">
                  <a16:creationId xmlns:a16="http://schemas.microsoft.com/office/drawing/2014/main" id="{62E4DB8B-B60F-4933-874C-772FBFDE9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9951" y="4845050"/>
              <a:ext cx="15875" cy="36512"/>
            </a:xfrm>
            <a:custGeom>
              <a:avLst/>
              <a:gdLst>
                <a:gd name="T0" fmla="*/ 19 w 19"/>
                <a:gd name="T1" fmla="*/ 43 h 43"/>
                <a:gd name="T2" fmla="*/ 12 w 19"/>
                <a:gd name="T3" fmla="*/ 0 h 43"/>
                <a:gd name="T4" fmla="*/ 19 w 19"/>
                <a:gd name="T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43">
                  <a:moveTo>
                    <a:pt x="19" y="43"/>
                  </a:moveTo>
                  <a:cubicBezTo>
                    <a:pt x="1" y="21"/>
                    <a:pt x="0" y="14"/>
                    <a:pt x="12" y="0"/>
                  </a:cubicBezTo>
                  <a:cubicBezTo>
                    <a:pt x="14" y="13"/>
                    <a:pt x="16" y="26"/>
                    <a:pt x="19" y="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2" name="Freeform 98">
              <a:extLst>
                <a:ext uri="{FF2B5EF4-FFF2-40B4-BE49-F238E27FC236}">
                  <a16:creationId xmlns:a16="http://schemas.microsoft.com/office/drawing/2014/main" id="{F3CD21F8-558E-4BD0-B574-5AE62CBFF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5838" y="2368550"/>
              <a:ext cx="88900" cy="55562"/>
            </a:xfrm>
            <a:custGeom>
              <a:avLst/>
              <a:gdLst>
                <a:gd name="T0" fmla="*/ 2 w 104"/>
                <a:gd name="T1" fmla="*/ 39 h 65"/>
                <a:gd name="T2" fmla="*/ 13 w 104"/>
                <a:gd name="T3" fmla="*/ 24 h 65"/>
                <a:gd name="T4" fmla="*/ 60 w 104"/>
                <a:gd name="T5" fmla="*/ 8 h 65"/>
                <a:gd name="T6" fmla="*/ 97 w 104"/>
                <a:gd name="T7" fmla="*/ 44 h 65"/>
                <a:gd name="T8" fmla="*/ 85 w 104"/>
                <a:gd name="T9" fmla="*/ 63 h 65"/>
                <a:gd name="T10" fmla="*/ 15 w 104"/>
                <a:gd name="T11" fmla="*/ 62 h 65"/>
                <a:gd name="T12" fmla="*/ 0 w 104"/>
                <a:gd name="T13" fmla="*/ 44 h 65"/>
                <a:gd name="T14" fmla="*/ 2 w 104"/>
                <a:gd name="T15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" h="65">
                  <a:moveTo>
                    <a:pt x="2" y="39"/>
                  </a:moveTo>
                  <a:cubicBezTo>
                    <a:pt x="6" y="34"/>
                    <a:pt x="9" y="29"/>
                    <a:pt x="13" y="24"/>
                  </a:cubicBezTo>
                  <a:cubicBezTo>
                    <a:pt x="25" y="9"/>
                    <a:pt x="43" y="0"/>
                    <a:pt x="60" y="8"/>
                  </a:cubicBezTo>
                  <a:cubicBezTo>
                    <a:pt x="75" y="15"/>
                    <a:pt x="88" y="30"/>
                    <a:pt x="97" y="44"/>
                  </a:cubicBezTo>
                  <a:cubicBezTo>
                    <a:pt x="104" y="53"/>
                    <a:pt x="96" y="63"/>
                    <a:pt x="85" y="63"/>
                  </a:cubicBezTo>
                  <a:cubicBezTo>
                    <a:pt x="62" y="64"/>
                    <a:pt x="38" y="65"/>
                    <a:pt x="15" y="62"/>
                  </a:cubicBezTo>
                  <a:cubicBezTo>
                    <a:pt x="10" y="62"/>
                    <a:pt x="5" y="50"/>
                    <a:pt x="0" y="44"/>
                  </a:cubicBezTo>
                  <a:cubicBezTo>
                    <a:pt x="1" y="42"/>
                    <a:pt x="1" y="40"/>
                    <a:pt x="2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3" name="Freeform 99">
              <a:extLst>
                <a:ext uri="{FF2B5EF4-FFF2-40B4-BE49-F238E27FC236}">
                  <a16:creationId xmlns:a16="http://schemas.microsoft.com/office/drawing/2014/main" id="{80D00F0D-0737-4B93-A71E-93995D5534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35613" y="4483100"/>
              <a:ext cx="325438" cy="325437"/>
            </a:xfrm>
            <a:custGeom>
              <a:avLst/>
              <a:gdLst>
                <a:gd name="T0" fmla="*/ 0 w 382"/>
                <a:gd name="T1" fmla="*/ 125 h 382"/>
                <a:gd name="T2" fmla="*/ 127 w 382"/>
                <a:gd name="T3" fmla="*/ 125 h 382"/>
                <a:gd name="T4" fmla="*/ 127 w 382"/>
                <a:gd name="T5" fmla="*/ 0 h 382"/>
                <a:gd name="T6" fmla="*/ 254 w 382"/>
                <a:gd name="T7" fmla="*/ 0 h 382"/>
                <a:gd name="T8" fmla="*/ 254 w 382"/>
                <a:gd name="T9" fmla="*/ 125 h 382"/>
                <a:gd name="T10" fmla="*/ 382 w 382"/>
                <a:gd name="T11" fmla="*/ 125 h 382"/>
                <a:gd name="T12" fmla="*/ 382 w 382"/>
                <a:gd name="T13" fmla="*/ 254 h 382"/>
                <a:gd name="T14" fmla="*/ 256 w 382"/>
                <a:gd name="T15" fmla="*/ 254 h 382"/>
                <a:gd name="T16" fmla="*/ 256 w 382"/>
                <a:gd name="T17" fmla="*/ 382 h 382"/>
                <a:gd name="T18" fmla="*/ 127 w 382"/>
                <a:gd name="T19" fmla="*/ 382 h 382"/>
                <a:gd name="T20" fmla="*/ 127 w 382"/>
                <a:gd name="T21" fmla="*/ 255 h 382"/>
                <a:gd name="T22" fmla="*/ 0 w 382"/>
                <a:gd name="T23" fmla="*/ 255 h 382"/>
                <a:gd name="T24" fmla="*/ 0 w 382"/>
                <a:gd name="T25" fmla="*/ 125 h 382"/>
                <a:gd name="T26" fmla="*/ 192 w 382"/>
                <a:gd name="T27" fmla="*/ 241 h 382"/>
                <a:gd name="T28" fmla="*/ 218 w 382"/>
                <a:gd name="T29" fmla="*/ 250 h 382"/>
                <a:gd name="T30" fmla="*/ 250 w 382"/>
                <a:gd name="T31" fmla="*/ 233 h 382"/>
                <a:gd name="T32" fmla="*/ 207 w 382"/>
                <a:gd name="T33" fmla="*/ 181 h 382"/>
                <a:gd name="T34" fmla="*/ 175 w 382"/>
                <a:gd name="T35" fmla="*/ 182 h 382"/>
                <a:gd name="T36" fmla="*/ 146 w 382"/>
                <a:gd name="T37" fmla="*/ 203 h 382"/>
                <a:gd name="T38" fmla="*/ 136 w 382"/>
                <a:gd name="T39" fmla="*/ 239 h 382"/>
                <a:gd name="T40" fmla="*/ 169 w 382"/>
                <a:gd name="T41" fmla="*/ 249 h 382"/>
                <a:gd name="T42" fmla="*/ 192 w 382"/>
                <a:gd name="T43" fmla="*/ 241 h 382"/>
                <a:gd name="T44" fmla="*/ 192 w 382"/>
                <a:gd name="T45" fmla="*/ 136 h 382"/>
                <a:gd name="T46" fmla="*/ 214 w 382"/>
                <a:gd name="T47" fmla="*/ 158 h 382"/>
                <a:gd name="T48" fmla="*/ 233 w 382"/>
                <a:gd name="T49" fmla="*/ 131 h 382"/>
                <a:gd name="T50" fmla="*/ 219 w 382"/>
                <a:gd name="T51" fmla="*/ 109 h 382"/>
                <a:gd name="T52" fmla="*/ 192 w 382"/>
                <a:gd name="T53" fmla="*/ 136 h 382"/>
                <a:gd name="T54" fmla="*/ 142 w 382"/>
                <a:gd name="T55" fmla="*/ 131 h 382"/>
                <a:gd name="T56" fmla="*/ 168 w 382"/>
                <a:gd name="T57" fmla="*/ 159 h 382"/>
                <a:gd name="T58" fmla="*/ 182 w 382"/>
                <a:gd name="T59" fmla="*/ 138 h 382"/>
                <a:gd name="T60" fmla="*/ 164 w 382"/>
                <a:gd name="T61" fmla="*/ 109 h 382"/>
                <a:gd name="T62" fmla="*/ 142 w 382"/>
                <a:gd name="T63" fmla="*/ 131 h 382"/>
                <a:gd name="T64" fmla="*/ 156 w 382"/>
                <a:gd name="T65" fmla="*/ 173 h 382"/>
                <a:gd name="T66" fmla="*/ 128 w 382"/>
                <a:gd name="T67" fmla="*/ 148 h 382"/>
                <a:gd name="T68" fmla="*/ 114 w 382"/>
                <a:gd name="T69" fmla="*/ 164 h 382"/>
                <a:gd name="T70" fmla="*/ 134 w 382"/>
                <a:gd name="T71" fmla="*/ 189 h 382"/>
                <a:gd name="T72" fmla="*/ 156 w 382"/>
                <a:gd name="T73" fmla="*/ 173 h 382"/>
                <a:gd name="T74" fmla="*/ 227 w 382"/>
                <a:gd name="T75" fmla="*/ 172 h 382"/>
                <a:gd name="T76" fmla="*/ 249 w 382"/>
                <a:gd name="T77" fmla="*/ 190 h 382"/>
                <a:gd name="T78" fmla="*/ 269 w 382"/>
                <a:gd name="T79" fmla="*/ 164 h 382"/>
                <a:gd name="T80" fmla="*/ 255 w 382"/>
                <a:gd name="T81" fmla="*/ 147 h 382"/>
                <a:gd name="T82" fmla="*/ 227 w 382"/>
                <a:gd name="T83" fmla="*/ 17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2" h="382">
                  <a:moveTo>
                    <a:pt x="0" y="125"/>
                  </a:moveTo>
                  <a:cubicBezTo>
                    <a:pt x="43" y="125"/>
                    <a:pt x="84" y="125"/>
                    <a:pt x="127" y="125"/>
                  </a:cubicBezTo>
                  <a:cubicBezTo>
                    <a:pt x="127" y="83"/>
                    <a:pt x="127" y="42"/>
                    <a:pt x="127" y="0"/>
                  </a:cubicBezTo>
                  <a:cubicBezTo>
                    <a:pt x="170" y="0"/>
                    <a:pt x="211" y="0"/>
                    <a:pt x="254" y="0"/>
                  </a:cubicBezTo>
                  <a:cubicBezTo>
                    <a:pt x="254" y="41"/>
                    <a:pt x="254" y="82"/>
                    <a:pt x="254" y="125"/>
                  </a:cubicBezTo>
                  <a:cubicBezTo>
                    <a:pt x="298" y="125"/>
                    <a:pt x="340" y="125"/>
                    <a:pt x="382" y="125"/>
                  </a:cubicBezTo>
                  <a:cubicBezTo>
                    <a:pt x="382" y="169"/>
                    <a:pt x="382" y="211"/>
                    <a:pt x="382" y="254"/>
                  </a:cubicBezTo>
                  <a:cubicBezTo>
                    <a:pt x="340" y="254"/>
                    <a:pt x="299" y="254"/>
                    <a:pt x="256" y="254"/>
                  </a:cubicBezTo>
                  <a:cubicBezTo>
                    <a:pt x="256" y="298"/>
                    <a:pt x="256" y="339"/>
                    <a:pt x="256" y="382"/>
                  </a:cubicBezTo>
                  <a:cubicBezTo>
                    <a:pt x="212" y="382"/>
                    <a:pt x="171" y="382"/>
                    <a:pt x="127" y="382"/>
                  </a:cubicBezTo>
                  <a:cubicBezTo>
                    <a:pt x="127" y="340"/>
                    <a:pt x="127" y="299"/>
                    <a:pt x="127" y="255"/>
                  </a:cubicBezTo>
                  <a:cubicBezTo>
                    <a:pt x="84" y="255"/>
                    <a:pt x="43" y="255"/>
                    <a:pt x="0" y="255"/>
                  </a:cubicBezTo>
                  <a:cubicBezTo>
                    <a:pt x="0" y="212"/>
                    <a:pt x="0" y="170"/>
                    <a:pt x="0" y="125"/>
                  </a:cubicBezTo>
                  <a:close/>
                  <a:moveTo>
                    <a:pt x="192" y="241"/>
                  </a:moveTo>
                  <a:cubicBezTo>
                    <a:pt x="200" y="244"/>
                    <a:pt x="209" y="247"/>
                    <a:pt x="218" y="250"/>
                  </a:cubicBezTo>
                  <a:cubicBezTo>
                    <a:pt x="234" y="255"/>
                    <a:pt x="247" y="249"/>
                    <a:pt x="250" y="233"/>
                  </a:cubicBezTo>
                  <a:cubicBezTo>
                    <a:pt x="258" y="199"/>
                    <a:pt x="221" y="199"/>
                    <a:pt x="207" y="181"/>
                  </a:cubicBezTo>
                  <a:cubicBezTo>
                    <a:pt x="203" y="176"/>
                    <a:pt x="185" y="179"/>
                    <a:pt x="175" y="182"/>
                  </a:cubicBezTo>
                  <a:cubicBezTo>
                    <a:pt x="164" y="186"/>
                    <a:pt x="156" y="196"/>
                    <a:pt x="146" y="203"/>
                  </a:cubicBezTo>
                  <a:cubicBezTo>
                    <a:pt x="131" y="212"/>
                    <a:pt x="129" y="224"/>
                    <a:pt x="136" y="239"/>
                  </a:cubicBezTo>
                  <a:cubicBezTo>
                    <a:pt x="143" y="253"/>
                    <a:pt x="155" y="254"/>
                    <a:pt x="169" y="249"/>
                  </a:cubicBezTo>
                  <a:cubicBezTo>
                    <a:pt x="176" y="247"/>
                    <a:pt x="183" y="244"/>
                    <a:pt x="192" y="241"/>
                  </a:cubicBezTo>
                  <a:close/>
                  <a:moveTo>
                    <a:pt x="192" y="136"/>
                  </a:moveTo>
                  <a:cubicBezTo>
                    <a:pt x="202" y="147"/>
                    <a:pt x="208" y="158"/>
                    <a:pt x="214" y="158"/>
                  </a:cubicBezTo>
                  <a:cubicBezTo>
                    <a:pt x="230" y="159"/>
                    <a:pt x="234" y="144"/>
                    <a:pt x="233" y="131"/>
                  </a:cubicBezTo>
                  <a:cubicBezTo>
                    <a:pt x="233" y="124"/>
                    <a:pt x="224" y="116"/>
                    <a:pt x="219" y="109"/>
                  </a:cubicBezTo>
                  <a:cubicBezTo>
                    <a:pt x="211" y="117"/>
                    <a:pt x="203" y="125"/>
                    <a:pt x="192" y="136"/>
                  </a:cubicBezTo>
                  <a:close/>
                  <a:moveTo>
                    <a:pt x="142" y="131"/>
                  </a:moveTo>
                  <a:cubicBezTo>
                    <a:pt x="152" y="142"/>
                    <a:pt x="160" y="151"/>
                    <a:pt x="168" y="159"/>
                  </a:cubicBezTo>
                  <a:cubicBezTo>
                    <a:pt x="173" y="152"/>
                    <a:pt x="183" y="144"/>
                    <a:pt x="182" y="138"/>
                  </a:cubicBezTo>
                  <a:cubicBezTo>
                    <a:pt x="180" y="127"/>
                    <a:pt x="170" y="118"/>
                    <a:pt x="164" y="109"/>
                  </a:cubicBezTo>
                  <a:cubicBezTo>
                    <a:pt x="158" y="115"/>
                    <a:pt x="151" y="121"/>
                    <a:pt x="142" y="131"/>
                  </a:cubicBezTo>
                  <a:close/>
                  <a:moveTo>
                    <a:pt x="156" y="173"/>
                  </a:moveTo>
                  <a:cubicBezTo>
                    <a:pt x="144" y="162"/>
                    <a:pt x="137" y="154"/>
                    <a:pt x="128" y="148"/>
                  </a:cubicBezTo>
                  <a:cubicBezTo>
                    <a:pt x="127" y="147"/>
                    <a:pt x="112" y="161"/>
                    <a:pt x="114" y="164"/>
                  </a:cubicBezTo>
                  <a:cubicBezTo>
                    <a:pt x="118" y="173"/>
                    <a:pt x="126" y="182"/>
                    <a:pt x="134" y="189"/>
                  </a:cubicBezTo>
                  <a:cubicBezTo>
                    <a:pt x="135" y="190"/>
                    <a:pt x="145" y="181"/>
                    <a:pt x="156" y="173"/>
                  </a:cubicBezTo>
                  <a:close/>
                  <a:moveTo>
                    <a:pt x="227" y="172"/>
                  </a:moveTo>
                  <a:cubicBezTo>
                    <a:pt x="237" y="181"/>
                    <a:pt x="243" y="185"/>
                    <a:pt x="249" y="190"/>
                  </a:cubicBezTo>
                  <a:cubicBezTo>
                    <a:pt x="256" y="182"/>
                    <a:pt x="264" y="174"/>
                    <a:pt x="269" y="164"/>
                  </a:cubicBezTo>
                  <a:cubicBezTo>
                    <a:pt x="270" y="161"/>
                    <a:pt x="260" y="153"/>
                    <a:pt x="255" y="147"/>
                  </a:cubicBezTo>
                  <a:cubicBezTo>
                    <a:pt x="247" y="154"/>
                    <a:pt x="239" y="161"/>
                    <a:pt x="227" y="17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4" name="Freeform 100">
              <a:extLst>
                <a:ext uri="{FF2B5EF4-FFF2-40B4-BE49-F238E27FC236}">
                  <a16:creationId xmlns:a16="http://schemas.microsoft.com/office/drawing/2014/main" id="{4ED30279-A1F3-4DCF-B125-ABAE1100D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3026" y="2366963"/>
              <a:ext cx="231775" cy="231775"/>
            </a:xfrm>
            <a:custGeom>
              <a:avLst/>
              <a:gdLst>
                <a:gd name="T0" fmla="*/ 224 w 272"/>
                <a:gd name="T1" fmla="*/ 45 h 272"/>
                <a:gd name="T2" fmla="*/ 267 w 272"/>
                <a:gd name="T3" fmla="*/ 72 h 272"/>
                <a:gd name="T4" fmla="*/ 257 w 272"/>
                <a:gd name="T5" fmla="*/ 109 h 272"/>
                <a:gd name="T6" fmla="*/ 206 w 272"/>
                <a:gd name="T7" fmla="*/ 109 h 272"/>
                <a:gd name="T8" fmla="*/ 118 w 272"/>
                <a:gd name="T9" fmla="*/ 199 h 272"/>
                <a:gd name="T10" fmla="*/ 115 w 272"/>
                <a:gd name="T11" fmla="*/ 213 h 272"/>
                <a:gd name="T12" fmla="*/ 109 w 272"/>
                <a:gd name="T13" fmla="*/ 257 h 272"/>
                <a:gd name="T14" fmla="*/ 71 w 272"/>
                <a:gd name="T15" fmla="*/ 266 h 272"/>
                <a:gd name="T16" fmla="*/ 46 w 272"/>
                <a:gd name="T17" fmla="*/ 226 h 272"/>
                <a:gd name="T18" fmla="*/ 45 w 272"/>
                <a:gd name="T19" fmla="*/ 223 h 272"/>
                <a:gd name="T20" fmla="*/ 1 w 272"/>
                <a:gd name="T21" fmla="*/ 184 h 272"/>
                <a:gd name="T22" fmla="*/ 50 w 272"/>
                <a:gd name="T23" fmla="*/ 153 h 272"/>
                <a:gd name="T24" fmla="*/ 73 w 272"/>
                <a:gd name="T25" fmla="*/ 149 h 272"/>
                <a:gd name="T26" fmla="*/ 150 w 272"/>
                <a:gd name="T27" fmla="*/ 71 h 272"/>
                <a:gd name="T28" fmla="*/ 155 w 272"/>
                <a:gd name="T29" fmla="*/ 55 h 272"/>
                <a:gd name="T30" fmla="*/ 162 w 272"/>
                <a:gd name="T31" fmla="*/ 10 h 272"/>
                <a:gd name="T32" fmla="*/ 200 w 272"/>
                <a:gd name="T33" fmla="*/ 3 h 272"/>
                <a:gd name="T34" fmla="*/ 223 w 272"/>
                <a:gd name="T35" fmla="*/ 41 h 272"/>
                <a:gd name="T36" fmla="*/ 224 w 272"/>
                <a:gd name="T37" fmla="*/ 45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2" h="272">
                  <a:moveTo>
                    <a:pt x="224" y="45"/>
                  </a:moveTo>
                  <a:cubicBezTo>
                    <a:pt x="243" y="46"/>
                    <a:pt x="261" y="50"/>
                    <a:pt x="267" y="72"/>
                  </a:cubicBezTo>
                  <a:cubicBezTo>
                    <a:pt x="272" y="87"/>
                    <a:pt x="268" y="99"/>
                    <a:pt x="257" y="109"/>
                  </a:cubicBezTo>
                  <a:cubicBezTo>
                    <a:pt x="241" y="124"/>
                    <a:pt x="224" y="119"/>
                    <a:pt x="206" y="109"/>
                  </a:cubicBezTo>
                  <a:cubicBezTo>
                    <a:pt x="177" y="139"/>
                    <a:pt x="147" y="168"/>
                    <a:pt x="118" y="199"/>
                  </a:cubicBezTo>
                  <a:cubicBezTo>
                    <a:pt x="115" y="202"/>
                    <a:pt x="113" y="210"/>
                    <a:pt x="115" y="213"/>
                  </a:cubicBezTo>
                  <a:cubicBezTo>
                    <a:pt x="122" y="230"/>
                    <a:pt x="122" y="245"/>
                    <a:pt x="109" y="257"/>
                  </a:cubicBezTo>
                  <a:cubicBezTo>
                    <a:pt x="98" y="268"/>
                    <a:pt x="85" y="272"/>
                    <a:pt x="71" y="266"/>
                  </a:cubicBezTo>
                  <a:cubicBezTo>
                    <a:pt x="53" y="259"/>
                    <a:pt x="46" y="245"/>
                    <a:pt x="46" y="226"/>
                  </a:cubicBezTo>
                  <a:cubicBezTo>
                    <a:pt x="46" y="225"/>
                    <a:pt x="46" y="224"/>
                    <a:pt x="45" y="223"/>
                  </a:cubicBezTo>
                  <a:cubicBezTo>
                    <a:pt x="13" y="219"/>
                    <a:pt x="0" y="207"/>
                    <a:pt x="1" y="184"/>
                  </a:cubicBezTo>
                  <a:cubicBezTo>
                    <a:pt x="2" y="158"/>
                    <a:pt x="26" y="142"/>
                    <a:pt x="50" y="153"/>
                  </a:cubicBezTo>
                  <a:cubicBezTo>
                    <a:pt x="60" y="156"/>
                    <a:pt x="65" y="157"/>
                    <a:pt x="73" y="149"/>
                  </a:cubicBezTo>
                  <a:cubicBezTo>
                    <a:pt x="98" y="123"/>
                    <a:pt x="124" y="97"/>
                    <a:pt x="150" y="71"/>
                  </a:cubicBezTo>
                  <a:cubicBezTo>
                    <a:pt x="153" y="67"/>
                    <a:pt x="157" y="59"/>
                    <a:pt x="155" y="55"/>
                  </a:cubicBezTo>
                  <a:cubicBezTo>
                    <a:pt x="147" y="38"/>
                    <a:pt x="147" y="20"/>
                    <a:pt x="162" y="10"/>
                  </a:cubicBezTo>
                  <a:cubicBezTo>
                    <a:pt x="171" y="3"/>
                    <a:pt x="188" y="0"/>
                    <a:pt x="200" y="3"/>
                  </a:cubicBezTo>
                  <a:cubicBezTo>
                    <a:pt x="217" y="7"/>
                    <a:pt x="224" y="23"/>
                    <a:pt x="223" y="41"/>
                  </a:cubicBezTo>
                  <a:cubicBezTo>
                    <a:pt x="223" y="42"/>
                    <a:pt x="224" y="43"/>
                    <a:pt x="224" y="4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5" name="Freeform 101">
              <a:extLst>
                <a:ext uri="{FF2B5EF4-FFF2-40B4-BE49-F238E27FC236}">
                  <a16:creationId xmlns:a16="http://schemas.microsoft.com/office/drawing/2014/main" id="{9FA9B5E1-E22C-4A77-A822-9B3ADDBB8A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64501" y="3402013"/>
              <a:ext cx="301625" cy="193675"/>
            </a:xfrm>
            <a:custGeom>
              <a:avLst/>
              <a:gdLst>
                <a:gd name="T0" fmla="*/ 176 w 354"/>
                <a:gd name="T1" fmla="*/ 198 h 227"/>
                <a:gd name="T2" fmla="*/ 190 w 354"/>
                <a:gd name="T3" fmla="*/ 216 h 227"/>
                <a:gd name="T4" fmla="*/ 128 w 354"/>
                <a:gd name="T5" fmla="*/ 204 h 227"/>
                <a:gd name="T6" fmla="*/ 106 w 354"/>
                <a:gd name="T7" fmla="*/ 192 h 227"/>
                <a:gd name="T8" fmla="*/ 40 w 354"/>
                <a:gd name="T9" fmla="*/ 172 h 227"/>
                <a:gd name="T10" fmla="*/ 8 w 354"/>
                <a:gd name="T11" fmla="*/ 165 h 227"/>
                <a:gd name="T12" fmla="*/ 55 w 354"/>
                <a:gd name="T13" fmla="*/ 130 h 227"/>
                <a:gd name="T14" fmla="*/ 0 w 354"/>
                <a:gd name="T15" fmla="*/ 84 h 227"/>
                <a:gd name="T16" fmla="*/ 40 w 354"/>
                <a:gd name="T17" fmla="*/ 69 h 227"/>
                <a:gd name="T18" fmla="*/ 82 w 354"/>
                <a:gd name="T19" fmla="*/ 55 h 227"/>
                <a:gd name="T20" fmla="*/ 129 w 354"/>
                <a:gd name="T21" fmla="*/ 26 h 227"/>
                <a:gd name="T22" fmla="*/ 187 w 354"/>
                <a:gd name="T23" fmla="*/ 8 h 227"/>
                <a:gd name="T24" fmla="*/ 166 w 354"/>
                <a:gd name="T25" fmla="*/ 42 h 227"/>
                <a:gd name="T26" fmla="*/ 293 w 354"/>
                <a:gd name="T27" fmla="*/ 91 h 227"/>
                <a:gd name="T28" fmla="*/ 345 w 354"/>
                <a:gd name="T29" fmla="*/ 65 h 227"/>
                <a:gd name="T30" fmla="*/ 332 w 354"/>
                <a:gd name="T31" fmla="*/ 110 h 227"/>
                <a:gd name="T32" fmla="*/ 354 w 354"/>
                <a:gd name="T33" fmla="*/ 152 h 227"/>
                <a:gd name="T34" fmla="*/ 304 w 354"/>
                <a:gd name="T35" fmla="*/ 143 h 227"/>
                <a:gd name="T36" fmla="*/ 176 w 354"/>
                <a:gd name="T37" fmla="*/ 198 h 227"/>
                <a:gd name="T38" fmla="*/ 101 w 354"/>
                <a:gd name="T39" fmla="*/ 86 h 227"/>
                <a:gd name="T40" fmla="*/ 101 w 354"/>
                <a:gd name="T41" fmla="*/ 156 h 227"/>
                <a:gd name="T42" fmla="*/ 101 w 354"/>
                <a:gd name="T43" fmla="*/ 86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4" h="227">
                  <a:moveTo>
                    <a:pt x="176" y="198"/>
                  </a:moveTo>
                  <a:cubicBezTo>
                    <a:pt x="179" y="202"/>
                    <a:pt x="184" y="209"/>
                    <a:pt x="190" y="216"/>
                  </a:cubicBezTo>
                  <a:cubicBezTo>
                    <a:pt x="167" y="227"/>
                    <a:pt x="147" y="222"/>
                    <a:pt x="128" y="204"/>
                  </a:cubicBezTo>
                  <a:cubicBezTo>
                    <a:pt x="122" y="199"/>
                    <a:pt x="114" y="195"/>
                    <a:pt x="106" y="192"/>
                  </a:cubicBezTo>
                  <a:cubicBezTo>
                    <a:pt x="84" y="185"/>
                    <a:pt x="62" y="179"/>
                    <a:pt x="40" y="172"/>
                  </a:cubicBezTo>
                  <a:cubicBezTo>
                    <a:pt x="31" y="170"/>
                    <a:pt x="22" y="168"/>
                    <a:pt x="8" y="165"/>
                  </a:cubicBezTo>
                  <a:cubicBezTo>
                    <a:pt x="26" y="151"/>
                    <a:pt x="41" y="140"/>
                    <a:pt x="55" y="130"/>
                  </a:cubicBezTo>
                  <a:cubicBezTo>
                    <a:pt x="41" y="109"/>
                    <a:pt x="11" y="106"/>
                    <a:pt x="0" y="84"/>
                  </a:cubicBezTo>
                  <a:cubicBezTo>
                    <a:pt x="15" y="78"/>
                    <a:pt x="28" y="73"/>
                    <a:pt x="40" y="69"/>
                  </a:cubicBezTo>
                  <a:cubicBezTo>
                    <a:pt x="54" y="64"/>
                    <a:pt x="68" y="59"/>
                    <a:pt x="82" y="55"/>
                  </a:cubicBezTo>
                  <a:cubicBezTo>
                    <a:pt x="100" y="50"/>
                    <a:pt x="118" y="48"/>
                    <a:pt x="129" y="26"/>
                  </a:cubicBezTo>
                  <a:cubicBezTo>
                    <a:pt x="139" y="5"/>
                    <a:pt x="167" y="0"/>
                    <a:pt x="187" y="8"/>
                  </a:cubicBezTo>
                  <a:cubicBezTo>
                    <a:pt x="180" y="20"/>
                    <a:pt x="172" y="32"/>
                    <a:pt x="166" y="42"/>
                  </a:cubicBezTo>
                  <a:cubicBezTo>
                    <a:pt x="209" y="58"/>
                    <a:pt x="250" y="74"/>
                    <a:pt x="293" y="91"/>
                  </a:cubicBezTo>
                  <a:cubicBezTo>
                    <a:pt x="313" y="66"/>
                    <a:pt x="322" y="61"/>
                    <a:pt x="345" y="65"/>
                  </a:cubicBezTo>
                  <a:cubicBezTo>
                    <a:pt x="340" y="80"/>
                    <a:pt x="331" y="96"/>
                    <a:pt x="332" y="110"/>
                  </a:cubicBezTo>
                  <a:cubicBezTo>
                    <a:pt x="333" y="125"/>
                    <a:pt x="346" y="138"/>
                    <a:pt x="354" y="152"/>
                  </a:cubicBezTo>
                  <a:cubicBezTo>
                    <a:pt x="334" y="161"/>
                    <a:pt x="325" y="159"/>
                    <a:pt x="304" y="143"/>
                  </a:cubicBezTo>
                  <a:cubicBezTo>
                    <a:pt x="260" y="162"/>
                    <a:pt x="218" y="180"/>
                    <a:pt x="176" y="198"/>
                  </a:cubicBezTo>
                  <a:close/>
                  <a:moveTo>
                    <a:pt x="101" y="86"/>
                  </a:moveTo>
                  <a:cubicBezTo>
                    <a:pt x="101" y="109"/>
                    <a:pt x="101" y="133"/>
                    <a:pt x="101" y="156"/>
                  </a:cubicBezTo>
                  <a:cubicBezTo>
                    <a:pt x="125" y="137"/>
                    <a:pt x="125" y="103"/>
                    <a:pt x="101" y="8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6" name="Freeform 102">
              <a:extLst>
                <a:ext uri="{FF2B5EF4-FFF2-40B4-BE49-F238E27FC236}">
                  <a16:creationId xmlns:a16="http://schemas.microsoft.com/office/drawing/2014/main" id="{74BAC850-D153-4C28-87E9-578AF0B99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7513" y="2276475"/>
              <a:ext cx="212725" cy="184150"/>
            </a:xfrm>
            <a:custGeom>
              <a:avLst/>
              <a:gdLst>
                <a:gd name="T0" fmla="*/ 245 w 250"/>
                <a:gd name="T1" fmla="*/ 14 h 216"/>
                <a:gd name="T2" fmla="*/ 237 w 250"/>
                <a:gd name="T3" fmla="*/ 28 h 216"/>
                <a:gd name="T4" fmla="*/ 27 w 250"/>
                <a:gd name="T5" fmla="*/ 212 h 216"/>
                <a:gd name="T6" fmla="*/ 21 w 250"/>
                <a:gd name="T7" fmla="*/ 215 h 216"/>
                <a:gd name="T8" fmla="*/ 0 w 250"/>
                <a:gd name="T9" fmla="*/ 211 h 216"/>
                <a:gd name="T10" fmla="*/ 8 w 250"/>
                <a:gd name="T11" fmla="*/ 193 h 216"/>
                <a:gd name="T12" fmla="*/ 80 w 250"/>
                <a:gd name="T13" fmla="*/ 146 h 216"/>
                <a:gd name="T14" fmla="*/ 215 w 250"/>
                <a:gd name="T15" fmla="*/ 12 h 216"/>
                <a:gd name="T16" fmla="*/ 234 w 250"/>
                <a:gd name="T17" fmla="*/ 1 h 216"/>
                <a:gd name="T18" fmla="*/ 250 w 250"/>
                <a:gd name="T19" fmla="*/ 8 h 216"/>
                <a:gd name="T20" fmla="*/ 245 w 250"/>
                <a:gd name="T21" fmla="*/ 1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0" h="216">
                  <a:moveTo>
                    <a:pt x="245" y="14"/>
                  </a:moveTo>
                  <a:cubicBezTo>
                    <a:pt x="243" y="19"/>
                    <a:pt x="241" y="24"/>
                    <a:pt x="237" y="28"/>
                  </a:cubicBezTo>
                  <a:cubicBezTo>
                    <a:pt x="180" y="104"/>
                    <a:pt x="112" y="167"/>
                    <a:pt x="27" y="212"/>
                  </a:cubicBezTo>
                  <a:cubicBezTo>
                    <a:pt x="25" y="213"/>
                    <a:pt x="23" y="216"/>
                    <a:pt x="21" y="215"/>
                  </a:cubicBezTo>
                  <a:cubicBezTo>
                    <a:pt x="13" y="215"/>
                    <a:pt x="7" y="213"/>
                    <a:pt x="0" y="211"/>
                  </a:cubicBezTo>
                  <a:cubicBezTo>
                    <a:pt x="2" y="205"/>
                    <a:pt x="3" y="196"/>
                    <a:pt x="8" y="193"/>
                  </a:cubicBezTo>
                  <a:cubicBezTo>
                    <a:pt x="31" y="176"/>
                    <a:pt x="56" y="163"/>
                    <a:pt x="80" y="146"/>
                  </a:cubicBezTo>
                  <a:cubicBezTo>
                    <a:pt x="132" y="109"/>
                    <a:pt x="177" y="64"/>
                    <a:pt x="215" y="12"/>
                  </a:cubicBezTo>
                  <a:cubicBezTo>
                    <a:pt x="219" y="6"/>
                    <a:pt x="227" y="2"/>
                    <a:pt x="234" y="1"/>
                  </a:cubicBezTo>
                  <a:cubicBezTo>
                    <a:pt x="239" y="0"/>
                    <a:pt x="244" y="5"/>
                    <a:pt x="250" y="8"/>
                  </a:cubicBezTo>
                  <a:cubicBezTo>
                    <a:pt x="248" y="10"/>
                    <a:pt x="247" y="12"/>
                    <a:pt x="245" y="1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7" name="Freeform 103">
              <a:extLst>
                <a:ext uri="{FF2B5EF4-FFF2-40B4-BE49-F238E27FC236}">
                  <a16:creationId xmlns:a16="http://schemas.microsoft.com/office/drawing/2014/main" id="{ABEA1CA8-F35F-4929-BCF8-12C719E9E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9213" y="1244600"/>
              <a:ext cx="55563" cy="55562"/>
            </a:xfrm>
            <a:custGeom>
              <a:avLst/>
              <a:gdLst>
                <a:gd name="T0" fmla="*/ 64 w 65"/>
                <a:gd name="T1" fmla="*/ 32 h 64"/>
                <a:gd name="T2" fmla="*/ 33 w 65"/>
                <a:gd name="T3" fmla="*/ 64 h 64"/>
                <a:gd name="T4" fmla="*/ 1 w 65"/>
                <a:gd name="T5" fmla="*/ 31 h 64"/>
                <a:gd name="T6" fmla="*/ 33 w 65"/>
                <a:gd name="T7" fmla="*/ 1 h 64"/>
                <a:gd name="T8" fmla="*/ 64 w 65"/>
                <a:gd name="T9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4">
                  <a:moveTo>
                    <a:pt x="64" y="32"/>
                  </a:moveTo>
                  <a:cubicBezTo>
                    <a:pt x="64" y="49"/>
                    <a:pt x="50" y="64"/>
                    <a:pt x="33" y="64"/>
                  </a:cubicBezTo>
                  <a:cubicBezTo>
                    <a:pt x="14" y="64"/>
                    <a:pt x="0" y="50"/>
                    <a:pt x="1" y="31"/>
                  </a:cubicBezTo>
                  <a:cubicBezTo>
                    <a:pt x="1" y="13"/>
                    <a:pt x="15" y="0"/>
                    <a:pt x="33" y="1"/>
                  </a:cubicBezTo>
                  <a:cubicBezTo>
                    <a:pt x="51" y="1"/>
                    <a:pt x="65" y="15"/>
                    <a:pt x="64" y="3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8" name="Freeform 104">
              <a:extLst>
                <a:ext uri="{FF2B5EF4-FFF2-40B4-BE49-F238E27FC236}">
                  <a16:creationId xmlns:a16="http://schemas.microsoft.com/office/drawing/2014/main" id="{B945E2D1-4A55-41EC-8FF6-F1F556F1B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3088" y="1257300"/>
              <a:ext cx="46038" cy="80962"/>
            </a:xfrm>
            <a:custGeom>
              <a:avLst/>
              <a:gdLst>
                <a:gd name="T0" fmla="*/ 50 w 53"/>
                <a:gd name="T1" fmla="*/ 49 h 95"/>
                <a:gd name="T2" fmla="*/ 50 w 53"/>
                <a:gd name="T3" fmla="*/ 72 h 95"/>
                <a:gd name="T4" fmla="*/ 26 w 53"/>
                <a:gd name="T5" fmla="*/ 94 h 95"/>
                <a:gd name="T6" fmla="*/ 3 w 53"/>
                <a:gd name="T7" fmla="*/ 75 h 95"/>
                <a:gd name="T8" fmla="*/ 2 w 53"/>
                <a:gd name="T9" fmla="*/ 22 h 95"/>
                <a:gd name="T10" fmla="*/ 27 w 53"/>
                <a:gd name="T11" fmla="*/ 1 h 95"/>
                <a:gd name="T12" fmla="*/ 51 w 53"/>
                <a:gd name="T13" fmla="*/ 25 h 95"/>
                <a:gd name="T14" fmla="*/ 51 w 53"/>
                <a:gd name="T15" fmla="*/ 49 h 95"/>
                <a:gd name="T16" fmla="*/ 50 w 53"/>
                <a:gd name="T17" fmla="*/ 4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95">
                  <a:moveTo>
                    <a:pt x="50" y="49"/>
                  </a:moveTo>
                  <a:cubicBezTo>
                    <a:pt x="50" y="57"/>
                    <a:pt x="53" y="66"/>
                    <a:pt x="50" y="72"/>
                  </a:cubicBezTo>
                  <a:cubicBezTo>
                    <a:pt x="44" y="81"/>
                    <a:pt x="35" y="93"/>
                    <a:pt x="26" y="94"/>
                  </a:cubicBezTo>
                  <a:cubicBezTo>
                    <a:pt x="19" y="95"/>
                    <a:pt x="5" y="83"/>
                    <a:pt x="3" y="75"/>
                  </a:cubicBezTo>
                  <a:cubicBezTo>
                    <a:pt x="0" y="58"/>
                    <a:pt x="1" y="40"/>
                    <a:pt x="2" y="22"/>
                  </a:cubicBezTo>
                  <a:cubicBezTo>
                    <a:pt x="4" y="9"/>
                    <a:pt x="12" y="0"/>
                    <a:pt x="27" y="1"/>
                  </a:cubicBezTo>
                  <a:cubicBezTo>
                    <a:pt x="41" y="2"/>
                    <a:pt x="49" y="10"/>
                    <a:pt x="51" y="25"/>
                  </a:cubicBezTo>
                  <a:cubicBezTo>
                    <a:pt x="51" y="33"/>
                    <a:pt x="51" y="41"/>
                    <a:pt x="51" y="49"/>
                  </a:cubicBezTo>
                  <a:cubicBezTo>
                    <a:pt x="51" y="49"/>
                    <a:pt x="51" y="49"/>
                    <a:pt x="50" y="4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9" name="Freeform 105">
              <a:extLst>
                <a:ext uri="{FF2B5EF4-FFF2-40B4-BE49-F238E27FC236}">
                  <a16:creationId xmlns:a16="http://schemas.microsoft.com/office/drawing/2014/main" id="{873404D2-775E-49C6-9ED1-0F93DF9A4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0388" y="1363663"/>
              <a:ext cx="71438" cy="36512"/>
            </a:xfrm>
            <a:custGeom>
              <a:avLst/>
              <a:gdLst>
                <a:gd name="T0" fmla="*/ 1 w 83"/>
                <a:gd name="T1" fmla="*/ 0 h 42"/>
                <a:gd name="T2" fmla="*/ 82 w 83"/>
                <a:gd name="T3" fmla="*/ 0 h 42"/>
                <a:gd name="T4" fmla="*/ 43 w 83"/>
                <a:gd name="T5" fmla="*/ 42 h 42"/>
                <a:gd name="T6" fmla="*/ 1 w 83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42">
                  <a:moveTo>
                    <a:pt x="1" y="0"/>
                  </a:moveTo>
                  <a:cubicBezTo>
                    <a:pt x="28" y="0"/>
                    <a:pt x="55" y="0"/>
                    <a:pt x="82" y="0"/>
                  </a:cubicBezTo>
                  <a:cubicBezTo>
                    <a:pt x="83" y="24"/>
                    <a:pt x="67" y="41"/>
                    <a:pt x="43" y="42"/>
                  </a:cubicBezTo>
                  <a:cubicBezTo>
                    <a:pt x="17" y="42"/>
                    <a:pt x="0" y="26"/>
                    <a:pt x="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0" name="Freeform 106">
              <a:extLst>
                <a:ext uri="{FF2B5EF4-FFF2-40B4-BE49-F238E27FC236}">
                  <a16:creationId xmlns:a16="http://schemas.microsoft.com/office/drawing/2014/main" id="{88173ADC-7509-454A-9469-57141902B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7226" y="1236663"/>
              <a:ext cx="39688" cy="41275"/>
            </a:xfrm>
            <a:custGeom>
              <a:avLst/>
              <a:gdLst>
                <a:gd name="T0" fmla="*/ 26 w 47"/>
                <a:gd name="T1" fmla="*/ 47 h 47"/>
                <a:gd name="T2" fmla="*/ 0 w 47"/>
                <a:gd name="T3" fmla="*/ 23 h 47"/>
                <a:gd name="T4" fmla="*/ 23 w 47"/>
                <a:gd name="T5" fmla="*/ 0 h 47"/>
                <a:gd name="T6" fmla="*/ 46 w 47"/>
                <a:gd name="T7" fmla="*/ 22 h 47"/>
                <a:gd name="T8" fmla="*/ 26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6" y="47"/>
                  </a:moveTo>
                  <a:cubicBezTo>
                    <a:pt x="8" y="47"/>
                    <a:pt x="0" y="36"/>
                    <a:pt x="0" y="23"/>
                  </a:cubicBezTo>
                  <a:cubicBezTo>
                    <a:pt x="0" y="9"/>
                    <a:pt x="9" y="0"/>
                    <a:pt x="23" y="0"/>
                  </a:cubicBezTo>
                  <a:cubicBezTo>
                    <a:pt x="37" y="0"/>
                    <a:pt x="46" y="8"/>
                    <a:pt x="46" y="22"/>
                  </a:cubicBezTo>
                  <a:cubicBezTo>
                    <a:pt x="47" y="37"/>
                    <a:pt x="39" y="45"/>
                    <a:pt x="26" y="4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1" name="Freeform 107">
              <a:extLst>
                <a:ext uri="{FF2B5EF4-FFF2-40B4-BE49-F238E27FC236}">
                  <a16:creationId xmlns:a16="http://schemas.microsoft.com/office/drawing/2014/main" id="{EFEF25B0-79CF-4DC9-A906-29EABC1B4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301" y="1236663"/>
              <a:ext cx="39688" cy="41275"/>
            </a:xfrm>
            <a:custGeom>
              <a:avLst/>
              <a:gdLst>
                <a:gd name="T0" fmla="*/ 22 w 46"/>
                <a:gd name="T1" fmla="*/ 47 h 47"/>
                <a:gd name="T2" fmla="*/ 0 w 46"/>
                <a:gd name="T3" fmla="*/ 24 h 47"/>
                <a:gd name="T4" fmla="*/ 23 w 46"/>
                <a:gd name="T5" fmla="*/ 0 h 47"/>
                <a:gd name="T6" fmla="*/ 46 w 46"/>
                <a:gd name="T7" fmla="*/ 23 h 47"/>
                <a:gd name="T8" fmla="*/ 22 w 46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22" y="47"/>
                  </a:moveTo>
                  <a:cubicBezTo>
                    <a:pt x="8" y="46"/>
                    <a:pt x="0" y="38"/>
                    <a:pt x="0" y="24"/>
                  </a:cubicBezTo>
                  <a:cubicBezTo>
                    <a:pt x="0" y="9"/>
                    <a:pt x="8" y="0"/>
                    <a:pt x="23" y="0"/>
                  </a:cubicBezTo>
                  <a:cubicBezTo>
                    <a:pt x="37" y="1"/>
                    <a:pt x="46" y="9"/>
                    <a:pt x="46" y="23"/>
                  </a:cubicBezTo>
                  <a:cubicBezTo>
                    <a:pt x="46" y="38"/>
                    <a:pt x="37" y="46"/>
                    <a:pt x="22" y="4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2" name="Freeform 108">
              <a:extLst>
                <a:ext uri="{FF2B5EF4-FFF2-40B4-BE49-F238E27FC236}">
                  <a16:creationId xmlns:a16="http://schemas.microsoft.com/office/drawing/2014/main" id="{F4629766-FAE9-48F5-AD64-D8196EF02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7226" y="1554163"/>
              <a:ext cx="63500" cy="36512"/>
            </a:xfrm>
            <a:custGeom>
              <a:avLst/>
              <a:gdLst>
                <a:gd name="T0" fmla="*/ 54 w 75"/>
                <a:gd name="T1" fmla="*/ 39 h 44"/>
                <a:gd name="T2" fmla="*/ 16 w 75"/>
                <a:gd name="T3" fmla="*/ 43 h 44"/>
                <a:gd name="T4" fmla="*/ 4 w 75"/>
                <a:gd name="T5" fmla="*/ 36 h 44"/>
                <a:gd name="T6" fmla="*/ 3 w 75"/>
                <a:gd name="T7" fmla="*/ 20 h 44"/>
                <a:gd name="T8" fmla="*/ 36 w 75"/>
                <a:gd name="T9" fmla="*/ 1 h 44"/>
                <a:gd name="T10" fmla="*/ 67 w 75"/>
                <a:gd name="T11" fmla="*/ 21 h 44"/>
                <a:gd name="T12" fmla="*/ 54 w 75"/>
                <a:gd name="T13" fmla="*/ 3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44">
                  <a:moveTo>
                    <a:pt x="54" y="39"/>
                  </a:moveTo>
                  <a:cubicBezTo>
                    <a:pt x="41" y="41"/>
                    <a:pt x="29" y="43"/>
                    <a:pt x="16" y="43"/>
                  </a:cubicBezTo>
                  <a:cubicBezTo>
                    <a:pt x="12" y="43"/>
                    <a:pt x="5" y="40"/>
                    <a:pt x="4" y="36"/>
                  </a:cubicBezTo>
                  <a:cubicBezTo>
                    <a:pt x="1" y="31"/>
                    <a:pt x="0" y="22"/>
                    <a:pt x="3" y="20"/>
                  </a:cubicBezTo>
                  <a:cubicBezTo>
                    <a:pt x="13" y="12"/>
                    <a:pt x="25" y="0"/>
                    <a:pt x="36" y="1"/>
                  </a:cubicBezTo>
                  <a:cubicBezTo>
                    <a:pt x="46" y="1"/>
                    <a:pt x="59" y="12"/>
                    <a:pt x="67" y="21"/>
                  </a:cubicBezTo>
                  <a:cubicBezTo>
                    <a:pt x="75" y="29"/>
                    <a:pt x="65" y="44"/>
                    <a:pt x="54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3" name="Freeform 109">
              <a:extLst>
                <a:ext uri="{FF2B5EF4-FFF2-40B4-BE49-F238E27FC236}">
                  <a16:creationId xmlns:a16="http://schemas.microsoft.com/office/drawing/2014/main" id="{FB66CB8D-151B-44BA-B374-DD6EA90F9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5801" y="1519238"/>
              <a:ext cx="20638" cy="30162"/>
            </a:xfrm>
            <a:custGeom>
              <a:avLst/>
              <a:gdLst>
                <a:gd name="T0" fmla="*/ 24 w 24"/>
                <a:gd name="T1" fmla="*/ 1 h 35"/>
                <a:gd name="T2" fmla="*/ 19 w 24"/>
                <a:gd name="T3" fmla="*/ 35 h 35"/>
                <a:gd name="T4" fmla="*/ 16 w 24"/>
                <a:gd name="T5" fmla="*/ 0 h 35"/>
                <a:gd name="T6" fmla="*/ 24 w 24"/>
                <a:gd name="T7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5">
                  <a:moveTo>
                    <a:pt x="24" y="1"/>
                  </a:moveTo>
                  <a:cubicBezTo>
                    <a:pt x="22" y="11"/>
                    <a:pt x="21" y="21"/>
                    <a:pt x="19" y="35"/>
                  </a:cubicBezTo>
                  <a:cubicBezTo>
                    <a:pt x="0" y="19"/>
                    <a:pt x="0" y="13"/>
                    <a:pt x="16" y="0"/>
                  </a:cubicBezTo>
                  <a:cubicBezTo>
                    <a:pt x="18" y="1"/>
                    <a:pt x="21" y="1"/>
                    <a:pt x="24" y="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4" name="Freeform 110">
              <a:extLst>
                <a:ext uri="{FF2B5EF4-FFF2-40B4-BE49-F238E27FC236}">
                  <a16:creationId xmlns:a16="http://schemas.microsoft.com/office/drawing/2014/main" id="{DE61DD8B-6376-44B4-AAD3-5091636D0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5163" y="1520825"/>
              <a:ext cx="17463" cy="22225"/>
            </a:xfrm>
            <a:custGeom>
              <a:avLst/>
              <a:gdLst>
                <a:gd name="T0" fmla="*/ 2 w 19"/>
                <a:gd name="T1" fmla="*/ 27 h 27"/>
                <a:gd name="T2" fmla="*/ 1 w 19"/>
                <a:gd name="T3" fmla="*/ 20 h 27"/>
                <a:gd name="T4" fmla="*/ 6 w 19"/>
                <a:gd name="T5" fmla="*/ 0 h 27"/>
                <a:gd name="T6" fmla="*/ 15 w 19"/>
                <a:gd name="T7" fmla="*/ 4 h 27"/>
                <a:gd name="T8" fmla="*/ 17 w 19"/>
                <a:gd name="T9" fmla="*/ 24 h 27"/>
                <a:gd name="T10" fmla="*/ 1 w 19"/>
                <a:gd name="T11" fmla="*/ 27 h 27"/>
                <a:gd name="T12" fmla="*/ 2 w 19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7">
                  <a:moveTo>
                    <a:pt x="2" y="27"/>
                  </a:moveTo>
                  <a:cubicBezTo>
                    <a:pt x="1" y="25"/>
                    <a:pt x="0" y="22"/>
                    <a:pt x="1" y="20"/>
                  </a:cubicBezTo>
                  <a:cubicBezTo>
                    <a:pt x="2" y="13"/>
                    <a:pt x="4" y="6"/>
                    <a:pt x="6" y="0"/>
                  </a:cubicBezTo>
                  <a:cubicBezTo>
                    <a:pt x="9" y="1"/>
                    <a:pt x="15" y="2"/>
                    <a:pt x="15" y="4"/>
                  </a:cubicBezTo>
                  <a:cubicBezTo>
                    <a:pt x="17" y="11"/>
                    <a:pt x="19" y="18"/>
                    <a:pt x="17" y="24"/>
                  </a:cubicBezTo>
                  <a:cubicBezTo>
                    <a:pt x="17" y="26"/>
                    <a:pt x="7" y="26"/>
                    <a:pt x="1" y="27"/>
                  </a:cubicBezTo>
                  <a:lnTo>
                    <a:pt x="2" y="2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5" name="Freeform 111">
              <a:extLst>
                <a:ext uri="{FF2B5EF4-FFF2-40B4-BE49-F238E27FC236}">
                  <a16:creationId xmlns:a16="http://schemas.microsoft.com/office/drawing/2014/main" id="{C4E9EE41-E64E-47A3-9691-080F27FB7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7701" y="1541463"/>
              <a:ext cx="19050" cy="17462"/>
            </a:xfrm>
            <a:custGeom>
              <a:avLst/>
              <a:gdLst>
                <a:gd name="T0" fmla="*/ 23 w 24"/>
                <a:gd name="T1" fmla="*/ 3 h 22"/>
                <a:gd name="T2" fmla="*/ 15 w 24"/>
                <a:gd name="T3" fmla="*/ 22 h 22"/>
                <a:gd name="T4" fmla="*/ 2 w 24"/>
                <a:gd name="T5" fmla="*/ 11 h 22"/>
                <a:gd name="T6" fmla="*/ 4 w 24"/>
                <a:gd name="T7" fmla="*/ 0 h 22"/>
                <a:gd name="T8" fmla="*/ 24 w 24"/>
                <a:gd name="T9" fmla="*/ 3 h 22"/>
                <a:gd name="T10" fmla="*/ 23 w 24"/>
                <a:gd name="T11" fmla="*/ 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2">
                  <a:moveTo>
                    <a:pt x="23" y="3"/>
                  </a:moveTo>
                  <a:cubicBezTo>
                    <a:pt x="20" y="9"/>
                    <a:pt x="18" y="16"/>
                    <a:pt x="15" y="22"/>
                  </a:cubicBezTo>
                  <a:cubicBezTo>
                    <a:pt x="11" y="19"/>
                    <a:pt x="5" y="15"/>
                    <a:pt x="2" y="11"/>
                  </a:cubicBezTo>
                  <a:cubicBezTo>
                    <a:pt x="0" y="9"/>
                    <a:pt x="3" y="0"/>
                    <a:pt x="4" y="0"/>
                  </a:cubicBezTo>
                  <a:cubicBezTo>
                    <a:pt x="10" y="1"/>
                    <a:pt x="17" y="2"/>
                    <a:pt x="24" y="3"/>
                  </a:cubicBezTo>
                  <a:cubicBezTo>
                    <a:pt x="24" y="3"/>
                    <a:pt x="23" y="3"/>
                    <a:pt x="23" y="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6" name="Freeform 112">
              <a:extLst>
                <a:ext uri="{FF2B5EF4-FFF2-40B4-BE49-F238E27FC236}">
                  <a16:creationId xmlns:a16="http://schemas.microsoft.com/office/drawing/2014/main" id="{29233D79-A5E9-4BB6-8574-2D669E9C6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6438" y="1538288"/>
              <a:ext cx="22225" cy="20637"/>
            </a:xfrm>
            <a:custGeom>
              <a:avLst/>
              <a:gdLst>
                <a:gd name="T0" fmla="*/ 25 w 25"/>
                <a:gd name="T1" fmla="*/ 10 h 24"/>
                <a:gd name="T2" fmla="*/ 9 w 25"/>
                <a:gd name="T3" fmla="*/ 24 h 24"/>
                <a:gd name="T4" fmla="*/ 1 w 25"/>
                <a:gd name="T5" fmla="*/ 14 h 24"/>
                <a:gd name="T6" fmla="*/ 12 w 25"/>
                <a:gd name="T7" fmla="*/ 1 h 24"/>
                <a:gd name="T8" fmla="*/ 25 w 25"/>
                <a:gd name="T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4">
                  <a:moveTo>
                    <a:pt x="25" y="10"/>
                  </a:moveTo>
                  <a:cubicBezTo>
                    <a:pt x="18" y="16"/>
                    <a:pt x="14" y="20"/>
                    <a:pt x="9" y="24"/>
                  </a:cubicBezTo>
                  <a:cubicBezTo>
                    <a:pt x="6" y="21"/>
                    <a:pt x="0" y="16"/>
                    <a:pt x="1" y="14"/>
                  </a:cubicBezTo>
                  <a:cubicBezTo>
                    <a:pt x="3" y="9"/>
                    <a:pt x="7" y="4"/>
                    <a:pt x="12" y="1"/>
                  </a:cubicBezTo>
                  <a:cubicBezTo>
                    <a:pt x="13" y="0"/>
                    <a:pt x="19" y="5"/>
                    <a:pt x="25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6560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imal Center XL by Slidesgo">
  <a:themeElements>
    <a:clrScheme name="Simple Light">
      <a:dk1>
        <a:srgbClr val="2E2E2E"/>
      </a:dk1>
      <a:lt1>
        <a:srgbClr val="F5F5F5"/>
      </a:lt1>
      <a:dk2>
        <a:srgbClr val="595959"/>
      </a:dk2>
      <a:lt2>
        <a:srgbClr val="EEEEEE"/>
      </a:lt2>
      <a:accent1>
        <a:srgbClr val="B3B9FB"/>
      </a:accent1>
      <a:accent2>
        <a:srgbClr val="FFDB8F"/>
      </a:accent2>
      <a:accent3>
        <a:srgbClr val="9DE0EE"/>
      </a:accent3>
      <a:accent4>
        <a:srgbClr val="D2D6FD"/>
      </a:accent4>
      <a:accent5>
        <a:srgbClr val="F3E0B7"/>
      </a:accent5>
      <a:accent6>
        <a:srgbClr val="C9F0F8"/>
      </a:accent6>
      <a:hlink>
        <a:srgbClr val="2E2E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On-screen Show (16:9)</PresentationFormat>
  <Paragraphs>78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Georgia</vt:lpstr>
      <vt:lpstr>Georgia Pro Light</vt:lpstr>
      <vt:lpstr>Lato Light</vt:lpstr>
      <vt:lpstr>Livvic</vt:lpstr>
      <vt:lpstr>Livvic Medium</vt:lpstr>
      <vt:lpstr>Poppins</vt:lpstr>
      <vt:lpstr>Ubuntu Condensed</vt:lpstr>
      <vt:lpstr>Animal Center XL by Slidesgo</vt:lpstr>
      <vt:lpstr>مرکز درمان حیوانات</vt:lpstr>
      <vt:lpstr>مرکز ما</vt:lpstr>
      <vt:lpstr>چشم انداز</vt:lpstr>
      <vt:lpstr>PowerPoint Presentation</vt:lpstr>
      <vt:lpstr>نمودار ما</vt:lpstr>
      <vt:lpstr>فرآیند ما</vt:lpstr>
      <vt:lpstr>01</vt:lpstr>
      <vt:lpstr>منطقه A</vt:lpstr>
      <vt:lpstr>منابع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2024-02-26T15:23:11Z</dcterms:modified>
</cp:coreProperties>
</file>