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2"/>
  </p:notesMasterIdLst>
  <p:sldIdLst>
    <p:sldId id="349" r:id="rId4"/>
    <p:sldId id="386" r:id="rId5"/>
    <p:sldId id="350" r:id="rId6"/>
    <p:sldId id="318" r:id="rId7"/>
    <p:sldId id="310" r:id="rId8"/>
    <p:sldId id="296" r:id="rId9"/>
    <p:sldId id="300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061" autoAdjust="0"/>
  </p:normalViewPr>
  <p:slideViewPr>
    <p:cSldViewPr snapToGrid="0" showGuides="1">
      <p:cViewPr varScale="1">
        <p:scale>
          <a:sx n="62" d="100"/>
          <a:sy n="62" d="100"/>
        </p:scale>
        <p:origin x="888" y="66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D328476-41CC-4B15-B6E2-0C38C55067CE}"/>
              </a:ext>
            </a:extLst>
          </p:cNvPr>
          <p:cNvSpPr/>
          <p:nvPr userDrawn="1"/>
        </p:nvSpPr>
        <p:spPr>
          <a:xfrm>
            <a:off x="6908167" y="5662484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3A95EA73-645A-4713-A9FF-D8B39FB9507A}"/>
              </a:ext>
            </a:extLst>
          </p:cNvPr>
          <p:cNvGrpSpPr/>
          <p:nvPr userDrawn="1"/>
        </p:nvGrpSpPr>
        <p:grpSpPr>
          <a:xfrm>
            <a:off x="7079704" y="2354198"/>
            <a:ext cx="4354942" cy="351497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976CD34-0CD2-4D5B-A960-4105F855C74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335E67E-5C70-47AD-AC6A-2F80764D4F4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4778E0-3695-4F57-B85B-68725FF540B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C38A7EA-F1B6-4803-9E8F-93CB59D389F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59920CF-6C46-4587-A341-452D25941DB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DAD406-5C00-422F-88CD-FA8B68D91A6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A6B2282-4FE5-4D8C-88D0-CFC4B21923B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F5F4EB-411E-4D42-A1EA-5DDAB07D05C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044FC344-63A8-4CAC-83DA-6ACB1BF43C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473" y="2541394"/>
            <a:ext cx="4108512" cy="2372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58D8070-659C-4086-9BAD-ECC71C7764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61E928-CD25-4774-8205-A45215F1F2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482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8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BCE3-7779-988D-1B49-554387E77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7A3D8-5B0E-B605-C596-38EDDBCA4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3382C-0C18-3AFF-6FCD-EB724CC3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E4E37-984F-4C9B-BC1A-D019B87E550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F83EF-6758-FEB3-6D2E-86BAFAE2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5166F-A1B6-EDE8-12D3-1458E2C1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B51D-9203-4EAA-AECB-3D1BA205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0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E935CE68-3D54-4452-B26E-2FE370F30D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905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2187981D-D41E-4EBD-ABD9-6292E030A6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534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C32D4CEB-44E3-4023-9D14-C480D46C7F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7163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29CC7372-8728-4F82-BF14-4D072461BC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7922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76F034-829C-43CB-99A2-231813E2D762}"/>
              </a:ext>
            </a:extLst>
          </p:cNvPr>
          <p:cNvSpPr/>
          <p:nvPr userDrawn="1"/>
        </p:nvSpPr>
        <p:spPr>
          <a:xfrm>
            <a:off x="0" y="-38100"/>
            <a:ext cx="12192000" cy="4448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93623B1C-08A0-44F9-BA97-FC3F7AD75840}"/>
              </a:ext>
            </a:extLst>
          </p:cNvPr>
          <p:cNvGrpSpPr/>
          <p:nvPr userDrawn="1"/>
        </p:nvGrpSpPr>
        <p:grpSpPr>
          <a:xfrm>
            <a:off x="7168867" y="1596913"/>
            <a:ext cx="2388835" cy="4199448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BE5673E5-98AD-47FD-962B-FE217CB747D4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1265FC34-E4BF-471E-8D22-C579A46D9298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D4E8D89E-9595-41A2-949E-CB678F51CC5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939D6EAE-2D95-4968-A975-9F7AD684432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id="{8136C042-BCCB-4AF9-8E8B-3082409793F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01886F4-7FA2-4D5D-B76F-FA159B63E04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267717" y="1973173"/>
            <a:ext cx="1400643" cy="33752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1AD5D151-26E9-46C5-9B00-1FDE4004394D}"/>
              </a:ext>
            </a:extLst>
          </p:cNvPr>
          <p:cNvGrpSpPr/>
          <p:nvPr userDrawn="1"/>
        </p:nvGrpSpPr>
        <p:grpSpPr>
          <a:xfrm>
            <a:off x="8668360" y="1409273"/>
            <a:ext cx="2565502" cy="4510019"/>
            <a:chOff x="445712" y="1449040"/>
            <a:chExt cx="2113018" cy="3924176"/>
          </a:xfrm>
        </p:grpSpPr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41277381-0908-40FD-8EC0-61489701C56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6BD0D243-F7E9-4843-85EF-402A8AB3B062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97DB21D8-CB31-46FA-9C6E-2C828785B487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18">
                <a:extLst>
                  <a:ext uri="{FF2B5EF4-FFF2-40B4-BE49-F238E27FC236}">
                    <a16:creationId xmlns:a16="http://schemas.microsoft.com/office/drawing/2014/main" id="{5E52AB58-8193-4D63-A81B-7129C367CE6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Rounded Rectangle 19">
                <a:extLst>
                  <a:ext uri="{FF2B5EF4-FFF2-40B4-BE49-F238E27FC236}">
                    <a16:creationId xmlns:a16="http://schemas.microsoft.com/office/drawing/2014/main" id="{3D20810B-C4CA-48EB-B92D-B769DC2BA71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6BC4612F-67F1-4C8A-907E-816F4D231ED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782893" y="1785534"/>
            <a:ext cx="2337757" cy="36248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80" r:id="rId6"/>
    <p:sldLayoutId id="2147483681" r:id="rId7"/>
    <p:sldLayoutId id="2147483682" r:id="rId8"/>
    <p:sldLayoutId id="2147483684" r:id="rId9"/>
    <p:sldLayoutId id="2147483685" r:id="rId10"/>
    <p:sldLayoutId id="2147483686" r:id="rId11"/>
    <p:sldLayoutId id="2147483693" r:id="rId12"/>
    <p:sldLayoutId id="2147483687" r:id="rId13"/>
    <p:sldLayoutId id="2147483688" r:id="rId14"/>
    <p:sldLayoutId id="2147483671" r:id="rId15"/>
    <p:sldLayoutId id="2147483672" r:id="rId16"/>
    <p:sldLayoutId id="214748369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107774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5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خدمات کلینیک دامپزشکی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026750"/>
            <a:ext cx="1219199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bg1"/>
                </a:solidFill>
                <a:cs typeface="B Nazanin" panose="00000700000000000000" pitchFamily="2" charset="-78"/>
              </a:rPr>
              <a:t>زیرنویس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7391C43-A7C4-4450-A16A-F5658A36EA57}"/>
              </a:ext>
            </a:extLst>
          </p:cNvPr>
          <p:cNvSpPr/>
          <p:nvPr/>
        </p:nvSpPr>
        <p:spPr>
          <a:xfrm>
            <a:off x="9830631" y="398161"/>
            <a:ext cx="1684599" cy="432917"/>
          </a:xfrm>
          <a:custGeom>
            <a:avLst/>
            <a:gdLst>
              <a:gd name="connsiteX0" fmla="*/ 10575608 w 12134850"/>
              <a:gd name="connsiteY0" fmla="*/ 3118485 h 3118484"/>
              <a:gd name="connsiteX1" fmla="*/ 1559243 w 12134850"/>
              <a:gd name="connsiteY1" fmla="*/ 3118485 h 3118484"/>
              <a:gd name="connsiteX2" fmla="*/ 0 w 12134850"/>
              <a:gd name="connsiteY2" fmla="*/ 1559243 h 3118484"/>
              <a:gd name="connsiteX3" fmla="*/ 1559243 w 12134850"/>
              <a:gd name="connsiteY3" fmla="*/ 0 h 3118484"/>
              <a:gd name="connsiteX4" fmla="*/ 10575608 w 12134850"/>
              <a:gd name="connsiteY4" fmla="*/ 0 h 3118484"/>
              <a:gd name="connsiteX5" fmla="*/ 12134850 w 12134850"/>
              <a:gd name="connsiteY5" fmla="*/ 1559243 h 3118484"/>
              <a:gd name="connsiteX6" fmla="*/ 10575608 w 12134850"/>
              <a:gd name="connsiteY6" fmla="*/ 3118485 h 3118484"/>
              <a:gd name="connsiteX7" fmla="*/ 1559243 w 12134850"/>
              <a:gd name="connsiteY7" fmla="*/ 135255 h 3118484"/>
              <a:gd name="connsiteX8" fmla="*/ 135255 w 12134850"/>
              <a:gd name="connsiteY8" fmla="*/ 1559243 h 3118484"/>
              <a:gd name="connsiteX9" fmla="*/ 1559243 w 12134850"/>
              <a:gd name="connsiteY9" fmla="*/ 2983230 h 3118484"/>
              <a:gd name="connsiteX10" fmla="*/ 10575608 w 12134850"/>
              <a:gd name="connsiteY10" fmla="*/ 2983230 h 3118484"/>
              <a:gd name="connsiteX11" fmla="*/ 11999595 w 12134850"/>
              <a:gd name="connsiteY11" fmla="*/ 1559243 h 3118484"/>
              <a:gd name="connsiteX12" fmla="*/ 10575608 w 12134850"/>
              <a:gd name="connsiteY12" fmla="*/ 135255 h 3118484"/>
              <a:gd name="connsiteX13" fmla="*/ 1559243 w 12134850"/>
              <a:gd name="connsiteY13" fmla="*/ 135255 h 31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34850" h="3118484">
                <a:moveTo>
                  <a:pt x="10575608" y="3118485"/>
                </a:moveTo>
                <a:lnTo>
                  <a:pt x="1559243" y="3118485"/>
                </a:lnTo>
                <a:cubicBezTo>
                  <a:pt x="699135" y="3118485"/>
                  <a:pt x="0" y="2419350"/>
                  <a:pt x="0" y="1559243"/>
                </a:cubicBezTo>
                <a:cubicBezTo>
                  <a:pt x="0" y="699135"/>
                  <a:pt x="699135" y="0"/>
                  <a:pt x="1559243" y="0"/>
                </a:cubicBezTo>
                <a:lnTo>
                  <a:pt x="10575608" y="0"/>
                </a:lnTo>
                <a:cubicBezTo>
                  <a:pt x="11435715" y="0"/>
                  <a:pt x="12134850" y="699135"/>
                  <a:pt x="12134850" y="1559243"/>
                </a:cubicBezTo>
                <a:cubicBezTo>
                  <a:pt x="12134850" y="2419350"/>
                  <a:pt x="11435715" y="3118485"/>
                  <a:pt x="10575608" y="3118485"/>
                </a:cubicBezTo>
                <a:close/>
                <a:moveTo>
                  <a:pt x="1559243" y="135255"/>
                </a:moveTo>
                <a:cubicBezTo>
                  <a:pt x="774383" y="135255"/>
                  <a:pt x="135255" y="774383"/>
                  <a:pt x="135255" y="1559243"/>
                </a:cubicBezTo>
                <a:cubicBezTo>
                  <a:pt x="135255" y="2344103"/>
                  <a:pt x="773430" y="2983230"/>
                  <a:pt x="1559243" y="2983230"/>
                </a:cubicBezTo>
                <a:lnTo>
                  <a:pt x="10575608" y="2983230"/>
                </a:lnTo>
                <a:cubicBezTo>
                  <a:pt x="11360467" y="2983230"/>
                  <a:pt x="11999595" y="2344103"/>
                  <a:pt x="11999595" y="1559243"/>
                </a:cubicBezTo>
                <a:cubicBezTo>
                  <a:pt x="11999595" y="774383"/>
                  <a:pt x="11361420" y="135255"/>
                  <a:pt x="10575608" y="135255"/>
                </a:cubicBezTo>
                <a:lnTo>
                  <a:pt x="1559243" y="13525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C1C41-74C3-6FFE-B162-C0323D4152A7}"/>
              </a:ext>
            </a:extLst>
          </p:cNvPr>
          <p:cNvSpPr txBox="1"/>
          <p:nvPr/>
        </p:nvSpPr>
        <p:spPr>
          <a:xfrm>
            <a:off x="9927431" y="398161"/>
            <a:ext cx="1587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B Nazanin" panose="00000700000000000000" pitchFamily="2" charset="-78"/>
              </a:rPr>
              <a:t>20begir.com</a:t>
            </a:r>
          </a:p>
        </p:txBody>
      </p:sp>
    </p:spTree>
    <p:extLst>
      <p:ext uri="{BB962C8B-B14F-4D97-AF65-F5344CB8AC3E}">
        <p14:creationId xmlns:p14="http://schemas.microsoft.com/office/powerpoint/2010/main" val="30211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E1B4C4B-95CF-4EBB-96CE-2785A3F55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3834581"/>
          </a:xfrm>
          <a:custGeom>
            <a:avLst/>
            <a:gdLst>
              <a:gd name="connsiteX0" fmla="*/ 0 w 12192000"/>
              <a:gd name="connsiteY0" fmla="*/ 0 h 3834581"/>
              <a:gd name="connsiteX1" fmla="*/ 12192000 w 12192000"/>
              <a:gd name="connsiteY1" fmla="*/ 0 h 3834581"/>
              <a:gd name="connsiteX2" fmla="*/ 12192000 w 12192000"/>
              <a:gd name="connsiteY2" fmla="*/ 3834581 h 3834581"/>
              <a:gd name="connsiteX3" fmla="*/ 0 w 12192000"/>
              <a:gd name="connsiteY3" fmla="*/ 3834581 h 383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4581">
                <a:moveTo>
                  <a:pt x="0" y="0"/>
                </a:moveTo>
                <a:lnTo>
                  <a:pt x="12192000" y="0"/>
                </a:lnTo>
                <a:lnTo>
                  <a:pt x="12192000" y="3834581"/>
                </a:lnTo>
                <a:lnTo>
                  <a:pt x="0" y="38345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6823489-5FB9-4F73-A640-21DFD19D95CB}"/>
              </a:ext>
            </a:extLst>
          </p:cNvPr>
          <p:cNvSpPr/>
          <p:nvPr/>
        </p:nvSpPr>
        <p:spPr>
          <a:xfrm>
            <a:off x="29619" y="59803"/>
            <a:ext cx="12192000" cy="3834581"/>
          </a:xfrm>
          <a:prstGeom prst="rect">
            <a:avLst/>
          </a:prstGeom>
          <a:gradFill flip="none" rotWithShape="1">
            <a:gsLst>
              <a:gs pos="3000">
                <a:schemeClr val="accent1">
                  <a:alpha val="70000"/>
                </a:schemeClr>
              </a:gs>
              <a:gs pos="100000">
                <a:schemeClr val="accent2">
                  <a:alpha val="86000"/>
                </a:schemeClr>
              </a:gs>
            </a:gsLst>
            <a:lin ang="27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Georgia" panose="02040502050405020303" pitchFamily="18" charset="0"/>
              <a:cs typeface="B Nazanin" panose="00000400000000000000" pitchFamily="2" charset="-7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217459A-2015-4C1C-8CA9-88210B2FC7AF}"/>
              </a:ext>
            </a:extLst>
          </p:cNvPr>
          <p:cNvSpPr/>
          <p:nvPr/>
        </p:nvSpPr>
        <p:spPr>
          <a:xfrm>
            <a:off x="1434950" y="2204067"/>
            <a:ext cx="1223364" cy="12233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A6FABB9-5E25-46C1-8008-6C8D3D4532B3}"/>
              </a:ext>
            </a:extLst>
          </p:cNvPr>
          <p:cNvSpPr/>
          <p:nvPr/>
        </p:nvSpPr>
        <p:spPr>
          <a:xfrm>
            <a:off x="5359412" y="2204067"/>
            <a:ext cx="1223364" cy="12233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AE29A2C-09AD-4B66-AB8F-C1F43F67DFA2}"/>
              </a:ext>
            </a:extLst>
          </p:cNvPr>
          <p:cNvSpPr/>
          <p:nvPr/>
        </p:nvSpPr>
        <p:spPr>
          <a:xfrm>
            <a:off x="9283874" y="2204067"/>
            <a:ext cx="1223364" cy="12233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0AE4236-4EAA-4ED3-9E33-DD2A267A80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15" y="2447604"/>
            <a:ext cx="730014" cy="73001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65070D5-C920-412F-AD9D-A2E58BA1A70F}"/>
              </a:ext>
            </a:extLst>
          </p:cNvPr>
          <p:cNvSpPr/>
          <p:nvPr/>
        </p:nvSpPr>
        <p:spPr>
          <a:xfrm>
            <a:off x="564510" y="4708168"/>
            <a:ext cx="2955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dirty="0">
                <a:latin typeface="Georgia Pro Light" panose="02040302050405020303" pitchFamily="18" charset="0"/>
                <a:cs typeface="B Nazanin" panose="00000400000000000000" pitchFamily="2" charset="-78"/>
              </a:rPr>
              <a:t>آن را با نیازهای خود تطبیق دهید و تمام توجه مخاطب را به خود جلب می کند.</a:t>
            </a:r>
            <a:endParaRPr lang="en-US" dirty="0">
              <a:latin typeface="Georgia Pro Light" panose="02040302050405020303" pitchFamily="18" charset="0"/>
              <a:cs typeface="B Nazanin" panose="00000400000000000000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055BBE5-5E64-4304-A5DD-81D2267D9959}"/>
              </a:ext>
            </a:extLst>
          </p:cNvPr>
          <p:cNvSpPr/>
          <p:nvPr/>
        </p:nvSpPr>
        <p:spPr>
          <a:xfrm>
            <a:off x="4493131" y="4708168"/>
            <a:ext cx="2955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dirty="0">
                <a:latin typeface="Georgia Pro Light" panose="02040302050405020303" pitchFamily="18" charset="0"/>
                <a:cs typeface="B Nazanin" panose="00000400000000000000" pitchFamily="2" charset="-78"/>
              </a:rPr>
              <a:t>آن را با نیازهای خود تطبیق دهید و تمام توجه مخاطب را به خود جلب می کند.</a:t>
            </a:r>
            <a:endParaRPr lang="en-US" dirty="0">
              <a:latin typeface="Georgia Pro Light" panose="02040302050405020303" pitchFamily="18" charset="0"/>
              <a:cs typeface="B Nazanin" panose="00000400000000000000" pitchFamily="2" charset="-7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CD1173E-713D-42A1-932C-3FEC8EB42236}"/>
              </a:ext>
            </a:extLst>
          </p:cNvPr>
          <p:cNvSpPr/>
          <p:nvPr/>
        </p:nvSpPr>
        <p:spPr>
          <a:xfrm>
            <a:off x="8414459" y="4708168"/>
            <a:ext cx="2955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dirty="0">
                <a:latin typeface="Georgia Pro Light" panose="02040302050405020303" pitchFamily="18" charset="0"/>
                <a:cs typeface="B Nazanin" panose="00000400000000000000" pitchFamily="2" charset="-78"/>
              </a:rPr>
              <a:t>آن را با نیازهای خود تطبیق دهید و تمام توجه مخاطب را به خود جلب می کند.</a:t>
            </a:r>
            <a:endParaRPr lang="en-US" dirty="0">
              <a:latin typeface="Georgia Pro Light" panose="02040302050405020303" pitchFamily="18" charset="0"/>
              <a:cs typeface="B Nazanin" panose="000004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145CBFB-C173-47D1-A41B-5E3C0B79C982}"/>
              </a:ext>
            </a:extLst>
          </p:cNvPr>
          <p:cNvSpPr/>
          <p:nvPr/>
        </p:nvSpPr>
        <p:spPr>
          <a:xfrm>
            <a:off x="1570264" y="4222924"/>
            <a:ext cx="94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000" b="1" dirty="0">
                <a:latin typeface="Georgia" panose="02040502050405020303" pitchFamily="18" charset="0"/>
                <a:cs typeface="B Nazanin" panose="00000400000000000000" pitchFamily="2" charset="-78"/>
              </a:rPr>
              <a:t>چالش ها</a:t>
            </a:r>
            <a:endParaRPr lang="en-US" sz="2000" b="1" dirty="0">
              <a:latin typeface="Georgia" panose="02040502050405020303" pitchFamily="18" charset="0"/>
              <a:cs typeface="B Nazanin" panose="000004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8B18A47-B979-407B-8F17-AE1D913D4FEA}"/>
              </a:ext>
            </a:extLst>
          </p:cNvPr>
          <p:cNvSpPr/>
          <p:nvPr/>
        </p:nvSpPr>
        <p:spPr>
          <a:xfrm>
            <a:off x="5576592" y="4222924"/>
            <a:ext cx="788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000" b="1" dirty="0">
                <a:latin typeface="Georgia" panose="02040502050405020303" pitchFamily="18" charset="0"/>
                <a:cs typeface="B Nazanin" panose="00000400000000000000" pitchFamily="2" charset="-78"/>
              </a:rPr>
              <a:t>راه حل</a:t>
            </a:r>
            <a:endParaRPr lang="en-US" sz="2000" b="1" dirty="0">
              <a:latin typeface="Georgia" panose="02040502050405020303" pitchFamily="18" charset="0"/>
              <a:cs typeface="B Nazanin" panose="000004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0D07CA3-C114-400A-917F-1BB4C15CDFE3}"/>
              </a:ext>
            </a:extLst>
          </p:cNvPr>
          <p:cNvSpPr/>
          <p:nvPr/>
        </p:nvSpPr>
        <p:spPr>
          <a:xfrm>
            <a:off x="9576469" y="4222924"/>
            <a:ext cx="631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000" b="1" dirty="0">
                <a:latin typeface="Georgia" panose="02040502050405020303" pitchFamily="18" charset="0"/>
                <a:cs typeface="B Nazanin" panose="00000400000000000000" pitchFamily="2" charset="-78"/>
              </a:rPr>
              <a:t>نتایج</a:t>
            </a:r>
            <a:endParaRPr lang="en-US" sz="2000" b="1" dirty="0">
              <a:latin typeface="Georgia" panose="02040502050405020303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324568-4BAB-42C4-830E-61C83B402269}"/>
              </a:ext>
            </a:extLst>
          </p:cNvPr>
          <p:cNvSpPr/>
          <p:nvPr/>
        </p:nvSpPr>
        <p:spPr>
          <a:xfrm>
            <a:off x="3805950" y="455702"/>
            <a:ext cx="4580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B Nazanin" panose="00000400000000000000" pitchFamily="2" charset="-78"/>
              </a:rPr>
              <a:t>الگوی پاورپوینت مطالعه موردی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B Nazanin" panose="00000400000000000000" pitchFamily="2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2A382E-F97B-4F0E-B4B8-87DFCF5A599E}"/>
              </a:ext>
            </a:extLst>
          </p:cNvPr>
          <p:cNvCxnSpPr/>
          <p:nvPr/>
        </p:nvCxnSpPr>
        <p:spPr>
          <a:xfrm>
            <a:off x="3460396" y="1102033"/>
            <a:ext cx="52712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A95DF2-24A5-49E8-A04A-336FE672BACF}"/>
              </a:ext>
            </a:extLst>
          </p:cNvPr>
          <p:cNvCxnSpPr/>
          <p:nvPr/>
        </p:nvCxnSpPr>
        <p:spPr>
          <a:xfrm>
            <a:off x="3924300" y="2104894"/>
            <a:ext cx="0" cy="1415433"/>
          </a:xfrm>
          <a:prstGeom prst="line">
            <a:avLst/>
          </a:prstGeom>
          <a:ln w="571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1210409-CB88-43C0-A2E4-15F23BD8A286}"/>
              </a:ext>
            </a:extLst>
          </p:cNvPr>
          <p:cNvCxnSpPr/>
          <p:nvPr/>
        </p:nvCxnSpPr>
        <p:spPr>
          <a:xfrm>
            <a:off x="8059572" y="2104894"/>
            <a:ext cx="0" cy="1415433"/>
          </a:xfrm>
          <a:prstGeom prst="line">
            <a:avLst/>
          </a:prstGeom>
          <a:ln w="571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oogle Shape;2022;p125">
            <a:extLst>
              <a:ext uri="{FF2B5EF4-FFF2-40B4-BE49-F238E27FC236}">
                <a16:creationId xmlns:a16="http://schemas.microsoft.com/office/drawing/2014/main" id="{3C27BA2D-3C44-3E92-4380-2F4F5AB68860}"/>
              </a:ext>
            </a:extLst>
          </p:cNvPr>
          <p:cNvGrpSpPr/>
          <p:nvPr/>
        </p:nvGrpSpPr>
        <p:grpSpPr>
          <a:xfrm>
            <a:off x="1687870" y="2358428"/>
            <a:ext cx="707676" cy="793018"/>
            <a:chOff x="3356100" y="1517875"/>
            <a:chExt cx="305800" cy="368950"/>
          </a:xfrm>
        </p:grpSpPr>
        <p:sp>
          <p:nvSpPr>
            <p:cNvPr id="5" name="Google Shape;2023;p125">
              <a:extLst>
                <a:ext uri="{FF2B5EF4-FFF2-40B4-BE49-F238E27FC236}">
                  <a16:creationId xmlns:a16="http://schemas.microsoft.com/office/drawing/2014/main" id="{4740360B-5DBE-39DC-A9E5-ED669042BCCD}"/>
                </a:ext>
              </a:extLst>
            </p:cNvPr>
            <p:cNvSpPr/>
            <p:nvPr/>
          </p:nvSpPr>
          <p:spPr>
            <a:xfrm>
              <a:off x="3600850" y="1582800"/>
              <a:ext cx="28375" cy="193975"/>
            </a:xfrm>
            <a:custGeom>
              <a:avLst/>
              <a:gdLst/>
              <a:ahLst/>
              <a:cxnLst/>
              <a:rect l="l" t="t" r="r" b="b"/>
              <a:pathLst>
                <a:path w="1135" h="7759" extrusionOk="0">
                  <a:moveTo>
                    <a:pt x="890" y="0"/>
                  </a:moveTo>
                  <a:cubicBezTo>
                    <a:pt x="870" y="0"/>
                    <a:pt x="850" y="3"/>
                    <a:pt x="829" y="9"/>
                  </a:cubicBezTo>
                  <a:cubicBezTo>
                    <a:pt x="726" y="41"/>
                    <a:pt x="619" y="55"/>
                    <a:pt x="513" y="55"/>
                  </a:cubicBezTo>
                  <a:lnTo>
                    <a:pt x="510" y="55"/>
                  </a:lnTo>
                  <a:cubicBezTo>
                    <a:pt x="375" y="55"/>
                    <a:pt x="245" y="110"/>
                    <a:pt x="150" y="205"/>
                  </a:cubicBezTo>
                  <a:cubicBezTo>
                    <a:pt x="55" y="297"/>
                    <a:pt x="0" y="427"/>
                    <a:pt x="3" y="559"/>
                  </a:cubicBezTo>
                  <a:lnTo>
                    <a:pt x="3" y="7543"/>
                  </a:lnTo>
                  <a:cubicBezTo>
                    <a:pt x="3" y="7661"/>
                    <a:pt x="98" y="7759"/>
                    <a:pt x="219" y="7759"/>
                  </a:cubicBezTo>
                  <a:cubicBezTo>
                    <a:pt x="337" y="7759"/>
                    <a:pt x="435" y="7661"/>
                    <a:pt x="435" y="7543"/>
                  </a:cubicBezTo>
                  <a:lnTo>
                    <a:pt x="435" y="562"/>
                  </a:lnTo>
                  <a:cubicBezTo>
                    <a:pt x="435" y="542"/>
                    <a:pt x="441" y="525"/>
                    <a:pt x="455" y="513"/>
                  </a:cubicBezTo>
                  <a:cubicBezTo>
                    <a:pt x="470" y="496"/>
                    <a:pt x="490" y="490"/>
                    <a:pt x="510" y="490"/>
                  </a:cubicBezTo>
                  <a:lnTo>
                    <a:pt x="516" y="490"/>
                  </a:lnTo>
                  <a:cubicBezTo>
                    <a:pt x="662" y="490"/>
                    <a:pt x="812" y="467"/>
                    <a:pt x="953" y="427"/>
                  </a:cubicBezTo>
                  <a:cubicBezTo>
                    <a:pt x="1068" y="389"/>
                    <a:pt x="1135" y="268"/>
                    <a:pt x="1097" y="156"/>
                  </a:cubicBezTo>
                  <a:cubicBezTo>
                    <a:pt x="1069" y="62"/>
                    <a:pt x="982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Google Shape;2024;p125">
              <a:extLst>
                <a:ext uri="{FF2B5EF4-FFF2-40B4-BE49-F238E27FC236}">
                  <a16:creationId xmlns:a16="http://schemas.microsoft.com/office/drawing/2014/main" id="{F90D662D-3204-66F3-3EC8-9614CE5E8E18}"/>
                </a:ext>
              </a:extLst>
            </p:cNvPr>
            <p:cNvSpPr/>
            <p:nvPr/>
          </p:nvSpPr>
          <p:spPr>
            <a:xfrm>
              <a:off x="3508750" y="1517900"/>
              <a:ext cx="153150" cy="368925"/>
            </a:xfrm>
            <a:custGeom>
              <a:avLst/>
              <a:gdLst/>
              <a:ahLst/>
              <a:cxnLst/>
              <a:rect l="l" t="t" r="r" b="b"/>
              <a:pathLst>
                <a:path w="6126" h="14757" extrusionOk="0">
                  <a:moveTo>
                    <a:pt x="4200" y="0"/>
                  </a:moveTo>
                  <a:cubicBezTo>
                    <a:pt x="3751" y="0"/>
                    <a:pt x="3327" y="196"/>
                    <a:pt x="3037" y="533"/>
                  </a:cubicBezTo>
                  <a:cubicBezTo>
                    <a:pt x="2725" y="177"/>
                    <a:pt x="2303" y="8"/>
                    <a:pt x="1884" y="8"/>
                  </a:cubicBezTo>
                  <a:cubicBezTo>
                    <a:pt x="1313" y="8"/>
                    <a:pt x="748" y="323"/>
                    <a:pt x="480" y="910"/>
                  </a:cubicBezTo>
                  <a:cubicBezTo>
                    <a:pt x="17" y="1926"/>
                    <a:pt x="760" y="3080"/>
                    <a:pt x="1877" y="3083"/>
                  </a:cubicBezTo>
                  <a:lnTo>
                    <a:pt x="1879" y="3083"/>
                  </a:lnTo>
                  <a:cubicBezTo>
                    <a:pt x="1900" y="3083"/>
                    <a:pt x="1920" y="3092"/>
                    <a:pt x="1937" y="3106"/>
                  </a:cubicBezTo>
                  <a:cubicBezTo>
                    <a:pt x="1948" y="3121"/>
                    <a:pt x="1957" y="3138"/>
                    <a:pt x="1957" y="3155"/>
                  </a:cubicBezTo>
                  <a:lnTo>
                    <a:pt x="1957" y="11601"/>
                  </a:lnTo>
                  <a:cubicBezTo>
                    <a:pt x="1957" y="11619"/>
                    <a:pt x="1948" y="11636"/>
                    <a:pt x="1937" y="11650"/>
                  </a:cubicBezTo>
                  <a:cubicBezTo>
                    <a:pt x="1920" y="11665"/>
                    <a:pt x="1900" y="11673"/>
                    <a:pt x="1879" y="11673"/>
                  </a:cubicBezTo>
                  <a:lnTo>
                    <a:pt x="1877" y="11673"/>
                  </a:lnTo>
                  <a:cubicBezTo>
                    <a:pt x="1874" y="11673"/>
                    <a:pt x="1871" y="11673"/>
                    <a:pt x="1868" y="11673"/>
                  </a:cubicBezTo>
                  <a:cubicBezTo>
                    <a:pt x="747" y="11673"/>
                    <a:pt x="1" y="12833"/>
                    <a:pt x="466" y="13853"/>
                  </a:cubicBezTo>
                  <a:cubicBezTo>
                    <a:pt x="734" y="14442"/>
                    <a:pt x="1301" y="14757"/>
                    <a:pt x="1874" y="14757"/>
                  </a:cubicBezTo>
                  <a:cubicBezTo>
                    <a:pt x="2298" y="14757"/>
                    <a:pt x="2725" y="14585"/>
                    <a:pt x="3037" y="14224"/>
                  </a:cubicBezTo>
                  <a:cubicBezTo>
                    <a:pt x="3348" y="14579"/>
                    <a:pt x="3771" y="14748"/>
                    <a:pt x="4189" y="14748"/>
                  </a:cubicBezTo>
                  <a:cubicBezTo>
                    <a:pt x="4761" y="14748"/>
                    <a:pt x="5325" y="14433"/>
                    <a:pt x="5593" y="13847"/>
                  </a:cubicBezTo>
                  <a:cubicBezTo>
                    <a:pt x="6056" y="12831"/>
                    <a:pt x="5314" y="11676"/>
                    <a:pt x="4197" y="11673"/>
                  </a:cubicBezTo>
                  <a:lnTo>
                    <a:pt x="4194" y="11673"/>
                  </a:lnTo>
                  <a:cubicBezTo>
                    <a:pt x="4174" y="11673"/>
                    <a:pt x="4154" y="11665"/>
                    <a:pt x="4139" y="11650"/>
                  </a:cubicBezTo>
                  <a:cubicBezTo>
                    <a:pt x="4125" y="11636"/>
                    <a:pt x="4119" y="11619"/>
                    <a:pt x="4119" y="11601"/>
                  </a:cubicBezTo>
                  <a:lnTo>
                    <a:pt x="4119" y="11069"/>
                  </a:lnTo>
                  <a:cubicBezTo>
                    <a:pt x="4119" y="10948"/>
                    <a:pt x="4021" y="10853"/>
                    <a:pt x="3903" y="10853"/>
                  </a:cubicBezTo>
                  <a:cubicBezTo>
                    <a:pt x="3782" y="10853"/>
                    <a:pt x="3687" y="10948"/>
                    <a:pt x="3687" y="11069"/>
                  </a:cubicBezTo>
                  <a:lnTo>
                    <a:pt x="3687" y="11601"/>
                  </a:lnTo>
                  <a:cubicBezTo>
                    <a:pt x="3687" y="11734"/>
                    <a:pt x="3739" y="11863"/>
                    <a:pt x="3834" y="11955"/>
                  </a:cubicBezTo>
                  <a:cubicBezTo>
                    <a:pt x="3929" y="12050"/>
                    <a:pt x="4059" y="12105"/>
                    <a:pt x="4194" y="12105"/>
                  </a:cubicBezTo>
                  <a:lnTo>
                    <a:pt x="4197" y="12105"/>
                  </a:lnTo>
                  <a:cubicBezTo>
                    <a:pt x="4199" y="12105"/>
                    <a:pt x="4202" y="12105"/>
                    <a:pt x="4205" y="12105"/>
                  </a:cubicBezTo>
                  <a:cubicBezTo>
                    <a:pt x="5064" y="12105"/>
                    <a:pt x="5597" y="13043"/>
                    <a:pt x="5158" y="13781"/>
                  </a:cubicBezTo>
                  <a:cubicBezTo>
                    <a:pt x="4943" y="14144"/>
                    <a:pt x="4573" y="14324"/>
                    <a:pt x="4204" y="14324"/>
                  </a:cubicBezTo>
                  <a:cubicBezTo>
                    <a:pt x="3820" y="14324"/>
                    <a:pt x="3435" y="14128"/>
                    <a:pt x="3227" y="13740"/>
                  </a:cubicBezTo>
                  <a:cubicBezTo>
                    <a:pt x="3186" y="13664"/>
                    <a:pt x="3112" y="13626"/>
                    <a:pt x="3037" y="13626"/>
                  </a:cubicBezTo>
                  <a:cubicBezTo>
                    <a:pt x="2962" y="13626"/>
                    <a:pt x="2887" y="13664"/>
                    <a:pt x="2847" y="13740"/>
                  </a:cubicBezTo>
                  <a:cubicBezTo>
                    <a:pt x="2637" y="14121"/>
                    <a:pt x="2257" y="14313"/>
                    <a:pt x="1877" y="14313"/>
                  </a:cubicBezTo>
                  <a:cubicBezTo>
                    <a:pt x="1510" y="14313"/>
                    <a:pt x="1143" y="14134"/>
                    <a:pt x="929" y="13772"/>
                  </a:cubicBezTo>
                  <a:cubicBezTo>
                    <a:pt x="492" y="13038"/>
                    <a:pt x="1019" y="12108"/>
                    <a:pt x="1874" y="12105"/>
                  </a:cubicBezTo>
                  <a:lnTo>
                    <a:pt x="1877" y="12105"/>
                  </a:lnTo>
                  <a:cubicBezTo>
                    <a:pt x="2012" y="12105"/>
                    <a:pt x="2141" y="12053"/>
                    <a:pt x="2239" y="11955"/>
                  </a:cubicBezTo>
                  <a:cubicBezTo>
                    <a:pt x="2334" y="11863"/>
                    <a:pt x="2386" y="11734"/>
                    <a:pt x="2386" y="11601"/>
                  </a:cubicBezTo>
                  <a:lnTo>
                    <a:pt x="2386" y="3155"/>
                  </a:lnTo>
                  <a:cubicBezTo>
                    <a:pt x="2386" y="3023"/>
                    <a:pt x="2334" y="2893"/>
                    <a:pt x="2239" y="2801"/>
                  </a:cubicBezTo>
                  <a:cubicBezTo>
                    <a:pt x="2144" y="2706"/>
                    <a:pt x="2015" y="2651"/>
                    <a:pt x="1879" y="2651"/>
                  </a:cubicBezTo>
                  <a:lnTo>
                    <a:pt x="1874" y="2651"/>
                  </a:lnTo>
                  <a:cubicBezTo>
                    <a:pt x="1871" y="2651"/>
                    <a:pt x="1868" y="2651"/>
                    <a:pt x="1866" y="2651"/>
                  </a:cubicBezTo>
                  <a:cubicBezTo>
                    <a:pt x="1010" y="2651"/>
                    <a:pt x="476" y="1713"/>
                    <a:pt x="915" y="976"/>
                  </a:cubicBezTo>
                  <a:cubicBezTo>
                    <a:pt x="1131" y="612"/>
                    <a:pt x="1500" y="432"/>
                    <a:pt x="1869" y="432"/>
                  </a:cubicBezTo>
                  <a:cubicBezTo>
                    <a:pt x="2254" y="432"/>
                    <a:pt x="2638" y="628"/>
                    <a:pt x="2847" y="1016"/>
                  </a:cubicBezTo>
                  <a:cubicBezTo>
                    <a:pt x="2887" y="1092"/>
                    <a:pt x="2962" y="1131"/>
                    <a:pt x="3037" y="1131"/>
                  </a:cubicBezTo>
                  <a:cubicBezTo>
                    <a:pt x="3112" y="1131"/>
                    <a:pt x="3186" y="1092"/>
                    <a:pt x="3227" y="1016"/>
                  </a:cubicBezTo>
                  <a:cubicBezTo>
                    <a:pt x="3427" y="650"/>
                    <a:pt x="3804" y="443"/>
                    <a:pt x="4193" y="443"/>
                  </a:cubicBezTo>
                  <a:cubicBezTo>
                    <a:pt x="4379" y="443"/>
                    <a:pt x="4568" y="491"/>
                    <a:pt x="4741" y="590"/>
                  </a:cubicBezTo>
                  <a:cubicBezTo>
                    <a:pt x="5276" y="895"/>
                    <a:pt x="5458" y="1580"/>
                    <a:pt x="5144" y="2110"/>
                  </a:cubicBezTo>
                  <a:cubicBezTo>
                    <a:pt x="5083" y="2214"/>
                    <a:pt x="5115" y="2346"/>
                    <a:pt x="5219" y="2407"/>
                  </a:cubicBezTo>
                  <a:cubicBezTo>
                    <a:pt x="5254" y="2428"/>
                    <a:pt x="5293" y="2438"/>
                    <a:pt x="5331" y="2438"/>
                  </a:cubicBezTo>
                  <a:cubicBezTo>
                    <a:pt x="5404" y="2438"/>
                    <a:pt x="5475" y="2400"/>
                    <a:pt x="5515" y="2332"/>
                  </a:cubicBezTo>
                  <a:cubicBezTo>
                    <a:pt x="6126" y="1307"/>
                    <a:pt x="5391" y="9"/>
                    <a:pt x="4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Google Shape;2025;p125">
              <a:extLst>
                <a:ext uri="{FF2B5EF4-FFF2-40B4-BE49-F238E27FC236}">
                  <a16:creationId xmlns:a16="http://schemas.microsoft.com/office/drawing/2014/main" id="{7DD789ED-C568-2597-06A7-379687FBC146}"/>
                </a:ext>
              </a:extLst>
            </p:cNvPr>
            <p:cNvSpPr/>
            <p:nvPr/>
          </p:nvSpPr>
          <p:spPr>
            <a:xfrm>
              <a:off x="3356100" y="1517875"/>
              <a:ext cx="151675" cy="368950"/>
            </a:xfrm>
            <a:custGeom>
              <a:avLst/>
              <a:gdLst/>
              <a:ahLst/>
              <a:cxnLst/>
              <a:rect l="l" t="t" r="r" b="b"/>
              <a:pathLst>
                <a:path w="6067" h="14758" extrusionOk="0">
                  <a:moveTo>
                    <a:pt x="4196" y="0"/>
                  </a:moveTo>
                  <a:cubicBezTo>
                    <a:pt x="3773" y="0"/>
                    <a:pt x="3346" y="173"/>
                    <a:pt x="3034" y="534"/>
                  </a:cubicBezTo>
                  <a:cubicBezTo>
                    <a:pt x="2722" y="178"/>
                    <a:pt x="2300" y="9"/>
                    <a:pt x="1881" y="9"/>
                  </a:cubicBezTo>
                  <a:cubicBezTo>
                    <a:pt x="1309" y="9"/>
                    <a:pt x="743" y="324"/>
                    <a:pt x="478" y="911"/>
                  </a:cubicBezTo>
                  <a:cubicBezTo>
                    <a:pt x="14" y="1927"/>
                    <a:pt x="757" y="3084"/>
                    <a:pt x="1874" y="3084"/>
                  </a:cubicBezTo>
                  <a:lnTo>
                    <a:pt x="1877" y="3084"/>
                  </a:lnTo>
                  <a:cubicBezTo>
                    <a:pt x="1900" y="3084"/>
                    <a:pt x="1920" y="3093"/>
                    <a:pt x="1934" y="3107"/>
                  </a:cubicBezTo>
                  <a:cubicBezTo>
                    <a:pt x="1946" y="3122"/>
                    <a:pt x="1954" y="3139"/>
                    <a:pt x="1954" y="3156"/>
                  </a:cubicBezTo>
                  <a:lnTo>
                    <a:pt x="1954" y="3692"/>
                  </a:lnTo>
                  <a:cubicBezTo>
                    <a:pt x="1954" y="3810"/>
                    <a:pt x="2049" y="3905"/>
                    <a:pt x="2170" y="3905"/>
                  </a:cubicBezTo>
                  <a:cubicBezTo>
                    <a:pt x="2288" y="3905"/>
                    <a:pt x="2386" y="3810"/>
                    <a:pt x="2386" y="3692"/>
                  </a:cubicBezTo>
                  <a:lnTo>
                    <a:pt x="2386" y="3156"/>
                  </a:lnTo>
                  <a:cubicBezTo>
                    <a:pt x="2386" y="3024"/>
                    <a:pt x="2332" y="2894"/>
                    <a:pt x="2239" y="2802"/>
                  </a:cubicBezTo>
                  <a:cubicBezTo>
                    <a:pt x="2142" y="2707"/>
                    <a:pt x="2012" y="2652"/>
                    <a:pt x="1880" y="2652"/>
                  </a:cubicBezTo>
                  <a:lnTo>
                    <a:pt x="1874" y="2652"/>
                  </a:lnTo>
                  <a:cubicBezTo>
                    <a:pt x="1871" y="2652"/>
                    <a:pt x="1869" y="2652"/>
                    <a:pt x="1866" y="2652"/>
                  </a:cubicBezTo>
                  <a:cubicBezTo>
                    <a:pt x="1007" y="2652"/>
                    <a:pt x="473" y="1714"/>
                    <a:pt x="915" y="977"/>
                  </a:cubicBezTo>
                  <a:cubicBezTo>
                    <a:pt x="1131" y="613"/>
                    <a:pt x="1499" y="433"/>
                    <a:pt x="1868" y="433"/>
                  </a:cubicBezTo>
                  <a:cubicBezTo>
                    <a:pt x="2252" y="433"/>
                    <a:pt x="2637" y="629"/>
                    <a:pt x="2847" y="1017"/>
                  </a:cubicBezTo>
                  <a:cubicBezTo>
                    <a:pt x="2887" y="1093"/>
                    <a:pt x="2962" y="1132"/>
                    <a:pt x="3037" y="1132"/>
                  </a:cubicBezTo>
                  <a:cubicBezTo>
                    <a:pt x="3112" y="1132"/>
                    <a:pt x="3187" y="1093"/>
                    <a:pt x="3227" y="1017"/>
                  </a:cubicBezTo>
                  <a:cubicBezTo>
                    <a:pt x="3436" y="637"/>
                    <a:pt x="3815" y="445"/>
                    <a:pt x="4194" y="445"/>
                  </a:cubicBezTo>
                  <a:cubicBezTo>
                    <a:pt x="4561" y="445"/>
                    <a:pt x="4929" y="625"/>
                    <a:pt x="5144" y="986"/>
                  </a:cubicBezTo>
                  <a:cubicBezTo>
                    <a:pt x="5579" y="1720"/>
                    <a:pt x="5052" y="2649"/>
                    <a:pt x="4197" y="2652"/>
                  </a:cubicBezTo>
                  <a:lnTo>
                    <a:pt x="4194" y="2652"/>
                  </a:lnTo>
                  <a:cubicBezTo>
                    <a:pt x="4059" y="2652"/>
                    <a:pt x="3929" y="2707"/>
                    <a:pt x="3834" y="2802"/>
                  </a:cubicBezTo>
                  <a:cubicBezTo>
                    <a:pt x="3739" y="2894"/>
                    <a:pt x="3687" y="3024"/>
                    <a:pt x="3687" y="3156"/>
                  </a:cubicBezTo>
                  <a:lnTo>
                    <a:pt x="3687" y="11602"/>
                  </a:lnTo>
                  <a:cubicBezTo>
                    <a:pt x="3687" y="11735"/>
                    <a:pt x="3739" y="11864"/>
                    <a:pt x="3834" y="11956"/>
                  </a:cubicBezTo>
                  <a:cubicBezTo>
                    <a:pt x="3929" y="12051"/>
                    <a:pt x="4059" y="12106"/>
                    <a:pt x="4194" y="12106"/>
                  </a:cubicBezTo>
                  <a:lnTo>
                    <a:pt x="4200" y="12106"/>
                  </a:lnTo>
                  <a:cubicBezTo>
                    <a:pt x="4202" y="12106"/>
                    <a:pt x="4205" y="12106"/>
                    <a:pt x="4208" y="12106"/>
                  </a:cubicBezTo>
                  <a:cubicBezTo>
                    <a:pt x="5064" y="12106"/>
                    <a:pt x="5598" y="13044"/>
                    <a:pt x="5158" y="13782"/>
                  </a:cubicBezTo>
                  <a:cubicBezTo>
                    <a:pt x="4943" y="14145"/>
                    <a:pt x="4574" y="14325"/>
                    <a:pt x="4205" y="14325"/>
                  </a:cubicBezTo>
                  <a:cubicBezTo>
                    <a:pt x="3820" y="14325"/>
                    <a:pt x="3436" y="14129"/>
                    <a:pt x="3227" y="13741"/>
                  </a:cubicBezTo>
                  <a:cubicBezTo>
                    <a:pt x="3187" y="13665"/>
                    <a:pt x="3112" y="13627"/>
                    <a:pt x="3037" y="13627"/>
                  </a:cubicBezTo>
                  <a:cubicBezTo>
                    <a:pt x="2962" y="13627"/>
                    <a:pt x="2887" y="13665"/>
                    <a:pt x="2847" y="13741"/>
                  </a:cubicBezTo>
                  <a:cubicBezTo>
                    <a:pt x="2637" y="14122"/>
                    <a:pt x="2257" y="14314"/>
                    <a:pt x="1877" y="14314"/>
                  </a:cubicBezTo>
                  <a:cubicBezTo>
                    <a:pt x="1510" y="14314"/>
                    <a:pt x="1143" y="14135"/>
                    <a:pt x="930" y="13773"/>
                  </a:cubicBezTo>
                  <a:cubicBezTo>
                    <a:pt x="492" y="13039"/>
                    <a:pt x="1019" y="12109"/>
                    <a:pt x="1874" y="12106"/>
                  </a:cubicBezTo>
                  <a:lnTo>
                    <a:pt x="1877" y="12106"/>
                  </a:lnTo>
                  <a:cubicBezTo>
                    <a:pt x="2012" y="12106"/>
                    <a:pt x="2142" y="12054"/>
                    <a:pt x="2239" y="11956"/>
                  </a:cubicBezTo>
                  <a:cubicBezTo>
                    <a:pt x="2334" y="11864"/>
                    <a:pt x="2386" y="11735"/>
                    <a:pt x="2386" y="11602"/>
                  </a:cubicBezTo>
                  <a:lnTo>
                    <a:pt x="2386" y="4613"/>
                  </a:lnTo>
                  <a:cubicBezTo>
                    <a:pt x="2386" y="4492"/>
                    <a:pt x="2291" y="4397"/>
                    <a:pt x="2170" y="4397"/>
                  </a:cubicBezTo>
                  <a:cubicBezTo>
                    <a:pt x="2052" y="4397"/>
                    <a:pt x="1954" y="4492"/>
                    <a:pt x="1954" y="4613"/>
                  </a:cubicBezTo>
                  <a:lnTo>
                    <a:pt x="1954" y="11602"/>
                  </a:lnTo>
                  <a:cubicBezTo>
                    <a:pt x="1954" y="11620"/>
                    <a:pt x="1949" y="11637"/>
                    <a:pt x="1934" y="11651"/>
                  </a:cubicBezTo>
                  <a:cubicBezTo>
                    <a:pt x="1920" y="11666"/>
                    <a:pt x="1900" y="11674"/>
                    <a:pt x="1880" y="11674"/>
                  </a:cubicBezTo>
                  <a:lnTo>
                    <a:pt x="1874" y="11674"/>
                  </a:lnTo>
                  <a:cubicBezTo>
                    <a:pt x="1871" y="11674"/>
                    <a:pt x="1868" y="11674"/>
                    <a:pt x="1866" y="11674"/>
                  </a:cubicBezTo>
                  <a:cubicBezTo>
                    <a:pt x="745" y="11674"/>
                    <a:pt x="1" y="12834"/>
                    <a:pt x="466" y="13854"/>
                  </a:cubicBezTo>
                  <a:cubicBezTo>
                    <a:pt x="733" y="14443"/>
                    <a:pt x="1299" y="14758"/>
                    <a:pt x="1872" y="14758"/>
                  </a:cubicBezTo>
                  <a:cubicBezTo>
                    <a:pt x="2295" y="14758"/>
                    <a:pt x="2722" y="14586"/>
                    <a:pt x="3034" y="14225"/>
                  </a:cubicBezTo>
                  <a:cubicBezTo>
                    <a:pt x="3346" y="14580"/>
                    <a:pt x="3768" y="14749"/>
                    <a:pt x="4187" y="14749"/>
                  </a:cubicBezTo>
                  <a:cubicBezTo>
                    <a:pt x="4759" y="14749"/>
                    <a:pt x="5324" y="14434"/>
                    <a:pt x="5590" y="13848"/>
                  </a:cubicBezTo>
                  <a:cubicBezTo>
                    <a:pt x="6054" y="12832"/>
                    <a:pt x="5314" y="11677"/>
                    <a:pt x="4197" y="11674"/>
                  </a:cubicBezTo>
                  <a:lnTo>
                    <a:pt x="4191" y="11674"/>
                  </a:lnTo>
                  <a:cubicBezTo>
                    <a:pt x="4171" y="11674"/>
                    <a:pt x="4151" y="11666"/>
                    <a:pt x="4137" y="11651"/>
                  </a:cubicBezTo>
                  <a:cubicBezTo>
                    <a:pt x="4122" y="11637"/>
                    <a:pt x="4116" y="11620"/>
                    <a:pt x="4116" y="11602"/>
                  </a:cubicBezTo>
                  <a:lnTo>
                    <a:pt x="4116" y="3156"/>
                  </a:lnTo>
                  <a:cubicBezTo>
                    <a:pt x="4113" y="3139"/>
                    <a:pt x="4122" y="3122"/>
                    <a:pt x="4134" y="3107"/>
                  </a:cubicBezTo>
                  <a:cubicBezTo>
                    <a:pt x="4151" y="3093"/>
                    <a:pt x="4171" y="3084"/>
                    <a:pt x="4191" y="3084"/>
                  </a:cubicBezTo>
                  <a:lnTo>
                    <a:pt x="4194" y="3084"/>
                  </a:lnTo>
                  <a:cubicBezTo>
                    <a:pt x="4197" y="3084"/>
                    <a:pt x="4200" y="3084"/>
                    <a:pt x="4202" y="3084"/>
                  </a:cubicBezTo>
                  <a:cubicBezTo>
                    <a:pt x="5323" y="3084"/>
                    <a:pt x="6067" y="1924"/>
                    <a:pt x="5605" y="905"/>
                  </a:cubicBezTo>
                  <a:cubicBezTo>
                    <a:pt x="5337" y="316"/>
                    <a:pt x="4769" y="0"/>
                    <a:pt x="4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Google Shape;2026;p125">
              <a:extLst>
                <a:ext uri="{FF2B5EF4-FFF2-40B4-BE49-F238E27FC236}">
                  <a16:creationId xmlns:a16="http://schemas.microsoft.com/office/drawing/2014/main" id="{162120CA-AF7A-D18E-7715-1D8CCDAE260F}"/>
                </a:ext>
              </a:extLst>
            </p:cNvPr>
            <p:cNvSpPr/>
            <p:nvPr/>
          </p:nvSpPr>
          <p:spPr>
            <a:xfrm>
              <a:off x="3398625" y="154445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3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Google Shape;2027;p125">
              <a:extLst>
                <a:ext uri="{FF2B5EF4-FFF2-40B4-BE49-F238E27FC236}">
                  <a16:creationId xmlns:a16="http://schemas.microsoft.com/office/drawing/2014/main" id="{11818B07-3CC9-FB66-3CEA-41F961BED35A}"/>
                </a:ext>
              </a:extLst>
            </p:cNvPr>
            <p:cNvSpPr/>
            <p:nvPr/>
          </p:nvSpPr>
          <p:spPr>
            <a:xfrm>
              <a:off x="3420125" y="15680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9" y="0"/>
                    <a:pt x="1" y="234"/>
                    <a:pt x="136" y="369"/>
                  </a:cubicBezTo>
                  <a:cubicBezTo>
                    <a:pt x="181" y="413"/>
                    <a:pt x="235" y="432"/>
                    <a:pt x="288" y="432"/>
                  </a:cubicBezTo>
                  <a:cubicBezTo>
                    <a:pt x="399" y="432"/>
                    <a:pt x="505" y="347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Google Shape;2028;p125">
              <a:extLst>
                <a:ext uri="{FF2B5EF4-FFF2-40B4-BE49-F238E27FC236}">
                  <a16:creationId xmlns:a16="http://schemas.microsoft.com/office/drawing/2014/main" id="{ED4A2810-EAF9-CA1E-0380-1E43F3948665}"/>
                </a:ext>
              </a:extLst>
            </p:cNvPr>
            <p:cNvSpPr/>
            <p:nvPr/>
          </p:nvSpPr>
          <p:spPr>
            <a:xfrm>
              <a:off x="3601125" y="1850025"/>
              <a:ext cx="12700" cy="10800"/>
            </a:xfrm>
            <a:custGeom>
              <a:avLst/>
              <a:gdLst/>
              <a:ahLst/>
              <a:cxnLst/>
              <a:rect l="l" t="t" r="r" b="b"/>
              <a:pathLst>
                <a:path w="508" h="432" extrusionOk="0">
                  <a:moveTo>
                    <a:pt x="292" y="0"/>
                  </a:moveTo>
                  <a:cubicBezTo>
                    <a:pt x="99" y="0"/>
                    <a:pt x="1" y="231"/>
                    <a:pt x="139" y="369"/>
                  </a:cubicBezTo>
                  <a:cubicBezTo>
                    <a:pt x="183" y="412"/>
                    <a:pt x="236" y="432"/>
                    <a:pt x="289" y="432"/>
                  </a:cubicBezTo>
                  <a:cubicBezTo>
                    <a:pt x="400" y="432"/>
                    <a:pt x="508" y="345"/>
                    <a:pt x="508" y="216"/>
                  </a:cubicBezTo>
                  <a:cubicBezTo>
                    <a:pt x="508" y="95"/>
                    <a:pt x="410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Google Shape;2029;p125">
              <a:extLst>
                <a:ext uri="{FF2B5EF4-FFF2-40B4-BE49-F238E27FC236}">
                  <a16:creationId xmlns:a16="http://schemas.microsoft.com/office/drawing/2014/main" id="{344D7E14-A7B4-5849-4C0E-BEA585618D3A}"/>
                </a:ext>
              </a:extLst>
            </p:cNvPr>
            <p:cNvSpPr/>
            <p:nvPr/>
          </p:nvSpPr>
          <p:spPr>
            <a:xfrm>
              <a:off x="3586300" y="182577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1"/>
                    <a:pt x="136" y="369"/>
                  </a:cubicBezTo>
                  <a:cubicBezTo>
                    <a:pt x="180" y="412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6"/>
                  </a:cubicBezTo>
                  <a:cubicBezTo>
                    <a:pt x="505" y="95"/>
                    <a:pt x="40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Google Shape;2030;p125">
              <a:extLst>
                <a:ext uri="{FF2B5EF4-FFF2-40B4-BE49-F238E27FC236}">
                  <a16:creationId xmlns:a16="http://schemas.microsoft.com/office/drawing/2014/main" id="{34D64F60-F772-98BA-482B-2A722A53DE37}"/>
                </a:ext>
              </a:extLst>
            </p:cNvPr>
            <p:cNvSpPr/>
            <p:nvPr/>
          </p:nvSpPr>
          <p:spPr>
            <a:xfrm>
              <a:off x="3545275" y="15431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6" y="0"/>
                    <a:pt x="1" y="234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5" y="347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Google Shape;2031;p125">
              <a:extLst>
                <a:ext uri="{FF2B5EF4-FFF2-40B4-BE49-F238E27FC236}">
                  <a16:creationId xmlns:a16="http://schemas.microsoft.com/office/drawing/2014/main" id="{EC1343D0-5FBD-4CD3-B3DE-E854DA911116}"/>
                </a:ext>
              </a:extLst>
            </p:cNvPr>
            <p:cNvSpPr/>
            <p:nvPr/>
          </p:nvSpPr>
          <p:spPr>
            <a:xfrm>
              <a:off x="3570775" y="156805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4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Google Shape;2032;p125">
              <a:extLst>
                <a:ext uri="{FF2B5EF4-FFF2-40B4-BE49-F238E27FC236}">
                  <a16:creationId xmlns:a16="http://schemas.microsoft.com/office/drawing/2014/main" id="{BD4EA504-E99B-08D5-E462-9602E7FE781D}"/>
                </a:ext>
              </a:extLst>
            </p:cNvPr>
            <p:cNvSpPr/>
            <p:nvPr/>
          </p:nvSpPr>
          <p:spPr>
            <a:xfrm>
              <a:off x="3602000" y="15494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Google Shape;2033;p125">
              <a:extLst>
                <a:ext uri="{FF2B5EF4-FFF2-40B4-BE49-F238E27FC236}">
                  <a16:creationId xmlns:a16="http://schemas.microsoft.com/office/drawing/2014/main" id="{BBD4257D-154F-0BEC-E6D7-7E51F2664B45}"/>
                </a:ext>
              </a:extLst>
            </p:cNvPr>
            <p:cNvSpPr/>
            <p:nvPr/>
          </p:nvSpPr>
          <p:spPr>
            <a:xfrm>
              <a:off x="3399900" y="183080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2" y="1"/>
                  </a:moveTo>
                  <a:cubicBezTo>
                    <a:pt x="99" y="1"/>
                    <a:pt x="1" y="231"/>
                    <a:pt x="136" y="369"/>
                  </a:cubicBezTo>
                  <a:cubicBezTo>
                    <a:pt x="181" y="413"/>
                    <a:pt x="235" y="432"/>
                    <a:pt x="288" y="432"/>
                  </a:cubicBezTo>
                  <a:cubicBezTo>
                    <a:pt x="400" y="432"/>
                    <a:pt x="508" y="346"/>
                    <a:pt x="508" y="217"/>
                  </a:cubicBezTo>
                  <a:cubicBezTo>
                    <a:pt x="508" y="96"/>
                    <a:pt x="410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Google Shape;2034;p125">
              <a:extLst>
                <a:ext uri="{FF2B5EF4-FFF2-40B4-BE49-F238E27FC236}">
                  <a16:creationId xmlns:a16="http://schemas.microsoft.com/office/drawing/2014/main" id="{5A4EF924-B8C7-C772-F49D-76802E44629F}"/>
                </a:ext>
              </a:extLst>
            </p:cNvPr>
            <p:cNvSpPr/>
            <p:nvPr/>
          </p:nvSpPr>
          <p:spPr>
            <a:xfrm>
              <a:off x="3428050" y="1815850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8" y="0"/>
                  </a:moveTo>
                  <a:cubicBezTo>
                    <a:pt x="96" y="0"/>
                    <a:pt x="1" y="233"/>
                    <a:pt x="136" y="368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6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Google Shape;2035;p125">
              <a:extLst>
                <a:ext uri="{FF2B5EF4-FFF2-40B4-BE49-F238E27FC236}">
                  <a16:creationId xmlns:a16="http://schemas.microsoft.com/office/drawing/2014/main" id="{7CAC3B3D-9F71-CB37-A15F-CCB5FC9318F0}"/>
                </a:ext>
              </a:extLst>
            </p:cNvPr>
            <p:cNvSpPr/>
            <p:nvPr/>
          </p:nvSpPr>
          <p:spPr>
            <a:xfrm>
              <a:off x="3447275" y="184087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5" y="1"/>
                    <a:pt x="0" y="231"/>
                    <a:pt x="135" y="369"/>
                  </a:cubicBezTo>
                  <a:cubicBezTo>
                    <a:pt x="179" y="413"/>
                    <a:pt x="233" y="432"/>
                    <a:pt x="285" y="432"/>
                  </a:cubicBezTo>
                  <a:cubicBezTo>
                    <a:pt x="397" y="432"/>
                    <a:pt x="504" y="346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Google Shape;2036;p125">
              <a:extLst>
                <a:ext uri="{FF2B5EF4-FFF2-40B4-BE49-F238E27FC236}">
                  <a16:creationId xmlns:a16="http://schemas.microsoft.com/office/drawing/2014/main" id="{60C6DA11-2996-FA48-5563-71B449AEA707}"/>
                </a:ext>
              </a:extLst>
            </p:cNvPr>
            <p:cNvSpPr/>
            <p:nvPr/>
          </p:nvSpPr>
          <p:spPr>
            <a:xfrm>
              <a:off x="3552775" y="18331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0" y="234"/>
                    <a:pt x="139" y="369"/>
                  </a:cubicBezTo>
                  <a:cubicBezTo>
                    <a:pt x="182" y="413"/>
                    <a:pt x="236" y="433"/>
                    <a:pt x="290" y="433"/>
                  </a:cubicBezTo>
                  <a:cubicBezTo>
                    <a:pt x="400" y="433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Google Shape;2037;p125">
              <a:extLst>
                <a:ext uri="{FF2B5EF4-FFF2-40B4-BE49-F238E27FC236}">
                  <a16:creationId xmlns:a16="http://schemas.microsoft.com/office/drawing/2014/main" id="{A7C22DB2-1BF0-15E4-6AF1-33B5AE2C8EFB}"/>
                </a:ext>
              </a:extLst>
            </p:cNvPr>
            <p:cNvSpPr/>
            <p:nvPr/>
          </p:nvSpPr>
          <p:spPr>
            <a:xfrm>
              <a:off x="3450575" y="155100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0"/>
                  </a:moveTo>
                  <a:cubicBezTo>
                    <a:pt x="98" y="0"/>
                    <a:pt x="1" y="233"/>
                    <a:pt x="136" y="369"/>
                  </a:cubicBezTo>
                  <a:cubicBezTo>
                    <a:pt x="181" y="413"/>
                    <a:pt x="235" y="432"/>
                    <a:pt x="289" y="432"/>
                  </a:cubicBezTo>
                  <a:cubicBezTo>
                    <a:pt x="401" y="432"/>
                    <a:pt x="507" y="347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oogle Shape;2113;p125">
            <a:extLst>
              <a:ext uri="{FF2B5EF4-FFF2-40B4-BE49-F238E27FC236}">
                <a16:creationId xmlns:a16="http://schemas.microsoft.com/office/drawing/2014/main" id="{70E3FFEE-6687-4858-52DE-F2E8DFFBAC8F}"/>
              </a:ext>
            </a:extLst>
          </p:cNvPr>
          <p:cNvGrpSpPr/>
          <p:nvPr/>
        </p:nvGrpSpPr>
        <p:grpSpPr>
          <a:xfrm>
            <a:off x="5710121" y="2436021"/>
            <a:ext cx="624950" cy="741597"/>
            <a:chOff x="5842825" y="1517900"/>
            <a:chExt cx="271775" cy="368925"/>
          </a:xfrm>
        </p:grpSpPr>
        <p:sp>
          <p:nvSpPr>
            <p:cNvPr id="24" name="Google Shape;2114;p125">
              <a:extLst>
                <a:ext uri="{FF2B5EF4-FFF2-40B4-BE49-F238E27FC236}">
                  <a16:creationId xmlns:a16="http://schemas.microsoft.com/office/drawing/2014/main" id="{A4C05E6F-BC89-7D8D-A27C-25C291F36CA5}"/>
                </a:ext>
              </a:extLst>
            </p:cNvPr>
            <p:cNvSpPr/>
            <p:nvPr/>
          </p:nvSpPr>
          <p:spPr>
            <a:xfrm>
              <a:off x="5842825" y="1517900"/>
              <a:ext cx="271775" cy="368925"/>
            </a:xfrm>
            <a:custGeom>
              <a:avLst/>
              <a:gdLst/>
              <a:ahLst/>
              <a:cxnLst/>
              <a:rect l="l" t="t" r="r" b="b"/>
              <a:pathLst>
                <a:path w="10871" h="14757" extrusionOk="0">
                  <a:moveTo>
                    <a:pt x="6477" y="4079"/>
                  </a:moveTo>
                  <a:cubicBezTo>
                    <a:pt x="6682" y="4079"/>
                    <a:pt x="6889" y="4140"/>
                    <a:pt x="6889" y="4589"/>
                  </a:cubicBezTo>
                  <a:cubicBezTo>
                    <a:pt x="6889" y="4891"/>
                    <a:pt x="6736" y="5199"/>
                    <a:pt x="6477" y="5199"/>
                  </a:cubicBezTo>
                  <a:cubicBezTo>
                    <a:pt x="6460" y="5199"/>
                    <a:pt x="6446" y="5199"/>
                    <a:pt x="6428" y="5196"/>
                  </a:cubicBezTo>
                  <a:lnTo>
                    <a:pt x="6428" y="4082"/>
                  </a:lnTo>
                  <a:cubicBezTo>
                    <a:pt x="6446" y="4079"/>
                    <a:pt x="6460" y="4079"/>
                    <a:pt x="6477" y="4079"/>
                  </a:cubicBezTo>
                  <a:close/>
                  <a:moveTo>
                    <a:pt x="875" y="4076"/>
                  </a:moveTo>
                  <a:cubicBezTo>
                    <a:pt x="890" y="4076"/>
                    <a:pt x="907" y="4079"/>
                    <a:pt x="924" y="4079"/>
                  </a:cubicBezTo>
                  <a:lnTo>
                    <a:pt x="924" y="5199"/>
                  </a:lnTo>
                  <a:cubicBezTo>
                    <a:pt x="907" y="5202"/>
                    <a:pt x="890" y="5202"/>
                    <a:pt x="875" y="5202"/>
                  </a:cubicBezTo>
                  <a:lnTo>
                    <a:pt x="875" y="5199"/>
                  </a:lnTo>
                  <a:cubicBezTo>
                    <a:pt x="616" y="5199"/>
                    <a:pt x="464" y="4888"/>
                    <a:pt x="464" y="4589"/>
                  </a:cubicBezTo>
                  <a:cubicBezTo>
                    <a:pt x="464" y="4137"/>
                    <a:pt x="671" y="4076"/>
                    <a:pt x="875" y="4076"/>
                  </a:cubicBezTo>
                  <a:close/>
                  <a:moveTo>
                    <a:pt x="10435" y="7378"/>
                  </a:moveTo>
                  <a:lnTo>
                    <a:pt x="10435" y="7810"/>
                  </a:lnTo>
                  <a:lnTo>
                    <a:pt x="5450" y="7813"/>
                  </a:lnTo>
                  <a:lnTo>
                    <a:pt x="5450" y="7378"/>
                  </a:lnTo>
                  <a:close/>
                  <a:moveTo>
                    <a:pt x="4655" y="2502"/>
                  </a:moveTo>
                  <a:cubicBezTo>
                    <a:pt x="4750" y="2813"/>
                    <a:pt x="4920" y="3195"/>
                    <a:pt x="5205" y="3452"/>
                  </a:cubicBezTo>
                  <a:cubicBezTo>
                    <a:pt x="5366" y="3598"/>
                    <a:pt x="5441" y="3846"/>
                    <a:pt x="5513" y="4091"/>
                  </a:cubicBezTo>
                  <a:cubicBezTo>
                    <a:pt x="5599" y="4376"/>
                    <a:pt x="5700" y="4718"/>
                    <a:pt x="5996" y="4831"/>
                  </a:cubicBezTo>
                  <a:lnTo>
                    <a:pt x="5996" y="5642"/>
                  </a:lnTo>
                  <a:cubicBezTo>
                    <a:pt x="5996" y="6106"/>
                    <a:pt x="5858" y="6561"/>
                    <a:pt x="5593" y="6946"/>
                  </a:cubicBezTo>
                  <a:lnTo>
                    <a:pt x="5234" y="6946"/>
                  </a:lnTo>
                  <a:cubicBezTo>
                    <a:pt x="5113" y="6946"/>
                    <a:pt x="5018" y="7041"/>
                    <a:pt x="5018" y="7162"/>
                  </a:cubicBezTo>
                  <a:lnTo>
                    <a:pt x="5018" y="7534"/>
                  </a:lnTo>
                  <a:cubicBezTo>
                    <a:pt x="4848" y="7652"/>
                    <a:pt x="4664" y="7750"/>
                    <a:pt x="4468" y="7822"/>
                  </a:cubicBezTo>
                  <a:cubicBezTo>
                    <a:pt x="4462" y="7822"/>
                    <a:pt x="4453" y="7824"/>
                    <a:pt x="4448" y="7827"/>
                  </a:cubicBezTo>
                  <a:cubicBezTo>
                    <a:pt x="4200" y="7917"/>
                    <a:pt x="3941" y="7960"/>
                    <a:pt x="3679" y="7960"/>
                  </a:cubicBezTo>
                  <a:lnTo>
                    <a:pt x="3673" y="7960"/>
                  </a:lnTo>
                  <a:cubicBezTo>
                    <a:pt x="2395" y="7957"/>
                    <a:pt x="1356" y="6921"/>
                    <a:pt x="1356" y="5642"/>
                  </a:cubicBezTo>
                  <a:lnTo>
                    <a:pt x="1356" y="5639"/>
                  </a:lnTo>
                  <a:lnTo>
                    <a:pt x="1356" y="4822"/>
                  </a:lnTo>
                  <a:cubicBezTo>
                    <a:pt x="1673" y="4718"/>
                    <a:pt x="1874" y="4514"/>
                    <a:pt x="1903" y="4255"/>
                  </a:cubicBezTo>
                  <a:cubicBezTo>
                    <a:pt x="1926" y="4039"/>
                    <a:pt x="2479" y="3115"/>
                    <a:pt x="3437" y="3026"/>
                  </a:cubicBezTo>
                  <a:cubicBezTo>
                    <a:pt x="4039" y="2971"/>
                    <a:pt x="4422" y="2726"/>
                    <a:pt x="4655" y="2502"/>
                  </a:cubicBezTo>
                  <a:close/>
                  <a:moveTo>
                    <a:pt x="5018" y="8046"/>
                  </a:moveTo>
                  <a:lnTo>
                    <a:pt x="5018" y="8697"/>
                  </a:lnTo>
                  <a:lnTo>
                    <a:pt x="4750" y="8662"/>
                  </a:lnTo>
                  <a:lnTo>
                    <a:pt x="4750" y="8176"/>
                  </a:lnTo>
                  <a:cubicBezTo>
                    <a:pt x="4842" y="8138"/>
                    <a:pt x="4931" y="8092"/>
                    <a:pt x="5018" y="8046"/>
                  </a:cubicBezTo>
                  <a:close/>
                  <a:moveTo>
                    <a:pt x="3037" y="8317"/>
                  </a:moveTo>
                  <a:cubicBezTo>
                    <a:pt x="3244" y="8366"/>
                    <a:pt x="3457" y="8392"/>
                    <a:pt x="3673" y="8392"/>
                  </a:cubicBezTo>
                  <a:lnTo>
                    <a:pt x="3673" y="8394"/>
                  </a:lnTo>
                  <a:lnTo>
                    <a:pt x="3679" y="8394"/>
                  </a:lnTo>
                  <a:cubicBezTo>
                    <a:pt x="3895" y="8394"/>
                    <a:pt x="4108" y="8371"/>
                    <a:pt x="4318" y="8320"/>
                  </a:cubicBezTo>
                  <a:lnTo>
                    <a:pt x="4318" y="8979"/>
                  </a:lnTo>
                  <a:cubicBezTo>
                    <a:pt x="4263" y="9324"/>
                    <a:pt x="4212" y="9647"/>
                    <a:pt x="4163" y="9949"/>
                  </a:cubicBezTo>
                  <a:cubicBezTo>
                    <a:pt x="4004" y="9995"/>
                    <a:pt x="3841" y="10018"/>
                    <a:pt x="3677" y="10018"/>
                  </a:cubicBezTo>
                  <a:cubicBezTo>
                    <a:pt x="3514" y="10018"/>
                    <a:pt x="3349" y="9995"/>
                    <a:pt x="3190" y="9949"/>
                  </a:cubicBezTo>
                  <a:cubicBezTo>
                    <a:pt x="3141" y="9647"/>
                    <a:pt x="3092" y="9321"/>
                    <a:pt x="3037" y="8979"/>
                  </a:cubicBezTo>
                  <a:lnTo>
                    <a:pt x="3037" y="8317"/>
                  </a:lnTo>
                  <a:close/>
                  <a:moveTo>
                    <a:pt x="4091" y="10412"/>
                  </a:moveTo>
                  <a:lnTo>
                    <a:pt x="4091" y="10412"/>
                  </a:lnTo>
                  <a:cubicBezTo>
                    <a:pt x="3901" y="11610"/>
                    <a:pt x="3768" y="12459"/>
                    <a:pt x="3676" y="13064"/>
                  </a:cubicBezTo>
                  <a:cubicBezTo>
                    <a:pt x="3584" y="12459"/>
                    <a:pt x="3452" y="11610"/>
                    <a:pt x="3262" y="10412"/>
                  </a:cubicBezTo>
                  <a:lnTo>
                    <a:pt x="3262" y="10412"/>
                  </a:lnTo>
                  <a:cubicBezTo>
                    <a:pt x="3398" y="10438"/>
                    <a:pt x="3537" y="10451"/>
                    <a:pt x="3675" y="10451"/>
                  </a:cubicBezTo>
                  <a:cubicBezTo>
                    <a:pt x="3814" y="10451"/>
                    <a:pt x="3953" y="10438"/>
                    <a:pt x="4091" y="10412"/>
                  </a:cubicBezTo>
                  <a:close/>
                  <a:moveTo>
                    <a:pt x="2617" y="9094"/>
                  </a:moveTo>
                  <a:cubicBezTo>
                    <a:pt x="2669" y="9439"/>
                    <a:pt x="2726" y="9791"/>
                    <a:pt x="2781" y="10142"/>
                  </a:cubicBezTo>
                  <a:cubicBezTo>
                    <a:pt x="2997" y="11506"/>
                    <a:pt x="3210" y="12865"/>
                    <a:pt x="3337" y="13709"/>
                  </a:cubicBezTo>
                  <a:lnTo>
                    <a:pt x="1874" y="11696"/>
                  </a:lnTo>
                  <a:lnTo>
                    <a:pt x="1998" y="11054"/>
                  </a:lnTo>
                  <a:cubicBezTo>
                    <a:pt x="2012" y="10968"/>
                    <a:pt x="1972" y="10879"/>
                    <a:pt x="1897" y="10833"/>
                  </a:cubicBezTo>
                  <a:lnTo>
                    <a:pt x="1506" y="10594"/>
                  </a:lnTo>
                  <a:lnTo>
                    <a:pt x="1583" y="9471"/>
                  </a:lnTo>
                  <a:lnTo>
                    <a:pt x="1583" y="9465"/>
                  </a:lnTo>
                  <a:lnTo>
                    <a:pt x="1598" y="9241"/>
                  </a:lnTo>
                  <a:lnTo>
                    <a:pt x="2617" y="9094"/>
                  </a:lnTo>
                  <a:close/>
                  <a:moveTo>
                    <a:pt x="4736" y="9097"/>
                  </a:moveTo>
                  <a:lnTo>
                    <a:pt x="5015" y="9137"/>
                  </a:lnTo>
                  <a:lnTo>
                    <a:pt x="5015" y="12333"/>
                  </a:lnTo>
                  <a:lnTo>
                    <a:pt x="4013" y="13711"/>
                  </a:lnTo>
                  <a:cubicBezTo>
                    <a:pt x="4128" y="12960"/>
                    <a:pt x="4318" y="11737"/>
                    <a:pt x="4569" y="10145"/>
                  </a:cubicBezTo>
                  <a:lnTo>
                    <a:pt x="4736" y="9097"/>
                  </a:lnTo>
                  <a:close/>
                  <a:moveTo>
                    <a:pt x="5015" y="13067"/>
                  </a:moveTo>
                  <a:lnTo>
                    <a:pt x="5015" y="14325"/>
                  </a:lnTo>
                  <a:lnTo>
                    <a:pt x="4099" y="14325"/>
                  </a:lnTo>
                  <a:lnTo>
                    <a:pt x="5015" y="13067"/>
                  </a:lnTo>
                  <a:close/>
                  <a:moveTo>
                    <a:pt x="3829" y="0"/>
                  </a:moveTo>
                  <a:cubicBezTo>
                    <a:pt x="2369" y="0"/>
                    <a:pt x="1724" y="587"/>
                    <a:pt x="1635" y="677"/>
                  </a:cubicBezTo>
                  <a:cubicBezTo>
                    <a:pt x="1612" y="697"/>
                    <a:pt x="1537" y="763"/>
                    <a:pt x="1437" y="867"/>
                  </a:cubicBezTo>
                  <a:cubicBezTo>
                    <a:pt x="1280" y="1023"/>
                    <a:pt x="1424" y="1237"/>
                    <a:pt x="1590" y="1237"/>
                  </a:cubicBezTo>
                  <a:cubicBezTo>
                    <a:pt x="1641" y="1237"/>
                    <a:pt x="1694" y="1217"/>
                    <a:pt x="1742" y="1169"/>
                  </a:cubicBezTo>
                  <a:cubicBezTo>
                    <a:pt x="1848" y="1062"/>
                    <a:pt x="1923" y="999"/>
                    <a:pt x="1926" y="999"/>
                  </a:cubicBezTo>
                  <a:cubicBezTo>
                    <a:pt x="1929" y="993"/>
                    <a:pt x="1935" y="987"/>
                    <a:pt x="1940" y="982"/>
                  </a:cubicBezTo>
                  <a:cubicBezTo>
                    <a:pt x="1946" y="976"/>
                    <a:pt x="2487" y="432"/>
                    <a:pt x="3829" y="432"/>
                  </a:cubicBezTo>
                  <a:cubicBezTo>
                    <a:pt x="5095" y="432"/>
                    <a:pt x="5317" y="1180"/>
                    <a:pt x="5326" y="1209"/>
                  </a:cubicBezTo>
                  <a:cubicBezTo>
                    <a:pt x="5340" y="1275"/>
                    <a:pt x="5389" y="1333"/>
                    <a:pt x="5452" y="1356"/>
                  </a:cubicBezTo>
                  <a:cubicBezTo>
                    <a:pt x="5458" y="1359"/>
                    <a:pt x="6074" y="1621"/>
                    <a:pt x="6290" y="2211"/>
                  </a:cubicBezTo>
                  <a:cubicBezTo>
                    <a:pt x="6460" y="2677"/>
                    <a:pt x="6353" y="3299"/>
                    <a:pt x="6299" y="3552"/>
                  </a:cubicBezTo>
                  <a:cubicBezTo>
                    <a:pt x="6126" y="3575"/>
                    <a:pt x="5996" y="3725"/>
                    <a:pt x="5996" y="3901"/>
                  </a:cubicBezTo>
                  <a:lnTo>
                    <a:pt x="5996" y="4180"/>
                  </a:lnTo>
                  <a:cubicBezTo>
                    <a:pt x="5973" y="4119"/>
                    <a:pt x="5953" y="4048"/>
                    <a:pt x="5927" y="3964"/>
                  </a:cubicBezTo>
                  <a:cubicBezTo>
                    <a:pt x="5844" y="3679"/>
                    <a:pt x="5746" y="3354"/>
                    <a:pt x="5493" y="3126"/>
                  </a:cubicBezTo>
                  <a:cubicBezTo>
                    <a:pt x="5185" y="2850"/>
                    <a:pt x="5044" y="2320"/>
                    <a:pt x="4998" y="2107"/>
                  </a:cubicBezTo>
                  <a:cubicBezTo>
                    <a:pt x="4969" y="1968"/>
                    <a:pt x="4850" y="1890"/>
                    <a:pt x="4729" y="1890"/>
                  </a:cubicBezTo>
                  <a:cubicBezTo>
                    <a:pt x="4645" y="1890"/>
                    <a:pt x="4561" y="1928"/>
                    <a:pt x="4505" y="2009"/>
                  </a:cubicBezTo>
                  <a:cubicBezTo>
                    <a:pt x="4373" y="2202"/>
                    <a:pt x="4056" y="2530"/>
                    <a:pt x="3397" y="2591"/>
                  </a:cubicBezTo>
                  <a:cubicBezTo>
                    <a:pt x="2764" y="2651"/>
                    <a:pt x="2300" y="2994"/>
                    <a:pt x="2024" y="3273"/>
                  </a:cubicBezTo>
                  <a:cubicBezTo>
                    <a:pt x="1722" y="3578"/>
                    <a:pt x="1500" y="3953"/>
                    <a:pt x="1474" y="4206"/>
                  </a:cubicBezTo>
                  <a:cubicBezTo>
                    <a:pt x="1465" y="4263"/>
                    <a:pt x="1419" y="4312"/>
                    <a:pt x="1356" y="4350"/>
                  </a:cubicBezTo>
                  <a:lnTo>
                    <a:pt x="1356" y="4004"/>
                  </a:lnTo>
                  <a:cubicBezTo>
                    <a:pt x="1356" y="3906"/>
                    <a:pt x="1316" y="3811"/>
                    <a:pt x="1244" y="3745"/>
                  </a:cubicBezTo>
                  <a:lnTo>
                    <a:pt x="1235" y="3739"/>
                  </a:lnTo>
                  <a:lnTo>
                    <a:pt x="1232" y="3734"/>
                  </a:lnTo>
                  <a:lnTo>
                    <a:pt x="1221" y="3725"/>
                  </a:lnTo>
                  <a:cubicBezTo>
                    <a:pt x="1177" y="3693"/>
                    <a:pt x="1129" y="3670"/>
                    <a:pt x="1077" y="3656"/>
                  </a:cubicBezTo>
                  <a:cubicBezTo>
                    <a:pt x="1065" y="3463"/>
                    <a:pt x="1039" y="3112"/>
                    <a:pt x="982" y="2600"/>
                  </a:cubicBezTo>
                  <a:cubicBezTo>
                    <a:pt x="956" y="2389"/>
                    <a:pt x="1031" y="2136"/>
                    <a:pt x="1203" y="1848"/>
                  </a:cubicBezTo>
                  <a:cubicBezTo>
                    <a:pt x="1264" y="1747"/>
                    <a:pt x="1232" y="1615"/>
                    <a:pt x="1129" y="1552"/>
                  </a:cubicBezTo>
                  <a:cubicBezTo>
                    <a:pt x="1094" y="1531"/>
                    <a:pt x="1056" y="1522"/>
                    <a:pt x="1018" y="1522"/>
                  </a:cubicBezTo>
                  <a:cubicBezTo>
                    <a:pt x="944" y="1522"/>
                    <a:pt x="872" y="1560"/>
                    <a:pt x="832" y="1626"/>
                  </a:cubicBezTo>
                  <a:cubicBezTo>
                    <a:pt x="610" y="1998"/>
                    <a:pt x="515" y="2340"/>
                    <a:pt x="553" y="2651"/>
                  </a:cubicBezTo>
                  <a:cubicBezTo>
                    <a:pt x="607" y="3141"/>
                    <a:pt x="633" y="3478"/>
                    <a:pt x="645" y="3668"/>
                  </a:cubicBezTo>
                  <a:cubicBezTo>
                    <a:pt x="250" y="3757"/>
                    <a:pt x="32" y="4082"/>
                    <a:pt x="32" y="4589"/>
                  </a:cubicBezTo>
                  <a:cubicBezTo>
                    <a:pt x="32" y="5185"/>
                    <a:pt x="394" y="5634"/>
                    <a:pt x="878" y="5634"/>
                  </a:cubicBezTo>
                  <a:cubicBezTo>
                    <a:pt x="892" y="5634"/>
                    <a:pt x="910" y="5634"/>
                    <a:pt x="927" y="5631"/>
                  </a:cubicBezTo>
                  <a:lnTo>
                    <a:pt x="927" y="5639"/>
                  </a:lnTo>
                  <a:cubicBezTo>
                    <a:pt x="927" y="6745"/>
                    <a:pt x="1589" y="7744"/>
                    <a:pt x="2605" y="8173"/>
                  </a:cubicBezTo>
                  <a:lnTo>
                    <a:pt x="2605" y="8659"/>
                  </a:lnTo>
                  <a:lnTo>
                    <a:pt x="1460" y="8823"/>
                  </a:lnTo>
                  <a:cubicBezTo>
                    <a:pt x="1304" y="8846"/>
                    <a:pt x="1186" y="8973"/>
                    <a:pt x="1175" y="9129"/>
                  </a:cubicBezTo>
                  <a:lnTo>
                    <a:pt x="1163" y="9327"/>
                  </a:lnTo>
                  <a:cubicBezTo>
                    <a:pt x="440" y="9788"/>
                    <a:pt x="3" y="10585"/>
                    <a:pt x="0" y="11443"/>
                  </a:cubicBezTo>
                  <a:lnTo>
                    <a:pt x="0" y="12911"/>
                  </a:lnTo>
                  <a:cubicBezTo>
                    <a:pt x="0" y="13032"/>
                    <a:pt x="98" y="13127"/>
                    <a:pt x="216" y="13127"/>
                  </a:cubicBezTo>
                  <a:cubicBezTo>
                    <a:pt x="337" y="13127"/>
                    <a:pt x="432" y="13032"/>
                    <a:pt x="432" y="12911"/>
                  </a:cubicBezTo>
                  <a:lnTo>
                    <a:pt x="432" y="11443"/>
                  </a:lnTo>
                  <a:cubicBezTo>
                    <a:pt x="435" y="10856"/>
                    <a:pt x="682" y="10294"/>
                    <a:pt x="1120" y="9900"/>
                  </a:cubicBezTo>
                  <a:lnTo>
                    <a:pt x="1120" y="9900"/>
                  </a:lnTo>
                  <a:lnTo>
                    <a:pt x="1065" y="10695"/>
                  </a:lnTo>
                  <a:cubicBezTo>
                    <a:pt x="1059" y="10775"/>
                    <a:pt x="1100" y="10850"/>
                    <a:pt x="1169" y="10893"/>
                  </a:cubicBezTo>
                  <a:lnTo>
                    <a:pt x="1543" y="11121"/>
                  </a:lnTo>
                  <a:lnTo>
                    <a:pt x="1434" y="11705"/>
                  </a:lnTo>
                  <a:cubicBezTo>
                    <a:pt x="1422" y="11765"/>
                    <a:pt x="1434" y="11826"/>
                    <a:pt x="1471" y="11875"/>
                  </a:cubicBezTo>
                  <a:lnTo>
                    <a:pt x="3253" y="14325"/>
                  </a:lnTo>
                  <a:lnTo>
                    <a:pt x="435" y="14325"/>
                  </a:lnTo>
                  <a:lnTo>
                    <a:pt x="435" y="13827"/>
                  </a:lnTo>
                  <a:cubicBezTo>
                    <a:pt x="435" y="13709"/>
                    <a:pt x="337" y="13611"/>
                    <a:pt x="219" y="13611"/>
                  </a:cubicBezTo>
                  <a:cubicBezTo>
                    <a:pt x="98" y="13611"/>
                    <a:pt x="3" y="13709"/>
                    <a:pt x="3" y="13827"/>
                  </a:cubicBezTo>
                  <a:lnTo>
                    <a:pt x="3" y="14541"/>
                  </a:lnTo>
                  <a:cubicBezTo>
                    <a:pt x="3" y="14659"/>
                    <a:pt x="98" y="14756"/>
                    <a:pt x="219" y="14756"/>
                  </a:cubicBezTo>
                  <a:lnTo>
                    <a:pt x="10654" y="14756"/>
                  </a:lnTo>
                  <a:cubicBezTo>
                    <a:pt x="10772" y="14756"/>
                    <a:pt x="10870" y="14659"/>
                    <a:pt x="10870" y="14541"/>
                  </a:cubicBezTo>
                  <a:lnTo>
                    <a:pt x="10870" y="10145"/>
                  </a:lnTo>
                  <a:cubicBezTo>
                    <a:pt x="10870" y="10027"/>
                    <a:pt x="10772" y="9929"/>
                    <a:pt x="10654" y="9929"/>
                  </a:cubicBezTo>
                  <a:cubicBezTo>
                    <a:pt x="10533" y="9929"/>
                    <a:pt x="10438" y="10027"/>
                    <a:pt x="10438" y="10145"/>
                  </a:cubicBezTo>
                  <a:lnTo>
                    <a:pt x="10438" y="14325"/>
                  </a:lnTo>
                  <a:lnTo>
                    <a:pt x="5450" y="14325"/>
                  </a:lnTo>
                  <a:lnTo>
                    <a:pt x="5450" y="8242"/>
                  </a:lnTo>
                  <a:lnTo>
                    <a:pt x="10435" y="8242"/>
                  </a:lnTo>
                  <a:lnTo>
                    <a:pt x="10435" y="9215"/>
                  </a:lnTo>
                  <a:cubicBezTo>
                    <a:pt x="10435" y="9333"/>
                    <a:pt x="10530" y="9431"/>
                    <a:pt x="10651" y="9431"/>
                  </a:cubicBezTo>
                  <a:cubicBezTo>
                    <a:pt x="10769" y="9431"/>
                    <a:pt x="10867" y="9333"/>
                    <a:pt x="10867" y="9215"/>
                  </a:cubicBezTo>
                  <a:lnTo>
                    <a:pt x="10867" y="7162"/>
                  </a:lnTo>
                  <a:cubicBezTo>
                    <a:pt x="10867" y="7041"/>
                    <a:pt x="10769" y="6946"/>
                    <a:pt x="10651" y="6946"/>
                  </a:cubicBezTo>
                  <a:lnTo>
                    <a:pt x="6100" y="6946"/>
                  </a:lnTo>
                  <a:cubicBezTo>
                    <a:pt x="6316" y="6543"/>
                    <a:pt x="6428" y="6094"/>
                    <a:pt x="6428" y="5639"/>
                  </a:cubicBezTo>
                  <a:lnTo>
                    <a:pt x="6428" y="5631"/>
                  </a:lnTo>
                  <a:lnTo>
                    <a:pt x="6477" y="5631"/>
                  </a:lnTo>
                  <a:cubicBezTo>
                    <a:pt x="6958" y="5631"/>
                    <a:pt x="7321" y="5182"/>
                    <a:pt x="7321" y="4589"/>
                  </a:cubicBezTo>
                  <a:cubicBezTo>
                    <a:pt x="7321" y="4085"/>
                    <a:pt x="7105" y="3760"/>
                    <a:pt x="6716" y="3670"/>
                  </a:cubicBezTo>
                  <a:cubicBezTo>
                    <a:pt x="6788" y="3357"/>
                    <a:pt x="6906" y="2643"/>
                    <a:pt x="6696" y="2064"/>
                  </a:cubicBezTo>
                  <a:cubicBezTo>
                    <a:pt x="6469" y="1439"/>
                    <a:pt x="5925" y="1108"/>
                    <a:pt x="5709" y="999"/>
                  </a:cubicBezTo>
                  <a:cubicBezTo>
                    <a:pt x="5593" y="723"/>
                    <a:pt x="5165" y="0"/>
                    <a:pt x="3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Google Shape;2115;p125">
              <a:extLst>
                <a:ext uri="{FF2B5EF4-FFF2-40B4-BE49-F238E27FC236}">
                  <a16:creationId xmlns:a16="http://schemas.microsoft.com/office/drawing/2014/main" id="{BB0D439C-3E2D-A74F-B51B-D51BF47F430F}"/>
                </a:ext>
              </a:extLst>
            </p:cNvPr>
            <p:cNvSpPr/>
            <p:nvPr/>
          </p:nvSpPr>
          <p:spPr>
            <a:xfrm>
              <a:off x="5999200" y="1738750"/>
              <a:ext cx="47600" cy="10825"/>
            </a:xfrm>
            <a:custGeom>
              <a:avLst/>
              <a:gdLst/>
              <a:ahLst/>
              <a:cxnLst/>
              <a:rect l="l" t="t" r="r" b="b"/>
              <a:pathLst>
                <a:path w="1904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3"/>
                    <a:pt x="216" y="433"/>
                  </a:cubicBezTo>
                  <a:lnTo>
                    <a:pt x="1688" y="433"/>
                  </a:lnTo>
                  <a:cubicBezTo>
                    <a:pt x="1806" y="433"/>
                    <a:pt x="1903" y="335"/>
                    <a:pt x="1903" y="217"/>
                  </a:cubicBezTo>
                  <a:cubicBezTo>
                    <a:pt x="1903" y="96"/>
                    <a:pt x="1806" y="1"/>
                    <a:pt x="1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Google Shape;2116;p125">
              <a:extLst>
                <a:ext uri="{FF2B5EF4-FFF2-40B4-BE49-F238E27FC236}">
                  <a16:creationId xmlns:a16="http://schemas.microsoft.com/office/drawing/2014/main" id="{1ACE70E7-7902-EBCB-7103-0CB3EE86347A}"/>
                </a:ext>
              </a:extLst>
            </p:cNvPr>
            <p:cNvSpPr/>
            <p:nvPr/>
          </p:nvSpPr>
          <p:spPr>
            <a:xfrm>
              <a:off x="5999200" y="1778550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3"/>
                    <a:pt x="216" y="433"/>
                  </a:cubicBezTo>
                  <a:lnTo>
                    <a:pt x="3156" y="433"/>
                  </a:lnTo>
                  <a:cubicBezTo>
                    <a:pt x="3277" y="433"/>
                    <a:pt x="3372" y="335"/>
                    <a:pt x="3372" y="217"/>
                  </a:cubicBezTo>
                  <a:cubicBezTo>
                    <a:pt x="3372" y="96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Google Shape;2117;p125">
              <a:extLst>
                <a:ext uri="{FF2B5EF4-FFF2-40B4-BE49-F238E27FC236}">
                  <a16:creationId xmlns:a16="http://schemas.microsoft.com/office/drawing/2014/main" id="{0F340C30-5FEB-B8AD-F203-8325858FEF40}"/>
                </a:ext>
              </a:extLst>
            </p:cNvPr>
            <p:cNvSpPr/>
            <p:nvPr/>
          </p:nvSpPr>
          <p:spPr>
            <a:xfrm>
              <a:off x="5999200" y="1799350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9"/>
                    <a:pt x="1" y="217"/>
                  </a:cubicBezTo>
                  <a:cubicBezTo>
                    <a:pt x="1" y="338"/>
                    <a:pt x="98" y="433"/>
                    <a:pt x="216" y="433"/>
                  </a:cubicBezTo>
                  <a:lnTo>
                    <a:pt x="3156" y="433"/>
                  </a:lnTo>
                  <a:cubicBezTo>
                    <a:pt x="3277" y="433"/>
                    <a:pt x="3372" y="338"/>
                    <a:pt x="3372" y="217"/>
                  </a:cubicBezTo>
                  <a:cubicBezTo>
                    <a:pt x="3372" y="99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Google Shape;2118;p125">
              <a:extLst>
                <a:ext uri="{FF2B5EF4-FFF2-40B4-BE49-F238E27FC236}">
                  <a16:creationId xmlns:a16="http://schemas.microsoft.com/office/drawing/2014/main" id="{BA9068B1-C686-B888-6D9E-2E5CF9D9945E}"/>
                </a:ext>
              </a:extLst>
            </p:cNvPr>
            <p:cNvSpPr/>
            <p:nvPr/>
          </p:nvSpPr>
          <p:spPr>
            <a:xfrm>
              <a:off x="5999200" y="1820225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2"/>
                    <a:pt x="216" y="432"/>
                  </a:cubicBezTo>
                  <a:lnTo>
                    <a:pt x="3156" y="432"/>
                  </a:lnTo>
                  <a:cubicBezTo>
                    <a:pt x="3277" y="432"/>
                    <a:pt x="3372" y="335"/>
                    <a:pt x="3372" y="217"/>
                  </a:cubicBezTo>
                  <a:cubicBezTo>
                    <a:pt x="3372" y="96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Google Shape;2119;p125">
              <a:extLst>
                <a:ext uri="{FF2B5EF4-FFF2-40B4-BE49-F238E27FC236}">
                  <a16:creationId xmlns:a16="http://schemas.microsoft.com/office/drawing/2014/main" id="{3F93A961-01EA-E08A-1010-37EF0C594012}"/>
                </a:ext>
              </a:extLst>
            </p:cNvPr>
            <p:cNvSpPr/>
            <p:nvPr/>
          </p:nvSpPr>
          <p:spPr>
            <a:xfrm>
              <a:off x="5999200" y="1841025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8"/>
                    <a:pt x="1" y="216"/>
                  </a:cubicBezTo>
                  <a:cubicBezTo>
                    <a:pt x="1" y="337"/>
                    <a:pt x="98" y="432"/>
                    <a:pt x="216" y="432"/>
                  </a:cubicBezTo>
                  <a:lnTo>
                    <a:pt x="3156" y="432"/>
                  </a:lnTo>
                  <a:cubicBezTo>
                    <a:pt x="3277" y="432"/>
                    <a:pt x="3372" y="337"/>
                    <a:pt x="3372" y="216"/>
                  </a:cubicBezTo>
                  <a:cubicBezTo>
                    <a:pt x="3372" y="98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Google Shape;2120;p125">
              <a:extLst>
                <a:ext uri="{FF2B5EF4-FFF2-40B4-BE49-F238E27FC236}">
                  <a16:creationId xmlns:a16="http://schemas.microsoft.com/office/drawing/2014/main" id="{90D64C7B-F52B-B64F-5E54-3508E0AACB54}"/>
                </a:ext>
              </a:extLst>
            </p:cNvPr>
            <p:cNvSpPr/>
            <p:nvPr/>
          </p:nvSpPr>
          <p:spPr>
            <a:xfrm>
              <a:off x="5896425" y="1633075"/>
              <a:ext cx="30900" cy="13275"/>
            </a:xfrm>
            <a:custGeom>
              <a:avLst/>
              <a:gdLst/>
              <a:ahLst/>
              <a:cxnLst/>
              <a:rect l="l" t="t" r="r" b="b"/>
              <a:pathLst>
                <a:path w="1236" h="531" extrusionOk="0">
                  <a:moveTo>
                    <a:pt x="619" y="0"/>
                  </a:moveTo>
                  <a:cubicBezTo>
                    <a:pt x="455" y="0"/>
                    <a:pt x="291" y="42"/>
                    <a:pt x="145" y="126"/>
                  </a:cubicBezTo>
                  <a:cubicBezTo>
                    <a:pt x="38" y="183"/>
                    <a:pt x="1" y="316"/>
                    <a:pt x="61" y="419"/>
                  </a:cubicBezTo>
                  <a:cubicBezTo>
                    <a:pt x="100" y="490"/>
                    <a:pt x="174" y="530"/>
                    <a:pt x="250" y="530"/>
                  </a:cubicBezTo>
                  <a:cubicBezTo>
                    <a:pt x="286" y="530"/>
                    <a:pt x="322" y="521"/>
                    <a:pt x="355" y="503"/>
                  </a:cubicBezTo>
                  <a:cubicBezTo>
                    <a:pt x="437" y="456"/>
                    <a:pt x="528" y="433"/>
                    <a:pt x="619" y="433"/>
                  </a:cubicBezTo>
                  <a:cubicBezTo>
                    <a:pt x="707" y="433"/>
                    <a:pt x="795" y="455"/>
                    <a:pt x="876" y="497"/>
                  </a:cubicBezTo>
                  <a:cubicBezTo>
                    <a:pt x="912" y="520"/>
                    <a:pt x="952" y="531"/>
                    <a:pt x="992" y="531"/>
                  </a:cubicBezTo>
                  <a:cubicBezTo>
                    <a:pt x="1063" y="531"/>
                    <a:pt x="1132" y="496"/>
                    <a:pt x="1172" y="431"/>
                  </a:cubicBezTo>
                  <a:cubicBezTo>
                    <a:pt x="1236" y="330"/>
                    <a:pt x="1207" y="195"/>
                    <a:pt x="1106" y="131"/>
                  </a:cubicBezTo>
                  <a:cubicBezTo>
                    <a:pt x="956" y="44"/>
                    <a:pt x="787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Google Shape;2121;p125">
              <a:extLst>
                <a:ext uri="{FF2B5EF4-FFF2-40B4-BE49-F238E27FC236}">
                  <a16:creationId xmlns:a16="http://schemas.microsoft.com/office/drawing/2014/main" id="{0CF230F1-2A86-096C-466A-E895E7C69F3B}"/>
                </a:ext>
              </a:extLst>
            </p:cNvPr>
            <p:cNvSpPr/>
            <p:nvPr/>
          </p:nvSpPr>
          <p:spPr>
            <a:xfrm>
              <a:off x="5942275" y="1633075"/>
              <a:ext cx="30825" cy="13225"/>
            </a:xfrm>
            <a:custGeom>
              <a:avLst/>
              <a:gdLst/>
              <a:ahLst/>
              <a:cxnLst/>
              <a:rect l="l" t="t" r="r" b="b"/>
              <a:pathLst>
                <a:path w="1233" h="529" extrusionOk="0">
                  <a:moveTo>
                    <a:pt x="617" y="0"/>
                  </a:moveTo>
                  <a:cubicBezTo>
                    <a:pt x="449" y="0"/>
                    <a:pt x="280" y="44"/>
                    <a:pt x="130" y="131"/>
                  </a:cubicBezTo>
                  <a:cubicBezTo>
                    <a:pt x="29" y="195"/>
                    <a:pt x="0" y="327"/>
                    <a:pt x="64" y="428"/>
                  </a:cubicBezTo>
                  <a:cubicBezTo>
                    <a:pt x="106" y="493"/>
                    <a:pt x="176" y="529"/>
                    <a:pt x="248" y="529"/>
                  </a:cubicBezTo>
                  <a:cubicBezTo>
                    <a:pt x="287" y="529"/>
                    <a:pt x="327" y="518"/>
                    <a:pt x="363" y="494"/>
                  </a:cubicBezTo>
                  <a:cubicBezTo>
                    <a:pt x="442" y="452"/>
                    <a:pt x="529" y="431"/>
                    <a:pt x="616" y="431"/>
                  </a:cubicBezTo>
                  <a:cubicBezTo>
                    <a:pt x="707" y="431"/>
                    <a:pt x="799" y="454"/>
                    <a:pt x="881" y="500"/>
                  </a:cubicBezTo>
                  <a:cubicBezTo>
                    <a:pt x="915" y="520"/>
                    <a:pt x="952" y="529"/>
                    <a:pt x="988" y="529"/>
                  </a:cubicBezTo>
                  <a:cubicBezTo>
                    <a:pt x="1063" y="529"/>
                    <a:pt x="1136" y="489"/>
                    <a:pt x="1175" y="419"/>
                  </a:cubicBezTo>
                  <a:cubicBezTo>
                    <a:pt x="1233" y="316"/>
                    <a:pt x="1198" y="183"/>
                    <a:pt x="1092" y="126"/>
                  </a:cubicBezTo>
                  <a:cubicBezTo>
                    <a:pt x="945" y="42"/>
                    <a:pt x="781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279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0" name="Graphic 89">
            <a:extLst>
              <a:ext uri="{FF2B5EF4-FFF2-40B4-BE49-F238E27FC236}">
                <a16:creationId xmlns:a16="http://schemas.microsoft.com/office/drawing/2014/main" id="{C993B40E-7DFB-4020-B7EA-6F15D4B5855D}"/>
              </a:ext>
            </a:extLst>
          </p:cNvPr>
          <p:cNvSpPr/>
          <p:nvPr/>
        </p:nvSpPr>
        <p:spPr>
          <a:xfrm>
            <a:off x="4716538" y="2450823"/>
            <a:ext cx="2490020" cy="3431245"/>
          </a:xfrm>
          <a:custGeom>
            <a:avLst/>
            <a:gdLst>
              <a:gd name="connsiteX0" fmla="*/ 0 w 2085337"/>
              <a:gd name="connsiteY0" fmla="*/ 1964267 h 2873593"/>
              <a:gd name="connsiteX1" fmla="*/ 0 w 2085337"/>
              <a:gd name="connsiteY1" fmla="*/ 1932848 h 2873593"/>
              <a:gd name="connsiteX2" fmla="*/ 11572 w 2085337"/>
              <a:gd name="connsiteY2" fmla="*/ 1912795 h 2873593"/>
              <a:gd name="connsiteX3" fmla="*/ 63456 w 2085337"/>
              <a:gd name="connsiteY3" fmla="*/ 1793421 h 2873593"/>
              <a:gd name="connsiteX4" fmla="*/ 85541 w 2085337"/>
              <a:gd name="connsiteY4" fmla="*/ 1757673 h 2873593"/>
              <a:gd name="connsiteX5" fmla="*/ 96613 w 2085337"/>
              <a:gd name="connsiteY5" fmla="*/ 1755582 h 2873593"/>
              <a:gd name="connsiteX6" fmla="*/ 111925 w 2085337"/>
              <a:gd name="connsiteY6" fmla="*/ 1786324 h 2873593"/>
              <a:gd name="connsiteX7" fmla="*/ 128061 w 2085337"/>
              <a:gd name="connsiteY7" fmla="*/ 1817802 h 2873593"/>
              <a:gd name="connsiteX8" fmla="*/ 144021 w 2085337"/>
              <a:gd name="connsiteY8" fmla="*/ 1816919 h 2873593"/>
              <a:gd name="connsiteX9" fmla="*/ 156447 w 2085337"/>
              <a:gd name="connsiteY9" fmla="*/ 1808468 h 2873593"/>
              <a:gd name="connsiteX10" fmla="*/ 166312 w 2085337"/>
              <a:gd name="connsiteY10" fmla="*/ 1821395 h 2873593"/>
              <a:gd name="connsiteX11" fmla="*/ 177619 w 2085337"/>
              <a:gd name="connsiteY11" fmla="*/ 1862325 h 2873593"/>
              <a:gd name="connsiteX12" fmla="*/ 199498 w 2085337"/>
              <a:gd name="connsiteY12" fmla="*/ 1902695 h 2873593"/>
              <a:gd name="connsiteX13" fmla="*/ 208744 w 2085337"/>
              <a:gd name="connsiteY13" fmla="*/ 1887884 h 2873593"/>
              <a:gd name="connsiteX14" fmla="*/ 386245 w 2085337"/>
              <a:gd name="connsiteY14" fmla="*/ 1610148 h 2873593"/>
              <a:gd name="connsiteX15" fmla="*/ 467369 w 2085337"/>
              <a:gd name="connsiteY15" fmla="*/ 1504495 h 2873593"/>
              <a:gd name="connsiteX16" fmla="*/ 533034 w 2085337"/>
              <a:gd name="connsiteY16" fmla="*/ 1422870 h 2873593"/>
              <a:gd name="connsiteX17" fmla="*/ 602674 w 2085337"/>
              <a:gd name="connsiteY17" fmla="*/ 1322459 h 2873593"/>
              <a:gd name="connsiteX18" fmla="*/ 639983 w 2085337"/>
              <a:gd name="connsiteY18" fmla="*/ 1237095 h 2873593"/>
              <a:gd name="connsiteX19" fmla="*/ 658799 w 2085337"/>
              <a:gd name="connsiteY19" fmla="*/ 1202643 h 2873593"/>
              <a:gd name="connsiteX20" fmla="*/ 665306 w 2085337"/>
              <a:gd name="connsiteY20" fmla="*/ 1179587 h 2873593"/>
              <a:gd name="connsiteX21" fmla="*/ 662421 w 2085337"/>
              <a:gd name="connsiteY21" fmla="*/ 1171135 h 2873593"/>
              <a:gd name="connsiteX22" fmla="*/ 667338 w 2085337"/>
              <a:gd name="connsiteY22" fmla="*/ 1152555 h 2873593"/>
              <a:gd name="connsiteX23" fmla="*/ 690630 w 2085337"/>
              <a:gd name="connsiteY23" fmla="*/ 1133209 h 2873593"/>
              <a:gd name="connsiteX24" fmla="*/ 711448 w 2085337"/>
              <a:gd name="connsiteY24" fmla="*/ 1114481 h 2873593"/>
              <a:gd name="connsiteX25" fmla="*/ 684211 w 2085337"/>
              <a:gd name="connsiteY25" fmla="*/ 1106707 h 2873593"/>
              <a:gd name="connsiteX26" fmla="*/ 727290 w 2085337"/>
              <a:gd name="connsiteY26" fmla="*/ 1053233 h 2873593"/>
              <a:gd name="connsiteX27" fmla="*/ 739599 w 2085337"/>
              <a:gd name="connsiteY27" fmla="*/ 964011 h 2873593"/>
              <a:gd name="connsiteX28" fmla="*/ 722962 w 2085337"/>
              <a:gd name="connsiteY28" fmla="*/ 853824 h 2873593"/>
              <a:gd name="connsiteX29" fmla="*/ 724257 w 2085337"/>
              <a:gd name="connsiteY29" fmla="*/ 804472 h 2873593"/>
              <a:gd name="connsiteX30" fmla="*/ 711684 w 2085337"/>
              <a:gd name="connsiteY30" fmla="*/ 744196 h 2873593"/>
              <a:gd name="connsiteX31" fmla="*/ 631826 w 2085337"/>
              <a:gd name="connsiteY31" fmla="*/ 554504 h 2873593"/>
              <a:gd name="connsiteX32" fmla="*/ 615218 w 2085337"/>
              <a:gd name="connsiteY32" fmla="*/ 397438 h 2873593"/>
              <a:gd name="connsiteX33" fmla="*/ 632827 w 2085337"/>
              <a:gd name="connsiteY33" fmla="*/ 286809 h 2873593"/>
              <a:gd name="connsiteX34" fmla="*/ 665807 w 2085337"/>
              <a:gd name="connsiteY34" fmla="*/ 214077 h 2873593"/>
              <a:gd name="connsiteX35" fmla="*/ 714364 w 2085337"/>
              <a:gd name="connsiteY35" fmla="*/ 194201 h 2873593"/>
              <a:gd name="connsiteX36" fmla="*/ 817749 w 2085337"/>
              <a:gd name="connsiteY36" fmla="*/ 228241 h 2873593"/>
              <a:gd name="connsiteX37" fmla="*/ 966393 w 2085337"/>
              <a:gd name="connsiteY37" fmla="*/ 320525 h 2873593"/>
              <a:gd name="connsiteX38" fmla="*/ 1117952 w 2085337"/>
              <a:gd name="connsiteY38" fmla="*/ 219024 h 2873593"/>
              <a:gd name="connsiteX39" fmla="*/ 1117952 w 2085337"/>
              <a:gd name="connsiteY39" fmla="*/ 235455 h 2873593"/>
              <a:gd name="connsiteX40" fmla="*/ 1241420 w 2085337"/>
              <a:gd name="connsiteY40" fmla="*/ 210602 h 2873593"/>
              <a:gd name="connsiteX41" fmla="*/ 1357880 w 2085337"/>
              <a:gd name="connsiteY41" fmla="*/ 187870 h 2873593"/>
              <a:gd name="connsiteX42" fmla="*/ 1505051 w 2085337"/>
              <a:gd name="connsiteY42" fmla="*/ 211397 h 2873593"/>
              <a:gd name="connsiteX43" fmla="*/ 1568567 w 2085337"/>
              <a:gd name="connsiteY43" fmla="*/ 202328 h 2873593"/>
              <a:gd name="connsiteX44" fmla="*/ 1585734 w 2085337"/>
              <a:gd name="connsiteY44" fmla="*/ 184631 h 2873593"/>
              <a:gd name="connsiteX45" fmla="*/ 1684673 w 2085337"/>
              <a:gd name="connsiteY45" fmla="*/ 70027 h 2873593"/>
              <a:gd name="connsiteX46" fmla="*/ 1755255 w 2085337"/>
              <a:gd name="connsiteY46" fmla="*/ 13461 h 2873593"/>
              <a:gd name="connsiteX47" fmla="*/ 1851161 w 2085337"/>
              <a:gd name="connsiteY47" fmla="*/ 30716 h 2873593"/>
              <a:gd name="connsiteX48" fmla="*/ 1889294 w 2085337"/>
              <a:gd name="connsiteY48" fmla="*/ 92376 h 2873593"/>
              <a:gd name="connsiteX49" fmla="*/ 1940442 w 2085337"/>
              <a:gd name="connsiteY49" fmla="*/ 289930 h 2873593"/>
              <a:gd name="connsiteX50" fmla="*/ 1940265 w 2085337"/>
              <a:gd name="connsiteY50" fmla="*/ 399441 h 2873593"/>
              <a:gd name="connsiteX51" fmla="*/ 1921125 w 2085337"/>
              <a:gd name="connsiteY51" fmla="*/ 475264 h 2873593"/>
              <a:gd name="connsiteX52" fmla="*/ 1922686 w 2085337"/>
              <a:gd name="connsiteY52" fmla="*/ 486896 h 2873593"/>
              <a:gd name="connsiteX53" fmla="*/ 1961732 w 2085337"/>
              <a:gd name="connsiteY53" fmla="*/ 562543 h 2873593"/>
              <a:gd name="connsiteX54" fmla="*/ 1977250 w 2085337"/>
              <a:gd name="connsiteY54" fmla="*/ 661011 h 2873593"/>
              <a:gd name="connsiteX55" fmla="*/ 1983257 w 2085337"/>
              <a:gd name="connsiteY55" fmla="*/ 679709 h 2873593"/>
              <a:gd name="connsiteX56" fmla="*/ 1995595 w 2085337"/>
              <a:gd name="connsiteY56" fmla="*/ 739956 h 2873593"/>
              <a:gd name="connsiteX57" fmla="*/ 1972421 w 2085337"/>
              <a:gd name="connsiteY57" fmla="*/ 852852 h 2873593"/>
              <a:gd name="connsiteX58" fmla="*/ 1958434 w 2085337"/>
              <a:gd name="connsiteY58" fmla="*/ 939041 h 2873593"/>
              <a:gd name="connsiteX59" fmla="*/ 1961437 w 2085337"/>
              <a:gd name="connsiteY59" fmla="*/ 951349 h 2873593"/>
              <a:gd name="connsiteX60" fmla="*/ 1981637 w 2085337"/>
              <a:gd name="connsiteY60" fmla="*/ 1007886 h 2873593"/>
              <a:gd name="connsiteX61" fmla="*/ 1997774 w 2085337"/>
              <a:gd name="connsiteY61" fmla="*/ 1082002 h 2873593"/>
              <a:gd name="connsiteX62" fmla="*/ 2042797 w 2085337"/>
              <a:gd name="connsiteY62" fmla="*/ 1251465 h 2873593"/>
              <a:gd name="connsiteX63" fmla="*/ 2070005 w 2085337"/>
              <a:gd name="connsiteY63" fmla="*/ 1359738 h 2873593"/>
              <a:gd name="connsiteX64" fmla="*/ 2082402 w 2085337"/>
              <a:gd name="connsiteY64" fmla="*/ 1409561 h 2873593"/>
              <a:gd name="connsiteX65" fmla="*/ 2067767 w 2085337"/>
              <a:gd name="connsiteY65" fmla="*/ 1562534 h 2873593"/>
              <a:gd name="connsiteX66" fmla="*/ 2036760 w 2085337"/>
              <a:gd name="connsiteY66" fmla="*/ 1756407 h 2873593"/>
              <a:gd name="connsiteX67" fmla="*/ 2030400 w 2085337"/>
              <a:gd name="connsiteY67" fmla="*/ 1828933 h 2873593"/>
              <a:gd name="connsiteX68" fmla="*/ 2019476 w 2085337"/>
              <a:gd name="connsiteY68" fmla="*/ 1852313 h 2873593"/>
              <a:gd name="connsiteX69" fmla="*/ 2001837 w 2085337"/>
              <a:gd name="connsiteY69" fmla="*/ 1879933 h 2873593"/>
              <a:gd name="connsiteX70" fmla="*/ 1990795 w 2085337"/>
              <a:gd name="connsiteY70" fmla="*/ 1933673 h 2873593"/>
              <a:gd name="connsiteX71" fmla="*/ 1960200 w 2085337"/>
              <a:gd name="connsiteY71" fmla="*/ 2155756 h 2873593"/>
              <a:gd name="connsiteX72" fmla="*/ 1954311 w 2085337"/>
              <a:gd name="connsiteY72" fmla="*/ 2322509 h 2873593"/>
              <a:gd name="connsiteX73" fmla="*/ 1965913 w 2085337"/>
              <a:gd name="connsiteY73" fmla="*/ 2420476 h 2873593"/>
              <a:gd name="connsiteX74" fmla="*/ 1994122 w 2085337"/>
              <a:gd name="connsiteY74" fmla="*/ 2564203 h 2873593"/>
              <a:gd name="connsiteX75" fmla="*/ 2029929 w 2085337"/>
              <a:gd name="connsiteY75" fmla="*/ 2680927 h 2873593"/>
              <a:gd name="connsiteX76" fmla="*/ 2007697 w 2085337"/>
              <a:gd name="connsiteY76" fmla="*/ 2735697 h 2873593"/>
              <a:gd name="connsiteX77" fmla="*/ 1984552 w 2085337"/>
              <a:gd name="connsiteY77" fmla="*/ 2751775 h 2873593"/>
              <a:gd name="connsiteX78" fmla="*/ 1971007 w 2085337"/>
              <a:gd name="connsiteY78" fmla="*/ 2765173 h 2873593"/>
              <a:gd name="connsiteX79" fmla="*/ 1875366 w 2085337"/>
              <a:gd name="connsiteY79" fmla="*/ 2763288 h 2873593"/>
              <a:gd name="connsiteX80" fmla="*/ 1853016 w 2085337"/>
              <a:gd name="connsiteY80" fmla="*/ 2758371 h 2873593"/>
              <a:gd name="connsiteX81" fmla="*/ 1771156 w 2085337"/>
              <a:gd name="connsiteY81" fmla="*/ 2731280 h 2873593"/>
              <a:gd name="connsiteX82" fmla="*/ 1737617 w 2085337"/>
              <a:gd name="connsiteY82" fmla="*/ 2694090 h 2873593"/>
              <a:gd name="connsiteX83" fmla="*/ 1713942 w 2085337"/>
              <a:gd name="connsiteY83" fmla="*/ 2638760 h 2873593"/>
              <a:gd name="connsiteX84" fmla="*/ 1718772 w 2085337"/>
              <a:gd name="connsiteY84" fmla="*/ 2574332 h 2873593"/>
              <a:gd name="connsiteX85" fmla="*/ 1710026 w 2085337"/>
              <a:gd name="connsiteY85" fmla="*/ 2489645 h 2873593"/>
              <a:gd name="connsiteX86" fmla="*/ 1656758 w 2085337"/>
              <a:gd name="connsiteY86" fmla="*/ 2317974 h 2873593"/>
              <a:gd name="connsiteX87" fmla="*/ 1637147 w 2085337"/>
              <a:gd name="connsiteY87" fmla="*/ 2312644 h 2873593"/>
              <a:gd name="connsiteX88" fmla="*/ 1602665 w 2085337"/>
              <a:gd name="connsiteY88" fmla="*/ 2335112 h 2873593"/>
              <a:gd name="connsiteX89" fmla="*/ 1576988 w 2085337"/>
              <a:gd name="connsiteY89" fmla="*/ 2368268 h 2873593"/>
              <a:gd name="connsiteX90" fmla="*/ 1574191 w 2085337"/>
              <a:gd name="connsiteY90" fmla="*/ 2380430 h 2873593"/>
              <a:gd name="connsiteX91" fmla="*/ 1564533 w 2085337"/>
              <a:gd name="connsiteY91" fmla="*/ 2368327 h 2873593"/>
              <a:gd name="connsiteX92" fmla="*/ 1557554 w 2085337"/>
              <a:gd name="connsiteY92" fmla="*/ 2379811 h 2873593"/>
              <a:gd name="connsiteX93" fmla="*/ 1527725 w 2085337"/>
              <a:gd name="connsiteY93" fmla="*/ 2419917 h 2873593"/>
              <a:gd name="connsiteX94" fmla="*/ 1479669 w 2085337"/>
              <a:gd name="connsiteY94" fmla="*/ 2462790 h 2873593"/>
              <a:gd name="connsiteX95" fmla="*/ 1474663 w 2085337"/>
              <a:gd name="connsiteY95" fmla="*/ 2474098 h 2873593"/>
              <a:gd name="connsiteX96" fmla="*/ 1488002 w 2085337"/>
              <a:gd name="connsiteY96" fmla="*/ 2580840 h 2873593"/>
              <a:gd name="connsiteX97" fmla="*/ 1503432 w 2085337"/>
              <a:gd name="connsiteY97" fmla="*/ 2622182 h 2873593"/>
              <a:gd name="connsiteX98" fmla="*/ 1557289 w 2085337"/>
              <a:gd name="connsiteY98" fmla="*/ 2665056 h 2873593"/>
              <a:gd name="connsiteX99" fmla="*/ 1579638 w 2085337"/>
              <a:gd name="connsiteY99" fmla="*/ 2677806 h 2873593"/>
              <a:gd name="connsiteX100" fmla="*/ 1595451 w 2085337"/>
              <a:gd name="connsiteY100" fmla="*/ 2706840 h 2873593"/>
              <a:gd name="connsiteX101" fmla="*/ 1594803 w 2085337"/>
              <a:gd name="connsiteY101" fmla="*/ 2785255 h 2873593"/>
              <a:gd name="connsiteX102" fmla="*/ 1541093 w 2085337"/>
              <a:gd name="connsiteY102" fmla="*/ 2841998 h 2873593"/>
              <a:gd name="connsiteX103" fmla="*/ 1536706 w 2085337"/>
              <a:gd name="connsiteY103" fmla="*/ 2856780 h 2873593"/>
              <a:gd name="connsiteX104" fmla="*/ 1524869 w 2085337"/>
              <a:gd name="connsiteY104" fmla="*/ 2864259 h 2873593"/>
              <a:gd name="connsiteX105" fmla="*/ 1467213 w 2085337"/>
              <a:gd name="connsiteY105" fmla="*/ 2863287 h 2873593"/>
              <a:gd name="connsiteX106" fmla="*/ 1404905 w 2085337"/>
              <a:gd name="connsiteY106" fmla="*/ 2873593 h 2873593"/>
              <a:gd name="connsiteX107" fmla="*/ 1380229 w 2085337"/>
              <a:gd name="connsiteY107" fmla="*/ 2873593 h 2873593"/>
              <a:gd name="connsiteX108" fmla="*/ 1214447 w 2085337"/>
              <a:gd name="connsiteY108" fmla="*/ 2613820 h 2873593"/>
              <a:gd name="connsiteX109" fmla="*/ 1219777 w 2085337"/>
              <a:gd name="connsiteY109" fmla="*/ 2635227 h 2873593"/>
              <a:gd name="connsiteX110" fmla="*/ 1224989 w 2085337"/>
              <a:gd name="connsiteY110" fmla="*/ 2669355 h 2873593"/>
              <a:gd name="connsiteX111" fmla="*/ 1195867 w 2085337"/>
              <a:gd name="connsiteY111" fmla="*/ 2709284 h 2873593"/>
              <a:gd name="connsiteX112" fmla="*/ 1158264 w 2085337"/>
              <a:gd name="connsiteY112" fmla="*/ 2715232 h 2873593"/>
              <a:gd name="connsiteX113" fmla="*/ 1125196 w 2085337"/>
              <a:gd name="connsiteY113" fmla="*/ 2715379 h 2873593"/>
              <a:gd name="connsiteX114" fmla="*/ 970987 w 2085337"/>
              <a:gd name="connsiteY114" fmla="*/ 2710609 h 2873593"/>
              <a:gd name="connsiteX115" fmla="*/ 831677 w 2085337"/>
              <a:gd name="connsiteY115" fmla="*/ 2732929 h 2873593"/>
              <a:gd name="connsiteX116" fmla="*/ 777408 w 2085337"/>
              <a:gd name="connsiteY116" fmla="*/ 2731045 h 2873593"/>
              <a:gd name="connsiteX117" fmla="*/ 642427 w 2085337"/>
              <a:gd name="connsiteY117" fmla="*/ 2696239 h 2873593"/>
              <a:gd name="connsiteX118" fmla="*/ 629117 w 2085337"/>
              <a:gd name="connsiteY118" fmla="*/ 2695120 h 2873593"/>
              <a:gd name="connsiteX119" fmla="*/ 568399 w 2085337"/>
              <a:gd name="connsiteY119" fmla="*/ 2691940 h 2873593"/>
              <a:gd name="connsiteX120" fmla="*/ 427970 w 2085337"/>
              <a:gd name="connsiteY120" fmla="*/ 2697034 h 2873593"/>
              <a:gd name="connsiteX121" fmla="*/ 373789 w 2085337"/>
              <a:gd name="connsiteY121" fmla="*/ 2702982 h 2873593"/>
              <a:gd name="connsiteX122" fmla="*/ 287100 w 2085337"/>
              <a:gd name="connsiteY122" fmla="*/ 2671240 h 2873593"/>
              <a:gd name="connsiteX123" fmla="*/ 230593 w 2085337"/>
              <a:gd name="connsiteY123" fmla="*/ 2621623 h 2873593"/>
              <a:gd name="connsiteX124" fmla="*/ 182566 w 2085337"/>
              <a:gd name="connsiteY124" fmla="*/ 2561111 h 2873593"/>
              <a:gd name="connsiteX125" fmla="*/ 134333 w 2085337"/>
              <a:gd name="connsiteY125" fmla="*/ 2497890 h 2873593"/>
              <a:gd name="connsiteX126" fmla="*/ 41342 w 2085337"/>
              <a:gd name="connsiteY126" fmla="*/ 2138618 h 2873593"/>
              <a:gd name="connsiteX127" fmla="*/ 41961 w 2085337"/>
              <a:gd name="connsiteY127" fmla="*/ 2117299 h 2873593"/>
              <a:gd name="connsiteX128" fmla="*/ 27267 w 2085337"/>
              <a:gd name="connsiteY128" fmla="*/ 2050486 h 2873593"/>
              <a:gd name="connsiteX129" fmla="*/ 17874 w 2085337"/>
              <a:gd name="connsiteY129" fmla="*/ 2027753 h 2873593"/>
              <a:gd name="connsiteX130" fmla="*/ 0 w 2085337"/>
              <a:gd name="connsiteY130" fmla="*/ 1964267 h 2873593"/>
              <a:gd name="connsiteX131" fmla="*/ 1474103 w 2085337"/>
              <a:gd name="connsiteY131" fmla="*/ 2434934 h 2873593"/>
              <a:gd name="connsiteX132" fmla="*/ 1480729 w 2085337"/>
              <a:gd name="connsiteY132" fmla="*/ 2429339 h 2873593"/>
              <a:gd name="connsiteX133" fmla="*/ 1559644 w 2085337"/>
              <a:gd name="connsiteY133" fmla="*/ 2353221 h 2873593"/>
              <a:gd name="connsiteX134" fmla="*/ 1593125 w 2085337"/>
              <a:gd name="connsiteY134" fmla="*/ 2301102 h 2873593"/>
              <a:gd name="connsiteX135" fmla="*/ 1607436 w 2085337"/>
              <a:gd name="connsiteY135" fmla="*/ 2269653 h 2873593"/>
              <a:gd name="connsiteX136" fmla="*/ 1622012 w 2085337"/>
              <a:gd name="connsiteY136" fmla="*/ 2256314 h 2873593"/>
              <a:gd name="connsiteX137" fmla="*/ 1624956 w 2085337"/>
              <a:gd name="connsiteY137" fmla="*/ 2258316 h 2873593"/>
              <a:gd name="connsiteX138" fmla="*/ 1627636 w 2085337"/>
              <a:gd name="connsiteY138" fmla="*/ 2292474 h 2873593"/>
              <a:gd name="connsiteX139" fmla="*/ 1649102 w 2085337"/>
              <a:gd name="connsiteY139" fmla="*/ 2249806 h 2873593"/>
              <a:gd name="connsiteX140" fmla="*/ 1653077 w 2085337"/>
              <a:gd name="connsiteY140" fmla="*/ 2250984 h 2873593"/>
              <a:gd name="connsiteX141" fmla="*/ 1656228 w 2085337"/>
              <a:gd name="connsiteY141" fmla="*/ 2270448 h 2873593"/>
              <a:gd name="connsiteX142" fmla="*/ 1660380 w 2085337"/>
              <a:gd name="connsiteY142" fmla="*/ 2279164 h 2873593"/>
              <a:gd name="connsiteX143" fmla="*/ 1669361 w 2085337"/>
              <a:gd name="connsiteY143" fmla="*/ 2274011 h 2873593"/>
              <a:gd name="connsiteX144" fmla="*/ 1676928 w 2085337"/>
              <a:gd name="connsiteY144" fmla="*/ 2264323 h 2873593"/>
              <a:gd name="connsiteX145" fmla="*/ 1696540 w 2085337"/>
              <a:gd name="connsiteY145" fmla="*/ 2237174 h 2873593"/>
              <a:gd name="connsiteX146" fmla="*/ 1698925 w 2085337"/>
              <a:gd name="connsiteY146" fmla="*/ 2261555 h 2873593"/>
              <a:gd name="connsiteX147" fmla="*/ 1683907 w 2085337"/>
              <a:gd name="connsiteY147" fmla="*/ 2318092 h 2873593"/>
              <a:gd name="connsiteX148" fmla="*/ 1731816 w 2085337"/>
              <a:gd name="connsiteY148" fmla="*/ 2516147 h 2873593"/>
              <a:gd name="connsiteX149" fmla="*/ 1737617 w 2085337"/>
              <a:gd name="connsiteY149" fmla="*/ 2571329 h 2873593"/>
              <a:gd name="connsiteX150" fmla="*/ 1728253 w 2085337"/>
              <a:gd name="connsiteY150" fmla="*/ 2645769 h 2873593"/>
              <a:gd name="connsiteX151" fmla="*/ 1730992 w 2085337"/>
              <a:gd name="connsiteY151" fmla="*/ 2665527 h 2873593"/>
              <a:gd name="connsiteX152" fmla="*/ 1751251 w 2085337"/>
              <a:gd name="connsiteY152" fmla="*/ 2678424 h 2873593"/>
              <a:gd name="connsiteX153" fmla="*/ 1769007 w 2085337"/>
              <a:gd name="connsiteY153" fmla="*/ 2667235 h 2873593"/>
              <a:gd name="connsiteX154" fmla="*/ 1796274 w 2085337"/>
              <a:gd name="connsiteY154" fmla="*/ 2634049 h 2873593"/>
              <a:gd name="connsiteX155" fmla="*/ 1846833 w 2085337"/>
              <a:gd name="connsiteY155" fmla="*/ 2657606 h 2873593"/>
              <a:gd name="connsiteX156" fmla="*/ 1807846 w 2085337"/>
              <a:gd name="connsiteY156" fmla="*/ 2649126 h 2873593"/>
              <a:gd name="connsiteX157" fmla="*/ 1784289 w 2085337"/>
              <a:gd name="connsiteY157" fmla="*/ 2685462 h 2873593"/>
              <a:gd name="connsiteX158" fmla="*/ 1829401 w 2085337"/>
              <a:gd name="connsiteY158" fmla="*/ 2739260 h 2873593"/>
              <a:gd name="connsiteX159" fmla="*/ 1854312 w 2085337"/>
              <a:gd name="connsiteY159" fmla="*/ 2724832 h 2873593"/>
              <a:gd name="connsiteX160" fmla="*/ 1858729 w 2085337"/>
              <a:gd name="connsiteY160" fmla="*/ 2690409 h 2873593"/>
              <a:gd name="connsiteX161" fmla="*/ 1916208 w 2085337"/>
              <a:gd name="connsiteY161" fmla="*/ 2644768 h 2873593"/>
              <a:gd name="connsiteX162" fmla="*/ 1931608 w 2085337"/>
              <a:gd name="connsiteY162" fmla="*/ 2651628 h 2873593"/>
              <a:gd name="connsiteX163" fmla="*/ 1908464 w 2085337"/>
              <a:gd name="connsiteY163" fmla="*/ 2664467 h 2873593"/>
              <a:gd name="connsiteX164" fmla="*/ 1888970 w 2085337"/>
              <a:gd name="connsiteY164" fmla="*/ 2711110 h 2873593"/>
              <a:gd name="connsiteX165" fmla="*/ 1897804 w 2085337"/>
              <a:gd name="connsiteY165" fmla="*/ 2735491 h 2873593"/>
              <a:gd name="connsiteX166" fmla="*/ 1949011 w 2085337"/>
              <a:gd name="connsiteY166" fmla="*/ 2735992 h 2873593"/>
              <a:gd name="connsiteX167" fmla="*/ 1959405 w 2085337"/>
              <a:gd name="connsiteY167" fmla="*/ 2684255 h 2873593"/>
              <a:gd name="connsiteX168" fmla="*/ 1961290 w 2085337"/>
              <a:gd name="connsiteY168" fmla="*/ 2669856 h 2873593"/>
              <a:gd name="connsiteX169" fmla="*/ 1965530 w 2085337"/>
              <a:gd name="connsiteY169" fmla="*/ 2669296 h 2873593"/>
              <a:gd name="connsiteX170" fmla="*/ 1970212 w 2085337"/>
              <a:gd name="connsiteY170" fmla="*/ 2683931 h 2873593"/>
              <a:gd name="connsiteX171" fmla="*/ 1971272 w 2085337"/>
              <a:gd name="connsiteY171" fmla="*/ 2706192 h 2873593"/>
              <a:gd name="connsiteX172" fmla="*/ 1982403 w 2085337"/>
              <a:gd name="connsiteY172" fmla="*/ 2716263 h 2873593"/>
              <a:gd name="connsiteX173" fmla="*/ 1994623 w 2085337"/>
              <a:gd name="connsiteY173" fmla="*/ 2709814 h 2873593"/>
              <a:gd name="connsiteX174" fmla="*/ 2002780 w 2085337"/>
              <a:gd name="connsiteY174" fmla="*/ 2667264 h 2873593"/>
              <a:gd name="connsiteX175" fmla="*/ 1972008 w 2085337"/>
              <a:gd name="connsiteY175" fmla="*/ 2575068 h 2873593"/>
              <a:gd name="connsiteX176" fmla="*/ 1965795 w 2085337"/>
              <a:gd name="connsiteY176" fmla="*/ 2555987 h 2873593"/>
              <a:gd name="connsiteX177" fmla="*/ 1956314 w 2085337"/>
              <a:gd name="connsiteY177" fmla="*/ 2481783 h 2873593"/>
              <a:gd name="connsiteX178" fmla="*/ 1918534 w 2085337"/>
              <a:gd name="connsiteY178" fmla="*/ 2262615 h 2873593"/>
              <a:gd name="connsiteX179" fmla="*/ 1902987 w 2085337"/>
              <a:gd name="connsiteY179" fmla="*/ 2243299 h 2873593"/>
              <a:gd name="connsiteX180" fmla="*/ 1856845 w 2085337"/>
              <a:gd name="connsiteY180" fmla="*/ 2251455 h 2873593"/>
              <a:gd name="connsiteX181" fmla="*/ 1830696 w 2085337"/>
              <a:gd name="connsiteY181" fmla="*/ 2266502 h 2873593"/>
              <a:gd name="connsiteX182" fmla="*/ 1800485 w 2085337"/>
              <a:gd name="connsiteY182" fmla="*/ 2249070 h 2873593"/>
              <a:gd name="connsiteX183" fmla="*/ 1798512 w 2085337"/>
              <a:gd name="connsiteY183" fmla="*/ 2215502 h 2873593"/>
              <a:gd name="connsiteX184" fmla="*/ 1768594 w 2085337"/>
              <a:gd name="connsiteY184" fmla="*/ 2150396 h 2873593"/>
              <a:gd name="connsiteX185" fmla="*/ 1737382 w 2085337"/>
              <a:gd name="connsiteY185" fmla="*/ 2116975 h 2873593"/>
              <a:gd name="connsiteX186" fmla="*/ 1741828 w 2085337"/>
              <a:gd name="connsiteY186" fmla="*/ 2085291 h 2873593"/>
              <a:gd name="connsiteX187" fmla="*/ 1786674 w 2085337"/>
              <a:gd name="connsiteY187" fmla="*/ 1988766 h 2873593"/>
              <a:gd name="connsiteX188" fmla="*/ 1805137 w 2085337"/>
              <a:gd name="connsiteY188" fmla="*/ 1937589 h 2873593"/>
              <a:gd name="connsiteX189" fmla="*/ 1821568 w 2085337"/>
              <a:gd name="connsiteY189" fmla="*/ 1906759 h 2873593"/>
              <a:gd name="connsiteX190" fmla="*/ 1842916 w 2085337"/>
              <a:gd name="connsiteY190" fmla="*/ 1868126 h 2873593"/>
              <a:gd name="connsiteX191" fmla="*/ 1876632 w 2085337"/>
              <a:gd name="connsiteY191" fmla="*/ 1841271 h 2873593"/>
              <a:gd name="connsiteX192" fmla="*/ 1860967 w 2085337"/>
              <a:gd name="connsiteY192" fmla="*/ 1843008 h 2873593"/>
              <a:gd name="connsiteX193" fmla="*/ 1929841 w 2085337"/>
              <a:gd name="connsiteY193" fmla="*/ 1744805 h 2873593"/>
              <a:gd name="connsiteX194" fmla="*/ 1906049 w 2085337"/>
              <a:gd name="connsiteY194" fmla="*/ 1753668 h 2873593"/>
              <a:gd name="connsiteX195" fmla="*/ 1907992 w 2085337"/>
              <a:gd name="connsiteY195" fmla="*/ 1745306 h 2873593"/>
              <a:gd name="connsiteX196" fmla="*/ 1969711 w 2085337"/>
              <a:gd name="connsiteY196" fmla="*/ 1684588 h 2873593"/>
              <a:gd name="connsiteX197" fmla="*/ 1967120 w 2085337"/>
              <a:gd name="connsiteY197" fmla="*/ 1648575 h 2873593"/>
              <a:gd name="connsiteX198" fmla="*/ 1980695 w 2085337"/>
              <a:gd name="connsiteY198" fmla="*/ 1604730 h 2873593"/>
              <a:gd name="connsiteX199" fmla="*/ 1981254 w 2085337"/>
              <a:gd name="connsiteY199" fmla="*/ 1569954 h 2873593"/>
              <a:gd name="connsiteX200" fmla="*/ 1949394 w 2085337"/>
              <a:gd name="connsiteY200" fmla="*/ 1588122 h 2873593"/>
              <a:gd name="connsiteX201" fmla="*/ 1937939 w 2085337"/>
              <a:gd name="connsiteY201" fmla="*/ 1598075 h 2873593"/>
              <a:gd name="connsiteX202" fmla="*/ 1916591 w 2085337"/>
              <a:gd name="connsiteY202" fmla="*/ 1619129 h 2873593"/>
              <a:gd name="connsiteX203" fmla="*/ 1860908 w 2085337"/>
              <a:gd name="connsiteY203" fmla="*/ 1681584 h 2873593"/>
              <a:gd name="connsiteX204" fmla="*/ 1847716 w 2085337"/>
              <a:gd name="connsiteY204" fmla="*/ 1686973 h 2873593"/>
              <a:gd name="connsiteX205" fmla="*/ 1848747 w 2085337"/>
              <a:gd name="connsiteY205" fmla="*/ 1670365 h 2873593"/>
              <a:gd name="connsiteX206" fmla="*/ 1740679 w 2085337"/>
              <a:gd name="connsiteY206" fmla="*/ 1746219 h 2873593"/>
              <a:gd name="connsiteX207" fmla="*/ 1737382 w 2085337"/>
              <a:gd name="connsiteY207" fmla="*/ 1738651 h 2873593"/>
              <a:gd name="connsiteX208" fmla="*/ 1691092 w 2085337"/>
              <a:gd name="connsiteY208" fmla="*/ 1775370 h 2873593"/>
              <a:gd name="connsiteX209" fmla="*/ 1603490 w 2085337"/>
              <a:gd name="connsiteY209" fmla="*/ 1818980 h 2873593"/>
              <a:gd name="connsiteX210" fmla="*/ 1581935 w 2085337"/>
              <a:gd name="connsiteY210" fmla="*/ 1820276 h 2873593"/>
              <a:gd name="connsiteX211" fmla="*/ 1588708 w 2085337"/>
              <a:gd name="connsiteY211" fmla="*/ 1807702 h 2873593"/>
              <a:gd name="connsiteX212" fmla="*/ 1545304 w 2085337"/>
              <a:gd name="connsiteY212" fmla="*/ 1836412 h 2873593"/>
              <a:gd name="connsiteX213" fmla="*/ 1543449 w 2085337"/>
              <a:gd name="connsiteY213" fmla="*/ 1829934 h 2873593"/>
              <a:gd name="connsiteX214" fmla="*/ 1541064 w 2085337"/>
              <a:gd name="connsiteY214" fmla="*/ 1814828 h 2873593"/>
              <a:gd name="connsiteX215" fmla="*/ 1534821 w 2085337"/>
              <a:gd name="connsiteY215" fmla="*/ 1830523 h 2873593"/>
              <a:gd name="connsiteX216" fmla="*/ 1513031 w 2085337"/>
              <a:gd name="connsiteY216" fmla="*/ 1837943 h 2873593"/>
              <a:gd name="connsiteX217" fmla="*/ 1449575 w 2085337"/>
              <a:gd name="connsiteY217" fmla="*/ 1800046 h 2873593"/>
              <a:gd name="connsiteX218" fmla="*/ 1403227 w 2085337"/>
              <a:gd name="connsiteY218" fmla="*/ 1780347 h 2873593"/>
              <a:gd name="connsiteX219" fmla="*/ 1414328 w 2085337"/>
              <a:gd name="connsiteY219" fmla="*/ 1814651 h 2873593"/>
              <a:gd name="connsiteX220" fmla="*/ 1409705 w 2085337"/>
              <a:gd name="connsiteY220" fmla="*/ 1825929 h 2873593"/>
              <a:gd name="connsiteX221" fmla="*/ 1398810 w 2085337"/>
              <a:gd name="connsiteY221" fmla="*/ 1823220 h 2873593"/>
              <a:gd name="connsiteX222" fmla="*/ 1385147 w 2085337"/>
              <a:gd name="connsiteY222" fmla="*/ 1809999 h 2873593"/>
              <a:gd name="connsiteX223" fmla="*/ 1294335 w 2085337"/>
              <a:gd name="connsiteY223" fmla="*/ 1747750 h 2873593"/>
              <a:gd name="connsiteX224" fmla="*/ 1246926 w 2085337"/>
              <a:gd name="connsiteY224" fmla="*/ 1733380 h 2873593"/>
              <a:gd name="connsiteX225" fmla="*/ 1245219 w 2085337"/>
              <a:gd name="connsiteY225" fmla="*/ 1736678 h 2873593"/>
              <a:gd name="connsiteX226" fmla="*/ 1255701 w 2085337"/>
              <a:gd name="connsiteY226" fmla="*/ 1749163 h 2873593"/>
              <a:gd name="connsiteX227" fmla="*/ 1259588 w 2085337"/>
              <a:gd name="connsiteY227" fmla="*/ 1757850 h 2873593"/>
              <a:gd name="connsiteX228" fmla="*/ 1249842 w 2085337"/>
              <a:gd name="connsiteY228" fmla="*/ 1761737 h 2873593"/>
              <a:gd name="connsiteX229" fmla="*/ 1228258 w 2085337"/>
              <a:gd name="connsiteY229" fmla="*/ 1756613 h 2873593"/>
              <a:gd name="connsiteX230" fmla="*/ 1201226 w 2085337"/>
              <a:gd name="connsiteY230" fmla="*/ 1744422 h 2873593"/>
              <a:gd name="connsiteX231" fmla="*/ 1199459 w 2085337"/>
              <a:gd name="connsiteY231" fmla="*/ 1761265 h 2873593"/>
              <a:gd name="connsiteX232" fmla="*/ 1173282 w 2085337"/>
              <a:gd name="connsiteY232" fmla="*/ 1732555 h 2873593"/>
              <a:gd name="connsiteX233" fmla="*/ 1173282 w 2085337"/>
              <a:gd name="connsiteY233" fmla="*/ 1747514 h 2873593"/>
              <a:gd name="connsiteX234" fmla="*/ 1161327 w 2085337"/>
              <a:gd name="connsiteY234" fmla="*/ 1734617 h 2873593"/>
              <a:gd name="connsiteX235" fmla="*/ 1131733 w 2085337"/>
              <a:gd name="connsiteY235" fmla="*/ 1739034 h 2873593"/>
              <a:gd name="connsiteX236" fmla="*/ 1096309 w 2085337"/>
              <a:gd name="connsiteY236" fmla="*/ 1705995 h 2873593"/>
              <a:gd name="connsiteX237" fmla="*/ 1097664 w 2085337"/>
              <a:gd name="connsiteY237" fmla="*/ 1725076 h 2873593"/>
              <a:gd name="connsiteX238" fmla="*/ 994279 w 2085337"/>
              <a:gd name="connsiteY238" fmla="*/ 1664211 h 2873593"/>
              <a:gd name="connsiteX239" fmla="*/ 996163 w 2085337"/>
              <a:gd name="connsiteY239" fmla="*/ 1687120 h 2873593"/>
              <a:gd name="connsiteX240" fmla="*/ 906087 w 2085337"/>
              <a:gd name="connsiteY240" fmla="*/ 1643481 h 2873593"/>
              <a:gd name="connsiteX241" fmla="*/ 903908 w 2085337"/>
              <a:gd name="connsiteY241" fmla="*/ 1646867 h 2873593"/>
              <a:gd name="connsiteX242" fmla="*/ 911417 w 2085337"/>
              <a:gd name="connsiteY242" fmla="*/ 1657615 h 2873593"/>
              <a:gd name="connsiteX243" fmla="*/ 956381 w 2085337"/>
              <a:gd name="connsiteY243" fmla="*/ 1707703 h 2873593"/>
              <a:gd name="connsiteX244" fmla="*/ 971163 w 2085337"/>
              <a:gd name="connsiteY244" fmla="*/ 1729935 h 2873593"/>
              <a:gd name="connsiteX245" fmla="*/ 979555 w 2085337"/>
              <a:gd name="connsiteY245" fmla="*/ 1739446 h 2873593"/>
              <a:gd name="connsiteX246" fmla="*/ 1006145 w 2085337"/>
              <a:gd name="connsiteY246" fmla="*/ 1768244 h 2873593"/>
              <a:gd name="connsiteX247" fmla="*/ 994809 w 2085337"/>
              <a:gd name="connsiteY247" fmla="*/ 1784351 h 2873593"/>
              <a:gd name="connsiteX248" fmla="*/ 986888 w 2085337"/>
              <a:gd name="connsiteY248" fmla="*/ 1784351 h 2873593"/>
              <a:gd name="connsiteX249" fmla="*/ 1053554 w 2085337"/>
              <a:gd name="connsiteY249" fmla="*/ 1824987 h 2873593"/>
              <a:gd name="connsiteX250" fmla="*/ 1036151 w 2085337"/>
              <a:gd name="connsiteY250" fmla="*/ 1839209 h 2873593"/>
              <a:gd name="connsiteX251" fmla="*/ 1063065 w 2085337"/>
              <a:gd name="connsiteY251" fmla="*/ 1848220 h 2873593"/>
              <a:gd name="connsiteX252" fmla="*/ 1109501 w 2085337"/>
              <a:gd name="connsiteY252" fmla="*/ 1870305 h 2873593"/>
              <a:gd name="connsiteX253" fmla="*/ 1241391 w 2085337"/>
              <a:gd name="connsiteY253" fmla="*/ 1963590 h 2873593"/>
              <a:gd name="connsiteX254" fmla="*/ 1357850 w 2085337"/>
              <a:gd name="connsiteY254" fmla="*/ 2076663 h 2873593"/>
              <a:gd name="connsiteX255" fmla="*/ 1358557 w 2085337"/>
              <a:gd name="connsiteY255" fmla="*/ 2077488 h 2873593"/>
              <a:gd name="connsiteX256" fmla="*/ 1358203 w 2085337"/>
              <a:gd name="connsiteY256" fmla="*/ 2078813 h 2873593"/>
              <a:gd name="connsiteX257" fmla="*/ 1348633 w 2085337"/>
              <a:gd name="connsiteY257" fmla="*/ 2082287 h 2873593"/>
              <a:gd name="connsiteX258" fmla="*/ 1404139 w 2085337"/>
              <a:gd name="connsiteY258" fmla="*/ 2089207 h 2873593"/>
              <a:gd name="connsiteX259" fmla="*/ 1419569 w 2085337"/>
              <a:gd name="connsiteY259" fmla="*/ 2093948 h 2873593"/>
              <a:gd name="connsiteX260" fmla="*/ 1421954 w 2085337"/>
              <a:gd name="connsiteY260" fmla="*/ 2109849 h 2873593"/>
              <a:gd name="connsiteX261" fmla="*/ 1407850 w 2085337"/>
              <a:gd name="connsiteY261" fmla="*/ 2128488 h 2873593"/>
              <a:gd name="connsiteX262" fmla="*/ 1381878 w 2085337"/>
              <a:gd name="connsiteY262" fmla="*/ 2172481 h 2873593"/>
              <a:gd name="connsiteX263" fmla="*/ 1367302 w 2085337"/>
              <a:gd name="connsiteY263" fmla="*/ 2220655 h 2873593"/>
              <a:gd name="connsiteX264" fmla="*/ 1357703 w 2085337"/>
              <a:gd name="connsiteY264" fmla="*/ 2315206 h 2873593"/>
              <a:gd name="connsiteX265" fmla="*/ 1343716 w 2085337"/>
              <a:gd name="connsiteY265" fmla="*/ 2393239 h 2873593"/>
              <a:gd name="connsiteX266" fmla="*/ 1307232 w 2085337"/>
              <a:gd name="connsiteY266" fmla="*/ 2422361 h 2873593"/>
              <a:gd name="connsiteX267" fmla="*/ 1255908 w 2085337"/>
              <a:gd name="connsiteY267" fmla="*/ 2421507 h 2873593"/>
              <a:gd name="connsiteX268" fmla="*/ 1159589 w 2085337"/>
              <a:gd name="connsiteY268" fmla="*/ 2354164 h 2873593"/>
              <a:gd name="connsiteX269" fmla="*/ 1157528 w 2085337"/>
              <a:gd name="connsiteY269" fmla="*/ 2350188 h 2873593"/>
              <a:gd name="connsiteX270" fmla="*/ 1156262 w 2085337"/>
              <a:gd name="connsiteY270" fmla="*/ 2348686 h 2873593"/>
              <a:gd name="connsiteX271" fmla="*/ 1157057 w 2085337"/>
              <a:gd name="connsiteY271" fmla="*/ 2386819 h 2873593"/>
              <a:gd name="connsiteX272" fmla="*/ 1123577 w 2085337"/>
              <a:gd name="connsiteY272" fmla="*/ 2407549 h 2873593"/>
              <a:gd name="connsiteX273" fmla="*/ 1132646 w 2085337"/>
              <a:gd name="connsiteY273" fmla="*/ 2422803 h 2873593"/>
              <a:gd name="connsiteX274" fmla="*/ 1196102 w 2085337"/>
              <a:gd name="connsiteY274" fmla="*/ 2508344 h 2873593"/>
              <a:gd name="connsiteX275" fmla="*/ 1232115 w 2085337"/>
              <a:gd name="connsiteY275" fmla="*/ 2583578 h 2873593"/>
              <a:gd name="connsiteX276" fmla="*/ 1254200 w 2085337"/>
              <a:gd name="connsiteY276" fmla="*/ 2645680 h 2873593"/>
              <a:gd name="connsiteX277" fmla="*/ 1276137 w 2085337"/>
              <a:gd name="connsiteY277" fmla="*/ 2695915 h 2873593"/>
              <a:gd name="connsiteX278" fmla="*/ 1344923 w 2085337"/>
              <a:gd name="connsiteY278" fmla="*/ 2796857 h 2873593"/>
              <a:gd name="connsiteX279" fmla="*/ 1352079 w 2085337"/>
              <a:gd name="connsiteY279" fmla="*/ 2809047 h 2873593"/>
              <a:gd name="connsiteX280" fmla="*/ 1400871 w 2085337"/>
              <a:gd name="connsiteY280" fmla="*/ 2854306 h 2873593"/>
              <a:gd name="connsiteX281" fmla="*/ 1430111 w 2085337"/>
              <a:gd name="connsiteY281" fmla="*/ 2850832 h 2873593"/>
              <a:gd name="connsiteX282" fmla="*/ 1419864 w 2085337"/>
              <a:gd name="connsiteY282" fmla="*/ 2840996 h 2873593"/>
              <a:gd name="connsiteX283" fmla="*/ 1388827 w 2085337"/>
              <a:gd name="connsiteY283" fmla="*/ 2802923 h 2873593"/>
              <a:gd name="connsiteX284" fmla="*/ 1388533 w 2085337"/>
              <a:gd name="connsiteY284" fmla="*/ 2773182 h 2873593"/>
              <a:gd name="connsiteX285" fmla="*/ 1433026 w 2085337"/>
              <a:gd name="connsiteY285" fmla="*/ 2824624 h 2873593"/>
              <a:gd name="connsiteX286" fmla="*/ 1509940 w 2085337"/>
              <a:gd name="connsiteY286" fmla="*/ 2849242 h 2873593"/>
              <a:gd name="connsiteX287" fmla="*/ 1520834 w 2085337"/>
              <a:gd name="connsiteY287" fmla="*/ 2830838 h 2873593"/>
              <a:gd name="connsiteX288" fmla="*/ 1508379 w 2085337"/>
              <a:gd name="connsiteY288" fmla="*/ 2804748 h 2873593"/>
              <a:gd name="connsiteX289" fmla="*/ 1441271 w 2085337"/>
              <a:gd name="connsiteY289" fmla="*/ 2749655 h 2873593"/>
              <a:gd name="connsiteX290" fmla="*/ 1469863 w 2085337"/>
              <a:gd name="connsiteY290" fmla="*/ 2747004 h 2873593"/>
              <a:gd name="connsiteX291" fmla="*/ 1526665 w 2085337"/>
              <a:gd name="connsiteY291" fmla="*/ 2791792 h 2873593"/>
              <a:gd name="connsiteX292" fmla="*/ 1551959 w 2085337"/>
              <a:gd name="connsiteY292" fmla="*/ 2824124 h 2873593"/>
              <a:gd name="connsiteX293" fmla="*/ 1563885 w 2085337"/>
              <a:gd name="connsiteY293" fmla="*/ 2763053 h 2873593"/>
              <a:gd name="connsiteX294" fmla="*/ 1508438 w 2085337"/>
              <a:gd name="connsiteY294" fmla="*/ 2702747 h 2873593"/>
              <a:gd name="connsiteX295" fmla="*/ 1499280 w 2085337"/>
              <a:gd name="connsiteY295" fmla="*/ 2696357 h 2873593"/>
              <a:gd name="connsiteX296" fmla="*/ 1501459 w 2085337"/>
              <a:gd name="connsiteY296" fmla="*/ 2693236 h 2873593"/>
              <a:gd name="connsiteX297" fmla="*/ 1573455 w 2085337"/>
              <a:gd name="connsiteY297" fmla="*/ 2740173 h 2873593"/>
              <a:gd name="connsiteX298" fmla="*/ 1567860 w 2085337"/>
              <a:gd name="connsiteY298" fmla="*/ 2691528 h 2873593"/>
              <a:gd name="connsiteX299" fmla="*/ 1504993 w 2085337"/>
              <a:gd name="connsiteY299" fmla="*/ 2646417 h 2873593"/>
              <a:gd name="connsiteX300" fmla="*/ 1473515 w 2085337"/>
              <a:gd name="connsiteY300" fmla="*/ 2619414 h 2873593"/>
              <a:gd name="connsiteX301" fmla="*/ 1465947 w 2085337"/>
              <a:gd name="connsiteY301" fmla="*/ 2591352 h 2873593"/>
              <a:gd name="connsiteX302" fmla="*/ 1451813 w 2085337"/>
              <a:gd name="connsiteY302" fmla="*/ 2494916 h 2873593"/>
              <a:gd name="connsiteX303" fmla="*/ 1443362 w 2085337"/>
              <a:gd name="connsiteY303" fmla="*/ 2395771 h 2873593"/>
              <a:gd name="connsiteX304" fmla="*/ 1453138 w 2085337"/>
              <a:gd name="connsiteY304" fmla="*/ 2266031 h 2873593"/>
              <a:gd name="connsiteX305" fmla="*/ 1464416 w 2085337"/>
              <a:gd name="connsiteY305" fmla="*/ 2197628 h 2873593"/>
              <a:gd name="connsiteX306" fmla="*/ 1474840 w 2085337"/>
              <a:gd name="connsiteY306" fmla="*/ 2187263 h 2873593"/>
              <a:gd name="connsiteX307" fmla="*/ 1481671 w 2085337"/>
              <a:gd name="connsiteY307" fmla="*/ 2201338 h 2873593"/>
              <a:gd name="connsiteX308" fmla="*/ 1471247 w 2085337"/>
              <a:gd name="connsiteY308" fmla="*/ 2290413 h 2873593"/>
              <a:gd name="connsiteX309" fmla="*/ 1461147 w 2085337"/>
              <a:gd name="connsiteY309" fmla="*/ 2396330 h 2873593"/>
              <a:gd name="connsiteX310" fmla="*/ 1474103 w 2085337"/>
              <a:gd name="connsiteY310" fmla="*/ 2434934 h 2873593"/>
              <a:gd name="connsiteX311" fmla="*/ 1300577 w 2085337"/>
              <a:gd name="connsiteY311" fmla="*/ 934330 h 2873593"/>
              <a:gd name="connsiteX312" fmla="*/ 1297014 w 2085337"/>
              <a:gd name="connsiteY312" fmla="*/ 937451 h 2873593"/>
              <a:gd name="connsiteX313" fmla="*/ 1266008 w 2085337"/>
              <a:gd name="connsiteY313" fmla="*/ 985419 h 2873593"/>
              <a:gd name="connsiteX314" fmla="*/ 1242627 w 2085337"/>
              <a:gd name="connsiteY314" fmla="*/ 1020636 h 2873593"/>
              <a:gd name="connsiteX315" fmla="*/ 1221573 w 2085337"/>
              <a:gd name="connsiteY315" fmla="*/ 1067014 h 2873593"/>
              <a:gd name="connsiteX316" fmla="*/ 1217893 w 2085337"/>
              <a:gd name="connsiteY316" fmla="*/ 1120518 h 2873593"/>
              <a:gd name="connsiteX317" fmla="*/ 1237592 w 2085337"/>
              <a:gd name="connsiteY317" fmla="*/ 1214451 h 2873593"/>
              <a:gd name="connsiteX318" fmla="*/ 1236650 w 2085337"/>
              <a:gd name="connsiteY318" fmla="*/ 1225699 h 2873593"/>
              <a:gd name="connsiteX319" fmla="*/ 1226461 w 2085337"/>
              <a:gd name="connsiteY319" fmla="*/ 1221547 h 2873593"/>
              <a:gd name="connsiteX320" fmla="*/ 1194689 w 2085337"/>
              <a:gd name="connsiteY320" fmla="*/ 1147667 h 2873593"/>
              <a:gd name="connsiteX321" fmla="*/ 1202728 w 2085337"/>
              <a:gd name="connsiteY321" fmla="*/ 1050583 h 2873593"/>
              <a:gd name="connsiteX322" fmla="*/ 1201079 w 2085337"/>
              <a:gd name="connsiteY322" fmla="*/ 1051731 h 2873593"/>
              <a:gd name="connsiteX323" fmla="*/ 1000963 w 2085337"/>
              <a:gd name="connsiteY323" fmla="*/ 1135270 h 2873593"/>
              <a:gd name="connsiteX324" fmla="*/ 970133 w 2085337"/>
              <a:gd name="connsiteY324" fmla="*/ 1109446 h 2873593"/>
              <a:gd name="connsiteX325" fmla="*/ 970044 w 2085337"/>
              <a:gd name="connsiteY325" fmla="*/ 1097137 h 2873593"/>
              <a:gd name="connsiteX326" fmla="*/ 966040 w 2085337"/>
              <a:gd name="connsiteY326" fmla="*/ 1006738 h 2873593"/>
              <a:gd name="connsiteX327" fmla="*/ 930881 w 2085337"/>
              <a:gd name="connsiteY327" fmla="*/ 950849 h 2873593"/>
              <a:gd name="connsiteX328" fmla="*/ 847607 w 2085337"/>
              <a:gd name="connsiteY328" fmla="*/ 925201 h 2873593"/>
              <a:gd name="connsiteX329" fmla="*/ 818132 w 2085337"/>
              <a:gd name="connsiteY329" fmla="*/ 953558 h 2873593"/>
              <a:gd name="connsiteX330" fmla="*/ 818191 w 2085337"/>
              <a:gd name="connsiteY330" fmla="*/ 979264 h 2873593"/>
              <a:gd name="connsiteX331" fmla="*/ 805912 w 2085337"/>
              <a:gd name="connsiteY331" fmla="*/ 970077 h 2873593"/>
              <a:gd name="connsiteX332" fmla="*/ 808414 w 2085337"/>
              <a:gd name="connsiteY332" fmla="*/ 983092 h 2873593"/>
              <a:gd name="connsiteX333" fmla="*/ 852672 w 2085337"/>
              <a:gd name="connsiteY333" fmla="*/ 1062126 h 2873593"/>
              <a:gd name="connsiteX334" fmla="*/ 862802 w 2085337"/>
              <a:gd name="connsiteY334" fmla="*/ 1073816 h 2873593"/>
              <a:gd name="connsiteX335" fmla="*/ 901906 w 2085337"/>
              <a:gd name="connsiteY335" fmla="*/ 1125641 h 2873593"/>
              <a:gd name="connsiteX336" fmla="*/ 901052 w 2085337"/>
              <a:gd name="connsiteY336" fmla="*/ 1107502 h 2873593"/>
              <a:gd name="connsiteX337" fmla="*/ 903997 w 2085337"/>
              <a:gd name="connsiteY337" fmla="*/ 1106619 h 2873593"/>
              <a:gd name="connsiteX338" fmla="*/ 912948 w 2085337"/>
              <a:gd name="connsiteY338" fmla="*/ 1121342 h 2873593"/>
              <a:gd name="connsiteX339" fmla="*/ 923843 w 2085337"/>
              <a:gd name="connsiteY339" fmla="*/ 1154233 h 2873593"/>
              <a:gd name="connsiteX340" fmla="*/ 948549 w 2085337"/>
              <a:gd name="connsiteY340" fmla="*/ 1197078 h 2873593"/>
              <a:gd name="connsiteX341" fmla="*/ 1014155 w 2085337"/>
              <a:gd name="connsiteY341" fmla="*/ 1253202 h 2873593"/>
              <a:gd name="connsiteX342" fmla="*/ 1040656 w 2085337"/>
              <a:gd name="connsiteY342" fmla="*/ 1266629 h 2873593"/>
              <a:gd name="connsiteX343" fmla="*/ 1070632 w 2085337"/>
              <a:gd name="connsiteY343" fmla="*/ 1284356 h 2873593"/>
              <a:gd name="connsiteX344" fmla="*/ 1116775 w 2085337"/>
              <a:gd name="connsiteY344" fmla="*/ 1315068 h 2873593"/>
              <a:gd name="connsiteX345" fmla="*/ 1260825 w 2085337"/>
              <a:gd name="connsiteY345" fmla="*/ 1385768 h 2873593"/>
              <a:gd name="connsiteX346" fmla="*/ 1325607 w 2085337"/>
              <a:gd name="connsiteY346" fmla="*/ 1410945 h 2873593"/>
              <a:gd name="connsiteX347" fmla="*/ 1554285 w 2085337"/>
              <a:gd name="connsiteY347" fmla="*/ 1398577 h 2873593"/>
              <a:gd name="connsiteX348" fmla="*/ 1625192 w 2085337"/>
              <a:gd name="connsiteY348" fmla="*/ 1379143 h 2873593"/>
              <a:gd name="connsiteX349" fmla="*/ 1724926 w 2085337"/>
              <a:gd name="connsiteY349" fmla="*/ 1296723 h 2873593"/>
              <a:gd name="connsiteX350" fmla="*/ 1685792 w 2085337"/>
              <a:gd name="connsiteY350" fmla="*/ 1304261 h 2873593"/>
              <a:gd name="connsiteX351" fmla="*/ 1581641 w 2085337"/>
              <a:gd name="connsiteY351" fmla="*/ 1293985 h 2873593"/>
              <a:gd name="connsiteX352" fmla="*/ 1561941 w 2085337"/>
              <a:gd name="connsiteY352" fmla="*/ 1297783 h 2873593"/>
              <a:gd name="connsiteX353" fmla="*/ 1488679 w 2085337"/>
              <a:gd name="connsiteY353" fmla="*/ 1337948 h 2873593"/>
              <a:gd name="connsiteX354" fmla="*/ 1336678 w 2085337"/>
              <a:gd name="connsiteY354" fmla="*/ 1330439 h 2873593"/>
              <a:gd name="connsiteX355" fmla="*/ 1305524 w 2085337"/>
              <a:gd name="connsiteY355" fmla="*/ 1313154 h 2873593"/>
              <a:gd name="connsiteX356" fmla="*/ 1300165 w 2085337"/>
              <a:gd name="connsiteY356" fmla="*/ 1304291 h 2873593"/>
              <a:gd name="connsiteX357" fmla="*/ 1310177 w 2085337"/>
              <a:gd name="connsiteY357" fmla="*/ 1301464 h 2873593"/>
              <a:gd name="connsiteX358" fmla="*/ 1342538 w 2085337"/>
              <a:gd name="connsiteY358" fmla="*/ 1309738 h 2873593"/>
              <a:gd name="connsiteX359" fmla="*/ 1529403 w 2085337"/>
              <a:gd name="connsiteY359" fmla="*/ 1289391 h 2873593"/>
              <a:gd name="connsiteX360" fmla="*/ 1539415 w 2085337"/>
              <a:gd name="connsiteY360" fmla="*/ 1241541 h 2873593"/>
              <a:gd name="connsiteX361" fmla="*/ 1521453 w 2085337"/>
              <a:gd name="connsiteY361" fmla="*/ 1247165 h 2873593"/>
              <a:gd name="connsiteX362" fmla="*/ 1462678 w 2085337"/>
              <a:gd name="connsiteY362" fmla="*/ 1241011 h 2873593"/>
              <a:gd name="connsiteX363" fmla="*/ 1454757 w 2085337"/>
              <a:gd name="connsiteY363" fmla="*/ 1235299 h 2873593"/>
              <a:gd name="connsiteX364" fmla="*/ 1425400 w 2085337"/>
              <a:gd name="connsiteY364" fmla="*/ 1201465 h 2873593"/>
              <a:gd name="connsiteX365" fmla="*/ 1405641 w 2085337"/>
              <a:gd name="connsiteY365" fmla="*/ 1169310 h 2873593"/>
              <a:gd name="connsiteX366" fmla="*/ 1420924 w 2085337"/>
              <a:gd name="connsiteY366" fmla="*/ 1111831 h 2873593"/>
              <a:gd name="connsiteX367" fmla="*/ 1470688 w 2085337"/>
              <a:gd name="connsiteY367" fmla="*/ 1077997 h 2873593"/>
              <a:gd name="connsiteX368" fmla="*/ 1423603 w 2085337"/>
              <a:gd name="connsiteY368" fmla="*/ 1093486 h 2873593"/>
              <a:gd name="connsiteX369" fmla="*/ 1402726 w 2085337"/>
              <a:gd name="connsiteY369" fmla="*/ 1097255 h 2873593"/>
              <a:gd name="connsiteX370" fmla="*/ 1389004 w 2085337"/>
              <a:gd name="connsiteY370" fmla="*/ 1097962 h 2873593"/>
              <a:gd name="connsiteX371" fmla="*/ 1346867 w 2085337"/>
              <a:gd name="connsiteY371" fmla="*/ 1118191 h 2873593"/>
              <a:gd name="connsiteX372" fmla="*/ 1325960 w 2085337"/>
              <a:gd name="connsiteY372" fmla="*/ 1112950 h 2873593"/>
              <a:gd name="connsiteX373" fmla="*/ 1307262 w 2085337"/>
              <a:gd name="connsiteY373" fmla="*/ 1086772 h 2873593"/>
              <a:gd name="connsiteX374" fmla="*/ 1303669 w 2085337"/>
              <a:gd name="connsiteY374" fmla="*/ 1061331 h 2873593"/>
              <a:gd name="connsiteX375" fmla="*/ 1300577 w 2085337"/>
              <a:gd name="connsiteY375" fmla="*/ 934330 h 2873593"/>
              <a:gd name="connsiteX376" fmla="*/ 844957 w 2085337"/>
              <a:gd name="connsiteY376" fmla="*/ 2418916 h 2873593"/>
              <a:gd name="connsiteX377" fmla="*/ 810417 w 2085337"/>
              <a:gd name="connsiteY377" fmla="*/ 2411642 h 2873593"/>
              <a:gd name="connsiteX378" fmla="*/ 785270 w 2085337"/>
              <a:gd name="connsiteY378" fmla="*/ 2418916 h 2873593"/>
              <a:gd name="connsiteX379" fmla="*/ 771813 w 2085337"/>
              <a:gd name="connsiteY379" fmla="*/ 2423333 h 2873593"/>
              <a:gd name="connsiteX380" fmla="*/ 756442 w 2085337"/>
              <a:gd name="connsiteY380" fmla="*/ 2420535 h 2873593"/>
              <a:gd name="connsiteX381" fmla="*/ 727231 w 2085337"/>
              <a:gd name="connsiteY381" fmla="*/ 2429634 h 2873593"/>
              <a:gd name="connsiteX382" fmla="*/ 700259 w 2085337"/>
              <a:gd name="connsiteY382" fmla="*/ 2462614 h 2873593"/>
              <a:gd name="connsiteX383" fmla="*/ 684122 w 2085337"/>
              <a:gd name="connsiteY383" fmla="*/ 2533697 h 2873593"/>
              <a:gd name="connsiteX384" fmla="*/ 686301 w 2085337"/>
              <a:gd name="connsiteY384" fmla="*/ 2545799 h 2873593"/>
              <a:gd name="connsiteX385" fmla="*/ 686390 w 2085337"/>
              <a:gd name="connsiteY385" fmla="*/ 2561170 h 2873593"/>
              <a:gd name="connsiteX386" fmla="*/ 679558 w 2085337"/>
              <a:gd name="connsiteY386" fmla="*/ 2556135 h 2873593"/>
              <a:gd name="connsiteX387" fmla="*/ 670047 w 2085337"/>
              <a:gd name="connsiteY387" fmla="*/ 2550245 h 2873593"/>
              <a:gd name="connsiteX388" fmla="*/ 666690 w 2085337"/>
              <a:gd name="connsiteY388" fmla="*/ 2562259 h 2873593"/>
              <a:gd name="connsiteX389" fmla="*/ 671961 w 2085337"/>
              <a:gd name="connsiteY389" fmla="*/ 2579220 h 2873593"/>
              <a:gd name="connsiteX390" fmla="*/ 667691 w 2085337"/>
              <a:gd name="connsiteY390" fmla="*/ 2590763 h 2873593"/>
              <a:gd name="connsiteX391" fmla="*/ 633033 w 2085337"/>
              <a:gd name="connsiteY391" fmla="*/ 2657753 h 2873593"/>
              <a:gd name="connsiteX392" fmla="*/ 652438 w 2085337"/>
              <a:gd name="connsiteY392" fmla="*/ 2657635 h 2873593"/>
              <a:gd name="connsiteX393" fmla="*/ 676643 w 2085337"/>
              <a:gd name="connsiteY393" fmla="*/ 2666469 h 2873593"/>
              <a:gd name="connsiteX394" fmla="*/ 723816 w 2085337"/>
              <a:gd name="connsiteY394" fmla="*/ 2689967 h 2873593"/>
              <a:gd name="connsiteX395" fmla="*/ 835741 w 2085337"/>
              <a:gd name="connsiteY395" fmla="*/ 2706192 h 2873593"/>
              <a:gd name="connsiteX396" fmla="*/ 908944 w 2085337"/>
              <a:gd name="connsiteY396" fmla="*/ 2703630 h 2873593"/>
              <a:gd name="connsiteX397" fmla="*/ 946546 w 2085337"/>
              <a:gd name="connsiteY397" fmla="*/ 2692559 h 2873593"/>
              <a:gd name="connsiteX398" fmla="*/ 1016775 w 2085337"/>
              <a:gd name="connsiteY398" fmla="*/ 2680751 h 2873593"/>
              <a:gd name="connsiteX399" fmla="*/ 1081763 w 2085337"/>
              <a:gd name="connsiteY399" fmla="*/ 2683460 h 2873593"/>
              <a:gd name="connsiteX400" fmla="*/ 1093836 w 2085337"/>
              <a:gd name="connsiteY400" fmla="*/ 2682547 h 2873593"/>
              <a:gd name="connsiteX401" fmla="*/ 1075520 w 2085337"/>
              <a:gd name="connsiteY401" fmla="*/ 2655103 h 2873593"/>
              <a:gd name="connsiteX402" fmla="*/ 1040745 w 2085337"/>
              <a:gd name="connsiteY402" fmla="*/ 2630869 h 2873593"/>
              <a:gd name="connsiteX403" fmla="*/ 1000992 w 2085337"/>
              <a:gd name="connsiteY403" fmla="*/ 2607901 h 2873593"/>
              <a:gd name="connsiteX404" fmla="*/ 988301 w 2085337"/>
              <a:gd name="connsiteY404" fmla="*/ 2595857 h 2873593"/>
              <a:gd name="connsiteX405" fmla="*/ 1029643 w 2085337"/>
              <a:gd name="connsiteY405" fmla="*/ 2598861 h 2873593"/>
              <a:gd name="connsiteX406" fmla="*/ 1108971 w 2085337"/>
              <a:gd name="connsiteY406" fmla="*/ 2675009 h 2873593"/>
              <a:gd name="connsiteX407" fmla="*/ 1150932 w 2085337"/>
              <a:gd name="connsiteY407" fmla="*/ 2674125 h 2873593"/>
              <a:gd name="connsiteX408" fmla="*/ 1150991 w 2085337"/>
              <a:gd name="connsiteY408" fmla="*/ 2640409 h 2873593"/>
              <a:gd name="connsiteX409" fmla="*/ 1125402 w 2085337"/>
              <a:gd name="connsiteY409" fmla="*/ 2603602 h 2873593"/>
              <a:gd name="connsiteX410" fmla="*/ 1123989 w 2085337"/>
              <a:gd name="connsiteY410" fmla="*/ 2593620 h 2873593"/>
              <a:gd name="connsiteX411" fmla="*/ 1135119 w 2085337"/>
              <a:gd name="connsiteY411" fmla="*/ 2593207 h 2873593"/>
              <a:gd name="connsiteX412" fmla="*/ 1148076 w 2085337"/>
              <a:gd name="connsiteY412" fmla="*/ 2603602 h 2873593"/>
              <a:gd name="connsiteX413" fmla="*/ 1176226 w 2085337"/>
              <a:gd name="connsiteY413" fmla="*/ 2671298 h 2873593"/>
              <a:gd name="connsiteX414" fmla="*/ 1179642 w 2085337"/>
              <a:gd name="connsiteY414" fmla="*/ 2589762 h 2873593"/>
              <a:gd name="connsiteX415" fmla="*/ 1143541 w 2085337"/>
              <a:gd name="connsiteY415" fmla="*/ 2563496 h 2873593"/>
              <a:gd name="connsiteX416" fmla="*/ 1011946 w 2085337"/>
              <a:gd name="connsiteY416" fmla="*/ 2513968 h 2873593"/>
              <a:gd name="connsiteX417" fmla="*/ 926906 w 2085337"/>
              <a:gd name="connsiteY417" fmla="*/ 2505222 h 2873593"/>
              <a:gd name="connsiteX418" fmla="*/ 878997 w 2085337"/>
              <a:gd name="connsiteY418" fmla="*/ 2511965 h 2873593"/>
              <a:gd name="connsiteX419" fmla="*/ 887006 w 2085337"/>
              <a:gd name="connsiteY419" fmla="*/ 2507696 h 2873593"/>
              <a:gd name="connsiteX420" fmla="*/ 945957 w 2085337"/>
              <a:gd name="connsiteY420" fmla="*/ 2494209 h 2873593"/>
              <a:gd name="connsiteX421" fmla="*/ 1018778 w 2085337"/>
              <a:gd name="connsiteY421" fmla="*/ 2430282 h 2873593"/>
              <a:gd name="connsiteX422" fmla="*/ 991275 w 2085337"/>
              <a:gd name="connsiteY422" fmla="*/ 2214736 h 2873593"/>
              <a:gd name="connsiteX423" fmla="*/ 979732 w 2085337"/>
              <a:gd name="connsiteY423" fmla="*/ 2193181 h 2873593"/>
              <a:gd name="connsiteX424" fmla="*/ 954850 w 2085337"/>
              <a:gd name="connsiteY424" fmla="*/ 2142475 h 2873593"/>
              <a:gd name="connsiteX425" fmla="*/ 851494 w 2085337"/>
              <a:gd name="connsiteY425" fmla="*/ 2032082 h 2873593"/>
              <a:gd name="connsiteX426" fmla="*/ 802672 w 2085337"/>
              <a:gd name="connsiteY426" fmla="*/ 2016446 h 2873593"/>
              <a:gd name="connsiteX427" fmla="*/ 808768 w 2085337"/>
              <a:gd name="connsiteY427" fmla="*/ 2025368 h 2873593"/>
              <a:gd name="connsiteX428" fmla="*/ 842219 w 2085337"/>
              <a:gd name="connsiteY428" fmla="*/ 2071716 h 2873593"/>
              <a:gd name="connsiteX429" fmla="*/ 867071 w 2085337"/>
              <a:gd name="connsiteY429" fmla="*/ 2146922 h 2873593"/>
              <a:gd name="connsiteX430" fmla="*/ 875581 w 2085337"/>
              <a:gd name="connsiteY430" fmla="*/ 2168682 h 2873593"/>
              <a:gd name="connsiteX431" fmla="*/ 919044 w 2085337"/>
              <a:gd name="connsiteY431" fmla="*/ 2259641 h 2873593"/>
              <a:gd name="connsiteX432" fmla="*/ 914303 w 2085337"/>
              <a:gd name="connsiteY432" fmla="*/ 2322538 h 2873593"/>
              <a:gd name="connsiteX433" fmla="*/ 901759 w 2085337"/>
              <a:gd name="connsiteY433" fmla="*/ 2320183 h 2873593"/>
              <a:gd name="connsiteX434" fmla="*/ 897784 w 2085337"/>
              <a:gd name="connsiteY434" fmla="*/ 2329929 h 2873593"/>
              <a:gd name="connsiteX435" fmla="*/ 899550 w 2085337"/>
              <a:gd name="connsiteY435" fmla="*/ 2405046 h 2873593"/>
              <a:gd name="connsiteX436" fmla="*/ 897960 w 2085337"/>
              <a:gd name="connsiteY436" fmla="*/ 2418857 h 2873593"/>
              <a:gd name="connsiteX437" fmla="*/ 839303 w 2085337"/>
              <a:gd name="connsiteY437" fmla="*/ 2401748 h 2873593"/>
              <a:gd name="connsiteX438" fmla="*/ 844957 w 2085337"/>
              <a:gd name="connsiteY438" fmla="*/ 2418916 h 2873593"/>
              <a:gd name="connsiteX439" fmla="*/ 1565622 w 2085337"/>
              <a:gd name="connsiteY439" fmla="*/ 1057827 h 2873593"/>
              <a:gd name="connsiteX440" fmla="*/ 1591976 w 2085337"/>
              <a:gd name="connsiteY440" fmla="*/ 1057974 h 2873593"/>
              <a:gd name="connsiteX441" fmla="*/ 1617447 w 2085337"/>
              <a:gd name="connsiteY441" fmla="*/ 1061802 h 2873593"/>
              <a:gd name="connsiteX442" fmla="*/ 1652253 w 2085337"/>
              <a:gd name="connsiteY442" fmla="*/ 1101701 h 2873593"/>
              <a:gd name="connsiteX443" fmla="*/ 1653578 w 2085337"/>
              <a:gd name="connsiteY443" fmla="*/ 1142072 h 2873593"/>
              <a:gd name="connsiteX444" fmla="*/ 1597483 w 2085337"/>
              <a:gd name="connsiteY444" fmla="*/ 1220605 h 2873593"/>
              <a:gd name="connsiteX445" fmla="*/ 1579197 w 2085337"/>
              <a:gd name="connsiteY445" fmla="*/ 1227672 h 2873593"/>
              <a:gd name="connsiteX446" fmla="*/ 1579668 w 2085337"/>
              <a:gd name="connsiteY446" fmla="*/ 1246871 h 2873593"/>
              <a:gd name="connsiteX447" fmla="*/ 1588737 w 2085337"/>
              <a:gd name="connsiteY447" fmla="*/ 1260033 h 2873593"/>
              <a:gd name="connsiteX448" fmla="*/ 1630404 w 2085337"/>
              <a:gd name="connsiteY448" fmla="*/ 1276464 h 2873593"/>
              <a:gd name="connsiteX449" fmla="*/ 1696481 w 2085337"/>
              <a:gd name="connsiteY449" fmla="*/ 1282354 h 2873593"/>
              <a:gd name="connsiteX450" fmla="*/ 1747364 w 2085337"/>
              <a:gd name="connsiteY450" fmla="*/ 1262654 h 2873593"/>
              <a:gd name="connsiteX451" fmla="*/ 1788471 w 2085337"/>
              <a:gd name="connsiteY451" fmla="*/ 1229998 h 2873593"/>
              <a:gd name="connsiteX452" fmla="*/ 1833140 w 2085337"/>
              <a:gd name="connsiteY452" fmla="*/ 1168986 h 2873593"/>
              <a:gd name="connsiteX453" fmla="*/ 1876573 w 2085337"/>
              <a:gd name="connsiteY453" fmla="*/ 1089334 h 2873593"/>
              <a:gd name="connsiteX454" fmla="*/ 1899983 w 2085337"/>
              <a:gd name="connsiteY454" fmla="*/ 1031590 h 2873593"/>
              <a:gd name="connsiteX455" fmla="*/ 1913322 w 2085337"/>
              <a:gd name="connsiteY455" fmla="*/ 979559 h 2873593"/>
              <a:gd name="connsiteX456" fmla="*/ 1914853 w 2085337"/>
              <a:gd name="connsiteY456" fmla="*/ 946638 h 2873593"/>
              <a:gd name="connsiteX457" fmla="*/ 1918181 w 2085337"/>
              <a:gd name="connsiteY457" fmla="*/ 906503 h 2873593"/>
              <a:gd name="connsiteX458" fmla="*/ 1929194 w 2085337"/>
              <a:gd name="connsiteY458" fmla="*/ 868194 h 2873593"/>
              <a:gd name="connsiteX459" fmla="*/ 1946449 w 2085337"/>
              <a:gd name="connsiteY459" fmla="*/ 790014 h 2873593"/>
              <a:gd name="connsiteX460" fmla="*/ 1950365 w 2085337"/>
              <a:gd name="connsiteY460" fmla="*/ 744049 h 2873593"/>
              <a:gd name="connsiteX461" fmla="*/ 1923039 w 2085337"/>
              <a:gd name="connsiteY461" fmla="*/ 669520 h 2873593"/>
              <a:gd name="connsiteX462" fmla="*/ 1895625 w 2085337"/>
              <a:gd name="connsiteY462" fmla="*/ 666281 h 2873593"/>
              <a:gd name="connsiteX463" fmla="*/ 1846362 w 2085337"/>
              <a:gd name="connsiteY463" fmla="*/ 768518 h 2873593"/>
              <a:gd name="connsiteX464" fmla="*/ 1831403 w 2085337"/>
              <a:gd name="connsiteY464" fmla="*/ 749084 h 2873593"/>
              <a:gd name="connsiteX465" fmla="*/ 1862263 w 2085337"/>
              <a:gd name="connsiteY465" fmla="*/ 916544 h 2873593"/>
              <a:gd name="connsiteX466" fmla="*/ 1852163 w 2085337"/>
              <a:gd name="connsiteY466" fmla="*/ 935831 h 2873593"/>
              <a:gd name="connsiteX467" fmla="*/ 1863440 w 2085337"/>
              <a:gd name="connsiteY467" fmla="*/ 962097 h 2873593"/>
              <a:gd name="connsiteX468" fmla="*/ 1839648 w 2085337"/>
              <a:gd name="connsiteY468" fmla="*/ 961803 h 2873593"/>
              <a:gd name="connsiteX469" fmla="*/ 1754018 w 2085337"/>
              <a:gd name="connsiteY469" fmla="*/ 953676 h 2873593"/>
              <a:gd name="connsiteX470" fmla="*/ 1672747 w 2085337"/>
              <a:gd name="connsiteY470" fmla="*/ 940219 h 2873593"/>
              <a:gd name="connsiteX471" fmla="*/ 1659349 w 2085337"/>
              <a:gd name="connsiteY471" fmla="*/ 936803 h 2873593"/>
              <a:gd name="connsiteX472" fmla="*/ 1667417 w 2085337"/>
              <a:gd name="connsiteY472" fmla="*/ 950967 h 2873593"/>
              <a:gd name="connsiteX473" fmla="*/ 1710144 w 2085337"/>
              <a:gd name="connsiteY473" fmla="*/ 1002969 h 2873593"/>
              <a:gd name="connsiteX474" fmla="*/ 1741268 w 2085337"/>
              <a:gd name="connsiteY474" fmla="*/ 1113568 h 2873593"/>
              <a:gd name="connsiteX475" fmla="*/ 1724808 w 2085337"/>
              <a:gd name="connsiteY475" fmla="*/ 1141601 h 2873593"/>
              <a:gd name="connsiteX476" fmla="*/ 1724013 w 2085337"/>
              <a:gd name="connsiteY476" fmla="*/ 1126642 h 2873593"/>
              <a:gd name="connsiteX477" fmla="*/ 1728106 w 2085337"/>
              <a:gd name="connsiteY477" fmla="*/ 1107178 h 2873593"/>
              <a:gd name="connsiteX478" fmla="*/ 1718506 w 2085337"/>
              <a:gd name="connsiteY478" fmla="*/ 1050200 h 2873593"/>
              <a:gd name="connsiteX479" fmla="*/ 1634202 w 2085337"/>
              <a:gd name="connsiteY479" fmla="*/ 943723 h 2873593"/>
              <a:gd name="connsiteX480" fmla="*/ 1566829 w 2085337"/>
              <a:gd name="connsiteY480" fmla="*/ 913747 h 2873593"/>
              <a:gd name="connsiteX481" fmla="*/ 1544333 w 2085337"/>
              <a:gd name="connsiteY481" fmla="*/ 905060 h 2873593"/>
              <a:gd name="connsiteX482" fmla="*/ 1572041 w 2085337"/>
              <a:gd name="connsiteY482" fmla="*/ 994665 h 2873593"/>
              <a:gd name="connsiteX483" fmla="*/ 1565622 w 2085337"/>
              <a:gd name="connsiteY483" fmla="*/ 1057827 h 2873593"/>
              <a:gd name="connsiteX484" fmla="*/ 762655 w 2085337"/>
              <a:gd name="connsiteY484" fmla="*/ 673025 h 2873593"/>
              <a:gd name="connsiteX485" fmla="*/ 792337 w 2085337"/>
              <a:gd name="connsiteY485" fmla="*/ 612395 h 2873593"/>
              <a:gd name="connsiteX486" fmla="*/ 788421 w 2085337"/>
              <a:gd name="connsiteY486" fmla="*/ 558774 h 2873593"/>
              <a:gd name="connsiteX487" fmla="*/ 776524 w 2085337"/>
              <a:gd name="connsiteY487" fmla="*/ 515370 h 2873593"/>
              <a:gd name="connsiteX488" fmla="*/ 794781 w 2085337"/>
              <a:gd name="connsiteY488" fmla="*/ 509245 h 2873593"/>
              <a:gd name="connsiteX489" fmla="*/ 768486 w 2085337"/>
              <a:gd name="connsiteY489" fmla="*/ 489811 h 2873593"/>
              <a:gd name="connsiteX490" fmla="*/ 803320 w 2085337"/>
              <a:gd name="connsiteY490" fmla="*/ 489811 h 2873593"/>
              <a:gd name="connsiteX491" fmla="*/ 779734 w 2085337"/>
              <a:gd name="connsiteY491" fmla="*/ 436867 h 2873593"/>
              <a:gd name="connsiteX492" fmla="*/ 781501 w 2085337"/>
              <a:gd name="connsiteY492" fmla="*/ 435865 h 2873593"/>
              <a:gd name="connsiteX493" fmla="*/ 836506 w 2085337"/>
              <a:gd name="connsiteY493" fmla="*/ 483980 h 2873593"/>
              <a:gd name="connsiteX494" fmla="*/ 839510 w 2085337"/>
              <a:gd name="connsiteY494" fmla="*/ 450206 h 2873593"/>
              <a:gd name="connsiteX495" fmla="*/ 841718 w 2085337"/>
              <a:gd name="connsiteY495" fmla="*/ 449941 h 2873593"/>
              <a:gd name="connsiteX496" fmla="*/ 866953 w 2085337"/>
              <a:gd name="connsiteY496" fmla="*/ 492873 h 2873593"/>
              <a:gd name="connsiteX497" fmla="*/ 882000 w 2085337"/>
              <a:gd name="connsiteY497" fmla="*/ 453032 h 2873593"/>
              <a:gd name="connsiteX498" fmla="*/ 893985 w 2085337"/>
              <a:gd name="connsiteY498" fmla="*/ 498056 h 2873593"/>
              <a:gd name="connsiteX499" fmla="*/ 899197 w 2085337"/>
              <a:gd name="connsiteY499" fmla="*/ 475824 h 2873593"/>
              <a:gd name="connsiteX500" fmla="*/ 916040 w 2085337"/>
              <a:gd name="connsiteY500" fmla="*/ 496613 h 2873593"/>
              <a:gd name="connsiteX501" fmla="*/ 916335 w 2085337"/>
              <a:gd name="connsiteY501" fmla="*/ 446495 h 2873593"/>
              <a:gd name="connsiteX502" fmla="*/ 945663 w 2085337"/>
              <a:gd name="connsiteY502" fmla="*/ 405978 h 2873593"/>
              <a:gd name="connsiteX503" fmla="*/ 942630 w 2085337"/>
              <a:gd name="connsiteY503" fmla="*/ 401561 h 2873593"/>
              <a:gd name="connsiteX504" fmla="*/ 936505 w 2085337"/>
              <a:gd name="connsiteY504" fmla="*/ 395024 h 2873593"/>
              <a:gd name="connsiteX505" fmla="*/ 774964 w 2085337"/>
              <a:gd name="connsiteY505" fmla="*/ 287133 h 2873593"/>
              <a:gd name="connsiteX506" fmla="*/ 706914 w 2085337"/>
              <a:gd name="connsiteY506" fmla="*/ 270231 h 2873593"/>
              <a:gd name="connsiteX507" fmla="*/ 690630 w 2085337"/>
              <a:gd name="connsiteY507" fmla="*/ 279683 h 2873593"/>
              <a:gd name="connsiteX508" fmla="*/ 700141 w 2085337"/>
              <a:gd name="connsiteY508" fmla="*/ 566930 h 2873593"/>
              <a:gd name="connsiteX509" fmla="*/ 762655 w 2085337"/>
              <a:gd name="connsiteY509" fmla="*/ 673025 h 2873593"/>
              <a:gd name="connsiteX510" fmla="*/ 1829459 w 2085337"/>
              <a:gd name="connsiteY510" fmla="*/ 327297 h 2873593"/>
              <a:gd name="connsiteX511" fmla="*/ 1814295 w 2085337"/>
              <a:gd name="connsiteY511" fmla="*/ 364547 h 2873593"/>
              <a:gd name="connsiteX512" fmla="*/ 1815355 w 2085337"/>
              <a:gd name="connsiteY512" fmla="*/ 384953 h 2873593"/>
              <a:gd name="connsiteX513" fmla="*/ 1856256 w 2085337"/>
              <a:gd name="connsiteY513" fmla="*/ 438309 h 2873593"/>
              <a:gd name="connsiteX514" fmla="*/ 1875719 w 2085337"/>
              <a:gd name="connsiteY514" fmla="*/ 436160 h 2873593"/>
              <a:gd name="connsiteX515" fmla="*/ 1892180 w 2085337"/>
              <a:gd name="connsiteY515" fmla="*/ 373852 h 2873593"/>
              <a:gd name="connsiteX516" fmla="*/ 1884730 w 2085337"/>
              <a:gd name="connsiteY516" fmla="*/ 231951 h 2873593"/>
              <a:gd name="connsiteX517" fmla="*/ 1848982 w 2085337"/>
              <a:gd name="connsiteY517" fmla="*/ 112193 h 2873593"/>
              <a:gd name="connsiteX518" fmla="*/ 1820655 w 2085337"/>
              <a:gd name="connsiteY518" fmla="*/ 75150 h 2873593"/>
              <a:gd name="connsiteX519" fmla="*/ 1788618 w 2085337"/>
              <a:gd name="connsiteY519" fmla="*/ 70704 h 2873593"/>
              <a:gd name="connsiteX520" fmla="*/ 1759260 w 2085337"/>
              <a:gd name="connsiteY520" fmla="*/ 84514 h 2873593"/>
              <a:gd name="connsiteX521" fmla="*/ 1695215 w 2085337"/>
              <a:gd name="connsiteY521" fmla="*/ 129920 h 2873593"/>
              <a:gd name="connsiteX522" fmla="*/ 1633495 w 2085337"/>
              <a:gd name="connsiteY522" fmla="*/ 215314 h 2873593"/>
              <a:gd name="connsiteX523" fmla="*/ 1621275 w 2085337"/>
              <a:gd name="connsiteY523" fmla="*/ 262899 h 2873593"/>
              <a:gd name="connsiteX524" fmla="*/ 1622218 w 2085337"/>
              <a:gd name="connsiteY524" fmla="*/ 277416 h 2873593"/>
              <a:gd name="connsiteX525" fmla="*/ 1633024 w 2085337"/>
              <a:gd name="connsiteY525" fmla="*/ 293376 h 2873593"/>
              <a:gd name="connsiteX526" fmla="*/ 1703283 w 2085337"/>
              <a:gd name="connsiteY526" fmla="*/ 296114 h 2873593"/>
              <a:gd name="connsiteX527" fmla="*/ 1714502 w 2085337"/>
              <a:gd name="connsiteY527" fmla="*/ 286161 h 2873593"/>
              <a:gd name="connsiteX528" fmla="*/ 1729490 w 2085337"/>
              <a:gd name="connsiteY528" fmla="*/ 247469 h 2873593"/>
              <a:gd name="connsiteX529" fmla="*/ 1739237 w 2085337"/>
              <a:gd name="connsiteY529" fmla="*/ 291108 h 2873593"/>
              <a:gd name="connsiteX530" fmla="*/ 1760438 w 2085337"/>
              <a:gd name="connsiteY530" fmla="*/ 238517 h 2873593"/>
              <a:gd name="connsiteX531" fmla="*/ 1762440 w 2085337"/>
              <a:gd name="connsiteY531" fmla="*/ 238665 h 2873593"/>
              <a:gd name="connsiteX532" fmla="*/ 1768859 w 2085337"/>
              <a:gd name="connsiteY532" fmla="*/ 280184 h 2873593"/>
              <a:gd name="connsiteX533" fmla="*/ 1770656 w 2085337"/>
              <a:gd name="connsiteY533" fmla="*/ 280125 h 2873593"/>
              <a:gd name="connsiteX534" fmla="*/ 1793359 w 2085337"/>
              <a:gd name="connsiteY534" fmla="*/ 213930 h 2873593"/>
              <a:gd name="connsiteX535" fmla="*/ 1795273 w 2085337"/>
              <a:gd name="connsiteY535" fmla="*/ 214401 h 2873593"/>
              <a:gd name="connsiteX536" fmla="*/ 1785025 w 2085337"/>
              <a:gd name="connsiteY536" fmla="*/ 309895 h 2873593"/>
              <a:gd name="connsiteX537" fmla="*/ 1823364 w 2085337"/>
              <a:gd name="connsiteY537" fmla="*/ 277857 h 2873593"/>
              <a:gd name="connsiteX538" fmla="*/ 1825249 w 2085337"/>
              <a:gd name="connsiteY538" fmla="*/ 279919 h 2873593"/>
              <a:gd name="connsiteX539" fmla="*/ 1791504 w 2085337"/>
              <a:gd name="connsiteY539" fmla="*/ 337074 h 2873593"/>
              <a:gd name="connsiteX540" fmla="*/ 1829459 w 2085337"/>
              <a:gd name="connsiteY540" fmla="*/ 327297 h 2873593"/>
              <a:gd name="connsiteX541" fmla="*/ 1218305 w 2085337"/>
              <a:gd name="connsiteY541" fmla="*/ 1621396 h 2873593"/>
              <a:gd name="connsiteX542" fmla="*/ 1247044 w 2085337"/>
              <a:gd name="connsiteY542" fmla="*/ 1643098 h 2873593"/>
              <a:gd name="connsiteX543" fmla="*/ 1286532 w 2085337"/>
              <a:gd name="connsiteY543" fmla="*/ 1660530 h 2873593"/>
              <a:gd name="connsiteX544" fmla="*/ 1353522 w 2085337"/>
              <a:gd name="connsiteY544" fmla="*/ 1671425 h 2873593"/>
              <a:gd name="connsiteX545" fmla="*/ 1395512 w 2085337"/>
              <a:gd name="connsiteY545" fmla="*/ 1691125 h 2873593"/>
              <a:gd name="connsiteX546" fmla="*/ 1416949 w 2085337"/>
              <a:gd name="connsiteY546" fmla="*/ 1691036 h 2873593"/>
              <a:gd name="connsiteX547" fmla="*/ 1422102 w 2085337"/>
              <a:gd name="connsiteY547" fmla="*/ 1680554 h 2873593"/>
              <a:gd name="connsiteX548" fmla="*/ 1393097 w 2085337"/>
              <a:gd name="connsiteY548" fmla="*/ 1618069 h 2873593"/>
              <a:gd name="connsiteX549" fmla="*/ 1347809 w 2085337"/>
              <a:gd name="connsiteY549" fmla="*/ 1564124 h 2873593"/>
              <a:gd name="connsiteX550" fmla="*/ 1324017 w 2085337"/>
              <a:gd name="connsiteY550" fmla="*/ 1551108 h 2873593"/>
              <a:gd name="connsiteX551" fmla="*/ 1285148 w 2085337"/>
              <a:gd name="connsiteY551" fmla="*/ 1541803 h 2873593"/>
              <a:gd name="connsiteX552" fmla="*/ 1263711 w 2085337"/>
              <a:gd name="connsiteY552" fmla="*/ 1536268 h 2873593"/>
              <a:gd name="connsiteX553" fmla="*/ 1227934 w 2085337"/>
              <a:gd name="connsiteY553" fmla="*/ 1514183 h 2873593"/>
              <a:gd name="connsiteX554" fmla="*/ 1207351 w 2085337"/>
              <a:gd name="connsiteY554" fmla="*/ 1510944 h 2873593"/>
              <a:gd name="connsiteX555" fmla="*/ 1191656 w 2085337"/>
              <a:gd name="connsiteY555" fmla="*/ 1509324 h 2873593"/>
              <a:gd name="connsiteX556" fmla="*/ 1160708 w 2085337"/>
              <a:gd name="connsiteY556" fmla="*/ 1503847 h 2873593"/>
              <a:gd name="connsiteX557" fmla="*/ 1149607 w 2085337"/>
              <a:gd name="connsiteY557" fmla="*/ 1488771 h 2873593"/>
              <a:gd name="connsiteX558" fmla="*/ 1130791 w 2085337"/>
              <a:gd name="connsiteY558" fmla="*/ 1477758 h 2873593"/>
              <a:gd name="connsiteX559" fmla="*/ 1118512 w 2085337"/>
              <a:gd name="connsiteY559" fmla="*/ 1495485 h 2873593"/>
              <a:gd name="connsiteX560" fmla="*/ 1094984 w 2085337"/>
              <a:gd name="connsiteY560" fmla="*/ 1471633 h 2873593"/>
              <a:gd name="connsiteX561" fmla="*/ 1034001 w 2085337"/>
              <a:gd name="connsiteY561" fmla="*/ 1425638 h 2873593"/>
              <a:gd name="connsiteX562" fmla="*/ 1020309 w 2085337"/>
              <a:gd name="connsiteY562" fmla="*/ 1424814 h 2873593"/>
              <a:gd name="connsiteX563" fmla="*/ 1022017 w 2085337"/>
              <a:gd name="connsiteY563" fmla="*/ 1438094 h 2873593"/>
              <a:gd name="connsiteX564" fmla="*/ 1070515 w 2085337"/>
              <a:gd name="connsiteY564" fmla="*/ 1513329 h 2873593"/>
              <a:gd name="connsiteX565" fmla="*/ 1183735 w 2085337"/>
              <a:gd name="connsiteY565" fmla="*/ 1623988 h 2873593"/>
              <a:gd name="connsiteX566" fmla="*/ 1218305 w 2085337"/>
              <a:gd name="connsiteY566" fmla="*/ 1621396 h 2873593"/>
              <a:gd name="connsiteX567" fmla="*/ 1099814 w 2085337"/>
              <a:gd name="connsiteY567" fmla="*/ 654061 h 2873593"/>
              <a:gd name="connsiteX568" fmla="*/ 1091480 w 2085337"/>
              <a:gd name="connsiteY568" fmla="*/ 708625 h 2873593"/>
              <a:gd name="connsiteX569" fmla="*/ 1093983 w 2085337"/>
              <a:gd name="connsiteY569" fmla="*/ 720374 h 2873593"/>
              <a:gd name="connsiteX570" fmla="*/ 1227875 w 2085337"/>
              <a:gd name="connsiteY570" fmla="*/ 793901 h 2873593"/>
              <a:gd name="connsiteX571" fmla="*/ 1266214 w 2085337"/>
              <a:gd name="connsiteY571" fmla="*/ 762600 h 2873593"/>
              <a:gd name="connsiteX572" fmla="*/ 1266273 w 2085337"/>
              <a:gd name="connsiteY572" fmla="*/ 683831 h 2873593"/>
              <a:gd name="connsiteX573" fmla="*/ 1191951 w 2085337"/>
              <a:gd name="connsiteY573" fmla="*/ 628885 h 2873593"/>
              <a:gd name="connsiteX574" fmla="*/ 1159442 w 2085337"/>
              <a:gd name="connsiteY574" fmla="*/ 623349 h 2873593"/>
              <a:gd name="connsiteX575" fmla="*/ 1134000 w 2085337"/>
              <a:gd name="connsiteY575" fmla="*/ 629621 h 2873593"/>
              <a:gd name="connsiteX576" fmla="*/ 1115391 w 2085337"/>
              <a:gd name="connsiteY576" fmla="*/ 638602 h 2873593"/>
              <a:gd name="connsiteX577" fmla="*/ 1112387 w 2085337"/>
              <a:gd name="connsiteY577" fmla="*/ 655327 h 2873593"/>
              <a:gd name="connsiteX578" fmla="*/ 1099814 w 2085337"/>
              <a:gd name="connsiteY578" fmla="*/ 654061 h 2873593"/>
              <a:gd name="connsiteX579" fmla="*/ 1542890 w 2085337"/>
              <a:gd name="connsiteY579" fmla="*/ 551383 h 2873593"/>
              <a:gd name="connsiteX580" fmla="*/ 1526753 w 2085337"/>
              <a:gd name="connsiteY580" fmla="*/ 573143 h 2873593"/>
              <a:gd name="connsiteX581" fmla="*/ 1515475 w 2085337"/>
              <a:gd name="connsiteY581" fmla="*/ 567313 h 2873593"/>
              <a:gd name="connsiteX582" fmla="*/ 1476813 w 2085337"/>
              <a:gd name="connsiteY582" fmla="*/ 652942 h 2873593"/>
              <a:gd name="connsiteX583" fmla="*/ 1477873 w 2085337"/>
              <a:gd name="connsiteY583" fmla="*/ 713749 h 2873593"/>
              <a:gd name="connsiteX584" fmla="*/ 1518449 w 2085337"/>
              <a:gd name="connsiteY584" fmla="*/ 754914 h 2873593"/>
              <a:gd name="connsiteX585" fmla="*/ 1551606 w 2085337"/>
              <a:gd name="connsiteY585" fmla="*/ 747582 h 2873593"/>
              <a:gd name="connsiteX586" fmla="*/ 1573514 w 2085337"/>
              <a:gd name="connsiteY586" fmla="*/ 720992 h 2873593"/>
              <a:gd name="connsiteX587" fmla="*/ 1604638 w 2085337"/>
              <a:gd name="connsiteY587" fmla="*/ 659067 h 2873593"/>
              <a:gd name="connsiteX588" fmla="*/ 1607171 w 2085337"/>
              <a:gd name="connsiteY588" fmla="*/ 603767 h 2873593"/>
              <a:gd name="connsiteX589" fmla="*/ 1599426 w 2085337"/>
              <a:gd name="connsiteY589" fmla="*/ 583979 h 2873593"/>
              <a:gd name="connsiteX590" fmla="*/ 1572041 w 2085337"/>
              <a:gd name="connsiteY590" fmla="*/ 566047 h 2873593"/>
              <a:gd name="connsiteX591" fmla="*/ 1565328 w 2085337"/>
              <a:gd name="connsiteY591" fmla="*/ 551265 h 2873593"/>
              <a:gd name="connsiteX592" fmla="*/ 1547984 w 2085337"/>
              <a:gd name="connsiteY592" fmla="*/ 561954 h 2873593"/>
              <a:gd name="connsiteX593" fmla="*/ 1542890 w 2085337"/>
              <a:gd name="connsiteY593" fmla="*/ 551383 h 2873593"/>
              <a:gd name="connsiteX594" fmla="*/ 1841385 w 2085337"/>
              <a:gd name="connsiteY594" fmla="*/ 1389302 h 2873593"/>
              <a:gd name="connsiteX595" fmla="*/ 1829754 w 2085337"/>
              <a:gd name="connsiteY595" fmla="*/ 1370545 h 2873593"/>
              <a:gd name="connsiteX596" fmla="*/ 1812263 w 2085337"/>
              <a:gd name="connsiteY596" fmla="*/ 1384119 h 2873593"/>
              <a:gd name="connsiteX597" fmla="*/ 1788088 w 2085337"/>
              <a:gd name="connsiteY597" fmla="*/ 1437064 h 2873593"/>
              <a:gd name="connsiteX598" fmla="*/ 1778724 w 2085337"/>
              <a:gd name="connsiteY598" fmla="*/ 1452140 h 2873593"/>
              <a:gd name="connsiteX599" fmla="*/ 1757375 w 2085337"/>
              <a:gd name="connsiteY599" fmla="*/ 1479436 h 2873593"/>
              <a:gd name="connsiteX600" fmla="*/ 1727605 w 2085337"/>
              <a:gd name="connsiteY600" fmla="*/ 1521486 h 2873593"/>
              <a:gd name="connsiteX601" fmla="*/ 1715120 w 2085337"/>
              <a:gd name="connsiteY601" fmla="*/ 1529878 h 2873593"/>
              <a:gd name="connsiteX602" fmla="*/ 1678813 w 2085337"/>
              <a:gd name="connsiteY602" fmla="*/ 1555643 h 2873593"/>
              <a:gd name="connsiteX603" fmla="*/ 1631935 w 2085337"/>
              <a:gd name="connsiteY603" fmla="*/ 1661855 h 2873593"/>
              <a:gd name="connsiteX604" fmla="*/ 1630109 w 2085337"/>
              <a:gd name="connsiteY604" fmla="*/ 1674988 h 2873593"/>
              <a:gd name="connsiteX605" fmla="*/ 1638060 w 2085337"/>
              <a:gd name="connsiteY605" fmla="*/ 1687032 h 2873593"/>
              <a:gd name="connsiteX606" fmla="*/ 1650515 w 2085337"/>
              <a:gd name="connsiteY606" fmla="*/ 1683410 h 2873593"/>
              <a:gd name="connsiteX607" fmla="*/ 1679284 w 2085337"/>
              <a:gd name="connsiteY607" fmla="*/ 1666125 h 2873593"/>
              <a:gd name="connsiteX608" fmla="*/ 1686057 w 2085337"/>
              <a:gd name="connsiteY608" fmla="*/ 1662503 h 2873593"/>
              <a:gd name="connsiteX609" fmla="*/ 1789913 w 2085337"/>
              <a:gd name="connsiteY609" fmla="*/ 1534412 h 2873593"/>
              <a:gd name="connsiteX610" fmla="*/ 1815237 w 2085337"/>
              <a:gd name="connsiteY610" fmla="*/ 1477081 h 2873593"/>
              <a:gd name="connsiteX611" fmla="*/ 1841385 w 2085337"/>
              <a:gd name="connsiteY611" fmla="*/ 1389302 h 2873593"/>
              <a:gd name="connsiteX612" fmla="*/ 1086710 w 2085337"/>
              <a:gd name="connsiteY612" fmla="*/ 830885 h 2873593"/>
              <a:gd name="connsiteX613" fmla="*/ 1076168 w 2085337"/>
              <a:gd name="connsiteY613" fmla="*/ 842134 h 2873593"/>
              <a:gd name="connsiteX614" fmla="*/ 1049637 w 2085337"/>
              <a:gd name="connsiteY614" fmla="*/ 872404 h 2873593"/>
              <a:gd name="connsiteX615" fmla="*/ 1051699 w 2085337"/>
              <a:gd name="connsiteY615" fmla="*/ 885861 h 2873593"/>
              <a:gd name="connsiteX616" fmla="*/ 1066333 w 2085337"/>
              <a:gd name="connsiteY616" fmla="*/ 901909 h 2873593"/>
              <a:gd name="connsiteX617" fmla="*/ 1074667 w 2085337"/>
              <a:gd name="connsiteY617" fmla="*/ 914983 h 2873593"/>
              <a:gd name="connsiteX618" fmla="*/ 1142746 w 2085337"/>
              <a:gd name="connsiteY618" fmla="*/ 947463 h 2873593"/>
              <a:gd name="connsiteX619" fmla="*/ 1162004 w 2085337"/>
              <a:gd name="connsiteY619" fmla="*/ 945549 h 2873593"/>
              <a:gd name="connsiteX620" fmla="*/ 1086710 w 2085337"/>
              <a:gd name="connsiteY620" fmla="*/ 830885 h 2873593"/>
              <a:gd name="connsiteX621" fmla="*/ 1756610 w 2085337"/>
              <a:gd name="connsiteY621" fmla="*/ 729679 h 2873593"/>
              <a:gd name="connsiteX622" fmla="*/ 1753930 w 2085337"/>
              <a:gd name="connsiteY622" fmla="*/ 727529 h 2873593"/>
              <a:gd name="connsiteX623" fmla="*/ 1701722 w 2085337"/>
              <a:gd name="connsiteY623" fmla="*/ 724703 h 2873593"/>
              <a:gd name="connsiteX624" fmla="*/ 1731846 w 2085337"/>
              <a:gd name="connsiteY624" fmla="*/ 791957 h 2873593"/>
              <a:gd name="connsiteX625" fmla="*/ 1656081 w 2085337"/>
              <a:gd name="connsiteY625" fmla="*/ 840838 h 2873593"/>
              <a:gd name="connsiteX626" fmla="*/ 1748659 w 2085337"/>
              <a:gd name="connsiteY626" fmla="*/ 770462 h 2873593"/>
              <a:gd name="connsiteX627" fmla="*/ 1752870 w 2085337"/>
              <a:gd name="connsiteY627" fmla="*/ 748642 h 2873593"/>
              <a:gd name="connsiteX628" fmla="*/ 1756610 w 2085337"/>
              <a:gd name="connsiteY628" fmla="*/ 729679 h 2873593"/>
              <a:gd name="connsiteX629" fmla="*/ 1159795 w 2085337"/>
              <a:gd name="connsiteY629" fmla="*/ 799525 h 2873593"/>
              <a:gd name="connsiteX630" fmla="*/ 1159383 w 2085337"/>
              <a:gd name="connsiteY630" fmla="*/ 801616 h 2873593"/>
              <a:gd name="connsiteX631" fmla="*/ 1199665 w 2085337"/>
              <a:gd name="connsiteY631" fmla="*/ 819961 h 2873593"/>
              <a:gd name="connsiteX632" fmla="*/ 1221397 w 2085337"/>
              <a:gd name="connsiteY632" fmla="*/ 866780 h 2873593"/>
              <a:gd name="connsiteX633" fmla="*/ 1208470 w 2085337"/>
              <a:gd name="connsiteY633" fmla="*/ 917163 h 2873593"/>
              <a:gd name="connsiteX634" fmla="*/ 1211208 w 2085337"/>
              <a:gd name="connsiteY634" fmla="*/ 918399 h 2873593"/>
              <a:gd name="connsiteX635" fmla="*/ 1227286 w 2085337"/>
              <a:gd name="connsiteY635" fmla="*/ 879089 h 2873593"/>
              <a:gd name="connsiteX636" fmla="*/ 1252227 w 2085337"/>
              <a:gd name="connsiteY636" fmla="*/ 839307 h 2873593"/>
              <a:gd name="connsiteX637" fmla="*/ 1227816 w 2085337"/>
              <a:gd name="connsiteY637" fmla="*/ 819460 h 2873593"/>
              <a:gd name="connsiteX638" fmla="*/ 1193099 w 2085337"/>
              <a:gd name="connsiteY638" fmla="*/ 807270 h 2873593"/>
              <a:gd name="connsiteX639" fmla="*/ 1159795 w 2085337"/>
              <a:gd name="connsiteY639" fmla="*/ 799525 h 2873593"/>
              <a:gd name="connsiteX640" fmla="*/ 1580846 w 2085337"/>
              <a:gd name="connsiteY640" fmla="*/ 1197725 h 2873593"/>
              <a:gd name="connsiteX641" fmla="*/ 1612677 w 2085337"/>
              <a:gd name="connsiteY641" fmla="*/ 1111713 h 2873593"/>
              <a:gd name="connsiteX642" fmla="*/ 1590710 w 2085337"/>
              <a:gd name="connsiteY642" fmla="*/ 1126642 h 2873593"/>
              <a:gd name="connsiteX643" fmla="*/ 1580846 w 2085337"/>
              <a:gd name="connsiteY643" fmla="*/ 1197725 h 2873593"/>
              <a:gd name="connsiteX644" fmla="*/ 1656522 w 2085337"/>
              <a:gd name="connsiteY644" fmla="*/ 712924 h 2873593"/>
              <a:gd name="connsiteX645" fmla="*/ 1595804 w 2085337"/>
              <a:gd name="connsiteY645" fmla="*/ 725998 h 2873593"/>
              <a:gd name="connsiteX646" fmla="*/ 1556935 w 2085337"/>
              <a:gd name="connsiteY646" fmla="*/ 785420 h 2873593"/>
              <a:gd name="connsiteX647" fmla="*/ 1586558 w 2085337"/>
              <a:gd name="connsiteY647" fmla="*/ 819961 h 2873593"/>
              <a:gd name="connsiteX648" fmla="*/ 1656522 w 2085337"/>
              <a:gd name="connsiteY648" fmla="*/ 712924 h 2873593"/>
              <a:gd name="connsiteX649" fmla="*/ 1647630 w 2085337"/>
              <a:gd name="connsiteY649" fmla="*/ 792281 h 2873593"/>
              <a:gd name="connsiteX650" fmla="*/ 1667388 w 2085337"/>
              <a:gd name="connsiteY650" fmla="*/ 774143 h 2873593"/>
              <a:gd name="connsiteX651" fmla="*/ 1642064 w 2085337"/>
              <a:gd name="connsiteY651" fmla="*/ 752146 h 2873593"/>
              <a:gd name="connsiteX652" fmla="*/ 1621658 w 2085337"/>
              <a:gd name="connsiteY652" fmla="*/ 771316 h 2873593"/>
              <a:gd name="connsiteX653" fmla="*/ 1647630 w 2085337"/>
              <a:gd name="connsiteY653" fmla="*/ 792281 h 2873593"/>
              <a:gd name="connsiteX654" fmla="*/ 1132999 w 2085337"/>
              <a:gd name="connsiteY654" fmla="*/ 867546 h 2873593"/>
              <a:gd name="connsiteX655" fmla="*/ 1151639 w 2085337"/>
              <a:gd name="connsiteY655" fmla="*/ 894960 h 2873593"/>
              <a:gd name="connsiteX656" fmla="*/ 1173488 w 2085337"/>
              <a:gd name="connsiteY656" fmla="*/ 872669 h 2873593"/>
              <a:gd name="connsiteX657" fmla="*/ 1154907 w 2085337"/>
              <a:gd name="connsiteY657" fmla="*/ 848317 h 2873593"/>
              <a:gd name="connsiteX658" fmla="*/ 1132999 w 2085337"/>
              <a:gd name="connsiteY658" fmla="*/ 867546 h 2873593"/>
              <a:gd name="connsiteX659" fmla="*/ 1440388 w 2085337"/>
              <a:gd name="connsiteY659" fmla="*/ 1156589 h 2873593"/>
              <a:gd name="connsiteX660" fmla="*/ 1454463 w 2085337"/>
              <a:gd name="connsiteY660" fmla="*/ 1169869 h 2873593"/>
              <a:gd name="connsiteX661" fmla="*/ 1492625 w 2085337"/>
              <a:gd name="connsiteY661" fmla="*/ 1202348 h 2873593"/>
              <a:gd name="connsiteX662" fmla="*/ 1513797 w 2085337"/>
              <a:gd name="connsiteY662" fmla="*/ 1216836 h 2873593"/>
              <a:gd name="connsiteX663" fmla="*/ 1521423 w 2085337"/>
              <a:gd name="connsiteY663" fmla="*/ 1215953 h 2873593"/>
              <a:gd name="connsiteX664" fmla="*/ 1518538 w 2085337"/>
              <a:gd name="connsiteY664" fmla="*/ 1209533 h 2873593"/>
              <a:gd name="connsiteX665" fmla="*/ 1497130 w 2085337"/>
              <a:gd name="connsiteY665" fmla="*/ 1184033 h 2873593"/>
              <a:gd name="connsiteX666" fmla="*/ 1440388 w 2085337"/>
              <a:gd name="connsiteY666" fmla="*/ 1156589 h 2873593"/>
              <a:gd name="connsiteX667" fmla="*/ 1506170 w 2085337"/>
              <a:gd name="connsiteY667" fmla="*/ 1054293 h 2873593"/>
              <a:gd name="connsiteX668" fmla="*/ 1488326 w 2085337"/>
              <a:gd name="connsiteY668" fmla="*/ 1073580 h 2873593"/>
              <a:gd name="connsiteX669" fmla="*/ 1516182 w 2085337"/>
              <a:gd name="connsiteY669" fmla="*/ 1065188 h 2873593"/>
              <a:gd name="connsiteX670" fmla="*/ 1506170 w 2085337"/>
              <a:gd name="connsiteY670" fmla="*/ 1054293 h 287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</a:cxnLst>
            <a:rect l="l" t="t" r="r" b="b"/>
            <a:pathLst>
              <a:path w="2085337" h="2873593">
                <a:moveTo>
                  <a:pt x="0" y="1964267"/>
                </a:moveTo>
                <a:cubicBezTo>
                  <a:pt x="0" y="1953784"/>
                  <a:pt x="0" y="1943301"/>
                  <a:pt x="0" y="1932848"/>
                </a:cubicBezTo>
                <a:cubicBezTo>
                  <a:pt x="3975" y="1926193"/>
                  <a:pt x="10041" y="1919980"/>
                  <a:pt x="11572" y="1912795"/>
                </a:cubicBezTo>
                <a:cubicBezTo>
                  <a:pt x="20877" y="1869421"/>
                  <a:pt x="37603" y="1829404"/>
                  <a:pt x="63456" y="1793421"/>
                </a:cubicBezTo>
                <a:cubicBezTo>
                  <a:pt x="71672" y="1781966"/>
                  <a:pt x="82449" y="1772455"/>
                  <a:pt x="85541" y="1757673"/>
                </a:cubicBezTo>
                <a:cubicBezTo>
                  <a:pt x="87013" y="1750606"/>
                  <a:pt x="92844" y="1749340"/>
                  <a:pt x="96613" y="1755582"/>
                </a:cubicBezTo>
                <a:cubicBezTo>
                  <a:pt x="102502" y="1765359"/>
                  <a:pt x="106831" y="1776077"/>
                  <a:pt x="111925" y="1786324"/>
                </a:cubicBezTo>
                <a:cubicBezTo>
                  <a:pt x="117166" y="1796895"/>
                  <a:pt x="121936" y="1807761"/>
                  <a:pt x="128061" y="1817802"/>
                </a:cubicBezTo>
                <a:cubicBezTo>
                  <a:pt x="132979" y="1825870"/>
                  <a:pt x="138426" y="1825399"/>
                  <a:pt x="144021" y="1816919"/>
                </a:cubicBezTo>
                <a:cubicBezTo>
                  <a:pt x="146701" y="1812826"/>
                  <a:pt x="153679" y="1807408"/>
                  <a:pt x="156447" y="1808468"/>
                </a:cubicBezTo>
                <a:cubicBezTo>
                  <a:pt x="160835" y="1810117"/>
                  <a:pt x="164692" y="1816330"/>
                  <a:pt x="166312" y="1821395"/>
                </a:cubicBezTo>
                <a:cubicBezTo>
                  <a:pt x="170670" y="1834851"/>
                  <a:pt x="172378" y="1849280"/>
                  <a:pt x="177619" y="1862325"/>
                </a:cubicBezTo>
                <a:cubicBezTo>
                  <a:pt x="183008" y="1875723"/>
                  <a:pt x="191312" y="1887913"/>
                  <a:pt x="199498" y="1902695"/>
                </a:cubicBezTo>
                <a:cubicBezTo>
                  <a:pt x="204003" y="1895452"/>
                  <a:pt x="206329" y="1891653"/>
                  <a:pt x="208744" y="1887884"/>
                </a:cubicBezTo>
                <a:cubicBezTo>
                  <a:pt x="267754" y="1795217"/>
                  <a:pt x="325910" y="1701961"/>
                  <a:pt x="386245" y="1610148"/>
                </a:cubicBezTo>
                <a:cubicBezTo>
                  <a:pt x="410597" y="1573105"/>
                  <a:pt x="437835" y="1537504"/>
                  <a:pt x="467369" y="1504495"/>
                </a:cubicBezTo>
                <a:cubicBezTo>
                  <a:pt x="490779" y="1478318"/>
                  <a:pt x="514748" y="1453524"/>
                  <a:pt x="533034" y="1422870"/>
                </a:cubicBezTo>
                <a:cubicBezTo>
                  <a:pt x="553853" y="1387977"/>
                  <a:pt x="578646" y="1355380"/>
                  <a:pt x="602674" y="1322459"/>
                </a:cubicBezTo>
                <a:cubicBezTo>
                  <a:pt x="621520" y="1296605"/>
                  <a:pt x="634918" y="1268838"/>
                  <a:pt x="639983" y="1237095"/>
                </a:cubicBezTo>
                <a:cubicBezTo>
                  <a:pt x="642132" y="1223550"/>
                  <a:pt x="646755" y="1210240"/>
                  <a:pt x="658799" y="1202643"/>
                </a:cubicBezTo>
                <a:cubicBezTo>
                  <a:pt x="668987" y="1196224"/>
                  <a:pt x="669988" y="1189304"/>
                  <a:pt x="665306" y="1179587"/>
                </a:cubicBezTo>
                <a:cubicBezTo>
                  <a:pt x="664011" y="1176907"/>
                  <a:pt x="663657" y="1173815"/>
                  <a:pt x="662421" y="1171135"/>
                </a:cubicBezTo>
                <a:cubicBezTo>
                  <a:pt x="658916" y="1163479"/>
                  <a:pt x="660830" y="1157649"/>
                  <a:pt x="667338" y="1152555"/>
                </a:cubicBezTo>
                <a:cubicBezTo>
                  <a:pt x="675288" y="1146342"/>
                  <a:pt x="683003" y="1139805"/>
                  <a:pt x="690630" y="1133209"/>
                </a:cubicBezTo>
                <a:cubicBezTo>
                  <a:pt x="697314" y="1127437"/>
                  <a:pt x="703792" y="1121401"/>
                  <a:pt x="711448" y="1114481"/>
                </a:cubicBezTo>
                <a:cubicBezTo>
                  <a:pt x="700818" y="1111448"/>
                  <a:pt x="692043" y="1108945"/>
                  <a:pt x="684211" y="1106707"/>
                </a:cubicBezTo>
                <a:cubicBezTo>
                  <a:pt x="698934" y="1088569"/>
                  <a:pt x="714216" y="1071696"/>
                  <a:pt x="727290" y="1053233"/>
                </a:cubicBezTo>
                <a:cubicBezTo>
                  <a:pt x="746578" y="1026025"/>
                  <a:pt x="751996" y="996225"/>
                  <a:pt x="739599" y="964011"/>
                </a:cubicBezTo>
                <a:cubicBezTo>
                  <a:pt x="725965" y="928588"/>
                  <a:pt x="722284" y="891485"/>
                  <a:pt x="722962" y="853824"/>
                </a:cubicBezTo>
                <a:cubicBezTo>
                  <a:pt x="723256" y="837363"/>
                  <a:pt x="723138" y="820874"/>
                  <a:pt x="724257" y="804472"/>
                </a:cubicBezTo>
                <a:cubicBezTo>
                  <a:pt x="725730" y="783065"/>
                  <a:pt x="721902" y="763660"/>
                  <a:pt x="711684" y="744196"/>
                </a:cubicBezTo>
                <a:cubicBezTo>
                  <a:pt x="679676" y="683301"/>
                  <a:pt x="651643" y="620581"/>
                  <a:pt x="631826" y="554504"/>
                </a:cubicBezTo>
                <a:cubicBezTo>
                  <a:pt x="616455" y="503209"/>
                  <a:pt x="607621" y="451089"/>
                  <a:pt x="615218" y="397438"/>
                </a:cubicBezTo>
                <a:cubicBezTo>
                  <a:pt x="620460" y="360483"/>
                  <a:pt x="626643" y="323617"/>
                  <a:pt x="632827" y="286809"/>
                </a:cubicBezTo>
                <a:cubicBezTo>
                  <a:pt x="637391" y="259719"/>
                  <a:pt x="649818" y="236338"/>
                  <a:pt x="665807" y="214077"/>
                </a:cubicBezTo>
                <a:cubicBezTo>
                  <a:pt x="678498" y="196409"/>
                  <a:pt x="694340" y="192493"/>
                  <a:pt x="714364" y="194201"/>
                </a:cubicBezTo>
                <a:cubicBezTo>
                  <a:pt x="751642" y="197381"/>
                  <a:pt x="786271" y="208836"/>
                  <a:pt x="817749" y="228241"/>
                </a:cubicBezTo>
                <a:cubicBezTo>
                  <a:pt x="866924" y="258570"/>
                  <a:pt x="921164" y="280684"/>
                  <a:pt x="966393" y="320525"/>
                </a:cubicBezTo>
                <a:cubicBezTo>
                  <a:pt x="1010974" y="276915"/>
                  <a:pt x="1056881" y="235867"/>
                  <a:pt x="1117952" y="219024"/>
                </a:cubicBezTo>
                <a:cubicBezTo>
                  <a:pt x="1117952" y="222705"/>
                  <a:pt x="1117952" y="227858"/>
                  <a:pt x="1117952" y="235455"/>
                </a:cubicBezTo>
                <a:cubicBezTo>
                  <a:pt x="1160208" y="226945"/>
                  <a:pt x="1200814" y="218730"/>
                  <a:pt x="1241420" y="210602"/>
                </a:cubicBezTo>
                <a:cubicBezTo>
                  <a:pt x="1280201" y="202829"/>
                  <a:pt x="1318775" y="193259"/>
                  <a:pt x="1357880" y="187870"/>
                </a:cubicBezTo>
                <a:cubicBezTo>
                  <a:pt x="1408821" y="180862"/>
                  <a:pt x="1458703" y="187399"/>
                  <a:pt x="1505051" y="211397"/>
                </a:cubicBezTo>
                <a:cubicBezTo>
                  <a:pt x="1528844" y="223735"/>
                  <a:pt x="1549603" y="220496"/>
                  <a:pt x="1568567" y="202328"/>
                </a:cubicBezTo>
                <a:cubicBezTo>
                  <a:pt x="1574485" y="196645"/>
                  <a:pt x="1580375" y="190844"/>
                  <a:pt x="1585734" y="184631"/>
                </a:cubicBezTo>
                <a:cubicBezTo>
                  <a:pt x="1618743" y="146439"/>
                  <a:pt x="1651134" y="107718"/>
                  <a:pt x="1684673" y="70027"/>
                </a:cubicBezTo>
                <a:cubicBezTo>
                  <a:pt x="1704873" y="47324"/>
                  <a:pt x="1728371" y="28066"/>
                  <a:pt x="1755255" y="13461"/>
                </a:cubicBezTo>
                <a:cubicBezTo>
                  <a:pt x="1795243" y="-8271"/>
                  <a:pt x="1822451" y="-4502"/>
                  <a:pt x="1851161" y="30716"/>
                </a:cubicBezTo>
                <a:cubicBezTo>
                  <a:pt x="1866326" y="49326"/>
                  <a:pt x="1879076" y="70615"/>
                  <a:pt x="1889294" y="92376"/>
                </a:cubicBezTo>
                <a:cubicBezTo>
                  <a:pt x="1918593" y="154861"/>
                  <a:pt x="1934376" y="221497"/>
                  <a:pt x="1940442" y="289930"/>
                </a:cubicBezTo>
                <a:cubicBezTo>
                  <a:pt x="1943652" y="326179"/>
                  <a:pt x="1943563" y="363192"/>
                  <a:pt x="1940265" y="399441"/>
                </a:cubicBezTo>
                <a:cubicBezTo>
                  <a:pt x="1937910" y="425088"/>
                  <a:pt x="1927486" y="449941"/>
                  <a:pt x="1921125" y="475264"/>
                </a:cubicBezTo>
                <a:cubicBezTo>
                  <a:pt x="1920213" y="478886"/>
                  <a:pt x="1920448" y="484658"/>
                  <a:pt x="1922686" y="486896"/>
                </a:cubicBezTo>
                <a:cubicBezTo>
                  <a:pt x="1943769" y="508038"/>
                  <a:pt x="1956196" y="533862"/>
                  <a:pt x="1961732" y="562543"/>
                </a:cubicBezTo>
                <a:cubicBezTo>
                  <a:pt x="1968033" y="595140"/>
                  <a:pt x="1971949" y="628208"/>
                  <a:pt x="1977250" y="661011"/>
                </a:cubicBezTo>
                <a:cubicBezTo>
                  <a:pt x="1978310" y="667489"/>
                  <a:pt x="1979134" y="675527"/>
                  <a:pt x="1983257" y="679709"/>
                </a:cubicBezTo>
                <a:cubicBezTo>
                  <a:pt x="2000836" y="697465"/>
                  <a:pt x="2000925" y="717312"/>
                  <a:pt x="1995595" y="739956"/>
                </a:cubicBezTo>
                <a:cubicBezTo>
                  <a:pt x="1986790" y="777323"/>
                  <a:pt x="1979517" y="815102"/>
                  <a:pt x="1972421" y="852852"/>
                </a:cubicBezTo>
                <a:cubicBezTo>
                  <a:pt x="1967032" y="881444"/>
                  <a:pt x="1962703" y="910272"/>
                  <a:pt x="1958434" y="939041"/>
                </a:cubicBezTo>
                <a:cubicBezTo>
                  <a:pt x="1957845" y="942957"/>
                  <a:pt x="1959229" y="947993"/>
                  <a:pt x="1961437" y="951349"/>
                </a:cubicBezTo>
                <a:cubicBezTo>
                  <a:pt x="1972862" y="968575"/>
                  <a:pt x="1978751" y="987745"/>
                  <a:pt x="1981637" y="1007886"/>
                </a:cubicBezTo>
                <a:cubicBezTo>
                  <a:pt x="1985230" y="1033004"/>
                  <a:pt x="1987733" y="1058121"/>
                  <a:pt x="1997774" y="1082002"/>
                </a:cubicBezTo>
                <a:cubicBezTo>
                  <a:pt x="2020624" y="1136330"/>
                  <a:pt x="2035759" y="1192867"/>
                  <a:pt x="2042797" y="1251465"/>
                </a:cubicBezTo>
                <a:cubicBezTo>
                  <a:pt x="2047273" y="1288714"/>
                  <a:pt x="2055459" y="1324874"/>
                  <a:pt x="2070005" y="1359738"/>
                </a:cubicBezTo>
                <a:cubicBezTo>
                  <a:pt x="2076542" y="1375374"/>
                  <a:pt x="2079928" y="1392659"/>
                  <a:pt x="2082402" y="1409561"/>
                </a:cubicBezTo>
                <a:cubicBezTo>
                  <a:pt x="2089999" y="1461622"/>
                  <a:pt x="2082049" y="1512711"/>
                  <a:pt x="2067767" y="1562534"/>
                </a:cubicBezTo>
                <a:cubicBezTo>
                  <a:pt x="2049599" y="1626049"/>
                  <a:pt x="2035082" y="1689682"/>
                  <a:pt x="2036760" y="1756407"/>
                </a:cubicBezTo>
                <a:cubicBezTo>
                  <a:pt x="2037349" y="1780523"/>
                  <a:pt x="2033639" y="1804875"/>
                  <a:pt x="2030400" y="1828933"/>
                </a:cubicBezTo>
                <a:cubicBezTo>
                  <a:pt x="2029281" y="1837236"/>
                  <a:pt x="2025512" y="1847189"/>
                  <a:pt x="2019476" y="1852313"/>
                </a:cubicBezTo>
                <a:cubicBezTo>
                  <a:pt x="2010288" y="1860116"/>
                  <a:pt x="2004429" y="1868862"/>
                  <a:pt x="2001837" y="1879933"/>
                </a:cubicBezTo>
                <a:cubicBezTo>
                  <a:pt x="1997685" y="1897748"/>
                  <a:pt x="1993386" y="1915593"/>
                  <a:pt x="1990795" y="1933673"/>
                </a:cubicBezTo>
                <a:cubicBezTo>
                  <a:pt x="1980194" y="2007641"/>
                  <a:pt x="1969623" y="2081639"/>
                  <a:pt x="1960200" y="2155756"/>
                </a:cubicBezTo>
                <a:cubicBezTo>
                  <a:pt x="1953192" y="2211085"/>
                  <a:pt x="1948952" y="2266709"/>
                  <a:pt x="1954311" y="2322509"/>
                </a:cubicBezTo>
                <a:cubicBezTo>
                  <a:pt x="1957462" y="2355224"/>
                  <a:pt x="1961938" y="2387821"/>
                  <a:pt x="1965913" y="2420476"/>
                </a:cubicBezTo>
                <a:cubicBezTo>
                  <a:pt x="1971832" y="2469062"/>
                  <a:pt x="1977868" y="2517472"/>
                  <a:pt x="1994122" y="2564203"/>
                </a:cubicBezTo>
                <a:cubicBezTo>
                  <a:pt x="2007491" y="2602601"/>
                  <a:pt x="2018239" y="2641941"/>
                  <a:pt x="2029929" y="2680927"/>
                </a:cubicBezTo>
                <a:cubicBezTo>
                  <a:pt x="2035848" y="2700744"/>
                  <a:pt x="2024481" y="2730426"/>
                  <a:pt x="2007697" y="2735697"/>
                </a:cubicBezTo>
                <a:cubicBezTo>
                  <a:pt x="1997744" y="2738819"/>
                  <a:pt x="1990824" y="2744148"/>
                  <a:pt x="1984552" y="2751775"/>
                </a:cubicBezTo>
                <a:cubicBezTo>
                  <a:pt x="1980518" y="2756663"/>
                  <a:pt x="1975807" y="2761050"/>
                  <a:pt x="1971007" y="2765173"/>
                </a:cubicBezTo>
                <a:cubicBezTo>
                  <a:pt x="1937821" y="2793529"/>
                  <a:pt x="1907197" y="2793294"/>
                  <a:pt x="1875366" y="2763288"/>
                </a:cubicBezTo>
                <a:cubicBezTo>
                  <a:pt x="1867975" y="2756339"/>
                  <a:pt x="1862351" y="2755573"/>
                  <a:pt x="1853016" y="2758371"/>
                </a:cubicBezTo>
                <a:cubicBezTo>
                  <a:pt x="1812705" y="2770355"/>
                  <a:pt x="1788323" y="2762670"/>
                  <a:pt x="1771156" y="2731280"/>
                </a:cubicBezTo>
                <a:cubicBezTo>
                  <a:pt x="1762705" y="2715821"/>
                  <a:pt x="1753400" y="2703189"/>
                  <a:pt x="1737617" y="2694090"/>
                </a:cubicBezTo>
                <a:cubicBezTo>
                  <a:pt x="1716975" y="2682193"/>
                  <a:pt x="1707258" y="2665144"/>
                  <a:pt x="1713942" y="2638760"/>
                </a:cubicBezTo>
                <a:cubicBezTo>
                  <a:pt x="1719184" y="2618148"/>
                  <a:pt x="1719625" y="2595799"/>
                  <a:pt x="1718772" y="2574332"/>
                </a:cubicBezTo>
                <a:cubicBezTo>
                  <a:pt x="1717653" y="2546035"/>
                  <a:pt x="1713942" y="2517737"/>
                  <a:pt x="1710026" y="2489645"/>
                </a:cubicBezTo>
                <a:cubicBezTo>
                  <a:pt x="1701693" y="2429575"/>
                  <a:pt x="1681934" y="2372891"/>
                  <a:pt x="1656758" y="2317974"/>
                </a:cubicBezTo>
                <a:cubicBezTo>
                  <a:pt x="1653754" y="2311408"/>
                  <a:pt x="1642476" y="2308993"/>
                  <a:pt x="1637147" y="2312644"/>
                </a:cubicBezTo>
                <a:cubicBezTo>
                  <a:pt x="1625840" y="2320418"/>
                  <a:pt x="1614709" y="2328604"/>
                  <a:pt x="1602665" y="2335112"/>
                </a:cubicBezTo>
                <a:cubicBezTo>
                  <a:pt x="1588885" y="2342562"/>
                  <a:pt x="1579697" y="2352632"/>
                  <a:pt x="1576988" y="2368268"/>
                </a:cubicBezTo>
                <a:cubicBezTo>
                  <a:pt x="1576341" y="2372096"/>
                  <a:pt x="1575251" y="2375836"/>
                  <a:pt x="1574191" y="2380430"/>
                </a:cubicBezTo>
                <a:cubicBezTo>
                  <a:pt x="1570893" y="2376307"/>
                  <a:pt x="1568272" y="2373038"/>
                  <a:pt x="1564533" y="2368327"/>
                </a:cubicBezTo>
                <a:cubicBezTo>
                  <a:pt x="1561588" y="2373097"/>
                  <a:pt x="1558997" y="2376219"/>
                  <a:pt x="1557554" y="2379811"/>
                </a:cubicBezTo>
                <a:cubicBezTo>
                  <a:pt x="1551046" y="2395742"/>
                  <a:pt x="1545186" y="2410052"/>
                  <a:pt x="1527725" y="2419917"/>
                </a:cubicBezTo>
                <a:cubicBezTo>
                  <a:pt x="1509439" y="2430223"/>
                  <a:pt x="1495216" y="2447891"/>
                  <a:pt x="1479669" y="2462790"/>
                </a:cubicBezTo>
                <a:cubicBezTo>
                  <a:pt x="1476871" y="2465470"/>
                  <a:pt x="1474251" y="2470505"/>
                  <a:pt x="1474663" y="2474098"/>
                </a:cubicBezTo>
                <a:cubicBezTo>
                  <a:pt x="1478697" y="2509727"/>
                  <a:pt x="1483026" y="2545328"/>
                  <a:pt x="1488002" y="2580840"/>
                </a:cubicBezTo>
                <a:cubicBezTo>
                  <a:pt x="1490063" y="2595534"/>
                  <a:pt x="1493332" y="2609756"/>
                  <a:pt x="1503432" y="2622182"/>
                </a:cubicBezTo>
                <a:cubicBezTo>
                  <a:pt x="1518391" y="2640586"/>
                  <a:pt x="1535852" y="2655015"/>
                  <a:pt x="1557289" y="2665056"/>
                </a:cubicBezTo>
                <a:cubicBezTo>
                  <a:pt x="1565033" y="2668678"/>
                  <a:pt x="1572395" y="2673242"/>
                  <a:pt x="1579638" y="2677806"/>
                </a:cubicBezTo>
                <a:cubicBezTo>
                  <a:pt x="1590210" y="2684461"/>
                  <a:pt x="1595657" y="2693942"/>
                  <a:pt x="1595451" y="2706840"/>
                </a:cubicBezTo>
                <a:cubicBezTo>
                  <a:pt x="1595039" y="2732988"/>
                  <a:pt x="1595687" y="2759136"/>
                  <a:pt x="1594803" y="2785255"/>
                </a:cubicBezTo>
                <a:cubicBezTo>
                  <a:pt x="1593684" y="2818853"/>
                  <a:pt x="1569745" y="2843588"/>
                  <a:pt x="1541093" y="2841998"/>
                </a:cubicBezTo>
                <a:cubicBezTo>
                  <a:pt x="1539739" y="2846974"/>
                  <a:pt x="1539503" y="2852775"/>
                  <a:pt x="1536706" y="2856780"/>
                </a:cubicBezTo>
                <a:cubicBezTo>
                  <a:pt x="1534203" y="2860402"/>
                  <a:pt x="1528932" y="2864230"/>
                  <a:pt x="1524869" y="2864259"/>
                </a:cubicBezTo>
                <a:cubicBezTo>
                  <a:pt x="1505640" y="2864465"/>
                  <a:pt x="1486265" y="2861785"/>
                  <a:pt x="1467213" y="2863287"/>
                </a:cubicBezTo>
                <a:cubicBezTo>
                  <a:pt x="1446306" y="2864936"/>
                  <a:pt x="1425665" y="2870001"/>
                  <a:pt x="1404905" y="2873593"/>
                </a:cubicBezTo>
                <a:cubicBezTo>
                  <a:pt x="1396690" y="2873593"/>
                  <a:pt x="1388445" y="2873593"/>
                  <a:pt x="1380229" y="2873593"/>
                </a:cubicBezTo>
                <a:cubicBezTo>
                  <a:pt x="1303728" y="2800596"/>
                  <a:pt x="1252698" y="2711375"/>
                  <a:pt x="1214447" y="2613820"/>
                </a:cubicBezTo>
                <a:cubicBezTo>
                  <a:pt x="1215772" y="2621122"/>
                  <a:pt x="1218364" y="2628042"/>
                  <a:pt x="1219777" y="2635227"/>
                </a:cubicBezTo>
                <a:cubicBezTo>
                  <a:pt x="1222015" y="2646505"/>
                  <a:pt x="1224783" y="2657930"/>
                  <a:pt x="1224989" y="2669355"/>
                </a:cubicBezTo>
                <a:cubicBezTo>
                  <a:pt x="1225284" y="2686169"/>
                  <a:pt x="1208676" y="2707370"/>
                  <a:pt x="1195867" y="2709284"/>
                </a:cubicBezTo>
                <a:cubicBezTo>
                  <a:pt x="1183323" y="2711169"/>
                  <a:pt x="1170867" y="2714025"/>
                  <a:pt x="1158264" y="2715232"/>
                </a:cubicBezTo>
                <a:cubicBezTo>
                  <a:pt x="1147281" y="2716292"/>
                  <a:pt x="1135237" y="2718501"/>
                  <a:pt x="1125196" y="2715379"/>
                </a:cubicBezTo>
                <a:cubicBezTo>
                  <a:pt x="1074048" y="2699478"/>
                  <a:pt x="1022812" y="2701510"/>
                  <a:pt x="970987" y="2710609"/>
                </a:cubicBezTo>
                <a:cubicBezTo>
                  <a:pt x="924668" y="2718736"/>
                  <a:pt x="878261" y="2726745"/>
                  <a:pt x="831677" y="2732929"/>
                </a:cubicBezTo>
                <a:cubicBezTo>
                  <a:pt x="813833" y="2735285"/>
                  <a:pt x="793426" y="2737258"/>
                  <a:pt x="777408" y="2731045"/>
                </a:cubicBezTo>
                <a:cubicBezTo>
                  <a:pt x="733562" y="2714054"/>
                  <a:pt x="687155" y="2708695"/>
                  <a:pt x="642427" y="2696239"/>
                </a:cubicBezTo>
                <a:cubicBezTo>
                  <a:pt x="638186" y="2695061"/>
                  <a:pt x="633357" y="2694325"/>
                  <a:pt x="629117" y="2695120"/>
                </a:cubicBezTo>
                <a:cubicBezTo>
                  <a:pt x="608534" y="2698919"/>
                  <a:pt x="588893" y="2695297"/>
                  <a:pt x="568399" y="2691940"/>
                </a:cubicBezTo>
                <a:cubicBezTo>
                  <a:pt x="521609" y="2684255"/>
                  <a:pt x="474584" y="2687965"/>
                  <a:pt x="427970" y="2697034"/>
                </a:cubicBezTo>
                <a:cubicBezTo>
                  <a:pt x="410155" y="2700509"/>
                  <a:pt x="391722" y="2703954"/>
                  <a:pt x="373789" y="2702982"/>
                </a:cubicBezTo>
                <a:cubicBezTo>
                  <a:pt x="342164" y="2701275"/>
                  <a:pt x="315103" y="2684490"/>
                  <a:pt x="287100" y="2671240"/>
                </a:cubicBezTo>
                <a:cubicBezTo>
                  <a:pt x="263396" y="2660021"/>
                  <a:pt x="245581" y="2643060"/>
                  <a:pt x="230593" y="2621623"/>
                </a:cubicBezTo>
                <a:cubicBezTo>
                  <a:pt x="215870" y="2600539"/>
                  <a:pt x="198467" y="2581370"/>
                  <a:pt x="182566" y="2561111"/>
                </a:cubicBezTo>
                <a:cubicBezTo>
                  <a:pt x="166194" y="2540263"/>
                  <a:pt x="148732" y="2520063"/>
                  <a:pt x="134333" y="2497890"/>
                </a:cubicBezTo>
                <a:cubicBezTo>
                  <a:pt x="63427" y="2388615"/>
                  <a:pt x="42815" y="2266031"/>
                  <a:pt x="41342" y="2138618"/>
                </a:cubicBezTo>
                <a:cubicBezTo>
                  <a:pt x="41254" y="2131521"/>
                  <a:pt x="41607" y="2124395"/>
                  <a:pt x="41961" y="2117299"/>
                </a:cubicBezTo>
                <a:cubicBezTo>
                  <a:pt x="43139" y="2093683"/>
                  <a:pt x="39929" y="2071186"/>
                  <a:pt x="27267" y="2050486"/>
                </a:cubicBezTo>
                <a:cubicBezTo>
                  <a:pt x="23027" y="2043566"/>
                  <a:pt x="20230" y="2035586"/>
                  <a:pt x="17874" y="2027753"/>
                </a:cubicBezTo>
                <a:cubicBezTo>
                  <a:pt x="11661" y="2006552"/>
                  <a:pt x="5948" y="1985380"/>
                  <a:pt x="0" y="1964267"/>
                </a:cubicBezTo>
                <a:close/>
                <a:moveTo>
                  <a:pt x="1474103" y="2434934"/>
                </a:moveTo>
                <a:cubicBezTo>
                  <a:pt x="1476871" y="2432637"/>
                  <a:pt x="1479286" y="2431312"/>
                  <a:pt x="1480729" y="2429339"/>
                </a:cubicBezTo>
                <a:cubicBezTo>
                  <a:pt x="1502637" y="2399393"/>
                  <a:pt x="1532112" y="2377338"/>
                  <a:pt x="1559644" y="2353221"/>
                </a:cubicBezTo>
                <a:cubicBezTo>
                  <a:pt x="1575722" y="2339146"/>
                  <a:pt x="1586823" y="2321832"/>
                  <a:pt x="1593125" y="2301102"/>
                </a:cubicBezTo>
                <a:cubicBezTo>
                  <a:pt x="1596452" y="2290148"/>
                  <a:pt x="1601576" y="2279518"/>
                  <a:pt x="1607436" y="2269653"/>
                </a:cubicBezTo>
                <a:cubicBezTo>
                  <a:pt x="1610645" y="2264235"/>
                  <a:pt x="1617064" y="2260702"/>
                  <a:pt x="1622012" y="2256314"/>
                </a:cubicBezTo>
                <a:cubicBezTo>
                  <a:pt x="1622983" y="2256991"/>
                  <a:pt x="1623984" y="2257639"/>
                  <a:pt x="1624956" y="2258316"/>
                </a:cubicBezTo>
                <a:cubicBezTo>
                  <a:pt x="1625751" y="2268681"/>
                  <a:pt x="1626576" y="2279076"/>
                  <a:pt x="1627636" y="2292474"/>
                </a:cubicBezTo>
                <a:cubicBezTo>
                  <a:pt x="1635792" y="2276249"/>
                  <a:pt x="1642447" y="2263028"/>
                  <a:pt x="1649102" y="2249806"/>
                </a:cubicBezTo>
                <a:cubicBezTo>
                  <a:pt x="1650427" y="2250189"/>
                  <a:pt x="1651752" y="2250572"/>
                  <a:pt x="1653077" y="2250984"/>
                </a:cubicBezTo>
                <a:cubicBezTo>
                  <a:pt x="1654078" y="2257492"/>
                  <a:pt x="1654814" y="2264029"/>
                  <a:pt x="1656228" y="2270448"/>
                </a:cubicBezTo>
                <a:cubicBezTo>
                  <a:pt x="1656905" y="2273511"/>
                  <a:pt x="1658966" y="2276249"/>
                  <a:pt x="1660380" y="2279164"/>
                </a:cubicBezTo>
                <a:cubicBezTo>
                  <a:pt x="1663413" y="2277486"/>
                  <a:pt x="1666887" y="2276279"/>
                  <a:pt x="1669361" y="2274011"/>
                </a:cubicBezTo>
                <a:cubicBezTo>
                  <a:pt x="1672335" y="2271273"/>
                  <a:pt x="1674514" y="2267651"/>
                  <a:pt x="1676928" y="2264323"/>
                </a:cubicBezTo>
                <a:cubicBezTo>
                  <a:pt x="1683466" y="2255342"/>
                  <a:pt x="1689914" y="2246361"/>
                  <a:pt x="1696540" y="2237174"/>
                </a:cubicBezTo>
                <a:cubicBezTo>
                  <a:pt x="1708406" y="2249541"/>
                  <a:pt x="1709319" y="2253281"/>
                  <a:pt x="1698925" y="2261555"/>
                </a:cubicBezTo>
                <a:cubicBezTo>
                  <a:pt x="1679520" y="2277015"/>
                  <a:pt x="1678430" y="2296066"/>
                  <a:pt x="1683907" y="2318092"/>
                </a:cubicBezTo>
                <a:cubicBezTo>
                  <a:pt x="1700279" y="2384022"/>
                  <a:pt x="1716210" y="2450040"/>
                  <a:pt x="1731816" y="2516147"/>
                </a:cubicBezTo>
                <a:cubicBezTo>
                  <a:pt x="1736056" y="2534168"/>
                  <a:pt x="1741239" y="2551924"/>
                  <a:pt x="1737617" y="2571329"/>
                </a:cubicBezTo>
                <a:cubicBezTo>
                  <a:pt x="1733023" y="2595887"/>
                  <a:pt x="1730727" y="2620887"/>
                  <a:pt x="1728253" y="2645769"/>
                </a:cubicBezTo>
                <a:cubicBezTo>
                  <a:pt x="1727605" y="2652247"/>
                  <a:pt x="1728930" y="2659314"/>
                  <a:pt x="1730992" y="2665527"/>
                </a:cubicBezTo>
                <a:cubicBezTo>
                  <a:pt x="1734054" y="2674714"/>
                  <a:pt x="1741710" y="2678218"/>
                  <a:pt x="1751251" y="2678424"/>
                </a:cubicBezTo>
                <a:cubicBezTo>
                  <a:pt x="1759878" y="2678601"/>
                  <a:pt x="1764354" y="2675598"/>
                  <a:pt x="1769007" y="2667235"/>
                </a:cubicBezTo>
                <a:cubicBezTo>
                  <a:pt x="1775897" y="2654868"/>
                  <a:pt x="1785202" y="2642736"/>
                  <a:pt x="1796274" y="2634049"/>
                </a:cubicBezTo>
                <a:cubicBezTo>
                  <a:pt x="1818182" y="2616882"/>
                  <a:pt x="1843152" y="2629043"/>
                  <a:pt x="1846833" y="2657606"/>
                </a:cubicBezTo>
                <a:cubicBezTo>
                  <a:pt x="1835702" y="2645062"/>
                  <a:pt x="1822098" y="2643089"/>
                  <a:pt x="1807846" y="2649126"/>
                </a:cubicBezTo>
                <a:cubicBezTo>
                  <a:pt x="1792269" y="2655721"/>
                  <a:pt x="1784613" y="2668619"/>
                  <a:pt x="1784289" y="2685462"/>
                </a:cubicBezTo>
                <a:cubicBezTo>
                  <a:pt x="1783847" y="2708136"/>
                  <a:pt x="1804283" y="2732281"/>
                  <a:pt x="1829401" y="2739260"/>
                </a:cubicBezTo>
                <a:cubicBezTo>
                  <a:pt x="1843152" y="2743088"/>
                  <a:pt x="1851544" y="2738701"/>
                  <a:pt x="1854312" y="2724832"/>
                </a:cubicBezTo>
                <a:cubicBezTo>
                  <a:pt x="1856579" y="2713524"/>
                  <a:pt x="1856903" y="2701834"/>
                  <a:pt x="1858729" y="2690409"/>
                </a:cubicBezTo>
                <a:cubicBezTo>
                  <a:pt x="1864824" y="2652453"/>
                  <a:pt x="1877781" y="2644856"/>
                  <a:pt x="1916208" y="2644768"/>
                </a:cubicBezTo>
                <a:cubicBezTo>
                  <a:pt x="1921331" y="2644768"/>
                  <a:pt x="1926485" y="2649214"/>
                  <a:pt x="1931608" y="2651628"/>
                </a:cubicBezTo>
                <a:cubicBezTo>
                  <a:pt x="1922922" y="2657842"/>
                  <a:pt x="1914412" y="2659608"/>
                  <a:pt x="1908464" y="2664467"/>
                </a:cubicBezTo>
                <a:cubicBezTo>
                  <a:pt x="1894123" y="2676187"/>
                  <a:pt x="1892916" y="2694826"/>
                  <a:pt x="1888970" y="2711110"/>
                </a:cubicBezTo>
                <a:cubicBezTo>
                  <a:pt x="1887262" y="2718177"/>
                  <a:pt x="1893299" y="2728071"/>
                  <a:pt x="1897804" y="2735491"/>
                </a:cubicBezTo>
                <a:cubicBezTo>
                  <a:pt x="1911555" y="2758164"/>
                  <a:pt x="1934229" y="2758135"/>
                  <a:pt x="1949011" y="2735992"/>
                </a:cubicBezTo>
                <a:cubicBezTo>
                  <a:pt x="1959553" y="2720179"/>
                  <a:pt x="1960730" y="2702541"/>
                  <a:pt x="1959405" y="2684255"/>
                </a:cubicBezTo>
                <a:cubicBezTo>
                  <a:pt x="1959052" y="2679514"/>
                  <a:pt x="1960613" y="2674655"/>
                  <a:pt x="1961290" y="2669856"/>
                </a:cubicBezTo>
                <a:cubicBezTo>
                  <a:pt x="1962703" y="2669679"/>
                  <a:pt x="1964117" y="2669473"/>
                  <a:pt x="1965530" y="2669296"/>
                </a:cubicBezTo>
                <a:cubicBezTo>
                  <a:pt x="1967150" y="2674155"/>
                  <a:pt x="1969623" y="2678925"/>
                  <a:pt x="1970212" y="2683931"/>
                </a:cubicBezTo>
                <a:cubicBezTo>
                  <a:pt x="1971096" y="2691322"/>
                  <a:pt x="1969329" y="2699213"/>
                  <a:pt x="1971272" y="2706192"/>
                </a:cubicBezTo>
                <a:cubicBezTo>
                  <a:pt x="1972450" y="2710432"/>
                  <a:pt x="1978045" y="2715350"/>
                  <a:pt x="1982403" y="2716263"/>
                </a:cubicBezTo>
                <a:cubicBezTo>
                  <a:pt x="1985995" y="2716999"/>
                  <a:pt x="1992473" y="2713348"/>
                  <a:pt x="1994623" y="2709814"/>
                </a:cubicBezTo>
                <a:cubicBezTo>
                  <a:pt x="2002456" y="2696858"/>
                  <a:pt x="2008021" y="2682930"/>
                  <a:pt x="2002780" y="2667264"/>
                </a:cubicBezTo>
                <a:cubicBezTo>
                  <a:pt x="1992532" y="2636522"/>
                  <a:pt x="1982256" y="2605810"/>
                  <a:pt x="1972008" y="2575068"/>
                </a:cubicBezTo>
                <a:cubicBezTo>
                  <a:pt x="1969888" y="2568708"/>
                  <a:pt x="1966679" y="2562495"/>
                  <a:pt x="1965795" y="2555987"/>
                </a:cubicBezTo>
                <a:cubicBezTo>
                  <a:pt x="1962379" y="2531282"/>
                  <a:pt x="1961790" y="2505988"/>
                  <a:pt x="1956314" y="2481783"/>
                </a:cubicBezTo>
                <a:cubicBezTo>
                  <a:pt x="1939912" y="2409346"/>
                  <a:pt x="1926720" y="2336437"/>
                  <a:pt x="1918534" y="2262615"/>
                </a:cubicBezTo>
                <a:cubicBezTo>
                  <a:pt x="1917445" y="2252898"/>
                  <a:pt x="1913499" y="2244889"/>
                  <a:pt x="1902987" y="2243299"/>
                </a:cubicBezTo>
                <a:cubicBezTo>
                  <a:pt x="1886850" y="2240884"/>
                  <a:pt x="1871096" y="2241149"/>
                  <a:pt x="1856845" y="2251455"/>
                </a:cubicBezTo>
                <a:cubicBezTo>
                  <a:pt x="1848717" y="2257315"/>
                  <a:pt x="1839913" y="2262586"/>
                  <a:pt x="1830696" y="2266502"/>
                </a:cubicBezTo>
                <a:cubicBezTo>
                  <a:pt x="1813794" y="2273687"/>
                  <a:pt x="1802958" y="2267356"/>
                  <a:pt x="1800485" y="2249070"/>
                </a:cubicBezTo>
                <a:cubicBezTo>
                  <a:pt x="1798983" y="2237999"/>
                  <a:pt x="1798718" y="2226721"/>
                  <a:pt x="1798512" y="2215502"/>
                </a:cubicBezTo>
                <a:cubicBezTo>
                  <a:pt x="1797569" y="2166444"/>
                  <a:pt x="1801574" y="2179931"/>
                  <a:pt x="1768594" y="2150396"/>
                </a:cubicBezTo>
                <a:cubicBezTo>
                  <a:pt x="1757258" y="2140237"/>
                  <a:pt x="1746392" y="2129166"/>
                  <a:pt x="1737382" y="2116975"/>
                </a:cubicBezTo>
                <a:cubicBezTo>
                  <a:pt x="1728636" y="2105167"/>
                  <a:pt x="1730432" y="2093418"/>
                  <a:pt x="1741828" y="2085291"/>
                </a:cubicBezTo>
                <a:cubicBezTo>
                  <a:pt x="1775308" y="2061439"/>
                  <a:pt x="1786556" y="2027782"/>
                  <a:pt x="1786674" y="1988766"/>
                </a:cubicBezTo>
                <a:cubicBezTo>
                  <a:pt x="1786733" y="1969450"/>
                  <a:pt x="1791386" y="1952518"/>
                  <a:pt x="1805137" y="1937589"/>
                </a:cubicBezTo>
                <a:cubicBezTo>
                  <a:pt x="1812911" y="1929167"/>
                  <a:pt x="1820950" y="1917418"/>
                  <a:pt x="1821568" y="1906759"/>
                </a:cubicBezTo>
                <a:cubicBezTo>
                  <a:pt x="1822599" y="1889209"/>
                  <a:pt x="1831256" y="1878255"/>
                  <a:pt x="1842916" y="1868126"/>
                </a:cubicBezTo>
                <a:cubicBezTo>
                  <a:pt x="1853311" y="1859086"/>
                  <a:pt x="1864471" y="1850900"/>
                  <a:pt x="1876632" y="1841271"/>
                </a:cubicBezTo>
                <a:cubicBezTo>
                  <a:pt x="1870861" y="1841918"/>
                  <a:pt x="1866856" y="1842360"/>
                  <a:pt x="1860967" y="1843008"/>
                </a:cubicBezTo>
                <a:cubicBezTo>
                  <a:pt x="1888087" y="1812296"/>
                  <a:pt x="1911055" y="1781348"/>
                  <a:pt x="1929841" y="1744805"/>
                </a:cubicBezTo>
                <a:cubicBezTo>
                  <a:pt x="1921067" y="1748074"/>
                  <a:pt x="1914470" y="1750547"/>
                  <a:pt x="1906049" y="1753668"/>
                </a:cubicBezTo>
                <a:cubicBezTo>
                  <a:pt x="1907021" y="1749193"/>
                  <a:pt x="1906785" y="1746513"/>
                  <a:pt x="1907992" y="1745306"/>
                </a:cubicBezTo>
                <a:cubicBezTo>
                  <a:pt x="1928281" y="1725106"/>
                  <a:pt x="1948775" y="1705112"/>
                  <a:pt x="1969711" y="1684588"/>
                </a:cubicBezTo>
                <a:cubicBezTo>
                  <a:pt x="1959494" y="1674812"/>
                  <a:pt x="1963410" y="1661531"/>
                  <a:pt x="1967120" y="1648575"/>
                </a:cubicBezTo>
                <a:cubicBezTo>
                  <a:pt x="1971360" y="1633881"/>
                  <a:pt x="1976867" y="1619512"/>
                  <a:pt x="1980695" y="1604730"/>
                </a:cubicBezTo>
                <a:cubicBezTo>
                  <a:pt x="1983610" y="1593422"/>
                  <a:pt x="1986496" y="1581615"/>
                  <a:pt x="1981254" y="1569954"/>
                </a:cubicBezTo>
                <a:cubicBezTo>
                  <a:pt x="1967120" y="1571014"/>
                  <a:pt x="1957756" y="1578552"/>
                  <a:pt x="1949394" y="1588122"/>
                </a:cubicBezTo>
                <a:cubicBezTo>
                  <a:pt x="1946007" y="1591980"/>
                  <a:pt x="1941973" y="1597810"/>
                  <a:pt x="1937939" y="1598075"/>
                </a:cubicBezTo>
                <a:cubicBezTo>
                  <a:pt x="1923982" y="1598988"/>
                  <a:pt x="1919948" y="1608882"/>
                  <a:pt x="1916591" y="1619129"/>
                </a:cubicBezTo>
                <a:cubicBezTo>
                  <a:pt x="1907138" y="1648192"/>
                  <a:pt x="1883464" y="1664388"/>
                  <a:pt x="1860908" y="1681584"/>
                </a:cubicBezTo>
                <a:cubicBezTo>
                  <a:pt x="1857639" y="1684087"/>
                  <a:pt x="1853075" y="1684853"/>
                  <a:pt x="1847716" y="1686973"/>
                </a:cubicBezTo>
                <a:cubicBezTo>
                  <a:pt x="1848099" y="1680524"/>
                  <a:pt x="1848393" y="1675990"/>
                  <a:pt x="1848747" y="1670365"/>
                </a:cubicBezTo>
                <a:cubicBezTo>
                  <a:pt x="1807287" y="1689122"/>
                  <a:pt x="1776515" y="1721189"/>
                  <a:pt x="1740679" y="1746219"/>
                </a:cubicBezTo>
                <a:cubicBezTo>
                  <a:pt x="1739413" y="1743303"/>
                  <a:pt x="1738324" y="1740830"/>
                  <a:pt x="1737382" y="1738651"/>
                </a:cubicBezTo>
                <a:cubicBezTo>
                  <a:pt x="1721569" y="1751254"/>
                  <a:pt x="1706816" y="1763975"/>
                  <a:pt x="1691092" y="1775370"/>
                </a:cubicBezTo>
                <a:cubicBezTo>
                  <a:pt x="1664384" y="1794746"/>
                  <a:pt x="1636499" y="1812266"/>
                  <a:pt x="1603490" y="1818980"/>
                </a:cubicBezTo>
                <a:cubicBezTo>
                  <a:pt x="1596982" y="1820305"/>
                  <a:pt x="1590121" y="1819834"/>
                  <a:pt x="1581935" y="1820276"/>
                </a:cubicBezTo>
                <a:cubicBezTo>
                  <a:pt x="1585027" y="1814504"/>
                  <a:pt x="1586853" y="1811147"/>
                  <a:pt x="1588708" y="1807702"/>
                </a:cubicBezTo>
                <a:cubicBezTo>
                  <a:pt x="1567624" y="1806848"/>
                  <a:pt x="1559644" y="1825929"/>
                  <a:pt x="1545304" y="1836412"/>
                </a:cubicBezTo>
                <a:cubicBezTo>
                  <a:pt x="1544244" y="1832761"/>
                  <a:pt x="1543714" y="1831377"/>
                  <a:pt x="1543449" y="1829934"/>
                </a:cubicBezTo>
                <a:cubicBezTo>
                  <a:pt x="1542684" y="1825546"/>
                  <a:pt x="1542065" y="1821130"/>
                  <a:pt x="1541064" y="1814828"/>
                </a:cubicBezTo>
                <a:cubicBezTo>
                  <a:pt x="1538591" y="1821130"/>
                  <a:pt x="1537030" y="1825988"/>
                  <a:pt x="1534821" y="1830523"/>
                </a:cubicBezTo>
                <a:cubicBezTo>
                  <a:pt x="1529227" y="1842066"/>
                  <a:pt x="1523956" y="1844245"/>
                  <a:pt x="1513031" y="1837943"/>
                </a:cubicBezTo>
                <a:cubicBezTo>
                  <a:pt x="1491712" y="1825605"/>
                  <a:pt x="1471247" y="1811736"/>
                  <a:pt x="1449575" y="1800046"/>
                </a:cubicBezTo>
                <a:cubicBezTo>
                  <a:pt x="1434822" y="1792096"/>
                  <a:pt x="1418627" y="1786766"/>
                  <a:pt x="1403227" y="1780347"/>
                </a:cubicBezTo>
                <a:cubicBezTo>
                  <a:pt x="1407467" y="1792979"/>
                  <a:pt x="1411678" y="1803638"/>
                  <a:pt x="1414328" y="1814651"/>
                </a:cubicBezTo>
                <a:cubicBezTo>
                  <a:pt x="1415123" y="1818038"/>
                  <a:pt x="1412590" y="1823838"/>
                  <a:pt x="1409705" y="1825929"/>
                </a:cubicBezTo>
                <a:cubicBezTo>
                  <a:pt x="1407673" y="1827402"/>
                  <a:pt x="1401754" y="1825370"/>
                  <a:pt x="1398810" y="1823220"/>
                </a:cubicBezTo>
                <a:cubicBezTo>
                  <a:pt x="1393745" y="1819510"/>
                  <a:pt x="1389475" y="1814651"/>
                  <a:pt x="1385147" y="1809999"/>
                </a:cubicBezTo>
                <a:cubicBezTo>
                  <a:pt x="1359558" y="1782408"/>
                  <a:pt x="1328551" y="1762443"/>
                  <a:pt x="1294335" y="1747750"/>
                </a:cubicBezTo>
                <a:cubicBezTo>
                  <a:pt x="1279258" y="1741272"/>
                  <a:pt x="1262768" y="1738062"/>
                  <a:pt x="1246926" y="1733380"/>
                </a:cubicBezTo>
                <a:cubicBezTo>
                  <a:pt x="1246367" y="1734470"/>
                  <a:pt x="1245778" y="1735589"/>
                  <a:pt x="1245219" y="1736678"/>
                </a:cubicBezTo>
                <a:cubicBezTo>
                  <a:pt x="1248752" y="1740800"/>
                  <a:pt x="1252551" y="1744746"/>
                  <a:pt x="1255701" y="1749163"/>
                </a:cubicBezTo>
                <a:cubicBezTo>
                  <a:pt x="1257527" y="1751666"/>
                  <a:pt x="1258322" y="1754935"/>
                  <a:pt x="1259588" y="1757850"/>
                </a:cubicBezTo>
                <a:cubicBezTo>
                  <a:pt x="1256320" y="1759234"/>
                  <a:pt x="1252904" y="1762090"/>
                  <a:pt x="1249842" y="1761737"/>
                </a:cubicBezTo>
                <a:cubicBezTo>
                  <a:pt x="1242539" y="1760883"/>
                  <a:pt x="1235148" y="1759175"/>
                  <a:pt x="1228258" y="1756613"/>
                </a:cubicBezTo>
                <a:cubicBezTo>
                  <a:pt x="1219306" y="1753286"/>
                  <a:pt x="1210767" y="1748780"/>
                  <a:pt x="1201226" y="1744422"/>
                </a:cubicBezTo>
                <a:cubicBezTo>
                  <a:pt x="1200637" y="1749958"/>
                  <a:pt x="1200225" y="1754169"/>
                  <a:pt x="1199459" y="1761265"/>
                </a:cubicBezTo>
                <a:cubicBezTo>
                  <a:pt x="1190184" y="1751107"/>
                  <a:pt x="1182675" y="1742891"/>
                  <a:pt x="1173282" y="1732555"/>
                </a:cubicBezTo>
                <a:cubicBezTo>
                  <a:pt x="1173282" y="1739564"/>
                  <a:pt x="1173282" y="1743068"/>
                  <a:pt x="1173282" y="1747514"/>
                </a:cubicBezTo>
                <a:cubicBezTo>
                  <a:pt x="1168865" y="1742744"/>
                  <a:pt x="1165155" y="1738739"/>
                  <a:pt x="1161327" y="1734617"/>
                </a:cubicBezTo>
                <a:cubicBezTo>
                  <a:pt x="1148812" y="1753256"/>
                  <a:pt x="1148488" y="1753551"/>
                  <a:pt x="1131733" y="1739034"/>
                </a:cubicBezTo>
                <a:cubicBezTo>
                  <a:pt x="1119660" y="1728551"/>
                  <a:pt x="1108324" y="1717243"/>
                  <a:pt x="1096309" y="1705995"/>
                </a:cubicBezTo>
                <a:cubicBezTo>
                  <a:pt x="1096692" y="1711354"/>
                  <a:pt x="1097046" y="1716537"/>
                  <a:pt x="1097664" y="1725076"/>
                </a:cubicBezTo>
                <a:cubicBezTo>
                  <a:pt x="1062034" y="1704081"/>
                  <a:pt x="1029054" y="1684676"/>
                  <a:pt x="994279" y="1664211"/>
                </a:cubicBezTo>
                <a:cubicBezTo>
                  <a:pt x="994985" y="1672839"/>
                  <a:pt x="995515" y="1679229"/>
                  <a:pt x="996163" y="1687120"/>
                </a:cubicBezTo>
                <a:cubicBezTo>
                  <a:pt x="965274" y="1672161"/>
                  <a:pt x="935681" y="1657821"/>
                  <a:pt x="906087" y="1643481"/>
                </a:cubicBezTo>
                <a:cubicBezTo>
                  <a:pt x="905351" y="1644600"/>
                  <a:pt x="904615" y="1645748"/>
                  <a:pt x="903908" y="1646867"/>
                </a:cubicBezTo>
                <a:cubicBezTo>
                  <a:pt x="906382" y="1650460"/>
                  <a:pt x="908531" y="1654376"/>
                  <a:pt x="911417" y="1657615"/>
                </a:cubicBezTo>
                <a:cubicBezTo>
                  <a:pt x="926346" y="1674370"/>
                  <a:pt x="941776" y="1690683"/>
                  <a:pt x="956381" y="1707703"/>
                </a:cubicBezTo>
                <a:cubicBezTo>
                  <a:pt x="962123" y="1714387"/>
                  <a:pt x="966099" y="1722603"/>
                  <a:pt x="971163" y="1729935"/>
                </a:cubicBezTo>
                <a:cubicBezTo>
                  <a:pt x="973578" y="1733439"/>
                  <a:pt x="976022" y="1737885"/>
                  <a:pt x="979555" y="1739446"/>
                </a:cubicBezTo>
                <a:cubicBezTo>
                  <a:pt x="992688" y="1745365"/>
                  <a:pt x="1001346" y="1755111"/>
                  <a:pt x="1006145" y="1768244"/>
                </a:cubicBezTo>
                <a:cubicBezTo>
                  <a:pt x="1009856" y="1778433"/>
                  <a:pt x="1005468" y="1784175"/>
                  <a:pt x="994809" y="1784351"/>
                </a:cubicBezTo>
                <a:cubicBezTo>
                  <a:pt x="992630" y="1784381"/>
                  <a:pt x="990450" y="1784351"/>
                  <a:pt x="986888" y="1784351"/>
                </a:cubicBezTo>
                <a:cubicBezTo>
                  <a:pt x="1002170" y="1809969"/>
                  <a:pt x="1033354" y="1807849"/>
                  <a:pt x="1053554" y="1824987"/>
                </a:cubicBezTo>
                <a:cubicBezTo>
                  <a:pt x="1047075" y="1830287"/>
                  <a:pt x="1041716" y="1834645"/>
                  <a:pt x="1036151" y="1839209"/>
                </a:cubicBezTo>
                <a:cubicBezTo>
                  <a:pt x="1045721" y="1842360"/>
                  <a:pt x="1054732" y="1844510"/>
                  <a:pt x="1063065" y="1848220"/>
                </a:cubicBezTo>
                <a:cubicBezTo>
                  <a:pt x="1078730" y="1855199"/>
                  <a:pt x="1093453" y="1864504"/>
                  <a:pt x="1109501" y="1870305"/>
                </a:cubicBezTo>
                <a:cubicBezTo>
                  <a:pt x="1162210" y="1889297"/>
                  <a:pt x="1206409" y="1919627"/>
                  <a:pt x="1241391" y="1963590"/>
                </a:cubicBezTo>
                <a:cubicBezTo>
                  <a:pt x="1275313" y="2006257"/>
                  <a:pt x="1308734" y="2049602"/>
                  <a:pt x="1357850" y="2076663"/>
                </a:cubicBezTo>
                <a:cubicBezTo>
                  <a:pt x="1358145" y="2076840"/>
                  <a:pt x="1358468" y="2077164"/>
                  <a:pt x="1358557" y="2077488"/>
                </a:cubicBezTo>
                <a:cubicBezTo>
                  <a:pt x="1358645" y="2077782"/>
                  <a:pt x="1358380" y="2078135"/>
                  <a:pt x="1358203" y="2078813"/>
                </a:cubicBezTo>
                <a:cubicBezTo>
                  <a:pt x="1355759" y="2079696"/>
                  <a:pt x="1353109" y="2080668"/>
                  <a:pt x="1348633" y="2082287"/>
                </a:cubicBezTo>
                <a:cubicBezTo>
                  <a:pt x="1367656" y="2090326"/>
                  <a:pt x="1383969" y="2101192"/>
                  <a:pt x="1404139" y="2089207"/>
                </a:cubicBezTo>
                <a:cubicBezTo>
                  <a:pt x="1407437" y="2087264"/>
                  <a:pt x="1416418" y="2090356"/>
                  <a:pt x="1419569" y="2093948"/>
                </a:cubicBezTo>
                <a:cubicBezTo>
                  <a:pt x="1422661" y="2097452"/>
                  <a:pt x="1423839" y="2105491"/>
                  <a:pt x="1421954" y="2109849"/>
                </a:cubicBezTo>
                <a:cubicBezTo>
                  <a:pt x="1418980" y="2116828"/>
                  <a:pt x="1413150" y="2122746"/>
                  <a:pt x="1407850" y="2128488"/>
                </a:cubicBezTo>
                <a:cubicBezTo>
                  <a:pt x="1396071" y="2141356"/>
                  <a:pt x="1386943" y="2155638"/>
                  <a:pt x="1381878" y="2172481"/>
                </a:cubicBezTo>
                <a:cubicBezTo>
                  <a:pt x="1377049" y="2188559"/>
                  <a:pt x="1369687" y="2204224"/>
                  <a:pt x="1367302" y="2220655"/>
                </a:cubicBezTo>
                <a:cubicBezTo>
                  <a:pt x="1362738" y="2251956"/>
                  <a:pt x="1361737" y="2283787"/>
                  <a:pt x="1357703" y="2315206"/>
                </a:cubicBezTo>
                <a:cubicBezTo>
                  <a:pt x="1354346" y="2341413"/>
                  <a:pt x="1349900" y="2367591"/>
                  <a:pt x="1343716" y="2393239"/>
                </a:cubicBezTo>
                <a:cubicBezTo>
                  <a:pt x="1339446" y="2410936"/>
                  <a:pt x="1326873" y="2422243"/>
                  <a:pt x="1307232" y="2422361"/>
                </a:cubicBezTo>
                <a:cubicBezTo>
                  <a:pt x="1290095" y="2422478"/>
                  <a:pt x="1272692" y="2424010"/>
                  <a:pt x="1255908" y="2421507"/>
                </a:cubicBezTo>
                <a:cubicBezTo>
                  <a:pt x="1213063" y="2415146"/>
                  <a:pt x="1177728" y="2396566"/>
                  <a:pt x="1159589" y="2354164"/>
                </a:cubicBezTo>
                <a:cubicBezTo>
                  <a:pt x="1159000" y="2352780"/>
                  <a:pt x="1158352" y="2351425"/>
                  <a:pt x="1157528" y="2350188"/>
                </a:cubicBezTo>
                <a:cubicBezTo>
                  <a:pt x="1156733" y="2349011"/>
                  <a:pt x="1155673" y="2348009"/>
                  <a:pt x="1156262" y="2348686"/>
                </a:cubicBezTo>
                <a:cubicBezTo>
                  <a:pt x="1156704" y="2360671"/>
                  <a:pt x="1159707" y="2374334"/>
                  <a:pt x="1157057" y="2386819"/>
                </a:cubicBezTo>
                <a:cubicBezTo>
                  <a:pt x="1153788" y="2402337"/>
                  <a:pt x="1137299" y="2403604"/>
                  <a:pt x="1123577" y="2407549"/>
                </a:cubicBezTo>
                <a:cubicBezTo>
                  <a:pt x="1126963" y="2413291"/>
                  <a:pt x="1129377" y="2418356"/>
                  <a:pt x="1132646" y="2422803"/>
                </a:cubicBezTo>
                <a:cubicBezTo>
                  <a:pt x="1153700" y="2451395"/>
                  <a:pt x="1174872" y="2479898"/>
                  <a:pt x="1196102" y="2508344"/>
                </a:cubicBezTo>
                <a:cubicBezTo>
                  <a:pt x="1213063" y="2531076"/>
                  <a:pt x="1225107" y="2555781"/>
                  <a:pt x="1232115" y="2583578"/>
                </a:cubicBezTo>
                <a:cubicBezTo>
                  <a:pt x="1237474" y="2604809"/>
                  <a:pt x="1246131" y="2625245"/>
                  <a:pt x="1254200" y="2645680"/>
                </a:cubicBezTo>
                <a:cubicBezTo>
                  <a:pt x="1260884" y="2662671"/>
                  <a:pt x="1269306" y="2678984"/>
                  <a:pt x="1276137" y="2695915"/>
                </a:cubicBezTo>
                <a:cubicBezTo>
                  <a:pt x="1291743" y="2734608"/>
                  <a:pt x="1312915" y="2769325"/>
                  <a:pt x="1344923" y="2796857"/>
                </a:cubicBezTo>
                <a:cubicBezTo>
                  <a:pt x="1348310" y="2799772"/>
                  <a:pt x="1350400" y="2804660"/>
                  <a:pt x="1352079" y="2809047"/>
                </a:cubicBezTo>
                <a:cubicBezTo>
                  <a:pt x="1360942" y="2832222"/>
                  <a:pt x="1376313" y="2848387"/>
                  <a:pt x="1400871" y="2854306"/>
                </a:cubicBezTo>
                <a:cubicBezTo>
                  <a:pt x="1410500" y="2856632"/>
                  <a:pt x="1420453" y="2857634"/>
                  <a:pt x="1430111" y="2850832"/>
                </a:cubicBezTo>
                <a:cubicBezTo>
                  <a:pt x="1426253" y="2847180"/>
                  <a:pt x="1422720" y="2844383"/>
                  <a:pt x="1419864" y="2840996"/>
                </a:cubicBezTo>
                <a:cubicBezTo>
                  <a:pt x="1409293" y="2828482"/>
                  <a:pt x="1398250" y="2816262"/>
                  <a:pt x="1388827" y="2802923"/>
                </a:cubicBezTo>
                <a:cubicBezTo>
                  <a:pt x="1383321" y="2795178"/>
                  <a:pt x="1380376" y="2785520"/>
                  <a:pt x="1388533" y="2773182"/>
                </a:cubicBezTo>
                <a:cubicBezTo>
                  <a:pt x="1403992" y="2790967"/>
                  <a:pt x="1419157" y="2807281"/>
                  <a:pt x="1433026" y="2824624"/>
                </a:cubicBezTo>
                <a:cubicBezTo>
                  <a:pt x="1454463" y="2851421"/>
                  <a:pt x="1476400" y="2858694"/>
                  <a:pt x="1509940" y="2849242"/>
                </a:cubicBezTo>
                <a:cubicBezTo>
                  <a:pt x="1520157" y="2846356"/>
                  <a:pt x="1523750" y="2839848"/>
                  <a:pt x="1520834" y="2830838"/>
                </a:cubicBezTo>
                <a:cubicBezTo>
                  <a:pt x="1517890" y="2821739"/>
                  <a:pt x="1513797" y="2812611"/>
                  <a:pt x="1508379" y="2804748"/>
                </a:cubicBezTo>
                <a:cubicBezTo>
                  <a:pt x="1491447" y="2780249"/>
                  <a:pt x="1470923" y="2759578"/>
                  <a:pt x="1441271" y="2749655"/>
                </a:cubicBezTo>
                <a:cubicBezTo>
                  <a:pt x="1450664" y="2740526"/>
                  <a:pt x="1460293" y="2742853"/>
                  <a:pt x="1469863" y="2747004"/>
                </a:cubicBezTo>
                <a:cubicBezTo>
                  <a:pt x="1492713" y="2756928"/>
                  <a:pt x="1510470" y="2773535"/>
                  <a:pt x="1526665" y="2791792"/>
                </a:cubicBezTo>
                <a:cubicBezTo>
                  <a:pt x="1535734" y="2802010"/>
                  <a:pt x="1543567" y="2813317"/>
                  <a:pt x="1551959" y="2824124"/>
                </a:cubicBezTo>
                <a:cubicBezTo>
                  <a:pt x="1570245" y="2807899"/>
                  <a:pt x="1574603" y="2786845"/>
                  <a:pt x="1563885" y="2763053"/>
                </a:cubicBezTo>
                <a:cubicBezTo>
                  <a:pt x="1552077" y="2736934"/>
                  <a:pt x="1531700" y="2718442"/>
                  <a:pt x="1508438" y="2702747"/>
                </a:cubicBezTo>
                <a:cubicBezTo>
                  <a:pt x="1505346" y="2700656"/>
                  <a:pt x="1502342" y="2698477"/>
                  <a:pt x="1499280" y="2696357"/>
                </a:cubicBezTo>
                <a:cubicBezTo>
                  <a:pt x="1500016" y="2695327"/>
                  <a:pt x="1500723" y="2694296"/>
                  <a:pt x="1501459" y="2693236"/>
                </a:cubicBezTo>
                <a:cubicBezTo>
                  <a:pt x="1532289" y="2696887"/>
                  <a:pt x="1552106" y="2718824"/>
                  <a:pt x="1573455" y="2740173"/>
                </a:cubicBezTo>
                <a:cubicBezTo>
                  <a:pt x="1579050" y="2722034"/>
                  <a:pt x="1576930" y="2706192"/>
                  <a:pt x="1567860" y="2691528"/>
                </a:cubicBezTo>
                <a:cubicBezTo>
                  <a:pt x="1553225" y="2667853"/>
                  <a:pt x="1532260" y="2652041"/>
                  <a:pt x="1504993" y="2646417"/>
                </a:cubicBezTo>
                <a:cubicBezTo>
                  <a:pt x="1488827" y="2643089"/>
                  <a:pt x="1478962" y="2633931"/>
                  <a:pt x="1473515" y="2619414"/>
                </a:cubicBezTo>
                <a:cubicBezTo>
                  <a:pt x="1470128" y="2610374"/>
                  <a:pt x="1467419" y="2600893"/>
                  <a:pt x="1465947" y="2591352"/>
                </a:cubicBezTo>
                <a:cubicBezTo>
                  <a:pt x="1460970" y="2559256"/>
                  <a:pt x="1457731" y="2526836"/>
                  <a:pt x="1451813" y="2494916"/>
                </a:cubicBezTo>
                <a:cubicBezTo>
                  <a:pt x="1445717" y="2462054"/>
                  <a:pt x="1441094" y="2429222"/>
                  <a:pt x="1443362" y="2395771"/>
                </a:cubicBezTo>
                <a:cubicBezTo>
                  <a:pt x="1446306" y="2352485"/>
                  <a:pt x="1449015" y="2309199"/>
                  <a:pt x="1453138" y="2266031"/>
                </a:cubicBezTo>
                <a:cubicBezTo>
                  <a:pt x="1455317" y="2243063"/>
                  <a:pt x="1459852" y="2220272"/>
                  <a:pt x="1464416" y="2197628"/>
                </a:cubicBezTo>
                <a:cubicBezTo>
                  <a:pt x="1465270" y="2193417"/>
                  <a:pt x="1471483" y="2187027"/>
                  <a:pt x="1474840" y="2187263"/>
                </a:cubicBezTo>
                <a:cubicBezTo>
                  <a:pt x="1482172" y="2187763"/>
                  <a:pt x="1482437" y="2194978"/>
                  <a:pt x="1481671" y="2201338"/>
                </a:cubicBezTo>
                <a:cubicBezTo>
                  <a:pt x="1478138" y="2231020"/>
                  <a:pt x="1474398" y="2260702"/>
                  <a:pt x="1471247" y="2290413"/>
                </a:cubicBezTo>
                <a:cubicBezTo>
                  <a:pt x="1467508" y="2325689"/>
                  <a:pt x="1463827" y="2360995"/>
                  <a:pt x="1461147" y="2396330"/>
                </a:cubicBezTo>
                <a:cubicBezTo>
                  <a:pt x="1459999" y="2410023"/>
                  <a:pt x="1464003" y="2423097"/>
                  <a:pt x="1474103" y="2434934"/>
                </a:cubicBezTo>
                <a:close/>
                <a:moveTo>
                  <a:pt x="1300577" y="934330"/>
                </a:moveTo>
                <a:cubicBezTo>
                  <a:pt x="1299076" y="935625"/>
                  <a:pt x="1297721" y="936332"/>
                  <a:pt x="1297014" y="937451"/>
                </a:cubicBezTo>
                <a:cubicBezTo>
                  <a:pt x="1287091" y="953587"/>
                  <a:pt x="1271426" y="965307"/>
                  <a:pt x="1266008" y="985419"/>
                </a:cubicBezTo>
                <a:cubicBezTo>
                  <a:pt x="1262533" y="998345"/>
                  <a:pt x="1251579" y="1009682"/>
                  <a:pt x="1242627" y="1020636"/>
                </a:cubicBezTo>
                <a:cubicBezTo>
                  <a:pt x="1231379" y="1034417"/>
                  <a:pt x="1224106" y="1049906"/>
                  <a:pt x="1221573" y="1067014"/>
                </a:cubicBezTo>
                <a:cubicBezTo>
                  <a:pt x="1218982" y="1084652"/>
                  <a:pt x="1217628" y="1102703"/>
                  <a:pt x="1217893" y="1120518"/>
                </a:cubicBezTo>
                <a:cubicBezTo>
                  <a:pt x="1218364" y="1152967"/>
                  <a:pt x="1226667" y="1184003"/>
                  <a:pt x="1237592" y="1214451"/>
                </a:cubicBezTo>
                <a:cubicBezTo>
                  <a:pt x="1238740" y="1217660"/>
                  <a:pt x="1237033" y="1221930"/>
                  <a:pt x="1236650" y="1225699"/>
                </a:cubicBezTo>
                <a:cubicBezTo>
                  <a:pt x="1233205" y="1224345"/>
                  <a:pt x="1228994" y="1223874"/>
                  <a:pt x="1226461" y="1221547"/>
                </a:cubicBezTo>
                <a:cubicBezTo>
                  <a:pt x="1205025" y="1201671"/>
                  <a:pt x="1193541" y="1176671"/>
                  <a:pt x="1194689" y="1147667"/>
                </a:cubicBezTo>
                <a:cubicBezTo>
                  <a:pt x="1195985" y="1114952"/>
                  <a:pt x="1199989" y="1082355"/>
                  <a:pt x="1202728" y="1050583"/>
                </a:cubicBezTo>
                <a:cubicBezTo>
                  <a:pt x="1203317" y="1050200"/>
                  <a:pt x="1202051" y="1050789"/>
                  <a:pt x="1201079" y="1051731"/>
                </a:cubicBezTo>
                <a:cubicBezTo>
                  <a:pt x="1145514" y="1106295"/>
                  <a:pt x="1077699" y="1131324"/>
                  <a:pt x="1000963" y="1135270"/>
                </a:cubicBezTo>
                <a:cubicBezTo>
                  <a:pt x="979614" y="1136360"/>
                  <a:pt x="972488" y="1130765"/>
                  <a:pt x="970133" y="1109446"/>
                </a:cubicBezTo>
                <a:cubicBezTo>
                  <a:pt x="969691" y="1105382"/>
                  <a:pt x="969485" y="1101171"/>
                  <a:pt x="970044" y="1097137"/>
                </a:cubicBezTo>
                <a:cubicBezTo>
                  <a:pt x="974196" y="1066719"/>
                  <a:pt x="969691" y="1036891"/>
                  <a:pt x="966040" y="1006738"/>
                </a:cubicBezTo>
                <a:cubicBezTo>
                  <a:pt x="963007" y="981591"/>
                  <a:pt x="949609" y="964983"/>
                  <a:pt x="930881" y="950849"/>
                </a:cubicBezTo>
                <a:cubicBezTo>
                  <a:pt x="906264" y="932239"/>
                  <a:pt x="877642" y="926703"/>
                  <a:pt x="847607" y="925201"/>
                </a:cubicBezTo>
                <a:cubicBezTo>
                  <a:pt x="821253" y="923876"/>
                  <a:pt x="817189" y="927469"/>
                  <a:pt x="818132" y="953558"/>
                </a:cubicBezTo>
                <a:cubicBezTo>
                  <a:pt x="818426" y="961832"/>
                  <a:pt x="818191" y="970107"/>
                  <a:pt x="818191" y="979264"/>
                </a:cubicBezTo>
                <a:cubicBezTo>
                  <a:pt x="813803" y="975966"/>
                  <a:pt x="810328" y="973375"/>
                  <a:pt x="805912" y="970077"/>
                </a:cubicBezTo>
                <a:cubicBezTo>
                  <a:pt x="806913" y="975171"/>
                  <a:pt x="807914" y="979088"/>
                  <a:pt x="808414" y="983092"/>
                </a:cubicBezTo>
                <a:cubicBezTo>
                  <a:pt x="812331" y="1015542"/>
                  <a:pt x="827643" y="1041484"/>
                  <a:pt x="852672" y="1062126"/>
                </a:cubicBezTo>
                <a:cubicBezTo>
                  <a:pt x="856647" y="1065394"/>
                  <a:pt x="861594" y="1069311"/>
                  <a:pt x="862802" y="1073816"/>
                </a:cubicBezTo>
                <a:cubicBezTo>
                  <a:pt x="868779" y="1095930"/>
                  <a:pt x="887948" y="1107267"/>
                  <a:pt x="901906" y="1125641"/>
                </a:cubicBezTo>
                <a:cubicBezTo>
                  <a:pt x="901553" y="1117956"/>
                  <a:pt x="901288" y="1112714"/>
                  <a:pt x="901052" y="1107502"/>
                </a:cubicBezTo>
                <a:cubicBezTo>
                  <a:pt x="902024" y="1107208"/>
                  <a:pt x="903025" y="1106913"/>
                  <a:pt x="903997" y="1106619"/>
                </a:cubicBezTo>
                <a:cubicBezTo>
                  <a:pt x="907030" y="1111507"/>
                  <a:pt x="910858" y="1116071"/>
                  <a:pt x="912948" y="1121342"/>
                </a:cubicBezTo>
                <a:cubicBezTo>
                  <a:pt x="917189" y="1132090"/>
                  <a:pt x="921782" y="1142956"/>
                  <a:pt x="923843" y="1154233"/>
                </a:cubicBezTo>
                <a:cubicBezTo>
                  <a:pt x="927082" y="1171754"/>
                  <a:pt x="935798" y="1185682"/>
                  <a:pt x="948549" y="1197078"/>
                </a:cubicBezTo>
                <a:cubicBezTo>
                  <a:pt x="970015" y="1216247"/>
                  <a:pt x="991746" y="1235151"/>
                  <a:pt x="1014155" y="1253202"/>
                </a:cubicBezTo>
                <a:cubicBezTo>
                  <a:pt x="1021752" y="1259327"/>
                  <a:pt x="1031263" y="1264421"/>
                  <a:pt x="1040656" y="1266629"/>
                </a:cubicBezTo>
                <a:cubicBezTo>
                  <a:pt x="1052994" y="1269515"/>
                  <a:pt x="1062711" y="1274698"/>
                  <a:pt x="1070632" y="1284356"/>
                </a:cubicBezTo>
                <a:cubicBezTo>
                  <a:pt x="1082853" y="1299285"/>
                  <a:pt x="1098165" y="1307677"/>
                  <a:pt x="1116775" y="1315068"/>
                </a:cubicBezTo>
                <a:cubicBezTo>
                  <a:pt x="1166421" y="1334797"/>
                  <a:pt x="1218423" y="1350345"/>
                  <a:pt x="1260825" y="1385768"/>
                </a:cubicBezTo>
                <a:cubicBezTo>
                  <a:pt x="1278993" y="1400963"/>
                  <a:pt x="1301166" y="1410591"/>
                  <a:pt x="1325607" y="1410945"/>
                </a:cubicBezTo>
                <a:cubicBezTo>
                  <a:pt x="1402108" y="1412123"/>
                  <a:pt x="1478933" y="1418748"/>
                  <a:pt x="1554285" y="1398577"/>
                </a:cubicBezTo>
                <a:cubicBezTo>
                  <a:pt x="1578019" y="1392217"/>
                  <a:pt x="1603490" y="1389626"/>
                  <a:pt x="1625192" y="1379143"/>
                </a:cubicBezTo>
                <a:cubicBezTo>
                  <a:pt x="1663796" y="1360474"/>
                  <a:pt x="1690915" y="1326317"/>
                  <a:pt x="1724926" y="1296723"/>
                </a:cubicBezTo>
                <a:cubicBezTo>
                  <a:pt x="1709820" y="1299638"/>
                  <a:pt x="1697835" y="1302230"/>
                  <a:pt x="1685792" y="1304261"/>
                </a:cubicBezTo>
                <a:cubicBezTo>
                  <a:pt x="1650191" y="1310239"/>
                  <a:pt x="1615887" y="1301935"/>
                  <a:pt x="1581641" y="1293985"/>
                </a:cubicBezTo>
                <a:cubicBezTo>
                  <a:pt x="1574073" y="1292218"/>
                  <a:pt x="1568243" y="1293042"/>
                  <a:pt x="1561941" y="1297783"/>
                </a:cubicBezTo>
                <a:cubicBezTo>
                  <a:pt x="1539503" y="1314715"/>
                  <a:pt x="1516153" y="1329850"/>
                  <a:pt x="1488679" y="1337948"/>
                </a:cubicBezTo>
                <a:cubicBezTo>
                  <a:pt x="1437001" y="1353201"/>
                  <a:pt x="1386501" y="1346723"/>
                  <a:pt x="1336678" y="1330439"/>
                </a:cubicBezTo>
                <a:cubicBezTo>
                  <a:pt x="1325577" y="1326817"/>
                  <a:pt x="1315595" y="1319456"/>
                  <a:pt x="1305524" y="1313154"/>
                </a:cubicBezTo>
                <a:cubicBezTo>
                  <a:pt x="1302904" y="1311505"/>
                  <a:pt x="1301902" y="1307324"/>
                  <a:pt x="1300165" y="1304291"/>
                </a:cubicBezTo>
                <a:cubicBezTo>
                  <a:pt x="1303522" y="1303260"/>
                  <a:pt x="1307144" y="1300875"/>
                  <a:pt x="1310177" y="1301464"/>
                </a:cubicBezTo>
                <a:cubicBezTo>
                  <a:pt x="1321101" y="1303614"/>
                  <a:pt x="1332173" y="1305822"/>
                  <a:pt x="1342538" y="1309738"/>
                </a:cubicBezTo>
                <a:cubicBezTo>
                  <a:pt x="1408350" y="1334503"/>
                  <a:pt x="1471483" y="1337418"/>
                  <a:pt x="1529403" y="1289391"/>
                </a:cubicBezTo>
                <a:cubicBezTo>
                  <a:pt x="1543420" y="1277760"/>
                  <a:pt x="1548043" y="1258002"/>
                  <a:pt x="1539415" y="1241541"/>
                </a:cubicBezTo>
                <a:cubicBezTo>
                  <a:pt x="1533379" y="1243544"/>
                  <a:pt x="1527283" y="1247489"/>
                  <a:pt x="1521453" y="1247165"/>
                </a:cubicBezTo>
                <a:cubicBezTo>
                  <a:pt x="1501812" y="1246017"/>
                  <a:pt x="1482201" y="1243514"/>
                  <a:pt x="1462678" y="1241011"/>
                </a:cubicBezTo>
                <a:cubicBezTo>
                  <a:pt x="1459822" y="1240658"/>
                  <a:pt x="1456936" y="1237713"/>
                  <a:pt x="1454757" y="1235299"/>
                </a:cubicBezTo>
                <a:cubicBezTo>
                  <a:pt x="1444775" y="1224197"/>
                  <a:pt x="1434381" y="1213361"/>
                  <a:pt x="1425400" y="1201465"/>
                </a:cubicBezTo>
                <a:cubicBezTo>
                  <a:pt x="1417832" y="1191453"/>
                  <a:pt x="1410294" y="1180823"/>
                  <a:pt x="1405641" y="1169310"/>
                </a:cubicBezTo>
                <a:cubicBezTo>
                  <a:pt x="1393333" y="1138951"/>
                  <a:pt x="1395188" y="1131884"/>
                  <a:pt x="1420924" y="1111831"/>
                </a:cubicBezTo>
                <a:cubicBezTo>
                  <a:pt x="1436884" y="1099375"/>
                  <a:pt x="1454404" y="1088951"/>
                  <a:pt x="1470688" y="1077997"/>
                </a:cubicBezTo>
                <a:cubicBezTo>
                  <a:pt x="1454080" y="1077673"/>
                  <a:pt x="1435735" y="1074052"/>
                  <a:pt x="1423603" y="1093486"/>
                </a:cubicBezTo>
                <a:cubicBezTo>
                  <a:pt x="1418951" y="1100936"/>
                  <a:pt x="1411236" y="1101378"/>
                  <a:pt x="1402726" y="1097255"/>
                </a:cubicBezTo>
                <a:cubicBezTo>
                  <a:pt x="1399075" y="1095459"/>
                  <a:pt x="1392979" y="1096166"/>
                  <a:pt x="1389004" y="1097962"/>
                </a:cubicBezTo>
                <a:cubicBezTo>
                  <a:pt x="1374782" y="1104381"/>
                  <a:pt x="1361472" y="1113068"/>
                  <a:pt x="1346867" y="1118191"/>
                </a:cubicBezTo>
                <a:cubicBezTo>
                  <a:pt x="1341036" y="1120223"/>
                  <a:pt x="1330789" y="1117337"/>
                  <a:pt x="1325960" y="1112950"/>
                </a:cubicBezTo>
                <a:cubicBezTo>
                  <a:pt x="1318216" y="1105883"/>
                  <a:pt x="1313210" y="1095753"/>
                  <a:pt x="1307262" y="1086772"/>
                </a:cubicBezTo>
                <a:cubicBezTo>
                  <a:pt x="1302050" y="1078910"/>
                  <a:pt x="1301372" y="1070871"/>
                  <a:pt x="1303669" y="1061331"/>
                </a:cubicBezTo>
                <a:cubicBezTo>
                  <a:pt x="1313887" y="1019076"/>
                  <a:pt x="1311413" y="976997"/>
                  <a:pt x="1300577" y="934330"/>
                </a:cubicBezTo>
                <a:close/>
                <a:moveTo>
                  <a:pt x="844957" y="2418916"/>
                </a:moveTo>
                <a:cubicBezTo>
                  <a:pt x="832973" y="2416383"/>
                  <a:pt x="821724" y="2413851"/>
                  <a:pt x="810417" y="2411642"/>
                </a:cubicBezTo>
                <a:cubicBezTo>
                  <a:pt x="800906" y="2409787"/>
                  <a:pt x="792337" y="2410111"/>
                  <a:pt x="785270" y="2418916"/>
                </a:cubicBezTo>
                <a:cubicBezTo>
                  <a:pt x="782767" y="2422066"/>
                  <a:pt x="776465" y="2423156"/>
                  <a:pt x="771813" y="2423333"/>
                </a:cubicBezTo>
                <a:cubicBezTo>
                  <a:pt x="766719" y="2423539"/>
                  <a:pt x="761536" y="2421742"/>
                  <a:pt x="756442" y="2420535"/>
                </a:cubicBezTo>
                <a:cubicBezTo>
                  <a:pt x="744870" y="2417797"/>
                  <a:pt x="734946" y="2420211"/>
                  <a:pt x="727231" y="2429634"/>
                </a:cubicBezTo>
                <a:cubicBezTo>
                  <a:pt x="718250" y="2440617"/>
                  <a:pt x="709682" y="2451984"/>
                  <a:pt x="700259" y="2462614"/>
                </a:cubicBezTo>
                <a:cubicBezTo>
                  <a:pt x="681796" y="2483462"/>
                  <a:pt x="673669" y="2506341"/>
                  <a:pt x="684122" y="2533697"/>
                </a:cubicBezTo>
                <a:cubicBezTo>
                  <a:pt x="685565" y="2537466"/>
                  <a:pt x="686007" y="2541735"/>
                  <a:pt x="686301" y="2545799"/>
                </a:cubicBezTo>
                <a:cubicBezTo>
                  <a:pt x="686655" y="2550893"/>
                  <a:pt x="686390" y="2556046"/>
                  <a:pt x="686390" y="2561170"/>
                </a:cubicBezTo>
                <a:cubicBezTo>
                  <a:pt x="682149" y="2559609"/>
                  <a:pt x="681207" y="2557401"/>
                  <a:pt x="679558" y="2556135"/>
                </a:cubicBezTo>
                <a:cubicBezTo>
                  <a:pt x="676614" y="2553867"/>
                  <a:pt x="673227" y="2552189"/>
                  <a:pt x="670047" y="2550245"/>
                </a:cubicBezTo>
                <a:cubicBezTo>
                  <a:pt x="668810" y="2554250"/>
                  <a:pt x="666190" y="2558461"/>
                  <a:pt x="666690" y="2562259"/>
                </a:cubicBezTo>
                <a:cubicBezTo>
                  <a:pt x="667426" y="2568060"/>
                  <a:pt x="671313" y="2573449"/>
                  <a:pt x="671961" y="2579220"/>
                </a:cubicBezTo>
                <a:cubicBezTo>
                  <a:pt x="672373" y="2582960"/>
                  <a:pt x="670548" y="2588879"/>
                  <a:pt x="667691" y="2590763"/>
                </a:cubicBezTo>
                <a:cubicBezTo>
                  <a:pt x="643811" y="2606576"/>
                  <a:pt x="634152" y="2629308"/>
                  <a:pt x="633033" y="2657753"/>
                </a:cubicBezTo>
                <a:cubicBezTo>
                  <a:pt x="639865" y="2657753"/>
                  <a:pt x="646225" y="2658254"/>
                  <a:pt x="652438" y="2657635"/>
                </a:cubicBezTo>
                <a:cubicBezTo>
                  <a:pt x="662097" y="2656693"/>
                  <a:pt x="670194" y="2659284"/>
                  <a:pt x="676643" y="2666469"/>
                </a:cubicBezTo>
                <a:cubicBezTo>
                  <a:pt x="689275" y="2680544"/>
                  <a:pt x="705677" y="2687258"/>
                  <a:pt x="723816" y="2689967"/>
                </a:cubicBezTo>
                <a:cubicBezTo>
                  <a:pt x="761095" y="2695533"/>
                  <a:pt x="798521" y="2700156"/>
                  <a:pt x="835741" y="2706192"/>
                </a:cubicBezTo>
                <a:cubicBezTo>
                  <a:pt x="860475" y="2710197"/>
                  <a:pt x="884739" y="2711080"/>
                  <a:pt x="908944" y="2703630"/>
                </a:cubicBezTo>
                <a:cubicBezTo>
                  <a:pt x="921429" y="2699802"/>
                  <a:pt x="934002" y="2696298"/>
                  <a:pt x="946546" y="2692559"/>
                </a:cubicBezTo>
                <a:cubicBezTo>
                  <a:pt x="969455" y="2685727"/>
                  <a:pt x="992188" y="2678689"/>
                  <a:pt x="1016775" y="2680751"/>
                </a:cubicBezTo>
                <a:cubicBezTo>
                  <a:pt x="1038359" y="2682547"/>
                  <a:pt x="1060091" y="2682694"/>
                  <a:pt x="1081763" y="2683460"/>
                </a:cubicBezTo>
                <a:cubicBezTo>
                  <a:pt x="1084531" y="2683548"/>
                  <a:pt x="1087299" y="2683048"/>
                  <a:pt x="1093836" y="2682547"/>
                </a:cubicBezTo>
                <a:cubicBezTo>
                  <a:pt x="1086887" y="2671799"/>
                  <a:pt x="1082764" y="2661728"/>
                  <a:pt x="1075520" y="2655103"/>
                </a:cubicBezTo>
                <a:cubicBezTo>
                  <a:pt x="1065155" y="2645651"/>
                  <a:pt x="1052759" y="2638319"/>
                  <a:pt x="1040745" y="2630869"/>
                </a:cubicBezTo>
                <a:cubicBezTo>
                  <a:pt x="1027759" y="2622801"/>
                  <a:pt x="1014007" y="2615940"/>
                  <a:pt x="1000992" y="2607901"/>
                </a:cubicBezTo>
                <a:cubicBezTo>
                  <a:pt x="996340" y="2605015"/>
                  <a:pt x="992865" y="2600245"/>
                  <a:pt x="988301" y="2595857"/>
                </a:cubicBezTo>
                <a:cubicBezTo>
                  <a:pt x="1003112" y="2588967"/>
                  <a:pt x="1012889" y="2589556"/>
                  <a:pt x="1029643" y="2598861"/>
                </a:cubicBezTo>
                <a:cubicBezTo>
                  <a:pt x="1062711" y="2617235"/>
                  <a:pt x="1088212" y="2643825"/>
                  <a:pt x="1108971" y="2675009"/>
                </a:cubicBezTo>
                <a:cubicBezTo>
                  <a:pt x="1120308" y="2692029"/>
                  <a:pt x="1140655" y="2692029"/>
                  <a:pt x="1150932" y="2674125"/>
                </a:cubicBezTo>
                <a:cubicBezTo>
                  <a:pt x="1157292" y="2663024"/>
                  <a:pt x="1158941" y="2651658"/>
                  <a:pt x="1150991" y="2640409"/>
                </a:cubicBezTo>
                <a:cubicBezTo>
                  <a:pt x="1142393" y="2628189"/>
                  <a:pt x="1133588" y="2616087"/>
                  <a:pt x="1125402" y="2603602"/>
                </a:cubicBezTo>
                <a:cubicBezTo>
                  <a:pt x="1123724" y="2601069"/>
                  <a:pt x="1124401" y="2596976"/>
                  <a:pt x="1123989" y="2593620"/>
                </a:cubicBezTo>
                <a:cubicBezTo>
                  <a:pt x="1127758" y="2593384"/>
                  <a:pt x="1132204" y="2591764"/>
                  <a:pt x="1135119" y="2593207"/>
                </a:cubicBezTo>
                <a:cubicBezTo>
                  <a:pt x="1139978" y="2595622"/>
                  <a:pt x="1144454" y="2599450"/>
                  <a:pt x="1148076" y="2603602"/>
                </a:cubicBezTo>
                <a:cubicBezTo>
                  <a:pt x="1164742" y="2622712"/>
                  <a:pt x="1176904" y="2643972"/>
                  <a:pt x="1176226" y="2671298"/>
                </a:cubicBezTo>
                <a:cubicBezTo>
                  <a:pt x="1204877" y="2645003"/>
                  <a:pt x="1206232" y="2615145"/>
                  <a:pt x="1179642" y="2589762"/>
                </a:cubicBezTo>
                <a:cubicBezTo>
                  <a:pt x="1168953" y="2579574"/>
                  <a:pt x="1156497" y="2570651"/>
                  <a:pt x="1143541" y="2563496"/>
                </a:cubicBezTo>
                <a:cubicBezTo>
                  <a:pt x="1102199" y="2540587"/>
                  <a:pt x="1058265" y="2524009"/>
                  <a:pt x="1011946" y="2513968"/>
                </a:cubicBezTo>
                <a:cubicBezTo>
                  <a:pt x="983943" y="2507872"/>
                  <a:pt x="956322" y="2499186"/>
                  <a:pt x="926906" y="2505222"/>
                </a:cubicBezTo>
                <a:cubicBezTo>
                  <a:pt x="911123" y="2508432"/>
                  <a:pt x="894986" y="2509786"/>
                  <a:pt x="878997" y="2511965"/>
                </a:cubicBezTo>
                <a:cubicBezTo>
                  <a:pt x="881441" y="2509345"/>
                  <a:pt x="884179" y="2508344"/>
                  <a:pt x="887006" y="2507696"/>
                </a:cubicBezTo>
                <a:cubicBezTo>
                  <a:pt x="906647" y="2503132"/>
                  <a:pt x="926258" y="2498420"/>
                  <a:pt x="945957" y="2494209"/>
                </a:cubicBezTo>
                <a:cubicBezTo>
                  <a:pt x="982235" y="2486465"/>
                  <a:pt x="1006499" y="2465647"/>
                  <a:pt x="1018778" y="2430282"/>
                </a:cubicBezTo>
                <a:cubicBezTo>
                  <a:pt x="1045368" y="2353751"/>
                  <a:pt x="1037535" y="2281903"/>
                  <a:pt x="991275" y="2214736"/>
                </a:cubicBezTo>
                <a:cubicBezTo>
                  <a:pt x="986681" y="2208052"/>
                  <a:pt x="983266" y="2200514"/>
                  <a:pt x="979732" y="2193181"/>
                </a:cubicBezTo>
                <a:cubicBezTo>
                  <a:pt x="971517" y="2176162"/>
                  <a:pt x="966746" y="2156286"/>
                  <a:pt x="954850" y="2142475"/>
                </a:cubicBezTo>
                <a:cubicBezTo>
                  <a:pt x="922018" y="2104284"/>
                  <a:pt x="886535" y="2068330"/>
                  <a:pt x="851494" y="2032082"/>
                </a:cubicBezTo>
                <a:cubicBezTo>
                  <a:pt x="838862" y="2019008"/>
                  <a:pt x="821695" y="2016416"/>
                  <a:pt x="802672" y="2016446"/>
                </a:cubicBezTo>
                <a:cubicBezTo>
                  <a:pt x="805117" y="2020038"/>
                  <a:pt x="806883" y="2022747"/>
                  <a:pt x="808768" y="2025368"/>
                </a:cubicBezTo>
                <a:cubicBezTo>
                  <a:pt x="819928" y="2040827"/>
                  <a:pt x="831382" y="2056051"/>
                  <a:pt x="842219" y="2071716"/>
                </a:cubicBezTo>
                <a:cubicBezTo>
                  <a:pt x="857855" y="2094272"/>
                  <a:pt x="868278" y="2118418"/>
                  <a:pt x="867071" y="2146922"/>
                </a:cubicBezTo>
                <a:cubicBezTo>
                  <a:pt x="866777" y="2154107"/>
                  <a:pt x="870840" y="2162852"/>
                  <a:pt x="875581" y="2168682"/>
                </a:cubicBezTo>
                <a:cubicBezTo>
                  <a:pt x="897460" y="2195626"/>
                  <a:pt x="913272" y="2225248"/>
                  <a:pt x="919044" y="2259641"/>
                </a:cubicBezTo>
                <a:cubicBezTo>
                  <a:pt x="922724" y="2281549"/>
                  <a:pt x="922371" y="2303281"/>
                  <a:pt x="914303" y="2322538"/>
                </a:cubicBezTo>
                <a:cubicBezTo>
                  <a:pt x="909003" y="2321361"/>
                  <a:pt x="904586" y="2318946"/>
                  <a:pt x="901759" y="2320183"/>
                </a:cubicBezTo>
                <a:cubicBezTo>
                  <a:pt x="899403" y="2321213"/>
                  <a:pt x="897754" y="2326543"/>
                  <a:pt x="897784" y="2329929"/>
                </a:cubicBezTo>
                <a:cubicBezTo>
                  <a:pt x="898107" y="2354988"/>
                  <a:pt x="899020" y="2380017"/>
                  <a:pt x="899550" y="2405046"/>
                </a:cubicBezTo>
                <a:cubicBezTo>
                  <a:pt x="899639" y="2409257"/>
                  <a:pt x="898608" y="2413497"/>
                  <a:pt x="897960" y="2418857"/>
                </a:cubicBezTo>
                <a:cubicBezTo>
                  <a:pt x="878496" y="2413174"/>
                  <a:pt x="860534" y="2407932"/>
                  <a:pt x="839303" y="2401748"/>
                </a:cubicBezTo>
                <a:cubicBezTo>
                  <a:pt x="842042" y="2409846"/>
                  <a:pt x="843426" y="2414175"/>
                  <a:pt x="844957" y="2418916"/>
                </a:cubicBezTo>
                <a:close/>
                <a:moveTo>
                  <a:pt x="1565622" y="1057827"/>
                </a:moveTo>
                <a:cubicBezTo>
                  <a:pt x="1575575" y="1057827"/>
                  <a:pt x="1583820" y="1057326"/>
                  <a:pt x="1591976" y="1057974"/>
                </a:cubicBezTo>
                <a:cubicBezTo>
                  <a:pt x="1600516" y="1058651"/>
                  <a:pt x="1609055" y="1060094"/>
                  <a:pt x="1617447" y="1061802"/>
                </a:cubicBezTo>
                <a:cubicBezTo>
                  <a:pt x="1637323" y="1065836"/>
                  <a:pt x="1650957" y="1081354"/>
                  <a:pt x="1652253" y="1101701"/>
                </a:cubicBezTo>
                <a:cubicBezTo>
                  <a:pt x="1653107" y="1115129"/>
                  <a:pt x="1653283" y="1128615"/>
                  <a:pt x="1653578" y="1142072"/>
                </a:cubicBezTo>
                <a:cubicBezTo>
                  <a:pt x="1654432" y="1182973"/>
                  <a:pt x="1636322" y="1208179"/>
                  <a:pt x="1597483" y="1220605"/>
                </a:cubicBezTo>
                <a:cubicBezTo>
                  <a:pt x="1591093" y="1222637"/>
                  <a:pt x="1582289" y="1223226"/>
                  <a:pt x="1579197" y="1227672"/>
                </a:cubicBezTo>
                <a:cubicBezTo>
                  <a:pt x="1576282" y="1231883"/>
                  <a:pt x="1579933" y="1240334"/>
                  <a:pt x="1579668" y="1246871"/>
                </a:cubicBezTo>
                <a:cubicBezTo>
                  <a:pt x="1579373" y="1253967"/>
                  <a:pt x="1582141" y="1257619"/>
                  <a:pt x="1588737" y="1260033"/>
                </a:cubicBezTo>
                <a:cubicBezTo>
                  <a:pt x="1602754" y="1265157"/>
                  <a:pt x="1616270" y="1271694"/>
                  <a:pt x="1630404" y="1276464"/>
                </a:cubicBezTo>
                <a:cubicBezTo>
                  <a:pt x="1651870" y="1283679"/>
                  <a:pt x="1674278" y="1288449"/>
                  <a:pt x="1696481" y="1282354"/>
                </a:cubicBezTo>
                <a:cubicBezTo>
                  <a:pt x="1713913" y="1277554"/>
                  <a:pt x="1729961" y="1267748"/>
                  <a:pt x="1747364" y="1262654"/>
                </a:cubicBezTo>
                <a:cubicBezTo>
                  <a:pt x="1765797" y="1257236"/>
                  <a:pt x="1772570" y="1239009"/>
                  <a:pt x="1788471" y="1229998"/>
                </a:cubicBezTo>
                <a:cubicBezTo>
                  <a:pt x="1811056" y="1217189"/>
                  <a:pt x="1822334" y="1192984"/>
                  <a:pt x="1833140" y="1168986"/>
                </a:cubicBezTo>
                <a:cubicBezTo>
                  <a:pt x="1845508" y="1141483"/>
                  <a:pt x="1862969" y="1116336"/>
                  <a:pt x="1876573" y="1089334"/>
                </a:cubicBezTo>
                <a:cubicBezTo>
                  <a:pt x="1885908" y="1070842"/>
                  <a:pt x="1893328" y="1051231"/>
                  <a:pt x="1899983" y="1031590"/>
                </a:cubicBezTo>
                <a:cubicBezTo>
                  <a:pt x="1905725" y="1014659"/>
                  <a:pt x="1909906" y="997109"/>
                  <a:pt x="1913322" y="979559"/>
                </a:cubicBezTo>
                <a:cubicBezTo>
                  <a:pt x="1915442" y="968811"/>
                  <a:pt x="1917415" y="956885"/>
                  <a:pt x="1914853" y="946638"/>
                </a:cubicBezTo>
                <a:cubicBezTo>
                  <a:pt x="1911231" y="932209"/>
                  <a:pt x="1912704" y="919842"/>
                  <a:pt x="1918181" y="906503"/>
                </a:cubicBezTo>
                <a:cubicBezTo>
                  <a:pt x="1923246" y="894224"/>
                  <a:pt x="1929105" y="881032"/>
                  <a:pt x="1929194" y="868194"/>
                </a:cubicBezTo>
                <a:cubicBezTo>
                  <a:pt x="1929400" y="840573"/>
                  <a:pt x="1935819" y="815014"/>
                  <a:pt x="1946449" y="790014"/>
                </a:cubicBezTo>
                <a:cubicBezTo>
                  <a:pt x="1952750" y="775144"/>
                  <a:pt x="1955548" y="759567"/>
                  <a:pt x="1950365" y="744049"/>
                </a:cubicBezTo>
                <a:cubicBezTo>
                  <a:pt x="1941973" y="718961"/>
                  <a:pt x="1933522" y="693784"/>
                  <a:pt x="1923039" y="669520"/>
                </a:cubicBezTo>
                <a:cubicBezTo>
                  <a:pt x="1914500" y="649733"/>
                  <a:pt x="1909111" y="649527"/>
                  <a:pt x="1895625" y="666281"/>
                </a:cubicBezTo>
                <a:cubicBezTo>
                  <a:pt x="1871715" y="695934"/>
                  <a:pt x="1852958" y="728324"/>
                  <a:pt x="1846362" y="768518"/>
                </a:cubicBezTo>
                <a:cubicBezTo>
                  <a:pt x="1841209" y="761834"/>
                  <a:pt x="1837086" y="756475"/>
                  <a:pt x="1831403" y="749084"/>
                </a:cubicBezTo>
                <a:cubicBezTo>
                  <a:pt x="1837675" y="807564"/>
                  <a:pt x="1836527" y="864483"/>
                  <a:pt x="1862263" y="916544"/>
                </a:cubicBezTo>
                <a:cubicBezTo>
                  <a:pt x="1850131" y="920225"/>
                  <a:pt x="1848040" y="923876"/>
                  <a:pt x="1852163" y="935831"/>
                </a:cubicBezTo>
                <a:cubicBezTo>
                  <a:pt x="1855107" y="944400"/>
                  <a:pt x="1859288" y="952557"/>
                  <a:pt x="1863440" y="962097"/>
                </a:cubicBezTo>
                <a:cubicBezTo>
                  <a:pt x="1854283" y="962097"/>
                  <a:pt x="1846450" y="963746"/>
                  <a:pt x="1839648" y="961803"/>
                </a:cubicBezTo>
                <a:cubicBezTo>
                  <a:pt x="1811497" y="953823"/>
                  <a:pt x="1782817" y="953970"/>
                  <a:pt x="1754018" y="953676"/>
                </a:cubicBezTo>
                <a:cubicBezTo>
                  <a:pt x="1726310" y="953411"/>
                  <a:pt x="1698719" y="951703"/>
                  <a:pt x="1672747" y="940219"/>
                </a:cubicBezTo>
                <a:cubicBezTo>
                  <a:pt x="1668595" y="938393"/>
                  <a:pt x="1663825" y="937893"/>
                  <a:pt x="1659349" y="936803"/>
                </a:cubicBezTo>
                <a:cubicBezTo>
                  <a:pt x="1661204" y="942928"/>
                  <a:pt x="1664208" y="947021"/>
                  <a:pt x="1667417" y="950967"/>
                </a:cubicBezTo>
                <a:cubicBezTo>
                  <a:pt x="1681640" y="968340"/>
                  <a:pt x="1695980" y="985566"/>
                  <a:pt x="1710144" y="1002969"/>
                </a:cubicBezTo>
                <a:cubicBezTo>
                  <a:pt x="1736469" y="1035300"/>
                  <a:pt x="1743565" y="1073198"/>
                  <a:pt x="1741268" y="1113568"/>
                </a:cubicBezTo>
                <a:cubicBezTo>
                  <a:pt x="1740679" y="1124022"/>
                  <a:pt x="1738353" y="1134298"/>
                  <a:pt x="1724808" y="1141601"/>
                </a:cubicBezTo>
                <a:cubicBezTo>
                  <a:pt x="1724425" y="1135447"/>
                  <a:pt x="1723424" y="1130941"/>
                  <a:pt x="1724013" y="1126642"/>
                </a:cubicBezTo>
                <a:cubicBezTo>
                  <a:pt x="1724926" y="1120046"/>
                  <a:pt x="1728813" y="1113421"/>
                  <a:pt x="1728106" y="1107178"/>
                </a:cubicBezTo>
                <a:cubicBezTo>
                  <a:pt x="1725927" y="1088038"/>
                  <a:pt x="1724778" y="1068162"/>
                  <a:pt x="1718506" y="1050200"/>
                </a:cubicBezTo>
                <a:cubicBezTo>
                  <a:pt x="1702900" y="1005354"/>
                  <a:pt x="1677429" y="966779"/>
                  <a:pt x="1634202" y="943723"/>
                </a:cubicBezTo>
                <a:cubicBezTo>
                  <a:pt x="1612559" y="932180"/>
                  <a:pt x="1589415" y="923493"/>
                  <a:pt x="1566829" y="913747"/>
                </a:cubicBezTo>
                <a:cubicBezTo>
                  <a:pt x="1559144" y="910419"/>
                  <a:pt x="1551164" y="907681"/>
                  <a:pt x="1544333" y="905060"/>
                </a:cubicBezTo>
                <a:cubicBezTo>
                  <a:pt x="1553696" y="935184"/>
                  <a:pt x="1563296" y="964806"/>
                  <a:pt x="1572041" y="994665"/>
                </a:cubicBezTo>
                <a:cubicBezTo>
                  <a:pt x="1578313" y="1015630"/>
                  <a:pt x="1579315" y="1036596"/>
                  <a:pt x="1565622" y="1057827"/>
                </a:cubicBezTo>
                <a:close/>
                <a:moveTo>
                  <a:pt x="762655" y="673025"/>
                </a:moveTo>
                <a:cubicBezTo>
                  <a:pt x="778762" y="654974"/>
                  <a:pt x="791689" y="636246"/>
                  <a:pt x="792337" y="612395"/>
                </a:cubicBezTo>
                <a:cubicBezTo>
                  <a:pt x="792808" y="594551"/>
                  <a:pt x="791218" y="576441"/>
                  <a:pt x="788421" y="558774"/>
                </a:cubicBezTo>
                <a:cubicBezTo>
                  <a:pt x="786124" y="544257"/>
                  <a:pt x="780706" y="530211"/>
                  <a:pt x="776524" y="515370"/>
                </a:cubicBezTo>
                <a:cubicBezTo>
                  <a:pt x="782237" y="513456"/>
                  <a:pt x="787891" y="511571"/>
                  <a:pt x="794781" y="509245"/>
                </a:cubicBezTo>
                <a:cubicBezTo>
                  <a:pt x="785653" y="502502"/>
                  <a:pt x="778173" y="496966"/>
                  <a:pt x="768486" y="489811"/>
                </a:cubicBezTo>
                <a:cubicBezTo>
                  <a:pt x="782119" y="489811"/>
                  <a:pt x="792307" y="489811"/>
                  <a:pt x="803320" y="489811"/>
                </a:cubicBezTo>
                <a:cubicBezTo>
                  <a:pt x="795164" y="471495"/>
                  <a:pt x="787449" y="454181"/>
                  <a:pt x="779734" y="436867"/>
                </a:cubicBezTo>
                <a:cubicBezTo>
                  <a:pt x="780323" y="436543"/>
                  <a:pt x="780912" y="436189"/>
                  <a:pt x="781501" y="435865"/>
                </a:cubicBezTo>
                <a:cubicBezTo>
                  <a:pt x="799492" y="451619"/>
                  <a:pt x="817513" y="467373"/>
                  <a:pt x="836506" y="483980"/>
                </a:cubicBezTo>
                <a:cubicBezTo>
                  <a:pt x="837654" y="471112"/>
                  <a:pt x="838567" y="460659"/>
                  <a:pt x="839510" y="450206"/>
                </a:cubicBezTo>
                <a:cubicBezTo>
                  <a:pt x="840246" y="450117"/>
                  <a:pt x="840982" y="450029"/>
                  <a:pt x="841718" y="449941"/>
                </a:cubicBezTo>
                <a:cubicBezTo>
                  <a:pt x="849875" y="463810"/>
                  <a:pt x="858031" y="477679"/>
                  <a:pt x="866953" y="492873"/>
                </a:cubicBezTo>
                <a:cubicBezTo>
                  <a:pt x="872165" y="479063"/>
                  <a:pt x="876523" y="467549"/>
                  <a:pt x="882000" y="453032"/>
                </a:cubicBezTo>
                <a:cubicBezTo>
                  <a:pt x="886388" y="469522"/>
                  <a:pt x="889892" y="482655"/>
                  <a:pt x="893985" y="498056"/>
                </a:cubicBezTo>
                <a:cubicBezTo>
                  <a:pt x="895899" y="489840"/>
                  <a:pt x="897224" y="484216"/>
                  <a:pt x="899197" y="475824"/>
                </a:cubicBezTo>
                <a:cubicBezTo>
                  <a:pt x="906558" y="484923"/>
                  <a:pt x="912242" y="491931"/>
                  <a:pt x="916040" y="496613"/>
                </a:cubicBezTo>
                <a:cubicBezTo>
                  <a:pt x="916040" y="481154"/>
                  <a:pt x="915009" y="463721"/>
                  <a:pt x="916335" y="446495"/>
                </a:cubicBezTo>
                <a:cubicBezTo>
                  <a:pt x="917748" y="427856"/>
                  <a:pt x="922283" y="410012"/>
                  <a:pt x="945663" y="405978"/>
                </a:cubicBezTo>
                <a:cubicBezTo>
                  <a:pt x="944279" y="403946"/>
                  <a:pt x="943572" y="402621"/>
                  <a:pt x="942630" y="401561"/>
                </a:cubicBezTo>
                <a:cubicBezTo>
                  <a:pt x="940657" y="399323"/>
                  <a:pt x="938684" y="397026"/>
                  <a:pt x="936505" y="395024"/>
                </a:cubicBezTo>
                <a:cubicBezTo>
                  <a:pt x="888272" y="350648"/>
                  <a:pt x="834828" y="314017"/>
                  <a:pt x="774964" y="287133"/>
                </a:cubicBezTo>
                <a:cubicBezTo>
                  <a:pt x="753380" y="277445"/>
                  <a:pt x="730912" y="270437"/>
                  <a:pt x="706914" y="270231"/>
                </a:cubicBezTo>
                <a:cubicBezTo>
                  <a:pt x="699847" y="270172"/>
                  <a:pt x="693457" y="270143"/>
                  <a:pt x="690630" y="279683"/>
                </a:cubicBezTo>
                <a:cubicBezTo>
                  <a:pt x="661743" y="376561"/>
                  <a:pt x="659417" y="472437"/>
                  <a:pt x="700141" y="566930"/>
                </a:cubicBezTo>
                <a:cubicBezTo>
                  <a:pt x="716219" y="604445"/>
                  <a:pt x="736890" y="639338"/>
                  <a:pt x="762655" y="673025"/>
                </a:cubicBezTo>
                <a:close/>
                <a:moveTo>
                  <a:pt x="1829459" y="327297"/>
                </a:moveTo>
                <a:cubicBezTo>
                  <a:pt x="1824365" y="339459"/>
                  <a:pt x="1818241" y="351679"/>
                  <a:pt x="1814295" y="364547"/>
                </a:cubicBezTo>
                <a:cubicBezTo>
                  <a:pt x="1812381" y="370789"/>
                  <a:pt x="1812027" y="380036"/>
                  <a:pt x="1815355" y="384953"/>
                </a:cubicBezTo>
                <a:cubicBezTo>
                  <a:pt x="1827958" y="403445"/>
                  <a:pt x="1841856" y="421142"/>
                  <a:pt x="1856256" y="438309"/>
                </a:cubicBezTo>
                <a:cubicBezTo>
                  <a:pt x="1864618" y="448292"/>
                  <a:pt x="1869065" y="447349"/>
                  <a:pt x="1875719" y="436160"/>
                </a:cubicBezTo>
                <a:cubicBezTo>
                  <a:pt x="1887145" y="417020"/>
                  <a:pt x="1890119" y="395465"/>
                  <a:pt x="1892180" y="373852"/>
                </a:cubicBezTo>
                <a:cubicBezTo>
                  <a:pt x="1896715" y="326208"/>
                  <a:pt x="1892533" y="278917"/>
                  <a:pt x="1884730" y="231951"/>
                </a:cubicBezTo>
                <a:cubicBezTo>
                  <a:pt x="1877869" y="190579"/>
                  <a:pt x="1868800" y="149561"/>
                  <a:pt x="1848982" y="112193"/>
                </a:cubicBezTo>
                <a:cubicBezTo>
                  <a:pt x="1841768" y="98619"/>
                  <a:pt x="1831197" y="86516"/>
                  <a:pt x="1820655" y="75150"/>
                </a:cubicBezTo>
                <a:cubicBezTo>
                  <a:pt x="1812027" y="65875"/>
                  <a:pt x="1800367" y="64903"/>
                  <a:pt x="1788618" y="70704"/>
                </a:cubicBezTo>
                <a:cubicBezTo>
                  <a:pt x="1778901" y="75504"/>
                  <a:pt x="1769448" y="81128"/>
                  <a:pt x="1759260" y="84514"/>
                </a:cubicBezTo>
                <a:cubicBezTo>
                  <a:pt x="1733171" y="93201"/>
                  <a:pt x="1711646" y="108483"/>
                  <a:pt x="1695215" y="129920"/>
                </a:cubicBezTo>
                <a:cubicBezTo>
                  <a:pt x="1673837" y="157776"/>
                  <a:pt x="1654432" y="187134"/>
                  <a:pt x="1633495" y="215314"/>
                </a:cubicBezTo>
                <a:cubicBezTo>
                  <a:pt x="1622718" y="229801"/>
                  <a:pt x="1619832" y="245614"/>
                  <a:pt x="1621275" y="262899"/>
                </a:cubicBezTo>
                <a:cubicBezTo>
                  <a:pt x="1621687" y="267757"/>
                  <a:pt x="1622748" y="272675"/>
                  <a:pt x="1622218" y="277416"/>
                </a:cubicBezTo>
                <a:cubicBezTo>
                  <a:pt x="1621275" y="286161"/>
                  <a:pt x="1625987" y="290195"/>
                  <a:pt x="1633024" y="293376"/>
                </a:cubicBezTo>
                <a:cubicBezTo>
                  <a:pt x="1656110" y="303799"/>
                  <a:pt x="1679755" y="302092"/>
                  <a:pt x="1703283" y="296114"/>
                </a:cubicBezTo>
                <a:cubicBezTo>
                  <a:pt x="1707670" y="294995"/>
                  <a:pt x="1712529" y="290401"/>
                  <a:pt x="1714502" y="286161"/>
                </a:cubicBezTo>
                <a:cubicBezTo>
                  <a:pt x="1719890" y="274589"/>
                  <a:pt x="1723866" y="262339"/>
                  <a:pt x="1729490" y="247469"/>
                </a:cubicBezTo>
                <a:cubicBezTo>
                  <a:pt x="1732994" y="263193"/>
                  <a:pt x="1735762" y="275590"/>
                  <a:pt x="1739237" y="291108"/>
                </a:cubicBezTo>
                <a:cubicBezTo>
                  <a:pt x="1747187" y="271379"/>
                  <a:pt x="1753812" y="254948"/>
                  <a:pt x="1760438" y="238517"/>
                </a:cubicBezTo>
                <a:cubicBezTo>
                  <a:pt x="1761115" y="238576"/>
                  <a:pt x="1761763" y="238635"/>
                  <a:pt x="1762440" y="238665"/>
                </a:cubicBezTo>
                <a:cubicBezTo>
                  <a:pt x="1764590" y="252504"/>
                  <a:pt x="1766710" y="266344"/>
                  <a:pt x="1768859" y="280184"/>
                </a:cubicBezTo>
                <a:cubicBezTo>
                  <a:pt x="1769448" y="280154"/>
                  <a:pt x="1770067" y="280154"/>
                  <a:pt x="1770656" y="280125"/>
                </a:cubicBezTo>
                <a:cubicBezTo>
                  <a:pt x="1778223" y="258070"/>
                  <a:pt x="1785791" y="235985"/>
                  <a:pt x="1793359" y="213930"/>
                </a:cubicBezTo>
                <a:cubicBezTo>
                  <a:pt x="1794006" y="214077"/>
                  <a:pt x="1794625" y="214224"/>
                  <a:pt x="1795273" y="214401"/>
                </a:cubicBezTo>
                <a:cubicBezTo>
                  <a:pt x="1791945" y="245319"/>
                  <a:pt x="1788647" y="276208"/>
                  <a:pt x="1785025" y="309895"/>
                </a:cubicBezTo>
                <a:cubicBezTo>
                  <a:pt x="1799159" y="298087"/>
                  <a:pt x="1811262" y="287957"/>
                  <a:pt x="1823364" y="277857"/>
                </a:cubicBezTo>
                <a:cubicBezTo>
                  <a:pt x="1823983" y="278535"/>
                  <a:pt x="1824601" y="279241"/>
                  <a:pt x="1825249" y="279919"/>
                </a:cubicBezTo>
                <a:cubicBezTo>
                  <a:pt x="1814383" y="298322"/>
                  <a:pt x="1803517" y="316726"/>
                  <a:pt x="1791504" y="337074"/>
                </a:cubicBezTo>
                <a:cubicBezTo>
                  <a:pt x="1806462" y="333246"/>
                  <a:pt x="1818859" y="330036"/>
                  <a:pt x="1829459" y="327297"/>
                </a:cubicBezTo>
                <a:close/>
                <a:moveTo>
                  <a:pt x="1218305" y="1621396"/>
                </a:moveTo>
                <a:cubicBezTo>
                  <a:pt x="1227963" y="1628846"/>
                  <a:pt x="1236768" y="1637238"/>
                  <a:pt x="1247044" y="1643098"/>
                </a:cubicBezTo>
                <a:cubicBezTo>
                  <a:pt x="1259529" y="1650195"/>
                  <a:pt x="1272721" y="1657232"/>
                  <a:pt x="1286532" y="1660530"/>
                </a:cubicBezTo>
                <a:cubicBezTo>
                  <a:pt x="1308469" y="1665801"/>
                  <a:pt x="1331142" y="1667951"/>
                  <a:pt x="1353522" y="1671425"/>
                </a:cubicBezTo>
                <a:cubicBezTo>
                  <a:pt x="1369452" y="1673899"/>
                  <a:pt x="1383468" y="1680406"/>
                  <a:pt x="1395512" y="1691125"/>
                </a:cubicBezTo>
                <a:cubicBezTo>
                  <a:pt x="1402697" y="1697515"/>
                  <a:pt x="1410294" y="1696131"/>
                  <a:pt x="1416949" y="1691036"/>
                </a:cubicBezTo>
                <a:cubicBezTo>
                  <a:pt x="1419805" y="1688858"/>
                  <a:pt x="1422926" y="1683380"/>
                  <a:pt x="1422102" y="1680554"/>
                </a:cubicBezTo>
                <a:cubicBezTo>
                  <a:pt x="1415476" y="1658381"/>
                  <a:pt x="1408704" y="1636208"/>
                  <a:pt x="1393097" y="1618069"/>
                </a:cubicBezTo>
                <a:cubicBezTo>
                  <a:pt x="1377785" y="1600283"/>
                  <a:pt x="1362797" y="1582204"/>
                  <a:pt x="1347809" y="1564124"/>
                </a:cubicBezTo>
                <a:cubicBezTo>
                  <a:pt x="1341537" y="1556527"/>
                  <a:pt x="1333940" y="1552640"/>
                  <a:pt x="1324017" y="1551108"/>
                </a:cubicBezTo>
                <a:cubicBezTo>
                  <a:pt x="1310883" y="1549077"/>
                  <a:pt x="1298074" y="1545101"/>
                  <a:pt x="1285148" y="1541803"/>
                </a:cubicBezTo>
                <a:cubicBezTo>
                  <a:pt x="1277963" y="1539978"/>
                  <a:pt x="1270601" y="1535590"/>
                  <a:pt x="1263711" y="1536268"/>
                </a:cubicBezTo>
                <a:cubicBezTo>
                  <a:pt x="1245395" y="1538123"/>
                  <a:pt x="1234883" y="1530967"/>
                  <a:pt x="1227934" y="1514183"/>
                </a:cubicBezTo>
                <a:cubicBezTo>
                  <a:pt x="1223635" y="1503818"/>
                  <a:pt x="1216361" y="1503170"/>
                  <a:pt x="1207351" y="1510944"/>
                </a:cubicBezTo>
                <a:cubicBezTo>
                  <a:pt x="1200814" y="1516568"/>
                  <a:pt x="1196897" y="1515184"/>
                  <a:pt x="1191656" y="1509324"/>
                </a:cubicBezTo>
                <a:cubicBezTo>
                  <a:pt x="1178170" y="1494248"/>
                  <a:pt x="1177964" y="1494454"/>
                  <a:pt x="1160708" y="1503847"/>
                </a:cubicBezTo>
                <a:cubicBezTo>
                  <a:pt x="1157116" y="1498812"/>
                  <a:pt x="1154201" y="1492835"/>
                  <a:pt x="1149607" y="1488771"/>
                </a:cubicBezTo>
                <a:cubicBezTo>
                  <a:pt x="1144130" y="1483912"/>
                  <a:pt x="1137475" y="1478553"/>
                  <a:pt x="1130791" y="1477758"/>
                </a:cubicBezTo>
                <a:cubicBezTo>
                  <a:pt x="1127846" y="1477405"/>
                  <a:pt x="1123635" y="1487740"/>
                  <a:pt x="1118512" y="1495485"/>
                </a:cubicBezTo>
                <a:cubicBezTo>
                  <a:pt x="1111239" y="1488241"/>
                  <a:pt x="1101728" y="1480938"/>
                  <a:pt x="1094984" y="1471633"/>
                </a:cubicBezTo>
                <a:cubicBezTo>
                  <a:pt x="1079201" y="1449902"/>
                  <a:pt x="1057558" y="1436534"/>
                  <a:pt x="1034001" y="1425638"/>
                </a:cubicBezTo>
                <a:cubicBezTo>
                  <a:pt x="1030144" y="1423842"/>
                  <a:pt x="1024903" y="1425020"/>
                  <a:pt x="1020309" y="1424814"/>
                </a:cubicBezTo>
                <a:cubicBezTo>
                  <a:pt x="1020810" y="1429290"/>
                  <a:pt x="1019897" y="1434649"/>
                  <a:pt x="1022017" y="1438094"/>
                </a:cubicBezTo>
                <a:cubicBezTo>
                  <a:pt x="1037741" y="1463447"/>
                  <a:pt x="1052788" y="1489419"/>
                  <a:pt x="1070515" y="1513329"/>
                </a:cubicBezTo>
                <a:cubicBezTo>
                  <a:pt x="1102228" y="1556144"/>
                  <a:pt x="1137593" y="1595719"/>
                  <a:pt x="1183735" y="1623988"/>
                </a:cubicBezTo>
                <a:cubicBezTo>
                  <a:pt x="1201226" y="1634706"/>
                  <a:pt x="1201727" y="1634559"/>
                  <a:pt x="1218305" y="1621396"/>
                </a:cubicBezTo>
                <a:close/>
                <a:moveTo>
                  <a:pt x="1099814" y="654061"/>
                </a:moveTo>
                <a:cubicBezTo>
                  <a:pt x="1096898" y="672671"/>
                  <a:pt x="1093865" y="690604"/>
                  <a:pt x="1091480" y="708625"/>
                </a:cubicBezTo>
                <a:cubicBezTo>
                  <a:pt x="1090980" y="712394"/>
                  <a:pt x="1092040" y="717076"/>
                  <a:pt x="1093983" y="720374"/>
                </a:cubicBezTo>
                <a:cubicBezTo>
                  <a:pt x="1124077" y="771227"/>
                  <a:pt x="1171338" y="791781"/>
                  <a:pt x="1227875" y="793901"/>
                </a:cubicBezTo>
                <a:cubicBezTo>
                  <a:pt x="1250725" y="794755"/>
                  <a:pt x="1260766" y="785008"/>
                  <a:pt x="1266214" y="762600"/>
                </a:cubicBezTo>
                <a:cubicBezTo>
                  <a:pt x="1272603" y="736363"/>
                  <a:pt x="1272044" y="710097"/>
                  <a:pt x="1266273" y="683831"/>
                </a:cubicBezTo>
                <a:cubicBezTo>
                  <a:pt x="1260531" y="657742"/>
                  <a:pt x="1218481" y="625116"/>
                  <a:pt x="1191951" y="628885"/>
                </a:cubicBezTo>
                <a:cubicBezTo>
                  <a:pt x="1180172" y="630563"/>
                  <a:pt x="1170337" y="630239"/>
                  <a:pt x="1159442" y="623349"/>
                </a:cubicBezTo>
                <a:cubicBezTo>
                  <a:pt x="1154348" y="642371"/>
                  <a:pt x="1142864" y="628767"/>
                  <a:pt x="1134000" y="629621"/>
                </a:cubicBezTo>
                <a:cubicBezTo>
                  <a:pt x="1131468" y="635392"/>
                  <a:pt x="1131468" y="635392"/>
                  <a:pt x="1115391" y="638602"/>
                </a:cubicBezTo>
                <a:cubicBezTo>
                  <a:pt x="1114419" y="644020"/>
                  <a:pt x="1113447" y="649497"/>
                  <a:pt x="1112387" y="655327"/>
                </a:cubicBezTo>
                <a:cubicBezTo>
                  <a:pt x="1108854" y="654974"/>
                  <a:pt x="1105585" y="654650"/>
                  <a:pt x="1099814" y="654061"/>
                </a:cubicBezTo>
                <a:close/>
                <a:moveTo>
                  <a:pt x="1542890" y="551383"/>
                </a:moveTo>
                <a:cubicBezTo>
                  <a:pt x="1536794" y="559598"/>
                  <a:pt x="1531759" y="566371"/>
                  <a:pt x="1526753" y="573143"/>
                </a:cubicBezTo>
                <a:cubicBezTo>
                  <a:pt x="1522513" y="570964"/>
                  <a:pt x="1519333" y="569315"/>
                  <a:pt x="1515475" y="567313"/>
                </a:cubicBezTo>
                <a:cubicBezTo>
                  <a:pt x="1498014" y="594256"/>
                  <a:pt x="1484439" y="622230"/>
                  <a:pt x="1476813" y="652942"/>
                </a:cubicBezTo>
                <a:cubicBezTo>
                  <a:pt x="1471748" y="673319"/>
                  <a:pt x="1472131" y="693519"/>
                  <a:pt x="1477873" y="713749"/>
                </a:cubicBezTo>
                <a:cubicBezTo>
                  <a:pt x="1483880" y="734979"/>
                  <a:pt x="1500399" y="746228"/>
                  <a:pt x="1518449" y="754914"/>
                </a:cubicBezTo>
                <a:cubicBezTo>
                  <a:pt x="1530110" y="760539"/>
                  <a:pt x="1542477" y="756269"/>
                  <a:pt x="1551606" y="747582"/>
                </a:cubicBezTo>
                <a:cubicBezTo>
                  <a:pt x="1559880" y="739691"/>
                  <a:pt x="1567978" y="730886"/>
                  <a:pt x="1573514" y="720992"/>
                </a:cubicBezTo>
                <a:cubicBezTo>
                  <a:pt x="1584762" y="700851"/>
                  <a:pt x="1593743" y="679444"/>
                  <a:pt x="1604638" y="659067"/>
                </a:cubicBezTo>
                <a:cubicBezTo>
                  <a:pt x="1614444" y="640752"/>
                  <a:pt x="1612559" y="622407"/>
                  <a:pt x="1607171" y="603767"/>
                </a:cubicBezTo>
                <a:cubicBezTo>
                  <a:pt x="1605198" y="596995"/>
                  <a:pt x="1602194" y="590517"/>
                  <a:pt x="1599426" y="583979"/>
                </a:cubicBezTo>
                <a:cubicBezTo>
                  <a:pt x="1591594" y="565311"/>
                  <a:pt x="1591535" y="565340"/>
                  <a:pt x="1572041" y="566047"/>
                </a:cubicBezTo>
                <a:cubicBezTo>
                  <a:pt x="1569921" y="561394"/>
                  <a:pt x="1567713" y="556565"/>
                  <a:pt x="1565328" y="551265"/>
                </a:cubicBezTo>
                <a:cubicBezTo>
                  <a:pt x="1559114" y="555093"/>
                  <a:pt x="1553785" y="558361"/>
                  <a:pt x="1547984" y="561954"/>
                </a:cubicBezTo>
                <a:cubicBezTo>
                  <a:pt x="1546217" y="558391"/>
                  <a:pt x="1544833" y="555446"/>
                  <a:pt x="1542890" y="551383"/>
                </a:cubicBezTo>
                <a:close/>
                <a:moveTo>
                  <a:pt x="1841385" y="1389302"/>
                </a:moveTo>
                <a:cubicBezTo>
                  <a:pt x="1837616" y="1382794"/>
                  <a:pt x="1835260" y="1372783"/>
                  <a:pt x="1829754" y="1370545"/>
                </a:cubicBezTo>
                <a:cubicBezTo>
                  <a:pt x="1820331" y="1366717"/>
                  <a:pt x="1815708" y="1376993"/>
                  <a:pt x="1812263" y="1384119"/>
                </a:cubicBezTo>
                <a:cubicBezTo>
                  <a:pt x="1803753" y="1401552"/>
                  <a:pt x="1796303" y="1419484"/>
                  <a:pt x="1788088" y="1437064"/>
                </a:cubicBezTo>
                <a:cubicBezTo>
                  <a:pt x="1785585" y="1442393"/>
                  <a:pt x="1782257" y="1447399"/>
                  <a:pt x="1778724" y="1452140"/>
                </a:cubicBezTo>
                <a:cubicBezTo>
                  <a:pt x="1771804" y="1461386"/>
                  <a:pt x="1764177" y="1470102"/>
                  <a:pt x="1757375" y="1479436"/>
                </a:cubicBezTo>
                <a:cubicBezTo>
                  <a:pt x="1747275" y="1493335"/>
                  <a:pt x="1737941" y="1507793"/>
                  <a:pt x="1727605" y="1521486"/>
                </a:cubicBezTo>
                <a:cubicBezTo>
                  <a:pt x="1724720" y="1525314"/>
                  <a:pt x="1719714" y="1528906"/>
                  <a:pt x="1715120" y="1529878"/>
                </a:cubicBezTo>
                <a:cubicBezTo>
                  <a:pt x="1699072" y="1533264"/>
                  <a:pt x="1686793" y="1541951"/>
                  <a:pt x="1678813" y="1555643"/>
                </a:cubicBezTo>
                <a:cubicBezTo>
                  <a:pt x="1659231" y="1589241"/>
                  <a:pt x="1641888" y="1623958"/>
                  <a:pt x="1631935" y="1661855"/>
                </a:cubicBezTo>
                <a:cubicBezTo>
                  <a:pt x="1630816" y="1666154"/>
                  <a:pt x="1629108" y="1671013"/>
                  <a:pt x="1630109" y="1674988"/>
                </a:cubicBezTo>
                <a:cubicBezTo>
                  <a:pt x="1631257" y="1679552"/>
                  <a:pt x="1634261" y="1685177"/>
                  <a:pt x="1638060" y="1687032"/>
                </a:cubicBezTo>
                <a:cubicBezTo>
                  <a:pt x="1641063" y="1688504"/>
                  <a:pt x="1648366" y="1686354"/>
                  <a:pt x="1650515" y="1683410"/>
                </a:cubicBezTo>
                <a:cubicBezTo>
                  <a:pt x="1657906" y="1673398"/>
                  <a:pt x="1667241" y="1667951"/>
                  <a:pt x="1679284" y="1666125"/>
                </a:cubicBezTo>
                <a:cubicBezTo>
                  <a:pt x="1681699" y="1665772"/>
                  <a:pt x="1684320" y="1664270"/>
                  <a:pt x="1686057" y="1662503"/>
                </a:cubicBezTo>
                <a:cubicBezTo>
                  <a:pt x="1724808" y="1623163"/>
                  <a:pt x="1766622" y="1586267"/>
                  <a:pt x="1789913" y="1534412"/>
                </a:cubicBezTo>
                <a:cubicBezTo>
                  <a:pt x="1798482" y="1515361"/>
                  <a:pt x="1807640" y="1496515"/>
                  <a:pt x="1815237" y="1477081"/>
                </a:cubicBezTo>
                <a:cubicBezTo>
                  <a:pt x="1826103" y="1449313"/>
                  <a:pt x="1836203" y="1421163"/>
                  <a:pt x="1841385" y="1389302"/>
                </a:cubicBezTo>
                <a:close/>
                <a:moveTo>
                  <a:pt x="1086710" y="830885"/>
                </a:moveTo>
                <a:cubicBezTo>
                  <a:pt x="1081999" y="835891"/>
                  <a:pt x="1078995" y="838924"/>
                  <a:pt x="1076168" y="842134"/>
                </a:cubicBezTo>
                <a:cubicBezTo>
                  <a:pt x="1067334" y="852234"/>
                  <a:pt x="1059090" y="862923"/>
                  <a:pt x="1049637" y="872404"/>
                </a:cubicBezTo>
                <a:cubicBezTo>
                  <a:pt x="1043189" y="878883"/>
                  <a:pt x="1044926" y="883447"/>
                  <a:pt x="1051699" y="885861"/>
                </a:cubicBezTo>
                <a:cubicBezTo>
                  <a:pt x="1059914" y="888806"/>
                  <a:pt x="1064007" y="893723"/>
                  <a:pt x="1066333" y="901909"/>
                </a:cubicBezTo>
                <a:cubicBezTo>
                  <a:pt x="1067688" y="906680"/>
                  <a:pt x="1071192" y="911214"/>
                  <a:pt x="1074667" y="914983"/>
                </a:cubicBezTo>
                <a:cubicBezTo>
                  <a:pt x="1093041" y="934742"/>
                  <a:pt x="1116274" y="944842"/>
                  <a:pt x="1142746" y="947463"/>
                </a:cubicBezTo>
                <a:cubicBezTo>
                  <a:pt x="1149047" y="948081"/>
                  <a:pt x="1155555" y="946255"/>
                  <a:pt x="1162004" y="945549"/>
                </a:cubicBezTo>
                <a:cubicBezTo>
                  <a:pt x="1101286" y="940543"/>
                  <a:pt x="1060208" y="908829"/>
                  <a:pt x="1086710" y="830885"/>
                </a:cubicBezTo>
                <a:close/>
                <a:moveTo>
                  <a:pt x="1756610" y="729679"/>
                </a:moveTo>
                <a:cubicBezTo>
                  <a:pt x="1755726" y="728972"/>
                  <a:pt x="1754814" y="728266"/>
                  <a:pt x="1753930" y="727529"/>
                </a:cubicBezTo>
                <a:cubicBezTo>
                  <a:pt x="1736557" y="740545"/>
                  <a:pt x="1720833" y="726764"/>
                  <a:pt x="1701722" y="724703"/>
                </a:cubicBezTo>
                <a:cubicBezTo>
                  <a:pt x="1725250" y="743165"/>
                  <a:pt x="1739884" y="764043"/>
                  <a:pt x="1731846" y="791957"/>
                </a:cubicBezTo>
                <a:cubicBezTo>
                  <a:pt x="1721539" y="827793"/>
                  <a:pt x="1690915" y="836627"/>
                  <a:pt x="1656081" y="840838"/>
                </a:cubicBezTo>
                <a:cubicBezTo>
                  <a:pt x="1702900" y="846933"/>
                  <a:pt x="1741062" y="816987"/>
                  <a:pt x="1748659" y="770462"/>
                </a:cubicBezTo>
                <a:cubicBezTo>
                  <a:pt x="1749867" y="763159"/>
                  <a:pt x="1751427" y="755915"/>
                  <a:pt x="1752870" y="748642"/>
                </a:cubicBezTo>
                <a:cubicBezTo>
                  <a:pt x="1754077" y="742311"/>
                  <a:pt x="1755344" y="736010"/>
                  <a:pt x="1756610" y="729679"/>
                </a:cubicBezTo>
                <a:close/>
                <a:moveTo>
                  <a:pt x="1159795" y="799525"/>
                </a:moveTo>
                <a:cubicBezTo>
                  <a:pt x="1159648" y="800232"/>
                  <a:pt x="1159530" y="800939"/>
                  <a:pt x="1159383" y="801616"/>
                </a:cubicBezTo>
                <a:cubicBezTo>
                  <a:pt x="1172840" y="807682"/>
                  <a:pt x="1186797" y="812864"/>
                  <a:pt x="1199665" y="819961"/>
                </a:cubicBezTo>
                <a:cubicBezTo>
                  <a:pt x="1221956" y="832240"/>
                  <a:pt x="1226255" y="841398"/>
                  <a:pt x="1221397" y="866780"/>
                </a:cubicBezTo>
                <a:cubicBezTo>
                  <a:pt x="1218128" y="883771"/>
                  <a:pt x="1212857" y="900378"/>
                  <a:pt x="1208470" y="917163"/>
                </a:cubicBezTo>
                <a:cubicBezTo>
                  <a:pt x="1209383" y="917575"/>
                  <a:pt x="1210295" y="917987"/>
                  <a:pt x="1211208" y="918399"/>
                </a:cubicBezTo>
                <a:cubicBezTo>
                  <a:pt x="1216685" y="905325"/>
                  <a:pt x="1223517" y="892634"/>
                  <a:pt x="1227286" y="879089"/>
                </a:cubicBezTo>
                <a:cubicBezTo>
                  <a:pt x="1231408" y="864218"/>
                  <a:pt x="1233263" y="848877"/>
                  <a:pt x="1252227" y="839307"/>
                </a:cubicBezTo>
                <a:cubicBezTo>
                  <a:pt x="1242833" y="831445"/>
                  <a:pt x="1236179" y="823730"/>
                  <a:pt x="1227816" y="819460"/>
                </a:cubicBezTo>
                <a:cubicBezTo>
                  <a:pt x="1216980" y="813924"/>
                  <a:pt x="1204877" y="810685"/>
                  <a:pt x="1193099" y="807270"/>
                </a:cubicBezTo>
                <a:cubicBezTo>
                  <a:pt x="1182145" y="804148"/>
                  <a:pt x="1170897" y="802087"/>
                  <a:pt x="1159795" y="799525"/>
                </a:cubicBezTo>
                <a:close/>
                <a:moveTo>
                  <a:pt x="1580846" y="1197725"/>
                </a:moveTo>
                <a:cubicBezTo>
                  <a:pt x="1593832" y="1189893"/>
                  <a:pt x="1615887" y="1128439"/>
                  <a:pt x="1612677" y="1111713"/>
                </a:cubicBezTo>
                <a:cubicBezTo>
                  <a:pt x="1602430" y="1112420"/>
                  <a:pt x="1594774" y="1117632"/>
                  <a:pt x="1590710" y="1126642"/>
                </a:cubicBezTo>
                <a:cubicBezTo>
                  <a:pt x="1580669" y="1148963"/>
                  <a:pt x="1573896" y="1171931"/>
                  <a:pt x="1580846" y="1197725"/>
                </a:cubicBezTo>
                <a:close/>
                <a:moveTo>
                  <a:pt x="1656522" y="712924"/>
                </a:moveTo>
                <a:cubicBezTo>
                  <a:pt x="1635792" y="704296"/>
                  <a:pt x="1608496" y="709214"/>
                  <a:pt x="1595804" y="725998"/>
                </a:cubicBezTo>
                <a:cubicBezTo>
                  <a:pt x="1581081" y="745492"/>
                  <a:pt x="1568891" y="766899"/>
                  <a:pt x="1556935" y="785420"/>
                </a:cubicBezTo>
                <a:cubicBezTo>
                  <a:pt x="1568066" y="798377"/>
                  <a:pt x="1577312" y="809184"/>
                  <a:pt x="1586558" y="819961"/>
                </a:cubicBezTo>
                <a:cubicBezTo>
                  <a:pt x="1561500" y="770197"/>
                  <a:pt x="1594185" y="718666"/>
                  <a:pt x="1656522" y="712924"/>
                </a:cubicBezTo>
                <a:close/>
                <a:moveTo>
                  <a:pt x="1647630" y="792281"/>
                </a:moveTo>
                <a:cubicBezTo>
                  <a:pt x="1656670" y="792870"/>
                  <a:pt x="1667182" y="783212"/>
                  <a:pt x="1667388" y="774143"/>
                </a:cubicBezTo>
                <a:cubicBezTo>
                  <a:pt x="1667565" y="766192"/>
                  <a:pt x="1652253" y="752912"/>
                  <a:pt x="1642064" y="752146"/>
                </a:cubicBezTo>
                <a:cubicBezTo>
                  <a:pt x="1631316" y="751351"/>
                  <a:pt x="1622571" y="759567"/>
                  <a:pt x="1621658" y="771316"/>
                </a:cubicBezTo>
                <a:cubicBezTo>
                  <a:pt x="1620716" y="783742"/>
                  <a:pt x="1629903" y="791162"/>
                  <a:pt x="1647630" y="792281"/>
                </a:cubicBezTo>
                <a:close/>
                <a:moveTo>
                  <a:pt x="1132999" y="867546"/>
                </a:moveTo>
                <a:cubicBezTo>
                  <a:pt x="1133088" y="880031"/>
                  <a:pt x="1143247" y="894990"/>
                  <a:pt x="1151639" y="894960"/>
                </a:cubicBezTo>
                <a:cubicBezTo>
                  <a:pt x="1160590" y="894931"/>
                  <a:pt x="1173282" y="881974"/>
                  <a:pt x="1173488" y="872669"/>
                </a:cubicBezTo>
                <a:cubicBezTo>
                  <a:pt x="1173723" y="860891"/>
                  <a:pt x="1164301" y="848494"/>
                  <a:pt x="1154907" y="848317"/>
                </a:cubicBezTo>
                <a:cubicBezTo>
                  <a:pt x="1143865" y="848111"/>
                  <a:pt x="1132940" y="857681"/>
                  <a:pt x="1132999" y="867546"/>
                </a:cubicBezTo>
                <a:close/>
                <a:moveTo>
                  <a:pt x="1440388" y="1156589"/>
                </a:moveTo>
                <a:cubicBezTo>
                  <a:pt x="1445070" y="1161035"/>
                  <a:pt x="1449575" y="1165629"/>
                  <a:pt x="1454463" y="1169869"/>
                </a:cubicBezTo>
                <a:cubicBezTo>
                  <a:pt x="1467095" y="1180823"/>
                  <a:pt x="1479669" y="1191807"/>
                  <a:pt x="1492625" y="1202348"/>
                </a:cubicBezTo>
                <a:cubicBezTo>
                  <a:pt x="1499250" y="1207737"/>
                  <a:pt x="1506465" y="1212448"/>
                  <a:pt x="1513797" y="1216836"/>
                </a:cubicBezTo>
                <a:cubicBezTo>
                  <a:pt x="1515534" y="1217867"/>
                  <a:pt x="1518832" y="1216306"/>
                  <a:pt x="1521423" y="1215953"/>
                </a:cubicBezTo>
                <a:cubicBezTo>
                  <a:pt x="1520481" y="1213803"/>
                  <a:pt x="1519981" y="1211300"/>
                  <a:pt x="1518538" y="1209533"/>
                </a:cubicBezTo>
                <a:cubicBezTo>
                  <a:pt x="1511530" y="1200935"/>
                  <a:pt x="1503991" y="1192749"/>
                  <a:pt x="1497130" y="1184033"/>
                </a:cubicBezTo>
                <a:cubicBezTo>
                  <a:pt x="1482967" y="1166100"/>
                  <a:pt x="1465064" y="1155676"/>
                  <a:pt x="1440388" y="1156589"/>
                </a:cubicBezTo>
                <a:close/>
                <a:moveTo>
                  <a:pt x="1506170" y="1054293"/>
                </a:moveTo>
                <a:cubicBezTo>
                  <a:pt x="1500782" y="1060124"/>
                  <a:pt x="1495069" y="1066278"/>
                  <a:pt x="1488326" y="1073580"/>
                </a:cubicBezTo>
                <a:cubicBezTo>
                  <a:pt x="1498838" y="1070400"/>
                  <a:pt x="1508114" y="1067603"/>
                  <a:pt x="1516182" y="1065188"/>
                </a:cubicBezTo>
                <a:cubicBezTo>
                  <a:pt x="1512590" y="1061301"/>
                  <a:pt x="1509351" y="1057768"/>
                  <a:pt x="1506170" y="1054293"/>
                </a:cubicBezTo>
                <a:close/>
              </a:path>
            </a:pathLst>
          </a:custGeom>
          <a:solidFill>
            <a:schemeClr val="accent2"/>
          </a:solidFill>
          <a:ln w="29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1" name="Freeform 16">
            <a:extLst>
              <a:ext uri="{FF2B5EF4-FFF2-40B4-BE49-F238E27FC236}">
                <a16:creationId xmlns:a16="http://schemas.microsoft.com/office/drawing/2014/main" id="{20614863-C836-4FF7-A40C-9F5B8090C0A6}"/>
              </a:ext>
            </a:extLst>
          </p:cNvPr>
          <p:cNvSpPr/>
          <p:nvPr/>
        </p:nvSpPr>
        <p:spPr>
          <a:xfrm>
            <a:off x="4798020" y="5153784"/>
            <a:ext cx="5857955" cy="17042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2" name="Freeform 20">
            <a:extLst>
              <a:ext uri="{FF2B5EF4-FFF2-40B4-BE49-F238E27FC236}">
                <a16:creationId xmlns:a16="http://schemas.microsoft.com/office/drawing/2014/main" id="{F502ACF8-ED5C-4664-AF86-84A240B50919}"/>
              </a:ext>
            </a:extLst>
          </p:cNvPr>
          <p:cNvSpPr/>
          <p:nvPr/>
        </p:nvSpPr>
        <p:spPr>
          <a:xfrm rot="10800000">
            <a:off x="1536025" y="1240530"/>
            <a:ext cx="5857955" cy="17042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2C31EA-7DEC-4B45-81A8-692CDF121CE5}"/>
              </a:ext>
            </a:extLst>
          </p:cNvPr>
          <p:cNvGrpSpPr/>
          <p:nvPr/>
        </p:nvGrpSpPr>
        <p:grpSpPr>
          <a:xfrm>
            <a:off x="656574" y="2723687"/>
            <a:ext cx="3095999" cy="738665"/>
            <a:chOff x="2571742" y="4283314"/>
            <a:chExt cx="2205963" cy="73866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7C1BFE7-BFC7-478A-B9F0-3CD3AC555976}"/>
                </a:ext>
              </a:extLst>
            </p:cNvPr>
            <p:cNvSpPr txBox="1"/>
            <p:nvPr/>
          </p:nvSpPr>
          <p:spPr>
            <a:xfrm>
              <a:off x="2571742" y="4560313"/>
              <a:ext cx="2205963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51EE08A-2188-46C8-B31D-B39CE918B46E}"/>
                </a:ext>
              </a:extLst>
            </p:cNvPr>
            <p:cNvSpPr txBox="1"/>
            <p:nvPr/>
          </p:nvSpPr>
          <p:spPr>
            <a:xfrm>
              <a:off x="2571742" y="4283314"/>
              <a:ext cx="220596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1"/>
                  </a:solidFill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1"/>
                </a:solidFill>
                <a:ea typeface="+mj-ea"/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6DAD3E1-E2DA-4890-BC11-D400E183A8A4}"/>
              </a:ext>
            </a:extLst>
          </p:cNvPr>
          <p:cNvGrpSpPr/>
          <p:nvPr/>
        </p:nvGrpSpPr>
        <p:grpSpPr>
          <a:xfrm>
            <a:off x="656568" y="5054684"/>
            <a:ext cx="3096002" cy="738665"/>
            <a:chOff x="2551706" y="4283314"/>
            <a:chExt cx="2205964" cy="7386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B0AFF6E-CA38-4863-9FCF-A408C6F6BA59}"/>
                </a:ext>
              </a:extLst>
            </p:cNvPr>
            <p:cNvSpPr txBox="1"/>
            <p:nvPr/>
          </p:nvSpPr>
          <p:spPr>
            <a:xfrm>
              <a:off x="2551706" y="4560313"/>
              <a:ext cx="2205964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22CAD2E-40D5-45A9-957C-88BB7A462DAC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3"/>
                  </a:solidFill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3"/>
                </a:solidFill>
                <a:ea typeface="+mj-ea"/>
                <a:cs typeface="B Nazanin" panose="00000400000000000000" pitchFamily="2" charset="-78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896FAB5-C3AE-412D-9C1F-F3468C5F2285}"/>
              </a:ext>
            </a:extLst>
          </p:cNvPr>
          <p:cNvGrpSpPr/>
          <p:nvPr/>
        </p:nvGrpSpPr>
        <p:grpSpPr>
          <a:xfrm>
            <a:off x="656568" y="3886720"/>
            <a:ext cx="3096002" cy="738665"/>
            <a:chOff x="2551705" y="4283314"/>
            <a:chExt cx="2205965" cy="73866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1BFD53-86B1-4DA2-B3EA-C30A94774AD3}"/>
                </a:ext>
              </a:extLst>
            </p:cNvPr>
            <p:cNvSpPr txBox="1"/>
            <p:nvPr/>
          </p:nvSpPr>
          <p:spPr>
            <a:xfrm>
              <a:off x="2551705" y="4560313"/>
              <a:ext cx="2205964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B54B3DC-CA95-4B22-8DB7-CE534CBEF9E7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2"/>
                  </a:solidFill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2"/>
                </a:solidFill>
                <a:ea typeface="+mj-ea"/>
                <a:cs typeface="B Nazanin" panose="00000400000000000000" pitchFamily="2" charset="-78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219B347-0C87-4AEB-904F-DD980C63D093}"/>
              </a:ext>
            </a:extLst>
          </p:cNvPr>
          <p:cNvGrpSpPr/>
          <p:nvPr/>
        </p:nvGrpSpPr>
        <p:grpSpPr>
          <a:xfrm>
            <a:off x="8439429" y="3886720"/>
            <a:ext cx="3096000" cy="738665"/>
            <a:chOff x="2551705" y="4283314"/>
            <a:chExt cx="2319429" cy="73866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8307163-7B5A-4A8B-B4D0-01F446EF4E23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F5049E2-7A33-4341-BFA3-4CD0A909CC16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6"/>
                  </a:solidFill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6"/>
                </a:solidFill>
                <a:ea typeface="+mj-ea"/>
                <a:cs typeface="B Nazanin" panose="00000400000000000000" pitchFamily="2" charset="-78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671761-1B72-4A4C-8E76-F92A82804EB1}"/>
              </a:ext>
            </a:extLst>
          </p:cNvPr>
          <p:cNvGrpSpPr/>
          <p:nvPr/>
        </p:nvGrpSpPr>
        <p:grpSpPr>
          <a:xfrm>
            <a:off x="8439431" y="2723687"/>
            <a:ext cx="3096000" cy="738665"/>
            <a:chOff x="2551705" y="4283314"/>
            <a:chExt cx="2319429" cy="73866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E200A82-A01A-4FFC-A4A0-31B57C67CBDA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91B0D1B-7C12-4D89-94B2-CD9573AF6A54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5"/>
                  </a:solidFill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5"/>
                </a:solidFill>
                <a:ea typeface="+mj-ea"/>
                <a:cs typeface="B Nazanin" panose="00000400000000000000" pitchFamily="2" charset="-78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76935C-B62F-45FB-9AB8-15C3BCB2974E}"/>
              </a:ext>
            </a:extLst>
          </p:cNvPr>
          <p:cNvGrpSpPr/>
          <p:nvPr/>
        </p:nvGrpSpPr>
        <p:grpSpPr>
          <a:xfrm>
            <a:off x="8439429" y="1560654"/>
            <a:ext cx="3096003" cy="738665"/>
            <a:chOff x="2551703" y="4283314"/>
            <a:chExt cx="2339318" cy="73866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8C6C020-A104-41FF-BFC4-8C53158B34FC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628CE9-317B-4976-9700-03A498C58AE6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4"/>
                  </a:solidFill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4"/>
                </a:solidFill>
                <a:ea typeface="+mj-ea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974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2931B4-845D-4404-AA75-27A6B37BDBED}"/>
              </a:ext>
            </a:extLst>
          </p:cNvPr>
          <p:cNvGrpSpPr/>
          <p:nvPr/>
        </p:nvGrpSpPr>
        <p:grpSpPr>
          <a:xfrm>
            <a:off x="1740878" y="1828843"/>
            <a:ext cx="2658341" cy="755444"/>
            <a:chOff x="2714218" y="4244551"/>
            <a:chExt cx="1857782" cy="75544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A027FE-BB78-47CB-92A3-7A48F9DC1D31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D9441E05-C016-4AEE-A8CB-DE1C06AAF561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94A4A9E-37C6-422E-AE79-DF46B1A81E98}"/>
              </a:ext>
            </a:extLst>
          </p:cNvPr>
          <p:cNvGrpSpPr/>
          <p:nvPr/>
        </p:nvGrpSpPr>
        <p:grpSpPr>
          <a:xfrm>
            <a:off x="7775204" y="1828843"/>
            <a:ext cx="2819527" cy="755444"/>
            <a:chOff x="2714218" y="4244551"/>
            <a:chExt cx="1857782" cy="7554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F961F5-8A01-45B3-BB0E-C166616EEAFE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Content Placeholder 3">
              <a:extLst>
                <a:ext uri="{FF2B5EF4-FFF2-40B4-BE49-F238E27FC236}">
                  <a16:creationId xmlns:a16="http://schemas.microsoft.com/office/drawing/2014/main" id="{E4F59B7F-46DB-4512-A503-6AA308462F03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buNone/>
              </a:pP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6D3C93-9E11-4422-A342-DF6E1F29DFB7}"/>
              </a:ext>
            </a:extLst>
          </p:cNvPr>
          <p:cNvSpPr/>
          <p:nvPr/>
        </p:nvSpPr>
        <p:spPr>
          <a:xfrm>
            <a:off x="4603192" y="1793039"/>
            <a:ext cx="996327" cy="9963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309FAB-66E3-43F5-9301-15389B248FA0}"/>
              </a:ext>
            </a:extLst>
          </p:cNvPr>
          <p:cNvSpPr/>
          <p:nvPr/>
        </p:nvSpPr>
        <p:spPr>
          <a:xfrm>
            <a:off x="6620040" y="1793039"/>
            <a:ext cx="996327" cy="9963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19648B-26E0-4A18-9D5B-3F14EB62E0B8}"/>
              </a:ext>
            </a:extLst>
          </p:cNvPr>
          <p:cNvGrpSpPr/>
          <p:nvPr/>
        </p:nvGrpSpPr>
        <p:grpSpPr>
          <a:xfrm>
            <a:off x="784882" y="3440921"/>
            <a:ext cx="2658341" cy="755444"/>
            <a:chOff x="2714218" y="4244551"/>
            <a:chExt cx="1857782" cy="7554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D55D11-E225-4538-BF6E-B0A0439FFAD4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Content Placeholder 3">
              <a:extLst>
                <a:ext uri="{FF2B5EF4-FFF2-40B4-BE49-F238E27FC236}">
                  <a16:creationId xmlns:a16="http://schemas.microsoft.com/office/drawing/2014/main" id="{59D47D8D-B32B-4256-868B-0055E17B4A38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D78A96-2716-4D14-9903-9C201A50E7BC}"/>
              </a:ext>
            </a:extLst>
          </p:cNvPr>
          <p:cNvGrpSpPr/>
          <p:nvPr/>
        </p:nvGrpSpPr>
        <p:grpSpPr>
          <a:xfrm>
            <a:off x="8731201" y="3440921"/>
            <a:ext cx="2819527" cy="755444"/>
            <a:chOff x="2714218" y="4244551"/>
            <a:chExt cx="1857782" cy="7554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016C5B-5DE4-4D93-B77C-AD3EEC895264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1BD1C324-C1FA-43C2-B92B-33F5F6EDFCDB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buNone/>
              </a:pP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6C2851-1258-4CAD-87BC-30D65115C0C8}"/>
              </a:ext>
            </a:extLst>
          </p:cNvPr>
          <p:cNvSpPr/>
          <p:nvPr/>
        </p:nvSpPr>
        <p:spPr>
          <a:xfrm>
            <a:off x="7547321" y="3405116"/>
            <a:ext cx="996327" cy="9963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F416155-6AA3-4847-AA16-28C15B71F24C}"/>
              </a:ext>
            </a:extLst>
          </p:cNvPr>
          <p:cNvSpPr/>
          <p:nvPr/>
        </p:nvSpPr>
        <p:spPr>
          <a:xfrm>
            <a:off x="3648355" y="3405116"/>
            <a:ext cx="996327" cy="9963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830099-0988-4C03-8D2F-BACB7FD94479}"/>
              </a:ext>
            </a:extLst>
          </p:cNvPr>
          <p:cNvGrpSpPr/>
          <p:nvPr/>
        </p:nvGrpSpPr>
        <p:grpSpPr>
          <a:xfrm>
            <a:off x="1740878" y="5052999"/>
            <a:ext cx="2658341" cy="755444"/>
            <a:chOff x="2714218" y="4244551"/>
            <a:chExt cx="1857782" cy="7554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4D7C1E-409B-4D54-8BF6-F76FBB885F98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Content Placeholder 3">
              <a:extLst>
                <a:ext uri="{FF2B5EF4-FFF2-40B4-BE49-F238E27FC236}">
                  <a16:creationId xmlns:a16="http://schemas.microsoft.com/office/drawing/2014/main" id="{6B9B9617-4E50-4F2E-B193-23BB3B6C8738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8A8D26-1320-4633-A8CB-5040CE4B046E}"/>
              </a:ext>
            </a:extLst>
          </p:cNvPr>
          <p:cNvGrpSpPr/>
          <p:nvPr/>
        </p:nvGrpSpPr>
        <p:grpSpPr>
          <a:xfrm>
            <a:off x="7775204" y="5052999"/>
            <a:ext cx="2819527" cy="755444"/>
            <a:chOff x="2714218" y="4244551"/>
            <a:chExt cx="1857782" cy="7554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6CA1C7-0CEE-47DB-AC94-387F7A78D57C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Content Placeholder 3">
              <a:extLst>
                <a:ext uri="{FF2B5EF4-FFF2-40B4-BE49-F238E27FC236}">
                  <a16:creationId xmlns:a16="http://schemas.microsoft.com/office/drawing/2014/main" id="{46BE8361-F89B-4A89-89B4-681A9F37BB4C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buNone/>
              </a:pP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0D3DD7-74A6-4836-9967-5FE30D628658}"/>
              </a:ext>
            </a:extLst>
          </p:cNvPr>
          <p:cNvSpPr/>
          <p:nvPr/>
        </p:nvSpPr>
        <p:spPr>
          <a:xfrm>
            <a:off x="4603192" y="5017194"/>
            <a:ext cx="996327" cy="9963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CE29F15-D414-4F5B-B5E6-2C5D939A3690}"/>
              </a:ext>
            </a:extLst>
          </p:cNvPr>
          <p:cNvSpPr/>
          <p:nvPr/>
        </p:nvSpPr>
        <p:spPr>
          <a:xfrm>
            <a:off x="6620040" y="5017194"/>
            <a:ext cx="996327" cy="9963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E251C33C-E796-4BB4-B354-0922F36CCA24}"/>
              </a:ext>
            </a:extLst>
          </p:cNvPr>
          <p:cNvSpPr/>
          <p:nvPr/>
        </p:nvSpPr>
        <p:spPr>
          <a:xfrm>
            <a:off x="4910660" y="531815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FDB564A5-216A-40A9-BB74-4533A29E41C3}"/>
              </a:ext>
            </a:extLst>
          </p:cNvPr>
          <p:cNvSpPr/>
          <p:nvPr/>
        </p:nvSpPr>
        <p:spPr>
          <a:xfrm>
            <a:off x="4935398" y="2108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828E4786-4F96-4C65-8CEE-E94E697832E6}"/>
              </a:ext>
            </a:extLst>
          </p:cNvPr>
          <p:cNvSpPr/>
          <p:nvPr/>
        </p:nvSpPr>
        <p:spPr>
          <a:xfrm>
            <a:off x="4057862" y="36845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C1CD43FC-9FDA-4F1C-A3C1-02A6D93CDCDA}"/>
              </a:ext>
            </a:extLst>
          </p:cNvPr>
          <p:cNvSpPr/>
          <p:nvPr/>
        </p:nvSpPr>
        <p:spPr>
          <a:xfrm>
            <a:off x="7856442" y="377913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4116E0F1-57D6-41E5-892C-D079B3001FED}"/>
              </a:ext>
            </a:extLst>
          </p:cNvPr>
          <p:cNvSpPr>
            <a:spLocks noChangeAspect="1"/>
          </p:cNvSpPr>
          <p:nvPr/>
        </p:nvSpPr>
        <p:spPr>
          <a:xfrm>
            <a:off x="6920936" y="208536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684D0A78-7352-4C29-A219-E4A52D51FC59}"/>
              </a:ext>
            </a:extLst>
          </p:cNvPr>
          <p:cNvSpPr/>
          <p:nvPr/>
        </p:nvSpPr>
        <p:spPr>
          <a:xfrm>
            <a:off x="6956444" y="538231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89AC50-BB28-454F-8CAC-D9B51BF3E63D}"/>
              </a:ext>
            </a:extLst>
          </p:cNvPr>
          <p:cNvGrpSpPr/>
          <p:nvPr/>
        </p:nvGrpSpPr>
        <p:grpSpPr>
          <a:xfrm>
            <a:off x="5054189" y="3237651"/>
            <a:ext cx="1971585" cy="1414418"/>
            <a:chOff x="8390397" y="4523729"/>
            <a:chExt cx="3069355" cy="2201960"/>
          </a:xfrm>
          <a:solidFill>
            <a:schemeClr val="accent3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F85D5F3-0DC7-4BA2-9184-1523EC224F42}"/>
                </a:ext>
              </a:extLst>
            </p:cNvPr>
            <p:cNvSpPr/>
            <p:nvPr/>
          </p:nvSpPr>
          <p:spPr>
            <a:xfrm>
              <a:off x="8390397" y="4523729"/>
              <a:ext cx="2468058" cy="2201892"/>
            </a:xfrm>
            <a:custGeom>
              <a:avLst/>
              <a:gdLst>
                <a:gd name="connsiteX0" fmla="*/ 0 w 5215136"/>
                <a:gd name="connsiteY0" fmla="*/ 467346 h 4652715"/>
                <a:gd name="connsiteX1" fmla="*/ 77890 w 5215136"/>
                <a:gd name="connsiteY1" fmla="*/ 371476 h 4652715"/>
                <a:gd name="connsiteX2" fmla="*/ 208227 w 5215136"/>
                <a:gd name="connsiteY2" fmla="*/ 371618 h 4652715"/>
                <a:gd name="connsiteX3" fmla="*/ 254350 w 5215136"/>
                <a:gd name="connsiteY3" fmla="*/ 380218 h 4652715"/>
                <a:gd name="connsiteX4" fmla="*/ 457176 w 5215136"/>
                <a:gd name="connsiteY4" fmla="*/ 366573 h 4652715"/>
                <a:gd name="connsiteX5" fmla="*/ 520213 w 5215136"/>
                <a:gd name="connsiteY5" fmla="*/ 327486 h 4652715"/>
                <a:gd name="connsiteX6" fmla="*/ 865316 w 5215136"/>
                <a:gd name="connsiteY6" fmla="*/ 47196 h 4652715"/>
                <a:gd name="connsiteX7" fmla="*/ 1194642 w 5215136"/>
                <a:gd name="connsiteY7" fmla="*/ 362 h 4652715"/>
                <a:gd name="connsiteX8" fmla="*/ 1679677 w 5215136"/>
                <a:gd name="connsiteY8" fmla="*/ 114212 h 4652715"/>
                <a:gd name="connsiteX9" fmla="*/ 1817832 w 5215136"/>
                <a:gd name="connsiteY9" fmla="*/ 218468 h 4652715"/>
                <a:gd name="connsiteX10" fmla="*/ 1858838 w 5215136"/>
                <a:gd name="connsiteY10" fmla="*/ 392370 h 4652715"/>
                <a:gd name="connsiteX11" fmla="*/ 1817548 w 5215136"/>
                <a:gd name="connsiteY11" fmla="*/ 496342 h 4652715"/>
                <a:gd name="connsiteX12" fmla="*/ 1812715 w 5215136"/>
                <a:gd name="connsiteY12" fmla="*/ 531165 h 4652715"/>
                <a:gd name="connsiteX13" fmla="*/ 1951368 w 5215136"/>
                <a:gd name="connsiteY13" fmla="*/ 898370 h 4652715"/>
                <a:gd name="connsiteX14" fmla="*/ 2168407 w 5215136"/>
                <a:gd name="connsiteY14" fmla="*/ 1210995 h 4652715"/>
                <a:gd name="connsiteX15" fmla="*/ 2244307 w 5215136"/>
                <a:gd name="connsiteY15" fmla="*/ 1252854 h 4652715"/>
                <a:gd name="connsiteX16" fmla="*/ 2305283 w 5215136"/>
                <a:gd name="connsiteY16" fmla="*/ 1278651 h 4652715"/>
                <a:gd name="connsiteX17" fmla="*/ 2648396 w 5215136"/>
                <a:gd name="connsiteY17" fmla="*/ 1389090 h 4652715"/>
                <a:gd name="connsiteX18" fmla="*/ 3288713 w 5215136"/>
                <a:gd name="connsiteY18" fmla="*/ 1370612 h 4652715"/>
                <a:gd name="connsiteX19" fmla="*/ 3682497 w 5215136"/>
                <a:gd name="connsiteY19" fmla="*/ 1335860 h 4652715"/>
                <a:gd name="connsiteX20" fmla="*/ 4059297 w 5215136"/>
                <a:gd name="connsiteY20" fmla="*/ 1392714 h 4652715"/>
                <a:gd name="connsiteX21" fmla="*/ 4502189 w 5215136"/>
                <a:gd name="connsiteY21" fmla="*/ 1774844 h 4652715"/>
                <a:gd name="connsiteX22" fmla="*/ 4686111 w 5215136"/>
                <a:gd name="connsiteY22" fmla="*/ 2323199 h 4652715"/>
                <a:gd name="connsiteX23" fmla="*/ 4934065 w 5215136"/>
                <a:gd name="connsiteY23" fmla="*/ 3075518 h 4652715"/>
                <a:gd name="connsiteX24" fmla="*/ 5019275 w 5215136"/>
                <a:gd name="connsiteY24" fmla="*/ 3277491 h 4652715"/>
                <a:gd name="connsiteX25" fmla="*/ 5031996 w 5215136"/>
                <a:gd name="connsiteY25" fmla="*/ 3326457 h 4652715"/>
                <a:gd name="connsiteX26" fmla="*/ 5013234 w 5215136"/>
                <a:gd name="connsiteY26" fmla="*/ 3368529 h 4652715"/>
                <a:gd name="connsiteX27" fmla="*/ 5003285 w 5215136"/>
                <a:gd name="connsiteY27" fmla="*/ 3391484 h 4652715"/>
                <a:gd name="connsiteX28" fmla="*/ 4915943 w 5215136"/>
                <a:gd name="connsiteY28" fmla="*/ 3851432 h 4652715"/>
                <a:gd name="connsiteX29" fmla="*/ 4869820 w 5215136"/>
                <a:gd name="connsiteY29" fmla="*/ 4125823 h 4652715"/>
                <a:gd name="connsiteX30" fmla="*/ 4866338 w 5215136"/>
                <a:gd name="connsiteY30" fmla="*/ 4156168 h 4652715"/>
                <a:gd name="connsiteX31" fmla="*/ 4981822 w 5215136"/>
                <a:gd name="connsiteY31" fmla="*/ 4171377 h 4652715"/>
                <a:gd name="connsiteX32" fmla="*/ 5089845 w 5215136"/>
                <a:gd name="connsiteY32" fmla="*/ 4200373 h 4652715"/>
                <a:gd name="connsiteX33" fmla="*/ 5178039 w 5215136"/>
                <a:gd name="connsiteY33" fmla="*/ 4298374 h 4652715"/>
                <a:gd name="connsiteX34" fmla="*/ 5215136 w 5215136"/>
                <a:gd name="connsiteY34" fmla="*/ 4466449 h 4652715"/>
                <a:gd name="connsiteX35" fmla="*/ 4821778 w 5215136"/>
                <a:gd name="connsiteY35" fmla="*/ 4479810 h 4652715"/>
                <a:gd name="connsiteX36" fmla="*/ 4821423 w 5215136"/>
                <a:gd name="connsiteY36" fmla="*/ 4400925 h 4652715"/>
                <a:gd name="connsiteX37" fmla="*/ 4792357 w 5215136"/>
                <a:gd name="connsiteY37" fmla="*/ 4134919 h 4652715"/>
                <a:gd name="connsiteX38" fmla="*/ 4760589 w 5215136"/>
                <a:gd name="connsiteY38" fmla="*/ 3828761 h 4652715"/>
                <a:gd name="connsiteX39" fmla="*/ 4702030 w 5215136"/>
                <a:gd name="connsiteY39" fmla="*/ 3356021 h 4652715"/>
                <a:gd name="connsiteX40" fmla="*/ 4647450 w 5215136"/>
                <a:gd name="connsiteY40" fmla="*/ 3206211 h 4652715"/>
                <a:gd name="connsiteX41" fmla="*/ 4528128 w 5215136"/>
                <a:gd name="connsiteY41" fmla="*/ 2910287 h 4652715"/>
                <a:gd name="connsiteX42" fmla="*/ 4521021 w 5215136"/>
                <a:gd name="connsiteY42" fmla="*/ 2854641 h 4652715"/>
                <a:gd name="connsiteX43" fmla="*/ 4478878 w 5215136"/>
                <a:gd name="connsiteY43" fmla="*/ 2712364 h 4652715"/>
                <a:gd name="connsiteX44" fmla="*/ 4472624 w 5215136"/>
                <a:gd name="connsiteY44" fmla="*/ 2703907 h 4652715"/>
                <a:gd name="connsiteX45" fmla="*/ 4463954 w 5215136"/>
                <a:gd name="connsiteY45" fmla="*/ 2701135 h 4652715"/>
                <a:gd name="connsiteX46" fmla="*/ 4460401 w 5215136"/>
                <a:gd name="connsiteY46" fmla="*/ 2723095 h 4652715"/>
                <a:gd name="connsiteX47" fmla="*/ 4566860 w 5215136"/>
                <a:gd name="connsiteY47" fmla="*/ 3179916 h 4652715"/>
                <a:gd name="connsiteX48" fmla="*/ 4664151 w 5215136"/>
                <a:gd name="connsiteY48" fmla="*/ 3498938 h 4652715"/>
                <a:gd name="connsiteX49" fmla="*/ 4726122 w 5215136"/>
                <a:gd name="connsiteY49" fmla="*/ 4049567 h 4652715"/>
                <a:gd name="connsiteX50" fmla="*/ 4762295 w 5215136"/>
                <a:gd name="connsiteY50" fmla="*/ 4371361 h 4652715"/>
                <a:gd name="connsiteX51" fmla="*/ 4761158 w 5215136"/>
                <a:gd name="connsiteY51" fmla="*/ 4494094 h 4652715"/>
                <a:gd name="connsiteX52" fmla="*/ 4664151 w 5215136"/>
                <a:gd name="connsiteY52" fmla="*/ 4652716 h 4652715"/>
                <a:gd name="connsiteX53" fmla="*/ 4632029 w 5215136"/>
                <a:gd name="connsiteY53" fmla="*/ 4652716 h 4652715"/>
                <a:gd name="connsiteX54" fmla="*/ 4559966 w 5215136"/>
                <a:gd name="connsiteY54" fmla="*/ 4629193 h 4652715"/>
                <a:gd name="connsiteX55" fmla="*/ 4492808 w 5215136"/>
                <a:gd name="connsiteY55" fmla="*/ 4652716 h 4652715"/>
                <a:gd name="connsiteX56" fmla="*/ 4423162 w 5215136"/>
                <a:gd name="connsiteY56" fmla="*/ 4652716 h 4652715"/>
                <a:gd name="connsiteX57" fmla="*/ 4379526 w 5215136"/>
                <a:gd name="connsiteY57" fmla="*/ 4630401 h 4652715"/>
                <a:gd name="connsiteX58" fmla="*/ 4327860 w 5215136"/>
                <a:gd name="connsiteY58" fmla="*/ 4583284 h 4652715"/>
                <a:gd name="connsiteX59" fmla="*/ 4327363 w 5215136"/>
                <a:gd name="connsiteY59" fmla="*/ 4497576 h 4652715"/>
                <a:gd name="connsiteX60" fmla="*/ 3533753 w 5215136"/>
                <a:gd name="connsiteY60" fmla="*/ 4524084 h 4652715"/>
                <a:gd name="connsiteX61" fmla="*/ 3549175 w 5215136"/>
                <a:gd name="connsiteY61" fmla="*/ 4416488 h 4652715"/>
                <a:gd name="connsiteX62" fmla="*/ 3625715 w 5215136"/>
                <a:gd name="connsiteY62" fmla="*/ 4273430 h 4652715"/>
                <a:gd name="connsiteX63" fmla="*/ 3655776 w 5215136"/>
                <a:gd name="connsiteY63" fmla="*/ 4180118 h 4652715"/>
                <a:gd name="connsiteX64" fmla="*/ 3692802 w 5215136"/>
                <a:gd name="connsiteY64" fmla="*/ 3556573 h 4652715"/>
                <a:gd name="connsiteX65" fmla="*/ 3754702 w 5215136"/>
                <a:gd name="connsiteY65" fmla="*/ 3316508 h 4652715"/>
                <a:gd name="connsiteX66" fmla="*/ 3712914 w 5215136"/>
                <a:gd name="connsiteY66" fmla="*/ 3250912 h 4652715"/>
                <a:gd name="connsiteX67" fmla="*/ 3705239 w 5215136"/>
                <a:gd name="connsiteY67" fmla="*/ 3290071 h 4652715"/>
                <a:gd name="connsiteX68" fmla="*/ 3660751 w 5215136"/>
                <a:gd name="connsiteY68" fmla="*/ 3501567 h 4652715"/>
                <a:gd name="connsiteX69" fmla="*/ 3460483 w 5215136"/>
                <a:gd name="connsiteY69" fmla="*/ 4139254 h 4652715"/>
                <a:gd name="connsiteX70" fmla="*/ 3371365 w 5215136"/>
                <a:gd name="connsiteY70" fmla="*/ 4388061 h 4652715"/>
                <a:gd name="connsiteX71" fmla="*/ 3231930 w 5215136"/>
                <a:gd name="connsiteY71" fmla="*/ 4502196 h 4652715"/>
                <a:gd name="connsiteX72" fmla="*/ 3134497 w 5215136"/>
                <a:gd name="connsiteY72" fmla="*/ 4506602 h 4652715"/>
                <a:gd name="connsiteX73" fmla="*/ 2987317 w 5215136"/>
                <a:gd name="connsiteY73" fmla="*/ 4485708 h 4652715"/>
                <a:gd name="connsiteX74" fmla="*/ 2914757 w 5215136"/>
                <a:gd name="connsiteY74" fmla="*/ 4400285 h 4652715"/>
                <a:gd name="connsiteX75" fmla="*/ 2980565 w 5215136"/>
                <a:gd name="connsiteY75" fmla="*/ 4322466 h 4652715"/>
                <a:gd name="connsiteX76" fmla="*/ 3053196 w 5215136"/>
                <a:gd name="connsiteY76" fmla="*/ 4295461 h 4652715"/>
                <a:gd name="connsiteX77" fmla="*/ 3123553 w 5215136"/>
                <a:gd name="connsiteY77" fmla="*/ 4218566 h 4652715"/>
                <a:gd name="connsiteX78" fmla="*/ 3199026 w 5215136"/>
                <a:gd name="connsiteY78" fmla="*/ 3898763 h 4652715"/>
                <a:gd name="connsiteX79" fmla="*/ 3178914 w 5215136"/>
                <a:gd name="connsiteY79" fmla="*/ 3429718 h 4652715"/>
                <a:gd name="connsiteX80" fmla="*/ 3029317 w 5215136"/>
                <a:gd name="connsiteY80" fmla="*/ 2924998 h 4652715"/>
                <a:gd name="connsiteX81" fmla="*/ 2963296 w 5215136"/>
                <a:gd name="connsiteY81" fmla="*/ 2885129 h 4652715"/>
                <a:gd name="connsiteX82" fmla="*/ 2958179 w 5215136"/>
                <a:gd name="connsiteY82" fmla="*/ 2886692 h 4652715"/>
                <a:gd name="connsiteX83" fmla="*/ 2422331 w 5215136"/>
                <a:gd name="connsiteY83" fmla="*/ 3024350 h 4652715"/>
                <a:gd name="connsiteX84" fmla="*/ 2395254 w 5215136"/>
                <a:gd name="connsiteY84" fmla="*/ 3042756 h 4652715"/>
                <a:gd name="connsiteX85" fmla="*/ 2283537 w 5215136"/>
                <a:gd name="connsiteY85" fmla="*/ 3166555 h 4652715"/>
                <a:gd name="connsiteX86" fmla="*/ 2309050 w 5215136"/>
                <a:gd name="connsiteY86" fmla="*/ 3236557 h 4652715"/>
                <a:gd name="connsiteX87" fmla="*/ 2317720 w 5215136"/>
                <a:gd name="connsiteY87" fmla="*/ 3345716 h 4652715"/>
                <a:gd name="connsiteX88" fmla="*/ 2307628 w 5215136"/>
                <a:gd name="connsiteY88" fmla="*/ 3766151 h 4652715"/>
                <a:gd name="connsiteX89" fmla="*/ 2296826 w 5215136"/>
                <a:gd name="connsiteY89" fmla="*/ 4304486 h 4652715"/>
                <a:gd name="connsiteX90" fmla="*/ 2246653 w 5215136"/>
                <a:gd name="connsiteY90" fmla="*/ 4421179 h 4652715"/>
                <a:gd name="connsiteX91" fmla="*/ 1926139 w 5215136"/>
                <a:gd name="connsiteY91" fmla="*/ 4509657 h 4652715"/>
                <a:gd name="connsiteX92" fmla="*/ 1860473 w 5215136"/>
                <a:gd name="connsiteY92" fmla="*/ 4488764 h 4652715"/>
                <a:gd name="connsiteX93" fmla="*/ 1837305 w 5215136"/>
                <a:gd name="connsiteY93" fmla="*/ 4421392 h 4652715"/>
                <a:gd name="connsiteX94" fmla="*/ 1857559 w 5215136"/>
                <a:gd name="connsiteY94" fmla="*/ 4372000 h 4652715"/>
                <a:gd name="connsiteX95" fmla="*/ 1918464 w 5215136"/>
                <a:gd name="connsiteY95" fmla="*/ 4290344 h 4652715"/>
                <a:gd name="connsiteX96" fmla="*/ 1970058 w 5215136"/>
                <a:gd name="connsiteY96" fmla="*/ 4256871 h 4652715"/>
                <a:gd name="connsiteX97" fmla="*/ 2036791 w 5215136"/>
                <a:gd name="connsiteY97" fmla="*/ 4105142 h 4652715"/>
                <a:gd name="connsiteX98" fmla="*/ 1907022 w 5215136"/>
                <a:gd name="connsiteY98" fmla="*/ 3561761 h 4652715"/>
                <a:gd name="connsiteX99" fmla="*/ 1888189 w 5215136"/>
                <a:gd name="connsiteY99" fmla="*/ 3516065 h 4652715"/>
                <a:gd name="connsiteX100" fmla="*/ 1874686 w 5215136"/>
                <a:gd name="connsiteY100" fmla="*/ 3538877 h 4652715"/>
                <a:gd name="connsiteX101" fmla="*/ 1611737 w 5215136"/>
                <a:gd name="connsiteY101" fmla="*/ 4178413 h 4652715"/>
                <a:gd name="connsiteX102" fmla="*/ 1463419 w 5215136"/>
                <a:gd name="connsiteY102" fmla="*/ 4499424 h 4652715"/>
                <a:gd name="connsiteX103" fmla="*/ 1397469 w 5215136"/>
                <a:gd name="connsiteY103" fmla="*/ 4569070 h 4652715"/>
                <a:gd name="connsiteX104" fmla="*/ 1326259 w 5215136"/>
                <a:gd name="connsiteY104" fmla="*/ 4567506 h 4652715"/>
                <a:gd name="connsiteX105" fmla="*/ 1290868 w 5215136"/>
                <a:gd name="connsiteY105" fmla="*/ 4563456 h 4652715"/>
                <a:gd name="connsiteX106" fmla="*/ 1110925 w 5215136"/>
                <a:gd name="connsiteY106" fmla="*/ 4570207 h 4652715"/>
                <a:gd name="connsiteX107" fmla="*/ 1092803 w 5215136"/>
                <a:gd name="connsiteY107" fmla="*/ 4566511 h 4652715"/>
                <a:gd name="connsiteX108" fmla="*/ 1046538 w 5215136"/>
                <a:gd name="connsiteY108" fmla="*/ 4504754 h 4652715"/>
                <a:gd name="connsiteX109" fmla="*/ 1086620 w 5215136"/>
                <a:gd name="connsiteY109" fmla="*/ 4416488 h 4652715"/>
                <a:gd name="connsiteX110" fmla="*/ 1173180 w 5215136"/>
                <a:gd name="connsiteY110" fmla="*/ 4340944 h 4652715"/>
                <a:gd name="connsiteX111" fmla="*/ 1273598 w 5215136"/>
                <a:gd name="connsiteY111" fmla="*/ 4196819 h 4652715"/>
                <a:gd name="connsiteX112" fmla="*/ 1301243 w 5215136"/>
                <a:gd name="connsiteY112" fmla="*/ 4096330 h 4652715"/>
                <a:gd name="connsiteX113" fmla="*/ 1358239 w 5215136"/>
                <a:gd name="connsiteY113" fmla="*/ 3772334 h 4652715"/>
                <a:gd name="connsiteX114" fmla="*/ 1425540 w 5215136"/>
                <a:gd name="connsiteY114" fmla="*/ 3000187 h 4652715"/>
                <a:gd name="connsiteX115" fmla="*/ 1375296 w 5215136"/>
                <a:gd name="connsiteY115" fmla="*/ 2888256 h 4652715"/>
                <a:gd name="connsiteX116" fmla="*/ 1130397 w 5215136"/>
                <a:gd name="connsiteY116" fmla="*/ 2539386 h 4652715"/>
                <a:gd name="connsiteX117" fmla="*/ 1054711 w 5215136"/>
                <a:gd name="connsiteY117" fmla="*/ 2105591 h 4652715"/>
                <a:gd name="connsiteX118" fmla="*/ 1074041 w 5215136"/>
                <a:gd name="connsiteY118" fmla="*/ 2061245 h 4652715"/>
                <a:gd name="connsiteX119" fmla="*/ 1081077 w 5215136"/>
                <a:gd name="connsiteY119" fmla="*/ 2048879 h 4652715"/>
                <a:gd name="connsiteX120" fmla="*/ 1053574 w 5215136"/>
                <a:gd name="connsiteY120" fmla="*/ 1922877 h 4652715"/>
                <a:gd name="connsiteX121" fmla="*/ 985491 w 5215136"/>
                <a:gd name="connsiteY121" fmla="*/ 1892034 h 4652715"/>
                <a:gd name="connsiteX122" fmla="*/ 983643 w 5215136"/>
                <a:gd name="connsiteY122" fmla="*/ 1711594 h 4652715"/>
                <a:gd name="connsiteX123" fmla="*/ 984994 w 5215136"/>
                <a:gd name="connsiteY123" fmla="*/ 1687715 h 4652715"/>
                <a:gd name="connsiteX124" fmla="*/ 953084 w 5215136"/>
                <a:gd name="connsiteY124" fmla="*/ 1591277 h 4652715"/>
                <a:gd name="connsiteX125" fmla="*/ 769304 w 5215136"/>
                <a:gd name="connsiteY125" fmla="*/ 1165512 h 4652715"/>
                <a:gd name="connsiteX126" fmla="*/ 727872 w 5215136"/>
                <a:gd name="connsiteY126" fmla="*/ 1136090 h 4652715"/>
                <a:gd name="connsiteX127" fmla="*/ 438272 w 5215136"/>
                <a:gd name="connsiteY127" fmla="*/ 1071632 h 4652715"/>
                <a:gd name="connsiteX128" fmla="*/ 211639 w 5215136"/>
                <a:gd name="connsiteY128" fmla="*/ 986351 h 4652715"/>
                <a:gd name="connsiteX129" fmla="*/ 132470 w 5215136"/>
                <a:gd name="connsiteY129" fmla="*/ 871577 h 4652715"/>
                <a:gd name="connsiteX130" fmla="*/ 121170 w 5215136"/>
                <a:gd name="connsiteY130" fmla="*/ 848480 h 4652715"/>
                <a:gd name="connsiteX131" fmla="*/ 70143 w 5215136"/>
                <a:gd name="connsiteY131" fmla="*/ 728803 h 4652715"/>
                <a:gd name="connsiteX132" fmla="*/ 68225 w 5215136"/>
                <a:gd name="connsiteY132" fmla="*/ 651197 h 4652715"/>
                <a:gd name="connsiteX133" fmla="*/ 61260 w 5215136"/>
                <a:gd name="connsiteY133" fmla="*/ 627461 h 4652715"/>
                <a:gd name="connsiteX134" fmla="*/ 142 w 5215136"/>
                <a:gd name="connsiteY134" fmla="*/ 542180 h 4652715"/>
                <a:gd name="connsiteX135" fmla="*/ 0 w 5215136"/>
                <a:gd name="connsiteY135" fmla="*/ 467346 h 46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5215136" h="4652715">
                  <a:moveTo>
                    <a:pt x="0" y="467346"/>
                  </a:moveTo>
                  <a:cubicBezTo>
                    <a:pt x="13787" y="425416"/>
                    <a:pt x="33828" y="388461"/>
                    <a:pt x="77890" y="371476"/>
                  </a:cubicBezTo>
                  <a:cubicBezTo>
                    <a:pt x="121241" y="354775"/>
                    <a:pt x="164521" y="355344"/>
                    <a:pt x="208227" y="371618"/>
                  </a:cubicBezTo>
                  <a:cubicBezTo>
                    <a:pt x="222725" y="377019"/>
                    <a:pt x="239142" y="380999"/>
                    <a:pt x="254350" y="380218"/>
                  </a:cubicBezTo>
                  <a:cubicBezTo>
                    <a:pt x="322006" y="376806"/>
                    <a:pt x="389591" y="371618"/>
                    <a:pt x="457176" y="366573"/>
                  </a:cubicBezTo>
                  <a:cubicBezTo>
                    <a:pt x="484679" y="364512"/>
                    <a:pt x="503868" y="350511"/>
                    <a:pt x="520213" y="327486"/>
                  </a:cubicBezTo>
                  <a:cubicBezTo>
                    <a:pt x="609047" y="202123"/>
                    <a:pt x="715506" y="97654"/>
                    <a:pt x="865316" y="47196"/>
                  </a:cubicBezTo>
                  <a:cubicBezTo>
                    <a:pt x="972130" y="11236"/>
                    <a:pt x="1082285" y="-2480"/>
                    <a:pt x="1194642" y="362"/>
                  </a:cubicBezTo>
                  <a:cubicBezTo>
                    <a:pt x="1364138" y="4627"/>
                    <a:pt x="1527664" y="34972"/>
                    <a:pt x="1679677" y="114212"/>
                  </a:cubicBezTo>
                  <a:cubicBezTo>
                    <a:pt x="1731485" y="141218"/>
                    <a:pt x="1777892" y="175259"/>
                    <a:pt x="1817832" y="218468"/>
                  </a:cubicBezTo>
                  <a:cubicBezTo>
                    <a:pt x="1864665" y="269139"/>
                    <a:pt x="1876818" y="328054"/>
                    <a:pt x="1858838" y="392370"/>
                  </a:cubicBezTo>
                  <a:cubicBezTo>
                    <a:pt x="1848817" y="428046"/>
                    <a:pt x="1830695" y="461448"/>
                    <a:pt x="1817548" y="496342"/>
                  </a:cubicBezTo>
                  <a:cubicBezTo>
                    <a:pt x="1813426" y="507215"/>
                    <a:pt x="1809091" y="521357"/>
                    <a:pt x="1812715" y="531165"/>
                  </a:cubicBezTo>
                  <a:cubicBezTo>
                    <a:pt x="1857416" y="654182"/>
                    <a:pt x="1896077" y="780185"/>
                    <a:pt x="1951368" y="898370"/>
                  </a:cubicBezTo>
                  <a:cubicBezTo>
                    <a:pt x="2005237" y="1013428"/>
                    <a:pt x="2073603" y="1122303"/>
                    <a:pt x="2168407" y="1210995"/>
                  </a:cubicBezTo>
                  <a:cubicBezTo>
                    <a:pt x="2190367" y="1231533"/>
                    <a:pt x="2213677" y="1246742"/>
                    <a:pt x="2244307" y="1252854"/>
                  </a:cubicBezTo>
                  <a:cubicBezTo>
                    <a:pt x="2265557" y="1257118"/>
                    <a:pt x="2286806" y="1266925"/>
                    <a:pt x="2305283" y="1278651"/>
                  </a:cubicBezTo>
                  <a:cubicBezTo>
                    <a:pt x="2410179" y="1345525"/>
                    <a:pt x="2526658" y="1374805"/>
                    <a:pt x="2648396" y="1389090"/>
                  </a:cubicBezTo>
                  <a:cubicBezTo>
                    <a:pt x="2862807" y="1414248"/>
                    <a:pt x="3075724" y="1397689"/>
                    <a:pt x="3288713" y="1370612"/>
                  </a:cubicBezTo>
                  <a:cubicBezTo>
                    <a:pt x="3419477" y="1353983"/>
                    <a:pt x="3549530" y="1329535"/>
                    <a:pt x="3682497" y="1335860"/>
                  </a:cubicBezTo>
                  <a:cubicBezTo>
                    <a:pt x="3810135" y="1341901"/>
                    <a:pt x="3935782" y="1354622"/>
                    <a:pt x="4059297" y="1392714"/>
                  </a:cubicBezTo>
                  <a:cubicBezTo>
                    <a:pt x="4264042" y="1455893"/>
                    <a:pt x="4404471" y="1589215"/>
                    <a:pt x="4502189" y="1774844"/>
                  </a:cubicBezTo>
                  <a:cubicBezTo>
                    <a:pt x="4593226" y="1947750"/>
                    <a:pt x="4648516" y="2132668"/>
                    <a:pt x="4686111" y="2323199"/>
                  </a:cubicBezTo>
                  <a:cubicBezTo>
                    <a:pt x="4737706" y="2584372"/>
                    <a:pt x="4818794" y="2835382"/>
                    <a:pt x="4934065" y="3075518"/>
                  </a:cubicBezTo>
                  <a:cubicBezTo>
                    <a:pt x="4965619" y="3141327"/>
                    <a:pt x="4991630" y="3209907"/>
                    <a:pt x="5019275" y="3277491"/>
                  </a:cubicBezTo>
                  <a:cubicBezTo>
                    <a:pt x="5025600" y="3292985"/>
                    <a:pt x="5030503" y="3309827"/>
                    <a:pt x="5031996" y="3326457"/>
                  </a:cubicBezTo>
                  <a:cubicBezTo>
                    <a:pt x="5033488" y="3342305"/>
                    <a:pt x="5041306" y="3363270"/>
                    <a:pt x="5013234" y="3368529"/>
                  </a:cubicBezTo>
                  <a:cubicBezTo>
                    <a:pt x="5008615" y="3369382"/>
                    <a:pt x="5004919" y="3383169"/>
                    <a:pt x="5003285" y="3391484"/>
                  </a:cubicBezTo>
                  <a:cubicBezTo>
                    <a:pt x="4973863" y="3544705"/>
                    <a:pt x="4944157" y="3697926"/>
                    <a:pt x="4915943" y="3851432"/>
                  </a:cubicBezTo>
                  <a:cubicBezTo>
                    <a:pt x="4899242" y="3942682"/>
                    <a:pt x="4885029" y="4034359"/>
                    <a:pt x="4869820" y="4125823"/>
                  </a:cubicBezTo>
                  <a:cubicBezTo>
                    <a:pt x="4868257" y="4135275"/>
                    <a:pt x="4867617" y="4144940"/>
                    <a:pt x="4866338" y="4156168"/>
                  </a:cubicBezTo>
                  <a:cubicBezTo>
                    <a:pt x="4906420" y="4161285"/>
                    <a:pt x="4944583" y="4164128"/>
                    <a:pt x="4981822" y="4171377"/>
                  </a:cubicBezTo>
                  <a:cubicBezTo>
                    <a:pt x="5018351" y="4178484"/>
                    <a:pt x="5055306" y="4186798"/>
                    <a:pt x="5089845" y="4200373"/>
                  </a:cubicBezTo>
                  <a:cubicBezTo>
                    <a:pt x="5134262" y="4217784"/>
                    <a:pt x="5165745" y="4251754"/>
                    <a:pt x="5178039" y="4298374"/>
                  </a:cubicBezTo>
                  <a:cubicBezTo>
                    <a:pt x="5192181" y="4352172"/>
                    <a:pt x="5202273" y="4407036"/>
                    <a:pt x="5215136" y="4466449"/>
                  </a:cubicBezTo>
                  <a:cubicBezTo>
                    <a:pt x="5079469" y="4471068"/>
                    <a:pt x="4951547" y="4475403"/>
                    <a:pt x="4821778" y="4479810"/>
                  </a:cubicBezTo>
                  <a:cubicBezTo>
                    <a:pt x="4821778" y="4451880"/>
                    <a:pt x="4823911" y="4426153"/>
                    <a:pt x="4821423" y="4400925"/>
                  </a:cubicBezTo>
                  <a:cubicBezTo>
                    <a:pt x="4812540" y="4312161"/>
                    <a:pt x="4801737" y="4223611"/>
                    <a:pt x="4792357" y="4134919"/>
                  </a:cubicBezTo>
                  <a:cubicBezTo>
                    <a:pt x="4781483" y="4032867"/>
                    <a:pt x="4772529" y="3930672"/>
                    <a:pt x="4760589" y="3828761"/>
                  </a:cubicBezTo>
                  <a:cubicBezTo>
                    <a:pt x="4742112" y="3671063"/>
                    <a:pt x="4722213" y="3513506"/>
                    <a:pt x="4702030" y="3356021"/>
                  </a:cubicBezTo>
                  <a:cubicBezTo>
                    <a:pt x="4695136" y="3302294"/>
                    <a:pt x="4674527" y="3253187"/>
                    <a:pt x="4647450" y="3206211"/>
                  </a:cubicBezTo>
                  <a:cubicBezTo>
                    <a:pt x="4593936" y="3113255"/>
                    <a:pt x="4544474" y="3018380"/>
                    <a:pt x="4528128" y="2910287"/>
                  </a:cubicBezTo>
                  <a:cubicBezTo>
                    <a:pt x="4525286" y="2891738"/>
                    <a:pt x="4520311" y="2873047"/>
                    <a:pt x="4521021" y="2854641"/>
                  </a:cubicBezTo>
                  <a:cubicBezTo>
                    <a:pt x="4523154" y="2802051"/>
                    <a:pt x="4496361" y="2758700"/>
                    <a:pt x="4478878" y="2712364"/>
                  </a:cubicBezTo>
                  <a:cubicBezTo>
                    <a:pt x="4477670" y="2709166"/>
                    <a:pt x="4475041" y="2706394"/>
                    <a:pt x="4472624" y="2703907"/>
                  </a:cubicBezTo>
                  <a:cubicBezTo>
                    <a:pt x="4471559" y="2702841"/>
                    <a:pt x="4469427" y="2702841"/>
                    <a:pt x="4463954" y="2701135"/>
                  </a:cubicBezTo>
                  <a:cubicBezTo>
                    <a:pt x="4462675" y="2708811"/>
                    <a:pt x="4460756" y="2715918"/>
                    <a:pt x="4460401" y="2723095"/>
                  </a:cubicBezTo>
                  <a:cubicBezTo>
                    <a:pt x="4452157" y="2885555"/>
                    <a:pt x="4479802" y="3040766"/>
                    <a:pt x="4566860" y="3179916"/>
                  </a:cubicBezTo>
                  <a:cubicBezTo>
                    <a:pt x="4628546" y="3278558"/>
                    <a:pt x="4652069" y="3386154"/>
                    <a:pt x="4664151" y="3498938"/>
                  </a:cubicBezTo>
                  <a:cubicBezTo>
                    <a:pt x="4683837" y="3682575"/>
                    <a:pt x="4705228" y="3866071"/>
                    <a:pt x="4726122" y="4049567"/>
                  </a:cubicBezTo>
                  <a:cubicBezTo>
                    <a:pt x="4738274" y="4156808"/>
                    <a:pt x="4752061" y="4263907"/>
                    <a:pt x="4762295" y="4371361"/>
                  </a:cubicBezTo>
                  <a:cubicBezTo>
                    <a:pt x="4766204" y="4411940"/>
                    <a:pt x="4765067" y="4453515"/>
                    <a:pt x="4761158" y="4494094"/>
                  </a:cubicBezTo>
                  <a:cubicBezTo>
                    <a:pt x="4754691" y="4561821"/>
                    <a:pt x="4721218" y="4614979"/>
                    <a:pt x="4664151" y="4652716"/>
                  </a:cubicBezTo>
                  <a:cubicBezTo>
                    <a:pt x="4653420" y="4652716"/>
                    <a:pt x="4642760" y="4652716"/>
                    <a:pt x="4632029" y="4652716"/>
                  </a:cubicBezTo>
                  <a:cubicBezTo>
                    <a:pt x="4611135" y="4635305"/>
                    <a:pt x="4588678" y="4620878"/>
                    <a:pt x="4559966" y="4629193"/>
                  </a:cubicBezTo>
                  <a:cubicBezTo>
                    <a:pt x="4537225" y="4635802"/>
                    <a:pt x="4515123" y="4644757"/>
                    <a:pt x="4492808" y="4652716"/>
                  </a:cubicBezTo>
                  <a:cubicBezTo>
                    <a:pt x="4469569" y="4652716"/>
                    <a:pt x="4446401" y="4652716"/>
                    <a:pt x="4423162" y="4652716"/>
                  </a:cubicBezTo>
                  <a:cubicBezTo>
                    <a:pt x="4408664" y="4644970"/>
                    <a:pt x="4394664" y="4632107"/>
                    <a:pt x="4379526" y="4630401"/>
                  </a:cubicBezTo>
                  <a:cubicBezTo>
                    <a:pt x="4345272" y="4626563"/>
                    <a:pt x="4330916" y="4617965"/>
                    <a:pt x="4327860" y="4583284"/>
                  </a:cubicBezTo>
                  <a:cubicBezTo>
                    <a:pt x="4325373" y="4555496"/>
                    <a:pt x="4327363" y="4527354"/>
                    <a:pt x="4327363" y="4497576"/>
                  </a:cubicBezTo>
                  <a:cubicBezTo>
                    <a:pt x="4064413" y="4506389"/>
                    <a:pt x="3800185" y="4515201"/>
                    <a:pt x="3533753" y="4524084"/>
                  </a:cubicBezTo>
                  <a:cubicBezTo>
                    <a:pt x="3539652" y="4485140"/>
                    <a:pt x="3548607" y="4450885"/>
                    <a:pt x="3549175" y="4416488"/>
                  </a:cubicBezTo>
                  <a:cubicBezTo>
                    <a:pt x="3550170" y="4354447"/>
                    <a:pt x="3573693" y="4306476"/>
                    <a:pt x="3625715" y="4273430"/>
                  </a:cubicBezTo>
                  <a:cubicBezTo>
                    <a:pt x="3662456" y="4250120"/>
                    <a:pt x="3664518" y="4220343"/>
                    <a:pt x="3655776" y="4180118"/>
                  </a:cubicBezTo>
                  <a:cubicBezTo>
                    <a:pt x="3609938" y="3969190"/>
                    <a:pt x="3611146" y="3760608"/>
                    <a:pt x="3692802" y="3556573"/>
                  </a:cubicBezTo>
                  <a:cubicBezTo>
                    <a:pt x="3723646" y="3479536"/>
                    <a:pt x="3747808" y="3400154"/>
                    <a:pt x="3754702" y="3316508"/>
                  </a:cubicBezTo>
                  <a:cubicBezTo>
                    <a:pt x="3757687" y="3280121"/>
                    <a:pt x="3750864" y="3267045"/>
                    <a:pt x="3712914" y="3250912"/>
                  </a:cubicBezTo>
                  <a:cubicBezTo>
                    <a:pt x="3710285" y="3264273"/>
                    <a:pt x="3707869" y="3277136"/>
                    <a:pt x="3705239" y="3290071"/>
                  </a:cubicBezTo>
                  <a:cubicBezTo>
                    <a:pt x="3690741" y="3360712"/>
                    <a:pt x="3681432" y="3432845"/>
                    <a:pt x="3660751" y="3501567"/>
                  </a:cubicBezTo>
                  <a:cubicBezTo>
                    <a:pt x="3596506" y="3714840"/>
                    <a:pt x="3528708" y="3927118"/>
                    <a:pt x="3460483" y="4139254"/>
                  </a:cubicBezTo>
                  <a:cubicBezTo>
                    <a:pt x="3433549" y="4223114"/>
                    <a:pt x="3405122" y="4306831"/>
                    <a:pt x="3371365" y="4388061"/>
                  </a:cubicBezTo>
                  <a:cubicBezTo>
                    <a:pt x="3346207" y="4448397"/>
                    <a:pt x="3297881" y="4489688"/>
                    <a:pt x="3231930" y="4502196"/>
                  </a:cubicBezTo>
                  <a:cubicBezTo>
                    <a:pt x="3200306" y="4508236"/>
                    <a:pt x="3166691" y="4502693"/>
                    <a:pt x="3134497" y="4506602"/>
                  </a:cubicBezTo>
                  <a:cubicBezTo>
                    <a:pt x="3083186" y="4512856"/>
                    <a:pt x="3035429" y="4498145"/>
                    <a:pt x="2987317" y="4485708"/>
                  </a:cubicBezTo>
                  <a:cubicBezTo>
                    <a:pt x="2952209" y="4476611"/>
                    <a:pt x="2915752" y="4431483"/>
                    <a:pt x="2914757" y="4400285"/>
                  </a:cubicBezTo>
                  <a:cubicBezTo>
                    <a:pt x="2913620" y="4365533"/>
                    <a:pt x="2935793" y="4339309"/>
                    <a:pt x="2980565" y="4322466"/>
                  </a:cubicBezTo>
                  <a:cubicBezTo>
                    <a:pt x="3004728" y="4313369"/>
                    <a:pt x="3028678" y="4303562"/>
                    <a:pt x="3053196" y="4295461"/>
                  </a:cubicBezTo>
                  <a:cubicBezTo>
                    <a:pt x="3091359" y="4282882"/>
                    <a:pt x="3114243" y="4257582"/>
                    <a:pt x="3123553" y="4218566"/>
                  </a:cubicBezTo>
                  <a:cubicBezTo>
                    <a:pt x="3148924" y="4111965"/>
                    <a:pt x="3180762" y="4006572"/>
                    <a:pt x="3199026" y="3898763"/>
                  </a:cubicBezTo>
                  <a:cubicBezTo>
                    <a:pt x="3225606" y="3741988"/>
                    <a:pt x="3225534" y="3584503"/>
                    <a:pt x="3178914" y="3429718"/>
                  </a:cubicBezTo>
                  <a:cubicBezTo>
                    <a:pt x="3128314" y="3261715"/>
                    <a:pt x="3078425" y="3093427"/>
                    <a:pt x="3029317" y="2924998"/>
                  </a:cubicBezTo>
                  <a:cubicBezTo>
                    <a:pt x="3015033" y="2875890"/>
                    <a:pt x="3013185" y="2873261"/>
                    <a:pt x="2963296" y="2885129"/>
                  </a:cubicBezTo>
                  <a:cubicBezTo>
                    <a:pt x="2961590" y="2885555"/>
                    <a:pt x="2959885" y="2886266"/>
                    <a:pt x="2958179" y="2886692"/>
                  </a:cubicBezTo>
                  <a:cubicBezTo>
                    <a:pt x="2779516" y="2932460"/>
                    <a:pt x="2600852" y="2977943"/>
                    <a:pt x="2422331" y="3024350"/>
                  </a:cubicBezTo>
                  <a:cubicBezTo>
                    <a:pt x="2412239" y="3026979"/>
                    <a:pt x="2399945" y="3034086"/>
                    <a:pt x="2395254" y="3042756"/>
                  </a:cubicBezTo>
                  <a:cubicBezTo>
                    <a:pt x="2367325" y="3094351"/>
                    <a:pt x="2338045" y="3144098"/>
                    <a:pt x="2283537" y="3166555"/>
                  </a:cubicBezTo>
                  <a:cubicBezTo>
                    <a:pt x="2293131" y="3191855"/>
                    <a:pt x="2305212" y="3213531"/>
                    <a:pt x="2309050" y="3236557"/>
                  </a:cubicBezTo>
                  <a:cubicBezTo>
                    <a:pt x="2315019" y="3272446"/>
                    <a:pt x="2318288" y="3309330"/>
                    <a:pt x="2317720" y="3345716"/>
                  </a:cubicBezTo>
                  <a:cubicBezTo>
                    <a:pt x="2315446" y="3485861"/>
                    <a:pt x="2310755" y="3626006"/>
                    <a:pt x="2307628" y="3766151"/>
                  </a:cubicBezTo>
                  <a:cubicBezTo>
                    <a:pt x="2303720" y="3945596"/>
                    <a:pt x="2300735" y="4125041"/>
                    <a:pt x="2296826" y="4304486"/>
                  </a:cubicBezTo>
                  <a:cubicBezTo>
                    <a:pt x="2295831" y="4349756"/>
                    <a:pt x="2284176" y="4392610"/>
                    <a:pt x="2246653" y="4421179"/>
                  </a:cubicBezTo>
                  <a:cubicBezTo>
                    <a:pt x="2151991" y="4493170"/>
                    <a:pt x="2045958" y="4528491"/>
                    <a:pt x="1926139" y="4509657"/>
                  </a:cubicBezTo>
                  <a:cubicBezTo>
                    <a:pt x="1903610" y="4506104"/>
                    <a:pt x="1880869" y="4498856"/>
                    <a:pt x="1860473" y="4488764"/>
                  </a:cubicBezTo>
                  <a:cubicBezTo>
                    <a:pt x="1831264" y="4474337"/>
                    <a:pt x="1824939" y="4451240"/>
                    <a:pt x="1837305" y="4421392"/>
                  </a:cubicBezTo>
                  <a:cubicBezTo>
                    <a:pt x="1844127" y="4404904"/>
                    <a:pt x="1853295" y="4389128"/>
                    <a:pt x="1857559" y="4372000"/>
                  </a:cubicBezTo>
                  <a:cubicBezTo>
                    <a:pt x="1866655" y="4335827"/>
                    <a:pt x="1889113" y="4310669"/>
                    <a:pt x="1918464" y="4290344"/>
                  </a:cubicBezTo>
                  <a:cubicBezTo>
                    <a:pt x="1935306" y="4278689"/>
                    <a:pt x="1952221" y="4266820"/>
                    <a:pt x="1970058" y="4256871"/>
                  </a:cubicBezTo>
                  <a:cubicBezTo>
                    <a:pt x="2031034" y="4223043"/>
                    <a:pt x="2051715" y="4169955"/>
                    <a:pt x="2036791" y="4105142"/>
                  </a:cubicBezTo>
                  <a:cubicBezTo>
                    <a:pt x="1995074" y="3923636"/>
                    <a:pt x="1950870" y="3742770"/>
                    <a:pt x="1907022" y="3561761"/>
                  </a:cubicBezTo>
                  <a:cubicBezTo>
                    <a:pt x="1903468" y="3547121"/>
                    <a:pt x="1895509" y="3533619"/>
                    <a:pt x="1888189" y="3516065"/>
                  </a:cubicBezTo>
                  <a:cubicBezTo>
                    <a:pt x="1881864" y="3526725"/>
                    <a:pt x="1877884" y="3532623"/>
                    <a:pt x="1874686" y="3538877"/>
                  </a:cubicBezTo>
                  <a:cubicBezTo>
                    <a:pt x="1769862" y="3744973"/>
                    <a:pt x="1673281" y="3954408"/>
                    <a:pt x="1611737" y="4178413"/>
                  </a:cubicBezTo>
                  <a:cubicBezTo>
                    <a:pt x="1580112" y="4293542"/>
                    <a:pt x="1536050" y="4403412"/>
                    <a:pt x="1463419" y="4499424"/>
                  </a:cubicBezTo>
                  <a:cubicBezTo>
                    <a:pt x="1444231" y="4524795"/>
                    <a:pt x="1421774" y="4548532"/>
                    <a:pt x="1397469" y="4569070"/>
                  </a:cubicBezTo>
                  <a:cubicBezTo>
                    <a:pt x="1370676" y="4591669"/>
                    <a:pt x="1353194" y="4590177"/>
                    <a:pt x="1326259" y="4567506"/>
                  </a:cubicBezTo>
                  <a:cubicBezTo>
                    <a:pt x="1314036" y="4557202"/>
                    <a:pt x="1304797" y="4556917"/>
                    <a:pt x="1290868" y="4563456"/>
                  </a:cubicBezTo>
                  <a:cubicBezTo>
                    <a:pt x="1232095" y="4590959"/>
                    <a:pt x="1172612" y="4611568"/>
                    <a:pt x="1110925" y="4570207"/>
                  </a:cubicBezTo>
                  <a:cubicBezTo>
                    <a:pt x="1106163" y="4567009"/>
                    <a:pt x="1098915" y="4567791"/>
                    <a:pt x="1092803" y="4566511"/>
                  </a:cubicBezTo>
                  <a:cubicBezTo>
                    <a:pt x="1060538" y="4559547"/>
                    <a:pt x="1043837" y="4537445"/>
                    <a:pt x="1046538" y="4504754"/>
                  </a:cubicBezTo>
                  <a:cubicBezTo>
                    <a:pt x="1049310" y="4470570"/>
                    <a:pt x="1061960" y="4440154"/>
                    <a:pt x="1086620" y="4416488"/>
                  </a:cubicBezTo>
                  <a:cubicBezTo>
                    <a:pt x="1114265" y="4389980"/>
                    <a:pt x="1142408" y="4363401"/>
                    <a:pt x="1173180" y="4340944"/>
                  </a:cubicBezTo>
                  <a:cubicBezTo>
                    <a:pt x="1223709" y="4304060"/>
                    <a:pt x="1256826" y="4256516"/>
                    <a:pt x="1273598" y="4196819"/>
                  </a:cubicBezTo>
                  <a:cubicBezTo>
                    <a:pt x="1283050" y="4163346"/>
                    <a:pt x="1294918" y="4130371"/>
                    <a:pt x="1301243" y="4096330"/>
                  </a:cubicBezTo>
                  <a:cubicBezTo>
                    <a:pt x="1321284" y="3988521"/>
                    <a:pt x="1338483" y="3880214"/>
                    <a:pt x="1358239" y="3772334"/>
                  </a:cubicBezTo>
                  <a:cubicBezTo>
                    <a:pt x="1404931" y="3517060"/>
                    <a:pt x="1431865" y="3260151"/>
                    <a:pt x="1425540" y="3000187"/>
                  </a:cubicBezTo>
                  <a:cubicBezTo>
                    <a:pt x="1424403" y="2954420"/>
                    <a:pt x="1411043" y="2919312"/>
                    <a:pt x="1375296" y="2888256"/>
                  </a:cubicBezTo>
                  <a:cubicBezTo>
                    <a:pt x="1265141" y="2792599"/>
                    <a:pt x="1179576" y="2677967"/>
                    <a:pt x="1130397" y="2539386"/>
                  </a:cubicBezTo>
                  <a:cubicBezTo>
                    <a:pt x="1080650" y="2399383"/>
                    <a:pt x="1069066" y="2252132"/>
                    <a:pt x="1054711" y="2105591"/>
                  </a:cubicBezTo>
                  <a:cubicBezTo>
                    <a:pt x="1052863" y="2086687"/>
                    <a:pt x="1052579" y="2069915"/>
                    <a:pt x="1074041" y="2061245"/>
                  </a:cubicBezTo>
                  <a:cubicBezTo>
                    <a:pt x="1077594" y="2059824"/>
                    <a:pt x="1081787" y="2052503"/>
                    <a:pt x="1081077" y="2048879"/>
                  </a:cubicBezTo>
                  <a:cubicBezTo>
                    <a:pt x="1072549" y="2007376"/>
                    <a:pt x="1063168" y="1966086"/>
                    <a:pt x="1053574" y="1922877"/>
                  </a:cubicBezTo>
                  <a:cubicBezTo>
                    <a:pt x="1018751" y="1932969"/>
                    <a:pt x="1001481" y="1913638"/>
                    <a:pt x="985491" y="1892034"/>
                  </a:cubicBezTo>
                  <a:cubicBezTo>
                    <a:pt x="935389" y="1824377"/>
                    <a:pt x="935318" y="1779179"/>
                    <a:pt x="983643" y="1711594"/>
                  </a:cubicBezTo>
                  <a:cubicBezTo>
                    <a:pt x="987623" y="1706050"/>
                    <a:pt x="987268" y="1695035"/>
                    <a:pt x="984994" y="1687715"/>
                  </a:cubicBezTo>
                  <a:cubicBezTo>
                    <a:pt x="975115" y="1655308"/>
                    <a:pt x="963887" y="1623328"/>
                    <a:pt x="953084" y="1591277"/>
                  </a:cubicBezTo>
                  <a:cubicBezTo>
                    <a:pt x="903408" y="1444380"/>
                    <a:pt x="858920" y="1295281"/>
                    <a:pt x="769304" y="1165512"/>
                  </a:cubicBezTo>
                  <a:cubicBezTo>
                    <a:pt x="758431" y="1149735"/>
                    <a:pt x="746847" y="1140141"/>
                    <a:pt x="727872" y="1136090"/>
                  </a:cubicBezTo>
                  <a:cubicBezTo>
                    <a:pt x="631149" y="1115338"/>
                    <a:pt x="534427" y="1094800"/>
                    <a:pt x="438272" y="1071632"/>
                  </a:cubicBezTo>
                  <a:cubicBezTo>
                    <a:pt x="359388" y="1052657"/>
                    <a:pt x="281143" y="1030555"/>
                    <a:pt x="211639" y="986351"/>
                  </a:cubicBezTo>
                  <a:cubicBezTo>
                    <a:pt x="169211" y="959417"/>
                    <a:pt x="138581" y="924167"/>
                    <a:pt x="132470" y="871577"/>
                  </a:cubicBezTo>
                  <a:cubicBezTo>
                    <a:pt x="131546" y="863476"/>
                    <a:pt x="127211" y="853739"/>
                    <a:pt x="121170" y="848480"/>
                  </a:cubicBezTo>
                  <a:cubicBezTo>
                    <a:pt x="84783" y="816571"/>
                    <a:pt x="72915" y="774499"/>
                    <a:pt x="70143" y="728803"/>
                  </a:cubicBezTo>
                  <a:cubicBezTo>
                    <a:pt x="68580" y="703005"/>
                    <a:pt x="69504" y="677066"/>
                    <a:pt x="68225" y="651197"/>
                  </a:cubicBezTo>
                  <a:cubicBezTo>
                    <a:pt x="67798" y="643025"/>
                    <a:pt x="66590" y="631583"/>
                    <a:pt x="61260" y="627461"/>
                  </a:cubicBezTo>
                  <a:cubicBezTo>
                    <a:pt x="31980" y="605075"/>
                    <a:pt x="13005" y="576008"/>
                    <a:pt x="142" y="542180"/>
                  </a:cubicBezTo>
                  <a:cubicBezTo>
                    <a:pt x="0" y="517306"/>
                    <a:pt x="0" y="492362"/>
                    <a:pt x="0" y="467346"/>
                  </a:cubicBezTo>
                  <a:close/>
                </a:path>
              </a:pathLst>
            </a:custGeom>
            <a:grpFill/>
            <a:ln w="71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80B8BE-90F4-4157-8278-1A291A677625}"/>
                </a:ext>
              </a:extLst>
            </p:cNvPr>
            <p:cNvSpPr/>
            <p:nvPr/>
          </p:nvSpPr>
          <p:spPr>
            <a:xfrm>
              <a:off x="10516546" y="6713412"/>
              <a:ext cx="65886" cy="12277"/>
            </a:xfrm>
            <a:custGeom>
              <a:avLst/>
              <a:gdLst>
                <a:gd name="connsiteX0" fmla="*/ 0 w 139221"/>
                <a:gd name="connsiteY0" fmla="*/ 25941 h 25941"/>
                <a:gd name="connsiteX1" fmla="*/ 67159 w 139221"/>
                <a:gd name="connsiteY1" fmla="*/ 2418 h 25941"/>
                <a:gd name="connsiteX2" fmla="*/ 139221 w 139221"/>
                <a:gd name="connsiteY2" fmla="*/ 25941 h 25941"/>
                <a:gd name="connsiteX3" fmla="*/ 0 w 139221"/>
                <a:gd name="connsiteY3" fmla="*/ 25941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221" h="25941">
                  <a:moveTo>
                    <a:pt x="0" y="25941"/>
                  </a:moveTo>
                  <a:cubicBezTo>
                    <a:pt x="22386" y="17982"/>
                    <a:pt x="44417" y="9027"/>
                    <a:pt x="67159" y="2418"/>
                  </a:cubicBezTo>
                  <a:cubicBezTo>
                    <a:pt x="95870" y="-5897"/>
                    <a:pt x="118256" y="8530"/>
                    <a:pt x="139221" y="25941"/>
                  </a:cubicBezTo>
                  <a:cubicBezTo>
                    <a:pt x="92814" y="25941"/>
                    <a:pt x="46407" y="25941"/>
                    <a:pt x="0" y="25941"/>
                  </a:cubicBezTo>
                  <a:close/>
                </a:path>
              </a:pathLst>
            </a:custGeom>
            <a:grpFill/>
            <a:ln w="71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305FD67-C4C0-43D6-8035-C77B3216B99C}"/>
                </a:ext>
              </a:extLst>
            </p:cNvPr>
            <p:cNvSpPr/>
            <p:nvPr/>
          </p:nvSpPr>
          <p:spPr>
            <a:xfrm>
              <a:off x="10593848" y="4599910"/>
              <a:ext cx="865904" cy="2036641"/>
            </a:xfrm>
            <a:custGeom>
              <a:avLst/>
              <a:gdLst>
                <a:gd name="connsiteX0" fmla="*/ 1369935 w 1829701"/>
                <a:gd name="connsiteY0" fmla="*/ 0 h 4303531"/>
                <a:gd name="connsiteX1" fmla="*/ 1391824 w 1829701"/>
                <a:gd name="connsiteY1" fmla="*/ 178806 h 4303531"/>
                <a:gd name="connsiteX2" fmla="*/ 1374341 w 1829701"/>
                <a:gd name="connsiteY2" fmla="*/ 276097 h 4303531"/>
                <a:gd name="connsiteX3" fmla="*/ 1389337 w 1829701"/>
                <a:gd name="connsiteY3" fmla="*/ 315681 h 4303531"/>
                <a:gd name="connsiteX4" fmla="*/ 1529410 w 1829701"/>
                <a:gd name="connsiteY4" fmla="*/ 422851 h 4303531"/>
                <a:gd name="connsiteX5" fmla="*/ 1645535 w 1829701"/>
                <a:gd name="connsiteY5" fmla="*/ 602793 h 4303531"/>
                <a:gd name="connsiteX6" fmla="*/ 1689170 w 1829701"/>
                <a:gd name="connsiteY6" fmla="*/ 737608 h 4303531"/>
                <a:gd name="connsiteX7" fmla="*/ 1775730 w 1829701"/>
                <a:gd name="connsiteY7" fmla="*/ 888840 h 4303531"/>
                <a:gd name="connsiteX8" fmla="*/ 1798045 w 1829701"/>
                <a:gd name="connsiteY8" fmla="*/ 1105097 h 4303531"/>
                <a:gd name="connsiteX9" fmla="*/ 1760024 w 1829701"/>
                <a:gd name="connsiteY9" fmla="*/ 1159961 h 4303531"/>
                <a:gd name="connsiteX10" fmla="*/ 1594508 w 1829701"/>
                <a:gd name="connsiteY10" fmla="*/ 1234085 h 4303531"/>
                <a:gd name="connsiteX11" fmla="*/ 1358422 w 1829701"/>
                <a:gd name="connsiteY11" fmla="*/ 1250359 h 4303531"/>
                <a:gd name="connsiteX12" fmla="*/ 1290198 w 1829701"/>
                <a:gd name="connsiteY12" fmla="*/ 1284969 h 4303531"/>
                <a:gd name="connsiteX13" fmla="*/ 1252176 w 1829701"/>
                <a:gd name="connsiteY13" fmla="*/ 1371955 h 4303531"/>
                <a:gd name="connsiteX14" fmla="*/ 1327011 w 1829701"/>
                <a:gd name="connsiteY14" fmla="*/ 1847396 h 4303531"/>
                <a:gd name="connsiteX15" fmla="*/ 1362473 w 1829701"/>
                <a:gd name="connsiteY15" fmla="*/ 2136498 h 4303531"/>
                <a:gd name="connsiteX16" fmla="*/ 1298584 w 1829701"/>
                <a:gd name="connsiteY16" fmla="*/ 2360716 h 4303531"/>
                <a:gd name="connsiteX17" fmla="*/ 1192978 w 1829701"/>
                <a:gd name="connsiteY17" fmla="*/ 2528008 h 4303531"/>
                <a:gd name="connsiteX18" fmla="*/ 1052193 w 1829701"/>
                <a:gd name="connsiteY18" fmla="*/ 3039906 h 4303531"/>
                <a:gd name="connsiteX19" fmla="*/ 1046508 w 1829701"/>
                <a:gd name="connsiteY19" fmla="*/ 3240529 h 4303531"/>
                <a:gd name="connsiteX20" fmla="*/ 1035279 w 1829701"/>
                <a:gd name="connsiteY20" fmla="*/ 3883191 h 4303531"/>
                <a:gd name="connsiteX21" fmla="*/ 1045157 w 1829701"/>
                <a:gd name="connsiteY21" fmla="*/ 3970391 h 4303531"/>
                <a:gd name="connsiteX22" fmla="*/ 1140388 w 1829701"/>
                <a:gd name="connsiteY22" fmla="*/ 4081896 h 4303531"/>
                <a:gd name="connsiteX23" fmla="*/ 1278400 w 1829701"/>
                <a:gd name="connsiteY23" fmla="*/ 4132141 h 4303531"/>
                <a:gd name="connsiteX24" fmla="*/ 1371499 w 1829701"/>
                <a:gd name="connsiteY24" fmla="*/ 4254732 h 4303531"/>
                <a:gd name="connsiteX25" fmla="*/ 1368941 w 1829701"/>
                <a:gd name="connsiteY25" fmla="*/ 4303129 h 4303531"/>
                <a:gd name="connsiteX26" fmla="*/ 1278827 w 1829701"/>
                <a:gd name="connsiteY26" fmla="*/ 4302986 h 4303531"/>
                <a:gd name="connsiteX27" fmla="*/ 893784 w 1829701"/>
                <a:gd name="connsiteY27" fmla="*/ 4287352 h 4303531"/>
                <a:gd name="connsiteX28" fmla="*/ 863935 w 1829701"/>
                <a:gd name="connsiteY28" fmla="*/ 4260631 h 4303531"/>
                <a:gd name="connsiteX29" fmla="*/ 756908 w 1829701"/>
                <a:gd name="connsiteY29" fmla="*/ 3456858 h 4303531"/>
                <a:gd name="connsiteX30" fmla="*/ 666226 w 1829701"/>
                <a:gd name="connsiteY30" fmla="*/ 3047511 h 4303531"/>
                <a:gd name="connsiteX31" fmla="*/ 619393 w 1829701"/>
                <a:gd name="connsiteY31" fmla="*/ 2948869 h 4303531"/>
                <a:gd name="connsiteX32" fmla="*/ 501563 w 1829701"/>
                <a:gd name="connsiteY32" fmla="*/ 2924777 h 4303531"/>
                <a:gd name="connsiteX33" fmla="*/ 424953 w 1829701"/>
                <a:gd name="connsiteY33" fmla="*/ 3012261 h 4303531"/>
                <a:gd name="connsiteX34" fmla="*/ 406191 w 1829701"/>
                <a:gd name="connsiteY34" fmla="*/ 3046871 h 4303531"/>
                <a:gd name="connsiteX35" fmla="*/ 400648 w 1829701"/>
                <a:gd name="connsiteY35" fmla="*/ 3044952 h 4303531"/>
                <a:gd name="connsiteX36" fmla="*/ 190288 w 1829701"/>
                <a:gd name="connsiteY36" fmla="*/ 2539166 h 4303531"/>
                <a:gd name="connsiteX37" fmla="*/ 73240 w 1829701"/>
                <a:gd name="connsiteY37" fmla="*/ 2081066 h 4303531"/>
                <a:gd name="connsiteX38" fmla="*/ 2528 w 1829701"/>
                <a:gd name="connsiteY38" fmla="*/ 1828848 h 4303531"/>
                <a:gd name="connsiteX39" fmla="*/ 16031 w 1829701"/>
                <a:gd name="connsiteY39" fmla="*/ 1792745 h 4303531"/>
                <a:gd name="connsiteX40" fmla="*/ 225822 w 1829701"/>
                <a:gd name="connsiteY40" fmla="*/ 1541806 h 4303531"/>
                <a:gd name="connsiteX41" fmla="*/ 289356 w 1829701"/>
                <a:gd name="connsiteY41" fmla="*/ 1380057 h 4303531"/>
                <a:gd name="connsiteX42" fmla="*/ 473136 w 1829701"/>
                <a:gd name="connsiteY42" fmla="*/ 1126986 h 4303531"/>
                <a:gd name="connsiteX43" fmla="*/ 583006 w 1829701"/>
                <a:gd name="connsiteY43" fmla="*/ 952942 h 4303531"/>
                <a:gd name="connsiteX44" fmla="*/ 732177 w 1829701"/>
                <a:gd name="connsiteY44" fmla="*/ 575504 h 4303531"/>
                <a:gd name="connsiteX45" fmla="*/ 964709 w 1829701"/>
                <a:gd name="connsiteY45" fmla="*/ 338636 h 4303531"/>
                <a:gd name="connsiteX46" fmla="*/ 1010832 w 1829701"/>
                <a:gd name="connsiteY46" fmla="*/ 302818 h 4303531"/>
                <a:gd name="connsiteX47" fmla="*/ 1249689 w 1829701"/>
                <a:gd name="connsiteY47" fmla="*/ 76469 h 4303531"/>
                <a:gd name="connsiteX48" fmla="*/ 1369935 w 1829701"/>
                <a:gd name="connsiteY48" fmla="*/ 0 h 430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29701" h="4303531">
                  <a:moveTo>
                    <a:pt x="1369935" y="0"/>
                  </a:moveTo>
                  <a:cubicBezTo>
                    <a:pt x="1394027" y="63321"/>
                    <a:pt x="1398220" y="120743"/>
                    <a:pt x="1391824" y="178806"/>
                  </a:cubicBezTo>
                  <a:cubicBezTo>
                    <a:pt x="1388271" y="211497"/>
                    <a:pt x="1381306" y="243903"/>
                    <a:pt x="1374341" y="276097"/>
                  </a:cubicBezTo>
                  <a:cubicBezTo>
                    <a:pt x="1370504" y="293579"/>
                    <a:pt x="1372991" y="304026"/>
                    <a:pt x="1389337" y="315681"/>
                  </a:cubicBezTo>
                  <a:cubicBezTo>
                    <a:pt x="1437307" y="349580"/>
                    <a:pt x="1484283" y="385256"/>
                    <a:pt x="1529410" y="422851"/>
                  </a:cubicBezTo>
                  <a:cubicBezTo>
                    <a:pt x="1586478" y="470395"/>
                    <a:pt x="1621798" y="533218"/>
                    <a:pt x="1645535" y="602793"/>
                  </a:cubicBezTo>
                  <a:cubicBezTo>
                    <a:pt x="1660814" y="647495"/>
                    <a:pt x="1676804" y="692054"/>
                    <a:pt x="1689170" y="737608"/>
                  </a:cubicBezTo>
                  <a:cubicBezTo>
                    <a:pt x="1705018" y="795954"/>
                    <a:pt x="1732947" y="846768"/>
                    <a:pt x="1775730" y="888840"/>
                  </a:cubicBezTo>
                  <a:cubicBezTo>
                    <a:pt x="1848290" y="960120"/>
                    <a:pt x="1839264" y="1026213"/>
                    <a:pt x="1798045" y="1105097"/>
                  </a:cubicBezTo>
                  <a:cubicBezTo>
                    <a:pt x="1787811" y="1124641"/>
                    <a:pt x="1773669" y="1142337"/>
                    <a:pt x="1760024" y="1159961"/>
                  </a:cubicBezTo>
                  <a:cubicBezTo>
                    <a:pt x="1718236" y="1214115"/>
                    <a:pt x="1668276" y="1244105"/>
                    <a:pt x="1594508" y="1234085"/>
                  </a:cubicBezTo>
                  <a:cubicBezTo>
                    <a:pt x="1515766" y="1223425"/>
                    <a:pt x="1435672" y="1228399"/>
                    <a:pt x="1358422" y="1250359"/>
                  </a:cubicBezTo>
                  <a:cubicBezTo>
                    <a:pt x="1334260" y="1257253"/>
                    <a:pt x="1310807" y="1270329"/>
                    <a:pt x="1290198" y="1284969"/>
                  </a:cubicBezTo>
                  <a:cubicBezTo>
                    <a:pt x="1261273" y="1305508"/>
                    <a:pt x="1250116" y="1332513"/>
                    <a:pt x="1252176" y="1371955"/>
                  </a:cubicBezTo>
                  <a:cubicBezTo>
                    <a:pt x="1260776" y="1533278"/>
                    <a:pt x="1302848" y="1688845"/>
                    <a:pt x="1327011" y="1847396"/>
                  </a:cubicBezTo>
                  <a:cubicBezTo>
                    <a:pt x="1341650" y="1943337"/>
                    <a:pt x="1354230" y="2039775"/>
                    <a:pt x="1362473" y="2136498"/>
                  </a:cubicBezTo>
                  <a:cubicBezTo>
                    <a:pt x="1369438" y="2217941"/>
                    <a:pt x="1346909" y="2292846"/>
                    <a:pt x="1298584" y="2360716"/>
                  </a:cubicBezTo>
                  <a:cubicBezTo>
                    <a:pt x="1260421" y="2414442"/>
                    <a:pt x="1224887" y="2470444"/>
                    <a:pt x="1192978" y="2528008"/>
                  </a:cubicBezTo>
                  <a:cubicBezTo>
                    <a:pt x="1104854" y="2686915"/>
                    <a:pt x="1068254" y="2861030"/>
                    <a:pt x="1052193" y="3039906"/>
                  </a:cubicBezTo>
                  <a:cubicBezTo>
                    <a:pt x="1046223" y="3106425"/>
                    <a:pt x="1047787" y="3173655"/>
                    <a:pt x="1046508" y="3240529"/>
                  </a:cubicBezTo>
                  <a:cubicBezTo>
                    <a:pt x="1042457" y="3454726"/>
                    <a:pt x="1038264" y="3668924"/>
                    <a:pt x="1035279" y="3883191"/>
                  </a:cubicBezTo>
                  <a:cubicBezTo>
                    <a:pt x="1034853" y="3912258"/>
                    <a:pt x="1038335" y="3942107"/>
                    <a:pt x="1045157" y="3970391"/>
                  </a:cubicBezTo>
                  <a:cubicBezTo>
                    <a:pt x="1057807" y="4022768"/>
                    <a:pt x="1089717" y="4061642"/>
                    <a:pt x="1140388" y="4081896"/>
                  </a:cubicBezTo>
                  <a:cubicBezTo>
                    <a:pt x="1185871" y="4100018"/>
                    <a:pt x="1231994" y="4116648"/>
                    <a:pt x="1278400" y="4132141"/>
                  </a:cubicBezTo>
                  <a:cubicBezTo>
                    <a:pt x="1345417" y="4154598"/>
                    <a:pt x="1368941" y="4184091"/>
                    <a:pt x="1371499" y="4254732"/>
                  </a:cubicBezTo>
                  <a:cubicBezTo>
                    <a:pt x="1372067" y="4270509"/>
                    <a:pt x="1369935" y="4286428"/>
                    <a:pt x="1368941" y="4303129"/>
                  </a:cubicBezTo>
                  <a:cubicBezTo>
                    <a:pt x="1337315" y="4303129"/>
                    <a:pt x="1308036" y="4304124"/>
                    <a:pt x="1278827" y="4302986"/>
                  </a:cubicBezTo>
                  <a:cubicBezTo>
                    <a:pt x="1150479" y="4298012"/>
                    <a:pt x="1022131" y="4292185"/>
                    <a:pt x="893784" y="4287352"/>
                  </a:cubicBezTo>
                  <a:cubicBezTo>
                    <a:pt x="874738" y="4286641"/>
                    <a:pt x="866707" y="4282164"/>
                    <a:pt x="863935" y="4260631"/>
                  </a:cubicBezTo>
                  <a:cubicBezTo>
                    <a:pt x="829255" y="3992564"/>
                    <a:pt x="794716" y="3724498"/>
                    <a:pt x="756908" y="3456858"/>
                  </a:cubicBezTo>
                  <a:cubicBezTo>
                    <a:pt x="737364" y="3318277"/>
                    <a:pt x="712775" y="3180193"/>
                    <a:pt x="666226" y="3047511"/>
                  </a:cubicBezTo>
                  <a:cubicBezTo>
                    <a:pt x="654216" y="3013327"/>
                    <a:pt x="638439" y="2979641"/>
                    <a:pt x="619393" y="2948869"/>
                  </a:cubicBezTo>
                  <a:cubicBezTo>
                    <a:pt x="589118" y="2899761"/>
                    <a:pt x="547330" y="2889670"/>
                    <a:pt x="501563" y="2924777"/>
                  </a:cubicBezTo>
                  <a:cubicBezTo>
                    <a:pt x="471359" y="2947945"/>
                    <a:pt x="449471" y="2982057"/>
                    <a:pt x="424953" y="3012261"/>
                  </a:cubicBezTo>
                  <a:cubicBezTo>
                    <a:pt x="416780" y="3022352"/>
                    <a:pt x="412231" y="3035358"/>
                    <a:pt x="406191" y="3046871"/>
                  </a:cubicBezTo>
                  <a:cubicBezTo>
                    <a:pt x="403490" y="3045947"/>
                    <a:pt x="401003" y="3045876"/>
                    <a:pt x="400648" y="3044952"/>
                  </a:cubicBezTo>
                  <a:cubicBezTo>
                    <a:pt x="329509" y="2876736"/>
                    <a:pt x="249630" y="2711504"/>
                    <a:pt x="190288" y="2539166"/>
                  </a:cubicBezTo>
                  <a:cubicBezTo>
                    <a:pt x="139191" y="2390635"/>
                    <a:pt x="112398" y="2233789"/>
                    <a:pt x="73240" y="2081066"/>
                  </a:cubicBezTo>
                  <a:cubicBezTo>
                    <a:pt x="51564" y="1996495"/>
                    <a:pt x="27117" y="1912636"/>
                    <a:pt x="2528" y="1828848"/>
                  </a:cubicBezTo>
                  <a:cubicBezTo>
                    <a:pt x="-2589" y="1811294"/>
                    <a:pt x="-812" y="1802197"/>
                    <a:pt x="16031" y="1792745"/>
                  </a:cubicBezTo>
                  <a:cubicBezTo>
                    <a:pt x="117515" y="1735820"/>
                    <a:pt x="186166" y="1651179"/>
                    <a:pt x="225822" y="1541806"/>
                  </a:cubicBezTo>
                  <a:cubicBezTo>
                    <a:pt x="245579" y="1487369"/>
                    <a:pt x="269102" y="1434353"/>
                    <a:pt x="289356" y="1380057"/>
                  </a:cubicBezTo>
                  <a:cubicBezTo>
                    <a:pt x="327235" y="1278573"/>
                    <a:pt x="393399" y="1196774"/>
                    <a:pt x="473136" y="1126986"/>
                  </a:cubicBezTo>
                  <a:cubicBezTo>
                    <a:pt x="528284" y="1078732"/>
                    <a:pt x="559412" y="1021593"/>
                    <a:pt x="583006" y="952942"/>
                  </a:cubicBezTo>
                  <a:cubicBezTo>
                    <a:pt x="626855" y="825092"/>
                    <a:pt x="677171" y="699018"/>
                    <a:pt x="732177" y="575504"/>
                  </a:cubicBezTo>
                  <a:cubicBezTo>
                    <a:pt x="779437" y="469471"/>
                    <a:pt x="864718" y="395774"/>
                    <a:pt x="964709" y="338636"/>
                  </a:cubicBezTo>
                  <a:cubicBezTo>
                    <a:pt x="981481" y="329113"/>
                    <a:pt x="996760" y="316179"/>
                    <a:pt x="1010832" y="302818"/>
                  </a:cubicBezTo>
                  <a:cubicBezTo>
                    <a:pt x="1090498" y="227344"/>
                    <a:pt x="1167748" y="149313"/>
                    <a:pt x="1249689" y="76469"/>
                  </a:cubicBezTo>
                  <a:cubicBezTo>
                    <a:pt x="1283589" y="46336"/>
                    <a:pt x="1326939" y="26792"/>
                    <a:pt x="1369935" y="0"/>
                  </a:cubicBezTo>
                  <a:close/>
                </a:path>
              </a:pathLst>
            </a:custGeom>
            <a:grpFill/>
            <a:ln w="71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hevron 1">
            <a:extLst>
              <a:ext uri="{FF2B5EF4-FFF2-40B4-BE49-F238E27FC236}">
                <a16:creationId xmlns:a16="http://schemas.microsoft.com/office/drawing/2014/main" id="{E4B6B76F-DAEC-436E-A809-E62BC4DBF07B}"/>
              </a:ext>
            </a:extLst>
          </p:cNvPr>
          <p:cNvSpPr/>
          <p:nvPr/>
        </p:nvSpPr>
        <p:spPr>
          <a:xfrm rot="10800000">
            <a:off x="7879460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864AA466-9C02-45D9-B2A6-3D05F02AABA3}"/>
              </a:ext>
            </a:extLst>
          </p:cNvPr>
          <p:cNvSpPr/>
          <p:nvPr/>
        </p:nvSpPr>
        <p:spPr>
          <a:xfrm rot="10800000">
            <a:off x="5720963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id="{50966D35-6970-4138-BC25-1551EA827C79}"/>
              </a:ext>
            </a:extLst>
          </p:cNvPr>
          <p:cNvSpPr/>
          <p:nvPr/>
        </p:nvSpPr>
        <p:spPr>
          <a:xfrm rot="10800000">
            <a:off x="3562467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Chevron 4">
            <a:extLst>
              <a:ext uri="{FF2B5EF4-FFF2-40B4-BE49-F238E27FC236}">
                <a16:creationId xmlns:a16="http://schemas.microsoft.com/office/drawing/2014/main" id="{9BF77AEE-7CE3-4CC6-BDAA-19E144BF2AC5}"/>
              </a:ext>
            </a:extLst>
          </p:cNvPr>
          <p:cNvSpPr/>
          <p:nvPr/>
        </p:nvSpPr>
        <p:spPr>
          <a:xfrm rot="10800000">
            <a:off x="1403971" y="1824907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Chevron 5">
            <a:extLst>
              <a:ext uri="{FF2B5EF4-FFF2-40B4-BE49-F238E27FC236}">
                <a16:creationId xmlns:a16="http://schemas.microsoft.com/office/drawing/2014/main" id="{0581F2D4-B541-44D7-99E5-99236918631E}"/>
              </a:ext>
            </a:extLst>
          </p:cNvPr>
          <p:cNvSpPr/>
          <p:nvPr/>
        </p:nvSpPr>
        <p:spPr>
          <a:xfrm>
            <a:off x="1985817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Chevron 6">
            <a:extLst>
              <a:ext uri="{FF2B5EF4-FFF2-40B4-BE49-F238E27FC236}">
                <a16:creationId xmlns:a16="http://schemas.microsoft.com/office/drawing/2014/main" id="{872CB625-3606-4C56-A2CC-83439167380E}"/>
              </a:ext>
            </a:extLst>
          </p:cNvPr>
          <p:cNvSpPr/>
          <p:nvPr/>
        </p:nvSpPr>
        <p:spPr>
          <a:xfrm>
            <a:off x="4143063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Chevron 7">
            <a:extLst>
              <a:ext uri="{FF2B5EF4-FFF2-40B4-BE49-F238E27FC236}">
                <a16:creationId xmlns:a16="http://schemas.microsoft.com/office/drawing/2014/main" id="{BEE9C597-EC04-48BA-B19B-1AD5FC0EABD0}"/>
              </a:ext>
            </a:extLst>
          </p:cNvPr>
          <p:cNvSpPr/>
          <p:nvPr/>
        </p:nvSpPr>
        <p:spPr>
          <a:xfrm>
            <a:off x="6300309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Chevron 8">
            <a:extLst>
              <a:ext uri="{FF2B5EF4-FFF2-40B4-BE49-F238E27FC236}">
                <a16:creationId xmlns:a16="http://schemas.microsoft.com/office/drawing/2014/main" id="{15DF18A5-94F3-465D-B6ED-6D1035DC6FF9}"/>
              </a:ext>
            </a:extLst>
          </p:cNvPr>
          <p:cNvSpPr/>
          <p:nvPr/>
        </p:nvSpPr>
        <p:spPr>
          <a:xfrm>
            <a:off x="8457555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935E8-FA2D-4F32-A229-6051ADFB4407}"/>
              </a:ext>
            </a:extLst>
          </p:cNvPr>
          <p:cNvSpPr txBox="1"/>
          <p:nvPr/>
        </p:nvSpPr>
        <p:spPr>
          <a:xfrm>
            <a:off x="9073915" y="3334492"/>
            <a:ext cx="110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ارائه پاورپوینت ساده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8EA352-2D08-4FAD-9E31-2FF93E14388D}"/>
              </a:ext>
            </a:extLst>
          </p:cNvPr>
          <p:cNvSpPr txBox="1"/>
          <p:nvPr/>
        </p:nvSpPr>
        <p:spPr>
          <a:xfrm>
            <a:off x="2602177" y="3334492"/>
            <a:ext cx="110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ارائه پاورپوینت ساده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C37C45-B61E-480E-873F-56B1B9CF6617}"/>
              </a:ext>
            </a:extLst>
          </p:cNvPr>
          <p:cNvSpPr txBox="1"/>
          <p:nvPr/>
        </p:nvSpPr>
        <p:spPr>
          <a:xfrm>
            <a:off x="4759423" y="3334492"/>
            <a:ext cx="110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ارائه پاورپوینت ساده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59B3BC-9694-49F9-AF05-4582FB7BCFE3}"/>
              </a:ext>
            </a:extLst>
          </p:cNvPr>
          <p:cNvSpPr txBox="1"/>
          <p:nvPr/>
        </p:nvSpPr>
        <p:spPr>
          <a:xfrm>
            <a:off x="6916669" y="3334492"/>
            <a:ext cx="110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ارائه پاورپوینت ساده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" name="Pentagon 4">
            <a:extLst>
              <a:ext uri="{FF2B5EF4-FFF2-40B4-BE49-F238E27FC236}">
                <a16:creationId xmlns:a16="http://schemas.microsoft.com/office/drawing/2014/main" id="{FA890DD9-C413-4B45-8CD2-D61AFB3FB65A}"/>
              </a:ext>
            </a:extLst>
          </p:cNvPr>
          <p:cNvSpPr/>
          <p:nvPr/>
        </p:nvSpPr>
        <p:spPr>
          <a:xfrm rot="16200000">
            <a:off x="9774464" y="2554016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0919D9-6360-4ED8-B61F-F40FF68EA04D}"/>
              </a:ext>
            </a:extLst>
          </p:cNvPr>
          <p:cNvSpPr txBox="1"/>
          <p:nvPr/>
        </p:nvSpPr>
        <p:spPr>
          <a:xfrm>
            <a:off x="8495820" y="1895324"/>
            <a:ext cx="110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ارائه پاورپوینت ساده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3F96F3-7F4C-434C-BD21-7556F244A6B2}"/>
              </a:ext>
            </a:extLst>
          </p:cNvPr>
          <p:cNvSpPr txBox="1"/>
          <p:nvPr/>
        </p:nvSpPr>
        <p:spPr>
          <a:xfrm>
            <a:off x="6337324" y="1895324"/>
            <a:ext cx="110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ارائه پاورپوینت ساده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F10504-C413-4825-BA78-B68767C96407}"/>
              </a:ext>
            </a:extLst>
          </p:cNvPr>
          <p:cNvSpPr txBox="1"/>
          <p:nvPr/>
        </p:nvSpPr>
        <p:spPr>
          <a:xfrm>
            <a:off x="4178827" y="1895324"/>
            <a:ext cx="110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ارائه پاورپوینت ساده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FA7518-F922-4F19-B99B-35874120F156}"/>
              </a:ext>
            </a:extLst>
          </p:cNvPr>
          <p:cNvSpPr txBox="1"/>
          <p:nvPr/>
        </p:nvSpPr>
        <p:spPr>
          <a:xfrm>
            <a:off x="2020330" y="1885798"/>
            <a:ext cx="110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ارائه پاورپوینت ساده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" name="Pentagon 4">
            <a:extLst>
              <a:ext uri="{FF2B5EF4-FFF2-40B4-BE49-F238E27FC236}">
                <a16:creationId xmlns:a16="http://schemas.microsoft.com/office/drawing/2014/main" id="{5AE31843-31FD-43B3-AE5C-61B9AF455CB3}"/>
              </a:ext>
            </a:extLst>
          </p:cNvPr>
          <p:cNvSpPr/>
          <p:nvPr/>
        </p:nvSpPr>
        <p:spPr>
          <a:xfrm rot="5400000">
            <a:off x="305939" y="2536690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21C57-F502-4056-A7FC-28D69A919CC2}"/>
              </a:ext>
            </a:extLst>
          </p:cNvPr>
          <p:cNvSpPr txBox="1"/>
          <p:nvPr/>
        </p:nvSpPr>
        <p:spPr>
          <a:xfrm>
            <a:off x="1084156" y="2593372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5400" b="1" dirty="0">
                <a:solidFill>
                  <a:schemeClr val="bg1"/>
                </a:solidFill>
                <a:cs typeface="B Nazanin" panose="00000400000000000000" pitchFamily="2" charset="-78"/>
              </a:rPr>
              <a:t>A</a:t>
            </a:r>
            <a:endParaRPr lang="ko-KR" altLang="en-US" sz="5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E4A6FB-9D47-4D0A-81C8-19396FB9A7DC}"/>
              </a:ext>
            </a:extLst>
          </p:cNvPr>
          <p:cNvSpPr txBox="1"/>
          <p:nvPr/>
        </p:nvSpPr>
        <p:spPr>
          <a:xfrm>
            <a:off x="10552681" y="2223048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5400" b="1" dirty="0">
                <a:solidFill>
                  <a:schemeClr val="bg1"/>
                </a:solidFill>
                <a:cs typeface="B Nazanin" panose="00000400000000000000" pitchFamily="2" charset="-78"/>
              </a:rPr>
              <a:t>B</a:t>
            </a:r>
            <a:endParaRPr lang="ko-KR" altLang="en-US" sz="5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E9218F-4325-40E8-9D1F-283329B5E68F}"/>
              </a:ext>
            </a:extLst>
          </p:cNvPr>
          <p:cNvGrpSpPr/>
          <p:nvPr/>
        </p:nvGrpSpPr>
        <p:grpSpPr>
          <a:xfrm>
            <a:off x="987424" y="4348944"/>
            <a:ext cx="4768535" cy="1616930"/>
            <a:chOff x="720000" y="4898547"/>
            <a:chExt cx="5796216" cy="14252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E29ED56-C225-4A77-9B1C-6F5917CBB27C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5" name="Round Same Side Corner Rectangle 23">
              <a:extLst>
                <a:ext uri="{FF2B5EF4-FFF2-40B4-BE49-F238E27FC236}">
                  <a16:creationId xmlns:a16="http://schemas.microsoft.com/office/drawing/2014/main" id="{5BAAD309-9AE6-42DD-B621-CA768442E1C8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 rtl="1"/>
              <a:endParaRPr lang="ko-KR" altLang="en-US" sz="2400" b="1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BE4B42-C6DF-4393-842E-9AED80BD08EA}"/>
              </a:ext>
            </a:extLst>
          </p:cNvPr>
          <p:cNvGrpSpPr/>
          <p:nvPr/>
        </p:nvGrpSpPr>
        <p:grpSpPr>
          <a:xfrm>
            <a:off x="6408888" y="4348944"/>
            <a:ext cx="4768535" cy="1616930"/>
            <a:chOff x="720000" y="4898547"/>
            <a:chExt cx="5796216" cy="14252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166497-BAF9-4F6B-AB94-A18F1341748B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8" name="Round Same Side Corner Rectangle 26">
              <a:extLst>
                <a:ext uri="{FF2B5EF4-FFF2-40B4-BE49-F238E27FC236}">
                  <a16:creationId xmlns:a16="http://schemas.microsoft.com/office/drawing/2014/main" id="{941E6318-5B81-4129-A297-46C15876ADBA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 rtl="1"/>
              <a:endParaRPr lang="ko-KR" altLang="en-US" sz="2400" b="1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CC2E67D-25B0-4023-A6D8-A843AD25AD97}"/>
              </a:ext>
            </a:extLst>
          </p:cNvPr>
          <p:cNvSpPr txBox="1"/>
          <p:nvPr/>
        </p:nvSpPr>
        <p:spPr>
          <a:xfrm>
            <a:off x="1215479" y="4438090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ساده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E20B79-275E-415B-B4B0-C7B21D6FD450}"/>
              </a:ext>
            </a:extLst>
          </p:cNvPr>
          <p:cNvGrpSpPr/>
          <p:nvPr/>
        </p:nvGrpSpPr>
        <p:grpSpPr>
          <a:xfrm>
            <a:off x="1215479" y="4941170"/>
            <a:ext cx="4339308" cy="751438"/>
            <a:chOff x="953279" y="4941168"/>
            <a:chExt cx="3123688" cy="75143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D57B74-8F80-47CF-AB01-BCAF1FBF267A}"/>
                </a:ext>
              </a:extLst>
            </p:cNvPr>
            <p:cNvSpPr txBox="1"/>
            <p:nvPr/>
          </p:nvSpPr>
          <p:spPr>
            <a:xfrm>
              <a:off x="953279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 rtl="1">
                <a:buFont typeface="Wingdings" pitchFamily="2" charset="2"/>
                <a:buChar char="l"/>
              </a:pPr>
              <a:r>
                <a:rPr lang="fa-IR" altLang="ko-KR" sz="1200" dirty="0">
                  <a:solidFill>
                    <a:srgbClr val="262626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F8D199-05B3-40C2-A826-79229E6514C3}"/>
                </a:ext>
              </a:extLst>
            </p:cNvPr>
            <p:cNvSpPr txBox="1"/>
            <p:nvPr/>
          </p:nvSpPr>
          <p:spPr>
            <a:xfrm>
              <a:off x="953279" y="5415607"/>
              <a:ext cx="31236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 rtl="1">
                <a:buFont typeface="Wingdings" pitchFamily="2" charset="2"/>
                <a:buChar char="l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1768EE3-4462-4712-80C6-A57FDE6DBF9E}"/>
              </a:ext>
            </a:extLst>
          </p:cNvPr>
          <p:cNvSpPr txBox="1"/>
          <p:nvPr/>
        </p:nvSpPr>
        <p:spPr>
          <a:xfrm>
            <a:off x="6624811" y="4438090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ساده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5FFE13-DAEB-420D-B64F-15CEAE4982EF}"/>
              </a:ext>
            </a:extLst>
          </p:cNvPr>
          <p:cNvGrpSpPr/>
          <p:nvPr/>
        </p:nvGrpSpPr>
        <p:grpSpPr>
          <a:xfrm>
            <a:off x="6624811" y="4941170"/>
            <a:ext cx="4339308" cy="751438"/>
            <a:chOff x="5004868" y="4941168"/>
            <a:chExt cx="3123688" cy="75143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313A38-5D84-4BF3-A21A-722CFC94E818}"/>
                </a:ext>
              </a:extLst>
            </p:cNvPr>
            <p:cNvSpPr txBox="1"/>
            <p:nvPr/>
          </p:nvSpPr>
          <p:spPr>
            <a:xfrm>
              <a:off x="5004868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 rtl="1">
                <a:buFont typeface="Wingdings" pitchFamily="2" charset="2"/>
                <a:buChar char="l"/>
              </a:pPr>
              <a:r>
                <a:rPr lang="fa-IR" altLang="ko-KR" sz="1200" dirty="0">
                  <a:solidFill>
                    <a:srgbClr val="262626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F2C1ED-5FE6-4113-9310-BD29D306D9E0}"/>
                </a:ext>
              </a:extLst>
            </p:cNvPr>
            <p:cNvSpPr txBox="1"/>
            <p:nvPr/>
          </p:nvSpPr>
          <p:spPr>
            <a:xfrm>
              <a:off x="5004868" y="5415607"/>
              <a:ext cx="31236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 rtl="1">
                <a:buFont typeface="Wingdings" pitchFamily="2" charset="2"/>
                <a:buChar char="l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7CFFD8A8-FEBB-492F-B8FB-559C68E33356}"/>
              </a:ext>
            </a:extLst>
          </p:cNvPr>
          <p:cNvSpPr txBox="1">
            <a:spLocks/>
          </p:cNvSpPr>
          <p:nvPr/>
        </p:nvSpPr>
        <p:spPr>
          <a:xfrm>
            <a:off x="4860403" y="320199"/>
            <a:ext cx="547875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altLang="ko-KR" sz="4800" b="1" dirty="0">
                <a:solidFill>
                  <a:schemeClr val="accent1"/>
                </a:solidFill>
                <a:cs typeface="B Nazanin" panose="00000400000000000000" pitchFamily="2" charset="-78"/>
              </a:rPr>
              <a:t>اسلاید عالی</a:t>
            </a:r>
            <a:endParaRPr lang="ko-KR" altLang="en-US" sz="48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69CC6BD0-CB05-4780-A897-03FA155E551B}"/>
              </a:ext>
            </a:extLst>
          </p:cNvPr>
          <p:cNvSpPr/>
          <p:nvPr/>
        </p:nvSpPr>
        <p:spPr>
          <a:xfrm>
            <a:off x="4348264" y="3104964"/>
            <a:ext cx="7843736" cy="648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rgbClr val="F5679D"/>
              </a:solidFill>
              <a:cs typeface="B Nazanin" panose="00000400000000000000" pitchFamily="2" charset="-78"/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1C7E8B4E-7DB2-419F-ADD4-4CA59D94546D}"/>
              </a:ext>
            </a:extLst>
          </p:cNvPr>
          <p:cNvSpPr/>
          <p:nvPr/>
        </p:nvSpPr>
        <p:spPr>
          <a:xfrm>
            <a:off x="5100739" y="4069814"/>
            <a:ext cx="6339200" cy="20882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5D9C31-CE0C-491D-8861-54FC015E76AC}"/>
              </a:ext>
            </a:extLst>
          </p:cNvPr>
          <p:cNvSpPr txBox="1"/>
          <p:nvPr/>
        </p:nvSpPr>
        <p:spPr>
          <a:xfrm>
            <a:off x="5348389" y="4329100"/>
            <a:ext cx="5843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 rtl="1"/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180E22-3927-4315-80F2-430AF6C664DA}"/>
              </a:ext>
            </a:extLst>
          </p:cNvPr>
          <p:cNvSpPr txBox="1"/>
          <p:nvPr/>
        </p:nvSpPr>
        <p:spPr>
          <a:xfrm>
            <a:off x="5100739" y="3275113"/>
            <a:ext cx="63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99D214-7D59-4B92-AE36-DC3056CBD04F}"/>
              </a:ext>
            </a:extLst>
          </p:cNvPr>
          <p:cNvSpPr txBox="1"/>
          <p:nvPr/>
        </p:nvSpPr>
        <p:spPr>
          <a:xfrm>
            <a:off x="4957873" y="2434469"/>
            <a:ext cx="64820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GB" altLang="ko-KR" sz="1200" dirty="0">
                <a:cs typeface="B Nazanin" panose="00000400000000000000" pitchFamily="2" charset="-78"/>
              </a:rPr>
              <a:t>LORE </a:t>
            </a:r>
            <a:r>
              <a:rPr lang="fa-IR" altLang="ko-KR" sz="1200" dirty="0">
                <a:cs typeface="B Nazanin" panose="00000400000000000000" pitchFamily="2" charset="-78"/>
              </a:rPr>
              <a:t>به خودی خود یک درد است، با استفاده از آن از فعالیت کامل جلوگیری می کند.</a:t>
            </a:r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086493-FA7B-47C3-900C-310309EE381E}"/>
              </a:ext>
            </a:extLst>
          </p:cNvPr>
          <p:cNvSpPr txBox="1"/>
          <p:nvPr/>
        </p:nvSpPr>
        <p:spPr>
          <a:xfrm>
            <a:off x="4957873" y="1516000"/>
            <a:ext cx="64820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GB" altLang="ko-KR" sz="2400" dirty="0">
                <a:solidFill>
                  <a:schemeClr val="accent2"/>
                </a:solidFill>
                <a:cs typeface="B Nazanin" panose="00000400000000000000" pitchFamily="2" charset="-78"/>
              </a:rPr>
              <a:t>LORE </a:t>
            </a:r>
            <a:r>
              <a:rPr lang="fa-IR" altLang="ko-KR" sz="2400" dirty="0">
                <a:solidFill>
                  <a:schemeClr val="accent2"/>
                </a:solidFill>
                <a:cs typeface="B Nazanin" panose="00000400000000000000" pitchFamily="2" charset="-78"/>
              </a:rPr>
              <a:t>به خودی خود یک درد است، با استفاده از آن از فعالیت کامل جلوگیری می کند.</a:t>
            </a:r>
            <a:endParaRPr lang="ko-KR" altLang="en-US" sz="24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EC2D56F-A883-761C-7F3B-3B6EBCE30E7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08670" y="669065"/>
            <a:ext cx="389401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سبک ستون ها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3AA5FA0-0AC7-4DAF-A267-C6DB0065029A}"/>
              </a:ext>
            </a:extLst>
          </p:cNvPr>
          <p:cNvGrpSpPr/>
          <p:nvPr/>
        </p:nvGrpSpPr>
        <p:grpSpPr>
          <a:xfrm>
            <a:off x="5976370" y="3735324"/>
            <a:ext cx="5702602" cy="1726484"/>
            <a:chOff x="4871865" y="1777141"/>
            <a:chExt cx="3630109" cy="17264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18FA15-4324-4412-82E4-D97CD794C835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  </a:r>
            </a:p>
            <a:p>
              <a:pPr algn="r" rtl="1"/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3D1649-2C62-4474-96D7-166D0BC11EB1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مطالب </a:t>
              </a:r>
              <a:r>
                <a:rPr lang="en-US" altLang="ko-KR" sz="16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B</a:t>
              </a:r>
              <a:endParaRPr lang="ko-KR" altLang="en-US" sz="16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9B02B424-21F1-4018-AA0A-C1C9A853E0D9}"/>
              </a:ext>
            </a:extLst>
          </p:cNvPr>
          <p:cNvGrpSpPr/>
          <p:nvPr/>
        </p:nvGrpSpPr>
        <p:grpSpPr>
          <a:xfrm>
            <a:off x="5976370" y="842196"/>
            <a:ext cx="5702600" cy="1721346"/>
            <a:chOff x="822207" y="1777142"/>
            <a:chExt cx="3630108" cy="17213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1AA9A3-C6ED-40F0-A9CD-93796EAEE03A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مطالب </a:t>
              </a:r>
              <a:r>
                <a:rPr lang="en-US" altLang="ko-KR" sz="16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A</a:t>
              </a:r>
              <a:endParaRPr lang="ko-KR" altLang="en-US" sz="16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5178B9-BE79-4D21-B4D0-E5EB3DC5FD2E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  </a:r>
            </a:p>
            <a:p>
              <a:pPr algn="r" rtl="1"/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C4D2C1-04D5-416C-98D9-6F2EE821BBCF}"/>
              </a:ext>
            </a:extLst>
          </p:cNvPr>
          <p:cNvGrpSpPr/>
          <p:nvPr/>
        </p:nvGrpSpPr>
        <p:grpSpPr>
          <a:xfrm>
            <a:off x="630924" y="2736145"/>
            <a:ext cx="1476620" cy="1059329"/>
            <a:chOff x="8390397" y="4523729"/>
            <a:chExt cx="3069355" cy="2201960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5552DBE-D166-4868-80C7-874A4DAC47AB}"/>
                </a:ext>
              </a:extLst>
            </p:cNvPr>
            <p:cNvSpPr/>
            <p:nvPr/>
          </p:nvSpPr>
          <p:spPr>
            <a:xfrm>
              <a:off x="8390397" y="4523729"/>
              <a:ext cx="2468058" cy="2201892"/>
            </a:xfrm>
            <a:custGeom>
              <a:avLst/>
              <a:gdLst>
                <a:gd name="connsiteX0" fmla="*/ 0 w 5215136"/>
                <a:gd name="connsiteY0" fmla="*/ 467346 h 4652715"/>
                <a:gd name="connsiteX1" fmla="*/ 77890 w 5215136"/>
                <a:gd name="connsiteY1" fmla="*/ 371476 h 4652715"/>
                <a:gd name="connsiteX2" fmla="*/ 208227 w 5215136"/>
                <a:gd name="connsiteY2" fmla="*/ 371618 h 4652715"/>
                <a:gd name="connsiteX3" fmla="*/ 254350 w 5215136"/>
                <a:gd name="connsiteY3" fmla="*/ 380218 h 4652715"/>
                <a:gd name="connsiteX4" fmla="*/ 457176 w 5215136"/>
                <a:gd name="connsiteY4" fmla="*/ 366573 h 4652715"/>
                <a:gd name="connsiteX5" fmla="*/ 520213 w 5215136"/>
                <a:gd name="connsiteY5" fmla="*/ 327486 h 4652715"/>
                <a:gd name="connsiteX6" fmla="*/ 865316 w 5215136"/>
                <a:gd name="connsiteY6" fmla="*/ 47196 h 4652715"/>
                <a:gd name="connsiteX7" fmla="*/ 1194642 w 5215136"/>
                <a:gd name="connsiteY7" fmla="*/ 362 h 4652715"/>
                <a:gd name="connsiteX8" fmla="*/ 1679677 w 5215136"/>
                <a:gd name="connsiteY8" fmla="*/ 114212 h 4652715"/>
                <a:gd name="connsiteX9" fmla="*/ 1817832 w 5215136"/>
                <a:gd name="connsiteY9" fmla="*/ 218468 h 4652715"/>
                <a:gd name="connsiteX10" fmla="*/ 1858838 w 5215136"/>
                <a:gd name="connsiteY10" fmla="*/ 392370 h 4652715"/>
                <a:gd name="connsiteX11" fmla="*/ 1817548 w 5215136"/>
                <a:gd name="connsiteY11" fmla="*/ 496342 h 4652715"/>
                <a:gd name="connsiteX12" fmla="*/ 1812715 w 5215136"/>
                <a:gd name="connsiteY12" fmla="*/ 531165 h 4652715"/>
                <a:gd name="connsiteX13" fmla="*/ 1951368 w 5215136"/>
                <a:gd name="connsiteY13" fmla="*/ 898370 h 4652715"/>
                <a:gd name="connsiteX14" fmla="*/ 2168407 w 5215136"/>
                <a:gd name="connsiteY14" fmla="*/ 1210995 h 4652715"/>
                <a:gd name="connsiteX15" fmla="*/ 2244307 w 5215136"/>
                <a:gd name="connsiteY15" fmla="*/ 1252854 h 4652715"/>
                <a:gd name="connsiteX16" fmla="*/ 2305283 w 5215136"/>
                <a:gd name="connsiteY16" fmla="*/ 1278651 h 4652715"/>
                <a:gd name="connsiteX17" fmla="*/ 2648396 w 5215136"/>
                <a:gd name="connsiteY17" fmla="*/ 1389090 h 4652715"/>
                <a:gd name="connsiteX18" fmla="*/ 3288713 w 5215136"/>
                <a:gd name="connsiteY18" fmla="*/ 1370612 h 4652715"/>
                <a:gd name="connsiteX19" fmla="*/ 3682497 w 5215136"/>
                <a:gd name="connsiteY19" fmla="*/ 1335860 h 4652715"/>
                <a:gd name="connsiteX20" fmla="*/ 4059297 w 5215136"/>
                <a:gd name="connsiteY20" fmla="*/ 1392714 h 4652715"/>
                <a:gd name="connsiteX21" fmla="*/ 4502189 w 5215136"/>
                <a:gd name="connsiteY21" fmla="*/ 1774844 h 4652715"/>
                <a:gd name="connsiteX22" fmla="*/ 4686111 w 5215136"/>
                <a:gd name="connsiteY22" fmla="*/ 2323199 h 4652715"/>
                <a:gd name="connsiteX23" fmla="*/ 4934065 w 5215136"/>
                <a:gd name="connsiteY23" fmla="*/ 3075518 h 4652715"/>
                <a:gd name="connsiteX24" fmla="*/ 5019275 w 5215136"/>
                <a:gd name="connsiteY24" fmla="*/ 3277491 h 4652715"/>
                <a:gd name="connsiteX25" fmla="*/ 5031996 w 5215136"/>
                <a:gd name="connsiteY25" fmla="*/ 3326457 h 4652715"/>
                <a:gd name="connsiteX26" fmla="*/ 5013234 w 5215136"/>
                <a:gd name="connsiteY26" fmla="*/ 3368529 h 4652715"/>
                <a:gd name="connsiteX27" fmla="*/ 5003285 w 5215136"/>
                <a:gd name="connsiteY27" fmla="*/ 3391484 h 4652715"/>
                <a:gd name="connsiteX28" fmla="*/ 4915943 w 5215136"/>
                <a:gd name="connsiteY28" fmla="*/ 3851432 h 4652715"/>
                <a:gd name="connsiteX29" fmla="*/ 4869820 w 5215136"/>
                <a:gd name="connsiteY29" fmla="*/ 4125823 h 4652715"/>
                <a:gd name="connsiteX30" fmla="*/ 4866338 w 5215136"/>
                <a:gd name="connsiteY30" fmla="*/ 4156168 h 4652715"/>
                <a:gd name="connsiteX31" fmla="*/ 4981822 w 5215136"/>
                <a:gd name="connsiteY31" fmla="*/ 4171377 h 4652715"/>
                <a:gd name="connsiteX32" fmla="*/ 5089845 w 5215136"/>
                <a:gd name="connsiteY32" fmla="*/ 4200373 h 4652715"/>
                <a:gd name="connsiteX33" fmla="*/ 5178039 w 5215136"/>
                <a:gd name="connsiteY33" fmla="*/ 4298374 h 4652715"/>
                <a:gd name="connsiteX34" fmla="*/ 5215136 w 5215136"/>
                <a:gd name="connsiteY34" fmla="*/ 4466449 h 4652715"/>
                <a:gd name="connsiteX35" fmla="*/ 4821778 w 5215136"/>
                <a:gd name="connsiteY35" fmla="*/ 4479810 h 4652715"/>
                <a:gd name="connsiteX36" fmla="*/ 4821423 w 5215136"/>
                <a:gd name="connsiteY36" fmla="*/ 4400925 h 4652715"/>
                <a:gd name="connsiteX37" fmla="*/ 4792357 w 5215136"/>
                <a:gd name="connsiteY37" fmla="*/ 4134919 h 4652715"/>
                <a:gd name="connsiteX38" fmla="*/ 4760589 w 5215136"/>
                <a:gd name="connsiteY38" fmla="*/ 3828761 h 4652715"/>
                <a:gd name="connsiteX39" fmla="*/ 4702030 w 5215136"/>
                <a:gd name="connsiteY39" fmla="*/ 3356021 h 4652715"/>
                <a:gd name="connsiteX40" fmla="*/ 4647450 w 5215136"/>
                <a:gd name="connsiteY40" fmla="*/ 3206211 h 4652715"/>
                <a:gd name="connsiteX41" fmla="*/ 4528128 w 5215136"/>
                <a:gd name="connsiteY41" fmla="*/ 2910287 h 4652715"/>
                <a:gd name="connsiteX42" fmla="*/ 4521021 w 5215136"/>
                <a:gd name="connsiteY42" fmla="*/ 2854641 h 4652715"/>
                <a:gd name="connsiteX43" fmla="*/ 4478878 w 5215136"/>
                <a:gd name="connsiteY43" fmla="*/ 2712364 h 4652715"/>
                <a:gd name="connsiteX44" fmla="*/ 4472624 w 5215136"/>
                <a:gd name="connsiteY44" fmla="*/ 2703907 h 4652715"/>
                <a:gd name="connsiteX45" fmla="*/ 4463954 w 5215136"/>
                <a:gd name="connsiteY45" fmla="*/ 2701135 h 4652715"/>
                <a:gd name="connsiteX46" fmla="*/ 4460401 w 5215136"/>
                <a:gd name="connsiteY46" fmla="*/ 2723095 h 4652715"/>
                <a:gd name="connsiteX47" fmla="*/ 4566860 w 5215136"/>
                <a:gd name="connsiteY47" fmla="*/ 3179916 h 4652715"/>
                <a:gd name="connsiteX48" fmla="*/ 4664151 w 5215136"/>
                <a:gd name="connsiteY48" fmla="*/ 3498938 h 4652715"/>
                <a:gd name="connsiteX49" fmla="*/ 4726122 w 5215136"/>
                <a:gd name="connsiteY49" fmla="*/ 4049567 h 4652715"/>
                <a:gd name="connsiteX50" fmla="*/ 4762295 w 5215136"/>
                <a:gd name="connsiteY50" fmla="*/ 4371361 h 4652715"/>
                <a:gd name="connsiteX51" fmla="*/ 4761158 w 5215136"/>
                <a:gd name="connsiteY51" fmla="*/ 4494094 h 4652715"/>
                <a:gd name="connsiteX52" fmla="*/ 4664151 w 5215136"/>
                <a:gd name="connsiteY52" fmla="*/ 4652716 h 4652715"/>
                <a:gd name="connsiteX53" fmla="*/ 4632029 w 5215136"/>
                <a:gd name="connsiteY53" fmla="*/ 4652716 h 4652715"/>
                <a:gd name="connsiteX54" fmla="*/ 4559966 w 5215136"/>
                <a:gd name="connsiteY54" fmla="*/ 4629193 h 4652715"/>
                <a:gd name="connsiteX55" fmla="*/ 4492808 w 5215136"/>
                <a:gd name="connsiteY55" fmla="*/ 4652716 h 4652715"/>
                <a:gd name="connsiteX56" fmla="*/ 4423162 w 5215136"/>
                <a:gd name="connsiteY56" fmla="*/ 4652716 h 4652715"/>
                <a:gd name="connsiteX57" fmla="*/ 4379526 w 5215136"/>
                <a:gd name="connsiteY57" fmla="*/ 4630401 h 4652715"/>
                <a:gd name="connsiteX58" fmla="*/ 4327860 w 5215136"/>
                <a:gd name="connsiteY58" fmla="*/ 4583284 h 4652715"/>
                <a:gd name="connsiteX59" fmla="*/ 4327363 w 5215136"/>
                <a:gd name="connsiteY59" fmla="*/ 4497576 h 4652715"/>
                <a:gd name="connsiteX60" fmla="*/ 3533753 w 5215136"/>
                <a:gd name="connsiteY60" fmla="*/ 4524084 h 4652715"/>
                <a:gd name="connsiteX61" fmla="*/ 3549175 w 5215136"/>
                <a:gd name="connsiteY61" fmla="*/ 4416488 h 4652715"/>
                <a:gd name="connsiteX62" fmla="*/ 3625715 w 5215136"/>
                <a:gd name="connsiteY62" fmla="*/ 4273430 h 4652715"/>
                <a:gd name="connsiteX63" fmla="*/ 3655776 w 5215136"/>
                <a:gd name="connsiteY63" fmla="*/ 4180118 h 4652715"/>
                <a:gd name="connsiteX64" fmla="*/ 3692802 w 5215136"/>
                <a:gd name="connsiteY64" fmla="*/ 3556573 h 4652715"/>
                <a:gd name="connsiteX65" fmla="*/ 3754702 w 5215136"/>
                <a:gd name="connsiteY65" fmla="*/ 3316508 h 4652715"/>
                <a:gd name="connsiteX66" fmla="*/ 3712914 w 5215136"/>
                <a:gd name="connsiteY66" fmla="*/ 3250912 h 4652715"/>
                <a:gd name="connsiteX67" fmla="*/ 3705239 w 5215136"/>
                <a:gd name="connsiteY67" fmla="*/ 3290071 h 4652715"/>
                <a:gd name="connsiteX68" fmla="*/ 3660751 w 5215136"/>
                <a:gd name="connsiteY68" fmla="*/ 3501567 h 4652715"/>
                <a:gd name="connsiteX69" fmla="*/ 3460483 w 5215136"/>
                <a:gd name="connsiteY69" fmla="*/ 4139254 h 4652715"/>
                <a:gd name="connsiteX70" fmla="*/ 3371365 w 5215136"/>
                <a:gd name="connsiteY70" fmla="*/ 4388061 h 4652715"/>
                <a:gd name="connsiteX71" fmla="*/ 3231930 w 5215136"/>
                <a:gd name="connsiteY71" fmla="*/ 4502196 h 4652715"/>
                <a:gd name="connsiteX72" fmla="*/ 3134497 w 5215136"/>
                <a:gd name="connsiteY72" fmla="*/ 4506602 h 4652715"/>
                <a:gd name="connsiteX73" fmla="*/ 2987317 w 5215136"/>
                <a:gd name="connsiteY73" fmla="*/ 4485708 h 4652715"/>
                <a:gd name="connsiteX74" fmla="*/ 2914757 w 5215136"/>
                <a:gd name="connsiteY74" fmla="*/ 4400285 h 4652715"/>
                <a:gd name="connsiteX75" fmla="*/ 2980565 w 5215136"/>
                <a:gd name="connsiteY75" fmla="*/ 4322466 h 4652715"/>
                <a:gd name="connsiteX76" fmla="*/ 3053196 w 5215136"/>
                <a:gd name="connsiteY76" fmla="*/ 4295461 h 4652715"/>
                <a:gd name="connsiteX77" fmla="*/ 3123553 w 5215136"/>
                <a:gd name="connsiteY77" fmla="*/ 4218566 h 4652715"/>
                <a:gd name="connsiteX78" fmla="*/ 3199026 w 5215136"/>
                <a:gd name="connsiteY78" fmla="*/ 3898763 h 4652715"/>
                <a:gd name="connsiteX79" fmla="*/ 3178914 w 5215136"/>
                <a:gd name="connsiteY79" fmla="*/ 3429718 h 4652715"/>
                <a:gd name="connsiteX80" fmla="*/ 3029317 w 5215136"/>
                <a:gd name="connsiteY80" fmla="*/ 2924998 h 4652715"/>
                <a:gd name="connsiteX81" fmla="*/ 2963296 w 5215136"/>
                <a:gd name="connsiteY81" fmla="*/ 2885129 h 4652715"/>
                <a:gd name="connsiteX82" fmla="*/ 2958179 w 5215136"/>
                <a:gd name="connsiteY82" fmla="*/ 2886692 h 4652715"/>
                <a:gd name="connsiteX83" fmla="*/ 2422331 w 5215136"/>
                <a:gd name="connsiteY83" fmla="*/ 3024350 h 4652715"/>
                <a:gd name="connsiteX84" fmla="*/ 2395254 w 5215136"/>
                <a:gd name="connsiteY84" fmla="*/ 3042756 h 4652715"/>
                <a:gd name="connsiteX85" fmla="*/ 2283537 w 5215136"/>
                <a:gd name="connsiteY85" fmla="*/ 3166555 h 4652715"/>
                <a:gd name="connsiteX86" fmla="*/ 2309050 w 5215136"/>
                <a:gd name="connsiteY86" fmla="*/ 3236557 h 4652715"/>
                <a:gd name="connsiteX87" fmla="*/ 2317720 w 5215136"/>
                <a:gd name="connsiteY87" fmla="*/ 3345716 h 4652715"/>
                <a:gd name="connsiteX88" fmla="*/ 2307628 w 5215136"/>
                <a:gd name="connsiteY88" fmla="*/ 3766151 h 4652715"/>
                <a:gd name="connsiteX89" fmla="*/ 2296826 w 5215136"/>
                <a:gd name="connsiteY89" fmla="*/ 4304486 h 4652715"/>
                <a:gd name="connsiteX90" fmla="*/ 2246653 w 5215136"/>
                <a:gd name="connsiteY90" fmla="*/ 4421179 h 4652715"/>
                <a:gd name="connsiteX91" fmla="*/ 1926139 w 5215136"/>
                <a:gd name="connsiteY91" fmla="*/ 4509657 h 4652715"/>
                <a:gd name="connsiteX92" fmla="*/ 1860473 w 5215136"/>
                <a:gd name="connsiteY92" fmla="*/ 4488764 h 4652715"/>
                <a:gd name="connsiteX93" fmla="*/ 1837305 w 5215136"/>
                <a:gd name="connsiteY93" fmla="*/ 4421392 h 4652715"/>
                <a:gd name="connsiteX94" fmla="*/ 1857559 w 5215136"/>
                <a:gd name="connsiteY94" fmla="*/ 4372000 h 4652715"/>
                <a:gd name="connsiteX95" fmla="*/ 1918464 w 5215136"/>
                <a:gd name="connsiteY95" fmla="*/ 4290344 h 4652715"/>
                <a:gd name="connsiteX96" fmla="*/ 1970058 w 5215136"/>
                <a:gd name="connsiteY96" fmla="*/ 4256871 h 4652715"/>
                <a:gd name="connsiteX97" fmla="*/ 2036791 w 5215136"/>
                <a:gd name="connsiteY97" fmla="*/ 4105142 h 4652715"/>
                <a:gd name="connsiteX98" fmla="*/ 1907022 w 5215136"/>
                <a:gd name="connsiteY98" fmla="*/ 3561761 h 4652715"/>
                <a:gd name="connsiteX99" fmla="*/ 1888189 w 5215136"/>
                <a:gd name="connsiteY99" fmla="*/ 3516065 h 4652715"/>
                <a:gd name="connsiteX100" fmla="*/ 1874686 w 5215136"/>
                <a:gd name="connsiteY100" fmla="*/ 3538877 h 4652715"/>
                <a:gd name="connsiteX101" fmla="*/ 1611737 w 5215136"/>
                <a:gd name="connsiteY101" fmla="*/ 4178413 h 4652715"/>
                <a:gd name="connsiteX102" fmla="*/ 1463419 w 5215136"/>
                <a:gd name="connsiteY102" fmla="*/ 4499424 h 4652715"/>
                <a:gd name="connsiteX103" fmla="*/ 1397469 w 5215136"/>
                <a:gd name="connsiteY103" fmla="*/ 4569070 h 4652715"/>
                <a:gd name="connsiteX104" fmla="*/ 1326259 w 5215136"/>
                <a:gd name="connsiteY104" fmla="*/ 4567506 h 4652715"/>
                <a:gd name="connsiteX105" fmla="*/ 1290868 w 5215136"/>
                <a:gd name="connsiteY105" fmla="*/ 4563456 h 4652715"/>
                <a:gd name="connsiteX106" fmla="*/ 1110925 w 5215136"/>
                <a:gd name="connsiteY106" fmla="*/ 4570207 h 4652715"/>
                <a:gd name="connsiteX107" fmla="*/ 1092803 w 5215136"/>
                <a:gd name="connsiteY107" fmla="*/ 4566511 h 4652715"/>
                <a:gd name="connsiteX108" fmla="*/ 1046538 w 5215136"/>
                <a:gd name="connsiteY108" fmla="*/ 4504754 h 4652715"/>
                <a:gd name="connsiteX109" fmla="*/ 1086620 w 5215136"/>
                <a:gd name="connsiteY109" fmla="*/ 4416488 h 4652715"/>
                <a:gd name="connsiteX110" fmla="*/ 1173180 w 5215136"/>
                <a:gd name="connsiteY110" fmla="*/ 4340944 h 4652715"/>
                <a:gd name="connsiteX111" fmla="*/ 1273598 w 5215136"/>
                <a:gd name="connsiteY111" fmla="*/ 4196819 h 4652715"/>
                <a:gd name="connsiteX112" fmla="*/ 1301243 w 5215136"/>
                <a:gd name="connsiteY112" fmla="*/ 4096330 h 4652715"/>
                <a:gd name="connsiteX113" fmla="*/ 1358239 w 5215136"/>
                <a:gd name="connsiteY113" fmla="*/ 3772334 h 4652715"/>
                <a:gd name="connsiteX114" fmla="*/ 1425540 w 5215136"/>
                <a:gd name="connsiteY114" fmla="*/ 3000187 h 4652715"/>
                <a:gd name="connsiteX115" fmla="*/ 1375296 w 5215136"/>
                <a:gd name="connsiteY115" fmla="*/ 2888256 h 4652715"/>
                <a:gd name="connsiteX116" fmla="*/ 1130397 w 5215136"/>
                <a:gd name="connsiteY116" fmla="*/ 2539386 h 4652715"/>
                <a:gd name="connsiteX117" fmla="*/ 1054711 w 5215136"/>
                <a:gd name="connsiteY117" fmla="*/ 2105591 h 4652715"/>
                <a:gd name="connsiteX118" fmla="*/ 1074041 w 5215136"/>
                <a:gd name="connsiteY118" fmla="*/ 2061245 h 4652715"/>
                <a:gd name="connsiteX119" fmla="*/ 1081077 w 5215136"/>
                <a:gd name="connsiteY119" fmla="*/ 2048879 h 4652715"/>
                <a:gd name="connsiteX120" fmla="*/ 1053574 w 5215136"/>
                <a:gd name="connsiteY120" fmla="*/ 1922877 h 4652715"/>
                <a:gd name="connsiteX121" fmla="*/ 985491 w 5215136"/>
                <a:gd name="connsiteY121" fmla="*/ 1892034 h 4652715"/>
                <a:gd name="connsiteX122" fmla="*/ 983643 w 5215136"/>
                <a:gd name="connsiteY122" fmla="*/ 1711594 h 4652715"/>
                <a:gd name="connsiteX123" fmla="*/ 984994 w 5215136"/>
                <a:gd name="connsiteY123" fmla="*/ 1687715 h 4652715"/>
                <a:gd name="connsiteX124" fmla="*/ 953084 w 5215136"/>
                <a:gd name="connsiteY124" fmla="*/ 1591277 h 4652715"/>
                <a:gd name="connsiteX125" fmla="*/ 769304 w 5215136"/>
                <a:gd name="connsiteY125" fmla="*/ 1165512 h 4652715"/>
                <a:gd name="connsiteX126" fmla="*/ 727872 w 5215136"/>
                <a:gd name="connsiteY126" fmla="*/ 1136090 h 4652715"/>
                <a:gd name="connsiteX127" fmla="*/ 438272 w 5215136"/>
                <a:gd name="connsiteY127" fmla="*/ 1071632 h 4652715"/>
                <a:gd name="connsiteX128" fmla="*/ 211639 w 5215136"/>
                <a:gd name="connsiteY128" fmla="*/ 986351 h 4652715"/>
                <a:gd name="connsiteX129" fmla="*/ 132470 w 5215136"/>
                <a:gd name="connsiteY129" fmla="*/ 871577 h 4652715"/>
                <a:gd name="connsiteX130" fmla="*/ 121170 w 5215136"/>
                <a:gd name="connsiteY130" fmla="*/ 848480 h 4652715"/>
                <a:gd name="connsiteX131" fmla="*/ 70143 w 5215136"/>
                <a:gd name="connsiteY131" fmla="*/ 728803 h 4652715"/>
                <a:gd name="connsiteX132" fmla="*/ 68225 w 5215136"/>
                <a:gd name="connsiteY132" fmla="*/ 651197 h 4652715"/>
                <a:gd name="connsiteX133" fmla="*/ 61260 w 5215136"/>
                <a:gd name="connsiteY133" fmla="*/ 627461 h 4652715"/>
                <a:gd name="connsiteX134" fmla="*/ 142 w 5215136"/>
                <a:gd name="connsiteY134" fmla="*/ 542180 h 4652715"/>
                <a:gd name="connsiteX135" fmla="*/ 0 w 5215136"/>
                <a:gd name="connsiteY135" fmla="*/ 467346 h 46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5215136" h="4652715">
                  <a:moveTo>
                    <a:pt x="0" y="467346"/>
                  </a:moveTo>
                  <a:cubicBezTo>
                    <a:pt x="13787" y="425416"/>
                    <a:pt x="33828" y="388461"/>
                    <a:pt x="77890" y="371476"/>
                  </a:cubicBezTo>
                  <a:cubicBezTo>
                    <a:pt x="121241" y="354775"/>
                    <a:pt x="164521" y="355344"/>
                    <a:pt x="208227" y="371618"/>
                  </a:cubicBezTo>
                  <a:cubicBezTo>
                    <a:pt x="222725" y="377019"/>
                    <a:pt x="239142" y="380999"/>
                    <a:pt x="254350" y="380218"/>
                  </a:cubicBezTo>
                  <a:cubicBezTo>
                    <a:pt x="322006" y="376806"/>
                    <a:pt x="389591" y="371618"/>
                    <a:pt x="457176" y="366573"/>
                  </a:cubicBezTo>
                  <a:cubicBezTo>
                    <a:pt x="484679" y="364512"/>
                    <a:pt x="503868" y="350511"/>
                    <a:pt x="520213" y="327486"/>
                  </a:cubicBezTo>
                  <a:cubicBezTo>
                    <a:pt x="609047" y="202123"/>
                    <a:pt x="715506" y="97654"/>
                    <a:pt x="865316" y="47196"/>
                  </a:cubicBezTo>
                  <a:cubicBezTo>
                    <a:pt x="972130" y="11236"/>
                    <a:pt x="1082285" y="-2480"/>
                    <a:pt x="1194642" y="362"/>
                  </a:cubicBezTo>
                  <a:cubicBezTo>
                    <a:pt x="1364138" y="4627"/>
                    <a:pt x="1527664" y="34972"/>
                    <a:pt x="1679677" y="114212"/>
                  </a:cubicBezTo>
                  <a:cubicBezTo>
                    <a:pt x="1731485" y="141218"/>
                    <a:pt x="1777892" y="175259"/>
                    <a:pt x="1817832" y="218468"/>
                  </a:cubicBezTo>
                  <a:cubicBezTo>
                    <a:pt x="1864665" y="269139"/>
                    <a:pt x="1876818" y="328054"/>
                    <a:pt x="1858838" y="392370"/>
                  </a:cubicBezTo>
                  <a:cubicBezTo>
                    <a:pt x="1848817" y="428046"/>
                    <a:pt x="1830695" y="461448"/>
                    <a:pt x="1817548" y="496342"/>
                  </a:cubicBezTo>
                  <a:cubicBezTo>
                    <a:pt x="1813426" y="507215"/>
                    <a:pt x="1809091" y="521357"/>
                    <a:pt x="1812715" y="531165"/>
                  </a:cubicBezTo>
                  <a:cubicBezTo>
                    <a:pt x="1857416" y="654182"/>
                    <a:pt x="1896077" y="780185"/>
                    <a:pt x="1951368" y="898370"/>
                  </a:cubicBezTo>
                  <a:cubicBezTo>
                    <a:pt x="2005237" y="1013428"/>
                    <a:pt x="2073603" y="1122303"/>
                    <a:pt x="2168407" y="1210995"/>
                  </a:cubicBezTo>
                  <a:cubicBezTo>
                    <a:pt x="2190367" y="1231533"/>
                    <a:pt x="2213677" y="1246742"/>
                    <a:pt x="2244307" y="1252854"/>
                  </a:cubicBezTo>
                  <a:cubicBezTo>
                    <a:pt x="2265557" y="1257118"/>
                    <a:pt x="2286806" y="1266925"/>
                    <a:pt x="2305283" y="1278651"/>
                  </a:cubicBezTo>
                  <a:cubicBezTo>
                    <a:pt x="2410179" y="1345525"/>
                    <a:pt x="2526658" y="1374805"/>
                    <a:pt x="2648396" y="1389090"/>
                  </a:cubicBezTo>
                  <a:cubicBezTo>
                    <a:pt x="2862807" y="1414248"/>
                    <a:pt x="3075724" y="1397689"/>
                    <a:pt x="3288713" y="1370612"/>
                  </a:cubicBezTo>
                  <a:cubicBezTo>
                    <a:pt x="3419477" y="1353983"/>
                    <a:pt x="3549530" y="1329535"/>
                    <a:pt x="3682497" y="1335860"/>
                  </a:cubicBezTo>
                  <a:cubicBezTo>
                    <a:pt x="3810135" y="1341901"/>
                    <a:pt x="3935782" y="1354622"/>
                    <a:pt x="4059297" y="1392714"/>
                  </a:cubicBezTo>
                  <a:cubicBezTo>
                    <a:pt x="4264042" y="1455893"/>
                    <a:pt x="4404471" y="1589215"/>
                    <a:pt x="4502189" y="1774844"/>
                  </a:cubicBezTo>
                  <a:cubicBezTo>
                    <a:pt x="4593226" y="1947750"/>
                    <a:pt x="4648516" y="2132668"/>
                    <a:pt x="4686111" y="2323199"/>
                  </a:cubicBezTo>
                  <a:cubicBezTo>
                    <a:pt x="4737706" y="2584372"/>
                    <a:pt x="4818794" y="2835382"/>
                    <a:pt x="4934065" y="3075518"/>
                  </a:cubicBezTo>
                  <a:cubicBezTo>
                    <a:pt x="4965619" y="3141327"/>
                    <a:pt x="4991630" y="3209907"/>
                    <a:pt x="5019275" y="3277491"/>
                  </a:cubicBezTo>
                  <a:cubicBezTo>
                    <a:pt x="5025600" y="3292985"/>
                    <a:pt x="5030503" y="3309827"/>
                    <a:pt x="5031996" y="3326457"/>
                  </a:cubicBezTo>
                  <a:cubicBezTo>
                    <a:pt x="5033488" y="3342305"/>
                    <a:pt x="5041306" y="3363270"/>
                    <a:pt x="5013234" y="3368529"/>
                  </a:cubicBezTo>
                  <a:cubicBezTo>
                    <a:pt x="5008615" y="3369382"/>
                    <a:pt x="5004919" y="3383169"/>
                    <a:pt x="5003285" y="3391484"/>
                  </a:cubicBezTo>
                  <a:cubicBezTo>
                    <a:pt x="4973863" y="3544705"/>
                    <a:pt x="4944157" y="3697926"/>
                    <a:pt x="4915943" y="3851432"/>
                  </a:cubicBezTo>
                  <a:cubicBezTo>
                    <a:pt x="4899242" y="3942682"/>
                    <a:pt x="4885029" y="4034359"/>
                    <a:pt x="4869820" y="4125823"/>
                  </a:cubicBezTo>
                  <a:cubicBezTo>
                    <a:pt x="4868257" y="4135275"/>
                    <a:pt x="4867617" y="4144940"/>
                    <a:pt x="4866338" y="4156168"/>
                  </a:cubicBezTo>
                  <a:cubicBezTo>
                    <a:pt x="4906420" y="4161285"/>
                    <a:pt x="4944583" y="4164128"/>
                    <a:pt x="4981822" y="4171377"/>
                  </a:cubicBezTo>
                  <a:cubicBezTo>
                    <a:pt x="5018351" y="4178484"/>
                    <a:pt x="5055306" y="4186798"/>
                    <a:pt x="5089845" y="4200373"/>
                  </a:cubicBezTo>
                  <a:cubicBezTo>
                    <a:pt x="5134262" y="4217784"/>
                    <a:pt x="5165745" y="4251754"/>
                    <a:pt x="5178039" y="4298374"/>
                  </a:cubicBezTo>
                  <a:cubicBezTo>
                    <a:pt x="5192181" y="4352172"/>
                    <a:pt x="5202273" y="4407036"/>
                    <a:pt x="5215136" y="4466449"/>
                  </a:cubicBezTo>
                  <a:cubicBezTo>
                    <a:pt x="5079469" y="4471068"/>
                    <a:pt x="4951547" y="4475403"/>
                    <a:pt x="4821778" y="4479810"/>
                  </a:cubicBezTo>
                  <a:cubicBezTo>
                    <a:pt x="4821778" y="4451880"/>
                    <a:pt x="4823911" y="4426153"/>
                    <a:pt x="4821423" y="4400925"/>
                  </a:cubicBezTo>
                  <a:cubicBezTo>
                    <a:pt x="4812540" y="4312161"/>
                    <a:pt x="4801737" y="4223611"/>
                    <a:pt x="4792357" y="4134919"/>
                  </a:cubicBezTo>
                  <a:cubicBezTo>
                    <a:pt x="4781483" y="4032867"/>
                    <a:pt x="4772529" y="3930672"/>
                    <a:pt x="4760589" y="3828761"/>
                  </a:cubicBezTo>
                  <a:cubicBezTo>
                    <a:pt x="4742112" y="3671063"/>
                    <a:pt x="4722213" y="3513506"/>
                    <a:pt x="4702030" y="3356021"/>
                  </a:cubicBezTo>
                  <a:cubicBezTo>
                    <a:pt x="4695136" y="3302294"/>
                    <a:pt x="4674527" y="3253187"/>
                    <a:pt x="4647450" y="3206211"/>
                  </a:cubicBezTo>
                  <a:cubicBezTo>
                    <a:pt x="4593936" y="3113255"/>
                    <a:pt x="4544474" y="3018380"/>
                    <a:pt x="4528128" y="2910287"/>
                  </a:cubicBezTo>
                  <a:cubicBezTo>
                    <a:pt x="4525286" y="2891738"/>
                    <a:pt x="4520311" y="2873047"/>
                    <a:pt x="4521021" y="2854641"/>
                  </a:cubicBezTo>
                  <a:cubicBezTo>
                    <a:pt x="4523154" y="2802051"/>
                    <a:pt x="4496361" y="2758700"/>
                    <a:pt x="4478878" y="2712364"/>
                  </a:cubicBezTo>
                  <a:cubicBezTo>
                    <a:pt x="4477670" y="2709166"/>
                    <a:pt x="4475041" y="2706394"/>
                    <a:pt x="4472624" y="2703907"/>
                  </a:cubicBezTo>
                  <a:cubicBezTo>
                    <a:pt x="4471559" y="2702841"/>
                    <a:pt x="4469427" y="2702841"/>
                    <a:pt x="4463954" y="2701135"/>
                  </a:cubicBezTo>
                  <a:cubicBezTo>
                    <a:pt x="4462675" y="2708811"/>
                    <a:pt x="4460756" y="2715918"/>
                    <a:pt x="4460401" y="2723095"/>
                  </a:cubicBezTo>
                  <a:cubicBezTo>
                    <a:pt x="4452157" y="2885555"/>
                    <a:pt x="4479802" y="3040766"/>
                    <a:pt x="4566860" y="3179916"/>
                  </a:cubicBezTo>
                  <a:cubicBezTo>
                    <a:pt x="4628546" y="3278558"/>
                    <a:pt x="4652069" y="3386154"/>
                    <a:pt x="4664151" y="3498938"/>
                  </a:cubicBezTo>
                  <a:cubicBezTo>
                    <a:pt x="4683837" y="3682575"/>
                    <a:pt x="4705228" y="3866071"/>
                    <a:pt x="4726122" y="4049567"/>
                  </a:cubicBezTo>
                  <a:cubicBezTo>
                    <a:pt x="4738274" y="4156808"/>
                    <a:pt x="4752061" y="4263907"/>
                    <a:pt x="4762295" y="4371361"/>
                  </a:cubicBezTo>
                  <a:cubicBezTo>
                    <a:pt x="4766204" y="4411940"/>
                    <a:pt x="4765067" y="4453515"/>
                    <a:pt x="4761158" y="4494094"/>
                  </a:cubicBezTo>
                  <a:cubicBezTo>
                    <a:pt x="4754691" y="4561821"/>
                    <a:pt x="4721218" y="4614979"/>
                    <a:pt x="4664151" y="4652716"/>
                  </a:cubicBezTo>
                  <a:cubicBezTo>
                    <a:pt x="4653420" y="4652716"/>
                    <a:pt x="4642760" y="4652716"/>
                    <a:pt x="4632029" y="4652716"/>
                  </a:cubicBezTo>
                  <a:cubicBezTo>
                    <a:pt x="4611135" y="4635305"/>
                    <a:pt x="4588678" y="4620878"/>
                    <a:pt x="4559966" y="4629193"/>
                  </a:cubicBezTo>
                  <a:cubicBezTo>
                    <a:pt x="4537225" y="4635802"/>
                    <a:pt x="4515123" y="4644757"/>
                    <a:pt x="4492808" y="4652716"/>
                  </a:cubicBezTo>
                  <a:cubicBezTo>
                    <a:pt x="4469569" y="4652716"/>
                    <a:pt x="4446401" y="4652716"/>
                    <a:pt x="4423162" y="4652716"/>
                  </a:cubicBezTo>
                  <a:cubicBezTo>
                    <a:pt x="4408664" y="4644970"/>
                    <a:pt x="4394664" y="4632107"/>
                    <a:pt x="4379526" y="4630401"/>
                  </a:cubicBezTo>
                  <a:cubicBezTo>
                    <a:pt x="4345272" y="4626563"/>
                    <a:pt x="4330916" y="4617965"/>
                    <a:pt x="4327860" y="4583284"/>
                  </a:cubicBezTo>
                  <a:cubicBezTo>
                    <a:pt x="4325373" y="4555496"/>
                    <a:pt x="4327363" y="4527354"/>
                    <a:pt x="4327363" y="4497576"/>
                  </a:cubicBezTo>
                  <a:cubicBezTo>
                    <a:pt x="4064413" y="4506389"/>
                    <a:pt x="3800185" y="4515201"/>
                    <a:pt x="3533753" y="4524084"/>
                  </a:cubicBezTo>
                  <a:cubicBezTo>
                    <a:pt x="3539652" y="4485140"/>
                    <a:pt x="3548607" y="4450885"/>
                    <a:pt x="3549175" y="4416488"/>
                  </a:cubicBezTo>
                  <a:cubicBezTo>
                    <a:pt x="3550170" y="4354447"/>
                    <a:pt x="3573693" y="4306476"/>
                    <a:pt x="3625715" y="4273430"/>
                  </a:cubicBezTo>
                  <a:cubicBezTo>
                    <a:pt x="3662456" y="4250120"/>
                    <a:pt x="3664518" y="4220343"/>
                    <a:pt x="3655776" y="4180118"/>
                  </a:cubicBezTo>
                  <a:cubicBezTo>
                    <a:pt x="3609938" y="3969190"/>
                    <a:pt x="3611146" y="3760608"/>
                    <a:pt x="3692802" y="3556573"/>
                  </a:cubicBezTo>
                  <a:cubicBezTo>
                    <a:pt x="3723646" y="3479536"/>
                    <a:pt x="3747808" y="3400154"/>
                    <a:pt x="3754702" y="3316508"/>
                  </a:cubicBezTo>
                  <a:cubicBezTo>
                    <a:pt x="3757687" y="3280121"/>
                    <a:pt x="3750864" y="3267045"/>
                    <a:pt x="3712914" y="3250912"/>
                  </a:cubicBezTo>
                  <a:cubicBezTo>
                    <a:pt x="3710285" y="3264273"/>
                    <a:pt x="3707869" y="3277136"/>
                    <a:pt x="3705239" y="3290071"/>
                  </a:cubicBezTo>
                  <a:cubicBezTo>
                    <a:pt x="3690741" y="3360712"/>
                    <a:pt x="3681432" y="3432845"/>
                    <a:pt x="3660751" y="3501567"/>
                  </a:cubicBezTo>
                  <a:cubicBezTo>
                    <a:pt x="3596506" y="3714840"/>
                    <a:pt x="3528708" y="3927118"/>
                    <a:pt x="3460483" y="4139254"/>
                  </a:cubicBezTo>
                  <a:cubicBezTo>
                    <a:pt x="3433549" y="4223114"/>
                    <a:pt x="3405122" y="4306831"/>
                    <a:pt x="3371365" y="4388061"/>
                  </a:cubicBezTo>
                  <a:cubicBezTo>
                    <a:pt x="3346207" y="4448397"/>
                    <a:pt x="3297881" y="4489688"/>
                    <a:pt x="3231930" y="4502196"/>
                  </a:cubicBezTo>
                  <a:cubicBezTo>
                    <a:pt x="3200306" y="4508236"/>
                    <a:pt x="3166691" y="4502693"/>
                    <a:pt x="3134497" y="4506602"/>
                  </a:cubicBezTo>
                  <a:cubicBezTo>
                    <a:pt x="3083186" y="4512856"/>
                    <a:pt x="3035429" y="4498145"/>
                    <a:pt x="2987317" y="4485708"/>
                  </a:cubicBezTo>
                  <a:cubicBezTo>
                    <a:pt x="2952209" y="4476611"/>
                    <a:pt x="2915752" y="4431483"/>
                    <a:pt x="2914757" y="4400285"/>
                  </a:cubicBezTo>
                  <a:cubicBezTo>
                    <a:pt x="2913620" y="4365533"/>
                    <a:pt x="2935793" y="4339309"/>
                    <a:pt x="2980565" y="4322466"/>
                  </a:cubicBezTo>
                  <a:cubicBezTo>
                    <a:pt x="3004728" y="4313369"/>
                    <a:pt x="3028678" y="4303562"/>
                    <a:pt x="3053196" y="4295461"/>
                  </a:cubicBezTo>
                  <a:cubicBezTo>
                    <a:pt x="3091359" y="4282882"/>
                    <a:pt x="3114243" y="4257582"/>
                    <a:pt x="3123553" y="4218566"/>
                  </a:cubicBezTo>
                  <a:cubicBezTo>
                    <a:pt x="3148924" y="4111965"/>
                    <a:pt x="3180762" y="4006572"/>
                    <a:pt x="3199026" y="3898763"/>
                  </a:cubicBezTo>
                  <a:cubicBezTo>
                    <a:pt x="3225606" y="3741988"/>
                    <a:pt x="3225534" y="3584503"/>
                    <a:pt x="3178914" y="3429718"/>
                  </a:cubicBezTo>
                  <a:cubicBezTo>
                    <a:pt x="3128314" y="3261715"/>
                    <a:pt x="3078425" y="3093427"/>
                    <a:pt x="3029317" y="2924998"/>
                  </a:cubicBezTo>
                  <a:cubicBezTo>
                    <a:pt x="3015033" y="2875890"/>
                    <a:pt x="3013185" y="2873261"/>
                    <a:pt x="2963296" y="2885129"/>
                  </a:cubicBezTo>
                  <a:cubicBezTo>
                    <a:pt x="2961590" y="2885555"/>
                    <a:pt x="2959885" y="2886266"/>
                    <a:pt x="2958179" y="2886692"/>
                  </a:cubicBezTo>
                  <a:cubicBezTo>
                    <a:pt x="2779516" y="2932460"/>
                    <a:pt x="2600852" y="2977943"/>
                    <a:pt x="2422331" y="3024350"/>
                  </a:cubicBezTo>
                  <a:cubicBezTo>
                    <a:pt x="2412239" y="3026979"/>
                    <a:pt x="2399945" y="3034086"/>
                    <a:pt x="2395254" y="3042756"/>
                  </a:cubicBezTo>
                  <a:cubicBezTo>
                    <a:pt x="2367325" y="3094351"/>
                    <a:pt x="2338045" y="3144098"/>
                    <a:pt x="2283537" y="3166555"/>
                  </a:cubicBezTo>
                  <a:cubicBezTo>
                    <a:pt x="2293131" y="3191855"/>
                    <a:pt x="2305212" y="3213531"/>
                    <a:pt x="2309050" y="3236557"/>
                  </a:cubicBezTo>
                  <a:cubicBezTo>
                    <a:pt x="2315019" y="3272446"/>
                    <a:pt x="2318288" y="3309330"/>
                    <a:pt x="2317720" y="3345716"/>
                  </a:cubicBezTo>
                  <a:cubicBezTo>
                    <a:pt x="2315446" y="3485861"/>
                    <a:pt x="2310755" y="3626006"/>
                    <a:pt x="2307628" y="3766151"/>
                  </a:cubicBezTo>
                  <a:cubicBezTo>
                    <a:pt x="2303720" y="3945596"/>
                    <a:pt x="2300735" y="4125041"/>
                    <a:pt x="2296826" y="4304486"/>
                  </a:cubicBezTo>
                  <a:cubicBezTo>
                    <a:pt x="2295831" y="4349756"/>
                    <a:pt x="2284176" y="4392610"/>
                    <a:pt x="2246653" y="4421179"/>
                  </a:cubicBezTo>
                  <a:cubicBezTo>
                    <a:pt x="2151991" y="4493170"/>
                    <a:pt x="2045958" y="4528491"/>
                    <a:pt x="1926139" y="4509657"/>
                  </a:cubicBezTo>
                  <a:cubicBezTo>
                    <a:pt x="1903610" y="4506104"/>
                    <a:pt x="1880869" y="4498856"/>
                    <a:pt x="1860473" y="4488764"/>
                  </a:cubicBezTo>
                  <a:cubicBezTo>
                    <a:pt x="1831264" y="4474337"/>
                    <a:pt x="1824939" y="4451240"/>
                    <a:pt x="1837305" y="4421392"/>
                  </a:cubicBezTo>
                  <a:cubicBezTo>
                    <a:pt x="1844127" y="4404904"/>
                    <a:pt x="1853295" y="4389128"/>
                    <a:pt x="1857559" y="4372000"/>
                  </a:cubicBezTo>
                  <a:cubicBezTo>
                    <a:pt x="1866655" y="4335827"/>
                    <a:pt x="1889113" y="4310669"/>
                    <a:pt x="1918464" y="4290344"/>
                  </a:cubicBezTo>
                  <a:cubicBezTo>
                    <a:pt x="1935306" y="4278689"/>
                    <a:pt x="1952221" y="4266820"/>
                    <a:pt x="1970058" y="4256871"/>
                  </a:cubicBezTo>
                  <a:cubicBezTo>
                    <a:pt x="2031034" y="4223043"/>
                    <a:pt x="2051715" y="4169955"/>
                    <a:pt x="2036791" y="4105142"/>
                  </a:cubicBezTo>
                  <a:cubicBezTo>
                    <a:pt x="1995074" y="3923636"/>
                    <a:pt x="1950870" y="3742770"/>
                    <a:pt x="1907022" y="3561761"/>
                  </a:cubicBezTo>
                  <a:cubicBezTo>
                    <a:pt x="1903468" y="3547121"/>
                    <a:pt x="1895509" y="3533619"/>
                    <a:pt x="1888189" y="3516065"/>
                  </a:cubicBezTo>
                  <a:cubicBezTo>
                    <a:pt x="1881864" y="3526725"/>
                    <a:pt x="1877884" y="3532623"/>
                    <a:pt x="1874686" y="3538877"/>
                  </a:cubicBezTo>
                  <a:cubicBezTo>
                    <a:pt x="1769862" y="3744973"/>
                    <a:pt x="1673281" y="3954408"/>
                    <a:pt x="1611737" y="4178413"/>
                  </a:cubicBezTo>
                  <a:cubicBezTo>
                    <a:pt x="1580112" y="4293542"/>
                    <a:pt x="1536050" y="4403412"/>
                    <a:pt x="1463419" y="4499424"/>
                  </a:cubicBezTo>
                  <a:cubicBezTo>
                    <a:pt x="1444231" y="4524795"/>
                    <a:pt x="1421774" y="4548532"/>
                    <a:pt x="1397469" y="4569070"/>
                  </a:cubicBezTo>
                  <a:cubicBezTo>
                    <a:pt x="1370676" y="4591669"/>
                    <a:pt x="1353194" y="4590177"/>
                    <a:pt x="1326259" y="4567506"/>
                  </a:cubicBezTo>
                  <a:cubicBezTo>
                    <a:pt x="1314036" y="4557202"/>
                    <a:pt x="1304797" y="4556917"/>
                    <a:pt x="1290868" y="4563456"/>
                  </a:cubicBezTo>
                  <a:cubicBezTo>
                    <a:pt x="1232095" y="4590959"/>
                    <a:pt x="1172612" y="4611568"/>
                    <a:pt x="1110925" y="4570207"/>
                  </a:cubicBezTo>
                  <a:cubicBezTo>
                    <a:pt x="1106163" y="4567009"/>
                    <a:pt x="1098915" y="4567791"/>
                    <a:pt x="1092803" y="4566511"/>
                  </a:cubicBezTo>
                  <a:cubicBezTo>
                    <a:pt x="1060538" y="4559547"/>
                    <a:pt x="1043837" y="4537445"/>
                    <a:pt x="1046538" y="4504754"/>
                  </a:cubicBezTo>
                  <a:cubicBezTo>
                    <a:pt x="1049310" y="4470570"/>
                    <a:pt x="1061960" y="4440154"/>
                    <a:pt x="1086620" y="4416488"/>
                  </a:cubicBezTo>
                  <a:cubicBezTo>
                    <a:pt x="1114265" y="4389980"/>
                    <a:pt x="1142408" y="4363401"/>
                    <a:pt x="1173180" y="4340944"/>
                  </a:cubicBezTo>
                  <a:cubicBezTo>
                    <a:pt x="1223709" y="4304060"/>
                    <a:pt x="1256826" y="4256516"/>
                    <a:pt x="1273598" y="4196819"/>
                  </a:cubicBezTo>
                  <a:cubicBezTo>
                    <a:pt x="1283050" y="4163346"/>
                    <a:pt x="1294918" y="4130371"/>
                    <a:pt x="1301243" y="4096330"/>
                  </a:cubicBezTo>
                  <a:cubicBezTo>
                    <a:pt x="1321284" y="3988521"/>
                    <a:pt x="1338483" y="3880214"/>
                    <a:pt x="1358239" y="3772334"/>
                  </a:cubicBezTo>
                  <a:cubicBezTo>
                    <a:pt x="1404931" y="3517060"/>
                    <a:pt x="1431865" y="3260151"/>
                    <a:pt x="1425540" y="3000187"/>
                  </a:cubicBezTo>
                  <a:cubicBezTo>
                    <a:pt x="1424403" y="2954420"/>
                    <a:pt x="1411043" y="2919312"/>
                    <a:pt x="1375296" y="2888256"/>
                  </a:cubicBezTo>
                  <a:cubicBezTo>
                    <a:pt x="1265141" y="2792599"/>
                    <a:pt x="1179576" y="2677967"/>
                    <a:pt x="1130397" y="2539386"/>
                  </a:cubicBezTo>
                  <a:cubicBezTo>
                    <a:pt x="1080650" y="2399383"/>
                    <a:pt x="1069066" y="2252132"/>
                    <a:pt x="1054711" y="2105591"/>
                  </a:cubicBezTo>
                  <a:cubicBezTo>
                    <a:pt x="1052863" y="2086687"/>
                    <a:pt x="1052579" y="2069915"/>
                    <a:pt x="1074041" y="2061245"/>
                  </a:cubicBezTo>
                  <a:cubicBezTo>
                    <a:pt x="1077594" y="2059824"/>
                    <a:pt x="1081787" y="2052503"/>
                    <a:pt x="1081077" y="2048879"/>
                  </a:cubicBezTo>
                  <a:cubicBezTo>
                    <a:pt x="1072549" y="2007376"/>
                    <a:pt x="1063168" y="1966086"/>
                    <a:pt x="1053574" y="1922877"/>
                  </a:cubicBezTo>
                  <a:cubicBezTo>
                    <a:pt x="1018751" y="1932969"/>
                    <a:pt x="1001481" y="1913638"/>
                    <a:pt x="985491" y="1892034"/>
                  </a:cubicBezTo>
                  <a:cubicBezTo>
                    <a:pt x="935389" y="1824377"/>
                    <a:pt x="935318" y="1779179"/>
                    <a:pt x="983643" y="1711594"/>
                  </a:cubicBezTo>
                  <a:cubicBezTo>
                    <a:pt x="987623" y="1706050"/>
                    <a:pt x="987268" y="1695035"/>
                    <a:pt x="984994" y="1687715"/>
                  </a:cubicBezTo>
                  <a:cubicBezTo>
                    <a:pt x="975115" y="1655308"/>
                    <a:pt x="963887" y="1623328"/>
                    <a:pt x="953084" y="1591277"/>
                  </a:cubicBezTo>
                  <a:cubicBezTo>
                    <a:pt x="903408" y="1444380"/>
                    <a:pt x="858920" y="1295281"/>
                    <a:pt x="769304" y="1165512"/>
                  </a:cubicBezTo>
                  <a:cubicBezTo>
                    <a:pt x="758431" y="1149735"/>
                    <a:pt x="746847" y="1140141"/>
                    <a:pt x="727872" y="1136090"/>
                  </a:cubicBezTo>
                  <a:cubicBezTo>
                    <a:pt x="631149" y="1115338"/>
                    <a:pt x="534427" y="1094800"/>
                    <a:pt x="438272" y="1071632"/>
                  </a:cubicBezTo>
                  <a:cubicBezTo>
                    <a:pt x="359388" y="1052657"/>
                    <a:pt x="281143" y="1030555"/>
                    <a:pt x="211639" y="986351"/>
                  </a:cubicBezTo>
                  <a:cubicBezTo>
                    <a:pt x="169211" y="959417"/>
                    <a:pt x="138581" y="924167"/>
                    <a:pt x="132470" y="871577"/>
                  </a:cubicBezTo>
                  <a:cubicBezTo>
                    <a:pt x="131546" y="863476"/>
                    <a:pt x="127211" y="853739"/>
                    <a:pt x="121170" y="848480"/>
                  </a:cubicBezTo>
                  <a:cubicBezTo>
                    <a:pt x="84783" y="816571"/>
                    <a:pt x="72915" y="774499"/>
                    <a:pt x="70143" y="728803"/>
                  </a:cubicBezTo>
                  <a:cubicBezTo>
                    <a:pt x="68580" y="703005"/>
                    <a:pt x="69504" y="677066"/>
                    <a:pt x="68225" y="651197"/>
                  </a:cubicBezTo>
                  <a:cubicBezTo>
                    <a:pt x="67798" y="643025"/>
                    <a:pt x="66590" y="631583"/>
                    <a:pt x="61260" y="627461"/>
                  </a:cubicBezTo>
                  <a:cubicBezTo>
                    <a:pt x="31980" y="605075"/>
                    <a:pt x="13005" y="576008"/>
                    <a:pt x="142" y="542180"/>
                  </a:cubicBezTo>
                  <a:cubicBezTo>
                    <a:pt x="0" y="517306"/>
                    <a:pt x="0" y="492362"/>
                    <a:pt x="0" y="467346"/>
                  </a:cubicBezTo>
                  <a:close/>
                </a:path>
              </a:pathLst>
            </a:custGeom>
            <a:grpFill/>
            <a:ln w="71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C5E6189-EDDD-4E5D-AF52-F8639FDC05D1}"/>
                </a:ext>
              </a:extLst>
            </p:cNvPr>
            <p:cNvSpPr/>
            <p:nvPr/>
          </p:nvSpPr>
          <p:spPr>
            <a:xfrm>
              <a:off x="10516546" y="6713412"/>
              <a:ext cx="65886" cy="12277"/>
            </a:xfrm>
            <a:custGeom>
              <a:avLst/>
              <a:gdLst>
                <a:gd name="connsiteX0" fmla="*/ 0 w 139221"/>
                <a:gd name="connsiteY0" fmla="*/ 25941 h 25941"/>
                <a:gd name="connsiteX1" fmla="*/ 67159 w 139221"/>
                <a:gd name="connsiteY1" fmla="*/ 2418 h 25941"/>
                <a:gd name="connsiteX2" fmla="*/ 139221 w 139221"/>
                <a:gd name="connsiteY2" fmla="*/ 25941 h 25941"/>
                <a:gd name="connsiteX3" fmla="*/ 0 w 139221"/>
                <a:gd name="connsiteY3" fmla="*/ 25941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221" h="25941">
                  <a:moveTo>
                    <a:pt x="0" y="25941"/>
                  </a:moveTo>
                  <a:cubicBezTo>
                    <a:pt x="22386" y="17982"/>
                    <a:pt x="44417" y="9027"/>
                    <a:pt x="67159" y="2418"/>
                  </a:cubicBezTo>
                  <a:cubicBezTo>
                    <a:pt x="95870" y="-5897"/>
                    <a:pt x="118256" y="8530"/>
                    <a:pt x="139221" y="25941"/>
                  </a:cubicBezTo>
                  <a:cubicBezTo>
                    <a:pt x="92814" y="25941"/>
                    <a:pt x="46407" y="25941"/>
                    <a:pt x="0" y="25941"/>
                  </a:cubicBezTo>
                  <a:close/>
                </a:path>
              </a:pathLst>
            </a:custGeom>
            <a:grpFill/>
            <a:ln w="71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98795C6-934D-4C65-9D5E-C15119732888}"/>
                </a:ext>
              </a:extLst>
            </p:cNvPr>
            <p:cNvSpPr/>
            <p:nvPr/>
          </p:nvSpPr>
          <p:spPr>
            <a:xfrm>
              <a:off x="10593848" y="4599910"/>
              <a:ext cx="865904" cy="2036641"/>
            </a:xfrm>
            <a:custGeom>
              <a:avLst/>
              <a:gdLst>
                <a:gd name="connsiteX0" fmla="*/ 1369935 w 1829701"/>
                <a:gd name="connsiteY0" fmla="*/ 0 h 4303531"/>
                <a:gd name="connsiteX1" fmla="*/ 1391824 w 1829701"/>
                <a:gd name="connsiteY1" fmla="*/ 178806 h 4303531"/>
                <a:gd name="connsiteX2" fmla="*/ 1374341 w 1829701"/>
                <a:gd name="connsiteY2" fmla="*/ 276097 h 4303531"/>
                <a:gd name="connsiteX3" fmla="*/ 1389337 w 1829701"/>
                <a:gd name="connsiteY3" fmla="*/ 315681 h 4303531"/>
                <a:gd name="connsiteX4" fmla="*/ 1529410 w 1829701"/>
                <a:gd name="connsiteY4" fmla="*/ 422851 h 4303531"/>
                <a:gd name="connsiteX5" fmla="*/ 1645535 w 1829701"/>
                <a:gd name="connsiteY5" fmla="*/ 602793 h 4303531"/>
                <a:gd name="connsiteX6" fmla="*/ 1689170 w 1829701"/>
                <a:gd name="connsiteY6" fmla="*/ 737608 h 4303531"/>
                <a:gd name="connsiteX7" fmla="*/ 1775730 w 1829701"/>
                <a:gd name="connsiteY7" fmla="*/ 888840 h 4303531"/>
                <a:gd name="connsiteX8" fmla="*/ 1798045 w 1829701"/>
                <a:gd name="connsiteY8" fmla="*/ 1105097 h 4303531"/>
                <a:gd name="connsiteX9" fmla="*/ 1760024 w 1829701"/>
                <a:gd name="connsiteY9" fmla="*/ 1159961 h 4303531"/>
                <a:gd name="connsiteX10" fmla="*/ 1594508 w 1829701"/>
                <a:gd name="connsiteY10" fmla="*/ 1234085 h 4303531"/>
                <a:gd name="connsiteX11" fmla="*/ 1358422 w 1829701"/>
                <a:gd name="connsiteY11" fmla="*/ 1250359 h 4303531"/>
                <a:gd name="connsiteX12" fmla="*/ 1290198 w 1829701"/>
                <a:gd name="connsiteY12" fmla="*/ 1284969 h 4303531"/>
                <a:gd name="connsiteX13" fmla="*/ 1252176 w 1829701"/>
                <a:gd name="connsiteY13" fmla="*/ 1371955 h 4303531"/>
                <a:gd name="connsiteX14" fmla="*/ 1327011 w 1829701"/>
                <a:gd name="connsiteY14" fmla="*/ 1847396 h 4303531"/>
                <a:gd name="connsiteX15" fmla="*/ 1362473 w 1829701"/>
                <a:gd name="connsiteY15" fmla="*/ 2136498 h 4303531"/>
                <a:gd name="connsiteX16" fmla="*/ 1298584 w 1829701"/>
                <a:gd name="connsiteY16" fmla="*/ 2360716 h 4303531"/>
                <a:gd name="connsiteX17" fmla="*/ 1192978 w 1829701"/>
                <a:gd name="connsiteY17" fmla="*/ 2528008 h 4303531"/>
                <a:gd name="connsiteX18" fmla="*/ 1052193 w 1829701"/>
                <a:gd name="connsiteY18" fmla="*/ 3039906 h 4303531"/>
                <a:gd name="connsiteX19" fmla="*/ 1046508 w 1829701"/>
                <a:gd name="connsiteY19" fmla="*/ 3240529 h 4303531"/>
                <a:gd name="connsiteX20" fmla="*/ 1035279 w 1829701"/>
                <a:gd name="connsiteY20" fmla="*/ 3883191 h 4303531"/>
                <a:gd name="connsiteX21" fmla="*/ 1045157 w 1829701"/>
                <a:gd name="connsiteY21" fmla="*/ 3970391 h 4303531"/>
                <a:gd name="connsiteX22" fmla="*/ 1140388 w 1829701"/>
                <a:gd name="connsiteY22" fmla="*/ 4081896 h 4303531"/>
                <a:gd name="connsiteX23" fmla="*/ 1278400 w 1829701"/>
                <a:gd name="connsiteY23" fmla="*/ 4132141 h 4303531"/>
                <a:gd name="connsiteX24" fmla="*/ 1371499 w 1829701"/>
                <a:gd name="connsiteY24" fmla="*/ 4254732 h 4303531"/>
                <a:gd name="connsiteX25" fmla="*/ 1368941 w 1829701"/>
                <a:gd name="connsiteY25" fmla="*/ 4303129 h 4303531"/>
                <a:gd name="connsiteX26" fmla="*/ 1278827 w 1829701"/>
                <a:gd name="connsiteY26" fmla="*/ 4302986 h 4303531"/>
                <a:gd name="connsiteX27" fmla="*/ 893784 w 1829701"/>
                <a:gd name="connsiteY27" fmla="*/ 4287352 h 4303531"/>
                <a:gd name="connsiteX28" fmla="*/ 863935 w 1829701"/>
                <a:gd name="connsiteY28" fmla="*/ 4260631 h 4303531"/>
                <a:gd name="connsiteX29" fmla="*/ 756908 w 1829701"/>
                <a:gd name="connsiteY29" fmla="*/ 3456858 h 4303531"/>
                <a:gd name="connsiteX30" fmla="*/ 666226 w 1829701"/>
                <a:gd name="connsiteY30" fmla="*/ 3047511 h 4303531"/>
                <a:gd name="connsiteX31" fmla="*/ 619393 w 1829701"/>
                <a:gd name="connsiteY31" fmla="*/ 2948869 h 4303531"/>
                <a:gd name="connsiteX32" fmla="*/ 501563 w 1829701"/>
                <a:gd name="connsiteY32" fmla="*/ 2924777 h 4303531"/>
                <a:gd name="connsiteX33" fmla="*/ 424953 w 1829701"/>
                <a:gd name="connsiteY33" fmla="*/ 3012261 h 4303531"/>
                <a:gd name="connsiteX34" fmla="*/ 406191 w 1829701"/>
                <a:gd name="connsiteY34" fmla="*/ 3046871 h 4303531"/>
                <a:gd name="connsiteX35" fmla="*/ 400648 w 1829701"/>
                <a:gd name="connsiteY35" fmla="*/ 3044952 h 4303531"/>
                <a:gd name="connsiteX36" fmla="*/ 190288 w 1829701"/>
                <a:gd name="connsiteY36" fmla="*/ 2539166 h 4303531"/>
                <a:gd name="connsiteX37" fmla="*/ 73240 w 1829701"/>
                <a:gd name="connsiteY37" fmla="*/ 2081066 h 4303531"/>
                <a:gd name="connsiteX38" fmla="*/ 2528 w 1829701"/>
                <a:gd name="connsiteY38" fmla="*/ 1828848 h 4303531"/>
                <a:gd name="connsiteX39" fmla="*/ 16031 w 1829701"/>
                <a:gd name="connsiteY39" fmla="*/ 1792745 h 4303531"/>
                <a:gd name="connsiteX40" fmla="*/ 225822 w 1829701"/>
                <a:gd name="connsiteY40" fmla="*/ 1541806 h 4303531"/>
                <a:gd name="connsiteX41" fmla="*/ 289356 w 1829701"/>
                <a:gd name="connsiteY41" fmla="*/ 1380057 h 4303531"/>
                <a:gd name="connsiteX42" fmla="*/ 473136 w 1829701"/>
                <a:gd name="connsiteY42" fmla="*/ 1126986 h 4303531"/>
                <a:gd name="connsiteX43" fmla="*/ 583006 w 1829701"/>
                <a:gd name="connsiteY43" fmla="*/ 952942 h 4303531"/>
                <a:gd name="connsiteX44" fmla="*/ 732177 w 1829701"/>
                <a:gd name="connsiteY44" fmla="*/ 575504 h 4303531"/>
                <a:gd name="connsiteX45" fmla="*/ 964709 w 1829701"/>
                <a:gd name="connsiteY45" fmla="*/ 338636 h 4303531"/>
                <a:gd name="connsiteX46" fmla="*/ 1010832 w 1829701"/>
                <a:gd name="connsiteY46" fmla="*/ 302818 h 4303531"/>
                <a:gd name="connsiteX47" fmla="*/ 1249689 w 1829701"/>
                <a:gd name="connsiteY47" fmla="*/ 76469 h 4303531"/>
                <a:gd name="connsiteX48" fmla="*/ 1369935 w 1829701"/>
                <a:gd name="connsiteY48" fmla="*/ 0 h 430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29701" h="4303531">
                  <a:moveTo>
                    <a:pt x="1369935" y="0"/>
                  </a:moveTo>
                  <a:cubicBezTo>
                    <a:pt x="1394027" y="63321"/>
                    <a:pt x="1398220" y="120743"/>
                    <a:pt x="1391824" y="178806"/>
                  </a:cubicBezTo>
                  <a:cubicBezTo>
                    <a:pt x="1388271" y="211497"/>
                    <a:pt x="1381306" y="243903"/>
                    <a:pt x="1374341" y="276097"/>
                  </a:cubicBezTo>
                  <a:cubicBezTo>
                    <a:pt x="1370504" y="293579"/>
                    <a:pt x="1372991" y="304026"/>
                    <a:pt x="1389337" y="315681"/>
                  </a:cubicBezTo>
                  <a:cubicBezTo>
                    <a:pt x="1437307" y="349580"/>
                    <a:pt x="1484283" y="385256"/>
                    <a:pt x="1529410" y="422851"/>
                  </a:cubicBezTo>
                  <a:cubicBezTo>
                    <a:pt x="1586478" y="470395"/>
                    <a:pt x="1621798" y="533218"/>
                    <a:pt x="1645535" y="602793"/>
                  </a:cubicBezTo>
                  <a:cubicBezTo>
                    <a:pt x="1660814" y="647495"/>
                    <a:pt x="1676804" y="692054"/>
                    <a:pt x="1689170" y="737608"/>
                  </a:cubicBezTo>
                  <a:cubicBezTo>
                    <a:pt x="1705018" y="795954"/>
                    <a:pt x="1732947" y="846768"/>
                    <a:pt x="1775730" y="888840"/>
                  </a:cubicBezTo>
                  <a:cubicBezTo>
                    <a:pt x="1848290" y="960120"/>
                    <a:pt x="1839264" y="1026213"/>
                    <a:pt x="1798045" y="1105097"/>
                  </a:cubicBezTo>
                  <a:cubicBezTo>
                    <a:pt x="1787811" y="1124641"/>
                    <a:pt x="1773669" y="1142337"/>
                    <a:pt x="1760024" y="1159961"/>
                  </a:cubicBezTo>
                  <a:cubicBezTo>
                    <a:pt x="1718236" y="1214115"/>
                    <a:pt x="1668276" y="1244105"/>
                    <a:pt x="1594508" y="1234085"/>
                  </a:cubicBezTo>
                  <a:cubicBezTo>
                    <a:pt x="1515766" y="1223425"/>
                    <a:pt x="1435672" y="1228399"/>
                    <a:pt x="1358422" y="1250359"/>
                  </a:cubicBezTo>
                  <a:cubicBezTo>
                    <a:pt x="1334260" y="1257253"/>
                    <a:pt x="1310807" y="1270329"/>
                    <a:pt x="1290198" y="1284969"/>
                  </a:cubicBezTo>
                  <a:cubicBezTo>
                    <a:pt x="1261273" y="1305508"/>
                    <a:pt x="1250116" y="1332513"/>
                    <a:pt x="1252176" y="1371955"/>
                  </a:cubicBezTo>
                  <a:cubicBezTo>
                    <a:pt x="1260776" y="1533278"/>
                    <a:pt x="1302848" y="1688845"/>
                    <a:pt x="1327011" y="1847396"/>
                  </a:cubicBezTo>
                  <a:cubicBezTo>
                    <a:pt x="1341650" y="1943337"/>
                    <a:pt x="1354230" y="2039775"/>
                    <a:pt x="1362473" y="2136498"/>
                  </a:cubicBezTo>
                  <a:cubicBezTo>
                    <a:pt x="1369438" y="2217941"/>
                    <a:pt x="1346909" y="2292846"/>
                    <a:pt x="1298584" y="2360716"/>
                  </a:cubicBezTo>
                  <a:cubicBezTo>
                    <a:pt x="1260421" y="2414442"/>
                    <a:pt x="1224887" y="2470444"/>
                    <a:pt x="1192978" y="2528008"/>
                  </a:cubicBezTo>
                  <a:cubicBezTo>
                    <a:pt x="1104854" y="2686915"/>
                    <a:pt x="1068254" y="2861030"/>
                    <a:pt x="1052193" y="3039906"/>
                  </a:cubicBezTo>
                  <a:cubicBezTo>
                    <a:pt x="1046223" y="3106425"/>
                    <a:pt x="1047787" y="3173655"/>
                    <a:pt x="1046508" y="3240529"/>
                  </a:cubicBezTo>
                  <a:cubicBezTo>
                    <a:pt x="1042457" y="3454726"/>
                    <a:pt x="1038264" y="3668924"/>
                    <a:pt x="1035279" y="3883191"/>
                  </a:cubicBezTo>
                  <a:cubicBezTo>
                    <a:pt x="1034853" y="3912258"/>
                    <a:pt x="1038335" y="3942107"/>
                    <a:pt x="1045157" y="3970391"/>
                  </a:cubicBezTo>
                  <a:cubicBezTo>
                    <a:pt x="1057807" y="4022768"/>
                    <a:pt x="1089717" y="4061642"/>
                    <a:pt x="1140388" y="4081896"/>
                  </a:cubicBezTo>
                  <a:cubicBezTo>
                    <a:pt x="1185871" y="4100018"/>
                    <a:pt x="1231994" y="4116648"/>
                    <a:pt x="1278400" y="4132141"/>
                  </a:cubicBezTo>
                  <a:cubicBezTo>
                    <a:pt x="1345417" y="4154598"/>
                    <a:pt x="1368941" y="4184091"/>
                    <a:pt x="1371499" y="4254732"/>
                  </a:cubicBezTo>
                  <a:cubicBezTo>
                    <a:pt x="1372067" y="4270509"/>
                    <a:pt x="1369935" y="4286428"/>
                    <a:pt x="1368941" y="4303129"/>
                  </a:cubicBezTo>
                  <a:cubicBezTo>
                    <a:pt x="1337315" y="4303129"/>
                    <a:pt x="1308036" y="4304124"/>
                    <a:pt x="1278827" y="4302986"/>
                  </a:cubicBezTo>
                  <a:cubicBezTo>
                    <a:pt x="1150479" y="4298012"/>
                    <a:pt x="1022131" y="4292185"/>
                    <a:pt x="893784" y="4287352"/>
                  </a:cubicBezTo>
                  <a:cubicBezTo>
                    <a:pt x="874738" y="4286641"/>
                    <a:pt x="866707" y="4282164"/>
                    <a:pt x="863935" y="4260631"/>
                  </a:cubicBezTo>
                  <a:cubicBezTo>
                    <a:pt x="829255" y="3992564"/>
                    <a:pt x="794716" y="3724498"/>
                    <a:pt x="756908" y="3456858"/>
                  </a:cubicBezTo>
                  <a:cubicBezTo>
                    <a:pt x="737364" y="3318277"/>
                    <a:pt x="712775" y="3180193"/>
                    <a:pt x="666226" y="3047511"/>
                  </a:cubicBezTo>
                  <a:cubicBezTo>
                    <a:pt x="654216" y="3013327"/>
                    <a:pt x="638439" y="2979641"/>
                    <a:pt x="619393" y="2948869"/>
                  </a:cubicBezTo>
                  <a:cubicBezTo>
                    <a:pt x="589118" y="2899761"/>
                    <a:pt x="547330" y="2889670"/>
                    <a:pt x="501563" y="2924777"/>
                  </a:cubicBezTo>
                  <a:cubicBezTo>
                    <a:pt x="471359" y="2947945"/>
                    <a:pt x="449471" y="2982057"/>
                    <a:pt x="424953" y="3012261"/>
                  </a:cubicBezTo>
                  <a:cubicBezTo>
                    <a:pt x="416780" y="3022352"/>
                    <a:pt x="412231" y="3035358"/>
                    <a:pt x="406191" y="3046871"/>
                  </a:cubicBezTo>
                  <a:cubicBezTo>
                    <a:pt x="403490" y="3045947"/>
                    <a:pt x="401003" y="3045876"/>
                    <a:pt x="400648" y="3044952"/>
                  </a:cubicBezTo>
                  <a:cubicBezTo>
                    <a:pt x="329509" y="2876736"/>
                    <a:pt x="249630" y="2711504"/>
                    <a:pt x="190288" y="2539166"/>
                  </a:cubicBezTo>
                  <a:cubicBezTo>
                    <a:pt x="139191" y="2390635"/>
                    <a:pt x="112398" y="2233789"/>
                    <a:pt x="73240" y="2081066"/>
                  </a:cubicBezTo>
                  <a:cubicBezTo>
                    <a:pt x="51564" y="1996495"/>
                    <a:pt x="27117" y="1912636"/>
                    <a:pt x="2528" y="1828848"/>
                  </a:cubicBezTo>
                  <a:cubicBezTo>
                    <a:pt x="-2589" y="1811294"/>
                    <a:pt x="-812" y="1802197"/>
                    <a:pt x="16031" y="1792745"/>
                  </a:cubicBezTo>
                  <a:cubicBezTo>
                    <a:pt x="117515" y="1735820"/>
                    <a:pt x="186166" y="1651179"/>
                    <a:pt x="225822" y="1541806"/>
                  </a:cubicBezTo>
                  <a:cubicBezTo>
                    <a:pt x="245579" y="1487369"/>
                    <a:pt x="269102" y="1434353"/>
                    <a:pt x="289356" y="1380057"/>
                  </a:cubicBezTo>
                  <a:cubicBezTo>
                    <a:pt x="327235" y="1278573"/>
                    <a:pt x="393399" y="1196774"/>
                    <a:pt x="473136" y="1126986"/>
                  </a:cubicBezTo>
                  <a:cubicBezTo>
                    <a:pt x="528284" y="1078732"/>
                    <a:pt x="559412" y="1021593"/>
                    <a:pt x="583006" y="952942"/>
                  </a:cubicBezTo>
                  <a:cubicBezTo>
                    <a:pt x="626855" y="825092"/>
                    <a:pt x="677171" y="699018"/>
                    <a:pt x="732177" y="575504"/>
                  </a:cubicBezTo>
                  <a:cubicBezTo>
                    <a:pt x="779437" y="469471"/>
                    <a:pt x="864718" y="395774"/>
                    <a:pt x="964709" y="338636"/>
                  </a:cubicBezTo>
                  <a:cubicBezTo>
                    <a:pt x="981481" y="329113"/>
                    <a:pt x="996760" y="316179"/>
                    <a:pt x="1010832" y="302818"/>
                  </a:cubicBezTo>
                  <a:cubicBezTo>
                    <a:pt x="1090498" y="227344"/>
                    <a:pt x="1167748" y="149313"/>
                    <a:pt x="1249689" y="76469"/>
                  </a:cubicBezTo>
                  <a:cubicBezTo>
                    <a:pt x="1283589" y="46336"/>
                    <a:pt x="1326939" y="26792"/>
                    <a:pt x="1369935" y="0"/>
                  </a:cubicBezTo>
                  <a:close/>
                </a:path>
              </a:pathLst>
            </a:custGeom>
            <a:grpFill/>
            <a:ln w="71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2F86D4A-EBA8-424B-B034-BC02C5DF13D8}"/>
              </a:ext>
            </a:extLst>
          </p:cNvPr>
          <p:cNvSpPr/>
          <p:nvPr/>
        </p:nvSpPr>
        <p:spPr>
          <a:xfrm>
            <a:off x="2300533" y="2922698"/>
            <a:ext cx="528525" cy="980993"/>
          </a:xfrm>
          <a:custGeom>
            <a:avLst/>
            <a:gdLst>
              <a:gd name="connsiteX0" fmla="*/ 1463679 w 1723244"/>
              <a:gd name="connsiteY0" fmla="*/ 3198506 h 3198505"/>
              <a:gd name="connsiteX1" fmla="*/ 1365363 w 1723244"/>
              <a:gd name="connsiteY1" fmla="*/ 3085555 h 3198505"/>
              <a:gd name="connsiteX2" fmla="*/ 820303 w 1723244"/>
              <a:gd name="connsiteY2" fmla="*/ 2906126 h 3198505"/>
              <a:gd name="connsiteX3" fmla="*/ 395123 w 1723244"/>
              <a:gd name="connsiteY3" fmla="*/ 2988018 h 3198505"/>
              <a:gd name="connsiteX4" fmla="*/ 197868 w 1723244"/>
              <a:gd name="connsiteY4" fmla="*/ 2956335 h 3198505"/>
              <a:gd name="connsiteX5" fmla="*/ 15014 w 1723244"/>
              <a:gd name="connsiteY5" fmla="*/ 2623399 h 3198505"/>
              <a:gd name="connsiteX6" fmla="*/ 49031 w 1723244"/>
              <a:gd name="connsiteY6" fmla="*/ 2416881 h 3198505"/>
              <a:gd name="connsiteX7" fmla="*/ 52145 w 1723244"/>
              <a:gd name="connsiteY7" fmla="*/ 2327050 h 3198505"/>
              <a:gd name="connsiteX8" fmla="*/ 25678 w 1723244"/>
              <a:gd name="connsiteY8" fmla="*/ 1550562 h 3198505"/>
              <a:gd name="connsiteX9" fmla="*/ 409368 w 1723244"/>
              <a:gd name="connsiteY9" fmla="*/ 913492 h 3198505"/>
              <a:gd name="connsiteX10" fmla="*/ 829722 w 1723244"/>
              <a:gd name="connsiteY10" fmla="*/ 762087 h 3198505"/>
              <a:gd name="connsiteX11" fmla="*/ 880476 w 1723244"/>
              <a:gd name="connsiteY11" fmla="*/ 754536 h 3198505"/>
              <a:gd name="connsiteX12" fmla="*/ 881255 w 1723244"/>
              <a:gd name="connsiteY12" fmla="*/ 499132 h 3198505"/>
              <a:gd name="connsiteX13" fmla="*/ 930685 w 1723244"/>
              <a:gd name="connsiteY13" fmla="*/ 358391 h 3198505"/>
              <a:gd name="connsiteX14" fmla="*/ 937535 w 1723244"/>
              <a:gd name="connsiteY14" fmla="*/ 322894 h 3198505"/>
              <a:gd name="connsiteX15" fmla="*/ 960032 w 1723244"/>
              <a:gd name="connsiteY15" fmla="*/ 123771 h 3198505"/>
              <a:gd name="connsiteX16" fmla="*/ 1062474 w 1723244"/>
              <a:gd name="connsiteY16" fmla="*/ 0 h 3198505"/>
              <a:gd name="connsiteX17" fmla="*/ 1177604 w 1723244"/>
              <a:gd name="connsiteY17" fmla="*/ 278290 h 3198505"/>
              <a:gd name="connsiteX18" fmla="*/ 1358746 w 1723244"/>
              <a:gd name="connsiteY18" fmla="*/ 286152 h 3198505"/>
              <a:gd name="connsiteX19" fmla="*/ 1395722 w 1723244"/>
              <a:gd name="connsiteY19" fmla="*/ 146034 h 3198505"/>
              <a:gd name="connsiteX20" fmla="*/ 1471463 w 1723244"/>
              <a:gd name="connsiteY20" fmla="*/ 41569 h 3198505"/>
              <a:gd name="connsiteX21" fmla="*/ 1546426 w 1723244"/>
              <a:gd name="connsiteY21" fmla="*/ 48808 h 3198505"/>
              <a:gd name="connsiteX22" fmla="*/ 1654628 w 1723244"/>
              <a:gd name="connsiteY22" fmla="*/ 360571 h 3198505"/>
              <a:gd name="connsiteX23" fmla="*/ 1662568 w 1723244"/>
              <a:gd name="connsiteY23" fmla="*/ 404241 h 3198505"/>
              <a:gd name="connsiteX24" fmla="*/ 1654862 w 1723244"/>
              <a:gd name="connsiteY24" fmla="*/ 804044 h 3198505"/>
              <a:gd name="connsiteX25" fmla="*/ 1652760 w 1723244"/>
              <a:gd name="connsiteY25" fmla="*/ 861726 h 3198505"/>
              <a:gd name="connsiteX26" fmla="*/ 1721107 w 1723244"/>
              <a:gd name="connsiteY26" fmla="*/ 1403282 h 3198505"/>
              <a:gd name="connsiteX27" fmla="*/ 1653694 w 1723244"/>
              <a:gd name="connsiteY27" fmla="*/ 1627938 h 3198505"/>
              <a:gd name="connsiteX28" fmla="*/ 1548995 w 1723244"/>
              <a:gd name="connsiteY28" fmla="*/ 1980958 h 3198505"/>
              <a:gd name="connsiteX29" fmla="*/ 1668485 w 1723244"/>
              <a:gd name="connsiteY29" fmla="*/ 2391192 h 3198505"/>
              <a:gd name="connsiteX30" fmla="*/ 1690670 w 1723244"/>
              <a:gd name="connsiteY30" fmla="*/ 2435875 h 3198505"/>
              <a:gd name="connsiteX31" fmla="*/ 1681017 w 1723244"/>
              <a:gd name="connsiteY31" fmla="*/ 2510526 h 3198505"/>
              <a:gd name="connsiteX32" fmla="*/ 1597803 w 1723244"/>
              <a:gd name="connsiteY32" fmla="*/ 2538239 h 3198505"/>
              <a:gd name="connsiteX33" fmla="*/ 1554133 w 1723244"/>
              <a:gd name="connsiteY33" fmla="*/ 2546646 h 3198505"/>
              <a:gd name="connsiteX34" fmla="*/ 1462511 w 1723244"/>
              <a:gd name="connsiteY34" fmla="*/ 2552250 h 3198505"/>
              <a:gd name="connsiteX35" fmla="*/ 1431374 w 1723244"/>
              <a:gd name="connsiteY35" fmla="*/ 2549448 h 3198505"/>
              <a:gd name="connsiteX36" fmla="*/ 1365363 w 1723244"/>
              <a:gd name="connsiteY36" fmla="*/ 2511850 h 3198505"/>
              <a:gd name="connsiteX37" fmla="*/ 1361392 w 1723244"/>
              <a:gd name="connsiteY37" fmla="*/ 2477210 h 3198505"/>
              <a:gd name="connsiteX38" fmla="*/ 1308770 w 1723244"/>
              <a:gd name="connsiteY38" fmla="*/ 2258080 h 3198505"/>
              <a:gd name="connsiteX39" fmla="*/ 1261208 w 1723244"/>
              <a:gd name="connsiteY39" fmla="*/ 2149645 h 3198505"/>
              <a:gd name="connsiteX40" fmla="*/ 1182431 w 1723244"/>
              <a:gd name="connsiteY40" fmla="*/ 2267655 h 3198505"/>
              <a:gd name="connsiteX41" fmla="*/ 1119378 w 1723244"/>
              <a:gd name="connsiteY41" fmla="*/ 2462108 h 3198505"/>
              <a:gd name="connsiteX42" fmla="*/ 834549 w 1723244"/>
              <a:gd name="connsiteY42" fmla="*/ 2684039 h 3198505"/>
              <a:gd name="connsiteX43" fmla="*/ 457709 w 1723244"/>
              <a:gd name="connsiteY43" fmla="*/ 2685207 h 3198505"/>
              <a:gd name="connsiteX44" fmla="*/ 271897 w 1723244"/>
              <a:gd name="connsiteY44" fmla="*/ 2578016 h 3198505"/>
              <a:gd name="connsiteX45" fmla="*/ 225891 w 1723244"/>
              <a:gd name="connsiteY45" fmla="*/ 2559646 h 3198505"/>
              <a:gd name="connsiteX46" fmla="*/ 196467 w 1723244"/>
              <a:gd name="connsiteY46" fmla="*/ 2600280 h 3198505"/>
              <a:gd name="connsiteX47" fmla="*/ 229706 w 1723244"/>
              <a:gd name="connsiteY47" fmla="*/ 2723817 h 3198505"/>
              <a:gd name="connsiteX48" fmla="*/ 536487 w 1723244"/>
              <a:gd name="connsiteY48" fmla="*/ 2844085 h 3198505"/>
              <a:gd name="connsiteX49" fmla="*/ 709610 w 1723244"/>
              <a:gd name="connsiteY49" fmla="*/ 2803062 h 3198505"/>
              <a:gd name="connsiteX50" fmla="*/ 1179550 w 1723244"/>
              <a:gd name="connsiteY50" fmla="*/ 2754721 h 3198505"/>
              <a:gd name="connsiteX51" fmla="*/ 1532259 w 1723244"/>
              <a:gd name="connsiteY51" fmla="*/ 3041574 h 3198505"/>
              <a:gd name="connsiteX52" fmla="*/ 1518247 w 1723244"/>
              <a:gd name="connsiteY52" fmla="*/ 3198506 h 3198505"/>
              <a:gd name="connsiteX53" fmla="*/ 1463679 w 1723244"/>
              <a:gd name="connsiteY53" fmla="*/ 3198506 h 319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23244" h="3198505">
                <a:moveTo>
                  <a:pt x="1463679" y="3198506"/>
                </a:moveTo>
                <a:cubicBezTo>
                  <a:pt x="1430595" y="3161063"/>
                  <a:pt x="1392063" y="3127124"/>
                  <a:pt x="1365363" y="3085555"/>
                </a:cubicBezTo>
                <a:cubicBezTo>
                  <a:pt x="1235676" y="2883396"/>
                  <a:pt x="1027133" y="2841049"/>
                  <a:pt x="820303" y="2906126"/>
                </a:cubicBezTo>
                <a:cubicBezTo>
                  <a:pt x="681586" y="2949796"/>
                  <a:pt x="541780" y="2990820"/>
                  <a:pt x="395123" y="2988018"/>
                </a:cubicBezTo>
                <a:cubicBezTo>
                  <a:pt x="328956" y="2986772"/>
                  <a:pt x="259286" y="2979144"/>
                  <a:pt x="197868" y="2956335"/>
                </a:cubicBezTo>
                <a:cubicBezTo>
                  <a:pt x="70594" y="2909084"/>
                  <a:pt x="2870" y="2781110"/>
                  <a:pt x="15014" y="2623399"/>
                </a:cubicBezTo>
                <a:cubicBezTo>
                  <a:pt x="20307" y="2554118"/>
                  <a:pt x="38834" y="2485928"/>
                  <a:pt x="49031" y="2416881"/>
                </a:cubicBezTo>
                <a:cubicBezTo>
                  <a:pt x="53390" y="2387300"/>
                  <a:pt x="57983" y="2355618"/>
                  <a:pt x="52145" y="2327050"/>
                </a:cubicBezTo>
                <a:cubicBezTo>
                  <a:pt x="-866" y="2069544"/>
                  <a:pt x="-19938" y="1810792"/>
                  <a:pt x="25678" y="1550562"/>
                </a:cubicBezTo>
                <a:cubicBezTo>
                  <a:pt x="71450" y="1289476"/>
                  <a:pt x="181832" y="1065364"/>
                  <a:pt x="409368" y="913492"/>
                </a:cubicBezTo>
                <a:cubicBezTo>
                  <a:pt x="536798" y="828409"/>
                  <a:pt x="679407" y="784194"/>
                  <a:pt x="829722" y="762087"/>
                </a:cubicBezTo>
                <a:cubicBezTo>
                  <a:pt x="848638" y="759284"/>
                  <a:pt x="867476" y="756482"/>
                  <a:pt x="880476" y="754536"/>
                </a:cubicBezTo>
                <a:cubicBezTo>
                  <a:pt x="880476" y="666729"/>
                  <a:pt x="878297" y="582813"/>
                  <a:pt x="881255" y="499132"/>
                </a:cubicBezTo>
                <a:cubicBezTo>
                  <a:pt x="883045" y="448378"/>
                  <a:pt x="897368" y="399803"/>
                  <a:pt x="930685" y="358391"/>
                </a:cubicBezTo>
                <a:cubicBezTo>
                  <a:pt x="937380" y="350062"/>
                  <a:pt x="936212" y="335038"/>
                  <a:pt x="937535" y="322894"/>
                </a:cubicBezTo>
                <a:cubicBezTo>
                  <a:pt x="944697" y="256416"/>
                  <a:pt x="945942" y="188692"/>
                  <a:pt x="960032" y="123771"/>
                </a:cubicBezTo>
                <a:cubicBezTo>
                  <a:pt x="971787" y="69592"/>
                  <a:pt x="1009618" y="28335"/>
                  <a:pt x="1062474" y="0"/>
                </a:cubicBezTo>
                <a:cubicBezTo>
                  <a:pt x="1134868" y="77688"/>
                  <a:pt x="1182742" y="163549"/>
                  <a:pt x="1177604" y="278290"/>
                </a:cubicBezTo>
                <a:cubicBezTo>
                  <a:pt x="1241591" y="243961"/>
                  <a:pt x="1301765" y="250033"/>
                  <a:pt x="1358746" y="286152"/>
                </a:cubicBezTo>
                <a:cubicBezTo>
                  <a:pt x="1370890" y="237734"/>
                  <a:pt x="1376650" y="188926"/>
                  <a:pt x="1395722" y="146034"/>
                </a:cubicBezTo>
                <a:cubicBezTo>
                  <a:pt x="1412925" y="107424"/>
                  <a:pt x="1441338" y="71850"/>
                  <a:pt x="1471463" y="41569"/>
                </a:cubicBezTo>
                <a:cubicBezTo>
                  <a:pt x="1492636" y="20239"/>
                  <a:pt x="1521360" y="22575"/>
                  <a:pt x="1546426" y="48808"/>
                </a:cubicBezTo>
                <a:cubicBezTo>
                  <a:pt x="1630264" y="136615"/>
                  <a:pt x="1669419" y="238668"/>
                  <a:pt x="1654628" y="360571"/>
                </a:cubicBezTo>
                <a:cubicBezTo>
                  <a:pt x="1652916" y="374660"/>
                  <a:pt x="1656497" y="391163"/>
                  <a:pt x="1662568" y="404241"/>
                </a:cubicBezTo>
                <a:cubicBezTo>
                  <a:pt x="1724687" y="538987"/>
                  <a:pt x="1725699" y="671555"/>
                  <a:pt x="1654862" y="804044"/>
                </a:cubicBezTo>
                <a:cubicBezTo>
                  <a:pt x="1646611" y="819457"/>
                  <a:pt x="1648012" y="843666"/>
                  <a:pt x="1652760" y="861726"/>
                </a:cubicBezTo>
                <a:cubicBezTo>
                  <a:pt x="1698999" y="1039365"/>
                  <a:pt x="1732160" y="1218482"/>
                  <a:pt x="1721107" y="1403282"/>
                </a:cubicBezTo>
                <a:cubicBezTo>
                  <a:pt x="1716281" y="1483461"/>
                  <a:pt x="1695185" y="1558191"/>
                  <a:pt x="1653694" y="1627938"/>
                </a:cubicBezTo>
                <a:cubicBezTo>
                  <a:pt x="1589162" y="1736452"/>
                  <a:pt x="1546115" y="1852283"/>
                  <a:pt x="1548995" y="1980958"/>
                </a:cubicBezTo>
                <a:cubicBezTo>
                  <a:pt x="1552265" y="2128160"/>
                  <a:pt x="1600995" y="2262518"/>
                  <a:pt x="1668485" y="2391192"/>
                </a:cubicBezTo>
                <a:cubicBezTo>
                  <a:pt x="1676269" y="2406061"/>
                  <a:pt x="1689580" y="2420539"/>
                  <a:pt x="1690670" y="2435875"/>
                </a:cubicBezTo>
                <a:cubicBezTo>
                  <a:pt x="1692383" y="2461251"/>
                  <a:pt x="1695341" y="2497060"/>
                  <a:pt x="1681017" y="2510526"/>
                </a:cubicBezTo>
                <a:cubicBezTo>
                  <a:pt x="1661634" y="2528742"/>
                  <a:pt x="1626449" y="2530532"/>
                  <a:pt x="1597803" y="2538239"/>
                </a:cubicBezTo>
                <a:cubicBezTo>
                  <a:pt x="1583480" y="2542053"/>
                  <a:pt x="1566354" y="2539718"/>
                  <a:pt x="1554133" y="2546646"/>
                </a:cubicBezTo>
                <a:cubicBezTo>
                  <a:pt x="1523696" y="2563694"/>
                  <a:pt x="1494972" y="2570544"/>
                  <a:pt x="1462511" y="2552250"/>
                </a:cubicBezTo>
                <a:cubicBezTo>
                  <a:pt x="1454104" y="2547502"/>
                  <a:pt x="1441104" y="2547035"/>
                  <a:pt x="1431374" y="2549448"/>
                </a:cubicBezTo>
                <a:cubicBezTo>
                  <a:pt x="1393231" y="2558945"/>
                  <a:pt x="1375093" y="2549759"/>
                  <a:pt x="1365363" y="2511850"/>
                </a:cubicBezTo>
                <a:cubicBezTo>
                  <a:pt x="1362482" y="2500640"/>
                  <a:pt x="1359836" y="2488419"/>
                  <a:pt x="1361392" y="2477210"/>
                </a:cubicBezTo>
                <a:cubicBezTo>
                  <a:pt x="1372135" y="2397186"/>
                  <a:pt x="1341620" y="2327517"/>
                  <a:pt x="1308770" y="2258080"/>
                </a:cubicBezTo>
                <a:cubicBezTo>
                  <a:pt x="1292268" y="2223129"/>
                  <a:pt x="1277633" y="2187243"/>
                  <a:pt x="1261208" y="2149645"/>
                </a:cubicBezTo>
                <a:cubicBezTo>
                  <a:pt x="1207964" y="2173932"/>
                  <a:pt x="1194652" y="2218225"/>
                  <a:pt x="1182431" y="2267655"/>
                </a:cubicBezTo>
                <a:cubicBezTo>
                  <a:pt x="1166161" y="2333744"/>
                  <a:pt x="1149269" y="2401546"/>
                  <a:pt x="1119378" y="2462108"/>
                </a:cubicBezTo>
                <a:cubicBezTo>
                  <a:pt x="1061306" y="2580040"/>
                  <a:pt x="962445" y="2653603"/>
                  <a:pt x="834549" y="2684039"/>
                </a:cubicBezTo>
                <a:cubicBezTo>
                  <a:pt x="709454" y="2713853"/>
                  <a:pt x="583348" y="2718835"/>
                  <a:pt x="457709" y="2685207"/>
                </a:cubicBezTo>
                <a:cubicBezTo>
                  <a:pt x="386326" y="2666135"/>
                  <a:pt x="322884" y="2633597"/>
                  <a:pt x="271897" y="2578016"/>
                </a:cubicBezTo>
                <a:cubicBezTo>
                  <a:pt x="261310" y="2566496"/>
                  <a:pt x="238502" y="2555753"/>
                  <a:pt x="225891" y="2559646"/>
                </a:cubicBezTo>
                <a:cubicBezTo>
                  <a:pt x="212892" y="2563616"/>
                  <a:pt x="200359" y="2584556"/>
                  <a:pt x="196467" y="2600280"/>
                </a:cubicBezTo>
                <a:cubicBezTo>
                  <a:pt x="185024" y="2646441"/>
                  <a:pt x="202460" y="2687620"/>
                  <a:pt x="229706" y="2723817"/>
                </a:cubicBezTo>
                <a:cubicBezTo>
                  <a:pt x="307082" y="2826415"/>
                  <a:pt x="415284" y="2856851"/>
                  <a:pt x="536487" y="2844085"/>
                </a:cubicBezTo>
                <a:cubicBezTo>
                  <a:pt x="595024" y="2837936"/>
                  <a:pt x="653096" y="2820810"/>
                  <a:pt x="709610" y="2803062"/>
                </a:cubicBezTo>
                <a:cubicBezTo>
                  <a:pt x="863273" y="2754721"/>
                  <a:pt x="1017948" y="2721793"/>
                  <a:pt x="1179550" y="2754721"/>
                </a:cubicBezTo>
                <a:cubicBezTo>
                  <a:pt x="1346914" y="2788816"/>
                  <a:pt x="1464457" y="2885809"/>
                  <a:pt x="1532259" y="3041574"/>
                </a:cubicBezTo>
                <a:cubicBezTo>
                  <a:pt x="1555145" y="3094274"/>
                  <a:pt x="1570091" y="3150477"/>
                  <a:pt x="1518247" y="3198506"/>
                </a:cubicBezTo>
                <a:cubicBezTo>
                  <a:pt x="1499954" y="3198506"/>
                  <a:pt x="1481816" y="3198506"/>
                  <a:pt x="1463679" y="3198506"/>
                </a:cubicBezTo>
                <a:close/>
              </a:path>
            </a:pathLst>
          </a:custGeom>
          <a:solidFill>
            <a:schemeClr val="accent4"/>
          </a:solidFill>
          <a:ln w="77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21D6A0-F338-4707-A382-42CD679397E9}"/>
              </a:ext>
            </a:extLst>
          </p:cNvPr>
          <p:cNvSpPr/>
          <p:nvPr/>
        </p:nvSpPr>
        <p:spPr>
          <a:xfrm>
            <a:off x="323827" y="1122702"/>
            <a:ext cx="1011440" cy="783866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D1BCC7F8-0DB6-4C28-93DC-9EF5E57B4E56}"/>
              </a:ext>
            </a:extLst>
          </p:cNvPr>
          <p:cNvSpPr>
            <a:spLocks/>
          </p:cNvSpPr>
          <p:nvPr/>
        </p:nvSpPr>
        <p:spPr>
          <a:xfrm>
            <a:off x="1982065" y="1149122"/>
            <a:ext cx="750061" cy="750061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cs typeface="B Nazanin" panose="00000400000000000000" pitchFamily="2" charset="-7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FB7B-3113-4363-8053-C84970F35337}"/>
              </a:ext>
            </a:extLst>
          </p:cNvPr>
          <p:cNvSpPr/>
          <p:nvPr/>
        </p:nvSpPr>
        <p:spPr>
          <a:xfrm flipH="1">
            <a:off x="3853268" y="2937164"/>
            <a:ext cx="1015205" cy="868160"/>
          </a:xfrm>
          <a:custGeom>
            <a:avLst/>
            <a:gdLst>
              <a:gd name="connsiteX0" fmla="*/ 718085 w 1636096"/>
              <a:gd name="connsiteY0" fmla="*/ 304316 h 1399119"/>
              <a:gd name="connsiteX1" fmla="*/ 766379 w 1636096"/>
              <a:gd name="connsiteY1" fmla="*/ 335029 h 1399119"/>
              <a:gd name="connsiteX2" fmla="*/ 862312 w 1636096"/>
              <a:gd name="connsiteY2" fmla="*/ 425937 h 1399119"/>
              <a:gd name="connsiteX3" fmla="*/ 880837 w 1636096"/>
              <a:gd name="connsiteY3" fmla="*/ 440324 h 1399119"/>
              <a:gd name="connsiteX4" fmla="*/ 974229 w 1636096"/>
              <a:gd name="connsiteY4" fmla="*/ 535458 h 1399119"/>
              <a:gd name="connsiteX5" fmla="*/ 1034141 w 1636096"/>
              <a:gd name="connsiteY5" fmla="*/ 687050 h 1399119"/>
              <a:gd name="connsiteX6" fmla="*/ 1078269 w 1636096"/>
              <a:gd name="connsiteY6" fmla="*/ 756951 h 1399119"/>
              <a:gd name="connsiteX7" fmla="*/ 1152081 w 1636096"/>
              <a:gd name="connsiteY7" fmla="*/ 858593 h 1399119"/>
              <a:gd name="connsiteX8" fmla="*/ 1177598 w 1636096"/>
              <a:gd name="connsiteY8" fmla="*/ 923557 h 1399119"/>
              <a:gd name="connsiteX9" fmla="*/ 1261858 w 1636096"/>
              <a:gd name="connsiteY9" fmla="*/ 1024343 h 1399119"/>
              <a:gd name="connsiteX10" fmla="*/ 1482372 w 1636096"/>
              <a:gd name="connsiteY10" fmla="*/ 1385654 h 1399119"/>
              <a:gd name="connsiteX11" fmla="*/ 1487549 w 1636096"/>
              <a:gd name="connsiteY11" fmla="*/ 1399119 h 1399119"/>
              <a:gd name="connsiteX12" fmla="*/ 802734 w 1636096"/>
              <a:gd name="connsiteY12" fmla="*/ 1399119 h 1399119"/>
              <a:gd name="connsiteX13" fmla="*/ 779604 w 1636096"/>
              <a:gd name="connsiteY13" fmla="*/ 1362296 h 1399119"/>
              <a:gd name="connsiteX14" fmla="*/ 735889 w 1636096"/>
              <a:gd name="connsiteY14" fmla="*/ 1285019 h 1399119"/>
              <a:gd name="connsiteX15" fmla="*/ 721081 w 1636096"/>
              <a:gd name="connsiteY15" fmla="*/ 1162405 h 1399119"/>
              <a:gd name="connsiteX16" fmla="*/ 735324 w 1636096"/>
              <a:gd name="connsiteY16" fmla="*/ 1046292 h 1399119"/>
              <a:gd name="connsiteX17" fmla="*/ 765380 w 1636096"/>
              <a:gd name="connsiteY17" fmla="*/ 855339 h 1399119"/>
              <a:gd name="connsiteX18" fmla="*/ 750109 w 1636096"/>
              <a:gd name="connsiteY18" fmla="*/ 820403 h 1399119"/>
              <a:gd name="connsiteX19" fmla="*/ 722709 w 1636096"/>
              <a:gd name="connsiteY19" fmla="*/ 806502 h 1399119"/>
              <a:gd name="connsiteX20" fmla="*/ 627888 w 1636096"/>
              <a:gd name="connsiteY20" fmla="*/ 799966 h 1399119"/>
              <a:gd name="connsiteX21" fmla="*/ 561412 w 1636096"/>
              <a:gd name="connsiteY21" fmla="*/ 770196 h 1399119"/>
              <a:gd name="connsiteX22" fmla="*/ 546141 w 1636096"/>
              <a:gd name="connsiteY22" fmla="*/ 748160 h 1399119"/>
              <a:gd name="connsiteX23" fmla="*/ 555104 w 1636096"/>
              <a:gd name="connsiteY23" fmla="*/ 661305 h 1399119"/>
              <a:gd name="connsiteX24" fmla="*/ 589869 w 1636096"/>
              <a:gd name="connsiteY24" fmla="*/ 600565 h 1399119"/>
              <a:gd name="connsiteX25" fmla="*/ 607394 w 1636096"/>
              <a:gd name="connsiteY25" fmla="*/ 546419 h 1399119"/>
              <a:gd name="connsiteX26" fmla="*/ 654034 w 1636096"/>
              <a:gd name="connsiteY26" fmla="*/ 474147 h 1399119"/>
              <a:gd name="connsiteX27" fmla="*/ 710292 w 1636096"/>
              <a:gd name="connsiteY27" fmla="*/ 431105 h 1399119"/>
              <a:gd name="connsiteX28" fmla="*/ 716314 w 1636096"/>
              <a:gd name="connsiteY28" fmla="*/ 415207 h 1399119"/>
              <a:gd name="connsiteX29" fmla="*/ 709293 w 1636096"/>
              <a:gd name="connsiteY29" fmla="*/ 376130 h 1399119"/>
              <a:gd name="connsiteX30" fmla="*/ 718085 w 1636096"/>
              <a:gd name="connsiteY30" fmla="*/ 304316 h 1399119"/>
              <a:gd name="connsiteX31" fmla="*/ 620091 w 1636096"/>
              <a:gd name="connsiteY31" fmla="*/ 188 h 1399119"/>
              <a:gd name="connsiteX32" fmla="*/ 871855 w 1636096"/>
              <a:gd name="connsiteY32" fmla="*/ 59283 h 1399119"/>
              <a:gd name="connsiteX33" fmla="*/ 943567 w 1636096"/>
              <a:gd name="connsiteY33" fmla="*/ 113399 h 1399119"/>
              <a:gd name="connsiteX34" fmla="*/ 964851 w 1636096"/>
              <a:gd name="connsiteY34" fmla="*/ 203664 h 1399119"/>
              <a:gd name="connsiteX35" fmla="*/ 943418 w 1636096"/>
              <a:gd name="connsiteY35" fmla="*/ 257633 h 1399119"/>
              <a:gd name="connsiteX36" fmla="*/ 940910 w 1636096"/>
              <a:gd name="connsiteY36" fmla="*/ 275707 h 1399119"/>
              <a:gd name="connsiteX37" fmla="*/ 1012879 w 1636096"/>
              <a:gd name="connsiteY37" fmla="*/ 466310 h 1399119"/>
              <a:gd name="connsiteX38" fmla="*/ 1125536 w 1636096"/>
              <a:gd name="connsiteY38" fmla="*/ 628580 h 1399119"/>
              <a:gd name="connsiteX39" fmla="*/ 1635535 w 1636096"/>
              <a:gd name="connsiteY39" fmla="*/ 1383006 h 1399119"/>
              <a:gd name="connsiteX40" fmla="*/ 1630376 w 1636096"/>
              <a:gd name="connsiteY40" fmla="*/ 1399119 h 1399119"/>
              <a:gd name="connsiteX41" fmla="*/ 1516983 w 1636096"/>
              <a:gd name="connsiteY41" fmla="*/ 1399119 h 1399119"/>
              <a:gd name="connsiteX42" fmla="*/ 1504261 w 1636096"/>
              <a:gd name="connsiteY42" fmla="*/ 1364742 h 1399119"/>
              <a:gd name="connsiteX43" fmla="*/ 1297684 w 1636096"/>
              <a:gd name="connsiteY43" fmla="*/ 1014689 h 1399119"/>
              <a:gd name="connsiteX44" fmla="*/ 1208231 w 1636096"/>
              <a:gd name="connsiteY44" fmla="*/ 907691 h 1399119"/>
              <a:gd name="connsiteX45" fmla="*/ 1181142 w 1636096"/>
              <a:gd name="connsiteY45" fmla="*/ 838723 h 1399119"/>
              <a:gd name="connsiteX46" fmla="*/ 1102780 w 1636096"/>
              <a:gd name="connsiteY46" fmla="*/ 730816 h 1399119"/>
              <a:gd name="connsiteX47" fmla="*/ 1055932 w 1636096"/>
              <a:gd name="connsiteY47" fmla="*/ 656606 h 1399119"/>
              <a:gd name="connsiteX48" fmla="*/ 992328 w 1636096"/>
              <a:gd name="connsiteY48" fmla="*/ 495671 h 1399119"/>
              <a:gd name="connsiteX49" fmla="*/ 893179 w 1636096"/>
              <a:gd name="connsiteY49" fmla="*/ 394674 h 1399119"/>
              <a:gd name="connsiteX50" fmla="*/ 873513 w 1636096"/>
              <a:gd name="connsiteY50" fmla="*/ 379401 h 1399119"/>
              <a:gd name="connsiteX51" fmla="*/ 771667 w 1636096"/>
              <a:gd name="connsiteY51" fmla="*/ 282889 h 1399119"/>
              <a:gd name="connsiteX52" fmla="*/ 714970 w 1636096"/>
              <a:gd name="connsiteY52" fmla="*/ 255710 h 1399119"/>
              <a:gd name="connsiteX53" fmla="*/ 685587 w 1636096"/>
              <a:gd name="connsiteY53" fmla="*/ 304315 h 1399119"/>
              <a:gd name="connsiteX54" fmla="*/ 676254 w 1636096"/>
              <a:gd name="connsiteY54" fmla="*/ 380556 h 1399119"/>
              <a:gd name="connsiteX55" fmla="*/ 681273 w 1636096"/>
              <a:gd name="connsiteY55" fmla="*/ 408490 h 1399119"/>
              <a:gd name="connsiteX56" fmla="*/ 652397 w 1636096"/>
              <a:gd name="connsiteY56" fmla="*/ 430582 h 1399119"/>
              <a:gd name="connsiteX57" fmla="*/ 622311 w 1636096"/>
              <a:gd name="connsiteY57" fmla="*/ 465422 h 1399119"/>
              <a:gd name="connsiteX58" fmla="*/ 608560 w 1636096"/>
              <a:gd name="connsiteY58" fmla="*/ 495068 h 1399119"/>
              <a:gd name="connsiteX59" fmla="*/ 587502 w 1636096"/>
              <a:gd name="connsiteY59" fmla="*/ 519454 h 1399119"/>
              <a:gd name="connsiteX60" fmla="*/ 568074 w 1636096"/>
              <a:gd name="connsiteY60" fmla="*/ 561340 h 1399119"/>
              <a:gd name="connsiteX61" fmla="*/ 549469 w 1636096"/>
              <a:gd name="connsiteY61" fmla="*/ 618823 h 1399119"/>
              <a:gd name="connsiteX62" fmla="*/ 542737 w 1636096"/>
              <a:gd name="connsiteY62" fmla="*/ 635402 h 1399119"/>
              <a:gd name="connsiteX63" fmla="*/ 530359 w 1636096"/>
              <a:gd name="connsiteY63" fmla="*/ 651774 h 1399119"/>
              <a:gd name="connsiteX64" fmla="*/ 526973 w 1636096"/>
              <a:gd name="connsiteY64" fmla="*/ 664538 h 1399119"/>
              <a:gd name="connsiteX65" fmla="*/ 512561 w 1636096"/>
              <a:gd name="connsiteY65" fmla="*/ 683307 h 1399119"/>
              <a:gd name="connsiteX66" fmla="*/ 503046 w 1636096"/>
              <a:gd name="connsiteY66" fmla="*/ 775515 h 1399119"/>
              <a:gd name="connsiteX67" fmla="*/ 519257 w 1636096"/>
              <a:gd name="connsiteY67" fmla="*/ 798910 h 1399119"/>
              <a:gd name="connsiteX68" fmla="*/ 589831 w 1636096"/>
              <a:gd name="connsiteY68" fmla="*/ 830514 h 1399119"/>
              <a:gd name="connsiteX69" fmla="*/ 690496 w 1636096"/>
              <a:gd name="connsiteY69" fmla="*/ 837453 h 1399119"/>
              <a:gd name="connsiteX70" fmla="*/ 719586 w 1636096"/>
              <a:gd name="connsiteY70" fmla="*/ 852212 h 1399119"/>
              <a:gd name="connsiteX71" fmla="*/ 735797 w 1636096"/>
              <a:gd name="connsiteY71" fmla="*/ 889300 h 1399119"/>
              <a:gd name="connsiteX72" fmla="*/ 703889 w 1636096"/>
              <a:gd name="connsiteY72" fmla="*/ 1092023 h 1399119"/>
              <a:gd name="connsiteX73" fmla="*/ 688768 w 1636096"/>
              <a:gd name="connsiteY73" fmla="*/ 1215293 h 1399119"/>
              <a:gd name="connsiteX74" fmla="*/ 716010 w 1636096"/>
              <a:gd name="connsiteY74" fmla="*/ 1310897 h 1399119"/>
              <a:gd name="connsiteX75" fmla="*/ 761039 w 1636096"/>
              <a:gd name="connsiteY75" fmla="*/ 1382229 h 1399119"/>
              <a:gd name="connsiteX76" fmla="*/ 768517 w 1636096"/>
              <a:gd name="connsiteY76" fmla="*/ 1399119 h 1399119"/>
              <a:gd name="connsiteX77" fmla="*/ 617459 w 1636096"/>
              <a:gd name="connsiteY77" fmla="*/ 1399119 h 1399119"/>
              <a:gd name="connsiteX78" fmla="*/ 606864 w 1636096"/>
              <a:gd name="connsiteY78" fmla="*/ 1376934 h 1399119"/>
              <a:gd name="connsiteX79" fmla="*/ 586746 w 1636096"/>
              <a:gd name="connsiteY79" fmla="*/ 1318096 h 1399119"/>
              <a:gd name="connsiteX80" fmla="*/ 547460 w 1636096"/>
              <a:gd name="connsiteY80" fmla="*/ 1092931 h 1399119"/>
              <a:gd name="connsiteX81" fmla="*/ 557493 w 1636096"/>
              <a:gd name="connsiteY81" fmla="*/ 1069912 h 1399119"/>
              <a:gd name="connsiteX82" fmla="*/ 561145 w 1636096"/>
              <a:gd name="connsiteY82" fmla="*/ 1063494 h 1399119"/>
              <a:gd name="connsiteX83" fmla="*/ 546869 w 1636096"/>
              <a:gd name="connsiteY83" fmla="*/ 998092 h 1399119"/>
              <a:gd name="connsiteX84" fmla="*/ 511530 w 1636096"/>
              <a:gd name="connsiteY84" fmla="*/ 982082 h 1399119"/>
              <a:gd name="connsiteX85" fmla="*/ 510571 w 1636096"/>
              <a:gd name="connsiteY85" fmla="*/ 888422 h 1399119"/>
              <a:gd name="connsiteX86" fmla="*/ 511273 w 1636096"/>
              <a:gd name="connsiteY86" fmla="*/ 876027 h 1399119"/>
              <a:gd name="connsiteX87" fmla="*/ 494708 w 1636096"/>
              <a:gd name="connsiteY87" fmla="*/ 825970 h 1399119"/>
              <a:gd name="connsiteX88" fmla="*/ 399315 w 1636096"/>
              <a:gd name="connsiteY88" fmla="*/ 604972 h 1399119"/>
              <a:gd name="connsiteX89" fmla="*/ 377809 w 1636096"/>
              <a:gd name="connsiteY89" fmla="*/ 589700 h 1399119"/>
              <a:gd name="connsiteX90" fmla="*/ 227490 w 1636096"/>
              <a:gd name="connsiteY90" fmla="*/ 556242 h 1399119"/>
              <a:gd name="connsiteX91" fmla="*/ 109854 w 1636096"/>
              <a:gd name="connsiteY91" fmla="*/ 511977 h 1399119"/>
              <a:gd name="connsiteX92" fmla="*/ 68761 w 1636096"/>
              <a:gd name="connsiteY92" fmla="*/ 452402 h 1399119"/>
              <a:gd name="connsiteX93" fmla="*/ 62896 w 1636096"/>
              <a:gd name="connsiteY93" fmla="*/ 440414 h 1399119"/>
              <a:gd name="connsiteX94" fmla="*/ 36409 w 1636096"/>
              <a:gd name="connsiteY94" fmla="*/ 378293 h 1399119"/>
              <a:gd name="connsiteX95" fmla="*/ 35414 w 1636096"/>
              <a:gd name="connsiteY95" fmla="*/ 338012 h 1399119"/>
              <a:gd name="connsiteX96" fmla="*/ 31799 w 1636096"/>
              <a:gd name="connsiteY96" fmla="*/ 325690 h 1399119"/>
              <a:gd name="connsiteX97" fmla="*/ 73 w 1636096"/>
              <a:gd name="connsiteY97" fmla="*/ 281425 h 1399119"/>
              <a:gd name="connsiteX98" fmla="*/ 0 w 1636096"/>
              <a:gd name="connsiteY98" fmla="*/ 242581 h 1399119"/>
              <a:gd name="connsiteX99" fmla="*/ 40430 w 1636096"/>
              <a:gd name="connsiteY99" fmla="*/ 192819 h 1399119"/>
              <a:gd name="connsiteX100" fmla="*/ 108083 w 1636096"/>
              <a:gd name="connsiteY100" fmla="*/ 192893 h 1399119"/>
              <a:gd name="connsiteX101" fmla="*/ 132024 w 1636096"/>
              <a:gd name="connsiteY101" fmla="*/ 197356 h 1399119"/>
              <a:gd name="connsiteX102" fmla="*/ 237303 w 1636096"/>
              <a:gd name="connsiteY102" fmla="*/ 190274 h 1399119"/>
              <a:gd name="connsiteX103" fmla="*/ 270022 w 1636096"/>
              <a:gd name="connsiteY103" fmla="*/ 169985 h 1399119"/>
              <a:gd name="connsiteX104" fmla="*/ 449152 w 1636096"/>
              <a:gd name="connsiteY104" fmla="*/ 24498 h 1399119"/>
              <a:gd name="connsiteX105" fmla="*/ 620091 w 1636096"/>
              <a:gd name="connsiteY105" fmla="*/ 188 h 139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636096" h="1399119">
                <a:moveTo>
                  <a:pt x="718085" y="304316"/>
                </a:moveTo>
                <a:cubicBezTo>
                  <a:pt x="735353" y="315077"/>
                  <a:pt x="752764" y="322927"/>
                  <a:pt x="766379" y="335029"/>
                </a:cubicBezTo>
                <a:cubicBezTo>
                  <a:pt x="799289" y="364286"/>
                  <a:pt x="830316" y="395625"/>
                  <a:pt x="862312" y="425937"/>
                </a:cubicBezTo>
                <a:cubicBezTo>
                  <a:pt x="867964" y="431304"/>
                  <a:pt x="874100" y="436499"/>
                  <a:pt x="880837" y="440324"/>
                </a:cubicBezTo>
                <a:cubicBezTo>
                  <a:pt x="920996" y="463272"/>
                  <a:pt x="955249" y="492871"/>
                  <a:pt x="974229" y="535458"/>
                </a:cubicBezTo>
                <a:cubicBezTo>
                  <a:pt x="996321" y="585065"/>
                  <a:pt x="1016530" y="635701"/>
                  <a:pt x="1034141" y="687050"/>
                </a:cubicBezTo>
                <a:cubicBezTo>
                  <a:pt x="1043618" y="714622"/>
                  <a:pt x="1056119" y="737571"/>
                  <a:pt x="1078269" y="756951"/>
                </a:cubicBezTo>
                <a:cubicBezTo>
                  <a:pt x="1110294" y="784980"/>
                  <a:pt x="1136867" y="817834"/>
                  <a:pt x="1152081" y="858593"/>
                </a:cubicBezTo>
                <a:cubicBezTo>
                  <a:pt x="1160216" y="880401"/>
                  <a:pt x="1169663" y="901694"/>
                  <a:pt x="1177598" y="923557"/>
                </a:cubicBezTo>
                <a:cubicBezTo>
                  <a:pt x="1193525" y="967485"/>
                  <a:pt x="1207696" y="938571"/>
                  <a:pt x="1261858" y="1024343"/>
                </a:cubicBezTo>
                <a:cubicBezTo>
                  <a:pt x="1309250" y="1099394"/>
                  <a:pt x="1425802" y="1257906"/>
                  <a:pt x="1482372" y="1385654"/>
                </a:cubicBezTo>
                <a:lnTo>
                  <a:pt x="1487549" y="1399119"/>
                </a:lnTo>
                <a:lnTo>
                  <a:pt x="802734" y="1399119"/>
                </a:lnTo>
                <a:lnTo>
                  <a:pt x="779604" y="1362296"/>
                </a:lnTo>
                <a:cubicBezTo>
                  <a:pt x="761751" y="1334785"/>
                  <a:pt x="744920" y="1308959"/>
                  <a:pt x="735889" y="1285019"/>
                </a:cubicBezTo>
                <a:cubicBezTo>
                  <a:pt x="717826" y="1237140"/>
                  <a:pt x="718284" y="1195116"/>
                  <a:pt x="721081" y="1162405"/>
                </a:cubicBezTo>
                <a:cubicBezTo>
                  <a:pt x="724392" y="1123558"/>
                  <a:pt x="729444" y="1084825"/>
                  <a:pt x="735324" y="1046292"/>
                </a:cubicBezTo>
                <a:cubicBezTo>
                  <a:pt x="745029" y="982612"/>
                  <a:pt x="761926" y="920132"/>
                  <a:pt x="765380" y="855339"/>
                </a:cubicBezTo>
                <a:cubicBezTo>
                  <a:pt x="766208" y="839498"/>
                  <a:pt x="761727" y="828652"/>
                  <a:pt x="750109" y="820403"/>
                </a:cubicBezTo>
                <a:cubicBezTo>
                  <a:pt x="741832" y="814523"/>
                  <a:pt x="732413" y="809271"/>
                  <a:pt x="722709" y="806502"/>
                </a:cubicBezTo>
                <a:cubicBezTo>
                  <a:pt x="691682" y="797683"/>
                  <a:pt x="659514" y="795685"/>
                  <a:pt x="627888" y="799966"/>
                </a:cubicBezTo>
                <a:cubicBezTo>
                  <a:pt x="598260" y="803990"/>
                  <a:pt x="578195" y="791946"/>
                  <a:pt x="561412" y="770196"/>
                </a:cubicBezTo>
                <a:cubicBezTo>
                  <a:pt x="555931" y="763117"/>
                  <a:pt x="550251" y="756010"/>
                  <a:pt x="546141" y="748160"/>
                </a:cubicBezTo>
                <a:cubicBezTo>
                  <a:pt x="529586" y="716478"/>
                  <a:pt x="525961" y="689933"/>
                  <a:pt x="555104" y="661305"/>
                </a:cubicBezTo>
                <a:cubicBezTo>
                  <a:pt x="572286" y="644406"/>
                  <a:pt x="583503" y="623998"/>
                  <a:pt x="589869" y="600565"/>
                </a:cubicBezTo>
                <a:cubicBezTo>
                  <a:pt x="594836" y="582268"/>
                  <a:pt x="601258" y="564371"/>
                  <a:pt x="607394" y="546419"/>
                </a:cubicBezTo>
                <a:cubicBezTo>
                  <a:pt x="616927" y="518475"/>
                  <a:pt x="631113" y="493243"/>
                  <a:pt x="654034" y="474147"/>
                </a:cubicBezTo>
                <a:cubicBezTo>
                  <a:pt x="672158" y="459048"/>
                  <a:pt x="691026" y="444720"/>
                  <a:pt x="710292" y="431105"/>
                </a:cubicBezTo>
                <a:cubicBezTo>
                  <a:pt x="716857" y="426424"/>
                  <a:pt x="717856" y="422228"/>
                  <a:pt x="716314" y="415207"/>
                </a:cubicBezTo>
                <a:cubicBezTo>
                  <a:pt x="713517" y="402276"/>
                  <a:pt x="710720" y="389261"/>
                  <a:pt x="709293" y="376130"/>
                </a:cubicBezTo>
                <a:cubicBezTo>
                  <a:pt x="706725" y="352811"/>
                  <a:pt x="708408" y="329748"/>
                  <a:pt x="718085" y="304316"/>
                </a:cubicBezTo>
                <a:close/>
                <a:moveTo>
                  <a:pt x="620091" y="188"/>
                </a:moveTo>
                <a:cubicBezTo>
                  <a:pt x="708070" y="2403"/>
                  <a:pt x="792952" y="18152"/>
                  <a:pt x="871855" y="59283"/>
                </a:cubicBezTo>
                <a:cubicBezTo>
                  <a:pt x="898747" y="73301"/>
                  <a:pt x="922834" y="90971"/>
                  <a:pt x="943567" y="113399"/>
                </a:cubicBezTo>
                <a:cubicBezTo>
                  <a:pt x="967875" y="139699"/>
                  <a:pt x="974184" y="170280"/>
                  <a:pt x="964851" y="203664"/>
                </a:cubicBezTo>
                <a:cubicBezTo>
                  <a:pt x="959650" y="222182"/>
                  <a:pt x="950243" y="239520"/>
                  <a:pt x="943418" y="257633"/>
                </a:cubicBezTo>
                <a:cubicBezTo>
                  <a:pt x="941279" y="263276"/>
                  <a:pt x="939028" y="270617"/>
                  <a:pt x="940910" y="275707"/>
                </a:cubicBezTo>
                <a:cubicBezTo>
                  <a:pt x="964113" y="339560"/>
                  <a:pt x="984179" y="404964"/>
                  <a:pt x="1012879" y="466310"/>
                </a:cubicBezTo>
                <a:cubicBezTo>
                  <a:pt x="1040841" y="526031"/>
                  <a:pt x="1004722" y="484684"/>
                  <a:pt x="1125536" y="628580"/>
                </a:cubicBezTo>
                <a:cubicBezTo>
                  <a:pt x="1249625" y="776379"/>
                  <a:pt x="1653193" y="1217684"/>
                  <a:pt x="1635535" y="1383006"/>
                </a:cubicBezTo>
                <a:lnTo>
                  <a:pt x="1630376" y="1399119"/>
                </a:lnTo>
                <a:lnTo>
                  <a:pt x="1516983" y="1399119"/>
                </a:lnTo>
                <a:lnTo>
                  <a:pt x="1504261" y="1364742"/>
                </a:lnTo>
                <a:cubicBezTo>
                  <a:pt x="1459615" y="1223238"/>
                  <a:pt x="1336230" y="1089600"/>
                  <a:pt x="1297684" y="1014689"/>
                </a:cubicBezTo>
                <a:cubicBezTo>
                  <a:pt x="1246289" y="914807"/>
                  <a:pt x="1225140" y="954326"/>
                  <a:pt x="1208231" y="907691"/>
                </a:cubicBezTo>
                <a:cubicBezTo>
                  <a:pt x="1199806" y="884480"/>
                  <a:pt x="1189778" y="861875"/>
                  <a:pt x="1181142" y="838723"/>
                </a:cubicBezTo>
                <a:cubicBezTo>
                  <a:pt x="1164990" y="795451"/>
                  <a:pt x="1136779" y="760573"/>
                  <a:pt x="1102780" y="730816"/>
                </a:cubicBezTo>
                <a:cubicBezTo>
                  <a:pt x="1079265" y="710242"/>
                  <a:pt x="1065993" y="685878"/>
                  <a:pt x="1055932" y="656606"/>
                </a:cubicBezTo>
                <a:cubicBezTo>
                  <a:pt x="1037236" y="602093"/>
                  <a:pt x="1015781" y="548336"/>
                  <a:pt x="992328" y="495671"/>
                </a:cubicBezTo>
                <a:cubicBezTo>
                  <a:pt x="972177" y="450460"/>
                  <a:pt x="935814" y="419037"/>
                  <a:pt x="893179" y="394674"/>
                </a:cubicBezTo>
                <a:cubicBezTo>
                  <a:pt x="886027" y="390613"/>
                  <a:pt x="879513" y="385098"/>
                  <a:pt x="873513" y="379401"/>
                </a:cubicBezTo>
                <a:cubicBezTo>
                  <a:pt x="839545" y="347220"/>
                  <a:pt x="798091" y="303504"/>
                  <a:pt x="771667" y="282889"/>
                </a:cubicBezTo>
                <a:cubicBezTo>
                  <a:pt x="745243" y="262274"/>
                  <a:pt x="733302" y="267135"/>
                  <a:pt x="714970" y="255710"/>
                </a:cubicBezTo>
                <a:lnTo>
                  <a:pt x="685587" y="304315"/>
                </a:lnTo>
                <a:cubicBezTo>
                  <a:pt x="675314" y="331315"/>
                  <a:pt x="673527" y="355799"/>
                  <a:pt x="676254" y="380556"/>
                </a:cubicBezTo>
                <a:lnTo>
                  <a:pt x="681273" y="408490"/>
                </a:lnTo>
                <a:lnTo>
                  <a:pt x="652397" y="430582"/>
                </a:lnTo>
                <a:cubicBezTo>
                  <a:pt x="640231" y="440718"/>
                  <a:pt x="630382" y="452483"/>
                  <a:pt x="622311" y="465422"/>
                </a:cubicBezTo>
                <a:lnTo>
                  <a:pt x="608560" y="495068"/>
                </a:lnTo>
                <a:lnTo>
                  <a:pt x="587502" y="519454"/>
                </a:lnTo>
                <a:cubicBezTo>
                  <a:pt x="579430" y="532393"/>
                  <a:pt x="573135" y="546507"/>
                  <a:pt x="568074" y="561340"/>
                </a:cubicBezTo>
                <a:cubicBezTo>
                  <a:pt x="561560" y="580399"/>
                  <a:pt x="554741" y="599399"/>
                  <a:pt x="549469" y="618823"/>
                </a:cubicBezTo>
                <a:lnTo>
                  <a:pt x="542737" y="635402"/>
                </a:lnTo>
                <a:lnTo>
                  <a:pt x="530359" y="651774"/>
                </a:lnTo>
                <a:lnTo>
                  <a:pt x="526973" y="664538"/>
                </a:lnTo>
                <a:lnTo>
                  <a:pt x="512561" y="683307"/>
                </a:lnTo>
                <a:cubicBezTo>
                  <a:pt x="481622" y="713699"/>
                  <a:pt x="485471" y="741881"/>
                  <a:pt x="503046" y="775515"/>
                </a:cubicBezTo>
                <a:cubicBezTo>
                  <a:pt x="507409" y="783849"/>
                  <a:pt x="513439" y="791394"/>
                  <a:pt x="519257" y="798910"/>
                </a:cubicBezTo>
                <a:cubicBezTo>
                  <a:pt x="537075" y="822000"/>
                  <a:pt x="558377" y="834786"/>
                  <a:pt x="589831" y="830514"/>
                </a:cubicBezTo>
                <a:cubicBezTo>
                  <a:pt x="623406" y="825969"/>
                  <a:pt x="657557" y="828090"/>
                  <a:pt x="690496" y="837453"/>
                </a:cubicBezTo>
                <a:cubicBezTo>
                  <a:pt x="700799" y="840393"/>
                  <a:pt x="710798" y="845968"/>
                  <a:pt x="719586" y="852212"/>
                </a:cubicBezTo>
                <a:cubicBezTo>
                  <a:pt x="731919" y="860968"/>
                  <a:pt x="736677" y="872483"/>
                  <a:pt x="735797" y="889300"/>
                </a:cubicBezTo>
                <a:cubicBezTo>
                  <a:pt x="732131" y="958087"/>
                  <a:pt x="714192" y="1024418"/>
                  <a:pt x="703889" y="1092023"/>
                </a:cubicBezTo>
                <a:cubicBezTo>
                  <a:pt x="697647" y="1132931"/>
                  <a:pt x="692283" y="1174051"/>
                  <a:pt x="688768" y="1215293"/>
                </a:cubicBezTo>
                <a:cubicBezTo>
                  <a:pt x="685799" y="1250020"/>
                  <a:pt x="695405" y="1281958"/>
                  <a:pt x="716010" y="1310897"/>
                </a:cubicBezTo>
                <a:cubicBezTo>
                  <a:pt x="732282" y="1333805"/>
                  <a:pt x="747434" y="1357684"/>
                  <a:pt x="761039" y="1382229"/>
                </a:cubicBezTo>
                <a:lnTo>
                  <a:pt x="768517" y="1399119"/>
                </a:lnTo>
                <a:lnTo>
                  <a:pt x="617459" y="1399119"/>
                </a:lnTo>
                <a:lnTo>
                  <a:pt x="606864" y="1376934"/>
                </a:lnTo>
                <a:cubicBezTo>
                  <a:pt x="599861" y="1361835"/>
                  <a:pt x="593888" y="1346596"/>
                  <a:pt x="586746" y="1318096"/>
                </a:cubicBezTo>
                <a:cubicBezTo>
                  <a:pt x="572463" y="1261096"/>
                  <a:pt x="554911" y="1168993"/>
                  <a:pt x="547460" y="1092931"/>
                </a:cubicBezTo>
                <a:cubicBezTo>
                  <a:pt x="546500" y="1083118"/>
                  <a:pt x="546353" y="1074412"/>
                  <a:pt x="557493" y="1069912"/>
                </a:cubicBezTo>
                <a:cubicBezTo>
                  <a:pt x="559337" y="1069175"/>
                  <a:pt x="561514" y="1065374"/>
                  <a:pt x="561145" y="1063494"/>
                </a:cubicBezTo>
                <a:cubicBezTo>
                  <a:pt x="556719" y="1041950"/>
                  <a:pt x="551850" y="1020520"/>
                  <a:pt x="546869" y="998092"/>
                </a:cubicBezTo>
                <a:cubicBezTo>
                  <a:pt x="528795" y="1003328"/>
                  <a:pt x="519831" y="993295"/>
                  <a:pt x="511530" y="982082"/>
                </a:cubicBezTo>
                <a:cubicBezTo>
                  <a:pt x="485524" y="946964"/>
                  <a:pt x="485488" y="923503"/>
                  <a:pt x="510571" y="888422"/>
                </a:cubicBezTo>
                <a:cubicBezTo>
                  <a:pt x="512637" y="885545"/>
                  <a:pt x="512453" y="879827"/>
                  <a:pt x="511273" y="876027"/>
                </a:cubicBezTo>
                <a:cubicBezTo>
                  <a:pt x="506145" y="859207"/>
                  <a:pt x="500316" y="842607"/>
                  <a:pt x="494708" y="825970"/>
                </a:cubicBezTo>
                <a:cubicBezTo>
                  <a:pt x="468925" y="749722"/>
                  <a:pt x="445833" y="672330"/>
                  <a:pt x="399315" y="604972"/>
                </a:cubicBezTo>
                <a:cubicBezTo>
                  <a:pt x="393672" y="596783"/>
                  <a:pt x="387660" y="591802"/>
                  <a:pt x="377809" y="589700"/>
                </a:cubicBezTo>
                <a:lnTo>
                  <a:pt x="227490" y="556242"/>
                </a:lnTo>
                <a:cubicBezTo>
                  <a:pt x="186544" y="546393"/>
                  <a:pt x="145931" y="534920"/>
                  <a:pt x="109854" y="511977"/>
                </a:cubicBezTo>
                <a:cubicBezTo>
                  <a:pt x="87832" y="497996"/>
                  <a:pt x="71932" y="479700"/>
                  <a:pt x="68761" y="452402"/>
                </a:cubicBezTo>
                <a:cubicBezTo>
                  <a:pt x="68281" y="448196"/>
                  <a:pt x="66031" y="443142"/>
                  <a:pt x="62896" y="440414"/>
                </a:cubicBezTo>
                <a:cubicBezTo>
                  <a:pt x="44007" y="423851"/>
                  <a:pt x="37848" y="402012"/>
                  <a:pt x="36409" y="378293"/>
                </a:cubicBezTo>
                <a:cubicBezTo>
                  <a:pt x="35598" y="364903"/>
                  <a:pt x="36078" y="351439"/>
                  <a:pt x="35414" y="338012"/>
                </a:cubicBezTo>
                <a:cubicBezTo>
                  <a:pt x="35192" y="333770"/>
                  <a:pt x="34565" y="327830"/>
                  <a:pt x="31799" y="325690"/>
                </a:cubicBezTo>
                <a:cubicBezTo>
                  <a:pt x="16600" y="314071"/>
                  <a:pt x="6751" y="298983"/>
                  <a:pt x="73" y="281425"/>
                </a:cubicBezTo>
                <a:cubicBezTo>
                  <a:pt x="0" y="268513"/>
                  <a:pt x="0" y="255567"/>
                  <a:pt x="0" y="242581"/>
                </a:cubicBezTo>
                <a:cubicBezTo>
                  <a:pt x="7156" y="220817"/>
                  <a:pt x="17560" y="201635"/>
                  <a:pt x="40430" y="192819"/>
                </a:cubicBezTo>
                <a:cubicBezTo>
                  <a:pt x="62932" y="184150"/>
                  <a:pt x="85397" y="184446"/>
                  <a:pt x="108083" y="192893"/>
                </a:cubicBezTo>
                <a:cubicBezTo>
                  <a:pt x="115608" y="195697"/>
                  <a:pt x="124130" y="197763"/>
                  <a:pt x="132024" y="197356"/>
                </a:cubicBezTo>
                <a:cubicBezTo>
                  <a:pt x="167142" y="195586"/>
                  <a:pt x="202222" y="192893"/>
                  <a:pt x="237303" y="190274"/>
                </a:cubicBezTo>
                <a:cubicBezTo>
                  <a:pt x="251578" y="189205"/>
                  <a:pt x="261539" y="181938"/>
                  <a:pt x="270022" y="169985"/>
                </a:cubicBezTo>
                <a:cubicBezTo>
                  <a:pt x="316133" y="104914"/>
                  <a:pt x="371391" y="50689"/>
                  <a:pt x="449152" y="24498"/>
                </a:cubicBezTo>
                <a:cubicBezTo>
                  <a:pt x="504595" y="5833"/>
                  <a:pt x="561772" y="-1288"/>
                  <a:pt x="620091" y="188"/>
                </a:cubicBezTo>
                <a:close/>
              </a:path>
            </a:pathLst>
          </a:custGeom>
          <a:solidFill>
            <a:schemeClr val="accent1"/>
          </a:solidFill>
          <a:ln w="71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71CB9E2-3C2F-454E-ADED-1C3F5E233918}"/>
              </a:ext>
            </a:extLst>
          </p:cNvPr>
          <p:cNvSpPr/>
          <p:nvPr/>
        </p:nvSpPr>
        <p:spPr>
          <a:xfrm>
            <a:off x="2984991" y="2969291"/>
            <a:ext cx="803574" cy="843558"/>
          </a:xfrm>
          <a:custGeom>
            <a:avLst/>
            <a:gdLst>
              <a:gd name="connsiteX0" fmla="*/ 143475 w 1157545"/>
              <a:gd name="connsiteY0" fmla="*/ 1215142 h 1215141"/>
              <a:gd name="connsiteX1" fmla="*/ 46723 w 1157545"/>
              <a:gd name="connsiteY1" fmla="*/ 1173536 h 1215141"/>
              <a:gd name="connsiteX2" fmla="*/ 4177 w 1157545"/>
              <a:gd name="connsiteY2" fmla="*/ 1096872 h 1215141"/>
              <a:gd name="connsiteX3" fmla="*/ 4 w 1157545"/>
              <a:gd name="connsiteY3" fmla="*/ 959824 h 1215141"/>
              <a:gd name="connsiteX4" fmla="*/ 5732 w 1157545"/>
              <a:gd name="connsiteY4" fmla="*/ 936669 h 1215141"/>
              <a:gd name="connsiteX5" fmla="*/ 111238 w 1157545"/>
              <a:gd name="connsiteY5" fmla="*/ 792381 h 1215141"/>
              <a:gd name="connsiteX6" fmla="*/ 211508 w 1157545"/>
              <a:gd name="connsiteY6" fmla="*/ 641342 h 1215141"/>
              <a:gd name="connsiteX7" fmla="*/ 256549 w 1157545"/>
              <a:gd name="connsiteY7" fmla="*/ 562468 h 1215141"/>
              <a:gd name="connsiteX8" fmla="*/ 351746 w 1157545"/>
              <a:gd name="connsiteY8" fmla="*/ 408729 h 1215141"/>
              <a:gd name="connsiteX9" fmla="*/ 364224 w 1157545"/>
              <a:gd name="connsiteY9" fmla="*/ 391915 h 1215141"/>
              <a:gd name="connsiteX10" fmla="*/ 472225 w 1157545"/>
              <a:gd name="connsiteY10" fmla="*/ 308010 h 1215141"/>
              <a:gd name="connsiteX11" fmla="*/ 481185 w 1157545"/>
              <a:gd name="connsiteY11" fmla="*/ 301300 h 1215141"/>
              <a:gd name="connsiteX12" fmla="*/ 537845 w 1157545"/>
              <a:gd name="connsiteY12" fmla="*/ 251308 h 1215141"/>
              <a:gd name="connsiteX13" fmla="*/ 652556 w 1157545"/>
              <a:gd name="connsiteY13" fmla="*/ 189167 h 1215141"/>
              <a:gd name="connsiteX14" fmla="*/ 683442 w 1157545"/>
              <a:gd name="connsiteY14" fmla="*/ 168466 h 1215141"/>
              <a:gd name="connsiteX15" fmla="*/ 763544 w 1157545"/>
              <a:gd name="connsiteY15" fmla="*/ 106775 h 1215141"/>
              <a:gd name="connsiteX16" fmla="*/ 778230 w 1157545"/>
              <a:gd name="connsiteY16" fmla="*/ 87138 h 1215141"/>
              <a:gd name="connsiteX17" fmla="*/ 831699 w 1157545"/>
              <a:gd name="connsiteY17" fmla="*/ 8591 h 1215141"/>
              <a:gd name="connsiteX18" fmla="*/ 854241 w 1157545"/>
              <a:gd name="connsiteY18" fmla="*/ 0 h 1215141"/>
              <a:gd name="connsiteX19" fmla="*/ 865327 w 1157545"/>
              <a:gd name="connsiteY19" fmla="*/ 103379 h 1215141"/>
              <a:gd name="connsiteX20" fmla="*/ 904109 w 1157545"/>
              <a:gd name="connsiteY20" fmla="*/ 61692 h 1215141"/>
              <a:gd name="connsiteX21" fmla="*/ 906932 w 1157545"/>
              <a:gd name="connsiteY21" fmla="*/ 63083 h 1215141"/>
              <a:gd name="connsiteX22" fmla="*/ 898464 w 1157545"/>
              <a:gd name="connsiteY22" fmla="*/ 120234 h 1215141"/>
              <a:gd name="connsiteX23" fmla="*/ 906319 w 1157545"/>
              <a:gd name="connsiteY23" fmla="*/ 144861 h 1215141"/>
              <a:gd name="connsiteX24" fmla="*/ 955901 w 1157545"/>
              <a:gd name="connsiteY24" fmla="*/ 209294 h 1215141"/>
              <a:gd name="connsiteX25" fmla="*/ 961547 w 1157545"/>
              <a:gd name="connsiteY25" fmla="*/ 243045 h 1215141"/>
              <a:gd name="connsiteX26" fmla="*/ 969933 w 1157545"/>
              <a:gd name="connsiteY26" fmla="*/ 267181 h 1215141"/>
              <a:gd name="connsiteX27" fmla="*/ 1045166 w 1157545"/>
              <a:gd name="connsiteY27" fmla="*/ 348306 h 1215141"/>
              <a:gd name="connsiteX28" fmla="*/ 1041607 w 1157545"/>
              <a:gd name="connsiteY28" fmla="*/ 353583 h 1215141"/>
              <a:gd name="connsiteX29" fmla="*/ 908978 w 1157545"/>
              <a:gd name="connsiteY29" fmla="*/ 400302 h 1215141"/>
              <a:gd name="connsiteX30" fmla="*/ 854650 w 1157545"/>
              <a:gd name="connsiteY30" fmla="*/ 382751 h 1215141"/>
              <a:gd name="connsiteX31" fmla="*/ 823231 w 1157545"/>
              <a:gd name="connsiteY31" fmla="*/ 388765 h 1215141"/>
              <a:gd name="connsiteX32" fmla="*/ 767307 w 1157545"/>
              <a:gd name="connsiteY32" fmla="*/ 477989 h 1215141"/>
              <a:gd name="connsiteX33" fmla="*/ 767144 w 1157545"/>
              <a:gd name="connsiteY33" fmla="*/ 487603 h 1215141"/>
              <a:gd name="connsiteX34" fmla="*/ 779458 w 1157545"/>
              <a:gd name="connsiteY34" fmla="*/ 564718 h 1215141"/>
              <a:gd name="connsiteX35" fmla="*/ 768412 w 1157545"/>
              <a:gd name="connsiteY35" fmla="*/ 643837 h 1215141"/>
              <a:gd name="connsiteX36" fmla="*/ 814476 w 1157545"/>
              <a:gd name="connsiteY36" fmla="*/ 649892 h 1215141"/>
              <a:gd name="connsiteX37" fmla="*/ 950869 w 1157545"/>
              <a:gd name="connsiteY37" fmla="*/ 674315 h 1215141"/>
              <a:gd name="connsiteX38" fmla="*/ 1008307 w 1157545"/>
              <a:gd name="connsiteY38" fmla="*/ 712443 h 1215141"/>
              <a:gd name="connsiteX39" fmla="*/ 1120236 w 1157545"/>
              <a:gd name="connsiteY39" fmla="*/ 794508 h 1215141"/>
              <a:gd name="connsiteX40" fmla="*/ 1157545 w 1157545"/>
              <a:gd name="connsiteY40" fmla="*/ 828504 h 1215141"/>
              <a:gd name="connsiteX41" fmla="*/ 1073885 w 1157545"/>
              <a:gd name="connsiteY41" fmla="*/ 865732 h 1215141"/>
              <a:gd name="connsiteX42" fmla="*/ 1014157 w 1157545"/>
              <a:gd name="connsiteY42" fmla="*/ 840899 h 1215141"/>
              <a:gd name="connsiteX43" fmla="*/ 958356 w 1157545"/>
              <a:gd name="connsiteY43" fmla="*/ 775239 h 1215141"/>
              <a:gd name="connsiteX44" fmla="*/ 937001 w 1157545"/>
              <a:gd name="connsiteY44" fmla="*/ 770985 h 1215141"/>
              <a:gd name="connsiteX45" fmla="*/ 917651 w 1157545"/>
              <a:gd name="connsiteY45" fmla="*/ 757812 h 1215141"/>
              <a:gd name="connsiteX46" fmla="*/ 916955 w 1157545"/>
              <a:gd name="connsiteY46" fmla="*/ 741898 h 1215141"/>
              <a:gd name="connsiteX47" fmla="*/ 772217 w 1157545"/>
              <a:gd name="connsiteY47" fmla="*/ 753353 h 1215141"/>
              <a:gd name="connsiteX48" fmla="*/ 777207 w 1157545"/>
              <a:gd name="connsiteY48" fmla="*/ 769267 h 1215141"/>
              <a:gd name="connsiteX49" fmla="*/ 857472 w 1157545"/>
              <a:gd name="connsiteY49" fmla="*/ 995211 h 1215141"/>
              <a:gd name="connsiteX50" fmla="*/ 866350 w 1157545"/>
              <a:gd name="connsiteY50" fmla="*/ 1029739 h 1215141"/>
              <a:gd name="connsiteX51" fmla="*/ 889914 w 1157545"/>
              <a:gd name="connsiteY51" fmla="*/ 1084558 h 1215141"/>
              <a:gd name="connsiteX52" fmla="*/ 931723 w 1157545"/>
              <a:gd name="connsiteY52" fmla="*/ 1129968 h 1215141"/>
              <a:gd name="connsiteX53" fmla="*/ 949028 w 1157545"/>
              <a:gd name="connsiteY53" fmla="*/ 1151445 h 1215141"/>
              <a:gd name="connsiteX54" fmla="*/ 917078 w 1157545"/>
              <a:gd name="connsiteY54" fmla="*/ 1168423 h 1215141"/>
              <a:gd name="connsiteX55" fmla="*/ 843727 w 1157545"/>
              <a:gd name="connsiteY55" fmla="*/ 1168546 h 1215141"/>
              <a:gd name="connsiteX56" fmla="*/ 825072 w 1157545"/>
              <a:gd name="connsiteY56" fmla="*/ 1154268 h 1215141"/>
              <a:gd name="connsiteX57" fmla="*/ 806949 w 1157545"/>
              <a:gd name="connsiteY57" fmla="*/ 1090122 h 1215141"/>
              <a:gd name="connsiteX58" fmla="*/ 802694 w 1157545"/>
              <a:gd name="connsiteY58" fmla="*/ 1066026 h 1215141"/>
              <a:gd name="connsiteX59" fmla="*/ 777003 w 1157545"/>
              <a:gd name="connsiteY59" fmla="*/ 1037471 h 1215141"/>
              <a:gd name="connsiteX60" fmla="*/ 777085 w 1157545"/>
              <a:gd name="connsiteY60" fmla="*/ 1027775 h 1215141"/>
              <a:gd name="connsiteX61" fmla="*/ 758594 w 1157545"/>
              <a:gd name="connsiteY61" fmla="*/ 953933 h 1215141"/>
              <a:gd name="connsiteX62" fmla="*/ 639342 w 1157545"/>
              <a:gd name="connsiteY62" fmla="*/ 786653 h 1215141"/>
              <a:gd name="connsiteX63" fmla="*/ 631896 w 1157545"/>
              <a:gd name="connsiteY63" fmla="*/ 774176 h 1215141"/>
              <a:gd name="connsiteX64" fmla="*/ 439579 w 1157545"/>
              <a:gd name="connsiteY64" fmla="*/ 871991 h 1215141"/>
              <a:gd name="connsiteX65" fmla="*/ 467112 w 1157545"/>
              <a:gd name="connsiteY65" fmla="*/ 891055 h 1215141"/>
              <a:gd name="connsiteX66" fmla="*/ 513217 w 1157545"/>
              <a:gd name="connsiteY66" fmla="*/ 967515 h 1215141"/>
              <a:gd name="connsiteX67" fmla="*/ 464657 w 1157545"/>
              <a:gd name="connsiteY67" fmla="*/ 1038739 h 1215141"/>
              <a:gd name="connsiteX68" fmla="*/ 399365 w 1157545"/>
              <a:gd name="connsiteY68" fmla="*/ 1051462 h 1215141"/>
              <a:gd name="connsiteX69" fmla="*/ 383779 w 1157545"/>
              <a:gd name="connsiteY69" fmla="*/ 1052444 h 1215141"/>
              <a:gd name="connsiteX70" fmla="*/ 383329 w 1157545"/>
              <a:gd name="connsiteY70" fmla="*/ 1057271 h 1215141"/>
              <a:gd name="connsiteX71" fmla="*/ 447025 w 1157545"/>
              <a:gd name="connsiteY71" fmla="*/ 1063040 h 1215141"/>
              <a:gd name="connsiteX72" fmla="*/ 574254 w 1157545"/>
              <a:gd name="connsiteY72" fmla="*/ 1107631 h 1215141"/>
              <a:gd name="connsiteX73" fmla="*/ 466130 w 1157545"/>
              <a:gd name="connsiteY73" fmla="*/ 1136922 h 1215141"/>
              <a:gd name="connsiteX74" fmla="*/ 357065 w 1157545"/>
              <a:gd name="connsiteY74" fmla="*/ 1109881 h 1215141"/>
              <a:gd name="connsiteX75" fmla="*/ 335096 w 1157545"/>
              <a:gd name="connsiteY75" fmla="*/ 1125059 h 1215141"/>
              <a:gd name="connsiteX76" fmla="*/ 380629 w 1157545"/>
              <a:gd name="connsiteY76" fmla="*/ 1145145 h 1215141"/>
              <a:gd name="connsiteX77" fmla="*/ 383492 w 1157545"/>
              <a:gd name="connsiteY77" fmla="*/ 1185482 h 1215141"/>
              <a:gd name="connsiteX78" fmla="*/ 329696 w 1157545"/>
              <a:gd name="connsiteY78" fmla="*/ 1215101 h 1215141"/>
              <a:gd name="connsiteX79" fmla="*/ 323150 w 1157545"/>
              <a:gd name="connsiteY79" fmla="*/ 1215101 h 1215141"/>
              <a:gd name="connsiteX80" fmla="*/ 237690 w 1157545"/>
              <a:gd name="connsiteY80" fmla="*/ 1178159 h 1215141"/>
              <a:gd name="connsiteX81" fmla="*/ 195758 w 1157545"/>
              <a:gd name="connsiteY81" fmla="*/ 1215101 h 1215141"/>
              <a:gd name="connsiteX82" fmla="*/ 143475 w 1157545"/>
              <a:gd name="connsiteY82" fmla="*/ 1215142 h 121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157545" h="1215141">
                <a:moveTo>
                  <a:pt x="143475" y="1215142"/>
                </a:moveTo>
                <a:cubicBezTo>
                  <a:pt x="108783" y="1206837"/>
                  <a:pt x="77733" y="1191128"/>
                  <a:pt x="46723" y="1173536"/>
                </a:cubicBezTo>
                <a:cubicBezTo>
                  <a:pt x="15346" y="1155700"/>
                  <a:pt x="5855" y="1128741"/>
                  <a:pt x="4177" y="1096872"/>
                </a:cubicBezTo>
                <a:cubicBezTo>
                  <a:pt x="1764" y="1051258"/>
                  <a:pt x="823" y="1005520"/>
                  <a:pt x="4" y="959824"/>
                </a:cubicBezTo>
                <a:cubicBezTo>
                  <a:pt x="-118" y="952092"/>
                  <a:pt x="2295" y="943706"/>
                  <a:pt x="5732" y="936669"/>
                </a:cubicBezTo>
                <a:cubicBezTo>
                  <a:pt x="32282" y="882341"/>
                  <a:pt x="67874" y="833945"/>
                  <a:pt x="111238" y="792381"/>
                </a:cubicBezTo>
                <a:cubicBezTo>
                  <a:pt x="156321" y="749180"/>
                  <a:pt x="188107" y="698166"/>
                  <a:pt x="211508" y="641342"/>
                </a:cubicBezTo>
                <a:cubicBezTo>
                  <a:pt x="223208" y="612951"/>
                  <a:pt x="239572" y="587873"/>
                  <a:pt x="256549" y="562468"/>
                </a:cubicBezTo>
                <a:cubicBezTo>
                  <a:pt x="290014" y="512394"/>
                  <a:pt x="320123" y="460071"/>
                  <a:pt x="351746" y="408729"/>
                </a:cubicBezTo>
                <a:cubicBezTo>
                  <a:pt x="355428" y="402797"/>
                  <a:pt x="358946" y="396129"/>
                  <a:pt x="364224" y="391915"/>
                </a:cubicBezTo>
                <a:cubicBezTo>
                  <a:pt x="399979" y="363606"/>
                  <a:pt x="436184" y="335869"/>
                  <a:pt x="472225" y="308010"/>
                </a:cubicBezTo>
                <a:cubicBezTo>
                  <a:pt x="475212" y="305719"/>
                  <a:pt x="479712" y="304287"/>
                  <a:pt x="481185" y="301300"/>
                </a:cubicBezTo>
                <a:cubicBezTo>
                  <a:pt x="493130" y="276673"/>
                  <a:pt x="515958" y="263950"/>
                  <a:pt x="537845" y="251308"/>
                </a:cubicBezTo>
                <a:cubicBezTo>
                  <a:pt x="575482" y="229585"/>
                  <a:pt x="614428" y="210112"/>
                  <a:pt x="652556" y="189167"/>
                </a:cubicBezTo>
                <a:cubicBezTo>
                  <a:pt x="663397" y="183235"/>
                  <a:pt x="673542" y="175912"/>
                  <a:pt x="683442" y="168466"/>
                </a:cubicBezTo>
                <a:cubicBezTo>
                  <a:pt x="710361" y="148216"/>
                  <a:pt x="737239" y="127843"/>
                  <a:pt x="763544" y="106775"/>
                </a:cubicBezTo>
                <a:cubicBezTo>
                  <a:pt x="769762" y="101783"/>
                  <a:pt x="775817" y="94542"/>
                  <a:pt x="778230" y="87138"/>
                </a:cubicBezTo>
                <a:cubicBezTo>
                  <a:pt x="788417" y="55555"/>
                  <a:pt x="806744" y="29701"/>
                  <a:pt x="831699" y="8591"/>
                </a:cubicBezTo>
                <a:cubicBezTo>
                  <a:pt x="837017" y="4091"/>
                  <a:pt x="845445" y="3232"/>
                  <a:pt x="854241" y="0"/>
                </a:cubicBezTo>
                <a:cubicBezTo>
                  <a:pt x="858086" y="35714"/>
                  <a:pt x="861481" y="67542"/>
                  <a:pt x="865327" y="103379"/>
                </a:cubicBezTo>
                <a:cubicBezTo>
                  <a:pt x="879686" y="87956"/>
                  <a:pt x="891877" y="74824"/>
                  <a:pt x="904109" y="61692"/>
                </a:cubicBezTo>
                <a:cubicBezTo>
                  <a:pt x="905050" y="62142"/>
                  <a:pt x="905991" y="62592"/>
                  <a:pt x="906932" y="63083"/>
                </a:cubicBezTo>
                <a:cubicBezTo>
                  <a:pt x="904150" y="82147"/>
                  <a:pt x="901818" y="101252"/>
                  <a:pt x="898464" y="120234"/>
                </a:cubicBezTo>
                <a:cubicBezTo>
                  <a:pt x="896705" y="130257"/>
                  <a:pt x="899568" y="137007"/>
                  <a:pt x="906319" y="144861"/>
                </a:cubicBezTo>
                <a:cubicBezTo>
                  <a:pt x="923951" y="165439"/>
                  <a:pt x="941174" y="186589"/>
                  <a:pt x="955901" y="209294"/>
                </a:cubicBezTo>
                <a:cubicBezTo>
                  <a:pt x="961669" y="218172"/>
                  <a:pt x="962733" y="231958"/>
                  <a:pt x="961547" y="243045"/>
                </a:cubicBezTo>
                <a:cubicBezTo>
                  <a:pt x="960401" y="253681"/>
                  <a:pt x="962897" y="259859"/>
                  <a:pt x="969933" y="267181"/>
                </a:cubicBezTo>
                <a:cubicBezTo>
                  <a:pt x="995134" y="293446"/>
                  <a:pt x="1019516" y="320487"/>
                  <a:pt x="1045166" y="348306"/>
                </a:cubicBezTo>
                <a:cubicBezTo>
                  <a:pt x="1045780" y="347405"/>
                  <a:pt x="1043775" y="350555"/>
                  <a:pt x="1041607" y="353583"/>
                </a:cubicBezTo>
                <a:cubicBezTo>
                  <a:pt x="1000534" y="409997"/>
                  <a:pt x="975783" y="418875"/>
                  <a:pt x="908978" y="400302"/>
                </a:cubicBezTo>
                <a:cubicBezTo>
                  <a:pt x="890650" y="395188"/>
                  <a:pt x="872404" y="389543"/>
                  <a:pt x="854650" y="382751"/>
                </a:cubicBezTo>
                <a:cubicBezTo>
                  <a:pt x="842254" y="378006"/>
                  <a:pt x="832231" y="380297"/>
                  <a:pt x="823231" y="388765"/>
                </a:cubicBezTo>
                <a:cubicBezTo>
                  <a:pt x="796803" y="413598"/>
                  <a:pt x="781953" y="445753"/>
                  <a:pt x="767307" y="477989"/>
                </a:cubicBezTo>
                <a:cubicBezTo>
                  <a:pt x="766080" y="480689"/>
                  <a:pt x="766612" y="484453"/>
                  <a:pt x="767144" y="487603"/>
                </a:cubicBezTo>
                <a:cubicBezTo>
                  <a:pt x="771439" y="513335"/>
                  <a:pt x="779171" y="538986"/>
                  <a:pt x="779458" y="564718"/>
                </a:cubicBezTo>
                <a:cubicBezTo>
                  <a:pt x="779744" y="590327"/>
                  <a:pt x="772626" y="615978"/>
                  <a:pt x="768412" y="643837"/>
                </a:cubicBezTo>
                <a:cubicBezTo>
                  <a:pt x="782689" y="645678"/>
                  <a:pt x="798685" y="647192"/>
                  <a:pt x="814476" y="649892"/>
                </a:cubicBezTo>
                <a:cubicBezTo>
                  <a:pt x="860009" y="657665"/>
                  <a:pt x="905623" y="665070"/>
                  <a:pt x="950869" y="674315"/>
                </a:cubicBezTo>
                <a:cubicBezTo>
                  <a:pt x="974433" y="679142"/>
                  <a:pt x="993088" y="690270"/>
                  <a:pt x="1008307" y="712443"/>
                </a:cubicBezTo>
                <a:cubicBezTo>
                  <a:pt x="1035348" y="751880"/>
                  <a:pt x="1077567" y="774299"/>
                  <a:pt x="1120236" y="794508"/>
                </a:cubicBezTo>
                <a:cubicBezTo>
                  <a:pt x="1135413" y="801708"/>
                  <a:pt x="1154641" y="804858"/>
                  <a:pt x="1157545" y="828504"/>
                </a:cubicBezTo>
                <a:cubicBezTo>
                  <a:pt x="1134472" y="849613"/>
                  <a:pt x="1105017" y="858900"/>
                  <a:pt x="1073885" y="865732"/>
                </a:cubicBezTo>
                <a:cubicBezTo>
                  <a:pt x="1047334" y="871582"/>
                  <a:pt x="1029375" y="867409"/>
                  <a:pt x="1014157" y="840899"/>
                </a:cubicBezTo>
                <a:cubicBezTo>
                  <a:pt x="1000084" y="816395"/>
                  <a:pt x="977133" y="797085"/>
                  <a:pt x="958356" y="775239"/>
                </a:cubicBezTo>
                <a:cubicBezTo>
                  <a:pt x="952056" y="767876"/>
                  <a:pt x="945919" y="767262"/>
                  <a:pt x="937001" y="770985"/>
                </a:cubicBezTo>
                <a:cubicBezTo>
                  <a:pt x="918919" y="778553"/>
                  <a:pt x="917978" y="777449"/>
                  <a:pt x="917651" y="757812"/>
                </a:cubicBezTo>
                <a:cubicBezTo>
                  <a:pt x="917569" y="753025"/>
                  <a:pt x="917241" y="748198"/>
                  <a:pt x="916955" y="741898"/>
                </a:cubicBezTo>
                <a:cubicBezTo>
                  <a:pt x="868641" y="745703"/>
                  <a:pt x="821185" y="749466"/>
                  <a:pt x="772217" y="753353"/>
                </a:cubicBezTo>
                <a:cubicBezTo>
                  <a:pt x="773771" y="758344"/>
                  <a:pt x="775285" y="763867"/>
                  <a:pt x="777207" y="769267"/>
                </a:cubicBezTo>
                <a:cubicBezTo>
                  <a:pt x="804003" y="844581"/>
                  <a:pt x="830963" y="919814"/>
                  <a:pt x="857472" y="995211"/>
                </a:cubicBezTo>
                <a:cubicBezTo>
                  <a:pt x="861400" y="1006379"/>
                  <a:pt x="862259" y="1018652"/>
                  <a:pt x="866350" y="1029739"/>
                </a:cubicBezTo>
                <a:cubicBezTo>
                  <a:pt x="873223" y="1048435"/>
                  <a:pt x="879114" y="1068194"/>
                  <a:pt x="889914" y="1084558"/>
                </a:cubicBezTo>
                <a:cubicBezTo>
                  <a:pt x="901123" y="1101495"/>
                  <a:pt x="917773" y="1114790"/>
                  <a:pt x="931723" y="1129968"/>
                </a:cubicBezTo>
                <a:cubicBezTo>
                  <a:pt x="937942" y="1136718"/>
                  <a:pt x="943301" y="1144245"/>
                  <a:pt x="949028" y="1151445"/>
                </a:cubicBezTo>
                <a:cubicBezTo>
                  <a:pt x="938392" y="1157377"/>
                  <a:pt x="928205" y="1167236"/>
                  <a:pt x="917078" y="1168423"/>
                </a:cubicBezTo>
                <a:cubicBezTo>
                  <a:pt x="892859" y="1171041"/>
                  <a:pt x="868109" y="1170264"/>
                  <a:pt x="843727" y="1168546"/>
                </a:cubicBezTo>
                <a:cubicBezTo>
                  <a:pt x="837017" y="1168055"/>
                  <a:pt x="827404" y="1160691"/>
                  <a:pt x="825072" y="1154268"/>
                </a:cubicBezTo>
                <a:cubicBezTo>
                  <a:pt x="817504" y="1133445"/>
                  <a:pt x="812513" y="1111640"/>
                  <a:pt x="806949" y="1090122"/>
                </a:cubicBezTo>
                <a:cubicBezTo>
                  <a:pt x="804903" y="1082267"/>
                  <a:pt x="803881" y="1074085"/>
                  <a:pt x="802694" y="1066026"/>
                </a:cubicBezTo>
                <a:cubicBezTo>
                  <a:pt x="800485" y="1050930"/>
                  <a:pt x="798031" y="1036162"/>
                  <a:pt x="777003" y="1037471"/>
                </a:cubicBezTo>
                <a:cubicBezTo>
                  <a:pt x="777003" y="1032971"/>
                  <a:pt x="776389" y="1030148"/>
                  <a:pt x="777085" y="1027775"/>
                </a:cubicBezTo>
                <a:cubicBezTo>
                  <a:pt x="785594" y="999425"/>
                  <a:pt x="774917" y="976433"/>
                  <a:pt x="758594" y="953933"/>
                </a:cubicBezTo>
                <a:cubicBezTo>
                  <a:pt x="718379" y="898500"/>
                  <a:pt x="678983" y="842495"/>
                  <a:pt x="639342" y="786653"/>
                </a:cubicBezTo>
                <a:cubicBezTo>
                  <a:pt x="636601" y="782767"/>
                  <a:pt x="634433" y="778471"/>
                  <a:pt x="631896" y="774176"/>
                </a:cubicBezTo>
                <a:cubicBezTo>
                  <a:pt x="565213" y="780476"/>
                  <a:pt x="465639" y="830468"/>
                  <a:pt x="439579" y="871991"/>
                </a:cubicBezTo>
                <a:cubicBezTo>
                  <a:pt x="448702" y="878291"/>
                  <a:pt x="458193" y="884305"/>
                  <a:pt x="467112" y="891055"/>
                </a:cubicBezTo>
                <a:cubicBezTo>
                  <a:pt x="492639" y="910323"/>
                  <a:pt x="513258" y="932578"/>
                  <a:pt x="513217" y="967515"/>
                </a:cubicBezTo>
                <a:cubicBezTo>
                  <a:pt x="513176" y="1003025"/>
                  <a:pt x="498571" y="1027284"/>
                  <a:pt x="464657" y="1038739"/>
                </a:cubicBezTo>
                <a:cubicBezTo>
                  <a:pt x="443834" y="1045775"/>
                  <a:pt x="421211" y="1047575"/>
                  <a:pt x="399365" y="1051462"/>
                </a:cubicBezTo>
                <a:cubicBezTo>
                  <a:pt x="394252" y="1052362"/>
                  <a:pt x="388974" y="1052157"/>
                  <a:pt x="383779" y="1052444"/>
                </a:cubicBezTo>
                <a:cubicBezTo>
                  <a:pt x="383615" y="1054039"/>
                  <a:pt x="383451" y="1055676"/>
                  <a:pt x="383329" y="1057271"/>
                </a:cubicBezTo>
                <a:cubicBezTo>
                  <a:pt x="404602" y="1059480"/>
                  <a:pt x="426447" y="1065862"/>
                  <a:pt x="447025" y="1063040"/>
                </a:cubicBezTo>
                <a:cubicBezTo>
                  <a:pt x="497999" y="1056126"/>
                  <a:pt x="540545" y="1067867"/>
                  <a:pt x="574254" y="1107631"/>
                </a:cubicBezTo>
                <a:cubicBezTo>
                  <a:pt x="553104" y="1137004"/>
                  <a:pt x="500126" y="1148705"/>
                  <a:pt x="466130" y="1136922"/>
                </a:cubicBezTo>
                <a:cubicBezTo>
                  <a:pt x="430866" y="1124690"/>
                  <a:pt x="393761" y="1117449"/>
                  <a:pt x="357065" y="1109881"/>
                </a:cubicBezTo>
                <a:cubicBezTo>
                  <a:pt x="351910" y="1108818"/>
                  <a:pt x="344546" y="1118227"/>
                  <a:pt x="335096" y="1125059"/>
                </a:cubicBezTo>
                <a:cubicBezTo>
                  <a:pt x="353301" y="1133036"/>
                  <a:pt x="367251" y="1138477"/>
                  <a:pt x="380629" y="1145145"/>
                </a:cubicBezTo>
                <a:cubicBezTo>
                  <a:pt x="407547" y="1158564"/>
                  <a:pt x="408652" y="1168628"/>
                  <a:pt x="383492" y="1185482"/>
                </a:cubicBezTo>
                <a:cubicBezTo>
                  <a:pt x="366556" y="1196855"/>
                  <a:pt x="347696" y="1205323"/>
                  <a:pt x="329696" y="1215101"/>
                </a:cubicBezTo>
                <a:cubicBezTo>
                  <a:pt x="327528" y="1215101"/>
                  <a:pt x="325360" y="1215101"/>
                  <a:pt x="323150" y="1215101"/>
                </a:cubicBezTo>
                <a:cubicBezTo>
                  <a:pt x="293082" y="1202092"/>
                  <a:pt x="263054" y="1189123"/>
                  <a:pt x="237690" y="1178159"/>
                </a:cubicBezTo>
                <a:cubicBezTo>
                  <a:pt x="220385" y="1193378"/>
                  <a:pt x="208071" y="1204260"/>
                  <a:pt x="195758" y="1215101"/>
                </a:cubicBezTo>
                <a:cubicBezTo>
                  <a:pt x="178330" y="1215142"/>
                  <a:pt x="160902" y="1215142"/>
                  <a:pt x="143475" y="1215142"/>
                </a:cubicBezTo>
                <a:close/>
              </a:path>
            </a:pathLst>
          </a:custGeom>
          <a:solidFill>
            <a:schemeClr val="accent2"/>
          </a:solidFill>
          <a:ln w="40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646961-8926-4EA0-92D6-5386CBE34EBC}"/>
              </a:ext>
            </a:extLst>
          </p:cNvPr>
          <p:cNvGrpSpPr/>
          <p:nvPr/>
        </p:nvGrpSpPr>
        <p:grpSpPr>
          <a:xfrm>
            <a:off x="259047" y="3884984"/>
            <a:ext cx="4056363" cy="3009900"/>
            <a:chOff x="4716538" y="2450823"/>
            <a:chExt cx="5939437" cy="4407177"/>
          </a:xfrm>
        </p:grpSpPr>
        <p:sp>
          <p:nvSpPr>
            <p:cNvPr id="12" name="Graphic 89">
              <a:extLst>
                <a:ext uri="{FF2B5EF4-FFF2-40B4-BE49-F238E27FC236}">
                  <a16:creationId xmlns:a16="http://schemas.microsoft.com/office/drawing/2014/main" id="{216C8378-AED1-4119-8C69-45F9C4DB063E}"/>
                </a:ext>
              </a:extLst>
            </p:cNvPr>
            <p:cNvSpPr/>
            <p:nvPr/>
          </p:nvSpPr>
          <p:spPr>
            <a:xfrm>
              <a:off x="4716538" y="2450823"/>
              <a:ext cx="2490020" cy="3431245"/>
            </a:xfrm>
            <a:custGeom>
              <a:avLst/>
              <a:gdLst>
                <a:gd name="connsiteX0" fmla="*/ 0 w 2085337"/>
                <a:gd name="connsiteY0" fmla="*/ 1964267 h 2873593"/>
                <a:gd name="connsiteX1" fmla="*/ 0 w 2085337"/>
                <a:gd name="connsiteY1" fmla="*/ 1932848 h 2873593"/>
                <a:gd name="connsiteX2" fmla="*/ 11572 w 2085337"/>
                <a:gd name="connsiteY2" fmla="*/ 1912795 h 2873593"/>
                <a:gd name="connsiteX3" fmla="*/ 63456 w 2085337"/>
                <a:gd name="connsiteY3" fmla="*/ 1793421 h 2873593"/>
                <a:gd name="connsiteX4" fmla="*/ 85541 w 2085337"/>
                <a:gd name="connsiteY4" fmla="*/ 1757673 h 2873593"/>
                <a:gd name="connsiteX5" fmla="*/ 96613 w 2085337"/>
                <a:gd name="connsiteY5" fmla="*/ 1755582 h 2873593"/>
                <a:gd name="connsiteX6" fmla="*/ 111925 w 2085337"/>
                <a:gd name="connsiteY6" fmla="*/ 1786324 h 2873593"/>
                <a:gd name="connsiteX7" fmla="*/ 128061 w 2085337"/>
                <a:gd name="connsiteY7" fmla="*/ 1817802 h 2873593"/>
                <a:gd name="connsiteX8" fmla="*/ 144021 w 2085337"/>
                <a:gd name="connsiteY8" fmla="*/ 1816919 h 2873593"/>
                <a:gd name="connsiteX9" fmla="*/ 156447 w 2085337"/>
                <a:gd name="connsiteY9" fmla="*/ 1808468 h 2873593"/>
                <a:gd name="connsiteX10" fmla="*/ 166312 w 2085337"/>
                <a:gd name="connsiteY10" fmla="*/ 1821395 h 2873593"/>
                <a:gd name="connsiteX11" fmla="*/ 177619 w 2085337"/>
                <a:gd name="connsiteY11" fmla="*/ 1862325 h 2873593"/>
                <a:gd name="connsiteX12" fmla="*/ 199498 w 2085337"/>
                <a:gd name="connsiteY12" fmla="*/ 1902695 h 2873593"/>
                <a:gd name="connsiteX13" fmla="*/ 208744 w 2085337"/>
                <a:gd name="connsiteY13" fmla="*/ 1887884 h 2873593"/>
                <a:gd name="connsiteX14" fmla="*/ 386245 w 2085337"/>
                <a:gd name="connsiteY14" fmla="*/ 1610148 h 2873593"/>
                <a:gd name="connsiteX15" fmla="*/ 467369 w 2085337"/>
                <a:gd name="connsiteY15" fmla="*/ 1504495 h 2873593"/>
                <a:gd name="connsiteX16" fmla="*/ 533034 w 2085337"/>
                <a:gd name="connsiteY16" fmla="*/ 1422870 h 2873593"/>
                <a:gd name="connsiteX17" fmla="*/ 602674 w 2085337"/>
                <a:gd name="connsiteY17" fmla="*/ 1322459 h 2873593"/>
                <a:gd name="connsiteX18" fmla="*/ 639983 w 2085337"/>
                <a:gd name="connsiteY18" fmla="*/ 1237095 h 2873593"/>
                <a:gd name="connsiteX19" fmla="*/ 658799 w 2085337"/>
                <a:gd name="connsiteY19" fmla="*/ 1202643 h 2873593"/>
                <a:gd name="connsiteX20" fmla="*/ 665306 w 2085337"/>
                <a:gd name="connsiteY20" fmla="*/ 1179587 h 2873593"/>
                <a:gd name="connsiteX21" fmla="*/ 662421 w 2085337"/>
                <a:gd name="connsiteY21" fmla="*/ 1171135 h 2873593"/>
                <a:gd name="connsiteX22" fmla="*/ 667338 w 2085337"/>
                <a:gd name="connsiteY22" fmla="*/ 1152555 h 2873593"/>
                <a:gd name="connsiteX23" fmla="*/ 690630 w 2085337"/>
                <a:gd name="connsiteY23" fmla="*/ 1133209 h 2873593"/>
                <a:gd name="connsiteX24" fmla="*/ 711448 w 2085337"/>
                <a:gd name="connsiteY24" fmla="*/ 1114481 h 2873593"/>
                <a:gd name="connsiteX25" fmla="*/ 684211 w 2085337"/>
                <a:gd name="connsiteY25" fmla="*/ 1106707 h 2873593"/>
                <a:gd name="connsiteX26" fmla="*/ 727290 w 2085337"/>
                <a:gd name="connsiteY26" fmla="*/ 1053233 h 2873593"/>
                <a:gd name="connsiteX27" fmla="*/ 739599 w 2085337"/>
                <a:gd name="connsiteY27" fmla="*/ 964011 h 2873593"/>
                <a:gd name="connsiteX28" fmla="*/ 722962 w 2085337"/>
                <a:gd name="connsiteY28" fmla="*/ 853824 h 2873593"/>
                <a:gd name="connsiteX29" fmla="*/ 724257 w 2085337"/>
                <a:gd name="connsiteY29" fmla="*/ 804472 h 2873593"/>
                <a:gd name="connsiteX30" fmla="*/ 711684 w 2085337"/>
                <a:gd name="connsiteY30" fmla="*/ 744196 h 2873593"/>
                <a:gd name="connsiteX31" fmla="*/ 631826 w 2085337"/>
                <a:gd name="connsiteY31" fmla="*/ 554504 h 2873593"/>
                <a:gd name="connsiteX32" fmla="*/ 615218 w 2085337"/>
                <a:gd name="connsiteY32" fmla="*/ 397438 h 2873593"/>
                <a:gd name="connsiteX33" fmla="*/ 632827 w 2085337"/>
                <a:gd name="connsiteY33" fmla="*/ 286809 h 2873593"/>
                <a:gd name="connsiteX34" fmla="*/ 665807 w 2085337"/>
                <a:gd name="connsiteY34" fmla="*/ 214077 h 2873593"/>
                <a:gd name="connsiteX35" fmla="*/ 714364 w 2085337"/>
                <a:gd name="connsiteY35" fmla="*/ 194201 h 2873593"/>
                <a:gd name="connsiteX36" fmla="*/ 817749 w 2085337"/>
                <a:gd name="connsiteY36" fmla="*/ 228241 h 2873593"/>
                <a:gd name="connsiteX37" fmla="*/ 966393 w 2085337"/>
                <a:gd name="connsiteY37" fmla="*/ 320525 h 2873593"/>
                <a:gd name="connsiteX38" fmla="*/ 1117952 w 2085337"/>
                <a:gd name="connsiteY38" fmla="*/ 219024 h 2873593"/>
                <a:gd name="connsiteX39" fmla="*/ 1117952 w 2085337"/>
                <a:gd name="connsiteY39" fmla="*/ 235455 h 2873593"/>
                <a:gd name="connsiteX40" fmla="*/ 1241420 w 2085337"/>
                <a:gd name="connsiteY40" fmla="*/ 210602 h 2873593"/>
                <a:gd name="connsiteX41" fmla="*/ 1357880 w 2085337"/>
                <a:gd name="connsiteY41" fmla="*/ 187870 h 2873593"/>
                <a:gd name="connsiteX42" fmla="*/ 1505051 w 2085337"/>
                <a:gd name="connsiteY42" fmla="*/ 211397 h 2873593"/>
                <a:gd name="connsiteX43" fmla="*/ 1568567 w 2085337"/>
                <a:gd name="connsiteY43" fmla="*/ 202328 h 2873593"/>
                <a:gd name="connsiteX44" fmla="*/ 1585734 w 2085337"/>
                <a:gd name="connsiteY44" fmla="*/ 184631 h 2873593"/>
                <a:gd name="connsiteX45" fmla="*/ 1684673 w 2085337"/>
                <a:gd name="connsiteY45" fmla="*/ 70027 h 2873593"/>
                <a:gd name="connsiteX46" fmla="*/ 1755255 w 2085337"/>
                <a:gd name="connsiteY46" fmla="*/ 13461 h 2873593"/>
                <a:gd name="connsiteX47" fmla="*/ 1851161 w 2085337"/>
                <a:gd name="connsiteY47" fmla="*/ 30716 h 2873593"/>
                <a:gd name="connsiteX48" fmla="*/ 1889294 w 2085337"/>
                <a:gd name="connsiteY48" fmla="*/ 92376 h 2873593"/>
                <a:gd name="connsiteX49" fmla="*/ 1940442 w 2085337"/>
                <a:gd name="connsiteY49" fmla="*/ 289930 h 2873593"/>
                <a:gd name="connsiteX50" fmla="*/ 1940265 w 2085337"/>
                <a:gd name="connsiteY50" fmla="*/ 399441 h 2873593"/>
                <a:gd name="connsiteX51" fmla="*/ 1921125 w 2085337"/>
                <a:gd name="connsiteY51" fmla="*/ 475264 h 2873593"/>
                <a:gd name="connsiteX52" fmla="*/ 1922686 w 2085337"/>
                <a:gd name="connsiteY52" fmla="*/ 486896 h 2873593"/>
                <a:gd name="connsiteX53" fmla="*/ 1961732 w 2085337"/>
                <a:gd name="connsiteY53" fmla="*/ 562543 h 2873593"/>
                <a:gd name="connsiteX54" fmla="*/ 1977250 w 2085337"/>
                <a:gd name="connsiteY54" fmla="*/ 661011 h 2873593"/>
                <a:gd name="connsiteX55" fmla="*/ 1983257 w 2085337"/>
                <a:gd name="connsiteY55" fmla="*/ 679709 h 2873593"/>
                <a:gd name="connsiteX56" fmla="*/ 1995595 w 2085337"/>
                <a:gd name="connsiteY56" fmla="*/ 739956 h 2873593"/>
                <a:gd name="connsiteX57" fmla="*/ 1972421 w 2085337"/>
                <a:gd name="connsiteY57" fmla="*/ 852852 h 2873593"/>
                <a:gd name="connsiteX58" fmla="*/ 1958434 w 2085337"/>
                <a:gd name="connsiteY58" fmla="*/ 939041 h 2873593"/>
                <a:gd name="connsiteX59" fmla="*/ 1961437 w 2085337"/>
                <a:gd name="connsiteY59" fmla="*/ 951349 h 2873593"/>
                <a:gd name="connsiteX60" fmla="*/ 1981637 w 2085337"/>
                <a:gd name="connsiteY60" fmla="*/ 1007886 h 2873593"/>
                <a:gd name="connsiteX61" fmla="*/ 1997774 w 2085337"/>
                <a:gd name="connsiteY61" fmla="*/ 1082002 h 2873593"/>
                <a:gd name="connsiteX62" fmla="*/ 2042797 w 2085337"/>
                <a:gd name="connsiteY62" fmla="*/ 1251465 h 2873593"/>
                <a:gd name="connsiteX63" fmla="*/ 2070005 w 2085337"/>
                <a:gd name="connsiteY63" fmla="*/ 1359738 h 2873593"/>
                <a:gd name="connsiteX64" fmla="*/ 2082402 w 2085337"/>
                <a:gd name="connsiteY64" fmla="*/ 1409561 h 2873593"/>
                <a:gd name="connsiteX65" fmla="*/ 2067767 w 2085337"/>
                <a:gd name="connsiteY65" fmla="*/ 1562534 h 2873593"/>
                <a:gd name="connsiteX66" fmla="*/ 2036760 w 2085337"/>
                <a:gd name="connsiteY66" fmla="*/ 1756407 h 2873593"/>
                <a:gd name="connsiteX67" fmla="*/ 2030400 w 2085337"/>
                <a:gd name="connsiteY67" fmla="*/ 1828933 h 2873593"/>
                <a:gd name="connsiteX68" fmla="*/ 2019476 w 2085337"/>
                <a:gd name="connsiteY68" fmla="*/ 1852313 h 2873593"/>
                <a:gd name="connsiteX69" fmla="*/ 2001837 w 2085337"/>
                <a:gd name="connsiteY69" fmla="*/ 1879933 h 2873593"/>
                <a:gd name="connsiteX70" fmla="*/ 1990795 w 2085337"/>
                <a:gd name="connsiteY70" fmla="*/ 1933673 h 2873593"/>
                <a:gd name="connsiteX71" fmla="*/ 1960200 w 2085337"/>
                <a:gd name="connsiteY71" fmla="*/ 2155756 h 2873593"/>
                <a:gd name="connsiteX72" fmla="*/ 1954311 w 2085337"/>
                <a:gd name="connsiteY72" fmla="*/ 2322509 h 2873593"/>
                <a:gd name="connsiteX73" fmla="*/ 1965913 w 2085337"/>
                <a:gd name="connsiteY73" fmla="*/ 2420476 h 2873593"/>
                <a:gd name="connsiteX74" fmla="*/ 1994122 w 2085337"/>
                <a:gd name="connsiteY74" fmla="*/ 2564203 h 2873593"/>
                <a:gd name="connsiteX75" fmla="*/ 2029929 w 2085337"/>
                <a:gd name="connsiteY75" fmla="*/ 2680927 h 2873593"/>
                <a:gd name="connsiteX76" fmla="*/ 2007697 w 2085337"/>
                <a:gd name="connsiteY76" fmla="*/ 2735697 h 2873593"/>
                <a:gd name="connsiteX77" fmla="*/ 1984552 w 2085337"/>
                <a:gd name="connsiteY77" fmla="*/ 2751775 h 2873593"/>
                <a:gd name="connsiteX78" fmla="*/ 1971007 w 2085337"/>
                <a:gd name="connsiteY78" fmla="*/ 2765173 h 2873593"/>
                <a:gd name="connsiteX79" fmla="*/ 1875366 w 2085337"/>
                <a:gd name="connsiteY79" fmla="*/ 2763288 h 2873593"/>
                <a:gd name="connsiteX80" fmla="*/ 1853016 w 2085337"/>
                <a:gd name="connsiteY80" fmla="*/ 2758371 h 2873593"/>
                <a:gd name="connsiteX81" fmla="*/ 1771156 w 2085337"/>
                <a:gd name="connsiteY81" fmla="*/ 2731280 h 2873593"/>
                <a:gd name="connsiteX82" fmla="*/ 1737617 w 2085337"/>
                <a:gd name="connsiteY82" fmla="*/ 2694090 h 2873593"/>
                <a:gd name="connsiteX83" fmla="*/ 1713942 w 2085337"/>
                <a:gd name="connsiteY83" fmla="*/ 2638760 h 2873593"/>
                <a:gd name="connsiteX84" fmla="*/ 1718772 w 2085337"/>
                <a:gd name="connsiteY84" fmla="*/ 2574332 h 2873593"/>
                <a:gd name="connsiteX85" fmla="*/ 1710026 w 2085337"/>
                <a:gd name="connsiteY85" fmla="*/ 2489645 h 2873593"/>
                <a:gd name="connsiteX86" fmla="*/ 1656758 w 2085337"/>
                <a:gd name="connsiteY86" fmla="*/ 2317974 h 2873593"/>
                <a:gd name="connsiteX87" fmla="*/ 1637147 w 2085337"/>
                <a:gd name="connsiteY87" fmla="*/ 2312644 h 2873593"/>
                <a:gd name="connsiteX88" fmla="*/ 1602665 w 2085337"/>
                <a:gd name="connsiteY88" fmla="*/ 2335112 h 2873593"/>
                <a:gd name="connsiteX89" fmla="*/ 1576988 w 2085337"/>
                <a:gd name="connsiteY89" fmla="*/ 2368268 h 2873593"/>
                <a:gd name="connsiteX90" fmla="*/ 1574191 w 2085337"/>
                <a:gd name="connsiteY90" fmla="*/ 2380430 h 2873593"/>
                <a:gd name="connsiteX91" fmla="*/ 1564533 w 2085337"/>
                <a:gd name="connsiteY91" fmla="*/ 2368327 h 2873593"/>
                <a:gd name="connsiteX92" fmla="*/ 1557554 w 2085337"/>
                <a:gd name="connsiteY92" fmla="*/ 2379811 h 2873593"/>
                <a:gd name="connsiteX93" fmla="*/ 1527725 w 2085337"/>
                <a:gd name="connsiteY93" fmla="*/ 2419917 h 2873593"/>
                <a:gd name="connsiteX94" fmla="*/ 1479669 w 2085337"/>
                <a:gd name="connsiteY94" fmla="*/ 2462790 h 2873593"/>
                <a:gd name="connsiteX95" fmla="*/ 1474663 w 2085337"/>
                <a:gd name="connsiteY95" fmla="*/ 2474098 h 2873593"/>
                <a:gd name="connsiteX96" fmla="*/ 1488002 w 2085337"/>
                <a:gd name="connsiteY96" fmla="*/ 2580840 h 2873593"/>
                <a:gd name="connsiteX97" fmla="*/ 1503432 w 2085337"/>
                <a:gd name="connsiteY97" fmla="*/ 2622182 h 2873593"/>
                <a:gd name="connsiteX98" fmla="*/ 1557289 w 2085337"/>
                <a:gd name="connsiteY98" fmla="*/ 2665056 h 2873593"/>
                <a:gd name="connsiteX99" fmla="*/ 1579638 w 2085337"/>
                <a:gd name="connsiteY99" fmla="*/ 2677806 h 2873593"/>
                <a:gd name="connsiteX100" fmla="*/ 1595451 w 2085337"/>
                <a:gd name="connsiteY100" fmla="*/ 2706840 h 2873593"/>
                <a:gd name="connsiteX101" fmla="*/ 1594803 w 2085337"/>
                <a:gd name="connsiteY101" fmla="*/ 2785255 h 2873593"/>
                <a:gd name="connsiteX102" fmla="*/ 1541093 w 2085337"/>
                <a:gd name="connsiteY102" fmla="*/ 2841998 h 2873593"/>
                <a:gd name="connsiteX103" fmla="*/ 1536706 w 2085337"/>
                <a:gd name="connsiteY103" fmla="*/ 2856780 h 2873593"/>
                <a:gd name="connsiteX104" fmla="*/ 1524869 w 2085337"/>
                <a:gd name="connsiteY104" fmla="*/ 2864259 h 2873593"/>
                <a:gd name="connsiteX105" fmla="*/ 1467213 w 2085337"/>
                <a:gd name="connsiteY105" fmla="*/ 2863287 h 2873593"/>
                <a:gd name="connsiteX106" fmla="*/ 1404905 w 2085337"/>
                <a:gd name="connsiteY106" fmla="*/ 2873593 h 2873593"/>
                <a:gd name="connsiteX107" fmla="*/ 1380229 w 2085337"/>
                <a:gd name="connsiteY107" fmla="*/ 2873593 h 2873593"/>
                <a:gd name="connsiteX108" fmla="*/ 1214447 w 2085337"/>
                <a:gd name="connsiteY108" fmla="*/ 2613820 h 2873593"/>
                <a:gd name="connsiteX109" fmla="*/ 1219777 w 2085337"/>
                <a:gd name="connsiteY109" fmla="*/ 2635227 h 2873593"/>
                <a:gd name="connsiteX110" fmla="*/ 1224989 w 2085337"/>
                <a:gd name="connsiteY110" fmla="*/ 2669355 h 2873593"/>
                <a:gd name="connsiteX111" fmla="*/ 1195867 w 2085337"/>
                <a:gd name="connsiteY111" fmla="*/ 2709284 h 2873593"/>
                <a:gd name="connsiteX112" fmla="*/ 1158264 w 2085337"/>
                <a:gd name="connsiteY112" fmla="*/ 2715232 h 2873593"/>
                <a:gd name="connsiteX113" fmla="*/ 1125196 w 2085337"/>
                <a:gd name="connsiteY113" fmla="*/ 2715379 h 2873593"/>
                <a:gd name="connsiteX114" fmla="*/ 970987 w 2085337"/>
                <a:gd name="connsiteY114" fmla="*/ 2710609 h 2873593"/>
                <a:gd name="connsiteX115" fmla="*/ 831677 w 2085337"/>
                <a:gd name="connsiteY115" fmla="*/ 2732929 h 2873593"/>
                <a:gd name="connsiteX116" fmla="*/ 777408 w 2085337"/>
                <a:gd name="connsiteY116" fmla="*/ 2731045 h 2873593"/>
                <a:gd name="connsiteX117" fmla="*/ 642427 w 2085337"/>
                <a:gd name="connsiteY117" fmla="*/ 2696239 h 2873593"/>
                <a:gd name="connsiteX118" fmla="*/ 629117 w 2085337"/>
                <a:gd name="connsiteY118" fmla="*/ 2695120 h 2873593"/>
                <a:gd name="connsiteX119" fmla="*/ 568399 w 2085337"/>
                <a:gd name="connsiteY119" fmla="*/ 2691940 h 2873593"/>
                <a:gd name="connsiteX120" fmla="*/ 427970 w 2085337"/>
                <a:gd name="connsiteY120" fmla="*/ 2697034 h 2873593"/>
                <a:gd name="connsiteX121" fmla="*/ 373789 w 2085337"/>
                <a:gd name="connsiteY121" fmla="*/ 2702982 h 2873593"/>
                <a:gd name="connsiteX122" fmla="*/ 287100 w 2085337"/>
                <a:gd name="connsiteY122" fmla="*/ 2671240 h 2873593"/>
                <a:gd name="connsiteX123" fmla="*/ 230593 w 2085337"/>
                <a:gd name="connsiteY123" fmla="*/ 2621623 h 2873593"/>
                <a:gd name="connsiteX124" fmla="*/ 182566 w 2085337"/>
                <a:gd name="connsiteY124" fmla="*/ 2561111 h 2873593"/>
                <a:gd name="connsiteX125" fmla="*/ 134333 w 2085337"/>
                <a:gd name="connsiteY125" fmla="*/ 2497890 h 2873593"/>
                <a:gd name="connsiteX126" fmla="*/ 41342 w 2085337"/>
                <a:gd name="connsiteY126" fmla="*/ 2138618 h 2873593"/>
                <a:gd name="connsiteX127" fmla="*/ 41961 w 2085337"/>
                <a:gd name="connsiteY127" fmla="*/ 2117299 h 2873593"/>
                <a:gd name="connsiteX128" fmla="*/ 27267 w 2085337"/>
                <a:gd name="connsiteY128" fmla="*/ 2050486 h 2873593"/>
                <a:gd name="connsiteX129" fmla="*/ 17874 w 2085337"/>
                <a:gd name="connsiteY129" fmla="*/ 2027753 h 2873593"/>
                <a:gd name="connsiteX130" fmla="*/ 0 w 2085337"/>
                <a:gd name="connsiteY130" fmla="*/ 1964267 h 2873593"/>
                <a:gd name="connsiteX131" fmla="*/ 1474103 w 2085337"/>
                <a:gd name="connsiteY131" fmla="*/ 2434934 h 2873593"/>
                <a:gd name="connsiteX132" fmla="*/ 1480729 w 2085337"/>
                <a:gd name="connsiteY132" fmla="*/ 2429339 h 2873593"/>
                <a:gd name="connsiteX133" fmla="*/ 1559644 w 2085337"/>
                <a:gd name="connsiteY133" fmla="*/ 2353221 h 2873593"/>
                <a:gd name="connsiteX134" fmla="*/ 1593125 w 2085337"/>
                <a:gd name="connsiteY134" fmla="*/ 2301102 h 2873593"/>
                <a:gd name="connsiteX135" fmla="*/ 1607436 w 2085337"/>
                <a:gd name="connsiteY135" fmla="*/ 2269653 h 2873593"/>
                <a:gd name="connsiteX136" fmla="*/ 1622012 w 2085337"/>
                <a:gd name="connsiteY136" fmla="*/ 2256314 h 2873593"/>
                <a:gd name="connsiteX137" fmla="*/ 1624956 w 2085337"/>
                <a:gd name="connsiteY137" fmla="*/ 2258316 h 2873593"/>
                <a:gd name="connsiteX138" fmla="*/ 1627636 w 2085337"/>
                <a:gd name="connsiteY138" fmla="*/ 2292474 h 2873593"/>
                <a:gd name="connsiteX139" fmla="*/ 1649102 w 2085337"/>
                <a:gd name="connsiteY139" fmla="*/ 2249806 h 2873593"/>
                <a:gd name="connsiteX140" fmla="*/ 1653077 w 2085337"/>
                <a:gd name="connsiteY140" fmla="*/ 2250984 h 2873593"/>
                <a:gd name="connsiteX141" fmla="*/ 1656228 w 2085337"/>
                <a:gd name="connsiteY141" fmla="*/ 2270448 h 2873593"/>
                <a:gd name="connsiteX142" fmla="*/ 1660380 w 2085337"/>
                <a:gd name="connsiteY142" fmla="*/ 2279164 h 2873593"/>
                <a:gd name="connsiteX143" fmla="*/ 1669361 w 2085337"/>
                <a:gd name="connsiteY143" fmla="*/ 2274011 h 2873593"/>
                <a:gd name="connsiteX144" fmla="*/ 1676928 w 2085337"/>
                <a:gd name="connsiteY144" fmla="*/ 2264323 h 2873593"/>
                <a:gd name="connsiteX145" fmla="*/ 1696540 w 2085337"/>
                <a:gd name="connsiteY145" fmla="*/ 2237174 h 2873593"/>
                <a:gd name="connsiteX146" fmla="*/ 1698925 w 2085337"/>
                <a:gd name="connsiteY146" fmla="*/ 2261555 h 2873593"/>
                <a:gd name="connsiteX147" fmla="*/ 1683907 w 2085337"/>
                <a:gd name="connsiteY147" fmla="*/ 2318092 h 2873593"/>
                <a:gd name="connsiteX148" fmla="*/ 1731816 w 2085337"/>
                <a:gd name="connsiteY148" fmla="*/ 2516147 h 2873593"/>
                <a:gd name="connsiteX149" fmla="*/ 1737617 w 2085337"/>
                <a:gd name="connsiteY149" fmla="*/ 2571329 h 2873593"/>
                <a:gd name="connsiteX150" fmla="*/ 1728253 w 2085337"/>
                <a:gd name="connsiteY150" fmla="*/ 2645769 h 2873593"/>
                <a:gd name="connsiteX151" fmla="*/ 1730992 w 2085337"/>
                <a:gd name="connsiteY151" fmla="*/ 2665527 h 2873593"/>
                <a:gd name="connsiteX152" fmla="*/ 1751251 w 2085337"/>
                <a:gd name="connsiteY152" fmla="*/ 2678424 h 2873593"/>
                <a:gd name="connsiteX153" fmla="*/ 1769007 w 2085337"/>
                <a:gd name="connsiteY153" fmla="*/ 2667235 h 2873593"/>
                <a:gd name="connsiteX154" fmla="*/ 1796274 w 2085337"/>
                <a:gd name="connsiteY154" fmla="*/ 2634049 h 2873593"/>
                <a:gd name="connsiteX155" fmla="*/ 1846833 w 2085337"/>
                <a:gd name="connsiteY155" fmla="*/ 2657606 h 2873593"/>
                <a:gd name="connsiteX156" fmla="*/ 1807846 w 2085337"/>
                <a:gd name="connsiteY156" fmla="*/ 2649126 h 2873593"/>
                <a:gd name="connsiteX157" fmla="*/ 1784289 w 2085337"/>
                <a:gd name="connsiteY157" fmla="*/ 2685462 h 2873593"/>
                <a:gd name="connsiteX158" fmla="*/ 1829401 w 2085337"/>
                <a:gd name="connsiteY158" fmla="*/ 2739260 h 2873593"/>
                <a:gd name="connsiteX159" fmla="*/ 1854312 w 2085337"/>
                <a:gd name="connsiteY159" fmla="*/ 2724832 h 2873593"/>
                <a:gd name="connsiteX160" fmla="*/ 1858729 w 2085337"/>
                <a:gd name="connsiteY160" fmla="*/ 2690409 h 2873593"/>
                <a:gd name="connsiteX161" fmla="*/ 1916208 w 2085337"/>
                <a:gd name="connsiteY161" fmla="*/ 2644768 h 2873593"/>
                <a:gd name="connsiteX162" fmla="*/ 1931608 w 2085337"/>
                <a:gd name="connsiteY162" fmla="*/ 2651628 h 2873593"/>
                <a:gd name="connsiteX163" fmla="*/ 1908464 w 2085337"/>
                <a:gd name="connsiteY163" fmla="*/ 2664467 h 2873593"/>
                <a:gd name="connsiteX164" fmla="*/ 1888970 w 2085337"/>
                <a:gd name="connsiteY164" fmla="*/ 2711110 h 2873593"/>
                <a:gd name="connsiteX165" fmla="*/ 1897804 w 2085337"/>
                <a:gd name="connsiteY165" fmla="*/ 2735491 h 2873593"/>
                <a:gd name="connsiteX166" fmla="*/ 1949011 w 2085337"/>
                <a:gd name="connsiteY166" fmla="*/ 2735992 h 2873593"/>
                <a:gd name="connsiteX167" fmla="*/ 1959405 w 2085337"/>
                <a:gd name="connsiteY167" fmla="*/ 2684255 h 2873593"/>
                <a:gd name="connsiteX168" fmla="*/ 1961290 w 2085337"/>
                <a:gd name="connsiteY168" fmla="*/ 2669856 h 2873593"/>
                <a:gd name="connsiteX169" fmla="*/ 1965530 w 2085337"/>
                <a:gd name="connsiteY169" fmla="*/ 2669296 h 2873593"/>
                <a:gd name="connsiteX170" fmla="*/ 1970212 w 2085337"/>
                <a:gd name="connsiteY170" fmla="*/ 2683931 h 2873593"/>
                <a:gd name="connsiteX171" fmla="*/ 1971272 w 2085337"/>
                <a:gd name="connsiteY171" fmla="*/ 2706192 h 2873593"/>
                <a:gd name="connsiteX172" fmla="*/ 1982403 w 2085337"/>
                <a:gd name="connsiteY172" fmla="*/ 2716263 h 2873593"/>
                <a:gd name="connsiteX173" fmla="*/ 1994623 w 2085337"/>
                <a:gd name="connsiteY173" fmla="*/ 2709814 h 2873593"/>
                <a:gd name="connsiteX174" fmla="*/ 2002780 w 2085337"/>
                <a:gd name="connsiteY174" fmla="*/ 2667264 h 2873593"/>
                <a:gd name="connsiteX175" fmla="*/ 1972008 w 2085337"/>
                <a:gd name="connsiteY175" fmla="*/ 2575068 h 2873593"/>
                <a:gd name="connsiteX176" fmla="*/ 1965795 w 2085337"/>
                <a:gd name="connsiteY176" fmla="*/ 2555987 h 2873593"/>
                <a:gd name="connsiteX177" fmla="*/ 1956314 w 2085337"/>
                <a:gd name="connsiteY177" fmla="*/ 2481783 h 2873593"/>
                <a:gd name="connsiteX178" fmla="*/ 1918534 w 2085337"/>
                <a:gd name="connsiteY178" fmla="*/ 2262615 h 2873593"/>
                <a:gd name="connsiteX179" fmla="*/ 1902987 w 2085337"/>
                <a:gd name="connsiteY179" fmla="*/ 2243299 h 2873593"/>
                <a:gd name="connsiteX180" fmla="*/ 1856845 w 2085337"/>
                <a:gd name="connsiteY180" fmla="*/ 2251455 h 2873593"/>
                <a:gd name="connsiteX181" fmla="*/ 1830696 w 2085337"/>
                <a:gd name="connsiteY181" fmla="*/ 2266502 h 2873593"/>
                <a:gd name="connsiteX182" fmla="*/ 1800485 w 2085337"/>
                <a:gd name="connsiteY182" fmla="*/ 2249070 h 2873593"/>
                <a:gd name="connsiteX183" fmla="*/ 1798512 w 2085337"/>
                <a:gd name="connsiteY183" fmla="*/ 2215502 h 2873593"/>
                <a:gd name="connsiteX184" fmla="*/ 1768594 w 2085337"/>
                <a:gd name="connsiteY184" fmla="*/ 2150396 h 2873593"/>
                <a:gd name="connsiteX185" fmla="*/ 1737382 w 2085337"/>
                <a:gd name="connsiteY185" fmla="*/ 2116975 h 2873593"/>
                <a:gd name="connsiteX186" fmla="*/ 1741828 w 2085337"/>
                <a:gd name="connsiteY186" fmla="*/ 2085291 h 2873593"/>
                <a:gd name="connsiteX187" fmla="*/ 1786674 w 2085337"/>
                <a:gd name="connsiteY187" fmla="*/ 1988766 h 2873593"/>
                <a:gd name="connsiteX188" fmla="*/ 1805137 w 2085337"/>
                <a:gd name="connsiteY188" fmla="*/ 1937589 h 2873593"/>
                <a:gd name="connsiteX189" fmla="*/ 1821568 w 2085337"/>
                <a:gd name="connsiteY189" fmla="*/ 1906759 h 2873593"/>
                <a:gd name="connsiteX190" fmla="*/ 1842916 w 2085337"/>
                <a:gd name="connsiteY190" fmla="*/ 1868126 h 2873593"/>
                <a:gd name="connsiteX191" fmla="*/ 1876632 w 2085337"/>
                <a:gd name="connsiteY191" fmla="*/ 1841271 h 2873593"/>
                <a:gd name="connsiteX192" fmla="*/ 1860967 w 2085337"/>
                <a:gd name="connsiteY192" fmla="*/ 1843008 h 2873593"/>
                <a:gd name="connsiteX193" fmla="*/ 1929841 w 2085337"/>
                <a:gd name="connsiteY193" fmla="*/ 1744805 h 2873593"/>
                <a:gd name="connsiteX194" fmla="*/ 1906049 w 2085337"/>
                <a:gd name="connsiteY194" fmla="*/ 1753668 h 2873593"/>
                <a:gd name="connsiteX195" fmla="*/ 1907992 w 2085337"/>
                <a:gd name="connsiteY195" fmla="*/ 1745306 h 2873593"/>
                <a:gd name="connsiteX196" fmla="*/ 1969711 w 2085337"/>
                <a:gd name="connsiteY196" fmla="*/ 1684588 h 2873593"/>
                <a:gd name="connsiteX197" fmla="*/ 1967120 w 2085337"/>
                <a:gd name="connsiteY197" fmla="*/ 1648575 h 2873593"/>
                <a:gd name="connsiteX198" fmla="*/ 1980695 w 2085337"/>
                <a:gd name="connsiteY198" fmla="*/ 1604730 h 2873593"/>
                <a:gd name="connsiteX199" fmla="*/ 1981254 w 2085337"/>
                <a:gd name="connsiteY199" fmla="*/ 1569954 h 2873593"/>
                <a:gd name="connsiteX200" fmla="*/ 1949394 w 2085337"/>
                <a:gd name="connsiteY200" fmla="*/ 1588122 h 2873593"/>
                <a:gd name="connsiteX201" fmla="*/ 1937939 w 2085337"/>
                <a:gd name="connsiteY201" fmla="*/ 1598075 h 2873593"/>
                <a:gd name="connsiteX202" fmla="*/ 1916591 w 2085337"/>
                <a:gd name="connsiteY202" fmla="*/ 1619129 h 2873593"/>
                <a:gd name="connsiteX203" fmla="*/ 1860908 w 2085337"/>
                <a:gd name="connsiteY203" fmla="*/ 1681584 h 2873593"/>
                <a:gd name="connsiteX204" fmla="*/ 1847716 w 2085337"/>
                <a:gd name="connsiteY204" fmla="*/ 1686973 h 2873593"/>
                <a:gd name="connsiteX205" fmla="*/ 1848747 w 2085337"/>
                <a:gd name="connsiteY205" fmla="*/ 1670365 h 2873593"/>
                <a:gd name="connsiteX206" fmla="*/ 1740679 w 2085337"/>
                <a:gd name="connsiteY206" fmla="*/ 1746219 h 2873593"/>
                <a:gd name="connsiteX207" fmla="*/ 1737382 w 2085337"/>
                <a:gd name="connsiteY207" fmla="*/ 1738651 h 2873593"/>
                <a:gd name="connsiteX208" fmla="*/ 1691092 w 2085337"/>
                <a:gd name="connsiteY208" fmla="*/ 1775370 h 2873593"/>
                <a:gd name="connsiteX209" fmla="*/ 1603490 w 2085337"/>
                <a:gd name="connsiteY209" fmla="*/ 1818980 h 2873593"/>
                <a:gd name="connsiteX210" fmla="*/ 1581935 w 2085337"/>
                <a:gd name="connsiteY210" fmla="*/ 1820276 h 2873593"/>
                <a:gd name="connsiteX211" fmla="*/ 1588708 w 2085337"/>
                <a:gd name="connsiteY211" fmla="*/ 1807702 h 2873593"/>
                <a:gd name="connsiteX212" fmla="*/ 1545304 w 2085337"/>
                <a:gd name="connsiteY212" fmla="*/ 1836412 h 2873593"/>
                <a:gd name="connsiteX213" fmla="*/ 1543449 w 2085337"/>
                <a:gd name="connsiteY213" fmla="*/ 1829934 h 2873593"/>
                <a:gd name="connsiteX214" fmla="*/ 1541064 w 2085337"/>
                <a:gd name="connsiteY214" fmla="*/ 1814828 h 2873593"/>
                <a:gd name="connsiteX215" fmla="*/ 1534821 w 2085337"/>
                <a:gd name="connsiteY215" fmla="*/ 1830523 h 2873593"/>
                <a:gd name="connsiteX216" fmla="*/ 1513031 w 2085337"/>
                <a:gd name="connsiteY216" fmla="*/ 1837943 h 2873593"/>
                <a:gd name="connsiteX217" fmla="*/ 1449575 w 2085337"/>
                <a:gd name="connsiteY217" fmla="*/ 1800046 h 2873593"/>
                <a:gd name="connsiteX218" fmla="*/ 1403227 w 2085337"/>
                <a:gd name="connsiteY218" fmla="*/ 1780347 h 2873593"/>
                <a:gd name="connsiteX219" fmla="*/ 1414328 w 2085337"/>
                <a:gd name="connsiteY219" fmla="*/ 1814651 h 2873593"/>
                <a:gd name="connsiteX220" fmla="*/ 1409705 w 2085337"/>
                <a:gd name="connsiteY220" fmla="*/ 1825929 h 2873593"/>
                <a:gd name="connsiteX221" fmla="*/ 1398810 w 2085337"/>
                <a:gd name="connsiteY221" fmla="*/ 1823220 h 2873593"/>
                <a:gd name="connsiteX222" fmla="*/ 1385147 w 2085337"/>
                <a:gd name="connsiteY222" fmla="*/ 1809999 h 2873593"/>
                <a:gd name="connsiteX223" fmla="*/ 1294335 w 2085337"/>
                <a:gd name="connsiteY223" fmla="*/ 1747750 h 2873593"/>
                <a:gd name="connsiteX224" fmla="*/ 1246926 w 2085337"/>
                <a:gd name="connsiteY224" fmla="*/ 1733380 h 2873593"/>
                <a:gd name="connsiteX225" fmla="*/ 1245219 w 2085337"/>
                <a:gd name="connsiteY225" fmla="*/ 1736678 h 2873593"/>
                <a:gd name="connsiteX226" fmla="*/ 1255701 w 2085337"/>
                <a:gd name="connsiteY226" fmla="*/ 1749163 h 2873593"/>
                <a:gd name="connsiteX227" fmla="*/ 1259588 w 2085337"/>
                <a:gd name="connsiteY227" fmla="*/ 1757850 h 2873593"/>
                <a:gd name="connsiteX228" fmla="*/ 1249842 w 2085337"/>
                <a:gd name="connsiteY228" fmla="*/ 1761737 h 2873593"/>
                <a:gd name="connsiteX229" fmla="*/ 1228258 w 2085337"/>
                <a:gd name="connsiteY229" fmla="*/ 1756613 h 2873593"/>
                <a:gd name="connsiteX230" fmla="*/ 1201226 w 2085337"/>
                <a:gd name="connsiteY230" fmla="*/ 1744422 h 2873593"/>
                <a:gd name="connsiteX231" fmla="*/ 1199459 w 2085337"/>
                <a:gd name="connsiteY231" fmla="*/ 1761265 h 2873593"/>
                <a:gd name="connsiteX232" fmla="*/ 1173282 w 2085337"/>
                <a:gd name="connsiteY232" fmla="*/ 1732555 h 2873593"/>
                <a:gd name="connsiteX233" fmla="*/ 1173282 w 2085337"/>
                <a:gd name="connsiteY233" fmla="*/ 1747514 h 2873593"/>
                <a:gd name="connsiteX234" fmla="*/ 1161327 w 2085337"/>
                <a:gd name="connsiteY234" fmla="*/ 1734617 h 2873593"/>
                <a:gd name="connsiteX235" fmla="*/ 1131733 w 2085337"/>
                <a:gd name="connsiteY235" fmla="*/ 1739034 h 2873593"/>
                <a:gd name="connsiteX236" fmla="*/ 1096309 w 2085337"/>
                <a:gd name="connsiteY236" fmla="*/ 1705995 h 2873593"/>
                <a:gd name="connsiteX237" fmla="*/ 1097664 w 2085337"/>
                <a:gd name="connsiteY237" fmla="*/ 1725076 h 2873593"/>
                <a:gd name="connsiteX238" fmla="*/ 994279 w 2085337"/>
                <a:gd name="connsiteY238" fmla="*/ 1664211 h 2873593"/>
                <a:gd name="connsiteX239" fmla="*/ 996163 w 2085337"/>
                <a:gd name="connsiteY239" fmla="*/ 1687120 h 2873593"/>
                <a:gd name="connsiteX240" fmla="*/ 906087 w 2085337"/>
                <a:gd name="connsiteY240" fmla="*/ 1643481 h 2873593"/>
                <a:gd name="connsiteX241" fmla="*/ 903908 w 2085337"/>
                <a:gd name="connsiteY241" fmla="*/ 1646867 h 2873593"/>
                <a:gd name="connsiteX242" fmla="*/ 911417 w 2085337"/>
                <a:gd name="connsiteY242" fmla="*/ 1657615 h 2873593"/>
                <a:gd name="connsiteX243" fmla="*/ 956381 w 2085337"/>
                <a:gd name="connsiteY243" fmla="*/ 1707703 h 2873593"/>
                <a:gd name="connsiteX244" fmla="*/ 971163 w 2085337"/>
                <a:gd name="connsiteY244" fmla="*/ 1729935 h 2873593"/>
                <a:gd name="connsiteX245" fmla="*/ 979555 w 2085337"/>
                <a:gd name="connsiteY245" fmla="*/ 1739446 h 2873593"/>
                <a:gd name="connsiteX246" fmla="*/ 1006145 w 2085337"/>
                <a:gd name="connsiteY246" fmla="*/ 1768244 h 2873593"/>
                <a:gd name="connsiteX247" fmla="*/ 994809 w 2085337"/>
                <a:gd name="connsiteY247" fmla="*/ 1784351 h 2873593"/>
                <a:gd name="connsiteX248" fmla="*/ 986888 w 2085337"/>
                <a:gd name="connsiteY248" fmla="*/ 1784351 h 2873593"/>
                <a:gd name="connsiteX249" fmla="*/ 1053554 w 2085337"/>
                <a:gd name="connsiteY249" fmla="*/ 1824987 h 2873593"/>
                <a:gd name="connsiteX250" fmla="*/ 1036151 w 2085337"/>
                <a:gd name="connsiteY250" fmla="*/ 1839209 h 2873593"/>
                <a:gd name="connsiteX251" fmla="*/ 1063065 w 2085337"/>
                <a:gd name="connsiteY251" fmla="*/ 1848220 h 2873593"/>
                <a:gd name="connsiteX252" fmla="*/ 1109501 w 2085337"/>
                <a:gd name="connsiteY252" fmla="*/ 1870305 h 2873593"/>
                <a:gd name="connsiteX253" fmla="*/ 1241391 w 2085337"/>
                <a:gd name="connsiteY253" fmla="*/ 1963590 h 2873593"/>
                <a:gd name="connsiteX254" fmla="*/ 1357850 w 2085337"/>
                <a:gd name="connsiteY254" fmla="*/ 2076663 h 2873593"/>
                <a:gd name="connsiteX255" fmla="*/ 1358557 w 2085337"/>
                <a:gd name="connsiteY255" fmla="*/ 2077488 h 2873593"/>
                <a:gd name="connsiteX256" fmla="*/ 1358203 w 2085337"/>
                <a:gd name="connsiteY256" fmla="*/ 2078813 h 2873593"/>
                <a:gd name="connsiteX257" fmla="*/ 1348633 w 2085337"/>
                <a:gd name="connsiteY257" fmla="*/ 2082287 h 2873593"/>
                <a:gd name="connsiteX258" fmla="*/ 1404139 w 2085337"/>
                <a:gd name="connsiteY258" fmla="*/ 2089207 h 2873593"/>
                <a:gd name="connsiteX259" fmla="*/ 1419569 w 2085337"/>
                <a:gd name="connsiteY259" fmla="*/ 2093948 h 2873593"/>
                <a:gd name="connsiteX260" fmla="*/ 1421954 w 2085337"/>
                <a:gd name="connsiteY260" fmla="*/ 2109849 h 2873593"/>
                <a:gd name="connsiteX261" fmla="*/ 1407850 w 2085337"/>
                <a:gd name="connsiteY261" fmla="*/ 2128488 h 2873593"/>
                <a:gd name="connsiteX262" fmla="*/ 1381878 w 2085337"/>
                <a:gd name="connsiteY262" fmla="*/ 2172481 h 2873593"/>
                <a:gd name="connsiteX263" fmla="*/ 1367302 w 2085337"/>
                <a:gd name="connsiteY263" fmla="*/ 2220655 h 2873593"/>
                <a:gd name="connsiteX264" fmla="*/ 1357703 w 2085337"/>
                <a:gd name="connsiteY264" fmla="*/ 2315206 h 2873593"/>
                <a:gd name="connsiteX265" fmla="*/ 1343716 w 2085337"/>
                <a:gd name="connsiteY265" fmla="*/ 2393239 h 2873593"/>
                <a:gd name="connsiteX266" fmla="*/ 1307232 w 2085337"/>
                <a:gd name="connsiteY266" fmla="*/ 2422361 h 2873593"/>
                <a:gd name="connsiteX267" fmla="*/ 1255908 w 2085337"/>
                <a:gd name="connsiteY267" fmla="*/ 2421507 h 2873593"/>
                <a:gd name="connsiteX268" fmla="*/ 1159589 w 2085337"/>
                <a:gd name="connsiteY268" fmla="*/ 2354164 h 2873593"/>
                <a:gd name="connsiteX269" fmla="*/ 1157528 w 2085337"/>
                <a:gd name="connsiteY269" fmla="*/ 2350188 h 2873593"/>
                <a:gd name="connsiteX270" fmla="*/ 1156262 w 2085337"/>
                <a:gd name="connsiteY270" fmla="*/ 2348686 h 2873593"/>
                <a:gd name="connsiteX271" fmla="*/ 1157057 w 2085337"/>
                <a:gd name="connsiteY271" fmla="*/ 2386819 h 2873593"/>
                <a:gd name="connsiteX272" fmla="*/ 1123577 w 2085337"/>
                <a:gd name="connsiteY272" fmla="*/ 2407549 h 2873593"/>
                <a:gd name="connsiteX273" fmla="*/ 1132646 w 2085337"/>
                <a:gd name="connsiteY273" fmla="*/ 2422803 h 2873593"/>
                <a:gd name="connsiteX274" fmla="*/ 1196102 w 2085337"/>
                <a:gd name="connsiteY274" fmla="*/ 2508344 h 2873593"/>
                <a:gd name="connsiteX275" fmla="*/ 1232115 w 2085337"/>
                <a:gd name="connsiteY275" fmla="*/ 2583578 h 2873593"/>
                <a:gd name="connsiteX276" fmla="*/ 1254200 w 2085337"/>
                <a:gd name="connsiteY276" fmla="*/ 2645680 h 2873593"/>
                <a:gd name="connsiteX277" fmla="*/ 1276137 w 2085337"/>
                <a:gd name="connsiteY277" fmla="*/ 2695915 h 2873593"/>
                <a:gd name="connsiteX278" fmla="*/ 1344923 w 2085337"/>
                <a:gd name="connsiteY278" fmla="*/ 2796857 h 2873593"/>
                <a:gd name="connsiteX279" fmla="*/ 1352079 w 2085337"/>
                <a:gd name="connsiteY279" fmla="*/ 2809047 h 2873593"/>
                <a:gd name="connsiteX280" fmla="*/ 1400871 w 2085337"/>
                <a:gd name="connsiteY280" fmla="*/ 2854306 h 2873593"/>
                <a:gd name="connsiteX281" fmla="*/ 1430111 w 2085337"/>
                <a:gd name="connsiteY281" fmla="*/ 2850832 h 2873593"/>
                <a:gd name="connsiteX282" fmla="*/ 1419864 w 2085337"/>
                <a:gd name="connsiteY282" fmla="*/ 2840996 h 2873593"/>
                <a:gd name="connsiteX283" fmla="*/ 1388827 w 2085337"/>
                <a:gd name="connsiteY283" fmla="*/ 2802923 h 2873593"/>
                <a:gd name="connsiteX284" fmla="*/ 1388533 w 2085337"/>
                <a:gd name="connsiteY284" fmla="*/ 2773182 h 2873593"/>
                <a:gd name="connsiteX285" fmla="*/ 1433026 w 2085337"/>
                <a:gd name="connsiteY285" fmla="*/ 2824624 h 2873593"/>
                <a:gd name="connsiteX286" fmla="*/ 1509940 w 2085337"/>
                <a:gd name="connsiteY286" fmla="*/ 2849242 h 2873593"/>
                <a:gd name="connsiteX287" fmla="*/ 1520834 w 2085337"/>
                <a:gd name="connsiteY287" fmla="*/ 2830838 h 2873593"/>
                <a:gd name="connsiteX288" fmla="*/ 1508379 w 2085337"/>
                <a:gd name="connsiteY288" fmla="*/ 2804748 h 2873593"/>
                <a:gd name="connsiteX289" fmla="*/ 1441271 w 2085337"/>
                <a:gd name="connsiteY289" fmla="*/ 2749655 h 2873593"/>
                <a:gd name="connsiteX290" fmla="*/ 1469863 w 2085337"/>
                <a:gd name="connsiteY290" fmla="*/ 2747004 h 2873593"/>
                <a:gd name="connsiteX291" fmla="*/ 1526665 w 2085337"/>
                <a:gd name="connsiteY291" fmla="*/ 2791792 h 2873593"/>
                <a:gd name="connsiteX292" fmla="*/ 1551959 w 2085337"/>
                <a:gd name="connsiteY292" fmla="*/ 2824124 h 2873593"/>
                <a:gd name="connsiteX293" fmla="*/ 1563885 w 2085337"/>
                <a:gd name="connsiteY293" fmla="*/ 2763053 h 2873593"/>
                <a:gd name="connsiteX294" fmla="*/ 1508438 w 2085337"/>
                <a:gd name="connsiteY294" fmla="*/ 2702747 h 2873593"/>
                <a:gd name="connsiteX295" fmla="*/ 1499280 w 2085337"/>
                <a:gd name="connsiteY295" fmla="*/ 2696357 h 2873593"/>
                <a:gd name="connsiteX296" fmla="*/ 1501459 w 2085337"/>
                <a:gd name="connsiteY296" fmla="*/ 2693236 h 2873593"/>
                <a:gd name="connsiteX297" fmla="*/ 1573455 w 2085337"/>
                <a:gd name="connsiteY297" fmla="*/ 2740173 h 2873593"/>
                <a:gd name="connsiteX298" fmla="*/ 1567860 w 2085337"/>
                <a:gd name="connsiteY298" fmla="*/ 2691528 h 2873593"/>
                <a:gd name="connsiteX299" fmla="*/ 1504993 w 2085337"/>
                <a:gd name="connsiteY299" fmla="*/ 2646417 h 2873593"/>
                <a:gd name="connsiteX300" fmla="*/ 1473515 w 2085337"/>
                <a:gd name="connsiteY300" fmla="*/ 2619414 h 2873593"/>
                <a:gd name="connsiteX301" fmla="*/ 1465947 w 2085337"/>
                <a:gd name="connsiteY301" fmla="*/ 2591352 h 2873593"/>
                <a:gd name="connsiteX302" fmla="*/ 1451813 w 2085337"/>
                <a:gd name="connsiteY302" fmla="*/ 2494916 h 2873593"/>
                <a:gd name="connsiteX303" fmla="*/ 1443362 w 2085337"/>
                <a:gd name="connsiteY303" fmla="*/ 2395771 h 2873593"/>
                <a:gd name="connsiteX304" fmla="*/ 1453138 w 2085337"/>
                <a:gd name="connsiteY304" fmla="*/ 2266031 h 2873593"/>
                <a:gd name="connsiteX305" fmla="*/ 1464416 w 2085337"/>
                <a:gd name="connsiteY305" fmla="*/ 2197628 h 2873593"/>
                <a:gd name="connsiteX306" fmla="*/ 1474840 w 2085337"/>
                <a:gd name="connsiteY306" fmla="*/ 2187263 h 2873593"/>
                <a:gd name="connsiteX307" fmla="*/ 1481671 w 2085337"/>
                <a:gd name="connsiteY307" fmla="*/ 2201338 h 2873593"/>
                <a:gd name="connsiteX308" fmla="*/ 1471247 w 2085337"/>
                <a:gd name="connsiteY308" fmla="*/ 2290413 h 2873593"/>
                <a:gd name="connsiteX309" fmla="*/ 1461147 w 2085337"/>
                <a:gd name="connsiteY309" fmla="*/ 2396330 h 2873593"/>
                <a:gd name="connsiteX310" fmla="*/ 1474103 w 2085337"/>
                <a:gd name="connsiteY310" fmla="*/ 2434934 h 2873593"/>
                <a:gd name="connsiteX311" fmla="*/ 1300577 w 2085337"/>
                <a:gd name="connsiteY311" fmla="*/ 934330 h 2873593"/>
                <a:gd name="connsiteX312" fmla="*/ 1297014 w 2085337"/>
                <a:gd name="connsiteY312" fmla="*/ 937451 h 2873593"/>
                <a:gd name="connsiteX313" fmla="*/ 1266008 w 2085337"/>
                <a:gd name="connsiteY313" fmla="*/ 985419 h 2873593"/>
                <a:gd name="connsiteX314" fmla="*/ 1242627 w 2085337"/>
                <a:gd name="connsiteY314" fmla="*/ 1020636 h 2873593"/>
                <a:gd name="connsiteX315" fmla="*/ 1221573 w 2085337"/>
                <a:gd name="connsiteY315" fmla="*/ 1067014 h 2873593"/>
                <a:gd name="connsiteX316" fmla="*/ 1217893 w 2085337"/>
                <a:gd name="connsiteY316" fmla="*/ 1120518 h 2873593"/>
                <a:gd name="connsiteX317" fmla="*/ 1237592 w 2085337"/>
                <a:gd name="connsiteY317" fmla="*/ 1214451 h 2873593"/>
                <a:gd name="connsiteX318" fmla="*/ 1236650 w 2085337"/>
                <a:gd name="connsiteY318" fmla="*/ 1225699 h 2873593"/>
                <a:gd name="connsiteX319" fmla="*/ 1226461 w 2085337"/>
                <a:gd name="connsiteY319" fmla="*/ 1221547 h 2873593"/>
                <a:gd name="connsiteX320" fmla="*/ 1194689 w 2085337"/>
                <a:gd name="connsiteY320" fmla="*/ 1147667 h 2873593"/>
                <a:gd name="connsiteX321" fmla="*/ 1202728 w 2085337"/>
                <a:gd name="connsiteY321" fmla="*/ 1050583 h 2873593"/>
                <a:gd name="connsiteX322" fmla="*/ 1201079 w 2085337"/>
                <a:gd name="connsiteY322" fmla="*/ 1051731 h 2873593"/>
                <a:gd name="connsiteX323" fmla="*/ 1000963 w 2085337"/>
                <a:gd name="connsiteY323" fmla="*/ 1135270 h 2873593"/>
                <a:gd name="connsiteX324" fmla="*/ 970133 w 2085337"/>
                <a:gd name="connsiteY324" fmla="*/ 1109446 h 2873593"/>
                <a:gd name="connsiteX325" fmla="*/ 970044 w 2085337"/>
                <a:gd name="connsiteY325" fmla="*/ 1097137 h 2873593"/>
                <a:gd name="connsiteX326" fmla="*/ 966040 w 2085337"/>
                <a:gd name="connsiteY326" fmla="*/ 1006738 h 2873593"/>
                <a:gd name="connsiteX327" fmla="*/ 930881 w 2085337"/>
                <a:gd name="connsiteY327" fmla="*/ 950849 h 2873593"/>
                <a:gd name="connsiteX328" fmla="*/ 847607 w 2085337"/>
                <a:gd name="connsiteY328" fmla="*/ 925201 h 2873593"/>
                <a:gd name="connsiteX329" fmla="*/ 818132 w 2085337"/>
                <a:gd name="connsiteY329" fmla="*/ 953558 h 2873593"/>
                <a:gd name="connsiteX330" fmla="*/ 818191 w 2085337"/>
                <a:gd name="connsiteY330" fmla="*/ 979264 h 2873593"/>
                <a:gd name="connsiteX331" fmla="*/ 805912 w 2085337"/>
                <a:gd name="connsiteY331" fmla="*/ 970077 h 2873593"/>
                <a:gd name="connsiteX332" fmla="*/ 808414 w 2085337"/>
                <a:gd name="connsiteY332" fmla="*/ 983092 h 2873593"/>
                <a:gd name="connsiteX333" fmla="*/ 852672 w 2085337"/>
                <a:gd name="connsiteY333" fmla="*/ 1062126 h 2873593"/>
                <a:gd name="connsiteX334" fmla="*/ 862802 w 2085337"/>
                <a:gd name="connsiteY334" fmla="*/ 1073816 h 2873593"/>
                <a:gd name="connsiteX335" fmla="*/ 901906 w 2085337"/>
                <a:gd name="connsiteY335" fmla="*/ 1125641 h 2873593"/>
                <a:gd name="connsiteX336" fmla="*/ 901052 w 2085337"/>
                <a:gd name="connsiteY336" fmla="*/ 1107502 h 2873593"/>
                <a:gd name="connsiteX337" fmla="*/ 903997 w 2085337"/>
                <a:gd name="connsiteY337" fmla="*/ 1106619 h 2873593"/>
                <a:gd name="connsiteX338" fmla="*/ 912948 w 2085337"/>
                <a:gd name="connsiteY338" fmla="*/ 1121342 h 2873593"/>
                <a:gd name="connsiteX339" fmla="*/ 923843 w 2085337"/>
                <a:gd name="connsiteY339" fmla="*/ 1154233 h 2873593"/>
                <a:gd name="connsiteX340" fmla="*/ 948549 w 2085337"/>
                <a:gd name="connsiteY340" fmla="*/ 1197078 h 2873593"/>
                <a:gd name="connsiteX341" fmla="*/ 1014155 w 2085337"/>
                <a:gd name="connsiteY341" fmla="*/ 1253202 h 2873593"/>
                <a:gd name="connsiteX342" fmla="*/ 1040656 w 2085337"/>
                <a:gd name="connsiteY342" fmla="*/ 1266629 h 2873593"/>
                <a:gd name="connsiteX343" fmla="*/ 1070632 w 2085337"/>
                <a:gd name="connsiteY343" fmla="*/ 1284356 h 2873593"/>
                <a:gd name="connsiteX344" fmla="*/ 1116775 w 2085337"/>
                <a:gd name="connsiteY344" fmla="*/ 1315068 h 2873593"/>
                <a:gd name="connsiteX345" fmla="*/ 1260825 w 2085337"/>
                <a:gd name="connsiteY345" fmla="*/ 1385768 h 2873593"/>
                <a:gd name="connsiteX346" fmla="*/ 1325607 w 2085337"/>
                <a:gd name="connsiteY346" fmla="*/ 1410945 h 2873593"/>
                <a:gd name="connsiteX347" fmla="*/ 1554285 w 2085337"/>
                <a:gd name="connsiteY347" fmla="*/ 1398577 h 2873593"/>
                <a:gd name="connsiteX348" fmla="*/ 1625192 w 2085337"/>
                <a:gd name="connsiteY348" fmla="*/ 1379143 h 2873593"/>
                <a:gd name="connsiteX349" fmla="*/ 1724926 w 2085337"/>
                <a:gd name="connsiteY349" fmla="*/ 1296723 h 2873593"/>
                <a:gd name="connsiteX350" fmla="*/ 1685792 w 2085337"/>
                <a:gd name="connsiteY350" fmla="*/ 1304261 h 2873593"/>
                <a:gd name="connsiteX351" fmla="*/ 1581641 w 2085337"/>
                <a:gd name="connsiteY351" fmla="*/ 1293985 h 2873593"/>
                <a:gd name="connsiteX352" fmla="*/ 1561941 w 2085337"/>
                <a:gd name="connsiteY352" fmla="*/ 1297783 h 2873593"/>
                <a:gd name="connsiteX353" fmla="*/ 1488679 w 2085337"/>
                <a:gd name="connsiteY353" fmla="*/ 1337948 h 2873593"/>
                <a:gd name="connsiteX354" fmla="*/ 1336678 w 2085337"/>
                <a:gd name="connsiteY354" fmla="*/ 1330439 h 2873593"/>
                <a:gd name="connsiteX355" fmla="*/ 1305524 w 2085337"/>
                <a:gd name="connsiteY355" fmla="*/ 1313154 h 2873593"/>
                <a:gd name="connsiteX356" fmla="*/ 1300165 w 2085337"/>
                <a:gd name="connsiteY356" fmla="*/ 1304291 h 2873593"/>
                <a:gd name="connsiteX357" fmla="*/ 1310177 w 2085337"/>
                <a:gd name="connsiteY357" fmla="*/ 1301464 h 2873593"/>
                <a:gd name="connsiteX358" fmla="*/ 1342538 w 2085337"/>
                <a:gd name="connsiteY358" fmla="*/ 1309738 h 2873593"/>
                <a:gd name="connsiteX359" fmla="*/ 1529403 w 2085337"/>
                <a:gd name="connsiteY359" fmla="*/ 1289391 h 2873593"/>
                <a:gd name="connsiteX360" fmla="*/ 1539415 w 2085337"/>
                <a:gd name="connsiteY360" fmla="*/ 1241541 h 2873593"/>
                <a:gd name="connsiteX361" fmla="*/ 1521453 w 2085337"/>
                <a:gd name="connsiteY361" fmla="*/ 1247165 h 2873593"/>
                <a:gd name="connsiteX362" fmla="*/ 1462678 w 2085337"/>
                <a:gd name="connsiteY362" fmla="*/ 1241011 h 2873593"/>
                <a:gd name="connsiteX363" fmla="*/ 1454757 w 2085337"/>
                <a:gd name="connsiteY363" fmla="*/ 1235299 h 2873593"/>
                <a:gd name="connsiteX364" fmla="*/ 1425400 w 2085337"/>
                <a:gd name="connsiteY364" fmla="*/ 1201465 h 2873593"/>
                <a:gd name="connsiteX365" fmla="*/ 1405641 w 2085337"/>
                <a:gd name="connsiteY365" fmla="*/ 1169310 h 2873593"/>
                <a:gd name="connsiteX366" fmla="*/ 1420924 w 2085337"/>
                <a:gd name="connsiteY366" fmla="*/ 1111831 h 2873593"/>
                <a:gd name="connsiteX367" fmla="*/ 1470688 w 2085337"/>
                <a:gd name="connsiteY367" fmla="*/ 1077997 h 2873593"/>
                <a:gd name="connsiteX368" fmla="*/ 1423603 w 2085337"/>
                <a:gd name="connsiteY368" fmla="*/ 1093486 h 2873593"/>
                <a:gd name="connsiteX369" fmla="*/ 1402726 w 2085337"/>
                <a:gd name="connsiteY369" fmla="*/ 1097255 h 2873593"/>
                <a:gd name="connsiteX370" fmla="*/ 1389004 w 2085337"/>
                <a:gd name="connsiteY370" fmla="*/ 1097962 h 2873593"/>
                <a:gd name="connsiteX371" fmla="*/ 1346867 w 2085337"/>
                <a:gd name="connsiteY371" fmla="*/ 1118191 h 2873593"/>
                <a:gd name="connsiteX372" fmla="*/ 1325960 w 2085337"/>
                <a:gd name="connsiteY372" fmla="*/ 1112950 h 2873593"/>
                <a:gd name="connsiteX373" fmla="*/ 1307262 w 2085337"/>
                <a:gd name="connsiteY373" fmla="*/ 1086772 h 2873593"/>
                <a:gd name="connsiteX374" fmla="*/ 1303669 w 2085337"/>
                <a:gd name="connsiteY374" fmla="*/ 1061331 h 2873593"/>
                <a:gd name="connsiteX375" fmla="*/ 1300577 w 2085337"/>
                <a:gd name="connsiteY375" fmla="*/ 934330 h 2873593"/>
                <a:gd name="connsiteX376" fmla="*/ 844957 w 2085337"/>
                <a:gd name="connsiteY376" fmla="*/ 2418916 h 2873593"/>
                <a:gd name="connsiteX377" fmla="*/ 810417 w 2085337"/>
                <a:gd name="connsiteY377" fmla="*/ 2411642 h 2873593"/>
                <a:gd name="connsiteX378" fmla="*/ 785270 w 2085337"/>
                <a:gd name="connsiteY378" fmla="*/ 2418916 h 2873593"/>
                <a:gd name="connsiteX379" fmla="*/ 771813 w 2085337"/>
                <a:gd name="connsiteY379" fmla="*/ 2423333 h 2873593"/>
                <a:gd name="connsiteX380" fmla="*/ 756442 w 2085337"/>
                <a:gd name="connsiteY380" fmla="*/ 2420535 h 2873593"/>
                <a:gd name="connsiteX381" fmla="*/ 727231 w 2085337"/>
                <a:gd name="connsiteY381" fmla="*/ 2429634 h 2873593"/>
                <a:gd name="connsiteX382" fmla="*/ 700259 w 2085337"/>
                <a:gd name="connsiteY382" fmla="*/ 2462614 h 2873593"/>
                <a:gd name="connsiteX383" fmla="*/ 684122 w 2085337"/>
                <a:gd name="connsiteY383" fmla="*/ 2533697 h 2873593"/>
                <a:gd name="connsiteX384" fmla="*/ 686301 w 2085337"/>
                <a:gd name="connsiteY384" fmla="*/ 2545799 h 2873593"/>
                <a:gd name="connsiteX385" fmla="*/ 686390 w 2085337"/>
                <a:gd name="connsiteY385" fmla="*/ 2561170 h 2873593"/>
                <a:gd name="connsiteX386" fmla="*/ 679558 w 2085337"/>
                <a:gd name="connsiteY386" fmla="*/ 2556135 h 2873593"/>
                <a:gd name="connsiteX387" fmla="*/ 670047 w 2085337"/>
                <a:gd name="connsiteY387" fmla="*/ 2550245 h 2873593"/>
                <a:gd name="connsiteX388" fmla="*/ 666690 w 2085337"/>
                <a:gd name="connsiteY388" fmla="*/ 2562259 h 2873593"/>
                <a:gd name="connsiteX389" fmla="*/ 671961 w 2085337"/>
                <a:gd name="connsiteY389" fmla="*/ 2579220 h 2873593"/>
                <a:gd name="connsiteX390" fmla="*/ 667691 w 2085337"/>
                <a:gd name="connsiteY390" fmla="*/ 2590763 h 2873593"/>
                <a:gd name="connsiteX391" fmla="*/ 633033 w 2085337"/>
                <a:gd name="connsiteY391" fmla="*/ 2657753 h 2873593"/>
                <a:gd name="connsiteX392" fmla="*/ 652438 w 2085337"/>
                <a:gd name="connsiteY392" fmla="*/ 2657635 h 2873593"/>
                <a:gd name="connsiteX393" fmla="*/ 676643 w 2085337"/>
                <a:gd name="connsiteY393" fmla="*/ 2666469 h 2873593"/>
                <a:gd name="connsiteX394" fmla="*/ 723816 w 2085337"/>
                <a:gd name="connsiteY394" fmla="*/ 2689967 h 2873593"/>
                <a:gd name="connsiteX395" fmla="*/ 835741 w 2085337"/>
                <a:gd name="connsiteY395" fmla="*/ 2706192 h 2873593"/>
                <a:gd name="connsiteX396" fmla="*/ 908944 w 2085337"/>
                <a:gd name="connsiteY396" fmla="*/ 2703630 h 2873593"/>
                <a:gd name="connsiteX397" fmla="*/ 946546 w 2085337"/>
                <a:gd name="connsiteY397" fmla="*/ 2692559 h 2873593"/>
                <a:gd name="connsiteX398" fmla="*/ 1016775 w 2085337"/>
                <a:gd name="connsiteY398" fmla="*/ 2680751 h 2873593"/>
                <a:gd name="connsiteX399" fmla="*/ 1081763 w 2085337"/>
                <a:gd name="connsiteY399" fmla="*/ 2683460 h 2873593"/>
                <a:gd name="connsiteX400" fmla="*/ 1093836 w 2085337"/>
                <a:gd name="connsiteY400" fmla="*/ 2682547 h 2873593"/>
                <a:gd name="connsiteX401" fmla="*/ 1075520 w 2085337"/>
                <a:gd name="connsiteY401" fmla="*/ 2655103 h 2873593"/>
                <a:gd name="connsiteX402" fmla="*/ 1040745 w 2085337"/>
                <a:gd name="connsiteY402" fmla="*/ 2630869 h 2873593"/>
                <a:gd name="connsiteX403" fmla="*/ 1000992 w 2085337"/>
                <a:gd name="connsiteY403" fmla="*/ 2607901 h 2873593"/>
                <a:gd name="connsiteX404" fmla="*/ 988301 w 2085337"/>
                <a:gd name="connsiteY404" fmla="*/ 2595857 h 2873593"/>
                <a:gd name="connsiteX405" fmla="*/ 1029643 w 2085337"/>
                <a:gd name="connsiteY405" fmla="*/ 2598861 h 2873593"/>
                <a:gd name="connsiteX406" fmla="*/ 1108971 w 2085337"/>
                <a:gd name="connsiteY406" fmla="*/ 2675009 h 2873593"/>
                <a:gd name="connsiteX407" fmla="*/ 1150932 w 2085337"/>
                <a:gd name="connsiteY407" fmla="*/ 2674125 h 2873593"/>
                <a:gd name="connsiteX408" fmla="*/ 1150991 w 2085337"/>
                <a:gd name="connsiteY408" fmla="*/ 2640409 h 2873593"/>
                <a:gd name="connsiteX409" fmla="*/ 1125402 w 2085337"/>
                <a:gd name="connsiteY409" fmla="*/ 2603602 h 2873593"/>
                <a:gd name="connsiteX410" fmla="*/ 1123989 w 2085337"/>
                <a:gd name="connsiteY410" fmla="*/ 2593620 h 2873593"/>
                <a:gd name="connsiteX411" fmla="*/ 1135119 w 2085337"/>
                <a:gd name="connsiteY411" fmla="*/ 2593207 h 2873593"/>
                <a:gd name="connsiteX412" fmla="*/ 1148076 w 2085337"/>
                <a:gd name="connsiteY412" fmla="*/ 2603602 h 2873593"/>
                <a:gd name="connsiteX413" fmla="*/ 1176226 w 2085337"/>
                <a:gd name="connsiteY413" fmla="*/ 2671298 h 2873593"/>
                <a:gd name="connsiteX414" fmla="*/ 1179642 w 2085337"/>
                <a:gd name="connsiteY414" fmla="*/ 2589762 h 2873593"/>
                <a:gd name="connsiteX415" fmla="*/ 1143541 w 2085337"/>
                <a:gd name="connsiteY415" fmla="*/ 2563496 h 2873593"/>
                <a:gd name="connsiteX416" fmla="*/ 1011946 w 2085337"/>
                <a:gd name="connsiteY416" fmla="*/ 2513968 h 2873593"/>
                <a:gd name="connsiteX417" fmla="*/ 926906 w 2085337"/>
                <a:gd name="connsiteY417" fmla="*/ 2505222 h 2873593"/>
                <a:gd name="connsiteX418" fmla="*/ 878997 w 2085337"/>
                <a:gd name="connsiteY418" fmla="*/ 2511965 h 2873593"/>
                <a:gd name="connsiteX419" fmla="*/ 887006 w 2085337"/>
                <a:gd name="connsiteY419" fmla="*/ 2507696 h 2873593"/>
                <a:gd name="connsiteX420" fmla="*/ 945957 w 2085337"/>
                <a:gd name="connsiteY420" fmla="*/ 2494209 h 2873593"/>
                <a:gd name="connsiteX421" fmla="*/ 1018778 w 2085337"/>
                <a:gd name="connsiteY421" fmla="*/ 2430282 h 2873593"/>
                <a:gd name="connsiteX422" fmla="*/ 991275 w 2085337"/>
                <a:gd name="connsiteY422" fmla="*/ 2214736 h 2873593"/>
                <a:gd name="connsiteX423" fmla="*/ 979732 w 2085337"/>
                <a:gd name="connsiteY423" fmla="*/ 2193181 h 2873593"/>
                <a:gd name="connsiteX424" fmla="*/ 954850 w 2085337"/>
                <a:gd name="connsiteY424" fmla="*/ 2142475 h 2873593"/>
                <a:gd name="connsiteX425" fmla="*/ 851494 w 2085337"/>
                <a:gd name="connsiteY425" fmla="*/ 2032082 h 2873593"/>
                <a:gd name="connsiteX426" fmla="*/ 802672 w 2085337"/>
                <a:gd name="connsiteY426" fmla="*/ 2016446 h 2873593"/>
                <a:gd name="connsiteX427" fmla="*/ 808768 w 2085337"/>
                <a:gd name="connsiteY427" fmla="*/ 2025368 h 2873593"/>
                <a:gd name="connsiteX428" fmla="*/ 842219 w 2085337"/>
                <a:gd name="connsiteY428" fmla="*/ 2071716 h 2873593"/>
                <a:gd name="connsiteX429" fmla="*/ 867071 w 2085337"/>
                <a:gd name="connsiteY429" fmla="*/ 2146922 h 2873593"/>
                <a:gd name="connsiteX430" fmla="*/ 875581 w 2085337"/>
                <a:gd name="connsiteY430" fmla="*/ 2168682 h 2873593"/>
                <a:gd name="connsiteX431" fmla="*/ 919044 w 2085337"/>
                <a:gd name="connsiteY431" fmla="*/ 2259641 h 2873593"/>
                <a:gd name="connsiteX432" fmla="*/ 914303 w 2085337"/>
                <a:gd name="connsiteY432" fmla="*/ 2322538 h 2873593"/>
                <a:gd name="connsiteX433" fmla="*/ 901759 w 2085337"/>
                <a:gd name="connsiteY433" fmla="*/ 2320183 h 2873593"/>
                <a:gd name="connsiteX434" fmla="*/ 897784 w 2085337"/>
                <a:gd name="connsiteY434" fmla="*/ 2329929 h 2873593"/>
                <a:gd name="connsiteX435" fmla="*/ 899550 w 2085337"/>
                <a:gd name="connsiteY435" fmla="*/ 2405046 h 2873593"/>
                <a:gd name="connsiteX436" fmla="*/ 897960 w 2085337"/>
                <a:gd name="connsiteY436" fmla="*/ 2418857 h 2873593"/>
                <a:gd name="connsiteX437" fmla="*/ 839303 w 2085337"/>
                <a:gd name="connsiteY437" fmla="*/ 2401748 h 2873593"/>
                <a:gd name="connsiteX438" fmla="*/ 844957 w 2085337"/>
                <a:gd name="connsiteY438" fmla="*/ 2418916 h 2873593"/>
                <a:gd name="connsiteX439" fmla="*/ 1565622 w 2085337"/>
                <a:gd name="connsiteY439" fmla="*/ 1057827 h 2873593"/>
                <a:gd name="connsiteX440" fmla="*/ 1591976 w 2085337"/>
                <a:gd name="connsiteY440" fmla="*/ 1057974 h 2873593"/>
                <a:gd name="connsiteX441" fmla="*/ 1617447 w 2085337"/>
                <a:gd name="connsiteY441" fmla="*/ 1061802 h 2873593"/>
                <a:gd name="connsiteX442" fmla="*/ 1652253 w 2085337"/>
                <a:gd name="connsiteY442" fmla="*/ 1101701 h 2873593"/>
                <a:gd name="connsiteX443" fmla="*/ 1653578 w 2085337"/>
                <a:gd name="connsiteY443" fmla="*/ 1142072 h 2873593"/>
                <a:gd name="connsiteX444" fmla="*/ 1597483 w 2085337"/>
                <a:gd name="connsiteY444" fmla="*/ 1220605 h 2873593"/>
                <a:gd name="connsiteX445" fmla="*/ 1579197 w 2085337"/>
                <a:gd name="connsiteY445" fmla="*/ 1227672 h 2873593"/>
                <a:gd name="connsiteX446" fmla="*/ 1579668 w 2085337"/>
                <a:gd name="connsiteY446" fmla="*/ 1246871 h 2873593"/>
                <a:gd name="connsiteX447" fmla="*/ 1588737 w 2085337"/>
                <a:gd name="connsiteY447" fmla="*/ 1260033 h 2873593"/>
                <a:gd name="connsiteX448" fmla="*/ 1630404 w 2085337"/>
                <a:gd name="connsiteY448" fmla="*/ 1276464 h 2873593"/>
                <a:gd name="connsiteX449" fmla="*/ 1696481 w 2085337"/>
                <a:gd name="connsiteY449" fmla="*/ 1282354 h 2873593"/>
                <a:gd name="connsiteX450" fmla="*/ 1747364 w 2085337"/>
                <a:gd name="connsiteY450" fmla="*/ 1262654 h 2873593"/>
                <a:gd name="connsiteX451" fmla="*/ 1788471 w 2085337"/>
                <a:gd name="connsiteY451" fmla="*/ 1229998 h 2873593"/>
                <a:gd name="connsiteX452" fmla="*/ 1833140 w 2085337"/>
                <a:gd name="connsiteY452" fmla="*/ 1168986 h 2873593"/>
                <a:gd name="connsiteX453" fmla="*/ 1876573 w 2085337"/>
                <a:gd name="connsiteY453" fmla="*/ 1089334 h 2873593"/>
                <a:gd name="connsiteX454" fmla="*/ 1899983 w 2085337"/>
                <a:gd name="connsiteY454" fmla="*/ 1031590 h 2873593"/>
                <a:gd name="connsiteX455" fmla="*/ 1913322 w 2085337"/>
                <a:gd name="connsiteY455" fmla="*/ 979559 h 2873593"/>
                <a:gd name="connsiteX456" fmla="*/ 1914853 w 2085337"/>
                <a:gd name="connsiteY456" fmla="*/ 946638 h 2873593"/>
                <a:gd name="connsiteX457" fmla="*/ 1918181 w 2085337"/>
                <a:gd name="connsiteY457" fmla="*/ 906503 h 2873593"/>
                <a:gd name="connsiteX458" fmla="*/ 1929194 w 2085337"/>
                <a:gd name="connsiteY458" fmla="*/ 868194 h 2873593"/>
                <a:gd name="connsiteX459" fmla="*/ 1946449 w 2085337"/>
                <a:gd name="connsiteY459" fmla="*/ 790014 h 2873593"/>
                <a:gd name="connsiteX460" fmla="*/ 1950365 w 2085337"/>
                <a:gd name="connsiteY460" fmla="*/ 744049 h 2873593"/>
                <a:gd name="connsiteX461" fmla="*/ 1923039 w 2085337"/>
                <a:gd name="connsiteY461" fmla="*/ 669520 h 2873593"/>
                <a:gd name="connsiteX462" fmla="*/ 1895625 w 2085337"/>
                <a:gd name="connsiteY462" fmla="*/ 666281 h 2873593"/>
                <a:gd name="connsiteX463" fmla="*/ 1846362 w 2085337"/>
                <a:gd name="connsiteY463" fmla="*/ 768518 h 2873593"/>
                <a:gd name="connsiteX464" fmla="*/ 1831403 w 2085337"/>
                <a:gd name="connsiteY464" fmla="*/ 749084 h 2873593"/>
                <a:gd name="connsiteX465" fmla="*/ 1862263 w 2085337"/>
                <a:gd name="connsiteY465" fmla="*/ 916544 h 2873593"/>
                <a:gd name="connsiteX466" fmla="*/ 1852163 w 2085337"/>
                <a:gd name="connsiteY466" fmla="*/ 935831 h 2873593"/>
                <a:gd name="connsiteX467" fmla="*/ 1863440 w 2085337"/>
                <a:gd name="connsiteY467" fmla="*/ 962097 h 2873593"/>
                <a:gd name="connsiteX468" fmla="*/ 1839648 w 2085337"/>
                <a:gd name="connsiteY468" fmla="*/ 961803 h 2873593"/>
                <a:gd name="connsiteX469" fmla="*/ 1754018 w 2085337"/>
                <a:gd name="connsiteY469" fmla="*/ 953676 h 2873593"/>
                <a:gd name="connsiteX470" fmla="*/ 1672747 w 2085337"/>
                <a:gd name="connsiteY470" fmla="*/ 940219 h 2873593"/>
                <a:gd name="connsiteX471" fmla="*/ 1659349 w 2085337"/>
                <a:gd name="connsiteY471" fmla="*/ 936803 h 2873593"/>
                <a:gd name="connsiteX472" fmla="*/ 1667417 w 2085337"/>
                <a:gd name="connsiteY472" fmla="*/ 950967 h 2873593"/>
                <a:gd name="connsiteX473" fmla="*/ 1710144 w 2085337"/>
                <a:gd name="connsiteY473" fmla="*/ 1002969 h 2873593"/>
                <a:gd name="connsiteX474" fmla="*/ 1741268 w 2085337"/>
                <a:gd name="connsiteY474" fmla="*/ 1113568 h 2873593"/>
                <a:gd name="connsiteX475" fmla="*/ 1724808 w 2085337"/>
                <a:gd name="connsiteY475" fmla="*/ 1141601 h 2873593"/>
                <a:gd name="connsiteX476" fmla="*/ 1724013 w 2085337"/>
                <a:gd name="connsiteY476" fmla="*/ 1126642 h 2873593"/>
                <a:gd name="connsiteX477" fmla="*/ 1728106 w 2085337"/>
                <a:gd name="connsiteY477" fmla="*/ 1107178 h 2873593"/>
                <a:gd name="connsiteX478" fmla="*/ 1718506 w 2085337"/>
                <a:gd name="connsiteY478" fmla="*/ 1050200 h 2873593"/>
                <a:gd name="connsiteX479" fmla="*/ 1634202 w 2085337"/>
                <a:gd name="connsiteY479" fmla="*/ 943723 h 2873593"/>
                <a:gd name="connsiteX480" fmla="*/ 1566829 w 2085337"/>
                <a:gd name="connsiteY480" fmla="*/ 913747 h 2873593"/>
                <a:gd name="connsiteX481" fmla="*/ 1544333 w 2085337"/>
                <a:gd name="connsiteY481" fmla="*/ 905060 h 2873593"/>
                <a:gd name="connsiteX482" fmla="*/ 1572041 w 2085337"/>
                <a:gd name="connsiteY482" fmla="*/ 994665 h 2873593"/>
                <a:gd name="connsiteX483" fmla="*/ 1565622 w 2085337"/>
                <a:gd name="connsiteY483" fmla="*/ 1057827 h 2873593"/>
                <a:gd name="connsiteX484" fmla="*/ 762655 w 2085337"/>
                <a:gd name="connsiteY484" fmla="*/ 673025 h 2873593"/>
                <a:gd name="connsiteX485" fmla="*/ 792337 w 2085337"/>
                <a:gd name="connsiteY485" fmla="*/ 612395 h 2873593"/>
                <a:gd name="connsiteX486" fmla="*/ 788421 w 2085337"/>
                <a:gd name="connsiteY486" fmla="*/ 558774 h 2873593"/>
                <a:gd name="connsiteX487" fmla="*/ 776524 w 2085337"/>
                <a:gd name="connsiteY487" fmla="*/ 515370 h 2873593"/>
                <a:gd name="connsiteX488" fmla="*/ 794781 w 2085337"/>
                <a:gd name="connsiteY488" fmla="*/ 509245 h 2873593"/>
                <a:gd name="connsiteX489" fmla="*/ 768486 w 2085337"/>
                <a:gd name="connsiteY489" fmla="*/ 489811 h 2873593"/>
                <a:gd name="connsiteX490" fmla="*/ 803320 w 2085337"/>
                <a:gd name="connsiteY490" fmla="*/ 489811 h 2873593"/>
                <a:gd name="connsiteX491" fmla="*/ 779734 w 2085337"/>
                <a:gd name="connsiteY491" fmla="*/ 436867 h 2873593"/>
                <a:gd name="connsiteX492" fmla="*/ 781501 w 2085337"/>
                <a:gd name="connsiteY492" fmla="*/ 435865 h 2873593"/>
                <a:gd name="connsiteX493" fmla="*/ 836506 w 2085337"/>
                <a:gd name="connsiteY493" fmla="*/ 483980 h 2873593"/>
                <a:gd name="connsiteX494" fmla="*/ 839510 w 2085337"/>
                <a:gd name="connsiteY494" fmla="*/ 450206 h 2873593"/>
                <a:gd name="connsiteX495" fmla="*/ 841718 w 2085337"/>
                <a:gd name="connsiteY495" fmla="*/ 449941 h 2873593"/>
                <a:gd name="connsiteX496" fmla="*/ 866953 w 2085337"/>
                <a:gd name="connsiteY496" fmla="*/ 492873 h 2873593"/>
                <a:gd name="connsiteX497" fmla="*/ 882000 w 2085337"/>
                <a:gd name="connsiteY497" fmla="*/ 453032 h 2873593"/>
                <a:gd name="connsiteX498" fmla="*/ 893985 w 2085337"/>
                <a:gd name="connsiteY498" fmla="*/ 498056 h 2873593"/>
                <a:gd name="connsiteX499" fmla="*/ 899197 w 2085337"/>
                <a:gd name="connsiteY499" fmla="*/ 475824 h 2873593"/>
                <a:gd name="connsiteX500" fmla="*/ 916040 w 2085337"/>
                <a:gd name="connsiteY500" fmla="*/ 496613 h 2873593"/>
                <a:gd name="connsiteX501" fmla="*/ 916335 w 2085337"/>
                <a:gd name="connsiteY501" fmla="*/ 446495 h 2873593"/>
                <a:gd name="connsiteX502" fmla="*/ 945663 w 2085337"/>
                <a:gd name="connsiteY502" fmla="*/ 405978 h 2873593"/>
                <a:gd name="connsiteX503" fmla="*/ 942630 w 2085337"/>
                <a:gd name="connsiteY503" fmla="*/ 401561 h 2873593"/>
                <a:gd name="connsiteX504" fmla="*/ 936505 w 2085337"/>
                <a:gd name="connsiteY504" fmla="*/ 395024 h 2873593"/>
                <a:gd name="connsiteX505" fmla="*/ 774964 w 2085337"/>
                <a:gd name="connsiteY505" fmla="*/ 287133 h 2873593"/>
                <a:gd name="connsiteX506" fmla="*/ 706914 w 2085337"/>
                <a:gd name="connsiteY506" fmla="*/ 270231 h 2873593"/>
                <a:gd name="connsiteX507" fmla="*/ 690630 w 2085337"/>
                <a:gd name="connsiteY507" fmla="*/ 279683 h 2873593"/>
                <a:gd name="connsiteX508" fmla="*/ 700141 w 2085337"/>
                <a:gd name="connsiteY508" fmla="*/ 566930 h 2873593"/>
                <a:gd name="connsiteX509" fmla="*/ 762655 w 2085337"/>
                <a:gd name="connsiteY509" fmla="*/ 673025 h 2873593"/>
                <a:gd name="connsiteX510" fmla="*/ 1829459 w 2085337"/>
                <a:gd name="connsiteY510" fmla="*/ 327297 h 2873593"/>
                <a:gd name="connsiteX511" fmla="*/ 1814295 w 2085337"/>
                <a:gd name="connsiteY511" fmla="*/ 364547 h 2873593"/>
                <a:gd name="connsiteX512" fmla="*/ 1815355 w 2085337"/>
                <a:gd name="connsiteY512" fmla="*/ 384953 h 2873593"/>
                <a:gd name="connsiteX513" fmla="*/ 1856256 w 2085337"/>
                <a:gd name="connsiteY513" fmla="*/ 438309 h 2873593"/>
                <a:gd name="connsiteX514" fmla="*/ 1875719 w 2085337"/>
                <a:gd name="connsiteY514" fmla="*/ 436160 h 2873593"/>
                <a:gd name="connsiteX515" fmla="*/ 1892180 w 2085337"/>
                <a:gd name="connsiteY515" fmla="*/ 373852 h 2873593"/>
                <a:gd name="connsiteX516" fmla="*/ 1884730 w 2085337"/>
                <a:gd name="connsiteY516" fmla="*/ 231951 h 2873593"/>
                <a:gd name="connsiteX517" fmla="*/ 1848982 w 2085337"/>
                <a:gd name="connsiteY517" fmla="*/ 112193 h 2873593"/>
                <a:gd name="connsiteX518" fmla="*/ 1820655 w 2085337"/>
                <a:gd name="connsiteY518" fmla="*/ 75150 h 2873593"/>
                <a:gd name="connsiteX519" fmla="*/ 1788618 w 2085337"/>
                <a:gd name="connsiteY519" fmla="*/ 70704 h 2873593"/>
                <a:gd name="connsiteX520" fmla="*/ 1759260 w 2085337"/>
                <a:gd name="connsiteY520" fmla="*/ 84514 h 2873593"/>
                <a:gd name="connsiteX521" fmla="*/ 1695215 w 2085337"/>
                <a:gd name="connsiteY521" fmla="*/ 129920 h 2873593"/>
                <a:gd name="connsiteX522" fmla="*/ 1633495 w 2085337"/>
                <a:gd name="connsiteY522" fmla="*/ 215314 h 2873593"/>
                <a:gd name="connsiteX523" fmla="*/ 1621275 w 2085337"/>
                <a:gd name="connsiteY523" fmla="*/ 262899 h 2873593"/>
                <a:gd name="connsiteX524" fmla="*/ 1622218 w 2085337"/>
                <a:gd name="connsiteY524" fmla="*/ 277416 h 2873593"/>
                <a:gd name="connsiteX525" fmla="*/ 1633024 w 2085337"/>
                <a:gd name="connsiteY525" fmla="*/ 293376 h 2873593"/>
                <a:gd name="connsiteX526" fmla="*/ 1703283 w 2085337"/>
                <a:gd name="connsiteY526" fmla="*/ 296114 h 2873593"/>
                <a:gd name="connsiteX527" fmla="*/ 1714502 w 2085337"/>
                <a:gd name="connsiteY527" fmla="*/ 286161 h 2873593"/>
                <a:gd name="connsiteX528" fmla="*/ 1729490 w 2085337"/>
                <a:gd name="connsiteY528" fmla="*/ 247469 h 2873593"/>
                <a:gd name="connsiteX529" fmla="*/ 1739237 w 2085337"/>
                <a:gd name="connsiteY529" fmla="*/ 291108 h 2873593"/>
                <a:gd name="connsiteX530" fmla="*/ 1760438 w 2085337"/>
                <a:gd name="connsiteY530" fmla="*/ 238517 h 2873593"/>
                <a:gd name="connsiteX531" fmla="*/ 1762440 w 2085337"/>
                <a:gd name="connsiteY531" fmla="*/ 238665 h 2873593"/>
                <a:gd name="connsiteX532" fmla="*/ 1768859 w 2085337"/>
                <a:gd name="connsiteY532" fmla="*/ 280184 h 2873593"/>
                <a:gd name="connsiteX533" fmla="*/ 1770656 w 2085337"/>
                <a:gd name="connsiteY533" fmla="*/ 280125 h 2873593"/>
                <a:gd name="connsiteX534" fmla="*/ 1793359 w 2085337"/>
                <a:gd name="connsiteY534" fmla="*/ 213930 h 2873593"/>
                <a:gd name="connsiteX535" fmla="*/ 1795273 w 2085337"/>
                <a:gd name="connsiteY535" fmla="*/ 214401 h 2873593"/>
                <a:gd name="connsiteX536" fmla="*/ 1785025 w 2085337"/>
                <a:gd name="connsiteY536" fmla="*/ 309895 h 2873593"/>
                <a:gd name="connsiteX537" fmla="*/ 1823364 w 2085337"/>
                <a:gd name="connsiteY537" fmla="*/ 277857 h 2873593"/>
                <a:gd name="connsiteX538" fmla="*/ 1825249 w 2085337"/>
                <a:gd name="connsiteY538" fmla="*/ 279919 h 2873593"/>
                <a:gd name="connsiteX539" fmla="*/ 1791504 w 2085337"/>
                <a:gd name="connsiteY539" fmla="*/ 337074 h 2873593"/>
                <a:gd name="connsiteX540" fmla="*/ 1829459 w 2085337"/>
                <a:gd name="connsiteY540" fmla="*/ 327297 h 2873593"/>
                <a:gd name="connsiteX541" fmla="*/ 1218305 w 2085337"/>
                <a:gd name="connsiteY541" fmla="*/ 1621396 h 2873593"/>
                <a:gd name="connsiteX542" fmla="*/ 1247044 w 2085337"/>
                <a:gd name="connsiteY542" fmla="*/ 1643098 h 2873593"/>
                <a:gd name="connsiteX543" fmla="*/ 1286532 w 2085337"/>
                <a:gd name="connsiteY543" fmla="*/ 1660530 h 2873593"/>
                <a:gd name="connsiteX544" fmla="*/ 1353522 w 2085337"/>
                <a:gd name="connsiteY544" fmla="*/ 1671425 h 2873593"/>
                <a:gd name="connsiteX545" fmla="*/ 1395512 w 2085337"/>
                <a:gd name="connsiteY545" fmla="*/ 1691125 h 2873593"/>
                <a:gd name="connsiteX546" fmla="*/ 1416949 w 2085337"/>
                <a:gd name="connsiteY546" fmla="*/ 1691036 h 2873593"/>
                <a:gd name="connsiteX547" fmla="*/ 1422102 w 2085337"/>
                <a:gd name="connsiteY547" fmla="*/ 1680554 h 2873593"/>
                <a:gd name="connsiteX548" fmla="*/ 1393097 w 2085337"/>
                <a:gd name="connsiteY548" fmla="*/ 1618069 h 2873593"/>
                <a:gd name="connsiteX549" fmla="*/ 1347809 w 2085337"/>
                <a:gd name="connsiteY549" fmla="*/ 1564124 h 2873593"/>
                <a:gd name="connsiteX550" fmla="*/ 1324017 w 2085337"/>
                <a:gd name="connsiteY550" fmla="*/ 1551108 h 2873593"/>
                <a:gd name="connsiteX551" fmla="*/ 1285148 w 2085337"/>
                <a:gd name="connsiteY551" fmla="*/ 1541803 h 2873593"/>
                <a:gd name="connsiteX552" fmla="*/ 1263711 w 2085337"/>
                <a:gd name="connsiteY552" fmla="*/ 1536268 h 2873593"/>
                <a:gd name="connsiteX553" fmla="*/ 1227934 w 2085337"/>
                <a:gd name="connsiteY553" fmla="*/ 1514183 h 2873593"/>
                <a:gd name="connsiteX554" fmla="*/ 1207351 w 2085337"/>
                <a:gd name="connsiteY554" fmla="*/ 1510944 h 2873593"/>
                <a:gd name="connsiteX555" fmla="*/ 1191656 w 2085337"/>
                <a:gd name="connsiteY555" fmla="*/ 1509324 h 2873593"/>
                <a:gd name="connsiteX556" fmla="*/ 1160708 w 2085337"/>
                <a:gd name="connsiteY556" fmla="*/ 1503847 h 2873593"/>
                <a:gd name="connsiteX557" fmla="*/ 1149607 w 2085337"/>
                <a:gd name="connsiteY557" fmla="*/ 1488771 h 2873593"/>
                <a:gd name="connsiteX558" fmla="*/ 1130791 w 2085337"/>
                <a:gd name="connsiteY558" fmla="*/ 1477758 h 2873593"/>
                <a:gd name="connsiteX559" fmla="*/ 1118512 w 2085337"/>
                <a:gd name="connsiteY559" fmla="*/ 1495485 h 2873593"/>
                <a:gd name="connsiteX560" fmla="*/ 1094984 w 2085337"/>
                <a:gd name="connsiteY560" fmla="*/ 1471633 h 2873593"/>
                <a:gd name="connsiteX561" fmla="*/ 1034001 w 2085337"/>
                <a:gd name="connsiteY561" fmla="*/ 1425638 h 2873593"/>
                <a:gd name="connsiteX562" fmla="*/ 1020309 w 2085337"/>
                <a:gd name="connsiteY562" fmla="*/ 1424814 h 2873593"/>
                <a:gd name="connsiteX563" fmla="*/ 1022017 w 2085337"/>
                <a:gd name="connsiteY563" fmla="*/ 1438094 h 2873593"/>
                <a:gd name="connsiteX564" fmla="*/ 1070515 w 2085337"/>
                <a:gd name="connsiteY564" fmla="*/ 1513329 h 2873593"/>
                <a:gd name="connsiteX565" fmla="*/ 1183735 w 2085337"/>
                <a:gd name="connsiteY565" fmla="*/ 1623988 h 2873593"/>
                <a:gd name="connsiteX566" fmla="*/ 1218305 w 2085337"/>
                <a:gd name="connsiteY566" fmla="*/ 1621396 h 2873593"/>
                <a:gd name="connsiteX567" fmla="*/ 1099814 w 2085337"/>
                <a:gd name="connsiteY567" fmla="*/ 654061 h 2873593"/>
                <a:gd name="connsiteX568" fmla="*/ 1091480 w 2085337"/>
                <a:gd name="connsiteY568" fmla="*/ 708625 h 2873593"/>
                <a:gd name="connsiteX569" fmla="*/ 1093983 w 2085337"/>
                <a:gd name="connsiteY569" fmla="*/ 720374 h 2873593"/>
                <a:gd name="connsiteX570" fmla="*/ 1227875 w 2085337"/>
                <a:gd name="connsiteY570" fmla="*/ 793901 h 2873593"/>
                <a:gd name="connsiteX571" fmla="*/ 1266214 w 2085337"/>
                <a:gd name="connsiteY571" fmla="*/ 762600 h 2873593"/>
                <a:gd name="connsiteX572" fmla="*/ 1266273 w 2085337"/>
                <a:gd name="connsiteY572" fmla="*/ 683831 h 2873593"/>
                <a:gd name="connsiteX573" fmla="*/ 1191951 w 2085337"/>
                <a:gd name="connsiteY573" fmla="*/ 628885 h 2873593"/>
                <a:gd name="connsiteX574" fmla="*/ 1159442 w 2085337"/>
                <a:gd name="connsiteY574" fmla="*/ 623349 h 2873593"/>
                <a:gd name="connsiteX575" fmla="*/ 1134000 w 2085337"/>
                <a:gd name="connsiteY575" fmla="*/ 629621 h 2873593"/>
                <a:gd name="connsiteX576" fmla="*/ 1115391 w 2085337"/>
                <a:gd name="connsiteY576" fmla="*/ 638602 h 2873593"/>
                <a:gd name="connsiteX577" fmla="*/ 1112387 w 2085337"/>
                <a:gd name="connsiteY577" fmla="*/ 655327 h 2873593"/>
                <a:gd name="connsiteX578" fmla="*/ 1099814 w 2085337"/>
                <a:gd name="connsiteY578" fmla="*/ 654061 h 2873593"/>
                <a:gd name="connsiteX579" fmla="*/ 1542890 w 2085337"/>
                <a:gd name="connsiteY579" fmla="*/ 551383 h 2873593"/>
                <a:gd name="connsiteX580" fmla="*/ 1526753 w 2085337"/>
                <a:gd name="connsiteY580" fmla="*/ 573143 h 2873593"/>
                <a:gd name="connsiteX581" fmla="*/ 1515475 w 2085337"/>
                <a:gd name="connsiteY581" fmla="*/ 567313 h 2873593"/>
                <a:gd name="connsiteX582" fmla="*/ 1476813 w 2085337"/>
                <a:gd name="connsiteY582" fmla="*/ 652942 h 2873593"/>
                <a:gd name="connsiteX583" fmla="*/ 1477873 w 2085337"/>
                <a:gd name="connsiteY583" fmla="*/ 713749 h 2873593"/>
                <a:gd name="connsiteX584" fmla="*/ 1518449 w 2085337"/>
                <a:gd name="connsiteY584" fmla="*/ 754914 h 2873593"/>
                <a:gd name="connsiteX585" fmla="*/ 1551606 w 2085337"/>
                <a:gd name="connsiteY585" fmla="*/ 747582 h 2873593"/>
                <a:gd name="connsiteX586" fmla="*/ 1573514 w 2085337"/>
                <a:gd name="connsiteY586" fmla="*/ 720992 h 2873593"/>
                <a:gd name="connsiteX587" fmla="*/ 1604638 w 2085337"/>
                <a:gd name="connsiteY587" fmla="*/ 659067 h 2873593"/>
                <a:gd name="connsiteX588" fmla="*/ 1607171 w 2085337"/>
                <a:gd name="connsiteY588" fmla="*/ 603767 h 2873593"/>
                <a:gd name="connsiteX589" fmla="*/ 1599426 w 2085337"/>
                <a:gd name="connsiteY589" fmla="*/ 583979 h 2873593"/>
                <a:gd name="connsiteX590" fmla="*/ 1572041 w 2085337"/>
                <a:gd name="connsiteY590" fmla="*/ 566047 h 2873593"/>
                <a:gd name="connsiteX591" fmla="*/ 1565328 w 2085337"/>
                <a:gd name="connsiteY591" fmla="*/ 551265 h 2873593"/>
                <a:gd name="connsiteX592" fmla="*/ 1547984 w 2085337"/>
                <a:gd name="connsiteY592" fmla="*/ 561954 h 2873593"/>
                <a:gd name="connsiteX593" fmla="*/ 1542890 w 2085337"/>
                <a:gd name="connsiteY593" fmla="*/ 551383 h 2873593"/>
                <a:gd name="connsiteX594" fmla="*/ 1841385 w 2085337"/>
                <a:gd name="connsiteY594" fmla="*/ 1389302 h 2873593"/>
                <a:gd name="connsiteX595" fmla="*/ 1829754 w 2085337"/>
                <a:gd name="connsiteY595" fmla="*/ 1370545 h 2873593"/>
                <a:gd name="connsiteX596" fmla="*/ 1812263 w 2085337"/>
                <a:gd name="connsiteY596" fmla="*/ 1384119 h 2873593"/>
                <a:gd name="connsiteX597" fmla="*/ 1788088 w 2085337"/>
                <a:gd name="connsiteY597" fmla="*/ 1437064 h 2873593"/>
                <a:gd name="connsiteX598" fmla="*/ 1778724 w 2085337"/>
                <a:gd name="connsiteY598" fmla="*/ 1452140 h 2873593"/>
                <a:gd name="connsiteX599" fmla="*/ 1757375 w 2085337"/>
                <a:gd name="connsiteY599" fmla="*/ 1479436 h 2873593"/>
                <a:gd name="connsiteX600" fmla="*/ 1727605 w 2085337"/>
                <a:gd name="connsiteY600" fmla="*/ 1521486 h 2873593"/>
                <a:gd name="connsiteX601" fmla="*/ 1715120 w 2085337"/>
                <a:gd name="connsiteY601" fmla="*/ 1529878 h 2873593"/>
                <a:gd name="connsiteX602" fmla="*/ 1678813 w 2085337"/>
                <a:gd name="connsiteY602" fmla="*/ 1555643 h 2873593"/>
                <a:gd name="connsiteX603" fmla="*/ 1631935 w 2085337"/>
                <a:gd name="connsiteY603" fmla="*/ 1661855 h 2873593"/>
                <a:gd name="connsiteX604" fmla="*/ 1630109 w 2085337"/>
                <a:gd name="connsiteY604" fmla="*/ 1674988 h 2873593"/>
                <a:gd name="connsiteX605" fmla="*/ 1638060 w 2085337"/>
                <a:gd name="connsiteY605" fmla="*/ 1687032 h 2873593"/>
                <a:gd name="connsiteX606" fmla="*/ 1650515 w 2085337"/>
                <a:gd name="connsiteY606" fmla="*/ 1683410 h 2873593"/>
                <a:gd name="connsiteX607" fmla="*/ 1679284 w 2085337"/>
                <a:gd name="connsiteY607" fmla="*/ 1666125 h 2873593"/>
                <a:gd name="connsiteX608" fmla="*/ 1686057 w 2085337"/>
                <a:gd name="connsiteY608" fmla="*/ 1662503 h 2873593"/>
                <a:gd name="connsiteX609" fmla="*/ 1789913 w 2085337"/>
                <a:gd name="connsiteY609" fmla="*/ 1534412 h 2873593"/>
                <a:gd name="connsiteX610" fmla="*/ 1815237 w 2085337"/>
                <a:gd name="connsiteY610" fmla="*/ 1477081 h 2873593"/>
                <a:gd name="connsiteX611" fmla="*/ 1841385 w 2085337"/>
                <a:gd name="connsiteY611" fmla="*/ 1389302 h 2873593"/>
                <a:gd name="connsiteX612" fmla="*/ 1086710 w 2085337"/>
                <a:gd name="connsiteY612" fmla="*/ 830885 h 2873593"/>
                <a:gd name="connsiteX613" fmla="*/ 1076168 w 2085337"/>
                <a:gd name="connsiteY613" fmla="*/ 842134 h 2873593"/>
                <a:gd name="connsiteX614" fmla="*/ 1049637 w 2085337"/>
                <a:gd name="connsiteY614" fmla="*/ 872404 h 2873593"/>
                <a:gd name="connsiteX615" fmla="*/ 1051699 w 2085337"/>
                <a:gd name="connsiteY615" fmla="*/ 885861 h 2873593"/>
                <a:gd name="connsiteX616" fmla="*/ 1066333 w 2085337"/>
                <a:gd name="connsiteY616" fmla="*/ 901909 h 2873593"/>
                <a:gd name="connsiteX617" fmla="*/ 1074667 w 2085337"/>
                <a:gd name="connsiteY617" fmla="*/ 914983 h 2873593"/>
                <a:gd name="connsiteX618" fmla="*/ 1142746 w 2085337"/>
                <a:gd name="connsiteY618" fmla="*/ 947463 h 2873593"/>
                <a:gd name="connsiteX619" fmla="*/ 1162004 w 2085337"/>
                <a:gd name="connsiteY619" fmla="*/ 945549 h 2873593"/>
                <a:gd name="connsiteX620" fmla="*/ 1086710 w 2085337"/>
                <a:gd name="connsiteY620" fmla="*/ 830885 h 2873593"/>
                <a:gd name="connsiteX621" fmla="*/ 1756610 w 2085337"/>
                <a:gd name="connsiteY621" fmla="*/ 729679 h 2873593"/>
                <a:gd name="connsiteX622" fmla="*/ 1753930 w 2085337"/>
                <a:gd name="connsiteY622" fmla="*/ 727529 h 2873593"/>
                <a:gd name="connsiteX623" fmla="*/ 1701722 w 2085337"/>
                <a:gd name="connsiteY623" fmla="*/ 724703 h 2873593"/>
                <a:gd name="connsiteX624" fmla="*/ 1731846 w 2085337"/>
                <a:gd name="connsiteY624" fmla="*/ 791957 h 2873593"/>
                <a:gd name="connsiteX625" fmla="*/ 1656081 w 2085337"/>
                <a:gd name="connsiteY625" fmla="*/ 840838 h 2873593"/>
                <a:gd name="connsiteX626" fmla="*/ 1748659 w 2085337"/>
                <a:gd name="connsiteY626" fmla="*/ 770462 h 2873593"/>
                <a:gd name="connsiteX627" fmla="*/ 1752870 w 2085337"/>
                <a:gd name="connsiteY627" fmla="*/ 748642 h 2873593"/>
                <a:gd name="connsiteX628" fmla="*/ 1756610 w 2085337"/>
                <a:gd name="connsiteY628" fmla="*/ 729679 h 2873593"/>
                <a:gd name="connsiteX629" fmla="*/ 1159795 w 2085337"/>
                <a:gd name="connsiteY629" fmla="*/ 799525 h 2873593"/>
                <a:gd name="connsiteX630" fmla="*/ 1159383 w 2085337"/>
                <a:gd name="connsiteY630" fmla="*/ 801616 h 2873593"/>
                <a:gd name="connsiteX631" fmla="*/ 1199665 w 2085337"/>
                <a:gd name="connsiteY631" fmla="*/ 819961 h 2873593"/>
                <a:gd name="connsiteX632" fmla="*/ 1221397 w 2085337"/>
                <a:gd name="connsiteY632" fmla="*/ 866780 h 2873593"/>
                <a:gd name="connsiteX633" fmla="*/ 1208470 w 2085337"/>
                <a:gd name="connsiteY633" fmla="*/ 917163 h 2873593"/>
                <a:gd name="connsiteX634" fmla="*/ 1211208 w 2085337"/>
                <a:gd name="connsiteY634" fmla="*/ 918399 h 2873593"/>
                <a:gd name="connsiteX635" fmla="*/ 1227286 w 2085337"/>
                <a:gd name="connsiteY635" fmla="*/ 879089 h 2873593"/>
                <a:gd name="connsiteX636" fmla="*/ 1252227 w 2085337"/>
                <a:gd name="connsiteY636" fmla="*/ 839307 h 2873593"/>
                <a:gd name="connsiteX637" fmla="*/ 1227816 w 2085337"/>
                <a:gd name="connsiteY637" fmla="*/ 819460 h 2873593"/>
                <a:gd name="connsiteX638" fmla="*/ 1193099 w 2085337"/>
                <a:gd name="connsiteY638" fmla="*/ 807270 h 2873593"/>
                <a:gd name="connsiteX639" fmla="*/ 1159795 w 2085337"/>
                <a:gd name="connsiteY639" fmla="*/ 799525 h 2873593"/>
                <a:gd name="connsiteX640" fmla="*/ 1580846 w 2085337"/>
                <a:gd name="connsiteY640" fmla="*/ 1197725 h 2873593"/>
                <a:gd name="connsiteX641" fmla="*/ 1612677 w 2085337"/>
                <a:gd name="connsiteY641" fmla="*/ 1111713 h 2873593"/>
                <a:gd name="connsiteX642" fmla="*/ 1590710 w 2085337"/>
                <a:gd name="connsiteY642" fmla="*/ 1126642 h 2873593"/>
                <a:gd name="connsiteX643" fmla="*/ 1580846 w 2085337"/>
                <a:gd name="connsiteY643" fmla="*/ 1197725 h 2873593"/>
                <a:gd name="connsiteX644" fmla="*/ 1656522 w 2085337"/>
                <a:gd name="connsiteY644" fmla="*/ 712924 h 2873593"/>
                <a:gd name="connsiteX645" fmla="*/ 1595804 w 2085337"/>
                <a:gd name="connsiteY645" fmla="*/ 725998 h 2873593"/>
                <a:gd name="connsiteX646" fmla="*/ 1556935 w 2085337"/>
                <a:gd name="connsiteY646" fmla="*/ 785420 h 2873593"/>
                <a:gd name="connsiteX647" fmla="*/ 1586558 w 2085337"/>
                <a:gd name="connsiteY647" fmla="*/ 819961 h 2873593"/>
                <a:gd name="connsiteX648" fmla="*/ 1656522 w 2085337"/>
                <a:gd name="connsiteY648" fmla="*/ 712924 h 2873593"/>
                <a:gd name="connsiteX649" fmla="*/ 1647630 w 2085337"/>
                <a:gd name="connsiteY649" fmla="*/ 792281 h 2873593"/>
                <a:gd name="connsiteX650" fmla="*/ 1667388 w 2085337"/>
                <a:gd name="connsiteY650" fmla="*/ 774143 h 2873593"/>
                <a:gd name="connsiteX651" fmla="*/ 1642064 w 2085337"/>
                <a:gd name="connsiteY651" fmla="*/ 752146 h 2873593"/>
                <a:gd name="connsiteX652" fmla="*/ 1621658 w 2085337"/>
                <a:gd name="connsiteY652" fmla="*/ 771316 h 2873593"/>
                <a:gd name="connsiteX653" fmla="*/ 1647630 w 2085337"/>
                <a:gd name="connsiteY653" fmla="*/ 792281 h 2873593"/>
                <a:gd name="connsiteX654" fmla="*/ 1132999 w 2085337"/>
                <a:gd name="connsiteY654" fmla="*/ 867546 h 2873593"/>
                <a:gd name="connsiteX655" fmla="*/ 1151639 w 2085337"/>
                <a:gd name="connsiteY655" fmla="*/ 894960 h 2873593"/>
                <a:gd name="connsiteX656" fmla="*/ 1173488 w 2085337"/>
                <a:gd name="connsiteY656" fmla="*/ 872669 h 2873593"/>
                <a:gd name="connsiteX657" fmla="*/ 1154907 w 2085337"/>
                <a:gd name="connsiteY657" fmla="*/ 848317 h 2873593"/>
                <a:gd name="connsiteX658" fmla="*/ 1132999 w 2085337"/>
                <a:gd name="connsiteY658" fmla="*/ 867546 h 2873593"/>
                <a:gd name="connsiteX659" fmla="*/ 1440388 w 2085337"/>
                <a:gd name="connsiteY659" fmla="*/ 1156589 h 2873593"/>
                <a:gd name="connsiteX660" fmla="*/ 1454463 w 2085337"/>
                <a:gd name="connsiteY660" fmla="*/ 1169869 h 2873593"/>
                <a:gd name="connsiteX661" fmla="*/ 1492625 w 2085337"/>
                <a:gd name="connsiteY661" fmla="*/ 1202348 h 2873593"/>
                <a:gd name="connsiteX662" fmla="*/ 1513797 w 2085337"/>
                <a:gd name="connsiteY662" fmla="*/ 1216836 h 2873593"/>
                <a:gd name="connsiteX663" fmla="*/ 1521423 w 2085337"/>
                <a:gd name="connsiteY663" fmla="*/ 1215953 h 2873593"/>
                <a:gd name="connsiteX664" fmla="*/ 1518538 w 2085337"/>
                <a:gd name="connsiteY664" fmla="*/ 1209533 h 2873593"/>
                <a:gd name="connsiteX665" fmla="*/ 1497130 w 2085337"/>
                <a:gd name="connsiteY665" fmla="*/ 1184033 h 2873593"/>
                <a:gd name="connsiteX666" fmla="*/ 1440388 w 2085337"/>
                <a:gd name="connsiteY666" fmla="*/ 1156589 h 2873593"/>
                <a:gd name="connsiteX667" fmla="*/ 1506170 w 2085337"/>
                <a:gd name="connsiteY667" fmla="*/ 1054293 h 2873593"/>
                <a:gd name="connsiteX668" fmla="*/ 1488326 w 2085337"/>
                <a:gd name="connsiteY668" fmla="*/ 1073580 h 2873593"/>
                <a:gd name="connsiteX669" fmla="*/ 1516182 w 2085337"/>
                <a:gd name="connsiteY669" fmla="*/ 1065188 h 2873593"/>
                <a:gd name="connsiteX670" fmla="*/ 1506170 w 2085337"/>
                <a:gd name="connsiteY670" fmla="*/ 105429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</a:cxnLst>
              <a:rect l="l" t="t" r="r" b="b"/>
              <a:pathLst>
                <a:path w="2085337" h="2873593">
                  <a:moveTo>
                    <a:pt x="0" y="1964267"/>
                  </a:moveTo>
                  <a:cubicBezTo>
                    <a:pt x="0" y="1953784"/>
                    <a:pt x="0" y="1943301"/>
                    <a:pt x="0" y="1932848"/>
                  </a:cubicBezTo>
                  <a:cubicBezTo>
                    <a:pt x="3975" y="1926193"/>
                    <a:pt x="10041" y="1919980"/>
                    <a:pt x="11572" y="1912795"/>
                  </a:cubicBezTo>
                  <a:cubicBezTo>
                    <a:pt x="20877" y="1869421"/>
                    <a:pt x="37603" y="1829404"/>
                    <a:pt x="63456" y="1793421"/>
                  </a:cubicBezTo>
                  <a:cubicBezTo>
                    <a:pt x="71672" y="1781966"/>
                    <a:pt x="82449" y="1772455"/>
                    <a:pt x="85541" y="1757673"/>
                  </a:cubicBezTo>
                  <a:cubicBezTo>
                    <a:pt x="87013" y="1750606"/>
                    <a:pt x="92844" y="1749340"/>
                    <a:pt x="96613" y="1755582"/>
                  </a:cubicBezTo>
                  <a:cubicBezTo>
                    <a:pt x="102502" y="1765359"/>
                    <a:pt x="106831" y="1776077"/>
                    <a:pt x="111925" y="1786324"/>
                  </a:cubicBezTo>
                  <a:cubicBezTo>
                    <a:pt x="117166" y="1796895"/>
                    <a:pt x="121936" y="1807761"/>
                    <a:pt x="128061" y="1817802"/>
                  </a:cubicBezTo>
                  <a:cubicBezTo>
                    <a:pt x="132979" y="1825870"/>
                    <a:pt x="138426" y="1825399"/>
                    <a:pt x="144021" y="1816919"/>
                  </a:cubicBezTo>
                  <a:cubicBezTo>
                    <a:pt x="146701" y="1812826"/>
                    <a:pt x="153679" y="1807408"/>
                    <a:pt x="156447" y="1808468"/>
                  </a:cubicBezTo>
                  <a:cubicBezTo>
                    <a:pt x="160835" y="1810117"/>
                    <a:pt x="164692" y="1816330"/>
                    <a:pt x="166312" y="1821395"/>
                  </a:cubicBezTo>
                  <a:cubicBezTo>
                    <a:pt x="170670" y="1834851"/>
                    <a:pt x="172378" y="1849280"/>
                    <a:pt x="177619" y="1862325"/>
                  </a:cubicBezTo>
                  <a:cubicBezTo>
                    <a:pt x="183008" y="1875723"/>
                    <a:pt x="191312" y="1887913"/>
                    <a:pt x="199498" y="1902695"/>
                  </a:cubicBezTo>
                  <a:cubicBezTo>
                    <a:pt x="204003" y="1895452"/>
                    <a:pt x="206329" y="1891653"/>
                    <a:pt x="208744" y="1887884"/>
                  </a:cubicBezTo>
                  <a:cubicBezTo>
                    <a:pt x="267754" y="1795217"/>
                    <a:pt x="325910" y="1701961"/>
                    <a:pt x="386245" y="1610148"/>
                  </a:cubicBezTo>
                  <a:cubicBezTo>
                    <a:pt x="410597" y="1573105"/>
                    <a:pt x="437835" y="1537504"/>
                    <a:pt x="467369" y="1504495"/>
                  </a:cubicBezTo>
                  <a:cubicBezTo>
                    <a:pt x="490779" y="1478318"/>
                    <a:pt x="514748" y="1453524"/>
                    <a:pt x="533034" y="1422870"/>
                  </a:cubicBezTo>
                  <a:cubicBezTo>
                    <a:pt x="553853" y="1387977"/>
                    <a:pt x="578646" y="1355380"/>
                    <a:pt x="602674" y="1322459"/>
                  </a:cubicBezTo>
                  <a:cubicBezTo>
                    <a:pt x="621520" y="1296605"/>
                    <a:pt x="634918" y="1268838"/>
                    <a:pt x="639983" y="1237095"/>
                  </a:cubicBezTo>
                  <a:cubicBezTo>
                    <a:pt x="642132" y="1223550"/>
                    <a:pt x="646755" y="1210240"/>
                    <a:pt x="658799" y="1202643"/>
                  </a:cubicBezTo>
                  <a:cubicBezTo>
                    <a:pt x="668987" y="1196224"/>
                    <a:pt x="669988" y="1189304"/>
                    <a:pt x="665306" y="1179587"/>
                  </a:cubicBezTo>
                  <a:cubicBezTo>
                    <a:pt x="664011" y="1176907"/>
                    <a:pt x="663657" y="1173815"/>
                    <a:pt x="662421" y="1171135"/>
                  </a:cubicBezTo>
                  <a:cubicBezTo>
                    <a:pt x="658916" y="1163479"/>
                    <a:pt x="660830" y="1157649"/>
                    <a:pt x="667338" y="1152555"/>
                  </a:cubicBezTo>
                  <a:cubicBezTo>
                    <a:pt x="675288" y="1146342"/>
                    <a:pt x="683003" y="1139805"/>
                    <a:pt x="690630" y="1133209"/>
                  </a:cubicBezTo>
                  <a:cubicBezTo>
                    <a:pt x="697314" y="1127437"/>
                    <a:pt x="703792" y="1121401"/>
                    <a:pt x="711448" y="1114481"/>
                  </a:cubicBezTo>
                  <a:cubicBezTo>
                    <a:pt x="700818" y="1111448"/>
                    <a:pt x="692043" y="1108945"/>
                    <a:pt x="684211" y="1106707"/>
                  </a:cubicBezTo>
                  <a:cubicBezTo>
                    <a:pt x="698934" y="1088569"/>
                    <a:pt x="714216" y="1071696"/>
                    <a:pt x="727290" y="1053233"/>
                  </a:cubicBezTo>
                  <a:cubicBezTo>
                    <a:pt x="746578" y="1026025"/>
                    <a:pt x="751996" y="996225"/>
                    <a:pt x="739599" y="964011"/>
                  </a:cubicBezTo>
                  <a:cubicBezTo>
                    <a:pt x="725965" y="928588"/>
                    <a:pt x="722284" y="891485"/>
                    <a:pt x="722962" y="853824"/>
                  </a:cubicBezTo>
                  <a:cubicBezTo>
                    <a:pt x="723256" y="837363"/>
                    <a:pt x="723138" y="820874"/>
                    <a:pt x="724257" y="804472"/>
                  </a:cubicBezTo>
                  <a:cubicBezTo>
                    <a:pt x="725730" y="783065"/>
                    <a:pt x="721902" y="763660"/>
                    <a:pt x="711684" y="744196"/>
                  </a:cubicBezTo>
                  <a:cubicBezTo>
                    <a:pt x="679676" y="683301"/>
                    <a:pt x="651643" y="620581"/>
                    <a:pt x="631826" y="554504"/>
                  </a:cubicBezTo>
                  <a:cubicBezTo>
                    <a:pt x="616455" y="503209"/>
                    <a:pt x="607621" y="451089"/>
                    <a:pt x="615218" y="397438"/>
                  </a:cubicBezTo>
                  <a:cubicBezTo>
                    <a:pt x="620460" y="360483"/>
                    <a:pt x="626643" y="323617"/>
                    <a:pt x="632827" y="286809"/>
                  </a:cubicBezTo>
                  <a:cubicBezTo>
                    <a:pt x="637391" y="259719"/>
                    <a:pt x="649818" y="236338"/>
                    <a:pt x="665807" y="214077"/>
                  </a:cubicBezTo>
                  <a:cubicBezTo>
                    <a:pt x="678498" y="196409"/>
                    <a:pt x="694340" y="192493"/>
                    <a:pt x="714364" y="194201"/>
                  </a:cubicBezTo>
                  <a:cubicBezTo>
                    <a:pt x="751642" y="197381"/>
                    <a:pt x="786271" y="208836"/>
                    <a:pt x="817749" y="228241"/>
                  </a:cubicBezTo>
                  <a:cubicBezTo>
                    <a:pt x="866924" y="258570"/>
                    <a:pt x="921164" y="280684"/>
                    <a:pt x="966393" y="320525"/>
                  </a:cubicBezTo>
                  <a:cubicBezTo>
                    <a:pt x="1010974" y="276915"/>
                    <a:pt x="1056881" y="235867"/>
                    <a:pt x="1117952" y="219024"/>
                  </a:cubicBezTo>
                  <a:cubicBezTo>
                    <a:pt x="1117952" y="222705"/>
                    <a:pt x="1117952" y="227858"/>
                    <a:pt x="1117952" y="235455"/>
                  </a:cubicBezTo>
                  <a:cubicBezTo>
                    <a:pt x="1160208" y="226945"/>
                    <a:pt x="1200814" y="218730"/>
                    <a:pt x="1241420" y="210602"/>
                  </a:cubicBezTo>
                  <a:cubicBezTo>
                    <a:pt x="1280201" y="202829"/>
                    <a:pt x="1318775" y="193259"/>
                    <a:pt x="1357880" y="187870"/>
                  </a:cubicBezTo>
                  <a:cubicBezTo>
                    <a:pt x="1408821" y="180862"/>
                    <a:pt x="1458703" y="187399"/>
                    <a:pt x="1505051" y="211397"/>
                  </a:cubicBezTo>
                  <a:cubicBezTo>
                    <a:pt x="1528844" y="223735"/>
                    <a:pt x="1549603" y="220496"/>
                    <a:pt x="1568567" y="202328"/>
                  </a:cubicBezTo>
                  <a:cubicBezTo>
                    <a:pt x="1574485" y="196645"/>
                    <a:pt x="1580375" y="190844"/>
                    <a:pt x="1585734" y="184631"/>
                  </a:cubicBezTo>
                  <a:cubicBezTo>
                    <a:pt x="1618743" y="146439"/>
                    <a:pt x="1651134" y="107718"/>
                    <a:pt x="1684673" y="70027"/>
                  </a:cubicBezTo>
                  <a:cubicBezTo>
                    <a:pt x="1704873" y="47324"/>
                    <a:pt x="1728371" y="28066"/>
                    <a:pt x="1755255" y="13461"/>
                  </a:cubicBezTo>
                  <a:cubicBezTo>
                    <a:pt x="1795243" y="-8271"/>
                    <a:pt x="1822451" y="-4502"/>
                    <a:pt x="1851161" y="30716"/>
                  </a:cubicBezTo>
                  <a:cubicBezTo>
                    <a:pt x="1866326" y="49326"/>
                    <a:pt x="1879076" y="70615"/>
                    <a:pt x="1889294" y="92376"/>
                  </a:cubicBezTo>
                  <a:cubicBezTo>
                    <a:pt x="1918593" y="154861"/>
                    <a:pt x="1934376" y="221497"/>
                    <a:pt x="1940442" y="289930"/>
                  </a:cubicBezTo>
                  <a:cubicBezTo>
                    <a:pt x="1943652" y="326179"/>
                    <a:pt x="1943563" y="363192"/>
                    <a:pt x="1940265" y="399441"/>
                  </a:cubicBezTo>
                  <a:cubicBezTo>
                    <a:pt x="1937910" y="425088"/>
                    <a:pt x="1927486" y="449941"/>
                    <a:pt x="1921125" y="475264"/>
                  </a:cubicBezTo>
                  <a:cubicBezTo>
                    <a:pt x="1920213" y="478886"/>
                    <a:pt x="1920448" y="484658"/>
                    <a:pt x="1922686" y="486896"/>
                  </a:cubicBezTo>
                  <a:cubicBezTo>
                    <a:pt x="1943769" y="508038"/>
                    <a:pt x="1956196" y="533862"/>
                    <a:pt x="1961732" y="562543"/>
                  </a:cubicBezTo>
                  <a:cubicBezTo>
                    <a:pt x="1968033" y="595140"/>
                    <a:pt x="1971949" y="628208"/>
                    <a:pt x="1977250" y="661011"/>
                  </a:cubicBezTo>
                  <a:cubicBezTo>
                    <a:pt x="1978310" y="667489"/>
                    <a:pt x="1979134" y="675527"/>
                    <a:pt x="1983257" y="679709"/>
                  </a:cubicBezTo>
                  <a:cubicBezTo>
                    <a:pt x="2000836" y="697465"/>
                    <a:pt x="2000925" y="717312"/>
                    <a:pt x="1995595" y="739956"/>
                  </a:cubicBezTo>
                  <a:cubicBezTo>
                    <a:pt x="1986790" y="777323"/>
                    <a:pt x="1979517" y="815102"/>
                    <a:pt x="1972421" y="852852"/>
                  </a:cubicBezTo>
                  <a:cubicBezTo>
                    <a:pt x="1967032" y="881444"/>
                    <a:pt x="1962703" y="910272"/>
                    <a:pt x="1958434" y="939041"/>
                  </a:cubicBezTo>
                  <a:cubicBezTo>
                    <a:pt x="1957845" y="942957"/>
                    <a:pt x="1959229" y="947993"/>
                    <a:pt x="1961437" y="951349"/>
                  </a:cubicBezTo>
                  <a:cubicBezTo>
                    <a:pt x="1972862" y="968575"/>
                    <a:pt x="1978751" y="987745"/>
                    <a:pt x="1981637" y="1007886"/>
                  </a:cubicBezTo>
                  <a:cubicBezTo>
                    <a:pt x="1985230" y="1033004"/>
                    <a:pt x="1987733" y="1058121"/>
                    <a:pt x="1997774" y="1082002"/>
                  </a:cubicBezTo>
                  <a:cubicBezTo>
                    <a:pt x="2020624" y="1136330"/>
                    <a:pt x="2035759" y="1192867"/>
                    <a:pt x="2042797" y="1251465"/>
                  </a:cubicBezTo>
                  <a:cubicBezTo>
                    <a:pt x="2047273" y="1288714"/>
                    <a:pt x="2055459" y="1324874"/>
                    <a:pt x="2070005" y="1359738"/>
                  </a:cubicBezTo>
                  <a:cubicBezTo>
                    <a:pt x="2076542" y="1375374"/>
                    <a:pt x="2079928" y="1392659"/>
                    <a:pt x="2082402" y="1409561"/>
                  </a:cubicBezTo>
                  <a:cubicBezTo>
                    <a:pt x="2089999" y="1461622"/>
                    <a:pt x="2082049" y="1512711"/>
                    <a:pt x="2067767" y="1562534"/>
                  </a:cubicBezTo>
                  <a:cubicBezTo>
                    <a:pt x="2049599" y="1626049"/>
                    <a:pt x="2035082" y="1689682"/>
                    <a:pt x="2036760" y="1756407"/>
                  </a:cubicBezTo>
                  <a:cubicBezTo>
                    <a:pt x="2037349" y="1780523"/>
                    <a:pt x="2033639" y="1804875"/>
                    <a:pt x="2030400" y="1828933"/>
                  </a:cubicBezTo>
                  <a:cubicBezTo>
                    <a:pt x="2029281" y="1837236"/>
                    <a:pt x="2025512" y="1847189"/>
                    <a:pt x="2019476" y="1852313"/>
                  </a:cubicBezTo>
                  <a:cubicBezTo>
                    <a:pt x="2010288" y="1860116"/>
                    <a:pt x="2004429" y="1868862"/>
                    <a:pt x="2001837" y="1879933"/>
                  </a:cubicBezTo>
                  <a:cubicBezTo>
                    <a:pt x="1997685" y="1897748"/>
                    <a:pt x="1993386" y="1915593"/>
                    <a:pt x="1990795" y="1933673"/>
                  </a:cubicBezTo>
                  <a:cubicBezTo>
                    <a:pt x="1980194" y="2007641"/>
                    <a:pt x="1969623" y="2081639"/>
                    <a:pt x="1960200" y="2155756"/>
                  </a:cubicBezTo>
                  <a:cubicBezTo>
                    <a:pt x="1953192" y="2211085"/>
                    <a:pt x="1948952" y="2266709"/>
                    <a:pt x="1954311" y="2322509"/>
                  </a:cubicBezTo>
                  <a:cubicBezTo>
                    <a:pt x="1957462" y="2355224"/>
                    <a:pt x="1961938" y="2387821"/>
                    <a:pt x="1965913" y="2420476"/>
                  </a:cubicBezTo>
                  <a:cubicBezTo>
                    <a:pt x="1971832" y="2469062"/>
                    <a:pt x="1977868" y="2517472"/>
                    <a:pt x="1994122" y="2564203"/>
                  </a:cubicBezTo>
                  <a:cubicBezTo>
                    <a:pt x="2007491" y="2602601"/>
                    <a:pt x="2018239" y="2641941"/>
                    <a:pt x="2029929" y="2680927"/>
                  </a:cubicBezTo>
                  <a:cubicBezTo>
                    <a:pt x="2035848" y="2700744"/>
                    <a:pt x="2024481" y="2730426"/>
                    <a:pt x="2007697" y="2735697"/>
                  </a:cubicBezTo>
                  <a:cubicBezTo>
                    <a:pt x="1997744" y="2738819"/>
                    <a:pt x="1990824" y="2744148"/>
                    <a:pt x="1984552" y="2751775"/>
                  </a:cubicBezTo>
                  <a:cubicBezTo>
                    <a:pt x="1980518" y="2756663"/>
                    <a:pt x="1975807" y="2761050"/>
                    <a:pt x="1971007" y="2765173"/>
                  </a:cubicBezTo>
                  <a:cubicBezTo>
                    <a:pt x="1937821" y="2793529"/>
                    <a:pt x="1907197" y="2793294"/>
                    <a:pt x="1875366" y="2763288"/>
                  </a:cubicBezTo>
                  <a:cubicBezTo>
                    <a:pt x="1867975" y="2756339"/>
                    <a:pt x="1862351" y="2755573"/>
                    <a:pt x="1853016" y="2758371"/>
                  </a:cubicBezTo>
                  <a:cubicBezTo>
                    <a:pt x="1812705" y="2770355"/>
                    <a:pt x="1788323" y="2762670"/>
                    <a:pt x="1771156" y="2731280"/>
                  </a:cubicBezTo>
                  <a:cubicBezTo>
                    <a:pt x="1762705" y="2715821"/>
                    <a:pt x="1753400" y="2703189"/>
                    <a:pt x="1737617" y="2694090"/>
                  </a:cubicBezTo>
                  <a:cubicBezTo>
                    <a:pt x="1716975" y="2682193"/>
                    <a:pt x="1707258" y="2665144"/>
                    <a:pt x="1713942" y="2638760"/>
                  </a:cubicBezTo>
                  <a:cubicBezTo>
                    <a:pt x="1719184" y="2618148"/>
                    <a:pt x="1719625" y="2595799"/>
                    <a:pt x="1718772" y="2574332"/>
                  </a:cubicBezTo>
                  <a:cubicBezTo>
                    <a:pt x="1717653" y="2546035"/>
                    <a:pt x="1713942" y="2517737"/>
                    <a:pt x="1710026" y="2489645"/>
                  </a:cubicBezTo>
                  <a:cubicBezTo>
                    <a:pt x="1701693" y="2429575"/>
                    <a:pt x="1681934" y="2372891"/>
                    <a:pt x="1656758" y="2317974"/>
                  </a:cubicBezTo>
                  <a:cubicBezTo>
                    <a:pt x="1653754" y="2311408"/>
                    <a:pt x="1642476" y="2308993"/>
                    <a:pt x="1637147" y="2312644"/>
                  </a:cubicBezTo>
                  <a:cubicBezTo>
                    <a:pt x="1625840" y="2320418"/>
                    <a:pt x="1614709" y="2328604"/>
                    <a:pt x="1602665" y="2335112"/>
                  </a:cubicBezTo>
                  <a:cubicBezTo>
                    <a:pt x="1588885" y="2342562"/>
                    <a:pt x="1579697" y="2352632"/>
                    <a:pt x="1576988" y="2368268"/>
                  </a:cubicBezTo>
                  <a:cubicBezTo>
                    <a:pt x="1576341" y="2372096"/>
                    <a:pt x="1575251" y="2375836"/>
                    <a:pt x="1574191" y="2380430"/>
                  </a:cubicBezTo>
                  <a:cubicBezTo>
                    <a:pt x="1570893" y="2376307"/>
                    <a:pt x="1568272" y="2373038"/>
                    <a:pt x="1564533" y="2368327"/>
                  </a:cubicBezTo>
                  <a:cubicBezTo>
                    <a:pt x="1561588" y="2373097"/>
                    <a:pt x="1558997" y="2376219"/>
                    <a:pt x="1557554" y="2379811"/>
                  </a:cubicBezTo>
                  <a:cubicBezTo>
                    <a:pt x="1551046" y="2395742"/>
                    <a:pt x="1545186" y="2410052"/>
                    <a:pt x="1527725" y="2419917"/>
                  </a:cubicBezTo>
                  <a:cubicBezTo>
                    <a:pt x="1509439" y="2430223"/>
                    <a:pt x="1495216" y="2447891"/>
                    <a:pt x="1479669" y="2462790"/>
                  </a:cubicBezTo>
                  <a:cubicBezTo>
                    <a:pt x="1476871" y="2465470"/>
                    <a:pt x="1474251" y="2470505"/>
                    <a:pt x="1474663" y="2474098"/>
                  </a:cubicBezTo>
                  <a:cubicBezTo>
                    <a:pt x="1478697" y="2509727"/>
                    <a:pt x="1483026" y="2545328"/>
                    <a:pt x="1488002" y="2580840"/>
                  </a:cubicBezTo>
                  <a:cubicBezTo>
                    <a:pt x="1490063" y="2595534"/>
                    <a:pt x="1493332" y="2609756"/>
                    <a:pt x="1503432" y="2622182"/>
                  </a:cubicBezTo>
                  <a:cubicBezTo>
                    <a:pt x="1518391" y="2640586"/>
                    <a:pt x="1535852" y="2655015"/>
                    <a:pt x="1557289" y="2665056"/>
                  </a:cubicBezTo>
                  <a:cubicBezTo>
                    <a:pt x="1565033" y="2668678"/>
                    <a:pt x="1572395" y="2673242"/>
                    <a:pt x="1579638" y="2677806"/>
                  </a:cubicBezTo>
                  <a:cubicBezTo>
                    <a:pt x="1590210" y="2684461"/>
                    <a:pt x="1595657" y="2693942"/>
                    <a:pt x="1595451" y="2706840"/>
                  </a:cubicBezTo>
                  <a:cubicBezTo>
                    <a:pt x="1595039" y="2732988"/>
                    <a:pt x="1595687" y="2759136"/>
                    <a:pt x="1594803" y="2785255"/>
                  </a:cubicBezTo>
                  <a:cubicBezTo>
                    <a:pt x="1593684" y="2818853"/>
                    <a:pt x="1569745" y="2843588"/>
                    <a:pt x="1541093" y="2841998"/>
                  </a:cubicBezTo>
                  <a:cubicBezTo>
                    <a:pt x="1539739" y="2846974"/>
                    <a:pt x="1539503" y="2852775"/>
                    <a:pt x="1536706" y="2856780"/>
                  </a:cubicBezTo>
                  <a:cubicBezTo>
                    <a:pt x="1534203" y="2860402"/>
                    <a:pt x="1528932" y="2864230"/>
                    <a:pt x="1524869" y="2864259"/>
                  </a:cubicBezTo>
                  <a:cubicBezTo>
                    <a:pt x="1505640" y="2864465"/>
                    <a:pt x="1486265" y="2861785"/>
                    <a:pt x="1467213" y="2863287"/>
                  </a:cubicBezTo>
                  <a:cubicBezTo>
                    <a:pt x="1446306" y="2864936"/>
                    <a:pt x="1425665" y="2870001"/>
                    <a:pt x="1404905" y="2873593"/>
                  </a:cubicBezTo>
                  <a:cubicBezTo>
                    <a:pt x="1396690" y="2873593"/>
                    <a:pt x="1388445" y="2873593"/>
                    <a:pt x="1380229" y="2873593"/>
                  </a:cubicBezTo>
                  <a:cubicBezTo>
                    <a:pt x="1303728" y="2800596"/>
                    <a:pt x="1252698" y="2711375"/>
                    <a:pt x="1214447" y="2613820"/>
                  </a:cubicBezTo>
                  <a:cubicBezTo>
                    <a:pt x="1215772" y="2621122"/>
                    <a:pt x="1218364" y="2628042"/>
                    <a:pt x="1219777" y="2635227"/>
                  </a:cubicBezTo>
                  <a:cubicBezTo>
                    <a:pt x="1222015" y="2646505"/>
                    <a:pt x="1224783" y="2657930"/>
                    <a:pt x="1224989" y="2669355"/>
                  </a:cubicBezTo>
                  <a:cubicBezTo>
                    <a:pt x="1225284" y="2686169"/>
                    <a:pt x="1208676" y="2707370"/>
                    <a:pt x="1195867" y="2709284"/>
                  </a:cubicBezTo>
                  <a:cubicBezTo>
                    <a:pt x="1183323" y="2711169"/>
                    <a:pt x="1170867" y="2714025"/>
                    <a:pt x="1158264" y="2715232"/>
                  </a:cubicBezTo>
                  <a:cubicBezTo>
                    <a:pt x="1147281" y="2716292"/>
                    <a:pt x="1135237" y="2718501"/>
                    <a:pt x="1125196" y="2715379"/>
                  </a:cubicBezTo>
                  <a:cubicBezTo>
                    <a:pt x="1074048" y="2699478"/>
                    <a:pt x="1022812" y="2701510"/>
                    <a:pt x="970987" y="2710609"/>
                  </a:cubicBezTo>
                  <a:cubicBezTo>
                    <a:pt x="924668" y="2718736"/>
                    <a:pt x="878261" y="2726745"/>
                    <a:pt x="831677" y="2732929"/>
                  </a:cubicBezTo>
                  <a:cubicBezTo>
                    <a:pt x="813833" y="2735285"/>
                    <a:pt x="793426" y="2737258"/>
                    <a:pt x="777408" y="2731045"/>
                  </a:cubicBezTo>
                  <a:cubicBezTo>
                    <a:pt x="733562" y="2714054"/>
                    <a:pt x="687155" y="2708695"/>
                    <a:pt x="642427" y="2696239"/>
                  </a:cubicBezTo>
                  <a:cubicBezTo>
                    <a:pt x="638186" y="2695061"/>
                    <a:pt x="633357" y="2694325"/>
                    <a:pt x="629117" y="2695120"/>
                  </a:cubicBezTo>
                  <a:cubicBezTo>
                    <a:pt x="608534" y="2698919"/>
                    <a:pt x="588893" y="2695297"/>
                    <a:pt x="568399" y="2691940"/>
                  </a:cubicBezTo>
                  <a:cubicBezTo>
                    <a:pt x="521609" y="2684255"/>
                    <a:pt x="474584" y="2687965"/>
                    <a:pt x="427970" y="2697034"/>
                  </a:cubicBezTo>
                  <a:cubicBezTo>
                    <a:pt x="410155" y="2700509"/>
                    <a:pt x="391722" y="2703954"/>
                    <a:pt x="373789" y="2702982"/>
                  </a:cubicBezTo>
                  <a:cubicBezTo>
                    <a:pt x="342164" y="2701275"/>
                    <a:pt x="315103" y="2684490"/>
                    <a:pt x="287100" y="2671240"/>
                  </a:cubicBezTo>
                  <a:cubicBezTo>
                    <a:pt x="263396" y="2660021"/>
                    <a:pt x="245581" y="2643060"/>
                    <a:pt x="230593" y="2621623"/>
                  </a:cubicBezTo>
                  <a:cubicBezTo>
                    <a:pt x="215870" y="2600539"/>
                    <a:pt x="198467" y="2581370"/>
                    <a:pt x="182566" y="2561111"/>
                  </a:cubicBezTo>
                  <a:cubicBezTo>
                    <a:pt x="166194" y="2540263"/>
                    <a:pt x="148732" y="2520063"/>
                    <a:pt x="134333" y="2497890"/>
                  </a:cubicBezTo>
                  <a:cubicBezTo>
                    <a:pt x="63427" y="2388615"/>
                    <a:pt x="42815" y="2266031"/>
                    <a:pt x="41342" y="2138618"/>
                  </a:cubicBezTo>
                  <a:cubicBezTo>
                    <a:pt x="41254" y="2131521"/>
                    <a:pt x="41607" y="2124395"/>
                    <a:pt x="41961" y="2117299"/>
                  </a:cubicBezTo>
                  <a:cubicBezTo>
                    <a:pt x="43139" y="2093683"/>
                    <a:pt x="39929" y="2071186"/>
                    <a:pt x="27267" y="2050486"/>
                  </a:cubicBezTo>
                  <a:cubicBezTo>
                    <a:pt x="23027" y="2043566"/>
                    <a:pt x="20230" y="2035586"/>
                    <a:pt x="17874" y="2027753"/>
                  </a:cubicBezTo>
                  <a:cubicBezTo>
                    <a:pt x="11661" y="2006552"/>
                    <a:pt x="5948" y="1985380"/>
                    <a:pt x="0" y="1964267"/>
                  </a:cubicBezTo>
                  <a:close/>
                  <a:moveTo>
                    <a:pt x="1474103" y="2434934"/>
                  </a:moveTo>
                  <a:cubicBezTo>
                    <a:pt x="1476871" y="2432637"/>
                    <a:pt x="1479286" y="2431312"/>
                    <a:pt x="1480729" y="2429339"/>
                  </a:cubicBezTo>
                  <a:cubicBezTo>
                    <a:pt x="1502637" y="2399393"/>
                    <a:pt x="1532112" y="2377338"/>
                    <a:pt x="1559644" y="2353221"/>
                  </a:cubicBezTo>
                  <a:cubicBezTo>
                    <a:pt x="1575722" y="2339146"/>
                    <a:pt x="1586823" y="2321832"/>
                    <a:pt x="1593125" y="2301102"/>
                  </a:cubicBezTo>
                  <a:cubicBezTo>
                    <a:pt x="1596452" y="2290148"/>
                    <a:pt x="1601576" y="2279518"/>
                    <a:pt x="1607436" y="2269653"/>
                  </a:cubicBezTo>
                  <a:cubicBezTo>
                    <a:pt x="1610645" y="2264235"/>
                    <a:pt x="1617064" y="2260702"/>
                    <a:pt x="1622012" y="2256314"/>
                  </a:cubicBezTo>
                  <a:cubicBezTo>
                    <a:pt x="1622983" y="2256991"/>
                    <a:pt x="1623984" y="2257639"/>
                    <a:pt x="1624956" y="2258316"/>
                  </a:cubicBezTo>
                  <a:cubicBezTo>
                    <a:pt x="1625751" y="2268681"/>
                    <a:pt x="1626576" y="2279076"/>
                    <a:pt x="1627636" y="2292474"/>
                  </a:cubicBezTo>
                  <a:cubicBezTo>
                    <a:pt x="1635792" y="2276249"/>
                    <a:pt x="1642447" y="2263028"/>
                    <a:pt x="1649102" y="2249806"/>
                  </a:cubicBezTo>
                  <a:cubicBezTo>
                    <a:pt x="1650427" y="2250189"/>
                    <a:pt x="1651752" y="2250572"/>
                    <a:pt x="1653077" y="2250984"/>
                  </a:cubicBezTo>
                  <a:cubicBezTo>
                    <a:pt x="1654078" y="2257492"/>
                    <a:pt x="1654814" y="2264029"/>
                    <a:pt x="1656228" y="2270448"/>
                  </a:cubicBezTo>
                  <a:cubicBezTo>
                    <a:pt x="1656905" y="2273511"/>
                    <a:pt x="1658966" y="2276249"/>
                    <a:pt x="1660380" y="2279164"/>
                  </a:cubicBezTo>
                  <a:cubicBezTo>
                    <a:pt x="1663413" y="2277486"/>
                    <a:pt x="1666887" y="2276279"/>
                    <a:pt x="1669361" y="2274011"/>
                  </a:cubicBezTo>
                  <a:cubicBezTo>
                    <a:pt x="1672335" y="2271273"/>
                    <a:pt x="1674514" y="2267651"/>
                    <a:pt x="1676928" y="2264323"/>
                  </a:cubicBezTo>
                  <a:cubicBezTo>
                    <a:pt x="1683466" y="2255342"/>
                    <a:pt x="1689914" y="2246361"/>
                    <a:pt x="1696540" y="2237174"/>
                  </a:cubicBezTo>
                  <a:cubicBezTo>
                    <a:pt x="1708406" y="2249541"/>
                    <a:pt x="1709319" y="2253281"/>
                    <a:pt x="1698925" y="2261555"/>
                  </a:cubicBezTo>
                  <a:cubicBezTo>
                    <a:pt x="1679520" y="2277015"/>
                    <a:pt x="1678430" y="2296066"/>
                    <a:pt x="1683907" y="2318092"/>
                  </a:cubicBezTo>
                  <a:cubicBezTo>
                    <a:pt x="1700279" y="2384022"/>
                    <a:pt x="1716210" y="2450040"/>
                    <a:pt x="1731816" y="2516147"/>
                  </a:cubicBezTo>
                  <a:cubicBezTo>
                    <a:pt x="1736056" y="2534168"/>
                    <a:pt x="1741239" y="2551924"/>
                    <a:pt x="1737617" y="2571329"/>
                  </a:cubicBezTo>
                  <a:cubicBezTo>
                    <a:pt x="1733023" y="2595887"/>
                    <a:pt x="1730727" y="2620887"/>
                    <a:pt x="1728253" y="2645769"/>
                  </a:cubicBezTo>
                  <a:cubicBezTo>
                    <a:pt x="1727605" y="2652247"/>
                    <a:pt x="1728930" y="2659314"/>
                    <a:pt x="1730992" y="2665527"/>
                  </a:cubicBezTo>
                  <a:cubicBezTo>
                    <a:pt x="1734054" y="2674714"/>
                    <a:pt x="1741710" y="2678218"/>
                    <a:pt x="1751251" y="2678424"/>
                  </a:cubicBezTo>
                  <a:cubicBezTo>
                    <a:pt x="1759878" y="2678601"/>
                    <a:pt x="1764354" y="2675598"/>
                    <a:pt x="1769007" y="2667235"/>
                  </a:cubicBezTo>
                  <a:cubicBezTo>
                    <a:pt x="1775897" y="2654868"/>
                    <a:pt x="1785202" y="2642736"/>
                    <a:pt x="1796274" y="2634049"/>
                  </a:cubicBezTo>
                  <a:cubicBezTo>
                    <a:pt x="1818182" y="2616882"/>
                    <a:pt x="1843152" y="2629043"/>
                    <a:pt x="1846833" y="2657606"/>
                  </a:cubicBezTo>
                  <a:cubicBezTo>
                    <a:pt x="1835702" y="2645062"/>
                    <a:pt x="1822098" y="2643089"/>
                    <a:pt x="1807846" y="2649126"/>
                  </a:cubicBezTo>
                  <a:cubicBezTo>
                    <a:pt x="1792269" y="2655721"/>
                    <a:pt x="1784613" y="2668619"/>
                    <a:pt x="1784289" y="2685462"/>
                  </a:cubicBezTo>
                  <a:cubicBezTo>
                    <a:pt x="1783847" y="2708136"/>
                    <a:pt x="1804283" y="2732281"/>
                    <a:pt x="1829401" y="2739260"/>
                  </a:cubicBezTo>
                  <a:cubicBezTo>
                    <a:pt x="1843152" y="2743088"/>
                    <a:pt x="1851544" y="2738701"/>
                    <a:pt x="1854312" y="2724832"/>
                  </a:cubicBezTo>
                  <a:cubicBezTo>
                    <a:pt x="1856579" y="2713524"/>
                    <a:pt x="1856903" y="2701834"/>
                    <a:pt x="1858729" y="2690409"/>
                  </a:cubicBezTo>
                  <a:cubicBezTo>
                    <a:pt x="1864824" y="2652453"/>
                    <a:pt x="1877781" y="2644856"/>
                    <a:pt x="1916208" y="2644768"/>
                  </a:cubicBezTo>
                  <a:cubicBezTo>
                    <a:pt x="1921331" y="2644768"/>
                    <a:pt x="1926485" y="2649214"/>
                    <a:pt x="1931608" y="2651628"/>
                  </a:cubicBezTo>
                  <a:cubicBezTo>
                    <a:pt x="1922922" y="2657842"/>
                    <a:pt x="1914412" y="2659608"/>
                    <a:pt x="1908464" y="2664467"/>
                  </a:cubicBezTo>
                  <a:cubicBezTo>
                    <a:pt x="1894123" y="2676187"/>
                    <a:pt x="1892916" y="2694826"/>
                    <a:pt x="1888970" y="2711110"/>
                  </a:cubicBezTo>
                  <a:cubicBezTo>
                    <a:pt x="1887262" y="2718177"/>
                    <a:pt x="1893299" y="2728071"/>
                    <a:pt x="1897804" y="2735491"/>
                  </a:cubicBezTo>
                  <a:cubicBezTo>
                    <a:pt x="1911555" y="2758164"/>
                    <a:pt x="1934229" y="2758135"/>
                    <a:pt x="1949011" y="2735992"/>
                  </a:cubicBezTo>
                  <a:cubicBezTo>
                    <a:pt x="1959553" y="2720179"/>
                    <a:pt x="1960730" y="2702541"/>
                    <a:pt x="1959405" y="2684255"/>
                  </a:cubicBezTo>
                  <a:cubicBezTo>
                    <a:pt x="1959052" y="2679514"/>
                    <a:pt x="1960613" y="2674655"/>
                    <a:pt x="1961290" y="2669856"/>
                  </a:cubicBezTo>
                  <a:cubicBezTo>
                    <a:pt x="1962703" y="2669679"/>
                    <a:pt x="1964117" y="2669473"/>
                    <a:pt x="1965530" y="2669296"/>
                  </a:cubicBezTo>
                  <a:cubicBezTo>
                    <a:pt x="1967150" y="2674155"/>
                    <a:pt x="1969623" y="2678925"/>
                    <a:pt x="1970212" y="2683931"/>
                  </a:cubicBezTo>
                  <a:cubicBezTo>
                    <a:pt x="1971096" y="2691322"/>
                    <a:pt x="1969329" y="2699213"/>
                    <a:pt x="1971272" y="2706192"/>
                  </a:cubicBezTo>
                  <a:cubicBezTo>
                    <a:pt x="1972450" y="2710432"/>
                    <a:pt x="1978045" y="2715350"/>
                    <a:pt x="1982403" y="2716263"/>
                  </a:cubicBezTo>
                  <a:cubicBezTo>
                    <a:pt x="1985995" y="2716999"/>
                    <a:pt x="1992473" y="2713348"/>
                    <a:pt x="1994623" y="2709814"/>
                  </a:cubicBezTo>
                  <a:cubicBezTo>
                    <a:pt x="2002456" y="2696858"/>
                    <a:pt x="2008021" y="2682930"/>
                    <a:pt x="2002780" y="2667264"/>
                  </a:cubicBezTo>
                  <a:cubicBezTo>
                    <a:pt x="1992532" y="2636522"/>
                    <a:pt x="1982256" y="2605810"/>
                    <a:pt x="1972008" y="2575068"/>
                  </a:cubicBezTo>
                  <a:cubicBezTo>
                    <a:pt x="1969888" y="2568708"/>
                    <a:pt x="1966679" y="2562495"/>
                    <a:pt x="1965795" y="2555987"/>
                  </a:cubicBezTo>
                  <a:cubicBezTo>
                    <a:pt x="1962379" y="2531282"/>
                    <a:pt x="1961790" y="2505988"/>
                    <a:pt x="1956314" y="2481783"/>
                  </a:cubicBezTo>
                  <a:cubicBezTo>
                    <a:pt x="1939912" y="2409346"/>
                    <a:pt x="1926720" y="2336437"/>
                    <a:pt x="1918534" y="2262615"/>
                  </a:cubicBezTo>
                  <a:cubicBezTo>
                    <a:pt x="1917445" y="2252898"/>
                    <a:pt x="1913499" y="2244889"/>
                    <a:pt x="1902987" y="2243299"/>
                  </a:cubicBezTo>
                  <a:cubicBezTo>
                    <a:pt x="1886850" y="2240884"/>
                    <a:pt x="1871096" y="2241149"/>
                    <a:pt x="1856845" y="2251455"/>
                  </a:cubicBezTo>
                  <a:cubicBezTo>
                    <a:pt x="1848717" y="2257315"/>
                    <a:pt x="1839913" y="2262586"/>
                    <a:pt x="1830696" y="2266502"/>
                  </a:cubicBezTo>
                  <a:cubicBezTo>
                    <a:pt x="1813794" y="2273687"/>
                    <a:pt x="1802958" y="2267356"/>
                    <a:pt x="1800485" y="2249070"/>
                  </a:cubicBezTo>
                  <a:cubicBezTo>
                    <a:pt x="1798983" y="2237999"/>
                    <a:pt x="1798718" y="2226721"/>
                    <a:pt x="1798512" y="2215502"/>
                  </a:cubicBezTo>
                  <a:cubicBezTo>
                    <a:pt x="1797569" y="2166444"/>
                    <a:pt x="1801574" y="2179931"/>
                    <a:pt x="1768594" y="2150396"/>
                  </a:cubicBezTo>
                  <a:cubicBezTo>
                    <a:pt x="1757258" y="2140237"/>
                    <a:pt x="1746392" y="2129166"/>
                    <a:pt x="1737382" y="2116975"/>
                  </a:cubicBezTo>
                  <a:cubicBezTo>
                    <a:pt x="1728636" y="2105167"/>
                    <a:pt x="1730432" y="2093418"/>
                    <a:pt x="1741828" y="2085291"/>
                  </a:cubicBezTo>
                  <a:cubicBezTo>
                    <a:pt x="1775308" y="2061439"/>
                    <a:pt x="1786556" y="2027782"/>
                    <a:pt x="1786674" y="1988766"/>
                  </a:cubicBezTo>
                  <a:cubicBezTo>
                    <a:pt x="1786733" y="1969450"/>
                    <a:pt x="1791386" y="1952518"/>
                    <a:pt x="1805137" y="1937589"/>
                  </a:cubicBezTo>
                  <a:cubicBezTo>
                    <a:pt x="1812911" y="1929167"/>
                    <a:pt x="1820950" y="1917418"/>
                    <a:pt x="1821568" y="1906759"/>
                  </a:cubicBezTo>
                  <a:cubicBezTo>
                    <a:pt x="1822599" y="1889209"/>
                    <a:pt x="1831256" y="1878255"/>
                    <a:pt x="1842916" y="1868126"/>
                  </a:cubicBezTo>
                  <a:cubicBezTo>
                    <a:pt x="1853311" y="1859086"/>
                    <a:pt x="1864471" y="1850900"/>
                    <a:pt x="1876632" y="1841271"/>
                  </a:cubicBezTo>
                  <a:cubicBezTo>
                    <a:pt x="1870861" y="1841918"/>
                    <a:pt x="1866856" y="1842360"/>
                    <a:pt x="1860967" y="1843008"/>
                  </a:cubicBezTo>
                  <a:cubicBezTo>
                    <a:pt x="1888087" y="1812296"/>
                    <a:pt x="1911055" y="1781348"/>
                    <a:pt x="1929841" y="1744805"/>
                  </a:cubicBezTo>
                  <a:cubicBezTo>
                    <a:pt x="1921067" y="1748074"/>
                    <a:pt x="1914470" y="1750547"/>
                    <a:pt x="1906049" y="1753668"/>
                  </a:cubicBezTo>
                  <a:cubicBezTo>
                    <a:pt x="1907021" y="1749193"/>
                    <a:pt x="1906785" y="1746513"/>
                    <a:pt x="1907992" y="1745306"/>
                  </a:cubicBezTo>
                  <a:cubicBezTo>
                    <a:pt x="1928281" y="1725106"/>
                    <a:pt x="1948775" y="1705112"/>
                    <a:pt x="1969711" y="1684588"/>
                  </a:cubicBezTo>
                  <a:cubicBezTo>
                    <a:pt x="1959494" y="1674812"/>
                    <a:pt x="1963410" y="1661531"/>
                    <a:pt x="1967120" y="1648575"/>
                  </a:cubicBezTo>
                  <a:cubicBezTo>
                    <a:pt x="1971360" y="1633881"/>
                    <a:pt x="1976867" y="1619512"/>
                    <a:pt x="1980695" y="1604730"/>
                  </a:cubicBezTo>
                  <a:cubicBezTo>
                    <a:pt x="1983610" y="1593422"/>
                    <a:pt x="1986496" y="1581615"/>
                    <a:pt x="1981254" y="1569954"/>
                  </a:cubicBezTo>
                  <a:cubicBezTo>
                    <a:pt x="1967120" y="1571014"/>
                    <a:pt x="1957756" y="1578552"/>
                    <a:pt x="1949394" y="1588122"/>
                  </a:cubicBezTo>
                  <a:cubicBezTo>
                    <a:pt x="1946007" y="1591980"/>
                    <a:pt x="1941973" y="1597810"/>
                    <a:pt x="1937939" y="1598075"/>
                  </a:cubicBezTo>
                  <a:cubicBezTo>
                    <a:pt x="1923982" y="1598988"/>
                    <a:pt x="1919948" y="1608882"/>
                    <a:pt x="1916591" y="1619129"/>
                  </a:cubicBezTo>
                  <a:cubicBezTo>
                    <a:pt x="1907138" y="1648192"/>
                    <a:pt x="1883464" y="1664388"/>
                    <a:pt x="1860908" y="1681584"/>
                  </a:cubicBezTo>
                  <a:cubicBezTo>
                    <a:pt x="1857639" y="1684087"/>
                    <a:pt x="1853075" y="1684853"/>
                    <a:pt x="1847716" y="1686973"/>
                  </a:cubicBezTo>
                  <a:cubicBezTo>
                    <a:pt x="1848099" y="1680524"/>
                    <a:pt x="1848393" y="1675990"/>
                    <a:pt x="1848747" y="1670365"/>
                  </a:cubicBezTo>
                  <a:cubicBezTo>
                    <a:pt x="1807287" y="1689122"/>
                    <a:pt x="1776515" y="1721189"/>
                    <a:pt x="1740679" y="1746219"/>
                  </a:cubicBezTo>
                  <a:cubicBezTo>
                    <a:pt x="1739413" y="1743303"/>
                    <a:pt x="1738324" y="1740830"/>
                    <a:pt x="1737382" y="1738651"/>
                  </a:cubicBezTo>
                  <a:cubicBezTo>
                    <a:pt x="1721569" y="1751254"/>
                    <a:pt x="1706816" y="1763975"/>
                    <a:pt x="1691092" y="1775370"/>
                  </a:cubicBezTo>
                  <a:cubicBezTo>
                    <a:pt x="1664384" y="1794746"/>
                    <a:pt x="1636499" y="1812266"/>
                    <a:pt x="1603490" y="1818980"/>
                  </a:cubicBezTo>
                  <a:cubicBezTo>
                    <a:pt x="1596982" y="1820305"/>
                    <a:pt x="1590121" y="1819834"/>
                    <a:pt x="1581935" y="1820276"/>
                  </a:cubicBezTo>
                  <a:cubicBezTo>
                    <a:pt x="1585027" y="1814504"/>
                    <a:pt x="1586853" y="1811147"/>
                    <a:pt x="1588708" y="1807702"/>
                  </a:cubicBezTo>
                  <a:cubicBezTo>
                    <a:pt x="1567624" y="1806848"/>
                    <a:pt x="1559644" y="1825929"/>
                    <a:pt x="1545304" y="1836412"/>
                  </a:cubicBezTo>
                  <a:cubicBezTo>
                    <a:pt x="1544244" y="1832761"/>
                    <a:pt x="1543714" y="1831377"/>
                    <a:pt x="1543449" y="1829934"/>
                  </a:cubicBezTo>
                  <a:cubicBezTo>
                    <a:pt x="1542684" y="1825546"/>
                    <a:pt x="1542065" y="1821130"/>
                    <a:pt x="1541064" y="1814828"/>
                  </a:cubicBezTo>
                  <a:cubicBezTo>
                    <a:pt x="1538591" y="1821130"/>
                    <a:pt x="1537030" y="1825988"/>
                    <a:pt x="1534821" y="1830523"/>
                  </a:cubicBezTo>
                  <a:cubicBezTo>
                    <a:pt x="1529227" y="1842066"/>
                    <a:pt x="1523956" y="1844245"/>
                    <a:pt x="1513031" y="1837943"/>
                  </a:cubicBezTo>
                  <a:cubicBezTo>
                    <a:pt x="1491712" y="1825605"/>
                    <a:pt x="1471247" y="1811736"/>
                    <a:pt x="1449575" y="1800046"/>
                  </a:cubicBezTo>
                  <a:cubicBezTo>
                    <a:pt x="1434822" y="1792096"/>
                    <a:pt x="1418627" y="1786766"/>
                    <a:pt x="1403227" y="1780347"/>
                  </a:cubicBezTo>
                  <a:cubicBezTo>
                    <a:pt x="1407467" y="1792979"/>
                    <a:pt x="1411678" y="1803638"/>
                    <a:pt x="1414328" y="1814651"/>
                  </a:cubicBezTo>
                  <a:cubicBezTo>
                    <a:pt x="1415123" y="1818038"/>
                    <a:pt x="1412590" y="1823838"/>
                    <a:pt x="1409705" y="1825929"/>
                  </a:cubicBezTo>
                  <a:cubicBezTo>
                    <a:pt x="1407673" y="1827402"/>
                    <a:pt x="1401754" y="1825370"/>
                    <a:pt x="1398810" y="1823220"/>
                  </a:cubicBezTo>
                  <a:cubicBezTo>
                    <a:pt x="1393745" y="1819510"/>
                    <a:pt x="1389475" y="1814651"/>
                    <a:pt x="1385147" y="1809999"/>
                  </a:cubicBezTo>
                  <a:cubicBezTo>
                    <a:pt x="1359558" y="1782408"/>
                    <a:pt x="1328551" y="1762443"/>
                    <a:pt x="1294335" y="1747750"/>
                  </a:cubicBezTo>
                  <a:cubicBezTo>
                    <a:pt x="1279258" y="1741272"/>
                    <a:pt x="1262768" y="1738062"/>
                    <a:pt x="1246926" y="1733380"/>
                  </a:cubicBezTo>
                  <a:cubicBezTo>
                    <a:pt x="1246367" y="1734470"/>
                    <a:pt x="1245778" y="1735589"/>
                    <a:pt x="1245219" y="1736678"/>
                  </a:cubicBezTo>
                  <a:cubicBezTo>
                    <a:pt x="1248752" y="1740800"/>
                    <a:pt x="1252551" y="1744746"/>
                    <a:pt x="1255701" y="1749163"/>
                  </a:cubicBezTo>
                  <a:cubicBezTo>
                    <a:pt x="1257527" y="1751666"/>
                    <a:pt x="1258322" y="1754935"/>
                    <a:pt x="1259588" y="1757850"/>
                  </a:cubicBezTo>
                  <a:cubicBezTo>
                    <a:pt x="1256320" y="1759234"/>
                    <a:pt x="1252904" y="1762090"/>
                    <a:pt x="1249842" y="1761737"/>
                  </a:cubicBezTo>
                  <a:cubicBezTo>
                    <a:pt x="1242539" y="1760883"/>
                    <a:pt x="1235148" y="1759175"/>
                    <a:pt x="1228258" y="1756613"/>
                  </a:cubicBezTo>
                  <a:cubicBezTo>
                    <a:pt x="1219306" y="1753286"/>
                    <a:pt x="1210767" y="1748780"/>
                    <a:pt x="1201226" y="1744422"/>
                  </a:cubicBezTo>
                  <a:cubicBezTo>
                    <a:pt x="1200637" y="1749958"/>
                    <a:pt x="1200225" y="1754169"/>
                    <a:pt x="1199459" y="1761265"/>
                  </a:cubicBezTo>
                  <a:cubicBezTo>
                    <a:pt x="1190184" y="1751107"/>
                    <a:pt x="1182675" y="1742891"/>
                    <a:pt x="1173282" y="1732555"/>
                  </a:cubicBezTo>
                  <a:cubicBezTo>
                    <a:pt x="1173282" y="1739564"/>
                    <a:pt x="1173282" y="1743068"/>
                    <a:pt x="1173282" y="1747514"/>
                  </a:cubicBezTo>
                  <a:cubicBezTo>
                    <a:pt x="1168865" y="1742744"/>
                    <a:pt x="1165155" y="1738739"/>
                    <a:pt x="1161327" y="1734617"/>
                  </a:cubicBezTo>
                  <a:cubicBezTo>
                    <a:pt x="1148812" y="1753256"/>
                    <a:pt x="1148488" y="1753551"/>
                    <a:pt x="1131733" y="1739034"/>
                  </a:cubicBezTo>
                  <a:cubicBezTo>
                    <a:pt x="1119660" y="1728551"/>
                    <a:pt x="1108324" y="1717243"/>
                    <a:pt x="1096309" y="1705995"/>
                  </a:cubicBezTo>
                  <a:cubicBezTo>
                    <a:pt x="1096692" y="1711354"/>
                    <a:pt x="1097046" y="1716537"/>
                    <a:pt x="1097664" y="1725076"/>
                  </a:cubicBezTo>
                  <a:cubicBezTo>
                    <a:pt x="1062034" y="1704081"/>
                    <a:pt x="1029054" y="1684676"/>
                    <a:pt x="994279" y="1664211"/>
                  </a:cubicBezTo>
                  <a:cubicBezTo>
                    <a:pt x="994985" y="1672839"/>
                    <a:pt x="995515" y="1679229"/>
                    <a:pt x="996163" y="1687120"/>
                  </a:cubicBezTo>
                  <a:cubicBezTo>
                    <a:pt x="965274" y="1672161"/>
                    <a:pt x="935681" y="1657821"/>
                    <a:pt x="906087" y="1643481"/>
                  </a:cubicBezTo>
                  <a:cubicBezTo>
                    <a:pt x="905351" y="1644600"/>
                    <a:pt x="904615" y="1645748"/>
                    <a:pt x="903908" y="1646867"/>
                  </a:cubicBezTo>
                  <a:cubicBezTo>
                    <a:pt x="906382" y="1650460"/>
                    <a:pt x="908531" y="1654376"/>
                    <a:pt x="911417" y="1657615"/>
                  </a:cubicBezTo>
                  <a:cubicBezTo>
                    <a:pt x="926346" y="1674370"/>
                    <a:pt x="941776" y="1690683"/>
                    <a:pt x="956381" y="1707703"/>
                  </a:cubicBezTo>
                  <a:cubicBezTo>
                    <a:pt x="962123" y="1714387"/>
                    <a:pt x="966099" y="1722603"/>
                    <a:pt x="971163" y="1729935"/>
                  </a:cubicBezTo>
                  <a:cubicBezTo>
                    <a:pt x="973578" y="1733439"/>
                    <a:pt x="976022" y="1737885"/>
                    <a:pt x="979555" y="1739446"/>
                  </a:cubicBezTo>
                  <a:cubicBezTo>
                    <a:pt x="992688" y="1745365"/>
                    <a:pt x="1001346" y="1755111"/>
                    <a:pt x="1006145" y="1768244"/>
                  </a:cubicBezTo>
                  <a:cubicBezTo>
                    <a:pt x="1009856" y="1778433"/>
                    <a:pt x="1005468" y="1784175"/>
                    <a:pt x="994809" y="1784351"/>
                  </a:cubicBezTo>
                  <a:cubicBezTo>
                    <a:pt x="992630" y="1784381"/>
                    <a:pt x="990450" y="1784351"/>
                    <a:pt x="986888" y="1784351"/>
                  </a:cubicBezTo>
                  <a:cubicBezTo>
                    <a:pt x="1002170" y="1809969"/>
                    <a:pt x="1033354" y="1807849"/>
                    <a:pt x="1053554" y="1824987"/>
                  </a:cubicBezTo>
                  <a:cubicBezTo>
                    <a:pt x="1047075" y="1830287"/>
                    <a:pt x="1041716" y="1834645"/>
                    <a:pt x="1036151" y="1839209"/>
                  </a:cubicBezTo>
                  <a:cubicBezTo>
                    <a:pt x="1045721" y="1842360"/>
                    <a:pt x="1054732" y="1844510"/>
                    <a:pt x="1063065" y="1848220"/>
                  </a:cubicBezTo>
                  <a:cubicBezTo>
                    <a:pt x="1078730" y="1855199"/>
                    <a:pt x="1093453" y="1864504"/>
                    <a:pt x="1109501" y="1870305"/>
                  </a:cubicBezTo>
                  <a:cubicBezTo>
                    <a:pt x="1162210" y="1889297"/>
                    <a:pt x="1206409" y="1919627"/>
                    <a:pt x="1241391" y="1963590"/>
                  </a:cubicBezTo>
                  <a:cubicBezTo>
                    <a:pt x="1275313" y="2006257"/>
                    <a:pt x="1308734" y="2049602"/>
                    <a:pt x="1357850" y="2076663"/>
                  </a:cubicBezTo>
                  <a:cubicBezTo>
                    <a:pt x="1358145" y="2076840"/>
                    <a:pt x="1358468" y="2077164"/>
                    <a:pt x="1358557" y="2077488"/>
                  </a:cubicBezTo>
                  <a:cubicBezTo>
                    <a:pt x="1358645" y="2077782"/>
                    <a:pt x="1358380" y="2078135"/>
                    <a:pt x="1358203" y="2078813"/>
                  </a:cubicBezTo>
                  <a:cubicBezTo>
                    <a:pt x="1355759" y="2079696"/>
                    <a:pt x="1353109" y="2080668"/>
                    <a:pt x="1348633" y="2082287"/>
                  </a:cubicBezTo>
                  <a:cubicBezTo>
                    <a:pt x="1367656" y="2090326"/>
                    <a:pt x="1383969" y="2101192"/>
                    <a:pt x="1404139" y="2089207"/>
                  </a:cubicBezTo>
                  <a:cubicBezTo>
                    <a:pt x="1407437" y="2087264"/>
                    <a:pt x="1416418" y="2090356"/>
                    <a:pt x="1419569" y="2093948"/>
                  </a:cubicBezTo>
                  <a:cubicBezTo>
                    <a:pt x="1422661" y="2097452"/>
                    <a:pt x="1423839" y="2105491"/>
                    <a:pt x="1421954" y="2109849"/>
                  </a:cubicBezTo>
                  <a:cubicBezTo>
                    <a:pt x="1418980" y="2116828"/>
                    <a:pt x="1413150" y="2122746"/>
                    <a:pt x="1407850" y="2128488"/>
                  </a:cubicBezTo>
                  <a:cubicBezTo>
                    <a:pt x="1396071" y="2141356"/>
                    <a:pt x="1386943" y="2155638"/>
                    <a:pt x="1381878" y="2172481"/>
                  </a:cubicBezTo>
                  <a:cubicBezTo>
                    <a:pt x="1377049" y="2188559"/>
                    <a:pt x="1369687" y="2204224"/>
                    <a:pt x="1367302" y="2220655"/>
                  </a:cubicBezTo>
                  <a:cubicBezTo>
                    <a:pt x="1362738" y="2251956"/>
                    <a:pt x="1361737" y="2283787"/>
                    <a:pt x="1357703" y="2315206"/>
                  </a:cubicBezTo>
                  <a:cubicBezTo>
                    <a:pt x="1354346" y="2341413"/>
                    <a:pt x="1349900" y="2367591"/>
                    <a:pt x="1343716" y="2393239"/>
                  </a:cubicBezTo>
                  <a:cubicBezTo>
                    <a:pt x="1339446" y="2410936"/>
                    <a:pt x="1326873" y="2422243"/>
                    <a:pt x="1307232" y="2422361"/>
                  </a:cubicBezTo>
                  <a:cubicBezTo>
                    <a:pt x="1290095" y="2422478"/>
                    <a:pt x="1272692" y="2424010"/>
                    <a:pt x="1255908" y="2421507"/>
                  </a:cubicBezTo>
                  <a:cubicBezTo>
                    <a:pt x="1213063" y="2415146"/>
                    <a:pt x="1177728" y="2396566"/>
                    <a:pt x="1159589" y="2354164"/>
                  </a:cubicBezTo>
                  <a:cubicBezTo>
                    <a:pt x="1159000" y="2352780"/>
                    <a:pt x="1158352" y="2351425"/>
                    <a:pt x="1157528" y="2350188"/>
                  </a:cubicBezTo>
                  <a:cubicBezTo>
                    <a:pt x="1156733" y="2349011"/>
                    <a:pt x="1155673" y="2348009"/>
                    <a:pt x="1156262" y="2348686"/>
                  </a:cubicBezTo>
                  <a:cubicBezTo>
                    <a:pt x="1156704" y="2360671"/>
                    <a:pt x="1159707" y="2374334"/>
                    <a:pt x="1157057" y="2386819"/>
                  </a:cubicBezTo>
                  <a:cubicBezTo>
                    <a:pt x="1153788" y="2402337"/>
                    <a:pt x="1137299" y="2403604"/>
                    <a:pt x="1123577" y="2407549"/>
                  </a:cubicBezTo>
                  <a:cubicBezTo>
                    <a:pt x="1126963" y="2413291"/>
                    <a:pt x="1129377" y="2418356"/>
                    <a:pt x="1132646" y="2422803"/>
                  </a:cubicBezTo>
                  <a:cubicBezTo>
                    <a:pt x="1153700" y="2451395"/>
                    <a:pt x="1174872" y="2479898"/>
                    <a:pt x="1196102" y="2508344"/>
                  </a:cubicBezTo>
                  <a:cubicBezTo>
                    <a:pt x="1213063" y="2531076"/>
                    <a:pt x="1225107" y="2555781"/>
                    <a:pt x="1232115" y="2583578"/>
                  </a:cubicBezTo>
                  <a:cubicBezTo>
                    <a:pt x="1237474" y="2604809"/>
                    <a:pt x="1246131" y="2625245"/>
                    <a:pt x="1254200" y="2645680"/>
                  </a:cubicBezTo>
                  <a:cubicBezTo>
                    <a:pt x="1260884" y="2662671"/>
                    <a:pt x="1269306" y="2678984"/>
                    <a:pt x="1276137" y="2695915"/>
                  </a:cubicBezTo>
                  <a:cubicBezTo>
                    <a:pt x="1291743" y="2734608"/>
                    <a:pt x="1312915" y="2769325"/>
                    <a:pt x="1344923" y="2796857"/>
                  </a:cubicBezTo>
                  <a:cubicBezTo>
                    <a:pt x="1348310" y="2799772"/>
                    <a:pt x="1350400" y="2804660"/>
                    <a:pt x="1352079" y="2809047"/>
                  </a:cubicBezTo>
                  <a:cubicBezTo>
                    <a:pt x="1360942" y="2832222"/>
                    <a:pt x="1376313" y="2848387"/>
                    <a:pt x="1400871" y="2854306"/>
                  </a:cubicBezTo>
                  <a:cubicBezTo>
                    <a:pt x="1410500" y="2856632"/>
                    <a:pt x="1420453" y="2857634"/>
                    <a:pt x="1430111" y="2850832"/>
                  </a:cubicBezTo>
                  <a:cubicBezTo>
                    <a:pt x="1426253" y="2847180"/>
                    <a:pt x="1422720" y="2844383"/>
                    <a:pt x="1419864" y="2840996"/>
                  </a:cubicBezTo>
                  <a:cubicBezTo>
                    <a:pt x="1409293" y="2828482"/>
                    <a:pt x="1398250" y="2816262"/>
                    <a:pt x="1388827" y="2802923"/>
                  </a:cubicBezTo>
                  <a:cubicBezTo>
                    <a:pt x="1383321" y="2795178"/>
                    <a:pt x="1380376" y="2785520"/>
                    <a:pt x="1388533" y="2773182"/>
                  </a:cubicBezTo>
                  <a:cubicBezTo>
                    <a:pt x="1403992" y="2790967"/>
                    <a:pt x="1419157" y="2807281"/>
                    <a:pt x="1433026" y="2824624"/>
                  </a:cubicBezTo>
                  <a:cubicBezTo>
                    <a:pt x="1454463" y="2851421"/>
                    <a:pt x="1476400" y="2858694"/>
                    <a:pt x="1509940" y="2849242"/>
                  </a:cubicBezTo>
                  <a:cubicBezTo>
                    <a:pt x="1520157" y="2846356"/>
                    <a:pt x="1523750" y="2839848"/>
                    <a:pt x="1520834" y="2830838"/>
                  </a:cubicBezTo>
                  <a:cubicBezTo>
                    <a:pt x="1517890" y="2821739"/>
                    <a:pt x="1513797" y="2812611"/>
                    <a:pt x="1508379" y="2804748"/>
                  </a:cubicBezTo>
                  <a:cubicBezTo>
                    <a:pt x="1491447" y="2780249"/>
                    <a:pt x="1470923" y="2759578"/>
                    <a:pt x="1441271" y="2749655"/>
                  </a:cubicBezTo>
                  <a:cubicBezTo>
                    <a:pt x="1450664" y="2740526"/>
                    <a:pt x="1460293" y="2742853"/>
                    <a:pt x="1469863" y="2747004"/>
                  </a:cubicBezTo>
                  <a:cubicBezTo>
                    <a:pt x="1492713" y="2756928"/>
                    <a:pt x="1510470" y="2773535"/>
                    <a:pt x="1526665" y="2791792"/>
                  </a:cubicBezTo>
                  <a:cubicBezTo>
                    <a:pt x="1535734" y="2802010"/>
                    <a:pt x="1543567" y="2813317"/>
                    <a:pt x="1551959" y="2824124"/>
                  </a:cubicBezTo>
                  <a:cubicBezTo>
                    <a:pt x="1570245" y="2807899"/>
                    <a:pt x="1574603" y="2786845"/>
                    <a:pt x="1563885" y="2763053"/>
                  </a:cubicBezTo>
                  <a:cubicBezTo>
                    <a:pt x="1552077" y="2736934"/>
                    <a:pt x="1531700" y="2718442"/>
                    <a:pt x="1508438" y="2702747"/>
                  </a:cubicBezTo>
                  <a:cubicBezTo>
                    <a:pt x="1505346" y="2700656"/>
                    <a:pt x="1502342" y="2698477"/>
                    <a:pt x="1499280" y="2696357"/>
                  </a:cubicBezTo>
                  <a:cubicBezTo>
                    <a:pt x="1500016" y="2695327"/>
                    <a:pt x="1500723" y="2694296"/>
                    <a:pt x="1501459" y="2693236"/>
                  </a:cubicBezTo>
                  <a:cubicBezTo>
                    <a:pt x="1532289" y="2696887"/>
                    <a:pt x="1552106" y="2718824"/>
                    <a:pt x="1573455" y="2740173"/>
                  </a:cubicBezTo>
                  <a:cubicBezTo>
                    <a:pt x="1579050" y="2722034"/>
                    <a:pt x="1576930" y="2706192"/>
                    <a:pt x="1567860" y="2691528"/>
                  </a:cubicBezTo>
                  <a:cubicBezTo>
                    <a:pt x="1553225" y="2667853"/>
                    <a:pt x="1532260" y="2652041"/>
                    <a:pt x="1504993" y="2646417"/>
                  </a:cubicBezTo>
                  <a:cubicBezTo>
                    <a:pt x="1488827" y="2643089"/>
                    <a:pt x="1478962" y="2633931"/>
                    <a:pt x="1473515" y="2619414"/>
                  </a:cubicBezTo>
                  <a:cubicBezTo>
                    <a:pt x="1470128" y="2610374"/>
                    <a:pt x="1467419" y="2600893"/>
                    <a:pt x="1465947" y="2591352"/>
                  </a:cubicBezTo>
                  <a:cubicBezTo>
                    <a:pt x="1460970" y="2559256"/>
                    <a:pt x="1457731" y="2526836"/>
                    <a:pt x="1451813" y="2494916"/>
                  </a:cubicBezTo>
                  <a:cubicBezTo>
                    <a:pt x="1445717" y="2462054"/>
                    <a:pt x="1441094" y="2429222"/>
                    <a:pt x="1443362" y="2395771"/>
                  </a:cubicBezTo>
                  <a:cubicBezTo>
                    <a:pt x="1446306" y="2352485"/>
                    <a:pt x="1449015" y="2309199"/>
                    <a:pt x="1453138" y="2266031"/>
                  </a:cubicBezTo>
                  <a:cubicBezTo>
                    <a:pt x="1455317" y="2243063"/>
                    <a:pt x="1459852" y="2220272"/>
                    <a:pt x="1464416" y="2197628"/>
                  </a:cubicBezTo>
                  <a:cubicBezTo>
                    <a:pt x="1465270" y="2193417"/>
                    <a:pt x="1471483" y="2187027"/>
                    <a:pt x="1474840" y="2187263"/>
                  </a:cubicBezTo>
                  <a:cubicBezTo>
                    <a:pt x="1482172" y="2187763"/>
                    <a:pt x="1482437" y="2194978"/>
                    <a:pt x="1481671" y="2201338"/>
                  </a:cubicBezTo>
                  <a:cubicBezTo>
                    <a:pt x="1478138" y="2231020"/>
                    <a:pt x="1474398" y="2260702"/>
                    <a:pt x="1471247" y="2290413"/>
                  </a:cubicBezTo>
                  <a:cubicBezTo>
                    <a:pt x="1467508" y="2325689"/>
                    <a:pt x="1463827" y="2360995"/>
                    <a:pt x="1461147" y="2396330"/>
                  </a:cubicBezTo>
                  <a:cubicBezTo>
                    <a:pt x="1459999" y="2410023"/>
                    <a:pt x="1464003" y="2423097"/>
                    <a:pt x="1474103" y="2434934"/>
                  </a:cubicBezTo>
                  <a:close/>
                  <a:moveTo>
                    <a:pt x="1300577" y="934330"/>
                  </a:moveTo>
                  <a:cubicBezTo>
                    <a:pt x="1299076" y="935625"/>
                    <a:pt x="1297721" y="936332"/>
                    <a:pt x="1297014" y="937451"/>
                  </a:cubicBezTo>
                  <a:cubicBezTo>
                    <a:pt x="1287091" y="953587"/>
                    <a:pt x="1271426" y="965307"/>
                    <a:pt x="1266008" y="985419"/>
                  </a:cubicBezTo>
                  <a:cubicBezTo>
                    <a:pt x="1262533" y="998345"/>
                    <a:pt x="1251579" y="1009682"/>
                    <a:pt x="1242627" y="1020636"/>
                  </a:cubicBezTo>
                  <a:cubicBezTo>
                    <a:pt x="1231379" y="1034417"/>
                    <a:pt x="1224106" y="1049906"/>
                    <a:pt x="1221573" y="1067014"/>
                  </a:cubicBezTo>
                  <a:cubicBezTo>
                    <a:pt x="1218982" y="1084652"/>
                    <a:pt x="1217628" y="1102703"/>
                    <a:pt x="1217893" y="1120518"/>
                  </a:cubicBezTo>
                  <a:cubicBezTo>
                    <a:pt x="1218364" y="1152967"/>
                    <a:pt x="1226667" y="1184003"/>
                    <a:pt x="1237592" y="1214451"/>
                  </a:cubicBezTo>
                  <a:cubicBezTo>
                    <a:pt x="1238740" y="1217660"/>
                    <a:pt x="1237033" y="1221930"/>
                    <a:pt x="1236650" y="1225699"/>
                  </a:cubicBezTo>
                  <a:cubicBezTo>
                    <a:pt x="1233205" y="1224345"/>
                    <a:pt x="1228994" y="1223874"/>
                    <a:pt x="1226461" y="1221547"/>
                  </a:cubicBezTo>
                  <a:cubicBezTo>
                    <a:pt x="1205025" y="1201671"/>
                    <a:pt x="1193541" y="1176671"/>
                    <a:pt x="1194689" y="1147667"/>
                  </a:cubicBezTo>
                  <a:cubicBezTo>
                    <a:pt x="1195985" y="1114952"/>
                    <a:pt x="1199989" y="1082355"/>
                    <a:pt x="1202728" y="1050583"/>
                  </a:cubicBezTo>
                  <a:cubicBezTo>
                    <a:pt x="1203317" y="1050200"/>
                    <a:pt x="1202051" y="1050789"/>
                    <a:pt x="1201079" y="1051731"/>
                  </a:cubicBezTo>
                  <a:cubicBezTo>
                    <a:pt x="1145514" y="1106295"/>
                    <a:pt x="1077699" y="1131324"/>
                    <a:pt x="1000963" y="1135270"/>
                  </a:cubicBezTo>
                  <a:cubicBezTo>
                    <a:pt x="979614" y="1136360"/>
                    <a:pt x="972488" y="1130765"/>
                    <a:pt x="970133" y="1109446"/>
                  </a:cubicBezTo>
                  <a:cubicBezTo>
                    <a:pt x="969691" y="1105382"/>
                    <a:pt x="969485" y="1101171"/>
                    <a:pt x="970044" y="1097137"/>
                  </a:cubicBezTo>
                  <a:cubicBezTo>
                    <a:pt x="974196" y="1066719"/>
                    <a:pt x="969691" y="1036891"/>
                    <a:pt x="966040" y="1006738"/>
                  </a:cubicBezTo>
                  <a:cubicBezTo>
                    <a:pt x="963007" y="981591"/>
                    <a:pt x="949609" y="964983"/>
                    <a:pt x="930881" y="950849"/>
                  </a:cubicBezTo>
                  <a:cubicBezTo>
                    <a:pt x="906264" y="932239"/>
                    <a:pt x="877642" y="926703"/>
                    <a:pt x="847607" y="925201"/>
                  </a:cubicBezTo>
                  <a:cubicBezTo>
                    <a:pt x="821253" y="923876"/>
                    <a:pt x="817189" y="927469"/>
                    <a:pt x="818132" y="953558"/>
                  </a:cubicBezTo>
                  <a:cubicBezTo>
                    <a:pt x="818426" y="961832"/>
                    <a:pt x="818191" y="970107"/>
                    <a:pt x="818191" y="979264"/>
                  </a:cubicBezTo>
                  <a:cubicBezTo>
                    <a:pt x="813803" y="975966"/>
                    <a:pt x="810328" y="973375"/>
                    <a:pt x="805912" y="970077"/>
                  </a:cubicBezTo>
                  <a:cubicBezTo>
                    <a:pt x="806913" y="975171"/>
                    <a:pt x="807914" y="979088"/>
                    <a:pt x="808414" y="983092"/>
                  </a:cubicBezTo>
                  <a:cubicBezTo>
                    <a:pt x="812331" y="1015542"/>
                    <a:pt x="827643" y="1041484"/>
                    <a:pt x="852672" y="1062126"/>
                  </a:cubicBezTo>
                  <a:cubicBezTo>
                    <a:pt x="856647" y="1065394"/>
                    <a:pt x="861594" y="1069311"/>
                    <a:pt x="862802" y="1073816"/>
                  </a:cubicBezTo>
                  <a:cubicBezTo>
                    <a:pt x="868779" y="1095930"/>
                    <a:pt x="887948" y="1107267"/>
                    <a:pt x="901906" y="1125641"/>
                  </a:cubicBezTo>
                  <a:cubicBezTo>
                    <a:pt x="901553" y="1117956"/>
                    <a:pt x="901288" y="1112714"/>
                    <a:pt x="901052" y="1107502"/>
                  </a:cubicBezTo>
                  <a:cubicBezTo>
                    <a:pt x="902024" y="1107208"/>
                    <a:pt x="903025" y="1106913"/>
                    <a:pt x="903997" y="1106619"/>
                  </a:cubicBezTo>
                  <a:cubicBezTo>
                    <a:pt x="907030" y="1111507"/>
                    <a:pt x="910858" y="1116071"/>
                    <a:pt x="912948" y="1121342"/>
                  </a:cubicBezTo>
                  <a:cubicBezTo>
                    <a:pt x="917189" y="1132090"/>
                    <a:pt x="921782" y="1142956"/>
                    <a:pt x="923843" y="1154233"/>
                  </a:cubicBezTo>
                  <a:cubicBezTo>
                    <a:pt x="927082" y="1171754"/>
                    <a:pt x="935798" y="1185682"/>
                    <a:pt x="948549" y="1197078"/>
                  </a:cubicBezTo>
                  <a:cubicBezTo>
                    <a:pt x="970015" y="1216247"/>
                    <a:pt x="991746" y="1235151"/>
                    <a:pt x="1014155" y="1253202"/>
                  </a:cubicBezTo>
                  <a:cubicBezTo>
                    <a:pt x="1021752" y="1259327"/>
                    <a:pt x="1031263" y="1264421"/>
                    <a:pt x="1040656" y="1266629"/>
                  </a:cubicBezTo>
                  <a:cubicBezTo>
                    <a:pt x="1052994" y="1269515"/>
                    <a:pt x="1062711" y="1274698"/>
                    <a:pt x="1070632" y="1284356"/>
                  </a:cubicBezTo>
                  <a:cubicBezTo>
                    <a:pt x="1082853" y="1299285"/>
                    <a:pt x="1098165" y="1307677"/>
                    <a:pt x="1116775" y="1315068"/>
                  </a:cubicBezTo>
                  <a:cubicBezTo>
                    <a:pt x="1166421" y="1334797"/>
                    <a:pt x="1218423" y="1350345"/>
                    <a:pt x="1260825" y="1385768"/>
                  </a:cubicBezTo>
                  <a:cubicBezTo>
                    <a:pt x="1278993" y="1400963"/>
                    <a:pt x="1301166" y="1410591"/>
                    <a:pt x="1325607" y="1410945"/>
                  </a:cubicBezTo>
                  <a:cubicBezTo>
                    <a:pt x="1402108" y="1412123"/>
                    <a:pt x="1478933" y="1418748"/>
                    <a:pt x="1554285" y="1398577"/>
                  </a:cubicBezTo>
                  <a:cubicBezTo>
                    <a:pt x="1578019" y="1392217"/>
                    <a:pt x="1603490" y="1389626"/>
                    <a:pt x="1625192" y="1379143"/>
                  </a:cubicBezTo>
                  <a:cubicBezTo>
                    <a:pt x="1663796" y="1360474"/>
                    <a:pt x="1690915" y="1326317"/>
                    <a:pt x="1724926" y="1296723"/>
                  </a:cubicBezTo>
                  <a:cubicBezTo>
                    <a:pt x="1709820" y="1299638"/>
                    <a:pt x="1697835" y="1302230"/>
                    <a:pt x="1685792" y="1304261"/>
                  </a:cubicBezTo>
                  <a:cubicBezTo>
                    <a:pt x="1650191" y="1310239"/>
                    <a:pt x="1615887" y="1301935"/>
                    <a:pt x="1581641" y="1293985"/>
                  </a:cubicBezTo>
                  <a:cubicBezTo>
                    <a:pt x="1574073" y="1292218"/>
                    <a:pt x="1568243" y="1293042"/>
                    <a:pt x="1561941" y="1297783"/>
                  </a:cubicBezTo>
                  <a:cubicBezTo>
                    <a:pt x="1539503" y="1314715"/>
                    <a:pt x="1516153" y="1329850"/>
                    <a:pt x="1488679" y="1337948"/>
                  </a:cubicBezTo>
                  <a:cubicBezTo>
                    <a:pt x="1437001" y="1353201"/>
                    <a:pt x="1386501" y="1346723"/>
                    <a:pt x="1336678" y="1330439"/>
                  </a:cubicBezTo>
                  <a:cubicBezTo>
                    <a:pt x="1325577" y="1326817"/>
                    <a:pt x="1315595" y="1319456"/>
                    <a:pt x="1305524" y="1313154"/>
                  </a:cubicBezTo>
                  <a:cubicBezTo>
                    <a:pt x="1302904" y="1311505"/>
                    <a:pt x="1301902" y="1307324"/>
                    <a:pt x="1300165" y="1304291"/>
                  </a:cubicBezTo>
                  <a:cubicBezTo>
                    <a:pt x="1303522" y="1303260"/>
                    <a:pt x="1307144" y="1300875"/>
                    <a:pt x="1310177" y="1301464"/>
                  </a:cubicBezTo>
                  <a:cubicBezTo>
                    <a:pt x="1321101" y="1303614"/>
                    <a:pt x="1332173" y="1305822"/>
                    <a:pt x="1342538" y="1309738"/>
                  </a:cubicBezTo>
                  <a:cubicBezTo>
                    <a:pt x="1408350" y="1334503"/>
                    <a:pt x="1471483" y="1337418"/>
                    <a:pt x="1529403" y="1289391"/>
                  </a:cubicBezTo>
                  <a:cubicBezTo>
                    <a:pt x="1543420" y="1277760"/>
                    <a:pt x="1548043" y="1258002"/>
                    <a:pt x="1539415" y="1241541"/>
                  </a:cubicBezTo>
                  <a:cubicBezTo>
                    <a:pt x="1533379" y="1243544"/>
                    <a:pt x="1527283" y="1247489"/>
                    <a:pt x="1521453" y="1247165"/>
                  </a:cubicBezTo>
                  <a:cubicBezTo>
                    <a:pt x="1501812" y="1246017"/>
                    <a:pt x="1482201" y="1243514"/>
                    <a:pt x="1462678" y="1241011"/>
                  </a:cubicBezTo>
                  <a:cubicBezTo>
                    <a:pt x="1459822" y="1240658"/>
                    <a:pt x="1456936" y="1237713"/>
                    <a:pt x="1454757" y="1235299"/>
                  </a:cubicBezTo>
                  <a:cubicBezTo>
                    <a:pt x="1444775" y="1224197"/>
                    <a:pt x="1434381" y="1213361"/>
                    <a:pt x="1425400" y="1201465"/>
                  </a:cubicBezTo>
                  <a:cubicBezTo>
                    <a:pt x="1417832" y="1191453"/>
                    <a:pt x="1410294" y="1180823"/>
                    <a:pt x="1405641" y="1169310"/>
                  </a:cubicBezTo>
                  <a:cubicBezTo>
                    <a:pt x="1393333" y="1138951"/>
                    <a:pt x="1395188" y="1131884"/>
                    <a:pt x="1420924" y="1111831"/>
                  </a:cubicBezTo>
                  <a:cubicBezTo>
                    <a:pt x="1436884" y="1099375"/>
                    <a:pt x="1454404" y="1088951"/>
                    <a:pt x="1470688" y="1077997"/>
                  </a:cubicBezTo>
                  <a:cubicBezTo>
                    <a:pt x="1454080" y="1077673"/>
                    <a:pt x="1435735" y="1074052"/>
                    <a:pt x="1423603" y="1093486"/>
                  </a:cubicBezTo>
                  <a:cubicBezTo>
                    <a:pt x="1418951" y="1100936"/>
                    <a:pt x="1411236" y="1101378"/>
                    <a:pt x="1402726" y="1097255"/>
                  </a:cubicBezTo>
                  <a:cubicBezTo>
                    <a:pt x="1399075" y="1095459"/>
                    <a:pt x="1392979" y="1096166"/>
                    <a:pt x="1389004" y="1097962"/>
                  </a:cubicBezTo>
                  <a:cubicBezTo>
                    <a:pt x="1374782" y="1104381"/>
                    <a:pt x="1361472" y="1113068"/>
                    <a:pt x="1346867" y="1118191"/>
                  </a:cubicBezTo>
                  <a:cubicBezTo>
                    <a:pt x="1341036" y="1120223"/>
                    <a:pt x="1330789" y="1117337"/>
                    <a:pt x="1325960" y="1112950"/>
                  </a:cubicBezTo>
                  <a:cubicBezTo>
                    <a:pt x="1318216" y="1105883"/>
                    <a:pt x="1313210" y="1095753"/>
                    <a:pt x="1307262" y="1086772"/>
                  </a:cubicBezTo>
                  <a:cubicBezTo>
                    <a:pt x="1302050" y="1078910"/>
                    <a:pt x="1301372" y="1070871"/>
                    <a:pt x="1303669" y="1061331"/>
                  </a:cubicBezTo>
                  <a:cubicBezTo>
                    <a:pt x="1313887" y="1019076"/>
                    <a:pt x="1311413" y="976997"/>
                    <a:pt x="1300577" y="934330"/>
                  </a:cubicBezTo>
                  <a:close/>
                  <a:moveTo>
                    <a:pt x="844957" y="2418916"/>
                  </a:moveTo>
                  <a:cubicBezTo>
                    <a:pt x="832973" y="2416383"/>
                    <a:pt x="821724" y="2413851"/>
                    <a:pt x="810417" y="2411642"/>
                  </a:cubicBezTo>
                  <a:cubicBezTo>
                    <a:pt x="800906" y="2409787"/>
                    <a:pt x="792337" y="2410111"/>
                    <a:pt x="785270" y="2418916"/>
                  </a:cubicBezTo>
                  <a:cubicBezTo>
                    <a:pt x="782767" y="2422066"/>
                    <a:pt x="776465" y="2423156"/>
                    <a:pt x="771813" y="2423333"/>
                  </a:cubicBezTo>
                  <a:cubicBezTo>
                    <a:pt x="766719" y="2423539"/>
                    <a:pt x="761536" y="2421742"/>
                    <a:pt x="756442" y="2420535"/>
                  </a:cubicBezTo>
                  <a:cubicBezTo>
                    <a:pt x="744870" y="2417797"/>
                    <a:pt x="734946" y="2420211"/>
                    <a:pt x="727231" y="2429634"/>
                  </a:cubicBezTo>
                  <a:cubicBezTo>
                    <a:pt x="718250" y="2440617"/>
                    <a:pt x="709682" y="2451984"/>
                    <a:pt x="700259" y="2462614"/>
                  </a:cubicBezTo>
                  <a:cubicBezTo>
                    <a:pt x="681796" y="2483462"/>
                    <a:pt x="673669" y="2506341"/>
                    <a:pt x="684122" y="2533697"/>
                  </a:cubicBezTo>
                  <a:cubicBezTo>
                    <a:pt x="685565" y="2537466"/>
                    <a:pt x="686007" y="2541735"/>
                    <a:pt x="686301" y="2545799"/>
                  </a:cubicBezTo>
                  <a:cubicBezTo>
                    <a:pt x="686655" y="2550893"/>
                    <a:pt x="686390" y="2556046"/>
                    <a:pt x="686390" y="2561170"/>
                  </a:cubicBezTo>
                  <a:cubicBezTo>
                    <a:pt x="682149" y="2559609"/>
                    <a:pt x="681207" y="2557401"/>
                    <a:pt x="679558" y="2556135"/>
                  </a:cubicBezTo>
                  <a:cubicBezTo>
                    <a:pt x="676614" y="2553867"/>
                    <a:pt x="673227" y="2552189"/>
                    <a:pt x="670047" y="2550245"/>
                  </a:cubicBezTo>
                  <a:cubicBezTo>
                    <a:pt x="668810" y="2554250"/>
                    <a:pt x="666190" y="2558461"/>
                    <a:pt x="666690" y="2562259"/>
                  </a:cubicBezTo>
                  <a:cubicBezTo>
                    <a:pt x="667426" y="2568060"/>
                    <a:pt x="671313" y="2573449"/>
                    <a:pt x="671961" y="2579220"/>
                  </a:cubicBezTo>
                  <a:cubicBezTo>
                    <a:pt x="672373" y="2582960"/>
                    <a:pt x="670548" y="2588879"/>
                    <a:pt x="667691" y="2590763"/>
                  </a:cubicBezTo>
                  <a:cubicBezTo>
                    <a:pt x="643811" y="2606576"/>
                    <a:pt x="634152" y="2629308"/>
                    <a:pt x="633033" y="2657753"/>
                  </a:cubicBezTo>
                  <a:cubicBezTo>
                    <a:pt x="639865" y="2657753"/>
                    <a:pt x="646225" y="2658254"/>
                    <a:pt x="652438" y="2657635"/>
                  </a:cubicBezTo>
                  <a:cubicBezTo>
                    <a:pt x="662097" y="2656693"/>
                    <a:pt x="670194" y="2659284"/>
                    <a:pt x="676643" y="2666469"/>
                  </a:cubicBezTo>
                  <a:cubicBezTo>
                    <a:pt x="689275" y="2680544"/>
                    <a:pt x="705677" y="2687258"/>
                    <a:pt x="723816" y="2689967"/>
                  </a:cubicBezTo>
                  <a:cubicBezTo>
                    <a:pt x="761095" y="2695533"/>
                    <a:pt x="798521" y="2700156"/>
                    <a:pt x="835741" y="2706192"/>
                  </a:cubicBezTo>
                  <a:cubicBezTo>
                    <a:pt x="860475" y="2710197"/>
                    <a:pt x="884739" y="2711080"/>
                    <a:pt x="908944" y="2703630"/>
                  </a:cubicBezTo>
                  <a:cubicBezTo>
                    <a:pt x="921429" y="2699802"/>
                    <a:pt x="934002" y="2696298"/>
                    <a:pt x="946546" y="2692559"/>
                  </a:cubicBezTo>
                  <a:cubicBezTo>
                    <a:pt x="969455" y="2685727"/>
                    <a:pt x="992188" y="2678689"/>
                    <a:pt x="1016775" y="2680751"/>
                  </a:cubicBezTo>
                  <a:cubicBezTo>
                    <a:pt x="1038359" y="2682547"/>
                    <a:pt x="1060091" y="2682694"/>
                    <a:pt x="1081763" y="2683460"/>
                  </a:cubicBezTo>
                  <a:cubicBezTo>
                    <a:pt x="1084531" y="2683548"/>
                    <a:pt x="1087299" y="2683048"/>
                    <a:pt x="1093836" y="2682547"/>
                  </a:cubicBezTo>
                  <a:cubicBezTo>
                    <a:pt x="1086887" y="2671799"/>
                    <a:pt x="1082764" y="2661728"/>
                    <a:pt x="1075520" y="2655103"/>
                  </a:cubicBezTo>
                  <a:cubicBezTo>
                    <a:pt x="1065155" y="2645651"/>
                    <a:pt x="1052759" y="2638319"/>
                    <a:pt x="1040745" y="2630869"/>
                  </a:cubicBezTo>
                  <a:cubicBezTo>
                    <a:pt x="1027759" y="2622801"/>
                    <a:pt x="1014007" y="2615940"/>
                    <a:pt x="1000992" y="2607901"/>
                  </a:cubicBezTo>
                  <a:cubicBezTo>
                    <a:pt x="996340" y="2605015"/>
                    <a:pt x="992865" y="2600245"/>
                    <a:pt x="988301" y="2595857"/>
                  </a:cubicBezTo>
                  <a:cubicBezTo>
                    <a:pt x="1003112" y="2588967"/>
                    <a:pt x="1012889" y="2589556"/>
                    <a:pt x="1029643" y="2598861"/>
                  </a:cubicBezTo>
                  <a:cubicBezTo>
                    <a:pt x="1062711" y="2617235"/>
                    <a:pt x="1088212" y="2643825"/>
                    <a:pt x="1108971" y="2675009"/>
                  </a:cubicBezTo>
                  <a:cubicBezTo>
                    <a:pt x="1120308" y="2692029"/>
                    <a:pt x="1140655" y="2692029"/>
                    <a:pt x="1150932" y="2674125"/>
                  </a:cubicBezTo>
                  <a:cubicBezTo>
                    <a:pt x="1157292" y="2663024"/>
                    <a:pt x="1158941" y="2651658"/>
                    <a:pt x="1150991" y="2640409"/>
                  </a:cubicBezTo>
                  <a:cubicBezTo>
                    <a:pt x="1142393" y="2628189"/>
                    <a:pt x="1133588" y="2616087"/>
                    <a:pt x="1125402" y="2603602"/>
                  </a:cubicBezTo>
                  <a:cubicBezTo>
                    <a:pt x="1123724" y="2601069"/>
                    <a:pt x="1124401" y="2596976"/>
                    <a:pt x="1123989" y="2593620"/>
                  </a:cubicBezTo>
                  <a:cubicBezTo>
                    <a:pt x="1127758" y="2593384"/>
                    <a:pt x="1132204" y="2591764"/>
                    <a:pt x="1135119" y="2593207"/>
                  </a:cubicBezTo>
                  <a:cubicBezTo>
                    <a:pt x="1139978" y="2595622"/>
                    <a:pt x="1144454" y="2599450"/>
                    <a:pt x="1148076" y="2603602"/>
                  </a:cubicBezTo>
                  <a:cubicBezTo>
                    <a:pt x="1164742" y="2622712"/>
                    <a:pt x="1176904" y="2643972"/>
                    <a:pt x="1176226" y="2671298"/>
                  </a:cubicBezTo>
                  <a:cubicBezTo>
                    <a:pt x="1204877" y="2645003"/>
                    <a:pt x="1206232" y="2615145"/>
                    <a:pt x="1179642" y="2589762"/>
                  </a:cubicBezTo>
                  <a:cubicBezTo>
                    <a:pt x="1168953" y="2579574"/>
                    <a:pt x="1156497" y="2570651"/>
                    <a:pt x="1143541" y="2563496"/>
                  </a:cubicBezTo>
                  <a:cubicBezTo>
                    <a:pt x="1102199" y="2540587"/>
                    <a:pt x="1058265" y="2524009"/>
                    <a:pt x="1011946" y="2513968"/>
                  </a:cubicBezTo>
                  <a:cubicBezTo>
                    <a:pt x="983943" y="2507872"/>
                    <a:pt x="956322" y="2499186"/>
                    <a:pt x="926906" y="2505222"/>
                  </a:cubicBezTo>
                  <a:cubicBezTo>
                    <a:pt x="911123" y="2508432"/>
                    <a:pt x="894986" y="2509786"/>
                    <a:pt x="878997" y="2511965"/>
                  </a:cubicBezTo>
                  <a:cubicBezTo>
                    <a:pt x="881441" y="2509345"/>
                    <a:pt x="884179" y="2508344"/>
                    <a:pt x="887006" y="2507696"/>
                  </a:cubicBezTo>
                  <a:cubicBezTo>
                    <a:pt x="906647" y="2503132"/>
                    <a:pt x="926258" y="2498420"/>
                    <a:pt x="945957" y="2494209"/>
                  </a:cubicBezTo>
                  <a:cubicBezTo>
                    <a:pt x="982235" y="2486465"/>
                    <a:pt x="1006499" y="2465647"/>
                    <a:pt x="1018778" y="2430282"/>
                  </a:cubicBezTo>
                  <a:cubicBezTo>
                    <a:pt x="1045368" y="2353751"/>
                    <a:pt x="1037535" y="2281903"/>
                    <a:pt x="991275" y="2214736"/>
                  </a:cubicBezTo>
                  <a:cubicBezTo>
                    <a:pt x="986681" y="2208052"/>
                    <a:pt x="983266" y="2200514"/>
                    <a:pt x="979732" y="2193181"/>
                  </a:cubicBezTo>
                  <a:cubicBezTo>
                    <a:pt x="971517" y="2176162"/>
                    <a:pt x="966746" y="2156286"/>
                    <a:pt x="954850" y="2142475"/>
                  </a:cubicBezTo>
                  <a:cubicBezTo>
                    <a:pt x="922018" y="2104284"/>
                    <a:pt x="886535" y="2068330"/>
                    <a:pt x="851494" y="2032082"/>
                  </a:cubicBezTo>
                  <a:cubicBezTo>
                    <a:pt x="838862" y="2019008"/>
                    <a:pt x="821695" y="2016416"/>
                    <a:pt x="802672" y="2016446"/>
                  </a:cubicBezTo>
                  <a:cubicBezTo>
                    <a:pt x="805117" y="2020038"/>
                    <a:pt x="806883" y="2022747"/>
                    <a:pt x="808768" y="2025368"/>
                  </a:cubicBezTo>
                  <a:cubicBezTo>
                    <a:pt x="819928" y="2040827"/>
                    <a:pt x="831382" y="2056051"/>
                    <a:pt x="842219" y="2071716"/>
                  </a:cubicBezTo>
                  <a:cubicBezTo>
                    <a:pt x="857855" y="2094272"/>
                    <a:pt x="868278" y="2118418"/>
                    <a:pt x="867071" y="2146922"/>
                  </a:cubicBezTo>
                  <a:cubicBezTo>
                    <a:pt x="866777" y="2154107"/>
                    <a:pt x="870840" y="2162852"/>
                    <a:pt x="875581" y="2168682"/>
                  </a:cubicBezTo>
                  <a:cubicBezTo>
                    <a:pt x="897460" y="2195626"/>
                    <a:pt x="913272" y="2225248"/>
                    <a:pt x="919044" y="2259641"/>
                  </a:cubicBezTo>
                  <a:cubicBezTo>
                    <a:pt x="922724" y="2281549"/>
                    <a:pt x="922371" y="2303281"/>
                    <a:pt x="914303" y="2322538"/>
                  </a:cubicBezTo>
                  <a:cubicBezTo>
                    <a:pt x="909003" y="2321361"/>
                    <a:pt x="904586" y="2318946"/>
                    <a:pt x="901759" y="2320183"/>
                  </a:cubicBezTo>
                  <a:cubicBezTo>
                    <a:pt x="899403" y="2321213"/>
                    <a:pt x="897754" y="2326543"/>
                    <a:pt x="897784" y="2329929"/>
                  </a:cubicBezTo>
                  <a:cubicBezTo>
                    <a:pt x="898107" y="2354988"/>
                    <a:pt x="899020" y="2380017"/>
                    <a:pt x="899550" y="2405046"/>
                  </a:cubicBezTo>
                  <a:cubicBezTo>
                    <a:pt x="899639" y="2409257"/>
                    <a:pt x="898608" y="2413497"/>
                    <a:pt x="897960" y="2418857"/>
                  </a:cubicBezTo>
                  <a:cubicBezTo>
                    <a:pt x="878496" y="2413174"/>
                    <a:pt x="860534" y="2407932"/>
                    <a:pt x="839303" y="2401748"/>
                  </a:cubicBezTo>
                  <a:cubicBezTo>
                    <a:pt x="842042" y="2409846"/>
                    <a:pt x="843426" y="2414175"/>
                    <a:pt x="844957" y="2418916"/>
                  </a:cubicBezTo>
                  <a:close/>
                  <a:moveTo>
                    <a:pt x="1565622" y="1057827"/>
                  </a:moveTo>
                  <a:cubicBezTo>
                    <a:pt x="1575575" y="1057827"/>
                    <a:pt x="1583820" y="1057326"/>
                    <a:pt x="1591976" y="1057974"/>
                  </a:cubicBezTo>
                  <a:cubicBezTo>
                    <a:pt x="1600516" y="1058651"/>
                    <a:pt x="1609055" y="1060094"/>
                    <a:pt x="1617447" y="1061802"/>
                  </a:cubicBezTo>
                  <a:cubicBezTo>
                    <a:pt x="1637323" y="1065836"/>
                    <a:pt x="1650957" y="1081354"/>
                    <a:pt x="1652253" y="1101701"/>
                  </a:cubicBezTo>
                  <a:cubicBezTo>
                    <a:pt x="1653107" y="1115129"/>
                    <a:pt x="1653283" y="1128615"/>
                    <a:pt x="1653578" y="1142072"/>
                  </a:cubicBezTo>
                  <a:cubicBezTo>
                    <a:pt x="1654432" y="1182973"/>
                    <a:pt x="1636322" y="1208179"/>
                    <a:pt x="1597483" y="1220605"/>
                  </a:cubicBezTo>
                  <a:cubicBezTo>
                    <a:pt x="1591093" y="1222637"/>
                    <a:pt x="1582289" y="1223226"/>
                    <a:pt x="1579197" y="1227672"/>
                  </a:cubicBezTo>
                  <a:cubicBezTo>
                    <a:pt x="1576282" y="1231883"/>
                    <a:pt x="1579933" y="1240334"/>
                    <a:pt x="1579668" y="1246871"/>
                  </a:cubicBezTo>
                  <a:cubicBezTo>
                    <a:pt x="1579373" y="1253967"/>
                    <a:pt x="1582141" y="1257619"/>
                    <a:pt x="1588737" y="1260033"/>
                  </a:cubicBezTo>
                  <a:cubicBezTo>
                    <a:pt x="1602754" y="1265157"/>
                    <a:pt x="1616270" y="1271694"/>
                    <a:pt x="1630404" y="1276464"/>
                  </a:cubicBezTo>
                  <a:cubicBezTo>
                    <a:pt x="1651870" y="1283679"/>
                    <a:pt x="1674278" y="1288449"/>
                    <a:pt x="1696481" y="1282354"/>
                  </a:cubicBezTo>
                  <a:cubicBezTo>
                    <a:pt x="1713913" y="1277554"/>
                    <a:pt x="1729961" y="1267748"/>
                    <a:pt x="1747364" y="1262654"/>
                  </a:cubicBezTo>
                  <a:cubicBezTo>
                    <a:pt x="1765797" y="1257236"/>
                    <a:pt x="1772570" y="1239009"/>
                    <a:pt x="1788471" y="1229998"/>
                  </a:cubicBezTo>
                  <a:cubicBezTo>
                    <a:pt x="1811056" y="1217189"/>
                    <a:pt x="1822334" y="1192984"/>
                    <a:pt x="1833140" y="1168986"/>
                  </a:cubicBezTo>
                  <a:cubicBezTo>
                    <a:pt x="1845508" y="1141483"/>
                    <a:pt x="1862969" y="1116336"/>
                    <a:pt x="1876573" y="1089334"/>
                  </a:cubicBezTo>
                  <a:cubicBezTo>
                    <a:pt x="1885908" y="1070842"/>
                    <a:pt x="1893328" y="1051231"/>
                    <a:pt x="1899983" y="1031590"/>
                  </a:cubicBezTo>
                  <a:cubicBezTo>
                    <a:pt x="1905725" y="1014659"/>
                    <a:pt x="1909906" y="997109"/>
                    <a:pt x="1913322" y="979559"/>
                  </a:cubicBezTo>
                  <a:cubicBezTo>
                    <a:pt x="1915442" y="968811"/>
                    <a:pt x="1917415" y="956885"/>
                    <a:pt x="1914853" y="946638"/>
                  </a:cubicBezTo>
                  <a:cubicBezTo>
                    <a:pt x="1911231" y="932209"/>
                    <a:pt x="1912704" y="919842"/>
                    <a:pt x="1918181" y="906503"/>
                  </a:cubicBezTo>
                  <a:cubicBezTo>
                    <a:pt x="1923246" y="894224"/>
                    <a:pt x="1929105" y="881032"/>
                    <a:pt x="1929194" y="868194"/>
                  </a:cubicBezTo>
                  <a:cubicBezTo>
                    <a:pt x="1929400" y="840573"/>
                    <a:pt x="1935819" y="815014"/>
                    <a:pt x="1946449" y="790014"/>
                  </a:cubicBezTo>
                  <a:cubicBezTo>
                    <a:pt x="1952750" y="775144"/>
                    <a:pt x="1955548" y="759567"/>
                    <a:pt x="1950365" y="744049"/>
                  </a:cubicBezTo>
                  <a:cubicBezTo>
                    <a:pt x="1941973" y="718961"/>
                    <a:pt x="1933522" y="693784"/>
                    <a:pt x="1923039" y="669520"/>
                  </a:cubicBezTo>
                  <a:cubicBezTo>
                    <a:pt x="1914500" y="649733"/>
                    <a:pt x="1909111" y="649527"/>
                    <a:pt x="1895625" y="666281"/>
                  </a:cubicBezTo>
                  <a:cubicBezTo>
                    <a:pt x="1871715" y="695934"/>
                    <a:pt x="1852958" y="728324"/>
                    <a:pt x="1846362" y="768518"/>
                  </a:cubicBezTo>
                  <a:cubicBezTo>
                    <a:pt x="1841209" y="761834"/>
                    <a:pt x="1837086" y="756475"/>
                    <a:pt x="1831403" y="749084"/>
                  </a:cubicBezTo>
                  <a:cubicBezTo>
                    <a:pt x="1837675" y="807564"/>
                    <a:pt x="1836527" y="864483"/>
                    <a:pt x="1862263" y="916544"/>
                  </a:cubicBezTo>
                  <a:cubicBezTo>
                    <a:pt x="1850131" y="920225"/>
                    <a:pt x="1848040" y="923876"/>
                    <a:pt x="1852163" y="935831"/>
                  </a:cubicBezTo>
                  <a:cubicBezTo>
                    <a:pt x="1855107" y="944400"/>
                    <a:pt x="1859288" y="952557"/>
                    <a:pt x="1863440" y="962097"/>
                  </a:cubicBezTo>
                  <a:cubicBezTo>
                    <a:pt x="1854283" y="962097"/>
                    <a:pt x="1846450" y="963746"/>
                    <a:pt x="1839648" y="961803"/>
                  </a:cubicBezTo>
                  <a:cubicBezTo>
                    <a:pt x="1811497" y="953823"/>
                    <a:pt x="1782817" y="953970"/>
                    <a:pt x="1754018" y="953676"/>
                  </a:cubicBezTo>
                  <a:cubicBezTo>
                    <a:pt x="1726310" y="953411"/>
                    <a:pt x="1698719" y="951703"/>
                    <a:pt x="1672747" y="940219"/>
                  </a:cubicBezTo>
                  <a:cubicBezTo>
                    <a:pt x="1668595" y="938393"/>
                    <a:pt x="1663825" y="937893"/>
                    <a:pt x="1659349" y="936803"/>
                  </a:cubicBezTo>
                  <a:cubicBezTo>
                    <a:pt x="1661204" y="942928"/>
                    <a:pt x="1664208" y="947021"/>
                    <a:pt x="1667417" y="950967"/>
                  </a:cubicBezTo>
                  <a:cubicBezTo>
                    <a:pt x="1681640" y="968340"/>
                    <a:pt x="1695980" y="985566"/>
                    <a:pt x="1710144" y="1002969"/>
                  </a:cubicBezTo>
                  <a:cubicBezTo>
                    <a:pt x="1736469" y="1035300"/>
                    <a:pt x="1743565" y="1073198"/>
                    <a:pt x="1741268" y="1113568"/>
                  </a:cubicBezTo>
                  <a:cubicBezTo>
                    <a:pt x="1740679" y="1124022"/>
                    <a:pt x="1738353" y="1134298"/>
                    <a:pt x="1724808" y="1141601"/>
                  </a:cubicBezTo>
                  <a:cubicBezTo>
                    <a:pt x="1724425" y="1135447"/>
                    <a:pt x="1723424" y="1130941"/>
                    <a:pt x="1724013" y="1126642"/>
                  </a:cubicBezTo>
                  <a:cubicBezTo>
                    <a:pt x="1724926" y="1120046"/>
                    <a:pt x="1728813" y="1113421"/>
                    <a:pt x="1728106" y="1107178"/>
                  </a:cubicBezTo>
                  <a:cubicBezTo>
                    <a:pt x="1725927" y="1088038"/>
                    <a:pt x="1724778" y="1068162"/>
                    <a:pt x="1718506" y="1050200"/>
                  </a:cubicBezTo>
                  <a:cubicBezTo>
                    <a:pt x="1702900" y="1005354"/>
                    <a:pt x="1677429" y="966779"/>
                    <a:pt x="1634202" y="943723"/>
                  </a:cubicBezTo>
                  <a:cubicBezTo>
                    <a:pt x="1612559" y="932180"/>
                    <a:pt x="1589415" y="923493"/>
                    <a:pt x="1566829" y="913747"/>
                  </a:cubicBezTo>
                  <a:cubicBezTo>
                    <a:pt x="1559144" y="910419"/>
                    <a:pt x="1551164" y="907681"/>
                    <a:pt x="1544333" y="905060"/>
                  </a:cubicBezTo>
                  <a:cubicBezTo>
                    <a:pt x="1553696" y="935184"/>
                    <a:pt x="1563296" y="964806"/>
                    <a:pt x="1572041" y="994665"/>
                  </a:cubicBezTo>
                  <a:cubicBezTo>
                    <a:pt x="1578313" y="1015630"/>
                    <a:pt x="1579315" y="1036596"/>
                    <a:pt x="1565622" y="1057827"/>
                  </a:cubicBezTo>
                  <a:close/>
                  <a:moveTo>
                    <a:pt x="762655" y="673025"/>
                  </a:moveTo>
                  <a:cubicBezTo>
                    <a:pt x="778762" y="654974"/>
                    <a:pt x="791689" y="636246"/>
                    <a:pt x="792337" y="612395"/>
                  </a:cubicBezTo>
                  <a:cubicBezTo>
                    <a:pt x="792808" y="594551"/>
                    <a:pt x="791218" y="576441"/>
                    <a:pt x="788421" y="558774"/>
                  </a:cubicBezTo>
                  <a:cubicBezTo>
                    <a:pt x="786124" y="544257"/>
                    <a:pt x="780706" y="530211"/>
                    <a:pt x="776524" y="515370"/>
                  </a:cubicBezTo>
                  <a:cubicBezTo>
                    <a:pt x="782237" y="513456"/>
                    <a:pt x="787891" y="511571"/>
                    <a:pt x="794781" y="509245"/>
                  </a:cubicBezTo>
                  <a:cubicBezTo>
                    <a:pt x="785653" y="502502"/>
                    <a:pt x="778173" y="496966"/>
                    <a:pt x="768486" y="489811"/>
                  </a:cubicBezTo>
                  <a:cubicBezTo>
                    <a:pt x="782119" y="489811"/>
                    <a:pt x="792307" y="489811"/>
                    <a:pt x="803320" y="489811"/>
                  </a:cubicBezTo>
                  <a:cubicBezTo>
                    <a:pt x="795164" y="471495"/>
                    <a:pt x="787449" y="454181"/>
                    <a:pt x="779734" y="436867"/>
                  </a:cubicBezTo>
                  <a:cubicBezTo>
                    <a:pt x="780323" y="436543"/>
                    <a:pt x="780912" y="436189"/>
                    <a:pt x="781501" y="435865"/>
                  </a:cubicBezTo>
                  <a:cubicBezTo>
                    <a:pt x="799492" y="451619"/>
                    <a:pt x="817513" y="467373"/>
                    <a:pt x="836506" y="483980"/>
                  </a:cubicBezTo>
                  <a:cubicBezTo>
                    <a:pt x="837654" y="471112"/>
                    <a:pt x="838567" y="460659"/>
                    <a:pt x="839510" y="450206"/>
                  </a:cubicBezTo>
                  <a:cubicBezTo>
                    <a:pt x="840246" y="450117"/>
                    <a:pt x="840982" y="450029"/>
                    <a:pt x="841718" y="449941"/>
                  </a:cubicBezTo>
                  <a:cubicBezTo>
                    <a:pt x="849875" y="463810"/>
                    <a:pt x="858031" y="477679"/>
                    <a:pt x="866953" y="492873"/>
                  </a:cubicBezTo>
                  <a:cubicBezTo>
                    <a:pt x="872165" y="479063"/>
                    <a:pt x="876523" y="467549"/>
                    <a:pt x="882000" y="453032"/>
                  </a:cubicBezTo>
                  <a:cubicBezTo>
                    <a:pt x="886388" y="469522"/>
                    <a:pt x="889892" y="482655"/>
                    <a:pt x="893985" y="498056"/>
                  </a:cubicBezTo>
                  <a:cubicBezTo>
                    <a:pt x="895899" y="489840"/>
                    <a:pt x="897224" y="484216"/>
                    <a:pt x="899197" y="475824"/>
                  </a:cubicBezTo>
                  <a:cubicBezTo>
                    <a:pt x="906558" y="484923"/>
                    <a:pt x="912242" y="491931"/>
                    <a:pt x="916040" y="496613"/>
                  </a:cubicBezTo>
                  <a:cubicBezTo>
                    <a:pt x="916040" y="481154"/>
                    <a:pt x="915009" y="463721"/>
                    <a:pt x="916335" y="446495"/>
                  </a:cubicBezTo>
                  <a:cubicBezTo>
                    <a:pt x="917748" y="427856"/>
                    <a:pt x="922283" y="410012"/>
                    <a:pt x="945663" y="405978"/>
                  </a:cubicBezTo>
                  <a:cubicBezTo>
                    <a:pt x="944279" y="403946"/>
                    <a:pt x="943572" y="402621"/>
                    <a:pt x="942630" y="401561"/>
                  </a:cubicBezTo>
                  <a:cubicBezTo>
                    <a:pt x="940657" y="399323"/>
                    <a:pt x="938684" y="397026"/>
                    <a:pt x="936505" y="395024"/>
                  </a:cubicBezTo>
                  <a:cubicBezTo>
                    <a:pt x="888272" y="350648"/>
                    <a:pt x="834828" y="314017"/>
                    <a:pt x="774964" y="287133"/>
                  </a:cubicBezTo>
                  <a:cubicBezTo>
                    <a:pt x="753380" y="277445"/>
                    <a:pt x="730912" y="270437"/>
                    <a:pt x="706914" y="270231"/>
                  </a:cubicBezTo>
                  <a:cubicBezTo>
                    <a:pt x="699847" y="270172"/>
                    <a:pt x="693457" y="270143"/>
                    <a:pt x="690630" y="279683"/>
                  </a:cubicBezTo>
                  <a:cubicBezTo>
                    <a:pt x="661743" y="376561"/>
                    <a:pt x="659417" y="472437"/>
                    <a:pt x="700141" y="566930"/>
                  </a:cubicBezTo>
                  <a:cubicBezTo>
                    <a:pt x="716219" y="604445"/>
                    <a:pt x="736890" y="639338"/>
                    <a:pt x="762655" y="673025"/>
                  </a:cubicBezTo>
                  <a:close/>
                  <a:moveTo>
                    <a:pt x="1829459" y="327297"/>
                  </a:moveTo>
                  <a:cubicBezTo>
                    <a:pt x="1824365" y="339459"/>
                    <a:pt x="1818241" y="351679"/>
                    <a:pt x="1814295" y="364547"/>
                  </a:cubicBezTo>
                  <a:cubicBezTo>
                    <a:pt x="1812381" y="370789"/>
                    <a:pt x="1812027" y="380036"/>
                    <a:pt x="1815355" y="384953"/>
                  </a:cubicBezTo>
                  <a:cubicBezTo>
                    <a:pt x="1827958" y="403445"/>
                    <a:pt x="1841856" y="421142"/>
                    <a:pt x="1856256" y="438309"/>
                  </a:cubicBezTo>
                  <a:cubicBezTo>
                    <a:pt x="1864618" y="448292"/>
                    <a:pt x="1869065" y="447349"/>
                    <a:pt x="1875719" y="436160"/>
                  </a:cubicBezTo>
                  <a:cubicBezTo>
                    <a:pt x="1887145" y="417020"/>
                    <a:pt x="1890119" y="395465"/>
                    <a:pt x="1892180" y="373852"/>
                  </a:cubicBezTo>
                  <a:cubicBezTo>
                    <a:pt x="1896715" y="326208"/>
                    <a:pt x="1892533" y="278917"/>
                    <a:pt x="1884730" y="231951"/>
                  </a:cubicBezTo>
                  <a:cubicBezTo>
                    <a:pt x="1877869" y="190579"/>
                    <a:pt x="1868800" y="149561"/>
                    <a:pt x="1848982" y="112193"/>
                  </a:cubicBezTo>
                  <a:cubicBezTo>
                    <a:pt x="1841768" y="98619"/>
                    <a:pt x="1831197" y="86516"/>
                    <a:pt x="1820655" y="75150"/>
                  </a:cubicBezTo>
                  <a:cubicBezTo>
                    <a:pt x="1812027" y="65875"/>
                    <a:pt x="1800367" y="64903"/>
                    <a:pt x="1788618" y="70704"/>
                  </a:cubicBezTo>
                  <a:cubicBezTo>
                    <a:pt x="1778901" y="75504"/>
                    <a:pt x="1769448" y="81128"/>
                    <a:pt x="1759260" y="84514"/>
                  </a:cubicBezTo>
                  <a:cubicBezTo>
                    <a:pt x="1733171" y="93201"/>
                    <a:pt x="1711646" y="108483"/>
                    <a:pt x="1695215" y="129920"/>
                  </a:cubicBezTo>
                  <a:cubicBezTo>
                    <a:pt x="1673837" y="157776"/>
                    <a:pt x="1654432" y="187134"/>
                    <a:pt x="1633495" y="215314"/>
                  </a:cubicBezTo>
                  <a:cubicBezTo>
                    <a:pt x="1622718" y="229801"/>
                    <a:pt x="1619832" y="245614"/>
                    <a:pt x="1621275" y="262899"/>
                  </a:cubicBezTo>
                  <a:cubicBezTo>
                    <a:pt x="1621687" y="267757"/>
                    <a:pt x="1622748" y="272675"/>
                    <a:pt x="1622218" y="277416"/>
                  </a:cubicBezTo>
                  <a:cubicBezTo>
                    <a:pt x="1621275" y="286161"/>
                    <a:pt x="1625987" y="290195"/>
                    <a:pt x="1633024" y="293376"/>
                  </a:cubicBezTo>
                  <a:cubicBezTo>
                    <a:pt x="1656110" y="303799"/>
                    <a:pt x="1679755" y="302092"/>
                    <a:pt x="1703283" y="296114"/>
                  </a:cubicBezTo>
                  <a:cubicBezTo>
                    <a:pt x="1707670" y="294995"/>
                    <a:pt x="1712529" y="290401"/>
                    <a:pt x="1714502" y="286161"/>
                  </a:cubicBezTo>
                  <a:cubicBezTo>
                    <a:pt x="1719890" y="274589"/>
                    <a:pt x="1723866" y="262339"/>
                    <a:pt x="1729490" y="247469"/>
                  </a:cubicBezTo>
                  <a:cubicBezTo>
                    <a:pt x="1732994" y="263193"/>
                    <a:pt x="1735762" y="275590"/>
                    <a:pt x="1739237" y="291108"/>
                  </a:cubicBezTo>
                  <a:cubicBezTo>
                    <a:pt x="1747187" y="271379"/>
                    <a:pt x="1753812" y="254948"/>
                    <a:pt x="1760438" y="238517"/>
                  </a:cubicBezTo>
                  <a:cubicBezTo>
                    <a:pt x="1761115" y="238576"/>
                    <a:pt x="1761763" y="238635"/>
                    <a:pt x="1762440" y="238665"/>
                  </a:cubicBezTo>
                  <a:cubicBezTo>
                    <a:pt x="1764590" y="252504"/>
                    <a:pt x="1766710" y="266344"/>
                    <a:pt x="1768859" y="280184"/>
                  </a:cubicBezTo>
                  <a:cubicBezTo>
                    <a:pt x="1769448" y="280154"/>
                    <a:pt x="1770067" y="280154"/>
                    <a:pt x="1770656" y="280125"/>
                  </a:cubicBezTo>
                  <a:cubicBezTo>
                    <a:pt x="1778223" y="258070"/>
                    <a:pt x="1785791" y="235985"/>
                    <a:pt x="1793359" y="213930"/>
                  </a:cubicBezTo>
                  <a:cubicBezTo>
                    <a:pt x="1794006" y="214077"/>
                    <a:pt x="1794625" y="214224"/>
                    <a:pt x="1795273" y="214401"/>
                  </a:cubicBezTo>
                  <a:cubicBezTo>
                    <a:pt x="1791945" y="245319"/>
                    <a:pt x="1788647" y="276208"/>
                    <a:pt x="1785025" y="309895"/>
                  </a:cubicBezTo>
                  <a:cubicBezTo>
                    <a:pt x="1799159" y="298087"/>
                    <a:pt x="1811262" y="287957"/>
                    <a:pt x="1823364" y="277857"/>
                  </a:cubicBezTo>
                  <a:cubicBezTo>
                    <a:pt x="1823983" y="278535"/>
                    <a:pt x="1824601" y="279241"/>
                    <a:pt x="1825249" y="279919"/>
                  </a:cubicBezTo>
                  <a:cubicBezTo>
                    <a:pt x="1814383" y="298322"/>
                    <a:pt x="1803517" y="316726"/>
                    <a:pt x="1791504" y="337074"/>
                  </a:cubicBezTo>
                  <a:cubicBezTo>
                    <a:pt x="1806462" y="333246"/>
                    <a:pt x="1818859" y="330036"/>
                    <a:pt x="1829459" y="327297"/>
                  </a:cubicBezTo>
                  <a:close/>
                  <a:moveTo>
                    <a:pt x="1218305" y="1621396"/>
                  </a:moveTo>
                  <a:cubicBezTo>
                    <a:pt x="1227963" y="1628846"/>
                    <a:pt x="1236768" y="1637238"/>
                    <a:pt x="1247044" y="1643098"/>
                  </a:cubicBezTo>
                  <a:cubicBezTo>
                    <a:pt x="1259529" y="1650195"/>
                    <a:pt x="1272721" y="1657232"/>
                    <a:pt x="1286532" y="1660530"/>
                  </a:cubicBezTo>
                  <a:cubicBezTo>
                    <a:pt x="1308469" y="1665801"/>
                    <a:pt x="1331142" y="1667951"/>
                    <a:pt x="1353522" y="1671425"/>
                  </a:cubicBezTo>
                  <a:cubicBezTo>
                    <a:pt x="1369452" y="1673899"/>
                    <a:pt x="1383468" y="1680406"/>
                    <a:pt x="1395512" y="1691125"/>
                  </a:cubicBezTo>
                  <a:cubicBezTo>
                    <a:pt x="1402697" y="1697515"/>
                    <a:pt x="1410294" y="1696131"/>
                    <a:pt x="1416949" y="1691036"/>
                  </a:cubicBezTo>
                  <a:cubicBezTo>
                    <a:pt x="1419805" y="1688858"/>
                    <a:pt x="1422926" y="1683380"/>
                    <a:pt x="1422102" y="1680554"/>
                  </a:cubicBezTo>
                  <a:cubicBezTo>
                    <a:pt x="1415476" y="1658381"/>
                    <a:pt x="1408704" y="1636208"/>
                    <a:pt x="1393097" y="1618069"/>
                  </a:cubicBezTo>
                  <a:cubicBezTo>
                    <a:pt x="1377785" y="1600283"/>
                    <a:pt x="1362797" y="1582204"/>
                    <a:pt x="1347809" y="1564124"/>
                  </a:cubicBezTo>
                  <a:cubicBezTo>
                    <a:pt x="1341537" y="1556527"/>
                    <a:pt x="1333940" y="1552640"/>
                    <a:pt x="1324017" y="1551108"/>
                  </a:cubicBezTo>
                  <a:cubicBezTo>
                    <a:pt x="1310883" y="1549077"/>
                    <a:pt x="1298074" y="1545101"/>
                    <a:pt x="1285148" y="1541803"/>
                  </a:cubicBezTo>
                  <a:cubicBezTo>
                    <a:pt x="1277963" y="1539978"/>
                    <a:pt x="1270601" y="1535590"/>
                    <a:pt x="1263711" y="1536268"/>
                  </a:cubicBezTo>
                  <a:cubicBezTo>
                    <a:pt x="1245395" y="1538123"/>
                    <a:pt x="1234883" y="1530967"/>
                    <a:pt x="1227934" y="1514183"/>
                  </a:cubicBezTo>
                  <a:cubicBezTo>
                    <a:pt x="1223635" y="1503818"/>
                    <a:pt x="1216361" y="1503170"/>
                    <a:pt x="1207351" y="1510944"/>
                  </a:cubicBezTo>
                  <a:cubicBezTo>
                    <a:pt x="1200814" y="1516568"/>
                    <a:pt x="1196897" y="1515184"/>
                    <a:pt x="1191656" y="1509324"/>
                  </a:cubicBezTo>
                  <a:cubicBezTo>
                    <a:pt x="1178170" y="1494248"/>
                    <a:pt x="1177964" y="1494454"/>
                    <a:pt x="1160708" y="1503847"/>
                  </a:cubicBezTo>
                  <a:cubicBezTo>
                    <a:pt x="1157116" y="1498812"/>
                    <a:pt x="1154201" y="1492835"/>
                    <a:pt x="1149607" y="1488771"/>
                  </a:cubicBezTo>
                  <a:cubicBezTo>
                    <a:pt x="1144130" y="1483912"/>
                    <a:pt x="1137475" y="1478553"/>
                    <a:pt x="1130791" y="1477758"/>
                  </a:cubicBezTo>
                  <a:cubicBezTo>
                    <a:pt x="1127846" y="1477405"/>
                    <a:pt x="1123635" y="1487740"/>
                    <a:pt x="1118512" y="1495485"/>
                  </a:cubicBezTo>
                  <a:cubicBezTo>
                    <a:pt x="1111239" y="1488241"/>
                    <a:pt x="1101728" y="1480938"/>
                    <a:pt x="1094984" y="1471633"/>
                  </a:cubicBezTo>
                  <a:cubicBezTo>
                    <a:pt x="1079201" y="1449902"/>
                    <a:pt x="1057558" y="1436534"/>
                    <a:pt x="1034001" y="1425638"/>
                  </a:cubicBezTo>
                  <a:cubicBezTo>
                    <a:pt x="1030144" y="1423842"/>
                    <a:pt x="1024903" y="1425020"/>
                    <a:pt x="1020309" y="1424814"/>
                  </a:cubicBezTo>
                  <a:cubicBezTo>
                    <a:pt x="1020810" y="1429290"/>
                    <a:pt x="1019897" y="1434649"/>
                    <a:pt x="1022017" y="1438094"/>
                  </a:cubicBezTo>
                  <a:cubicBezTo>
                    <a:pt x="1037741" y="1463447"/>
                    <a:pt x="1052788" y="1489419"/>
                    <a:pt x="1070515" y="1513329"/>
                  </a:cubicBezTo>
                  <a:cubicBezTo>
                    <a:pt x="1102228" y="1556144"/>
                    <a:pt x="1137593" y="1595719"/>
                    <a:pt x="1183735" y="1623988"/>
                  </a:cubicBezTo>
                  <a:cubicBezTo>
                    <a:pt x="1201226" y="1634706"/>
                    <a:pt x="1201727" y="1634559"/>
                    <a:pt x="1218305" y="1621396"/>
                  </a:cubicBezTo>
                  <a:close/>
                  <a:moveTo>
                    <a:pt x="1099814" y="654061"/>
                  </a:moveTo>
                  <a:cubicBezTo>
                    <a:pt x="1096898" y="672671"/>
                    <a:pt x="1093865" y="690604"/>
                    <a:pt x="1091480" y="708625"/>
                  </a:cubicBezTo>
                  <a:cubicBezTo>
                    <a:pt x="1090980" y="712394"/>
                    <a:pt x="1092040" y="717076"/>
                    <a:pt x="1093983" y="720374"/>
                  </a:cubicBezTo>
                  <a:cubicBezTo>
                    <a:pt x="1124077" y="771227"/>
                    <a:pt x="1171338" y="791781"/>
                    <a:pt x="1227875" y="793901"/>
                  </a:cubicBezTo>
                  <a:cubicBezTo>
                    <a:pt x="1250725" y="794755"/>
                    <a:pt x="1260766" y="785008"/>
                    <a:pt x="1266214" y="762600"/>
                  </a:cubicBezTo>
                  <a:cubicBezTo>
                    <a:pt x="1272603" y="736363"/>
                    <a:pt x="1272044" y="710097"/>
                    <a:pt x="1266273" y="683831"/>
                  </a:cubicBezTo>
                  <a:cubicBezTo>
                    <a:pt x="1260531" y="657742"/>
                    <a:pt x="1218481" y="625116"/>
                    <a:pt x="1191951" y="628885"/>
                  </a:cubicBezTo>
                  <a:cubicBezTo>
                    <a:pt x="1180172" y="630563"/>
                    <a:pt x="1170337" y="630239"/>
                    <a:pt x="1159442" y="623349"/>
                  </a:cubicBezTo>
                  <a:cubicBezTo>
                    <a:pt x="1154348" y="642371"/>
                    <a:pt x="1142864" y="628767"/>
                    <a:pt x="1134000" y="629621"/>
                  </a:cubicBezTo>
                  <a:cubicBezTo>
                    <a:pt x="1131468" y="635392"/>
                    <a:pt x="1131468" y="635392"/>
                    <a:pt x="1115391" y="638602"/>
                  </a:cubicBezTo>
                  <a:cubicBezTo>
                    <a:pt x="1114419" y="644020"/>
                    <a:pt x="1113447" y="649497"/>
                    <a:pt x="1112387" y="655327"/>
                  </a:cubicBezTo>
                  <a:cubicBezTo>
                    <a:pt x="1108854" y="654974"/>
                    <a:pt x="1105585" y="654650"/>
                    <a:pt x="1099814" y="654061"/>
                  </a:cubicBezTo>
                  <a:close/>
                  <a:moveTo>
                    <a:pt x="1542890" y="551383"/>
                  </a:moveTo>
                  <a:cubicBezTo>
                    <a:pt x="1536794" y="559598"/>
                    <a:pt x="1531759" y="566371"/>
                    <a:pt x="1526753" y="573143"/>
                  </a:cubicBezTo>
                  <a:cubicBezTo>
                    <a:pt x="1522513" y="570964"/>
                    <a:pt x="1519333" y="569315"/>
                    <a:pt x="1515475" y="567313"/>
                  </a:cubicBezTo>
                  <a:cubicBezTo>
                    <a:pt x="1498014" y="594256"/>
                    <a:pt x="1484439" y="622230"/>
                    <a:pt x="1476813" y="652942"/>
                  </a:cubicBezTo>
                  <a:cubicBezTo>
                    <a:pt x="1471748" y="673319"/>
                    <a:pt x="1472131" y="693519"/>
                    <a:pt x="1477873" y="713749"/>
                  </a:cubicBezTo>
                  <a:cubicBezTo>
                    <a:pt x="1483880" y="734979"/>
                    <a:pt x="1500399" y="746228"/>
                    <a:pt x="1518449" y="754914"/>
                  </a:cubicBezTo>
                  <a:cubicBezTo>
                    <a:pt x="1530110" y="760539"/>
                    <a:pt x="1542477" y="756269"/>
                    <a:pt x="1551606" y="747582"/>
                  </a:cubicBezTo>
                  <a:cubicBezTo>
                    <a:pt x="1559880" y="739691"/>
                    <a:pt x="1567978" y="730886"/>
                    <a:pt x="1573514" y="720992"/>
                  </a:cubicBezTo>
                  <a:cubicBezTo>
                    <a:pt x="1584762" y="700851"/>
                    <a:pt x="1593743" y="679444"/>
                    <a:pt x="1604638" y="659067"/>
                  </a:cubicBezTo>
                  <a:cubicBezTo>
                    <a:pt x="1614444" y="640752"/>
                    <a:pt x="1612559" y="622407"/>
                    <a:pt x="1607171" y="603767"/>
                  </a:cubicBezTo>
                  <a:cubicBezTo>
                    <a:pt x="1605198" y="596995"/>
                    <a:pt x="1602194" y="590517"/>
                    <a:pt x="1599426" y="583979"/>
                  </a:cubicBezTo>
                  <a:cubicBezTo>
                    <a:pt x="1591594" y="565311"/>
                    <a:pt x="1591535" y="565340"/>
                    <a:pt x="1572041" y="566047"/>
                  </a:cubicBezTo>
                  <a:cubicBezTo>
                    <a:pt x="1569921" y="561394"/>
                    <a:pt x="1567713" y="556565"/>
                    <a:pt x="1565328" y="551265"/>
                  </a:cubicBezTo>
                  <a:cubicBezTo>
                    <a:pt x="1559114" y="555093"/>
                    <a:pt x="1553785" y="558361"/>
                    <a:pt x="1547984" y="561954"/>
                  </a:cubicBezTo>
                  <a:cubicBezTo>
                    <a:pt x="1546217" y="558391"/>
                    <a:pt x="1544833" y="555446"/>
                    <a:pt x="1542890" y="551383"/>
                  </a:cubicBezTo>
                  <a:close/>
                  <a:moveTo>
                    <a:pt x="1841385" y="1389302"/>
                  </a:moveTo>
                  <a:cubicBezTo>
                    <a:pt x="1837616" y="1382794"/>
                    <a:pt x="1835260" y="1372783"/>
                    <a:pt x="1829754" y="1370545"/>
                  </a:cubicBezTo>
                  <a:cubicBezTo>
                    <a:pt x="1820331" y="1366717"/>
                    <a:pt x="1815708" y="1376993"/>
                    <a:pt x="1812263" y="1384119"/>
                  </a:cubicBezTo>
                  <a:cubicBezTo>
                    <a:pt x="1803753" y="1401552"/>
                    <a:pt x="1796303" y="1419484"/>
                    <a:pt x="1788088" y="1437064"/>
                  </a:cubicBezTo>
                  <a:cubicBezTo>
                    <a:pt x="1785585" y="1442393"/>
                    <a:pt x="1782257" y="1447399"/>
                    <a:pt x="1778724" y="1452140"/>
                  </a:cubicBezTo>
                  <a:cubicBezTo>
                    <a:pt x="1771804" y="1461386"/>
                    <a:pt x="1764177" y="1470102"/>
                    <a:pt x="1757375" y="1479436"/>
                  </a:cubicBezTo>
                  <a:cubicBezTo>
                    <a:pt x="1747275" y="1493335"/>
                    <a:pt x="1737941" y="1507793"/>
                    <a:pt x="1727605" y="1521486"/>
                  </a:cubicBezTo>
                  <a:cubicBezTo>
                    <a:pt x="1724720" y="1525314"/>
                    <a:pt x="1719714" y="1528906"/>
                    <a:pt x="1715120" y="1529878"/>
                  </a:cubicBezTo>
                  <a:cubicBezTo>
                    <a:pt x="1699072" y="1533264"/>
                    <a:pt x="1686793" y="1541951"/>
                    <a:pt x="1678813" y="1555643"/>
                  </a:cubicBezTo>
                  <a:cubicBezTo>
                    <a:pt x="1659231" y="1589241"/>
                    <a:pt x="1641888" y="1623958"/>
                    <a:pt x="1631935" y="1661855"/>
                  </a:cubicBezTo>
                  <a:cubicBezTo>
                    <a:pt x="1630816" y="1666154"/>
                    <a:pt x="1629108" y="1671013"/>
                    <a:pt x="1630109" y="1674988"/>
                  </a:cubicBezTo>
                  <a:cubicBezTo>
                    <a:pt x="1631257" y="1679552"/>
                    <a:pt x="1634261" y="1685177"/>
                    <a:pt x="1638060" y="1687032"/>
                  </a:cubicBezTo>
                  <a:cubicBezTo>
                    <a:pt x="1641063" y="1688504"/>
                    <a:pt x="1648366" y="1686354"/>
                    <a:pt x="1650515" y="1683410"/>
                  </a:cubicBezTo>
                  <a:cubicBezTo>
                    <a:pt x="1657906" y="1673398"/>
                    <a:pt x="1667241" y="1667951"/>
                    <a:pt x="1679284" y="1666125"/>
                  </a:cubicBezTo>
                  <a:cubicBezTo>
                    <a:pt x="1681699" y="1665772"/>
                    <a:pt x="1684320" y="1664270"/>
                    <a:pt x="1686057" y="1662503"/>
                  </a:cubicBezTo>
                  <a:cubicBezTo>
                    <a:pt x="1724808" y="1623163"/>
                    <a:pt x="1766622" y="1586267"/>
                    <a:pt x="1789913" y="1534412"/>
                  </a:cubicBezTo>
                  <a:cubicBezTo>
                    <a:pt x="1798482" y="1515361"/>
                    <a:pt x="1807640" y="1496515"/>
                    <a:pt x="1815237" y="1477081"/>
                  </a:cubicBezTo>
                  <a:cubicBezTo>
                    <a:pt x="1826103" y="1449313"/>
                    <a:pt x="1836203" y="1421163"/>
                    <a:pt x="1841385" y="1389302"/>
                  </a:cubicBezTo>
                  <a:close/>
                  <a:moveTo>
                    <a:pt x="1086710" y="830885"/>
                  </a:moveTo>
                  <a:cubicBezTo>
                    <a:pt x="1081999" y="835891"/>
                    <a:pt x="1078995" y="838924"/>
                    <a:pt x="1076168" y="842134"/>
                  </a:cubicBezTo>
                  <a:cubicBezTo>
                    <a:pt x="1067334" y="852234"/>
                    <a:pt x="1059090" y="862923"/>
                    <a:pt x="1049637" y="872404"/>
                  </a:cubicBezTo>
                  <a:cubicBezTo>
                    <a:pt x="1043189" y="878883"/>
                    <a:pt x="1044926" y="883447"/>
                    <a:pt x="1051699" y="885861"/>
                  </a:cubicBezTo>
                  <a:cubicBezTo>
                    <a:pt x="1059914" y="888806"/>
                    <a:pt x="1064007" y="893723"/>
                    <a:pt x="1066333" y="901909"/>
                  </a:cubicBezTo>
                  <a:cubicBezTo>
                    <a:pt x="1067688" y="906680"/>
                    <a:pt x="1071192" y="911214"/>
                    <a:pt x="1074667" y="914983"/>
                  </a:cubicBezTo>
                  <a:cubicBezTo>
                    <a:pt x="1093041" y="934742"/>
                    <a:pt x="1116274" y="944842"/>
                    <a:pt x="1142746" y="947463"/>
                  </a:cubicBezTo>
                  <a:cubicBezTo>
                    <a:pt x="1149047" y="948081"/>
                    <a:pt x="1155555" y="946255"/>
                    <a:pt x="1162004" y="945549"/>
                  </a:cubicBezTo>
                  <a:cubicBezTo>
                    <a:pt x="1101286" y="940543"/>
                    <a:pt x="1060208" y="908829"/>
                    <a:pt x="1086710" y="830885"/>
                  </a:cubicBezTo>
                  <a:close/>
                  <a:moveTo>
                    <a:pt x="1756610" y="729679"/>
                  </a:moveTo>
                  <a:cubicBezTo>
                    <a:pt x="1755726" y="728972"/>
                    <a:pt x="1754814" y="728266"/>
                    <a:pt x="1753930" y="727529"/>
                  </a:cubicBezTo>
                  <a:cubicBezTo>
                    <a:pt x="1736557" y="740545"/>
                    <a:pt x="1720833" y="726764"/>
                    <a:pt x="1701722" y="724703"/>
                  </a:cubicBezTo>
                  <a:cubicBezTo>
                    <a:pt x="1725250" y="743165"/>
                    <a:pt x="1739884" y="764043"/>
                    <a:pt x="1731846" y="791957"/>
                  </a:cubicBezTo>
                  <a:cubicBezTo>
                    <a:pt x="1721539" y="827793"/>
                    <a:pt x="1690915" y="836627"/>
                    <a:pt x="1656081" y="840838"/>
                  </a:cubicBezTo>
                  <a:cubicBezTo>
                    <a:pt x="1702900" y="846933"/>
                    <a:pt x="1741062" y="816987"/>
                    <a:pt x="1748659" y="770462"/>
                  </a:cubicBezTo>
                  <a:cubicBezTo>
                    <a:pt x="1749867" y="763159"/>
                    <a:pt x="1751427" y="755915"/>
                    <a:pt x="1752870" y="748642"/>
                  </a:cubicBezTo>
                  <a:cubicBezTo>
                    <a:pt x="1754077" y="742311"/>
                    <a:pt x="1755344" y="736010"/>
                    <a:pt x="1756610" y="729679"/>
                  </a:cubicBezTo>
                  <a:close/>
                  <a:moveTo>
                    <a:pt x="1159795" y="799525"/>
                  </a:moveTo>
                  <a:cubicBezTo>
                    <a:pt x="1159648" y="800232"/>
                    <a:pt x="1159530" y="800939"/>
                    <a:pt x="1159383" y="801616"/>
                  </a:cubicBezTo>
                  <a:cubicBezTo>
                    <a:pt x="1172840" y="807682"/>
                    <a:pt x="1186797" y="812864"/>
                    <a:pt x="1199665" y="819961"/>
                  </a:cubicBezTo>
                  <a:cubicBezTo>
                    <a:pt x="1221956" y="832240"/>
                    <a:pt x="1226255" y="841398"/>
                    <a:pt x="1221397" y="866780"/>
                  </a:cubicBezTo>
                  <a:cubicBezTo>
                    <a:pt x="1218128" y="883771"/>
                    <a:pt x="1212857" y="900378"/>
                    <a:pt x="1208470" y="917163"/>
                  </a:cubicBezTo>
                  <a:cubicBezTo>
                    <a:pt x="1209383" y="917575"/>
                    <a:pt x="1210295" y="917987"/>
                    <a:pt x="1211208" y="918399"/>
                  </a:cubicBezTo>
                  <a:cubicBezTo>
                    <a:pt x="1216685" y="905325"/>
                    <a:pt x="1223517" y="892634"/>
                    <a:pt x="1227286" y="879089"/>
                  </a:cubicBezTo>
                  <a:cubicBezTo>
                    <a:pt x="1231408" y="864218"/>
                    <a:pt x="1233263" y="848877"/>
                    <a:pt x="1252227" y="839307"/>
                  </a:cubicBezTo>
                  <a:cubicBezTo>
                    <a:pt x="1242833" y="831445"/>
                    <a:pt x="1236179" y="823730"/>
                    <a:pt x="1227816" y="819460"/>
                  </a:cubicBezTo>
                  <a:cubicBezTo>
                    <a:pt x="1216980" y="813924"/>
                    <a:pt x="1204877" y="810685"/>
                    <a:pt x="1193099" y="807270"/>
                  </a:cubicBezTo>
                  <a:cubicBezTo>
                    <a:pt x="1182145" y="804148"/>
                    <a:pt x="1170897" y="802087"/>
                    <a:pt x="1159795" y="799525"/>
                  </a:cubicBezTo>
                  <a:close/>
                  <a:moveTo>
                    <a:pt x="1580846" y="1197725"/>
                  </a:moveTo>
                  <a:cubicBezTo>
                    <a:pt x="1593832" y="1189893"/>
                    <a:pt x="1615887" y="1128439"/>
                    <a:pt x="1612677" y="1111713"/>
                  </a:cubicBezTo>
                  <a:cubicBezTo>
                    <a:pt x="1602430" y="1112420"/>
                    <a:pt x="1594774" y="1117632"/>
                    <a:pt x="1590710" y="1126642"/>
                  </a:cubicBezTo>
                  <a:cubicBezTo>
                    <a:pt x="1580669" y="1148963"/>
                    <a:pt x="1573896" y="1171931"/>
                    <a:pt x="1580846" y="1197725"/>
                  </a:cubicBezTo>
                  <a:close/>
                  <a:moveTo>
                    <a:pt x="1656522" y="712924"/>
                  </a:moveTo>
                  <a:cubicBezTo>
                    <a:pt x="1635792" y="704296"/>
                    <a:pt x="1608496" y="709214"/>
                    <a:pt x="1595804" y="725998"/>
                  </a:cubicBezTo>
                  <a:cubicBezTo>
                    <a:pt x="1581081" y="745492"/>
                    <a:pt x="1568891" y="766899"/>
                    <a:pt x="1556935" y="785420"/>
                  </a:cubicBezTo>
                  <a:cubicBezTo>
                    <a:pt x="1568066" y="798377"/>
                    <a:pt x="1577312" y="809184"/>
                    <a:pt x="1586558" y="819961"/>
                  </a:cubicBezTo>
                  <a:cubicBezTo>
                    <a:pt x="1561500" y="770197"/>
                    <a:pt x="1594185" y="718666"/>
                    <a:pt x="1656522" y="712924"/>
                  </a:cubicBezTo>
                  <a:close/>
                  <a:moveTo>
                    <a:pt x="1647630" y="792281"/>
                  </a:moveTo>
                  <a:cubicBezTo>
                    <a:pt x="1656670" y="792870"/>
                    <a:pt x="1667182" y="783212"/>
                    <a:pt x="1667388" y="774143"/>
                  </a:cubicBezTo>
                  <a:cubicBezTo>
                    <a:pt x="1667565" y="766192"/>
                    <a:pt x="1652253" y="752912"/>
                    <a:pt x="1642064" y="752146"/>
                  </a:cubicBezTo>
                  <a:cubicBezTo>
                    <a:pt x="1631316" y="751351"/>
                    <a:pt x="1622571" y="759567"/>
                    <a:pt x="1621658" y="771316"/>
                  </a:cubicBezTo>
                  <a:cubicBezTo>
                    <a:pt x="1620716" y="783742"/>
                    <a:pt x="1629903" y="791162"/>
                    <a:pt x="1647630" y="792281"/>
                  </a:cubicBezTo>
                  <a:close/>
                  <a:moveTo>
                    <a:pt x="1132999" y="867546"/>
                  </a:moveTo>
                  <a:cubicBezTo>
                    <a:pt x="1133088" y="880031"/>
                    <a:pt x="1143247" y="894990"/>
                    <a:pt x="1151639" y="894960"/>
                  </a:cubicBezTo>
                  <a:cubicBezTo>
                    <a:pt x="1160590" y="894931"/>
                    <a:pt x="1173282" y="881974"/>
                    <a:pt x="1173488" y="872669"/>
                  </a:cubicBezTo>
                  <a:cubicBezTo>
                    <a:pt x="1173723" y="860891"/>
                    <a:pt x="1164301" y="848494"/>
                    <a:pt x="1154907" y="848317"/>
                  </a:cubicBezTo>
                  <a:cubicBezTo>
                    <a:pt x="1143865" y="848111"/>
                    <a:pt x="1132940" y="857681"/>
                    <a:pt x="1132999" y="867546"/>
                  </a:cubicBezTo>
                  <a:close/>
                  <a:moveTo>
                    <a:pt x="1440388" y="1156589"/>
                  </a:moveTo>
                  <a:cubicBezTo>
                    <a:pt x="1445070" y="1161035"/>
                    <a:pt x="1449575" y="1165629"/>
                    <a:pt x="1454463" y="1169869"/>
                  </a:cubicBezTo>
                  <a:cubicBezTo>
                    <a:pt x="1467095" y="1180823"/>
                    <a:pt x="1479669" y="1191807"/>
                    <a:pt x="1492625" y="1202348"/>
                  </a:cubicBezTo>
                  <a:cubicBezTo>
                    <a:pt x="1499250" y="1207737"/>
                    <a:pt x="1506465" y="1212448"/>
                    <a:pt x="1513797" y="1216836"/>
                  </a:cubicBezTo>
                  <a:cubicBezTo>
                    <a:pt x="1515534" y="1217867"/>
                    <a:pt x="1518832" y="1216306"/>
                    <a:pt x="1521423" y="1215953"/>
                  </a:cubicBezTo>
                  <a:cubicBezTo>
                    <a:pt x="1520481" y="1213803"/>
                    <a:pt x="1519981" y="1211300"/>
                    <a:pt x="1518538" y="1209533"/>
                  </a:cubicBezTo>
                  <a:cubicBezTo>
                    <a:pt x="1511530" y="1200935"/>
                    <a:pt x="1503991" y="1192749"/>
                    <a:pt x="1497130" y="1184033"/>
                  </a:cubicBezTo>
                  <a:cubicBezTo>
                    <a:pt x="1482967" y="1166100"/>
                    <a:pt x="1465064" y="1155676"/>
                    <a:pt x="1440388" y="1156589"/>
                  </a:cubicBezTo>
                  <a:close/>
                  <a:moveTo>
                    <a:pt x="1506170" y="1054293"/>
                  </a:moveTo>
                  <a:cubicBezTo>
                    <a:pt x="1500782" y="1060124"/>
                    <a:pt x="1495069" y="1066278"/>
                    <a:pt x="1488326" y="1073580"/>
                  </a:cubicBezTo>
                  <a:cubicBezTo>
                    <a:pt x="1498838" y="1070400"/>
                    <a:pt x="1508114" y="1067603"/>
                    <a:pt x="1516182" y="1065188"/>
                  </a:cubicBezTo>
                  <a:cubicBezTo>
                    <a:pt x="1512590" y="1061301"/>
                    <a:pt x="1509351" y="1057768"/>
                    <a:pt x="1506170" y="1054293"/>
                  </a:cubicBezTo>
                  <a:close/>
                </a:path>
              </a:pathLst>
            </a:custGeom>
            <a:solidFill>
              <a:schemeClr val="accent2"/>
            </a:solidFill>
            <a:ln w="29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A2E9CD43-35A7-47FD-B2C6-419B4A64ED9A}"/>
                </a:ext>
              </a:extLst>
            </p:cNvPr>
            <p:cNvSpPr/>
            <p:nvPr/>
          </p:nvSpPr>
          <p:spPr>
            <a:xfrm>
              <a:off x="4798020" y="5153784"/>
              <a:ext cx="5857955" cy="170421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8E48A41-44E7-4828-B0CB-6AD550A3065C}"/>
              </a:ext>
            </a:extLst>
          </p:cNvPr>
          <p:cNvSpPr/>
          <p:nvPr/>
        </p:nvSpPr>
        <p:spPr>
          <a:xfrm>
            <a:off x="7323893" y="2903433"/>
            <a:ext cx="1118885" cy="1119429"/>
          </a:xfrm>
          <a:custGeom>
            <a:avLst/>
            <a:gdLst>
              <a:gd name="connsiteX0" fmla="*/ 2136690 w 2137366"/>
              <a:gd name="connsiteY0" fmla="*/ 836820 h 2138405"/>
              <a:gd name="connsiteX1" fmla="*/ 1925402 w 2137366"/>
              <a:gd name="connsiteY1" fmla="*/ 626087 h 2138405"/>
              <a:gd name="connsiteX2" fmla="*/ 1535002 w 2137366"/>
              <a:gd name="connsiteY2" fmla="*/ 627128 h 2138405"/>
              <a:gd name="connsiteX3" fmla="*/ 1510802 w 2137366"/>
              <a:gd name="connsiteY3" fmla="*/ 601817 h 2138405"/>
              <a:gd name="connsiteX4" fmla="*/ 1511842 w 2137366"/>
              <a:gd name="connsiteY4" fmla="*/ 213290 h 2138405"/>
              <a:gd name="connsiteX5" fmla="*/ 1301941 w 2137366"/>
              <a:gd name="connsiteY5" fmla="*/ 1032 h 2138405"/>
              <a:gd name="connsiteX6" fmla="*/ 834294 w 2137366"/>
              <a:gd name="connsiteY6" fmla="*/ 1101 h 2138405"/>
              <a:gd name="connsiteX7" fmla="*/ 625087 w 2137366"/>
              <a:gd name="connsiteY7" fmla="*/ 214053 h 2138405"/>
              <a:gd name="connsiteX8" fmla="*/ 626127 w 2137366"/>
              <a:gd name="connsiteY8" fmla="*/ 606741 h 2138405"/>
              <a:gd name="connsiteX9" fmla="*/ 605393 w 2137366"/>
              <a:gd name="connsiteY9" fmla="*/ 626920 h 2138405"/>
              <a:gd name="connsiteX10" fmla="*/ 214993 w 2137366"/>
              <a:gd name="connsiteY10" fmla="*/ 625879 h 2138405"/>
              <a:gd name="connsiteX11" fmla="*/ 31 w 2137366"/>
              <a:gd name="connsiteY11" fmla="*/ 839663 h 2138405"/>
              <a:gd name="connsiteX12" fmla="*/ 31 w 2137366"/>
              <a:gd name="connsiteY12" fmla="*/ 1299198 h 2138405"/>
              <a:gd name="connsiteX13" fmla="*/ 7312 w 2137366"/>
              <a:gd name="connsiteY13" fmla="*/ 1354672 h 2138405"/>
              <a:gd name="connsiteX14" fmla="*/ 32622 w 2137366"/>
              <a:gd name="connsiteY14" fmla="*/ 1364103 h 2138405"/>
              <a:gd name="connsiteX15" fmla="*/ 196826 w 2137366"/>
              <a:gd name="connsiteY15" fmla="*/ 1232767 h 2138405"/>
              <a:gd name="connsiteX16" fmla="*/ 402843 w 2137366"/>
              <a:gd name="connsiteY16" fmla="*/ 1092418 h 2138405"/>
              <a:gd name="connsiteX17" fmla="*/ 420525 w 2137366"/>
              <a:gd name="connsiteY17" fmla="*/ 1078688 h 2138405"/>
              <a:gd name="connsiteX18" fmla="*/ 454573 w 2137366"/>
              <a:gd name="connsiteY18" fmla="*/ 979944 h 2138405"/>
              <a:gd name="connsiteX19" fmla="*/ 495138 w 2137366"/>
              <a:gd name="connsiteY19" fmla="*/ 898188 h 2138405"/>
              <a:gd name="connsiteX20" fmla="*/ 508036 w 2137366"/>
              <a:gd name="connsiteY20" fmla="*/ 880021 h 2138405"/>
              <a:gd name="connsiteX21" fmla="*/ 569474 w 2137366"/>
              <a:gd name="connsiteY21" fmla="*/ 763109 h 2138405"/>
              <a:gd name="connsiteX22" fmla="*/ 729933 w 2137366"/>
              <a:gd name="connsiteY22" fmla="*/ 519091 h 2138405"/>
              <a:gd name="connsiteX23" fmla="*/ 850035 w 2137366"/>
              <a:gd name="connsiteY23" fmla="*/ 436504 h 2138405"/>
              <a:gd name="connsiteX24" fmla="*/ 1004045 w 2137366"/>
              <a:gd name="connsiteY24" fmla="*/ 435533 h 2138405"/>
              <a:gd name="connsiteX25" fmla="*/ 1072417 w 2137366"/>
              <a:gd name="connsiteY25" fmla="*/ 436574 h 2138405"/>
              <a:gd name="connsiteX26" fmla="*/ 1116033 w 2137366"/>
              <a:gd name="connsiteY26" fmla="*/ 436296 h 2138405"/>
              <a:gd name="connsiteX27" fmla="*/ 1308252 w 2137366"/>
              <a:gd name="connsiteY27" fmla="*/ 569157 h 2138405"/>
              <a:gd name="connsiteX28" fmla="*/ 1387857 w 2137366"/>
              <a:gd name="connsiteY28" fmla="*/ 634755 h 2138405"/>
              <a:gd name="connsiteX29" fmla="*/ 1681870 w 2137366"/>
              <a:gd name="connsiteY29" fmla="*/ 756244 h 2138405"/>
              <a:gd name="connsiteX30" fmla="*/ 1706071 w 2137366"/>
              <a:gd name="connsiteY30" fmla="*/ 802634 h 2138405"/>
              <a:gd name="connsiteX31" fmla="*/ 1659611 w 2137366"/>
              <a:gd name="connsiteY31" fmla="*/ 887163 h 2138405"/>
              <a:gd name="connsiteX32" fmla="*/ 1643940 w 2137366"/>
              <a:gd name="connsiteY32" fmla="*/ 917535 h 2138405"/>
              <a:gd name="connsiteX33" fmla="*/ 1610933 w 2137366"/>
              <a:gd name="connsiteY33" fmla="*/ 977239 h 2138405"/>
              <a:gd name="connsiteX34" fmla="*/ 1462678 w 2137366"/>
              <a:gd name="connsiteY34" fmla="*/ 1023629 h 2138405"/>
              <a:gd name="connsiteX35" fmla="*/ 1378912 w 2137366"/>
              <a:gd name="connsiteY35" fmla="*/ 1015031 h 2138405"/>
              <a:gd name="connsiteX36" fmla="*/ 1280653 w 2137366"/>
              <a:gd name="connsiteY36" fmla="*/ 1000746 h 2138405"/>
              <a:gd name="connsiteX37" fmla="*/ 1258394 w 2137366"/>
              <a:gd name="connsiteY37" fmla="*/ 1000192 h 2138405"/>
              <a:gd name="connsiteX38" fmla="*/ 1069296 w 2137366"/>
              <a:gd name="connsiteY38" fmla="*/ 1110863 h 2138405"/>
              <a:gd name="connsiteX39" fmla="*/ 1062709 w 2137366"/>
              <a:gd name="connsiteY39" fmla="*/ 1129655 h 2138405"/>
              <a:gd name="connsiteX40" fmla="*/ 1033307 w 2137366"/>
              <a:gd name="connsiteY40" fmla="*/ 1189706 h 2138405"/>
              <a:gd name="connsiteX41" fmla="*/ 1004738 w 2137366"/>
              <a:gd name="connsiteY41" fmla="*/ 1185614 h 2138405"/>
              <a:gd name="connsiteX42" fmla="*/ 973881 w 2137366"/>
              <a:gd name="connsiteY42" fmla="*/ 1182841 h 2138405"/>
              <a:gd name="connsiteX43" fmla="*/ 954395 w 2137366"/>
              <a:gd name="connsiteY43" fmla="*/ 1207041 h 2138405"/>
              <a:gd name="connsiteX44" fmla="*/ 900932 w 2137366"/>
              <a:gd name="connsiteY44" fmla="*/ 1305647 h 2138405"/>
              <a:gd name="connsiteX45" fmla="*/ 934425 w 2137366"/>
              <a:gd name="connsiteY45" fmla="*/ 1322428 h 2138405"/>
              <a:gd name="connsiteX46" fmla="*/ 930680 w 2137366"/>
              <a:gd name="connsiteY46" fmla="*/ 1420894 h 2138405"/>
              <a:gd name="connsiteX47" fmla="*/ 917990 w 2137366"/>
              <a:gd name="connsiteY47" fmla="*/ 1458963 h 2138405"/>
              <a:gd name="connsiteX48" fmla="*/ 936921 w 2137366"/>
              <a:gd name="connsiteY48" fmla="*/ 1461321 h 2138405"/>
              <a:gd name="connsiteX49" fmla="*/ 973881 w 2137366"/>
              <a:gd name="connsiteY49" fmla="*/ 1455774 h 2138405"/>
              <a:gd name="connsiteX50" fmla="*/ 984976 w 2137366"/>
              <a:gd name="connsiteY50" fmla="*/ 1487949 h 2138405"/>
              <a:gd name="connsiteX51" fmla="*/ 982826 w 2137366"/>
              <a:gd name="connsiteY51" fmla="*/ 1507503 h 2138405"/>
              <a:gd name="connsiteX52" fmla="*/ 970414 w 2137366"/>
              <a:gd name="connsiteY52" fmla="*/ 1535032 h 2138405"/>
              <a:gd name="connsiteX53" fmla="*/ 934563 w 2137366"/>
              <a:gd name="connsiteY53" fmla="*/ 1528861 h 2138405"/>
              <a:gd name="connsiteX54" fmla="*/ 903290 w 2137366"/>
              <a:gd name="connsiteY54" fmla="*/ 1517419 h 2138405"/>
              <a:gd name="connsiteX55" fmla="*/ 915494 w 2137366"/>
              <a:gd name="connsiteY55" fmla="*/ 1565682 h 2138405"/>
              <a:gd name="connsiteX56" fmla="*/ 911611 w 2137366"/>
              <a:gd name="connsiteY56" fmla="*/ 1629685 h 2138405"/>
              <a:gd name="connsiteX57" fmla="*/ 853987 w 2137366"/>
              <a:gd name="connsiteY57" fmla="*/ 1737375 h 2138405"/>
              <a:gd name="connsiteX58" fmla="*/ 656915 w 2137366"/>
              <a:gd name="connsiteY58" fmla="*/ 2005107 h 2138405"/>
              <a:gd name="connsiteX59" fmla="*/ 655112 w 2137366"/>
              <a:gd name="connsiteY59" fmla="*/ 2037282 h 2138405"/>
              <a:gd name="connsiteX60" fmla="*/ 839911 w 2137366"/>
              <a:gd name="connsiteY60" fmla="*/ 2138037 h 2138405"/>
              <a:gd name="connsiteX61" fmla="*/ 1267894 w 2137366"/>
              <a:gd name="connsiteY61" fmla="*/ 2138176 h 2138405"/>
              <a:gd name="connsiteX62" fmla="*/ 1332383 w 2137366"/>
              <a:gd name="connsiteY62" fmla="*/ 2135125 h 2138405"/>
              <a:gd name="connsiteX63" fmla="*/ 1510732 w 2137366"/>
              <a:gd name="connsiteY63" fmla="*/ 1938538 h 2138405"/>
              <a:gd name="connsiteX64" fmla="*/ 1510594 w 2137366"/>
              <a:gd name="connsiteY64" fmla="*/ 1531219 h 2138405"/>
              <a:gd name="connsiteX65" fmla="*/ 1530079 w 2137366"/>
              <a:gd name="connsiteY65" fmla="*/ 1511872 h 2138405"/>
              <a:gd name="connsiteX66" fmla="*/ 1926789 w 2137366"/>
              <a:gd name="connsiteY66" fmla="*/ 1512635 h 2138405"/>
              <a:gd name="connsiteX67" fmla="*/ 2136482 w 2137366"/>
              <a:gd name="connsiteY67" fmla="*/ 1302457 h 2138405"/>
              <a:gd name="connsiteX68" fmla="*/ 2136690 w 2137366"/>
              <a:gd name="connsiteY68" fmla="*/ 836820 h 21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37366" h="2138405">
                <a:moveTo>
                  <a:pt x="2136690" y="836820"/>
                </a:moveTo>
                <a:cubicBezTo>
                  <a:pt x="2135927" y="706594"/>
                  <a:pt x="2028723" y="624492"/>
                  <a:pt x="1925402" y="626087"/>
                </a:cubicBezTo>
                <a:cubicBezTo>
                  <a:pt x="1795315" y="628098"/>
                  <a:pt x="1665089" y="626018"/>
                  <a:pt x="1535002" y="627128"/>
                </a:cubicBezTo>
                <a:cubicBezTo>
                  <a:pt x="1513992" y="627336"/>
                  <a:pt x="1510663" y="621164"/>
                  <a:pt x="1510802" y="601817"/>
                </a:cubicBezTo>
                <a:cubicBezTo>
                  <a:pt x="1511703" y="472285"/>
                  <a:pt x="1509415" y="342753"/>
                  <a:pt x="1511842" y="213290"/>
                </a:cubicBezTo>
                <a:cubicBezTo>
                  <a:pt x="1513714" y="112327"/>
                  <a:pt x="1434802" y="2141"/>
                  <a:pt x="1301941" y="1032"/>
                </a:cubicBezTo>
                <a:cubicBezTo>
                  <a:pt x="1146059" y="-286"/>
                  <a:pt x="990176" y="-425"/>
                  <a:pt x="834294" y="1101"/>
                </a:cubicBezTo>
                <a:cubicBezTo>
                  <a:pt x="702404" y="2418"/>
                  <a:pt x="623145" y="112049"/>
                  <a:pt x="625087" y="214053"/>
                </a:cubicBezTo>
                <a:cubicBezTo>
                  <a:pt x="627583" y="344902"/>
                  <a:pt x="625295" y="475822"/>
                  <a:pt x="626127" y="606741"/>
                </a:cubicBezTo>
                <a:cubicBezTo>
                  <a:pt x="626265" y="623799"/>
                  <a:pt x="621203" y="626989"/>
                  <a:pt x="605393" y="626920"/>
                </a:cubicBezTo>
                <a:cubicBezTo>
                  <a:pt x="475237" y="626295"/>
                  <a:pt x="345080" y="628722"/>
                  <a:pt x="214993" y="625879"/>
                </a:cubicBezTo>
                <a:cubicBezTo>
                  <a:pt x="108067" y="623591"/>
                  <a:pt x="100" y="707912"/>
                  <a:pt x="31" y="839663"/>
                </a:cubicBezTo>
                <a:cubicBezTo>
                  <a:pt x="-39" y="992841"/>
                  <a:pt x="31" y="1146020"/>
                  <a:pt x="31" y="1299198"/>
                </a:cubicBezTo>
                <a:cubicBezTo>
                  <a:pt x="31" y="1317990"/>
                  <a:pt x="2527" y="1336504"/>
                  <a:pt x="7312" y="1354672"/>
                </a:cubicBezTo>
                <a:cubicBezTo>
                  <a:pt x="13483" y="1378179"/>
                  <a:pt x="12859" y="1377486"/>
                  <a:pt x="32622" y="1364103"/>
                </a:cubicBezTo>
                <a:cubicBezTo>
                  <a:pt x="90939" y="1324646"/>
                  <a:pt x="140103" y="1273888"/>
                  <a:pt x="196826" y="1232767"/>
                </a:cubicBezTo>
                <a:cubicBezTo>
                  <a:pt x="264088" y="1184019"/>
                  <a:pt x="334124" y="1139085"/>
                  <a:pt x="402843" y="1092418"/>
                </a:cubicBezTo>
                <a:cubicBezTo>
                  <a:pt x="409084" y="1088188"/>
                  <a:pt x="418237" y="1084651"/>
                  <a:pt x="420525" y="1078688"/>
                </a:cubicBezTo>
                <a:cubicBezTo>
                  <a:pt x="432868" y="1046166"/>
                  <a:pt x="454642" y="1017111"/>
                  <a:pt x="454573" y="979944"/>
                </a:cubicBezTo>
                <a:cubicBezTo>
                  <a:pt x="454503" y="946590"/>
                  <a:pt x="465390" y="917119"/>
                  <a:pt x="495138" y="898188"/>
                </a:cubicBezTo>
                <a:cubicBezTo>
                  <a:pt x="502350" y="893612"/>
                  <a:pt x="504569" y="886539"/>
                  <a:pt x="508036" y="880021"/>
                </a:cubicBezTo>
                <a:cubicBezTo>
                  <a:pt x="528769" y="841189"/>
                  <a:pt x="543956" y="799236"/>
                  <a:pt x="569474" y="763109"/>
                </a:cubicBezTo>
                <a:cubicBezTo>
                  <a:pt x="625711" y="683573"/>
                  <a:pt x="676331" y="600361"/>
                  <a:pt x="729933" y="519091"/>
                </a:cubicBezTo>
                <a:cubicBezTo>
                  <a:pt x="758502" y="475752"/>
                  <a:pt x="800108" y="444063"/>
                  <a:pt x="850035" y="436504"/>
                </a:cubicBezTo>
                <a:cubicBezTo>
                  <a:pt x="900239" y="428946"/>
                  <a:pt x="952800" y="430055"/>
                  <a:pt x="1004045" y="435533"/>
                </a:cubicBezTo>
                <a:cubicBezTo>
                  <a:pt x="1027067" y="438030"/>
                  <a:pt x="1049603" y="438862"/>
                  <a:pt x="1072417" y="436574"/>
                </a:cubicBezTo>
                <a:cubicBezTo>
                  <a:pt x="1087048" y="435117"/>
                  <a:pt x="1101471" y="433800"/>
                  <a:pt x="1116033" y="436296"/>
                </a:cubicBezTo>
                <a:cubicBezTo>
                  <a:pt x="1200493" y="450928"/>
                  <a:pt x="1258394" y="506818"/>
                  <a:pt x="1308252" y="569157"/>
                </a:cubicBezTo>
                <a:cubicBezTo>
                  <a:pt x="1331343" y="598004"/>
                  <a:pt x="1354781" y="621025"/>
                  <a:pt x="1387857" y="634755"/>
                </a:cubicBezTo>
                <a:cubicBezTo>
                  <a:pt x="1485769" y="675529"/>
                  <a:pt x="1583889" y="715748"/>
                  <a:pt x="1681870" y="756244"/>
                </a:cubicBezTo>
                <a:cubicBezTo>
                  <a:pt x="1707389" y="766784"/>
                  <a:pt x="1715710" y="778850"/>
                  <a:pt x="1706071" y="802634"/>
                </a:cubicBezTo>
                <a:cubicBezTo>
                  <a:pt x="1694075" y="832243"/>
                  <a:pt x="1691717" y="867608"/>
                  <a:pt x="1659611" y="887163"/>
                </a:cubicBezTo>
                <a:cubicBezTo>
                  <a:pt x="1649973" y="893057"/>
                  <a:pt x="1643871" y="904707"/>
                  <a:pt x="1643940" y="917535"/>
                </a:cubicBezTo>
                <a:cubicBezTo>
                  <a:pt x="1644079" y="943677"/>
                  <a:pt x="1628476" y="960874"/>
                  <a:pt x="1610933" y="977239"/>
                </a:cubicBezTo>
                <a:cubicBezTo>
                  <a:pt x="1568842" y="1016418"/>
                  <a:pt x="1520995" y="1035834"/>
                  <a:pt x="1462678" y="1023629"/>
                </a:cubicBezTo>
                <a:cubicBezTo>
                  <a:pt x="1435149" y="1017874"/>
                  <a:pt x="1407966" y="1007473"/>
                  <a:pt x="1378912" y="1015031"/>
                </a:cubicBezTo>
                <a:cubicBezTo>
                  <a:pt x="1344241" y="1024046"/>
                  <a:pt x="1311719" y="1017250"/>
                  <a:pt x="1280653" y="1000746"/>
                </a:cubicBezTo>
                <a:cubicBezTo>
                  <a:pt x="1273303" y="996794"/>
                  <a:pt x="1266022" y="998735"/>
                  <a:pt x="1258394" y="1000192"/>
                </a:cubicBezTo>
                <a:cubicBezTo>
                  <a:pt x="1182394" y="1014962"/>
                  <a:pt x="1124493" y="1060381"/>
                  <a:pt x="1069296" y="1110863"/>
                </a:cubicBezTo>
                <a:cubicBezTo>
                  <a:pt x="1063125" y="1116479"/>
                  <a:pt x="1063610" y="1122928"/>
                  <a:pt x="1062709" y="1129655"/>
                </a:cubicBezTo>
                <a:cubicBezTo>
                  <a:pt x="1059588" y="1152954"/>
                  <a:pt x="1051614" y="1173687"/>
                  <a:pt x="1033307" y="1189706"/>
                </a:cubicBezTo>
                <a:cubicBezTo>
                  <a:pt x="1021519" y="1200107"/>
                  <a:pt x="1009592" y="1198235"/>
                  <a:pt x="1004738" y="1185614"/>
                </a:cubicBezTo>
                <a:cubicBezTo>
                  <a:pt x="995100" y="1160512"/>
                  <a:pt x="984351" y="1175213"/>
                  <a:pt x="973881" y="1182841"/>
                </a:cubicBezTo>
                <a:cubicBezTo>
                  <a:pt x="965421" y="1189012"/>
                  <a:pt x="959457" y="1197749"/>
                  <a:pt x="954395" y="1207041"/>
                </a:cubicBezTo>
                <a:cubicBezTo>
                  <a:pt x="936644" y="1239771"/>
                  <a:pt x="918892" y="1272431"/>
                  <a:pt x="900932" y="1305647"/>
                </a:cubicBezTo>
                <a:cubicBezTo>
                  <a:pt x="912166" y="1311749"/>
                  <a:pt x="924509" y="1314523"/>
                  <a:pt x="934425" y="1322428"/>
                </a:cubicBezTo>
                <a:cubicBezTo>
                  <a:pt x="970275" y="1350927"/>
                  <a:pt x="968403" y="1402726"/>
                  <a:pt x="930680" y="1420894"/>
                </a:cubicBezTo>
                <a:cubicBezTo>
                  <a:pt x="912790" y="1429493"/>
                  <a:pt x="909115" y="1441212"/>
                  <a:pt x="917990" y="1458963"/>
                </a:cubicBezTo>
                <a:cubicBezTo>
                  <a:pt x="923399" y="1469781"/>
                  <a:pt x="927074" y="1476438"/>
                  <a:pt x="936921" y="1461321"/>
                </a:cubicBezTo>
                <a:cubicBezTo>
                  <a:pt x="946005" y="1447314"/>
                  <a:pt x="960567" y="1448146"/>
                  <a:pt x="973881" y="1455774"/>
                </a:cubicBezTo>
                <a:cubicBezTo>
                  <a:pt x="986293" y="1462916"/>
                  <a:pt x="989552" y="1474358"/>
                  <a:pt x="984976" y="1487949"/>
                </a:cubicBezTo>
                <a:cubicBezTo>
                  <a:pt x="982826" y="1494259"/>
                  <a:pt x="979706" y="1499598"/>
                  <a:pt x="982826" y="1507503"/>
                </a:cubicBezTo>
                <a:cubicBezTo>
                  <a:pt x="987472" y="1519361"/>
                  <a:pt x="981647" y="1530317"/>
                  <a:pt x="970414" y="1535032"/>
                </a:cubicBezTo>
                <a:cubicBezTo>
                  <a:pt x="957863" y="1540303"/>
                  <a:pt x="941082" y="1541620"/>
                  <a:pt x="934563" y="1528861"/>
                </a:cubicBezTo>
                <a:cubicBezTo>
                  <a:pt x="926450" y="1512981"/>
                  <a:pt x="916188" y="1516310"/>
                  <a:pt x="903290" y="1517419"/>
                </a:cubicBezTo>
                <a:cubicBezTo>
                  <a:pt x="907312" y="1533992"/>
                  <a:pt x="909669" y="1550496"/>
                  <a:pt x="915494" y="1565682"/>
                </a:cubicBezTo>
                <a:cubicBezTo>
                  <a:pt x="924162" y="1588149"/>
                  <a:pt x="920487" y="1608675"/>
                  <a:pt x="911611" y="1629685"/>
                </a:cubicBezTo>
                <a:cubicBezTo>
                  <a:pt x="895662" y="1667338"/>
                  <a:pt x="874443" y="1702149"/>
                  <a:pt x="853987" y="1737375"/>
                </a:cubicBezTo>
                <a:cubicBezTo>
                  <a:pt x="798097" y="1833830"/>
                  <a:pt x="723137" y="1916279"/>
                  <a:pt x="656915" y="2005107"/>
                </a:cubicBezTo>
                <a:cubicBezTo>
                  <a:pt x="648247" y="2016687"/>
                  <a:pt x="647276" y="2025147"/>
                  <a:pt x="655112" y="2037282"/>
                </a:cubicBezTo>
                <a:cubicBezTo>
                  <a:pt x="698590" y="2104475"/>
                  <a:pt x="760721" y="2137621"/>
                  <a:pt x="839911" y="2138037"/>
                </a:cubicBezTo>
                <a:cubicBezTo>
                  <a:pt x="982549" y="2138731"/>
                  <a:pt x="1125256" y="2138245"/>
                  <a:pt x="1267894" y="2138176"/>
                </a:cubicBezTo>
                <a:cubicBezTo>
                  <a:pt x="1289460" y="2138176"/>
                  <a:pt x="1310817" y="2137621"/>
                  <a:pt x="1332383" y="2135125"/>
                </a:cubicBezTo>
                <a:cubicBezTo>
                  <a:pt x="1428145" y="2124099"/>
                  <a:pt x="1510386" y="2034716"/>
                  <a:pt x="1510732" y="1938538"/>
                </a:cubicBezTo>
                <a:cubicBezTo>
                  <a:pt x="1511218" y="1802765"/>
                  <a:pt x="1511218" y="1666992"/>
                  <a:pt x="1510594" y="1531219"/>
                </a:cubicBezTo>
                <a:cubicBezTo>
                  <a:pt x="1510524" y="1515478"/>
                  <a:pt x="1514546" y="1511803"/>
                  <a:pt x="1530079" y="1511872"/>
                </a:cubicBezTo>
                <a:cubicBezTo>
                  <a:pt x="1662316" y="1512565"/>
                  <a:pt x="1794553" y="1510970"/>
                  <a:pt x="1926789" y="1512635"/>
                </a:cubicBezTo>
                <a:cubicBezTo>
                  <a:pt x="2029000" y="1513952"/>
                  <a:pt x="2135650" y="1431920"/>
                  <a:pt x="2136482" y="1302457"/>
                </a:cubicBezTo>
                <a:cubicBezTo>
                  <a:pt x="2137660" y="1147337"/>
                  <a:pt x="2137591" y="992079"/>
                  <a:pt x="2136690" y="836820"/>
                </a:cubicBezTo>
                <a:close/>
              </a:path>
            </a:pathLst>
          </a:custGeom>
          <a:solidFill>
            <a:schemeClr val="accent1"/>
          </a:solidFill>
          <a:ln w="69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086C49-FF8E-476B-AA34-5D0D93D3A697}"/>
              </a:ext>
            </a:extLst>
          </p:cNvPr>
          <p:cNvGrpSpPr/>
          <p:nvPr/>
        </p:nvGrpSpPr>
        <p:grpSpPr>
          <a:xfrm flipH="1">
            <a:off x="5146888" y="2869084"/>
            <a:ext cx="2501358" cy="3945839"/>
            <a:chOff x="63374" y="1632642"/>
            <a:chExt cx="3312217" cy="522495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579554F-D2DE-4AE7-BDC1-02889974EFB7}"/>
                </a:ext>
              </a:extLst>
            </p:cNvPr>
            <p:cNvSpPr/>
            <p:nvPr/>
          </p:nvSpPr>
          <p:spPr>
            <a:xfrm>
              <a:off x="2965694" y="6127103"/>
              <a:ext cx="394625" cy="704688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C6B1D56-3EAF-4F59-973F-F3312044EC1B}"/>
                </a:ext>
              </a:extLst>
            </p:cNvPr>
            <p:cNvSpPr/>
            <p:nvPr/>
          </p:nvSpPr>
          <p:spPr>
            <a:xfrm>
              <a:off x="2995889" y="5852894"/>
              <a:ext cx="347647" cy="328854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CE9D22C-4D10-4992-A8D7-EFF015A78046}"/>
                </a:ext>
              </a:extLst>
            </p:cNvPr>
            <p:cNvSpPr/>
            <p:nvPr/>
          </p:nvSpPr>
          <p:spPr>
            <a:xfrm>
              <a:off x="1003226" y="5529558"/>
              <a:ext cx="1590763" cy="1328035"/>
            </a:xfrm>
            <a:custGeom>
              <a:avLst/>
              <a:gdLst>
                <a:gd name="connsiteX0" fmla="*/ 1359321 w 1590763"/>
                <a:gd name="connsiteY0" fmla="*/ 93 h 1328035"/>
                <a:gd name="connsiteX1" fmla="*/ 1586872 w 1590763"/>
                <a:gd name="connsiteY1" fmla="*/ 36859 h 1328035"/>
                <a:gd name="connsiteX2" fmla="*/ 1589808 w 1590763"/>
                <a:gd name="connsiteY2" fmla="*/ 1082380 h 1328035"/>
                <a:gd name="connsiteX3" fmla="*/ 1590763 w 1590763"/>
                <a:gd name="connsiteY3" fmla="*/ 1328035 h 1328035"/>
                <a:gd name="connsiteX4" fmla="*/ 0 w 1590763"/>
                <a:gd name="connsiteY4" fmla="*/ 1328035 h 1328035"/>
                <a:gd name="connsiteX5" fmla="*/ 42198 w 1590763"/>
                <a:gd name="connsiteY5" fmla="*/ 832685 h 1328035"/>
                <a:gd name="connsiteX6" fmla="*/ 98573 w 1590763"/>
                <a:gd name="connsiteY6" fmla="*/ 296183 h 1328035"/>
                <a:gd name="connsiteX7" fmla="*/ 144612 w 1590763"/>
                <a:gd name="connsiteY7" fmla="*/ 24643 h 1328035"/>
                <a:gd name="connsiteX8" fmla="*/ 1107685 w 1590763"/>
                <a:gd name="connsiteY8" fmla="*/ 25583 h 1328035"/>
                <a:gd name="connsiteX9" fmla="*/ 1151846 w 1590763"/>
                <a:gd name="connsiteY9" fmla="*/ 13369 h 1328035"/>
                <a:gd name="connsiteX10" fmla="*/ 1342581 w 1590763"/>
                <a:gd name="connsiteY10" fmla="*/ 214 h 1328035"/>
                <a:gd name="connsiteX11" fmla="*/ 1359321 w 1590763"/>
                <a:gd name="connsiteY11" fmla="*/ 93 h 132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0763" h="1328035">
                  <a:moveTo>
                    <a:pt x="1359321" y="93"/>
                  </a:moveTo>
                  <a:cubicBezTo>
                    <a:pt x="1414430" y="1199"/>
                    <a:pt x="1570430" y="12195"/>
                    <a:pt x="1586872" y="36859"/>
                  </a:cubicBezTo>
                  <a:cubicBezTo>
                    <a:pt x="1585933" y="47664"/>
                    <a:pt x="1587812" y="564904"/>
                    <a:pt x="1589808" y="1082380"/>
                  </a:cubicBezTo>
                  <a:lnTo>
                    <a:pt x="1590763" y="1328035"/>
                  </a:lnTo>
                  <a:lnTo>
                    <a:pt x="0" y="1328035"/>
                  </a:lnTo>
                  <a:lnTo>
                    <a:pt x="42198" y="832685"/>
                  </a:lnTo>
                  <a:cubicBezTo>
                    <a:pt x="59110" y="654164"/>
                    <a:pt x="76963" y="474704"/>
                    <a:pt x="98573" y="296183"/>
                  </a:cubicBezTo>
                  <a:cubicBezTo>
                    <a:pt x="108909" y="211620"/>
                    <a:pt x="107969" y="103568"/>
                    <a:pt x="144612" y="24643"/>
                  </a:cubicBezTo>
                  <a:cubicBezTo>
                    <a:pt x="146492" y="19946"/>
                    <a:pt x="1106745" y="30281"/>
                    <a:pt x="1107685" y="25583"/>
                  </a:cubicBezTo>
                  <a:cubicBezTo>
                    <a:pt x="1119900" y="13369"/>
                    <a:pt x="1135873" y="14308"/>
                    <a:pt x="1151846" y="13369"/>
                  </a:cubicBezTo>
                  <a:cubicBezTo>
                    <a:pt x="1215737" y="9610"/>
                    <a:pt x="1279630" y="4912"/>
                    <a:pt x="1342581" y="214"/>
                  </a:cubicBezTo>
                  <a:cubicBezTo>
                    <a:pt x="1345634" y="-21"/>
                    <a:pt x="1351448" y="-65"/>
                    <a:pt x="1359321" y="93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DC0BF44-C1B5-4284-852B-4F6BB1C0C2C6}"/>
                </a:ext>
              </a:extLst>
            </p:cNvPr>
            <p:cNvSpPr/>
            <p:nvPr/>
          </p:nvSpPr>
          <p:spPr>
            <a:xfrm>
              <a:off x="1399730" y="2836925"/>
              <a:ext cx="1024145" cy="2706002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CAB5D16-864E-4A2C-9E27-7375AFBE34C2}"/>
                </a:ext>
              </a:extLst>
            </p:cNvPr>
            <p:cNvSpPr/>
            <p:nvPr/>
          </p:nvSpPr>
          <p:spPr>
            <a:xfrm>
              <a:off x="2117488" y="3034238"/>
              <a:ext cx="1258103" cy="3823354"/>
            </a:xfrm>
            <a:custGeom>
              <a:avLst/>
              <a:gdLst>
                <a:gd name="connsiteX0" fmla="*/ 0 w 1258103"/>
                <a:gd name="connsiteY0" fmla="*/ 0 h 3823354"/>
                <a:gd name="connsiteX1" fmla="*/ 15974 w 1258103"/>
                <a:gd name="connsiteY1" fmla="*/ 14094 h 3823354"/>
                <a:gd name="connsiteX2" fmla="*/ 44161 w 1258103"/>
                <a:gd name="connsiteY2" fmla="*/ 136240 h 3823354"/>
                <a:gd name="connsiteX3" fmla="*/ 486704 w 1258103"/>
                <a:gd name="connsiteY3" fmla="*/ 303485 h 3823354"/>
                <a:gd name="connsiteX4" fmla="*/ 876632 w 1258103"/>
                <a:gd name="connsiteY4" fmla="*/ 948040 h 3823354"/>
                <a:gd name="connsiteX5" fmla="*/ 1156629 w 1258103"/>
                <a:gd name="connsiteY5" fmla="*/ 2192049 h 3823354"/>
                <a:gd name="connsiteX6" fmla="*/ 1258103 w 1258103"/>
                <a:gd name="connsiteY6" fmla="*/ 2911770 h 3823354"/>
                <a:gd name="connsiteX7" fmla="*/ 813680 w 1258103"/>
                <a:gd name="connsiteY7" fmla="*/ 2892979 h 3823354"/>
                <a:gd name="connsiteX8" fmla="*/ 653951 w 1258103"/>
                <a:gd name="connsiteY8" fmla="*/ 2356476 h 3823354"/>
                <a:gd name="connsiteX9" fmla="*/ 739032 w 1258103"/>
                <a:gd name="connsiteY9" fmla="*/ 3823354 h 3823354"/>
                <a:gd name="connsiteX10" fmla="*/ 347235 w 1258103"/>
                <a:gd name="connsiteY10" fmla="*/ 3823354 h 3823354"/>
                <a:gd name="connsiteX11" fmla="*/ 335452 w 1258103"/>
                <a:gd name="connsiteY11" fmla="*/ 3587109 h 3823354"/>
                <a:gd name="connsiteX12" fmla="*/ 291271 w 1258103"/>
                <a:gd name="connsiteY12" fmla="*/ 2779289 h 3823354"/>
                <a:gd name="connsiteX13" fmla="*/ 175703 w 1258103"/>
                <a:gd name="connsiteY13" fmla="*/ 1187634 h 3823354"/>
                <a:gd name="connsiteX14" fmla="*/ 0 w 1258103"/>
                <a:gd name="connsiteY14" fmla="*/ 0 h 382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8103" h="3823354">
                  <a:moveTo>
                    <a:pt x="0" y="0"/>
                  </a:moveTo>
                  <a:cubicBezTo>
                    <a:pt x="16912" y="10336"/>
                    <a:pt x="15974" y="14094"/>
                    <a:pt x="15974" y="14094"/>
                  </a:cubicBezTo>
                  <a:lnTo>
                    <a:pt x="44161" y="136240"/>
                  </a:lnTo>
                  <a:cubicBezTo>
                    <a:pt x="44161" y="136240"/>
                    <a:pt x="326036" y="207649"/>
                    <a:pt x="486704" y="303485"/>
                  </a:cubicBezTo>
                  <a:cubicBezTo>
                    <a:pt x="647373" y="399323"/>
                    <a:pt x="848444" y="808982"/>
                    <a:pt x="876632" y="948040"/>
                  </a:cubicBezTo>
                  <a:cubicBezTo>
                    <a:pt x="904819" y="1087099"/>
                    <a:pt x="1095556" y="1757022"/>
                    <a:pt x="1156629" y="2192049"/>
                  </a:cubicBezTo>
                  <a:cubicBezTo>
                    <a:pt x="1217702" y="2627077"/>
                    <a:pt x="1258103" y="2911770"/>
                    <a:pt x="1258103" y="2911770"/>
                  </a:cubicBezTo>
                  <a:lnTo>
                    <a:pt x="813680" y="2892979"/>
                  </a:lnTo>
                  <a:lnTo>
                    <a:pt x="653951" y="2356476"/>
                  </a:lnTo>
                  <a:lnTo>
                    <a:pt x="739032" y="3823354"/>
                  </a:lnTo>
                  <a:lnTo>
                    <a:pt x="347235" y="3823354"/>
                  </a:lnTo>
                  <a:lnTo>
                    <a:pt x="335452" y="3587109"/>
                  </a:lnTo>
                  <a:cubicBezTo>
                    <a:pt x="319899" y="3279882"/>
                    <a:pt x="303603" y="2973431"/>
                    <a:pt x="291271" y="2779289"/>
                  </a:cubicBezTo>
                  <a:cubicBezTo>
                    <a:pt x="258386" y="2266277"/>
                    <a:pt x="264963" y="1800243"/>
                    <a:pt x="175703" y="1187634"/>
                  </a:cubicBezTo>
                  <a:cubicBezTo>
                    <a:pt x="111810" y="746969"/>
                    <a:pt x="7516" y="30160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16D3375-39B8-4BF7-B7A9-123FFEC4BB74}"/>
                </a:ext>
              </a:extLst>
            </p:cNvPr>
            <p:cNvSpPr/>
            <p:nvPr/>
          </p:nvSpPr>
          <p:spPr>
            <a:xfrm>
              <a:off x="1385550" y="1656406"/>
              <a:ext cx="892605" cy="1550313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68AF29-9A14-4DA1-9722-EC56D5A6E83F}"/>
                </a:ext>
              </a:extLst>
            </p:cNvPr>
            <p:cNvSpPr/>
            <p:nvPr/>
          </p:nvSpPr>
          <p:spPr>
            <a:xfrm>
              <a:off x="1611993" y="2742967"/>
              <a:ext cx="479188" cy="469793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74B72AC-3837-4982-BBEE-38AD8AC6D7FB}"/>
                </a:ext>
              </a:extLst>
            </p:cNvPr>
            <p:cNvSpPr/>
            <p:nvPr/>
          </p:nvSpPr>
          <p:spPr>
            <a:xfrm>
              <a:off x="2235875" y="3580457"/>
              <a:ext cx="197312" cy="422812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6A55FB3-09AA-4E08-826D-B1B52A6D038F}"/>
                </a:ext>
              </a:extLst>
            </p:cNvPr>
            <p:cNvSpPr/>
            <p:nvPr/>
          </p:nvSpPr>
          <p:spPr>
            <a:xfrm>
              <a:off x="2565672" y="3541614"/>
              <a:ext cx="103354" cy="422812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E5E0232-4163-4859-A400-313DD7F7954B}"/>
                </a:ext>
              </a:extLst>
            </p:cNvPr>
            <p:cNvSpPr/>
            <p:nvPr/>
          </p:nvSpPr>
          <p:spPr>
            <a:xfrm>
              <a:off x="2432251" y="3977804"/>
              <a:ext cx="37583" cy="37583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D61F55A-5255-4C0A-8786-5DA34132D48B}"/>
                </a:ext>
              </a:extLst>
            </p:cNvPr>
            <p:cNvSpPr/>
            <p:nvPr/>
          </p:nvSpPr>
          <p:spPr>
            <a:xfrm>
              <a:off x="2604702" y="3942814"/>
              <a:ext cx="46978" cy="46978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C192C19-0CC8-4B5E-BCBC-061D61B6F25B}"/>
                </a:ext>
              </a:extLst>
            </p:cNvPr>
            <p:cNvSpPr/>
            <p:nvPr/>
          </p:nvSpPr>
          <p:spPr>
            <a:xfrm>
              <a:off x="2408732" y="5459304"/>
              <a:ext cx="9395" cy="65771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3058B8E-6D32-4695-A3C5-EA80D5E2000F}"/>
                </a:ext>
              </a:extLst>
            </p:cNvPr>
            <p:cNvSpPr/>
            <p:nvPr/>
          </p:nvSpPr>
          <p:spPr>
            <a:xfrm>
              <a:off x="2259006" y="2468608"/>
              <a:ext cx="9395" cy="46978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7BE460-8AE9-4BEA-9E8F-44828642632B}"/>
                </a:ext>
              </a:extLst>
            </p:cNvPr>
            <p:cNvSpPr/>
            <p:nvPr/>
          </p:nvSpPr>
          <p:spPr>
            <a:xfrm>
              <a:off x="2291274" y="2190491"/>
              <a:ext cx="9395" cy="37583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4D6E5F0-B512-47A7-8F59-01B958E0804B}"/>
                </a:ext>
              </a:extLst>
            </p:cNvPr>
            <p:cNvSpPr/>
            <p:nvPr/>
          </p:nvSpPr>
          <p:spPr>
            <a:xfrm>
              <a:off x="1403327" y="1632642"/>
              <a:ext cx="892605" cy="648313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30D168-5E8D-4B96-99F6-84EED64EAB7E}"/>
                </a:ext>
              </a:extLst>
            </p:cNvPr>
            <p:cNvSpPr/>
            <p:nvPr/>
          </p:nvSpPr>
          <p:spPr>
            <a:xfrm>
              <a:off x="63374" y="2863940"/>
              <a:ext cx="2042486" cy="3993652"/>
            </a:xfrm>
            <a:custGeom>
              <a:avLst/>
              <a:gdLst>
                <a:gd name="connsiteX0" fmla="*/ 1286828 w 2042486"/>
                <a:gd name="connsiteY0" fmla="*/ 0 h 3993652"/>
                <a:gd name="connsiteX1" fmla="*/ 1369160 w 2042486"/>
                <a:gd name="connsiteY1" fmla="*/ 5872 h 3993652"/>
                <a:gd name="connsiteX2" fmla="*/ 1338152 w 2042486"/>
                <a:gd name="connsiteY2" fmla="*/ 85737 h 3993652"/>
                <a:gd name="connsiteX3" fmla="*/ 1952640 w 2042486"/>
                <a:gd name="connsiteY3" fmla="*/ 1850276 h 3993652"/>
                <a:gd name="connsiteX4" fmla="*/ 2041021 w 2042486"/>
                <a:gd name="connsiteY4" fmla="*/ 3934305 h 3993652"/>
                <a:gd name="connsiteX5" fmla="*/ 2042486 w 2042486"/>
                <a:gd name="connsiteY5" fmla="*/ 3993652 h 3993652"/>
                <a:gd name="connsiteX6" fmla="*/ 707515 w 2042486"/>
                <a:gd name="connsiteY6" fmla="*/ 3993652 h 3993652"/>
                <a:gd name="connsiteX7" fmla="*/ 703347 w 2042486"/>
                <a:gd name="connsiteY7" fmla="*/ 3819878 h 3993652"/>
                <a:gd name="connsiteX8" fmla="*/ 716149 w 2042486"/>
                <a:gd name="connsiteY8" fmla="*/ 2515500 h 3993652"/>
                <a:gd name="connsiteX9" fmla="*/ 142064 w 2042486"/>
                <a:gd name="connsiteY9" fmla="*/ 2252417 h 3993652"/>
                <a:gd name="connsiteX10" fmla="*/ 29314 w 2042486"/>
                <a:gd name="connsiteY10" fmla="*/ 1810813 h 3993652"/>
                <a:gd name="connsiteX11" fmla="*/ 395751 w 2042486"/>
                <a:gd name="connsiteY11" fmla="*/ 748143 h 3993652"/>
                <a:gd name="connsiteX12" fmla="*/ 644741 w 2042486"/>
                <a:gd name="connsiteY12" fmla="*/ 386404 h 3993652"/>
                <a:gd name="connsiteX13" fmla="*/ 1120170 w 2042486"/>
                <a:gd name="connsiteY13" fmla="*/ 189091 h 3993652"/>
                <a:gd name="connsiteX14" fmla="*/ 1251712 w 2042486"/>
                <a:gd name="connsiteY14" fmla="*/ 1174 h 3993652"/>
                <a:gd name="connsiteX15" fmla="*/ 1286828 w 2042486"/>
                <a:gd name="connsiteY15" fmla="*/ 0 h 399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2486" h="3993652">
                  <a:moveTo>
                    <a:pt x="1286828" y="0"/>
                  </a:moveTo>
                  <a:cubicBezTo>
                    <a:pt x="1308321" y="0"/>
                    <a:pt x="1337683" y="1174"/>
                    <a:pt x="1369160" y="5872"/>
                  </a:cubicBezTo>
                  <a:cubicBezTo>
                    <a:pt x="1353186" y="37818"/>
                    <a:pt x="1350368" y="60369"/>
                    <a:pt x="1338152" y="85737"/>
                  </a:cubicBezTo>
                  <a:cubicBezTo>
                    <a:pt x="1698952" y="352578"/>
                    <a:pt x="1883111" y="972704"/>
                    <a:pt x="1952640" y="1850276"/>
                  </a:cubicBezTo>
                  <a:cubicBezTo>
                    <a:pt x="1994921" y="2381962"/>
                    <a:pt x="2023824" y="3264155"/>
                    <a:pt x="2041021" y="3934305"/>
                  </a:cubicBezTo>
                  <a:lnTo>
                    <a:pt x="2042486" y="3993652"/>
                  </a:lnTo>
                  <a:lnTo>
                    <a:pt x="707515" y="3993652"/>
                  </a:lnTo>
                  <a:lnTo>
                    <a:pt x="703347" y="3819878"/>
                  </a:lnTo>
                  <a:cubicBezTo>
                    <a:pt x="691250" y="3243443"/>
                    <a:pt x="686552" y="2636706"/>
                    <a:pt x="716149" y="2515500"/>
                  </a:cubicBezTo>
                  <a:cubicBezTo>
                    <a:pt x="522595" y="2470401"/>
                    <a:pt x="301793" y="2369865"/>
                    <a:pt x="142064" y="2252417"/>
                  </a:cubicBezTo>
                  <a:cubicBezTo>
                    <a:pt x="-17665" y="2134969"/>
                    <a:pt x="-22363" y="1994032"/>
                    <a:pt x="29314" y="1810813"/>
                  </a:cubicBezTo>
                  <a:cubicBezTo>
                    <a:pt x="80991" y="1627594"/>
                    <a:pt x="353470" y="898477"/>
                    <a:pt x="395751" y="748143"/>
                  </a:cubicBezTo>
                  <a:cubicBezTo>
                    <a:pt x="438032" y="597810"/>
                    <a:pt x="502863" y="475664"/>
                    <a:pt x="644741" y="386404"/>
                  </a:cubicBezTo>
                  <a:cubicBezTo>
                    <a:pt x="786618" y="297143"/>
                    <a:pt x="1120170" y="189091"/>
                    <a:pt x="1120170" y="189091"/>
                  </a:cubicBezTo>
                  <a:lnTo>
                    <a:pt x="1251712" y="1174"/>
                  </a:lnTo>
                  <a:cubicBezTo>
                    <a:pt x="1251712" y="1174"/>
                    <a:pt x="1265336" y="0"/>
                    <a:pt x="1286828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5A1F548-1DFB-44E5-B19C-C44480BF3121}"/>
                </a:ext>
              </a:extLst>
            </p:cNvPr>
            <p:cNvSpPr/>
            <p:nvPr/>
          </p:nvSpPr>
          <p:spPr>
            <a:xfrm>
              <a:off x="1811712" y="3192593"/>
              <a:ext cx="563752" cy="2010709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832979C-8254-48DE-B73A-3C6EA08977C4}"/>
                </a:ext>
              </a:extLst>
            </p:cNvPr>
            <p:cNvSpPr/>
            <p:nvPr/>
          </p:nvSpPr>
          <p:spPr>
            <a:xfrm>
              <a:off x="352010" y="4074356"/>
              <a:ext cx="1296625" cy="1540916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63379F-A833-4FC4-8125-5D17390CFEA5}"/>
                </a:ext>
              </a:extLst>
            </p:cNvPr>
            <p:cNvSpPr/>
            <p:nvPr/>
          </p:nvSpPr>
          <p:spPr>
            <a:xfrm>
              <a:off x="900726" y="4670438"/>
              <a:ext cx="638917" cy="591937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B4C27A5-511A-439A-80ED-873B31402260}"/>
                </a:ext>
              </a:extLst>
            </p:cNvPr>
            <p:cNvSpPr/>
            <p:nvPr/>
          </p:nvSpPr>
          <p:spPr>
            <a:xfrm>
              <a:off x="715858" y="4861271"/>
              <a:ext cx="366437" cy="507376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563CEE-76BB-428C-A3F5-81923E19D57A}"/>
                </a:ext>
              </a:extLst>
            </p:cNvPr>
            <p:cNvSpPr/>
            <p:nvPr/>
          </p:nvSpPr>
          <p:spPr>
            <a:xfrm>
              <a:off x="1380709" y="3883065"/>
              <a:ext cx="253688" cy="253688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EDE3FB3-35A3-4894-9F98-9B425B39806B}"/>
                </a:ext>
              </a:extLst>
            </p:cNvPr>
            <p:cNvSpPr/>
            <p:nvPr/>
          </p:nvSpPr>
          <p:spPr>
            <a:xfrm>
              <a:off x="1416559" y="3924007"/>
              <a:ext cx="178522" cy="178522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78F99EF-3BF3-4C91-A427-ACBF28D4CAFD}"/>
                </a:ext>
              </a:extLst>
            </p:cNvPr>
            <p:cNvSpPr/>
            <p:nvPr/>
          </p:nvSpPr>
          <p:spPr>
            <a:xfrm>
              <a:off x="1354548" y="2787128"/>
              <a:ext cx="150332" cy="1108708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755BD39-24AB-4F9D-A455-2A5331E183FC}"/>
                </a:ext>
              </a:extLst>
            </p:cNvPr>
            <p:cNvSpPr/>
            <p:nvPr/>
          </p:nvSpPr>
          <p:spPr>
            <a:xfrm>
              <a:off x="2108762" y="2980681"/>
              <a:ext cx="479188" cy="610730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aphic 1">
            <a:extLst>
              <a:ext uri="{FF2B5EF4-FFF2-40B4-BE49-F238E27FC236}">
                <a16:creationId xmlns:a16="http://schemas.microsoft.com/office/drawing/2014/main" id="{BEA9A30A-67AE-4824-AF7D-370995508661}"/>
              </a:ext>
            </a:extLst>
          </p:cNvPr>
          <p:cNvGrpSpPr/>
          <p:nvPr/>
        </p:nvGrpSpPr>
        <p:grpSpPr>
          <a:xfrm flipH="1">
            <a:off x="2323891" y="4047146"/>
            <a:ext cx="2237415" cy="1934608"/>
            <a:chOff x="312638" y="81426"/>
            <a:chExt cx="4471235" cy="3866105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457E278-E3D4-491E-8C96-ACE4A914E7A7}"/>
                </a:ext>
              </a:extLst>
            </p:cNvPr>
            <p:cNvSpPr/>
            <p:nvPr/>
          </p:nvSpPr>
          <p:spPr>
            <a:xfrm>
              <a:off x="316384" y="81355"/>
              <a:ext cx="4468711" cy="3865044"/>
            </a:xfrm>
            <a:custGeom>
              <a:avLst/>
              <a:gdLst>
                <a:gd name="connsiteX0" fmla="*/ 4456983 w 4468711"/>
                <a:gd name="connsiteY0" fmla="*/ 271832 h 3865044"/>
                <a:gd name="connsiteX1" fmla="*/ 4164378 w 4468711"/>
                <a:gd name="connsiteY1" fmla="*/ 46337 h 3865044"/>
                <a:gd name="connsiteX2" fmla="*/ 3703765 w 4468711"/>
                <a:gd name="connsiteY2" fmla="*/ 411810 h 3865044"/>
                <a:gd name="connsiteX3" fmla="*/ 3671869 w 4468711"/>
                <a:gd name="connsiteY3" fmla="*/ 420761 h 3865044"/>
                <a:gd name="connsiteX4" fmla="*/ 3457427 w 4468711"/>
                <a:gd name="connsiteY4" fmla="*/ 389328 h 3865044"/>
                <a:gd name="connsiteX5" fmla="*/ 3078422 w 4468711"/>
                <a:gd name="connsiteY5" fmla="*/ 443201 h 3865044"/>
                <a:gd name="connsiteX6" fmla="*/ 3060058 w 4468711"/>
                <a:gd name="connsiteY6" fmla="*/ 438621 h 3865044"/>
                <a:gd name="connsiteX7" fmla="*/ 2640502 w 4468711"/>
                <a:gd name="connsiteY7" fmla="*/ 80334 h 3865044"/>
                <a:gd name="connsiteX8" fmla="*/ 2458416 w 4468711"/>
                <a:gd name="connsiteY8" fmla="*/ 2213 h 3865044"/>
                <a:gd name="connsiteX9" fmla="*/ 2257127 w 4468711"/>
                <a:gd name="connsiteY9" fmla="*/ 350709 h 3865044"/>
                <a:gd name="connsiteX10" fmla="*/ 2535234 w 4468711"/>
                <a:gd name="connsiteY10" fmla="*/ 1056861 h 3865044"/>
                <a:gd name="connsiteX11" fmla="*/ 2571500 w 4468711"/>
                <a:gd name="connsiteY11" fmla="*/ 1094094 h 3865044"/>
                <a:gd name="connsiteX12" fmla="*/ 2582132 w 4468711"/>
                <a:gd name="connsiteY12" fmla="*/ 1117795 h 3865044"/>
                <a:gd name="connsiteX13" fmla="*/ 2580451 w 4468711"/>
                <a:gd name="connsiteY13" fmla="*/ 1545419 h 3865044"/>
                <a:gd name="connsiteX14" fmla="*/ 2557759 w 4468711"/>
                <a:gd name="connsiteY14" fmla="*/ 1549706 h 3865044"/>
                <a:gd name="connsiteX15" fmla="*/ 2543639 w 4468711"/>
                <a:gd name="connsiteY15" fmla="*/ 1549706 h 3865044"/>
                <a:gd name="connsiteX16" fmla="*/ 824651 w 4468711"/>
                <a:gd name="connsiteY16" fmla="*/ 1550084 h 3865044"/>
                <a:gd name="connsiteX17" fmla="*/ 318485 w 4468711"/>
                <a:gd name="connsiteY17" fmla="*/ 1739523 h 3865044"/>
                <a:gd name="connsiteX18" fmla="*/ 214731 w 4468711"/>
                <a:gd name="connsiteY18" fmla="*/ 1813904 h 3865044"/>
                <a:gd name="connsiteX19" fmla="*/ 201325 w 4468711"/>
                <a:gd name="connsiteY19" fmla="*/ 1822350 h 3865044"/>
                <a:gd name="connsiteX20" fmla="*/ 13903 w 4468711"/>
                <a:gd name="connsiteY20" fmla="*/ 2275273 h 3865044"/>
                <a:gd name="connsiteX21" fmla="*/ 54665 w 4468711"/>
                <a:gd name="connsiteY21" fmla="*/ 2382347 h 3865044"/>
                <a:gd name="connsiteX22" fmla="*/ 55968 w 4468711"/>
                <a:gd name="connsiteY22" fmla="*/ 2516148 h 3865044"/>
                <a:gd name="connsiteX23" fmla="*/ 92360 w 4468711"/>
                <a:gd name="connsiteY23" fmla="*/ 2710126 h 3865044"/>
                <a:gd name="connsiteX24" fmla="*/ 66432 w 4468711"/>
                <a:gd name="connsiteY24" fmla="*/ 2928645 h 3865044"/>
                <a:gd name="connsiteX25" fmla="*/ 24493 w 4468711"/>
                <a:gd name="connsiteY25" fmla="*/ 3303699 h 3865044"/>
                <a:gd name="connsiteX26" fmla="*/ 25544 w 4468711"/>
                <a:gd name="connsiteY26" fmla="*/ 3464436 h 3865044"/>
                <a:gd name="connsiteX27" fmla="*/ 433166 w 4468711"/>
                <a:gd name="connsiteY27" fmla="*/ 3551634 h 3865044"/>
                <a:gd name="connsiteX28" fmla="*/ 497082 w 4468711"/>
                <a:gd name="connsiteY28" fmla="*/ 3333409 h 3865044"/>
                <a:gd name="connsiteX29" fmla="*/ 574993 w 4468711"/>
                <a:gd name="connsiteY29" fmla="*/ 3623073 h 3865044"/>
                <a:gd name="connsiteX30" fmla="*/ 816330 w 4468711"/>
                <a:gd name="connsiteY30" fmla="*/ 3850963 h 3865044"/>
                <a:gd name="connsiteX31" fmla="*/ 1060945 w 4468711"/>
                <a:gd name="connsiteY31" fmla="*/ 3640680 h 3865044"/>
                <a:gd name="connsiteX32" fmla="*/ 973034 w 4468711"/>
                <a:gd name="connsiteY32" fmla="*/ 3216585 h 3865044"/>
                <a:gd name="connsiteX33" fmla="*/ 997575 w 4468711"/>
                <a:gd name="connsiteY33" fmla="*/ 3189355 h 3865044"/>
                <a:gd name="connsiteX34" fmla="*/ 1009930 w 4468711"/>
                <a:gd name="connsiteY34" fmla="*/ 3189817 h 3865044"/>
                <a:gd name="connsiteX35" fmla="*/ 2369622 w 4468711"/>
                <a:gd name="connsiteY35" fmla="*/ 3189817 h 3865044"/>
                <a:gd name="connsiteX36" fmla="*/ 2383700 w 4468711"/>
                <a:gd name="connsiteY36" fmla="*/ 3189187 h 3865044"/>
                <a:gd name="connsiteX37" fmla="*/ 2383280 w 4468711"/>
                <a:gd name="connsiteY37" fmla="*/ 3190615 h 3865044"/>
                <a:gd name="connsiteX38" fmla="*/ 2383910 w 4468711"/>
                <a:gd name="connsiteY38" fmla="*/ 3192801 h 3865044"/>
                <a:gd name="connsiteX39" fmla="*/ 2384120 w 4468711"/>
                <a:gd name="connsiteY39" fmla="*/ 3210408 h 3865044"/>
                <a:gd name="connsiteX40" fmla="*/ 2439548 w 4468711"/>
                <a:gd name="connsiteY40" fmla="*/ 3526630 h 3865044"/>
                <a:gd name="connsiteX41" fmla="*/ 2580073 w 4468711"/>
                <a:gd name="connsiteY41" fmla="*/ 3636394 h 3865044"/>
                <a:gd name="connsiteX42" fmla="*/ 2785607 w 4468711"/>
                <a:gd name="connsiteY42" fmla="*/ 3600548 h 3865044"/>
                <a:gd name="connsiteX43" fmla="*/ 2867887 w 4468711"/>
                <a:gd name="connsiteY43" fmla="*/ 3798644 h 3865044"/>
                <a:gd name="connsiteX44" fmla="*/ 3071741 w 4468711"/>
                <a:gd name="connsiteY44" fmla="*/ 3862351 h 3865044"/>
                <a:gd name="connsiteX45" fmla="*/ 3262567 w 4468711"/>
                <a:gd name="connsiteY45" fmla="*/ 3656019 h 3865044"/>
                <a:gd name="connsiteX46" fmla="*/ 3216299 w 4468711"/>
                <a:gd name="connsiteY46" fmla="*/ 2946798 h 3865044"/>
                <a:gd name="connsiteX47" fmla="*/ 3221972 w 4468711"/>
                <a:gd name="connsiteY47" fmla="*/ 2930998 h 3865044"/>
                <a:gd name="connsiteX48" fmla="*/ 3406999 w 4468711"/>
                <a:gd name="connsiteY48" fmla="*/ 2547497 h 3865044"/>
                <a:gd name="connsiteX49" fmla="*/ 3422169 w 4468711"/>
                <a:gd name="connsiteY49" fmla="*/ 2325994 h 3865044"/>
                <a:gd name="connsiteX50" fmla="*/ 3394602 w 4468711"/>
                <a:gd name="connsiteY50" fmla="*/ 2124957 h 3865044"/>
                <a:gd name="connsiteX51" fmla="*/ 3468227 w 4468711"/>
                <a:gd name="connsiteY51" fmla="*/ 2092978 h 3865044"/>
                <a:gd name="connsiteX52" fmla="*/ 4032804 w 4468711"/>
                <a:gd name="connsiteY52" fmla="*/ 1670690 h 3865044"/>
                <a:gd name="connsiteX53" fmla="*/ 4163285 w 4468711"/>
                <a:gd name="connsiteY53" fmla="*/ 1370940 h 3865044"/>
                <a:gd name="connsiteX54" fmla="*/ 4163411 w 4468711"/>
                <a:gd name="connsiteY54" fmla="*/ 1160112 h 3865044"/>
                <a:gd name="connsiteX55" fmla="*/ 4289732 w 4468711"/>
                <a:gd name="connsiteY55" fmla="*/ 981809 h 3865044"/>
                <a:gd name="connsiteX56" fmla="*/ 4468708 w 4468711"/>
                <a:gd name="connsiteY56" fmla="*/ 424627 h 3865044"/>
                <a:gd name="connsiteX57" fmla="*/ 4456983 w 4468711"/>
                <a:gd name="connsiteY57" fmla="*/ 271832 h 3865044"/>
                <a:gd name="connsiteX58" fmla="*/ 145729 w 4468711"/>
                <a:gd name="connsiteY58" fmla="*/ 2795012 h 3865044"/>
                <a:gd name="connsiteX59" fmla="*/ 145813 w 4468711"/>
                <a:gd name="connsiteY59" fmla="*/ 2794550 h 3865044"/>
                <a:gd name="connsiteX60" fmla="*/ 145729 w 4468711"/>
                <a:gd name="connsiteY60" fmla="*/ 2795012 h 3865044"/>
                <a:gd name="connsiteX61" fmla="*/ 145729 w 4468711"/>
                <a:gd name="connsiteY61" fmla="*/ 2795012 h 3865044"/>
                <a:gd name="connsiteX62" fmla="*/ 3754781 w 4468711"/>
                <a:gd name="connsiteY62" fmla="*/ 445092 h 3865044"/>
                <a:gd name="connsiteX63" fmla="*/ 3754991 w 4468711"/>
                <a:gd name="connsiteY63" fmla="*/ 445723 h 3865044"/>
                <a:gd name="connsiteX64" fmla="*/ 3754529 w 4468711"/>
                <a:gd name="connsiteY64" fmla="*/ 445513 h 3865044"/>
                <a:gd name="connsiteX65" fmla="*/ 3754781 w 4468711"/>
                <a:gd name="connsiteY65" fmla="*/ 445092 h 3865044"/>
                <a:gd name="connsiteX66" fmla="*/ 3414101 w 4468711"/>
                <a:gd name="connsiteY66" fmla="*/ 2273214 h 3865044"/>
                <a:gd name="connsiteX67" fmla="*/ 3414353 w 4468711"/>
                <a:gd name="connsiteY67" fmla="*/ 2270440 h 3865044"/>
                <a:gd name="connsiteX68" fmla="*/ 3414731 w 4468711"/>
                <a:gd name="connsiteY68" fmla="*/ 2274012 h 3865044"/>
                <a:gd name="connsiteX69" fmla="*/ 3414101 w 4468711"/>
                <a:gd name="connsiteY69" fmla="*/ 2273214 h 3865044"/>
                <a:gd name="connsiteX70" fmla="*/ 3404436 w 4468711"/>
                <a:gd name="connsiteY70" fmla="*/ 2196270 h 3865044"/>
                <a:gd name="connsiteX71" fmla="*/ 3404226 w 4468711"/>
                <a:gd name="connsiteY71" fmla="*/ 2196144 h 3865044"/>
                <a:gd name="connsiteX72" fmla="*/ 3404352 w 4468711"/>
                <a:gd name="connsiteY72" fmla="*/ 2195892 h 3865044"/>
                <a:gd name="connsiteX73" fmla="*/ 3404436 w 4468711"/>
                <a:gd name="connsiteY73" fmla="*/ 2196270 h 386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468711" h="3865044">
                  <a:moveTo>
                    <a:pt x="4456983" y="271832"/>
                  </a:moveTo>
                  <a:cubicBezTo>
                    <a:pt x="4430719" y="111725"/>
                    <a:pt x="4353901" y="-43634"/>
                    <a:pt x="4164378" y="46337"/>
                  </a:cubicBezTo>
                  <a:cubicBezTo>
                    <a:pt x="3987966" y="130089"/>
                    <a:pt x="3838028" y="272462"/>
                    <a:pt x="3703765" y="411810"/>
                  </a:cubicBezTo>
                  <a:cubicBezTo>
                    <a:pt x="3693847" y="422106"/>
                    <a:pt x="3685569" y="424585"/>
                    <a:pt x="3671869" y="420761"/>
                  </a:cubicBezTo>
                  <a:cubicBezTo>
                    <a:pt x="3601775" y="401304"/>
                    <a:pt x="3530000" y="392059"/>
                    <a:pt x="3457427" y="389328"/>
                  </a:cubicBezTo>
                  <a:cubicBezTo>
                    <a:pt x="3327912" y="384495"/>
                    <a:pt x="3201255" y="400884"/>
                    <a:pt x="3078422" y="443201"/>
                  </a:cubicBezTo>
                  <a:cubicBezTo>
                    <a:pt x="3070312" y="445975"/>
                    <a:pt x="3065563" y="444546"/>
                    <a:pt x="3060058" y="438621"/>
                  </a:cubicBezTo>
                  <a:cubicBezTo>
                    <a:pt x="2937772" y="308098"/>
                    <a:pt x="2795104" y="178079"/>
                    <a:pt x="2640502" y="80334"/>
                  </a:cubicBezTo>
                  <a:cubicBezTo>
                    <a:pt x="2584065" y="44656"/>
                    <a:pt x="2525527" y="13307"/>
                    <a:pt x="2458416" y="2213"/>
                  </a:cubicBezTo>
                  <a:cubicBezTo>
                    <a:pt x="2283938" y="-26573"/>
                    <a:pt x="2256539" y="232835"/>
                    <a:pt x="2257127" y="350709"/>
                  </a:cubicBezTo>
                  <a:cubicBezTo>
                    <a:pt x="2258178" y="568976"/>
                    <a:pt x="2308731" y="950375"/>
                    <a:pt x="2535234" y="1056861"/>
                  </a:cubicBezTo>
                  <a:cubicBezTo>
                    <a:pt x="2547253" y="1069384"/>
                    <a:pt x="2558473" y="1082748"/>
                    <a:pt x="2571500" y="1094094"/>
                  </a:cubicBezTo>
                  <a:cubicBezTo>
                    <a:pt x="2579400" y="1100943"/>
                    <a:pt x="2583099" y="1107835"/>
                    <a:pt x="2582132" y="1117795"/>
                  </a:cubicBezTo>
                  <a:cubicBezTo>
                    <a:pt x="2578938" y="1260210"/>
                    <a:pt x="2583477" y="1403970"/>
                    <a:pt x="2580451" y="1545419"/>
                  </a:cubicBezTo>
                  <a:cubicBezTo>
                    <a:pt x="2573097" y="1550420"/>
                    <a:pt x="2566794" y="1549706"/>
                    <a:pt x="2557759" y="1549706"/>
                  </a:cubicBezTo>
                  <a:cubicBezTo>
                    <a:pt x="2553052" y="1549706"/>
                    <a:pt x="2548346" y="1549706"/>
                    <a:pt x="2543639" y="1549706"/>
                  </a:cubicBezTo>
                  <a:cubicBezTo>
                    <a:pt x="1970657" y="1549748"/>
                    <a:pt x="1397633" y="1549202"/>
                    <a:pt x="824651" y="1550084"/>
                  </a:cubicBezTo>
                  <a:cubicBezTo>
                    <a:pt x="633068" y="1550378"/>
                    <a:pt x="463506" y="1613959"/>
                    <a:pt x="318485" y="1739523"/>
                  </a:cubicBezTo>
                  <a:cubicBezTo>
                    <a:pt x="285959" y="1767679"/>
                    <a:pt x="255030" y="1796968"/>
                    <a:pt x="214731" y="1813904"/>
                  </a:cubicBezTo>
                  <a:cubicBezTo>
                    <a:pt x="209940" y="1815921"/>
                    <a:pt x="205696" y="1819409"/>
                    <a:pt x="201325" y="1822350"/>
                  </a:cubicBezTo>
                  <a:cubicBezTo>
                    <a:pt x="71222" y="1910850"/>
                    <a:pt x="-39970" y="2116721"/>
                    <a:pt x="13903" y="2275273"/>
                  </a:cubicBezTo>
                  <a:cubicBezTo>
                    <a:pt x="26216" y="2311497"/>
                    <a:pt x="47900" y="2344316"/>
                    <a:pt x="54665" y="2382347"/>
                  </a:cubicBezTo>
                  <a:cubicBezTo>
                    <a:pt x="62482" y="2426261"/>
                    <a:pt x="49707" y="2471730"/>
                    <a:pt x="55968" y="2516148"/>
                  </a:cubicBezTo>
                  <a:cubicBezTo>
                    <a:pt x="65087" y="2581241"/>
                    <a:pt x="88704" y="2644276"/>
                    <a:pt x="92360" y="2710126"/>
                  </a:cubicBezTo>
                  <a:cubicBezTo>
                    <a:pt x="96436" y="2783876"/>
                    <a:pt x="75593" y="2855987"/>
                    <a:pt x="66432" y="2928645"/>
                  </a:cubicBezTo>
                  <a:cubicBezTo>
                    <a:pt x="50883" y="3052066"/>
                    <a:pt x="40041" y="3180278"/>
                    <a:pt x="24493" y="3303699"/>
                  </a:cubicBezTo>
                  <a:cubicBezTo>
                    <a:pt x="17643" y="3358245"/>
                    <a:pt x="12937" y="3410941"/>
                    <a:pt x="25544" y="3464436"/>
                  </a:cubicBezTo>
                  <a:cubicBezTo>
                    <a:pt x="69289" y="3650262"/>
                    <a:pt x="314535" y="3703715"/>
                    <a:pt x="433166" y="3551634"/>
                  </a:cubicBezTo>
                  <a:cubicBezTo>
                    <a:pt x="482248" y="3495912"/>
                    <a:pt x="489434" y="3376861"/>
                    <a:pt x="497082" y="3333409"/>
                  </a:cubicBezTo>
                  <a:cubicBezTo>
                    <a:pt x="506748" y="3370431"/>
                    <a:pt x="563394" y="3575419"/>
                    <a:pt x="574993" y="3623073"/>
                  </a:cubicBezTo>
                  <a:cubicBezTo>
                    <a:pt x="603484" y="3740191"/>
                    <a:pt x="685471" y="3848610"/>
                    <a:pt x="816330" y="3850963"/>
                  </a:cubicBezTo>
                  <a:cubicBezTo>
                    <a:pt x="937776" y="3853148"/>
                    <a:pt x="1046532" y="3762084"/>
                    <a:pt x="1060945" y="3640680"/>
                  </a:cubicBezTo>
                  <a:cubicBezTo>
                    <a:pt x="1078007" y="3496710"/>
                    <a:pt x="988288" y="3357320"/>
                    <a:pt x="973034" y="3216585"/>
                  </a:cubicBezTo>
                  <a:cubicBezTo>
                    <a:pt x="970218" y="3190489"/>
                    <a:pt x="970218" y="3190489"/>
                    <a:pt x="997575" y="3189355"/>
                  </a:cubicBezTo>
                  <a:cubicBezTo>
                    <a:pt x="1001693" y="3189523"/>
                    <a:pt x="1005811" y="3189817"/>
                    <a:pt x="1009930" y="3189817"/>
                  </a:cubicBezTo>
                  <a:cubicBezTo>
                    <a:pt x="1463147" y="3189859"/>
                    <a:pt x="1916405" y="3189859"/>
                    <a:pt x="2369622" y="3189817"/>
                  </a:cubicBezTo>
                  <a:cubicBezTo>
                    <a:pt x="2374329" y="3189817"/>
                    <a:pt x="2378993" y="3189397"/>
                    <a:pt x="2383700" y="3189187"/>
                  </a:cubicBezTo>
                  <a:cubicBezTo>
                    <a:pt x="2383700" y="3189187"/>
                    <a:pt x="2383238" y="3190615"/>
                    <a:pt x="2383280" y="3190615"/>
                  </a:cubicBezTo>
                  <a:cubicBezTo>
                    <a:pt x="2383406" y="3191372"/>
                    <a:pt x="2383616" y="3192086"/>
                    <a:pt x="2383910" y="3192801"/>
                  </a:cubicBezTo>
                  <a:cubicBezTo>
                    <a:pt x="2383952" y="3198684"/>
                    <a:pt x="2383532" y="3204609"/>
                    <a:pt x="2384120" y="3210408"/>
                  </a:cubicBezTo>
                  <a:cubicBezTo>
                    <a:pt x="2394458" y="3312818"/>
                    <a:pt x="2386389" y="3435146"/>
                    <a:pt x="2439548" y="3526630"/>
                  </a:cubicBezTo>
                  <a:cubicBezTo>
                    <a:pt x="2470141" y="3579285"/>
                    <a:pt x="2521577" y="3619459"/>
                    <a:pt x="2580073" y="3636394"/>
                  </a:cubicBezTo>
                  <a:cubicBezTo>
                    <a:pt x="2650671" y="3656859"/>
                    <a:pt x="2726102" y="3642740"/>
                    <a:pt x="2785607" y="3600548"/>
                  </a:cubicBezTo>
                  <a:cubicBezTo>
                    <a:pt x="2792246" y="3712329"/>
                    <a:pt x="2847674" y="3778221"/>
                    <a:pt x="2867887" y="3798644"/>
                  </a:cubicBezTo>
                  <a:cubicBezTo>
                    <a:pt x="2920626" y="3852013"/>
                    <a:pt x="2998158" y="3873025"/>
                    <a:pt x="3071741" y="3862351"/>
                  </a:cubicBezTo>
                  <a:cubicBezTo>
                    <a:pt x="3182681" y="3846256"/>
                    <a:pt x="3239412" y="3758849"/>
                    <a:pt x="3262567" y="3656019"/>
                  </a:cubicBezTo>
                  <a:cubicBezTo>
                    <a:pt x="3315347" y="3421447"/>
                    <a:pt x="3236386" y="3180152"/>
                    <a:pt x="3216299" y="2946798"/>
                  </a:cubicBezTo>
                  <a:cubicBezTo>
                    <a:pt x="3215711" y="2940159"/>
                    <a:pt x="3217896" y="2935536"/>
                    <a:pt x="3221972" y="2930998"/>
                  </a:cubicBezTo>
                  <a:cubicBezTo>
                    <a:pt x="3318583" y="2824008"/>
                    <a:pt x="3379810" y="2688400"/>
                    <a:pt x="3406999" y="2547497"/>
                  </a:cubicBezTo>
                  <a:cubicBezTo>
                    <a:pt x="3421035" y="2474671"/>
                    <a:pt x="3426120" y="2400081"/>
                    <a:pt x="3422169" y="2325994"/>
                  </a:cubicBezTo>
                  <a:cubicBezTo>
                    <a:pt x="3421245" y="2308681"/>
                    <a:pt x="3391031" y="2127352"/>
                    <a:pt x="3394602" y="2124957"/>
                  </a:cubicBezTo>
                  <a:cubicBezTo>
                    <a:pt x="3417211" y="2109871"/>
                    <a:pt x="3443265" y="2100668"/>
                    <a:pt x="3468227" y="2092978"/>
                  </a:cubicBezTo>
                  <a:cubicBezTo>
                    <a:pt x="3678215" y="2028556"/>
                    <a:pt x="3906441" y="1848404"/>
                    <a:pt x="4032804" y="1670690"/>
                  </a:cubicBezTo>
                  <a:cubicBezTo>
                    <a:pt x="4096300" y="1581391"/>
                    <a:pt x="4142568" y="1478729"/>
                    <a:pt x="4163285" y="1370940"/>
                  </a:cubicBezTo>
                  <a:cubicBezTo>
                    <a:pt x="4176270" y="1303410"/>
                    <a:pt x="4156015" y="1229954"/>
                    <a:pt x="4163411" y="1160112"/>
                  </a:cubicBezTo>
                  <a:cubicBezTo>
                    <a:pt x="4173118" y="1068838"/>
                    <a:pt x="4234010" y="1043330"/>
                    <a:pt x="4289732" y="981809"/>
                  </a:cubicBezTo>
                  <a:cubicBezTo>
                    <a:pt x="4420675" y="837208"/>
                    <a:pt x="4467909" y="613814"/>
                    <a:pt x="4468708" y="424627"/>
                  </a:cubicBezTo>
                  <a:cubicBezTo>
                    <a:pt x="4468833" y="379158"/>
                    <a:pt x="4465724" y="325243"/>
                    <a:pt x="4456983" y="271832"/>
                  </a:cubicBezTo>
                  <a:close/>
                  <a:moveTo>
                    <a:pt x="145729" y="2795012"/>
                  </a:moveTo>
                  <a:cubicBezTo>
                    <a:pt x="144384" y="2796021"/>
                    <a:pt x="145141" y="2794508"/>
                    <a:pt x="145813" y="2794550"/>
                  </a:cubicBezTo>
                  <a:cubicBezTo>
                    <a:pt x="145813" y="2794676"/>
                    <a:pt x="145813" y="2794844"/>
                    <a:pt x="145729" y="2795012"/>
                  </a:cubicBezTo>
                  <a:cubicBezTo>
                    <a:pt x="145771" y="2795012"/>
                    <a:pt x="145771" y="2795012"/>
                    <a:pt x="145729" y="2795012"/>
                  </a:cubicBezTo>
                  <a:close/>
                  <a:moveTo>
                    <a:pt x="3754781" y="445092"/>
                  </a:moveTo>
                  <a:cubicBezTo>
                    <a:pt x="3754822" y="445302"/>
                    <a:pt x="3754907" y="445513"/>
                    <a:pt x="3754991" y="445723"/>
                  </a:cubicBezTo>
                  <a:cubicBezTo>
                    <a:pt x="3754822" y="445639"/>
                    <a:pt x="3754697" y="445597"/>
                    <a:pt x="3754529" y="445513"/>
                  </a:cubicBezTo>
                  <a:cubicBezTo>
                    <a:pt x="3754612" y="445344"/>
                    <a:pt x="3754697" y="445218"/>
                    <a:pt x="3754781" y="445092"/>
                  </a:cubicBezTo>
                  <a:close/>
                  <a:moveTo>
                    <a:pt x="3414101" y="2273214"/>
                  </a:moveTo>
                  <a:cubicBezTo>
                    <a:pt x="3414269" y="2272289"/>
                    <a:pt x="3414269" y="2271365"/>
                    <a:pt x="3414353" y="2270440"/>
                  </a:cubicBezTo>
                  <a:cubicBezTo>
                    <a:pt x="3414479" y="2271617"/>
                    <a:pt x="3414605" y="2272836"/>
                    <a:pt x="3414731" y="2274012"/>
                  </a:cubicBezTo>
                  <a:cubicBezTo>
                    <a:pt x="3414395" y="2273760"/>
                    <a:pt x="3414059" y="2273424"/>
                    <a:pt x="3414101" y="2273214"/>
                  </a:cubicBezTo>
                  <a:close/>
                  <a:moveTo>
                    <a:pt x="3404436" y="2196270"/>
                  </a:moveTo>
                  <a:cubicBezTo>
                    <a:pt x="3404394" y="2196228"/>
                    <a:pt x="3404310" y="2196186"/>
                    <a:pt x="3404226" y="2196144"/>
                  </a:cubicBezTo>
                  <a:cubicBezTo>
                    <a:pt x="3404268" y="2196060"/>
                    <a:pt x="3404310" y="2195976"/>
                    <a:pt x="3404352" y="2195892"/>
                  </a:cubicBezTo>
                  <a:cubicBezTo>
                    <a:pt x="3404436" y="2196018"/>
                    <a:pt x="3404436" y="2196144"/>
                    <a:pt x="3404436" y="2196270"/>
                  </a:cubicBezTo>
                  <a:close/>
                </a:path>
              </a:pathLst>
            </a:custGeom>
            <a:solidFill>
              <a:srgbClr val="D7882D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3DD5139-D78E-4F0E-88C6-66E9DD92A338}"/>
                </a:ext>
              </a:extLst>
            </p:cNvPr>
            <p:cNvSpPr/>
            <p:nvPr/>
          </p:nvSpPr>
          <p:spPr>
            <a:xfrm>
              <a:off x="2659807" y="213787"/>
              <a:ext cx="2001206" cy="2596898"/>
            </a:xfrm>
            <a:custGeom>
              <a:avLst/>
              <a:gdLst>
                <a:gd name="connsiteX0" fmla="*/ 1986105 w 2001206"/>
                <a:gd name="connsiteY0" fmla="*/ 189954 h 2596898"/>
                <a:gd name="connsiteX1" fmla="*/ 1940762 w 2001206"/>
                <a:gd name="connsiteY1" fmla="*/ 61322 h 2596898"/>
                <a:gd name="connsiteX2" fmla="*/ 1862641 w 2001206"/>
                <a:gd name="connsiteY2" fmla="*/ 15391 h 2596898"/>
                <a:gd name="connsiteX3" fmla="*/ 1643156 w 2001206"/>
                <a:gd name="connsiteY3" fmla="*/ 105740 h 2596898"/>
                <a:gd name="connsiteX4" fmla="*/ 1406903 w 2001206"/>
                <a:gd name="connsiteY4" fmla="*/ 296860 h 2596898"/>
                <a:gd name="connsiteX5" fmla="*/ 1412072 w 2001206"/>
                <a:gd name="connsiteY5" fmla="*/ 323503 h 2596898"/>
                <a:gd name="connsiteX6" fmla="*/ 1696567 w 2001206"/>
                <a:gd name="connsiteY6" fmla="*/ 576859 h 2596898"/>
                <a:gd name="connsiteX7" fmla="*/ 1802128 w 2001206"/>
                <a:gd name="connsiteY7" fmla="*/ 899384 h 2596898"/>
                <a:gd name="connsiteX8" fmla="*/ 1797758 w 2001206"/>
                <a:gd name="connsiteY8" fmla="*/ 926489 h 2596898"/>
                <a:gd name="connsiteX9" fmla="*/ 1643870 w 2001206"/>
                <a:gd name="connsiteY9" fmla="*/ 1167574 h 2596898"/>
                <a:gd name="connsiteX10" fmla="*/ 1495319 w 2001206"/>
                <a:gd name="connsiteY10" fmla="*/ 1304107 h 2596898"/>
                <a:gd name="connsiteX11" fmla="*/ 1448169 w 2001206"/>
                <a:gd name="connsiteY11" fmla="*/ 1293139 h 2596898"/>
                <a:gd name="connsiteX12" fmla="*/ 1445228 w 2001206"/>
                <a:gd name="connsiteY12" fmla="*/ 1288726 h 2596898"/>
                <a:gd name="connsiteX13" fmla="*/ 1227045 w 2001206"/>
                <a:gd name="connsiteY13" fmla="*/ 1074284 h 2596898"/>
                <a:gd name="connsiteX14" fmla="*/ 1218935 w 2001206"/>
                <a:gd name="connsiteY14" fmla="*/ 1056760 h 2596898"/>
                <a:gd name="connsiteX15" fmla="*/ 1242383 w 2001206"/>
                <a:gd name="connsiteY15" fmla="*/ 1008182 h 2596898"/>
                <a:gd name="connsiteX16" fmla="*/ 1304871 w 2001206"/>
                <a:gd name="connsiteY16" fmla="*/ 793151 h 2596898"/>
                <a:gd name="connsiteX17" fmla="*/ 1301089 w 2001206"/>
                <a:gd name="connsiteY17" fmla="*/ 519245 h 2596898"/>
                <a:gd name="connsiteX18" fmla="*/ 1249191 w 2001206"/>
                <a:gd name="connsiteY18" fmla="*/ 406750 h 2596898"/>
                <a:gd name="connsiteX19" fmla="*/ 1089546 w 2001206"/>
                <a:gd name="connsiteY19" fmla="*/ 384478 h 2596898"/>
                <a:gd name="connsiteX20" fmla="*/ 991675 w 2001206"/>
                <a:gd name="connsiteY20" fmla="*/ 515211 h 2596898"/>
                <a:gd name="connsiteX21" fmla="*/ 980119 w 2001206"/>
                <a:gd name="connsiteY21" fmla="*/ 780712 h 2596898"/>
                <a:gd name="connsiteX22" fmla="*/ 1035673 w 2001206"/>
                <a:gd name="connsiteY22" fmla="*/ 1000491 h 2596898"/>
                <a:gd name="connsiteX23" fmla="*/ 1062189 w 2001206"/>
                <a:gd name="connsiteY23" fmla="*/ 1058651 h 2596898"/>
                <a:gd name="connsiteX24" fmla="*/ 1049666 w 2001206"/>
                <a:gd name="connsiteY24" fmla="*/ 1086260 h 2596898"/>
                <a:gd name="connsiteX25" fmla="*/ 907377 w 2001206"/>
                <a:gd name="connsiteY25" fmla="*/ 1214766 h 2596898"/>
                <a:gd name="connsiteX26" fmla="*/ 821272 w 2001206"/>
                <a:gd name="connsiteY26" fmla="*/ 1333313 h 2596898"/>
                <a:gd name="connsiteX27" fmla="*/ 795092 w 2001206"/>
                <a:gd name="connsiteY27" fmla="*/ 1349954 h 2596898"/>
                <a:gd name="connsiteX28" fmla="*/ 635909 w 2001206"/>
                <a:gd name="connsiteY28" fmla="*/ 1305704 h 2596898"/>
                <a:gd name="connsiteX29" fmla="*/ 419323 w 2001206"/>
                <a:gd name="connsiteY29" fmla="*/ 1132863 h 2596898"/>
                <a:gd name="connsiteX30" fmla="*/ 257955 w 2001206"/>
                <a:gd name="connsiteY30" fmla="*/ 874591 h 2596898"/>
                <a:gd name="connsiteX31" fmla="*/ 249803 w 2001206"/>
                <a:gd name="connsiteY31" fmla="*/ 839124 h 2596898"/>
                <a:gd name="connsiteX32" fmla="*/ 408523 w 2001206"/>
                <a:gd name="connsiteY32" fmla="*/ 509244 h 2596898"/>
                <a:gd name="connsiteX33" fmla="*/ 637086 w 2001206"/>
                <a:gd name="connsiteY33" fmla="*/ 349179 h 2596898"/>
                <a:gd name="connsiteX34" fmla="*/ 641582 w 2001206"/>
                <a:gd name="connsiteY34" fmla="*/ 322326 h 2596898"/>
                <a:gd name="connsiteX35" fmla="*/ 584011 w 2001206"/>
                <a:gd name="connsiteY35" fmla="*/ 267612 h 2596898"/>
                <a:gd name="connsiteX36" fmla="*/ 306954 w 2001206"/>
                <a:gd name="connsiteY36" fmla="*/ 58464 h 2596898"/>
                <a:gd name="connsiteX37" fmla="*/ 188491 w 2001206"/>
                <a:gd name="connsiteY37" fmla="*/ 4339 h 2596898"/>
                <a:gd name="connsiteX38" fmla="*/ 59691 w 2001206"/>
                <a:gd name="connsiteY38" fmla="*/ 47370 h 2596898"/>
                <a:gd name="connsiteX39" fmla="*/ 28888 w 2001206"/>
                <a:gd name="connsiteY39" fmla="*/ 108682 h 2596898"/>
                <a:gd name="connsiteX40" fmla="*/ 6826 w 2001206"/>
                <a:gd name="connsiteY40" fmla="*/ 230086 h 2596898"/>
                <a:gd name="connsiteX41" fmla="*/ 5566 w 2001206"/>
                <a:gd name="connsiteY41" fmla="*/ 453774 h 2596898"/>
                <a:gd name="connsiteX42" fmla="*/ 62002 w 2001206"/>
                <a:gd name="connsiteY42" fmla="*/ 701036 h 2596898"/>
                <a:gd name="connsiteX43" fmla="*/ 212613 w 2001206"/>
                <a:gd name="connsiteY43" fmla="*/ 960191 h 2596898"/>
                <a:gd name="connsiteX44" fmla="*/ 222110 w 2001206"/>
                <a:gd name="connsiteY44" fmla="*/ 1025999 h 2596898"/>
                <a:gd name="connsiteX45" fmla="*/ 236902 w 2001206"/>
                <a:gd name="connsiteY45" fmla="*/ 1412946 h 2596898"/>
                <a:gd name="connsiteX46" fmla="*/ 402178 w 2001206"/>
                <a:gd name="connsiteY46" fmla="*/ 1680170 h 2596898"/>
                <a:gd name="connsiteX47" fmla="*/ 658812 w 2001206"/>
                <a:gd name="connsiteY47" fmla="*/ 1950587 h 2596898"/>
                <a:gd name="connsiteX48" fmla="*/ 887038 w 2001206"/>
                <a:gd name="connsiteY48" fmla="*/ 2233023 h 2596898"/>
                <a:gd name="connsiteX49" fmla="*/ 1007223 w 2001206"/>
                <a:gd name="connsiteY49" fmla="*/ 2596899 h 2596898"/>
                <a:gd name="connsiteX50" fmla="*/ 1051053 w 2001206"/>
                <a:gd name="connsiteY50" fmla="*/ 1992526 h 2596898"/>
                <a:gd name="connsiteX51" fmla="*/ 1499816 w 2001206"/>
                <a:gd name="connsiteY51" fmla="*/ 1755012 h 2596898"/>
                <a:gd name="connsiteX52" fmla="*/ 1793514 w 2001206"/>
                <a:gd name="connsiteY52" fmla="*/ 1335960 h 2596898"/>
                <a:gd name="connsiteX53" fmla="*/ 1831796 w 2001206"/>
                <a:gd name="connsiteY53" fmla="*/ 1135175 h 2596898"/>
                <a:gd name="connsiteX54" fmla="*/ 1841377 w 2001206"/>
                <a:gd name="connsiteY54" fmla="*/ 959687 h 2596898"/>
                <a:gd name="connsiteX55" fmla="*/ 1933156 w 2001206"/>
                <a:gd name="connsiteY55" fmla="*/ 753691 h 2596898"/>
                <a:gd name="connsiteX56" fmla="*/ 2000434 w 2001206"/>
                <a:gd name="connsiteY56" fmla="*/ 411583 h 2596898"/>
                <a:gd name="connsiteX57" fmla="*/ 1986105 w 2001206"/>
                <a:gd name="connsiteY57" fmla="*/ 189954 h 2596898"/>
                <a:gd name="connsiteX58" fmla="*/ 1047565 w 2001206"/>
                <a:gd name="connsiteY58" fmla="*/ 2063754 h 2596898"/>
                <a:gd name="connsiteX59" fmla="*/ 1047355 w 2001206"/>
                <a:gd name="connsiteY59" fmla="*/ 2063628 h 2596898"/>
                <a:gd name="connsiteX60" fmla="*/ 1047481 w 2001206"/>
                <a:gd name="connsiteY60" fmla="*/ 2063376 h 2596898"/>
                <a:gd name="connsiteX61" fmla="*/ 1047565 w 2001206"/>
                <a:gd name="connsiteY61" fmla="*/ 2063754 h 259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001206" h="2596898">
                  <a:moveTo>
                    <a:pt x="1986105" y="189954"/>
                  </a:moveTo>
                  <a:cubicBezTo>
                    <a:pt x="1978960" y="144275"/>
                    <a:pt x="1969211" y="99479"/>
                    <a:pt x="1940762" y="61322"/>
                  </a:cubicBezTo>
                  <a:cubicBezTo>
                    <a:pt x="1921221" y="35100"/>
                    <a:pt x="1896049" y="18165"/>
                    <a:pt x="1862641" y="15391"/>
                  </a:cubicBezTo>
                  <a:cubicBezTo>
                    <a:pt x="1784773" y="8919"/>
                    <a:pt x="1706064" y="65945"/>
                    <a:pt x="1643156" y="105740"/>
                  </a:cubicBezTo>
                  <a:cubicBezTo>
                    <a:pt x="1557765" y="159824"/>
                    <a:pt x="1477417" y="224329"/>
                    <a:pt x="1406903" y="296860"/>
                  </a:cubicBezTo>
                  <a:cubicBezTo>
                    <a:pt x="1393414" y="310728"/>
                    <a:pt x="1394422" y="315645"/>
                    <a:pt x="1412072" y="323503"/>
                  </a:cubicBezTo>
                  <a:cubicBezTo>
                    <a:pt x="1535913" y="378637"/>
                    <a:pt x="1632188" y="455413"/>
                    <a:pt x="1696567" y="576859"/>
                  </a:cubicBezTo>
                  <a:cubicBezTo>
                    <a:pt x="1748843" y="675444"/>
                    <a:pt x="1784689" y="789537"/>
                    <a:pt x="1802128" y="899384"/>
                  </a:cubicBezTo>
                  <a:cubicBezTo>
                    <a:pt x="1803683" y="909218"/>
                    <a:pt x="1802717" y="917874"/>
                    <a:pt x="1797758" y="926489"/>
                  </a:cubicBezTo>
                  <a:cubicBezTo>
                    <a:pt x="1750104" y="1009190"/>
                    <a:pt x="1702408" y="1091807"/>
                    <a:pt x="1643870" y="1167574"/>
                  </a:cubicBezTo>
                  <a:cubicBezTo>
                    <a:pt x="1602141" y="1221616"/>
                    <a:pt x="1555412" y="1270152"/>
                    <a:pt x="1495319" y="1304107"/>
                  </a:cubicBezTo>
                  <a:cubicBezTo>
                    <a:pt x="1466407" y="1320454"/>
                    <a:pt x="1466239" y="1320159"/>
                    <a:pt x="1448169" y="1293139"/>
                  </a:cubicBezTo>
                  <a:cubicBezTo>
                    <a:pt x="1447203" y="1291668"/>
                    <a:pt x="1446236" y="1290197"/>
                    <a:pt x="1445228" y="1288726"/>
                  </a:cubicBezTo>
                  <a:cubicBezTo>
                    <a:pt x="1386060" y="1203420"/>
                    <a:pt x="1321681" y="1123450"/>
                    <a:pt x="1227045" y="1074284"/>
                  </a:cubicBezTo>
                  <a:cubicBezTo>
                    <a:pt x="1219607" y="1070418"/>
                    <a:pt x="1217422" y="1064786"/>
                    <a:pt x="1218935" y="1056760"/>
                  </a:cubicBezTo>
                  <a:cubicBezTo>
                    <a:pt x="1222422" y="1038438"/>
                    <a:pt x="1228936" y="1021503"/>
                    <a:pt x="1242383" y="1008182"/>
                  </a:cubicBezTo>
                  <a:cubicBezTo>
                    <a:pt x="1296593" y="954686"/>
                    <a:pt x="1300543" y="864295"/>
                    <a:pt x="1304871" y="793151"/>
                  </a:cubicBezTo>
                  <a:cubicBezTo>
                    <a:pt x="1310418" y="701583"/>
                    <a:pt x="1300711" y="610561"/>
                    <a:pt x="1301089" y="519245"/>
                  </a:cubicBezTo>
                  <a:cubicBezTo>
                    <a:pt x="1301257" y="472726"/>
                    <a:pt x="1285415" y="435242"/>
                    <a:pt x="1249191" y="406750"/>
                  </a:cubicBezTo>
                  <a:cubicBezTo>
                    <a:pt x="1200486" y="368551"/>
                    <a:pt x="1146025" y="360609"/>
                    <a:pt x="1089546" y="384478"/>
                  </a:cubicBezTo>
                  <a:cubicBezTo>
                    <a:pt x="1032563" y="408515"/>
                    <a:pt x="999575" y="453858"/>
                    <a:pt x="991675" y="515211"/>
                  </a:cubicBezTo>
                  <a:cubicBezTo>
                    <a:pt x="980371" y="603165"/>
                    <a:pt x="976841" y="692127"/>
                    <a:pt x="980119" y="780712"/>
                  </a:cubicBezTo>
                  <a:cubicBezTo>
                    <a:pt x="982850" y="854000"/>
                    <a:pt x="981926" y="943130"/>
                    <a:pt x="1035673" y="1000491"/>
                  </a:cubicBezTo>
                  <a:cubicBezTo>
                    <a:pt x="1051683" y="1017595"/>
                    <a:pt x="1058323" y="1036799"/>
                    <a:pt x="1062189" y="1058651"/>
                  </a:cubicBezTo>
                  <a:cubicBezTo>
                    <a:pt x="1064500" y="1071594"/>
                    <a:pt x="1060802" y="1079242"/>
                    <a:pt x="1049666" y="1086260"/>
                  </a:cubicBezTo>
                  <a:cubicBezTo>
                    <a:pt x="994785" y="1120761"/>
                    <a:pt x="948433" y="1164801"/>
                    <a:pt x="907377" y="1214766"/>
                  </a:cubicBezTo>
                  <a:cubicBezTo>
                    <a:pt x="876322" y="1252587"/>
                    <a:pt x="846990" y="1291626"/>
                    <a:pt x="821272" y="1333313"/>
                  </a:cubicBezTo>
                  <a:cubicBezTo>
                    <a:pt x="815347" y="1342936"/>
                    <a:pt x="809380" y="1351508"/>
                    <a:pt x="795092" y="1349954"/>
                  </a:cubicBezTo>
                  <a:cubicBezTo>
                    <a:pt x="739538" y="1343860"/>
                    <a:pt x="686463" y="1329867"/>
                    <a:pt x="635909" y="1305704"/>
                  </a:cubicBezTo>
                  <a:cubicBezTo>
                    <a:pt x="550224" y="1264815"/>
                    <a:pt x="480551" y="1204050"/>
                    <a:pt x="419323" y="1132863"/>
                  </a:cubicBezTo>
                  <a:cubicBezTo>
                    <a:pt x="352423" y="1055079"/>
                    <a:pt x="298885" y="968722"/>
                    <a:pt x="257955" y="874591"/>
                  </a:cubicBezTo>
                  <a:cubicBezTo>
                    <a:pt x="253081" y="863371"/>
                    <a:pt x="247281" y="852487"/>
                    <a:pt x="249803" y="839124"/>
                  </a:cubicBezTo>
                  <a:cubicBezTo>
                    <a:pt x="273588" y="715324"/>
                    <a:pt x="318720" y="600560"/>
                    <a:pt x="408523" y="509244"/>
                  </a:cubicBezTo>
                  <a:cubicBezTo>
                    <a:pt x="473070" y="443604"/>
                    <a:pt x="554091" y="388722"/>
                    <a:pt x="637086" y="349179"/>
                  </a:cubicBezTo>
                  <a:cubicBezTo>
                    <a:pt x="654525" y="340858"/>
                    <a:pt x="655281" y="336614"/>
                    <a:pt x="641582" y="322326"/>
                  </a:cubicBezTo>
                  <a:cubicBezTo>
                    <a:pt x="623260" y="303206"/>
                    <a:pt x="603341" y="285724"/>
                    <a:pt x="584011" y="267612"/>
                  </a:cubicBezTo>
                  <a:cubicBezTo>
                    <a:pt x="499125" y="187895"/>
                    <a:pt x="408103" y="116498"/>
                    <a:pt x="306954" y="58464"/>
                  </a:cubicBezTo>
                  <a:cubicBezTo>
                    <a:pt x="269175" y="36781"/>
                    <a:pt x="231691" y="13920"/>
                    <a:pt x="188491" y="4339"/>
                  </a:cubicBezTo>
                  <a:cubicBezTo>
                    <a:pt x="137307" y="-7007"/>
                    <a:pt x="92385" y="2742"/>
                    <a:pt x="59691" y="47370"/>
                  </a:cubicBezTo>
                  <a:cubicBezTo>
                    <a:pt x="46034" y="66029"/>
                    <a:pt x="35906" y="86578"/>
                    <a:pt x="28888" y="108682"/>
                  </a:cubicBezTo>
                  <a:cubicBezTo>
                    <a:pt x="16281" y="148183"/>
                    <a:pt x="11869" y="189156"/>
                    <a:pt x="6826" y="230086"/>
                  </a:cubicBezTo>
                  <a:cubicBezTo>
                    <a:pt x="-2335" y="304634"/>
                    <a:pt x="-1788" y="379267"/>
                    <a:pt x="5566" y="453774"/>
                  </a:cubicBezTo>
                  <a:cubicBezTo>
                    <a:pt x="13928" y="538450"/>
                    <a:pt x="32503" y="621025"/>
                    <a:pt x="62002" y="701036"/>
                  </a:cubicBezTo>
                  <a:cubicBezTo>
                    <a:pt x="97050" y="796134"/>
                    <a:pt x="142771" y="886441"/>
                    <a:pt x="212613" y="960191"/>
                  </a:cubicBezTo>
                  <a:cubicBezTo>
                    <a:pt x="232826" y="981539"/>
                    <a:pt x="225472" y="998895"/>
                    <a:pt x="222110" y="1025999"/>
                  </a:cubicBezTo>
                  <a:cubicBezTo>
                    <a:pt x="211856" y="1107860"/>
                    <a:pt x="213957" y="1330581"/>
                    <a:pt x="236902" y="1412946"/>
                  </a:cubicBezTo>
                  <a:cubicBezTo>
                    <a:pt x="276151" y="1529181"/>
                    <a:pt x="322796" y="1586374"/>
                    <a:pt x="402178" y="1680170"/>
                  </a:cubicBezTo>
                  <a:cubicBezTo>
                    <a:pt x="482483" y="1775309"/>
                    <a:pt x="572749" y="1860952"/>
                    <a:pt x="658812" y="1950587"/>
                  </a:cubicBezTo>
                  <a:cubicBezTo>
                    <a:pt x="742941" y="2038247"/>
                    <a:pt x="824171" y="2128218"/>
                    <a:pt x="887038" y="2233023"/>
                  </a:cubicBezTo>
                  <a:cubicBezTo>
                    <a:pt x="954274" y="2345055"/>
                    <a:pt x="1007265" y="2464821"/>
                    <a:pt x="1007223" y="2596899"/>
                  </a:cubicBezTo>
                  <a:cubicBezTo>
                    <a:pt x="1113205" y="2372749"/>
                    <a:pt x="1090092" y="2215163"/>
                    <a:pt x="1051053" y="1992526"/>
                  </a:cubicBezTo>
                  <a:cubicBezTo>
                    <a:pt x="1210782" y="1960630"/>
                    <a:pt x="1426822" y="1817878"/>
                    <a:pt x="1499816" y="1755012"/>
                  </a:cubicBezTo>
                  <a:cubicBezTo>
                    <a:pt x="1636390" y="1637348"/>
                    <a:pt x="1735102" y="1506237"/>
                    <a:pt x="1793514" y="1335960"/>
                  </a:cubicBezTo>
                  <a:cubicBezTo>
                    <a:pt x="1816248" y="1269732"/>
                    <a:pt x="1829485" y="1206193"/>
                    <a:pt x="1831796" y="1135175"/>
                  </a:cubicBezTo>
                  <a:cubicBezTo>
                    <a:pt x="1833603" y="1080293"/>
                    <a:pt x="1822845" y="995533"/>
                    <a:pt x="1841377" y="959687"/>
                  </a:cubicBezTo>
                  <a:cubicBezTo>
                    <a:pt x="1883148" y="878835"/>
                    <a:pt x="1910211" y="813826"/>
                    <a:pt x="1933156" y="753691"/>
                  </a:cubicBezTo>
                  <a:cubicBezTo>
                    <a:pt x="1974884" y="644347"/>
                    <a:pt x="1995896" y="528364"/>
                    <a:pt x="2000434" y="411583"/>
                  </a:cubicBezTo>
                  <a:cubicBezTo>
                    <a:pt x="2003418" y="337328"/>
                    <a:pt x="1997577" y="263410"/>
                    <a:pt x="1986105" y="189954"/>
                  </a:cubicBezTo>
                  <a:close/>
                  <a:moveTo>
                    <a:pt x="1047565" y="2063754"/>
                  </a:moveTo>
                  <a:cubicBezTo>
                    <a:pt x="1047523" y="2063712"/>
                    <a:pt x="1047439" y="2063670"/>
                    <a:pt x="1047355" y="2063628"/>
                  </a:cubicBezTo>
                  <a:cubicBezTo>
                    <a:pt x="1047397" y="2063544"/>
                    <a:pt x="1047439" y="2063460"/>
                    <a:pt x="1047481" y="2063376"/>
                  </a:cubicBezTo>
                  <a:cubicBezTo>
                    <a:pt x="1047523" y="2063502"/>
                    <a:pt x="1047523" y="2063628"/>
                    <a:pt x="1047565" y="2063754"/>
                  </a:cubicBezTo>
                  <a:close/>
                </a:path>
              </a:pathLst>
            </a:custGeom>
            <a:solidFill>
              <a:srgbClr val="FFF7D5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2CDBC02-6ABB-4E3B-A70D-461547719973}"/>
                </a:ext>
              </a:extLst>
            </p:cNvPr>
            <p:cNvSpPr/>
            <p:nvPr/>
          </p:nvSpPr>
          <p:spPr>
            <a:xfrm>
              <a:off x="2699622" y="3271999"/>
              <a:ext cx="401486" cy="457463"/>
            </a:xfrm>
            <a:custGeom>
              <a:avLst/>
              <a:gdLst>
                <a:gd name="connsiteX0" fmla="*/ 356900 w 401486"/>
                <a:gd name="connsiteY0" fmla="*/ 13 h 457463"/>
                <a:gd name="connsiteX1" fmla="*/ 0 w 401486"/>
                <a:gd name="connsiteY1" fmla="*/ 13 h 457463"/>
                <a:gd name="connsiteX2" fmla="*/ 19162 w 401486"/>
                <a:gd name="connsiteY2" fmla="*/ 228744 h 457463"/>
                <a:gd name="connsiteX3" fmla="*/ 108881 w 401486"/>
                <a:gd name="connsiteY3" fmla="*/ 398432 h 457463"/>
                <a:gd name="connsiteX4" fmla="*/ 283990 w 401486"/>
                <a:gd name="connsiteY4" fmla="*/ 456424 h 457463"/>
                <a:gd name="connsiteX5" fmla="*/ 401487 w 401486"/>
                <a:gd name="connsiteY5" fmla="*/ 413477 h 457463"/>
                <a:gd name="connsiteX6" fmla="*/ 356900 w 401486"/>
                <a:gd name="connsiteY6" fmla="*/ 13 h 45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486" h="457463">
                  <a:moveTo>
                    <a:pt x="356900" y="13"/>
                  </a:moveTo>
                  <a:cubicBezTo>
                    <a:pt x="324375" y="5855"/>
                    <a:pt x="39375" y="-323"/>
                    <a:pt x="0" y="13"/>
                  </a:cubicBezTo>
                  <a:cubicBezTo>
                    <a:pt x="126" y="770"/>
                    <a:pt x="4538" y="155078"/>
                    <a:pt x="19162" y="228744"/>
                  </a:cubicBezTo>
                  <a:cubicBezTo>
                    <a:pt x="34291" y="304889"/>
                    <a:pt x="54714" y="353846"/>
                    <a:pt x="108881" y="398432"/>
                  </a:cubicBezTo>
                  <a:cubicBezTo>
                    <a:pt x="191036" y="466047"/>
                    <a:pt x="261340" y="457811"/>
                    <a:pt x="283990" y="456424"/>
                  </a:cubicBezTo>
                  <a:cubicBezTo>
                    <a:pt x="332989" y="453440"/>
                    <a:pt x="369171" y="429739"/>
                    <a:pt x="401487" y="413477"/>
                  </a:cubicBezTo>
                  <a:cubicBezTo>
                    <a:pt x="394553" y="364940"/>
                    <a:pt x="373163" y="134024"/>
                    <a:pt x="356900" y="13"/>
                  </a:cubicBezTo>
                  <a:close/>
                </a:path>
              </a:pathLst>
            </a:custGeom>
            <a:solidFill>
              <a:srgbClr val="FFF7D5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9DAB998-9DD2-4E6A-8C9D-1FCBB450AA8C}"/>
                </a:ext>
              </a:extLst>
            </p:cNvPr>
            <p:cNvSpPr/>
            <p:nvPr/>
          </p:nvSpPr>
          <p:spPr>
            <a:xfrm>
              <a:off x="312612" y="2040910"/>
              <a:ext cx="1068213" cy="1890405"/>
            </a:xfrm>
            <a:custGeom>
              <a:avLst/>
              <a:gdLst>
                <a:gd name="connsiteX0" fmla="*/ 977646 w 1068213"/>
                <a:gd name="connsiteY0" fmla="*/ 1234170 h 1890405"/>
                <a:gd name="connsiteX1" fmla="*/ 584690 w 1068213"/>
                <a:gd name="connsiteY1" fmla="*/ 1383351 h 1890405"/>
                <a:gd name="connsiteX2" fmla="*/ 567671 w 1068213"/>
                <a:gd name="connsiteY2" fmla="*/ 1373140 h 1890405"/>
                <a:gd name="connsiteX3" fmla="*/ 519807 w 1068213"/>
                <a:gd name="connsiteY3" fmla="*/ 1179750 h 1890405"/>
                <a:gd name="connsiteX4" fmla="*/ 530019 w 1068213"/>
                <a:gd name="connsiteY4" fmla="*/ 1163487 h 1890405"/>
                <a:gd name="connsiteX5" fmla="*/ 588977 w 1068213"/>
                <a:gd name="connsiteY5" fmla="*/ 1145628 h 1890405"/>
                <a:gd name="connsiteX6" fmla="*/ 856368 w 1068213"/>
                <a:gd name="connsiteY6" fmla="*/ 897609 h 1890405"/>
                <a:gd name="connsiteX7" fmla="*/ 922975 w 1068213"/>
                <a:gd name="connsiteY7" fmla="*/ 431701 h 1890405"/>
                <a:gd name="connsiteX8" fmla="*/ 751647 w 1068213"/>
                <a:gd name="connsiteY8" fmla="*/ 101611 h 1890405"/>
                <a:gd name="connsiteX9" fmla="*/ 600869 w 1068213"/>
                <a:gd name="connsiteY9" fmla="*/ 0 h 1890405"/>
                <a:gd name="connsiteX10" fmla="*/ 603391 w 1068213"/>
                <a:gd name="connsiteY10" fmla="*/ 89383 h 1890405"/>
                <a:gd name="connsiteX11" fmla="*/ 314609 w 1068213"/>
                <a:gd name="connsiteY11" fmla="*/ 429642 h 1890405"/>
                <a:gd name="connsiteX12" fmla="*/ 17381 w 1068213"/>
                <a:gd name="connsiteY12" fmla="*/ 263231 h 1890405"/>
                <a:gd name="connsiteX13" fmla="*/ 11960 w 1068213"/>
                <a:gd name="connsiteY13" fmla="*/ 155401 h 1890405"/>
                <a:gd name="connsiteX14" fmla="*/ 28601 w 1068213"/>
                <a:gd name="connsiteY14" fmla="*/ 371902 h 1890405"/>
                <a:gd name="connsiteX15" fmla="*/ 47007 w 1068213"/>
                <a:gd name="connsiteY15" fmla="*/ 420145 h 1890405"/>
                <a:gd name="connsiteX16" fmla="*/ 47638 w 1068213"/>
                <a:gd name="connsiteY16" fmla="*/ 430482 h 1890405"/>
                <a:gd name="connsiteX17" fmla="*/ 47638 w 1068213"/>
                <a:gd name="connsiteY17" fmla="*/ 430482 h 1890405"/>
                <a:gd name="connsiteX18" fmla="*/ 70961 w 1068213"/>
                <a:gd name="connsiteY18" fmla="*/ 673543 h 1890405"/>
                <a:gd name="connsiteX19" fmla="*/ 85837 w 1068213"/>
                <a:gd name="connsiteY19" fmla="*/ 727374 h 1890405"/>
                <a:gd name="connsiteX20" fmla="*/ 15532 w 1068213"/>
                <a:gd name="connsiteY20" fmla="*/ 1441847 h 1890405"/>
                <a:gd name="connsiteX21" fmla="*/ 94115 w 1068213"/>
                <a:gd name="connsiteY21" fmla="*/ 1621873 h 1890405"/>
                <a:gd name="connsiteX22" fmla="*/ 296623 w 1068213"/>
                <a:gd name="connsiteY22" fmla="*/ 1680453 h 1890405"/>
                <a:gd name="connsiteX23" fmla="*/ 443788 w 1068213"/>
                <a:gd name="connsiteY23" fmla="*/ 1591617 h 1890405"/>
                <a:gd name="connsiteX24" fmla="*/ 500855 w 1068213"/>
                <a:gd name="connsiteY24" fmla="*/ 1373812 h 1890405"/>
                <a:gd name="connsiteX25" fmla="*/ 600869 w 1068213"/>
                <a:gd name="connsiteY25" fmla="*/ 1752690 h 1890405"/>
                <a:gd name="connsiteX26" fmla="*/ 669829 w 1068213"/>
                <a:gd name="connsiteY26" fmla="*/ 1839131 h 1890405"/>
                <a:gd name="connsiteX27" fmla="*/ 798377 w 1068213"/>
                <a:gd name="connsiteY27" fmla="*/ 1889097 h 1890405"/>
                <a:gd name="connsiteX28" fmla="*/ 992817 w 1068213"/>
                <a:gd name="connsiteY28" fmla="*/ 1823247 h 1890405"/>
                <a:gd name="connsiteX29" fmla="*/ 1066903 w 1068213"/>
                <a:gd name="connsiteY29" fmla="*/ 1662425 h 1890405"/>
                <a:gd name="connsiteX30" fmla="*/ 977646 w 1068213"/>
                <a:gd name="connsiteY30" fmla="*/ 1234170 h 1890405"/>
                <a:gd name="connsiteX31" fmla="*/ 136516 w 1068213"/>
                <a:gd name="connsiteY31" fmla="*/ 835121 h 1890405"/>
                <a:gd name="connsiteX32" fmla="*/ 136012 w 1068213"/>
                <a:gd name="connsiteY32" fmla="*/ 835331 h 1890405"/>
                <a:gd name="connsiteX33" fmla="*/ 136516 w 1068213"/>
                <a:gd name="connsiteY33" fmla="*/ 835121 h 1890405"/>
                <a:gd name="connsiteX34" fmla="*/ 114412 w 1068213"/>
                <a:gd name="connsiteY34" fmla="*/ 1121423 h 1890405"/>
                <a:gd name="connsiteX35" fmla="*/ 97603 w 1068213"/>
                <a:gd name="connsiteY35" fmla="*/ 1101462 h 1890405"/>
                <a:gd name="connsiteX36" fmla="*/ 136726 w 1068213"/>
                <a:gd name="connsiteY36" fmla="*/ 828943 h 1890405"/>
                <a:gd name="connsiteX37" fmla="*/ 411640 w 1068213"/>
                <a:gd name="connsiteY37" fmla="*/ 1116548 h 1890405"/>
                <a:gd name="connsiteX38" fmla="*/ 114412 w 1068213"/>
                <a:gd name="connsiteY38" fmla="*/ 1121423 h 189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8213" h="1890405">
                  <a:moveTo>
                    <a:pt x="977646" y="1234170"/>
                  </a:moveTo>
                  <a:cubicBezTo>
                    <a:pt x="869605" y="1298297"/>
                    <a:pt x="709456" y="1362256"/>
                    <a:pt x="584690" y="1383351"/>
                  </a:cubicBezTo>
                  <a:cubicBezTo>
                    <a:pt x="574101" y="1385158"/>
                    <a:pt x="570150" y="1383435"/>
                    <a:pt x="567671" y="1373140"/>
                  </a:cubicBezTo>
                  <a:cubicBezTo>
                    <a:pt x="552123" y="1308593"/>
                    <a:pt x="536574" y="1244003"/>
                    <a:pt x="519807" y="1179750"/>
                  </a:cubicBezTo>
                  <a:cubicBezTo>
                    <a:pt x="516739" y="1167942"/>
                    <a:pt x="520647" y="1165295"/>
                    <a:pt x="530019" y="1163487"/>
                  </a:cubicBezTo>
                  <a:cubicBezTo>
                    <a:pt x="550274" y="1159579"/>
                    <a:pt x="569856" y="1153276"/>
                    <a:pt x="588977" y="1145628"/>
                  </a:cubicBezTo>
                  <a:cubicBezTo>
                    <a:pt x="709876" y="1097217"/>
                    <a:pt x="796065" y="1010608"/>
                    <a:pt x="856368" y="897609"/>
                  </a:cubicBezTo>
                  <a:cubicBezTo>
                    <a:pt x="934699" y="750739"/>
                    <a:pt x="953567" y="594036"/>
                    <a:pt x="922975" y="431701"/>
                  </a:cubicBezTo>
                  <a:cubicBezTo>
                    <a:pt x="899148" y="305044"/>
                    <a:pt x="843930" y="193263"/>
                    <a:pt x="751647" y="101611"/>
                  </a:cubicBezTo>
                  <a:cubicBezTo>
                    <a:pt x="708364" y="58664"/>
                    <a:pt x="658987" y="24331"/>
                    <a:pt x="600869" y="0"/>
                  </a:cubicBezTo>
                  <a:cubicBezTo>
                    <a:pt x="604651" y="30887"/>
                    <a:pt x="606248" y="59883"/>
                    <a:pt x="603391" y="89383"/>
                  </a:cubicBezTo>
                  <a:cubicBezTo>
                    <a:pt x="588472" y="243943"/>
                    <a:pt x="464547" y="390561"/>
                    <a:pt x="314609" y="429642"/>
                  </a:cubicBezTo>
                  <a:cubicBezTo>
                    <a:pt x="176648" y="465614"/>
                    <a:pt x="53017" y="396318"/>
                    <a:pt x="17381" y="263231"/>
                  </a:cubicBezTo>
                  <a:cubicBezTo>
                    <a:pt x="6245" y="221587"/>
                    <a:pt x="7716" y="197760"/>
                    <a:pt x="11960" y="155401"/>
                  </a:cubicBezTo>
                  <a:cubicBezTo>
                    <a:pt x="-9303" y="205030"/>
                    <a:pt x="-1277" y="318071"/>
                    <a:pt x="28601" y="371902"/>
                  </a:cubicBezTo>
                  <a:cubicBezTo>
                    <a:pt x="36964" y="387031"/>
                    <a:pt x="49613" y="400730"/>
                    <a:pt x="47007" y="420145"/>
                  </a:cubicBezTo>
                  <a:cubicBezTo>
                    <a:pt x="47218" y="423591"/>
                    <a:pt x="47428" y="427036"/>
                    <a:pt x="47638" y="430482"/>
                  </a:cubicBezTo>
                  <a:cubicBezTo>
                    <a:pt x="47638" y="430482"/>
                    <a:pt x="47638" y="430482"/>
                    <a:pt x="47638" y="430482"/>
                  </a:cubicBezTo>
                  <a:cubicBezTo>
                    <a:pt x="47007" y="478473"/>
                    <a:pt x="33560" y="560417"/>
                    <a:pt x="70961" y="673543"/>
                  </a:cubicBezTo>
                  <a:cubicBezTo>
                    <a:pt x="76760" y="691108"/>
                    <a:pt x="87307" y="708674"/>
                    <a:pt x="85837" y="727374"/>
                  </a:cubicBezTo>
                  <a:cubicBezTo>
                    <a:pt x="82853" y="765489"/>
                    <a:pt x="17760" y="1370408"/>
                    <a:pt x="15532" y="1441847"/>
                  </a:cubicBezTo>
                  <a:cubicBezTo>
                    <a:pt x="12423" y="1540685"/>
                    <a:pt x="68775" y="1601114"/>
                    <a:pt x="94115" y="1621873"/>
                  </a:cubicBezTo>
                  <a:cubicBezTo>
                    <a:pt x="152821" y="1669989"/>
                    <a:pt x="221865" y="1691211"/>
                    <a:pt x="296623" y="1680453"/>
                  </a:cubicBezTo>
                  <a:cubicBezTo>
                    <a:pt x="378106" y="1668729"/>
                    <a:pt x="402605" y="1638262"/>
                    <a:pt x="443788" y="1591617"/>
                  </a:cubicBezTo>
                  <a:cubicBezTo>
                    <a:pt x="488962" y="1535306"/>
                    <a:pt x="496610" y="1400454"/>
                    <a:pt x="500855" y="1373812"/>
                  </a:cubicBezTo>
                  <a:cubicBezTo>
                    <a:pt x="515353" y="1433569"/>
                    <a:pt x="584900" y="1723905"/>
                    <a:pt x="600869" y="1752690"/>
                  </a:cubicBezTo>
                  <a:cubicBezTo>
                    <a:pt x="617006" y="1786981"/>
                    <a:pt x="638101" y="1817322"/>
                    <a:pt x="669829" y="1839131"/>
                  </a:cubicBezTo>
                  <a:cubicBezTo>
                    <a:pt x="672644" y="1843838"/>
                    <a:pt x="738452" y="1884054"/>
                    <a:pt x="798377" y="1889097"/>
                  </a:cubicBezTo>
                  <a:cubicBezTo>
                    <a:pt x="884524" y="1896324"/>
                    <a:pt x="945499" y="1873506"/>
                    <a:pt x="992817" y="1823247"/>
                  </a:cubicBezTo>
                  <a:cubicBezTo>
                    <a:pt x="1047320" y="1765381"/>
                    <a:pt x="1058288" y="1732057"/>
                    <a:pt x="1066903" y="1662425"/>
                  </a:cubicBezTo>
                  <a:cubicBezTo>
                    <a:pt x="1080939" y="1549006"/>
                    <a:pt x="977646" y="1332672"/>
                    <a:pt x="977646" y="1234170"/>
                  </a:cubicBezTo>
                  <a:close/>
                  <a:moveTo>
                    <a:pt x="136516" y="835121"/>
                  </a:moveTo>
                  <a:cubicBezTo>
                    <a:pt x="136348" y="835121"/>
                    <a:pt x="136180" y="835205"/>
                    <a:pt x="136012" y="835331"/>
                  </a:cubicBezTo>
                  <a:cubicBezTo>
                    <a:pt x="134373" y="836591"/>
                    <a:pt x="135844" y="834070"/>
                    <a:pt x="136516" y="835121"/>
                  </a:cubicBezTo>
                  <a:close/>
                  <a:moveTo>
                    <a:pt x="114412" y="1121423"/>
                  </a:moveTo>
                  <a:cubicBezTo>
                    <a:pt x="100629" y="1121086"/>
                    <a:pt x="95838" y="1116002"/>
                    <a:pt x="97603" y="1101462"/>
                  </a:cubicBezTo>
                  <a:cubicBezTo>
                    <a:pt x="104999" y="1040402"/>
                    <a:pt x="140382" y="850459"/>
                    <a:pt x="136726" y="828943"/>
                  </a:cubicBezTo>
                  <a:cubicBezTo>
                    <a:pt x="202954" y="952281"/>
                    <a:pt x="300153" y="1045739"/>
                    <a:pt x="411640" y="1116548"/>
                  </a:cubicBezTo>
                  <a:cubicBezTo>
                    <a:pt x="314021" y="1126634"/>
                    <a:pt x="180598" y="1123103"/>
                    <a:pt x="114412" y="1121423"/>
                  </a:cubicBezTo>
                  <a:close/>
                </a:path>
              </a:pathLst>
            </a:custGeom>
            <a:solidFill>
              <a:srgbClr val="FFF7D5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F5A866-75B5-42BC-BF4D-BCB1551FFB9A}"/>
                </a:ext>
              </a:extLst>
            </p:cNvPr>
            <p:cNvSpPr/>
            <p:nvPr/>
          </p:nvSpPr>
          <p:spPr>
            <a:xfrm>
              <a:off x="359619" y="2219760"/>
              <a:ext cx="609406" cy="452104"/>
            </a:xfrm>
            <a:custGeom>
              <a:avLst/>
              <a:gdLst>
                <a:gd name="connsiteX0" fmla="*/ 0 w 609406"/>
                <a:gd name="connsiteY0" fmla="*/ 231000 h 452104"/>
                <a:gd name="connsiteX1" fmla="*/ 40132 w 609406"/>
                <a:gd name="connsiteY1" fmla="*/ 268694 h 452104"/>
                <a:gd name="connsiteX2" fmla="*/ 247179 w 609406"/>
                <a:gd name="connsiteY2" fmla="*/ 323492 h 452104"/>
                <a:gd name="connsiteX3" fmla="*/ 431197 w 609406"/>
                <a:gd name="connsiteY3" fmla="*/ 249154 h 452104"/>
                <a:gd name="connsiteX4" fmla="*/ 576806 w 609406"/>
                <a:gd name="connsiteY4" fmla="*/ 56143 h 452104"/>
                <a:gd name="connsiteX5" fmla="*/ 599919 w 609406"/>
                <a:gd name="connsiteY5" fmla="*/ 0 h 452104"/>
                <a:gd name="connsiteX6" fmla="*/ 607903 w 609406"/>
                <a:gd name="connsiteY6" fmla="*/ 52907 h 452104"/>
                <a:gd name="connsiteX7" fmla="*/ 584959 w 609406"/>
                <a:gd name="connsiteY7" fmla="*/ 204441 h 452104"/>
                <a:gd name="connsiteX8" fmla="*/ 394763 w 609406"/>
                <a:gd name="connsiteY8" fmla="*/ 415985 h 452104"/>
                <a:gd name="connsiteX9" fmla="*/ 101821 w 609406"/>
                <a:gd name="connsiteY9" fmla="*/ 404260 h 452104"/>
                <a:gd name="connsiteX10" fmla="*/ 0 w 609406"/>
                <a:gd name="connsiteY10" fmla="*/ 231000 h 4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406" h="452104">
                  <a:moveTo>
                    <a:pt x="0" y="231000"/>
                  </a:moveTo>
                  <a:cubicBezTo>
                    <a:pt x="15927" y="243102"/>
                    <a:pt x="27315" y="258945"/>
                    <a:pt x="40132" y="268694"/>
                  </a:cubicBezTo>
                  <a:cubicBezTo>
                    <a:pt x="101737" y="315718"/>
                    <a:pt x="170739" y="331981"/>
                    <a:pt x="247179" y="323492"/>
                  </a:cubicBezTo>
                  <a:cubicBezTo>
                    <a:pt x="315760" y="315886"/>
                    <a:pt x="376945" y="289664"/>
                    <a:pt x="431197" y="249154"/>
                  </a:cubicBezTo>
                  <a:cubicBezTo>
                    <a:pt x="497929" y="199315"/>
                    <a:pt x="547768" y="135230"/>
                    <a:pt x="576806" y="56143"/>
                  </a:cubicBezTo>
                  <a:cubicBezTo>
                    <a:pt x="583446" y="38115"/>
                    <a:pt x="591388" y="20591"/>
                    <a:pt x="599919" y="0"/>
                  </a:cubicBezTo>
                  <a:cubicBezTo>
                    <a:pt x="608407" y="19036"/>
                    <a:pt x="606306" y="36518"/>
                    <a:pt x="607903" y="52907"/>
                  </a:cubicBezTo>
                  <a:cubicBezTo>
                    <a:pt x="612988" y="105015"/>
                    <a:pt x="605130" y="155274"/>
                    <a:pt x="584959" y="204441"/>
                  </a:cubicBezTo>
                  <a:cubicBezTo>
                    <a:pt x="546592" y="298026"/>
                    <a:pt x="484944" y="370768"/>
                    <a:pt x="394763" y="415985"/>
                  </a:cubicBezTo>
                  <a:cubicBezTo>
                    <a:pt x="296051" y="465445"/>
                    <a:pt x="196121" y="466496"/>
                    <a:pt x="101821" y="404260"/>
                  </a:cubicBezTo>
                  <a:cubicBezTo>
                    <a:pt x="53747" y="372575"/>
                    <a:pt x="13826" y="277771"/>
                    <a:pt x="0" y="231000"/>
                  </a:cubicBezTo>
                  <a:close/>
                </a:path>
              </a:pathLst>
            </a:custGeom>
            <a:solidFill>
              <a:srgbClr val="CCC5AA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CD41FD0-A680-41DD-B0F1-A4913FD34816}"/>
                </a:ext>
              </a:extLst>
            </p:cNvPr>
            <p:cNvSpPr/>
            <p:nvPr/>
          </p:nvSpPr>
          <p:spPr>
            <a:xfrm>
              <a:off x="3097082" y="1830334"/>
              <a:ext cx="623939" cy="468429"/>
            </a:xfrm>
            <a:custGeom>
              <a:avLst/>
              <a:gdLst>
                <a:gd name="connsiteX0" fmla="*/ 623570 w 623939"/>
                <a:gd name="connsiteY0" fmla="*/ 468429 h 468429"/>
                <a:gd name="connsiteX1" fmla="*/ 467076 w 623939"/>
                <a:gd name="connsiteY1" fmla="*/ 409975 h 468429"/>
                <a:gd name="connsiteX2" fmla="*/ 189389 w 623939"/>
                <a:gd name="connsiteY2" fmla="*/ 244111 h 468429"/>
                <a:gd name="connsiteX3" fmla="*/ 28399 w 623939"/>
                <a:gd name="connsiteY3" fmla="*/ 78079 h 468429"/>
                <a:gd name="connsiteX4" fmla="*/ 454 w 623939"/>
                <a:gd name="connsiteY4" fmla="*/ 11724 h 468429"/>
                <a:gd name="connsiteX5" fmla="*/ 1673 w 623939"/>
                <a:gd name="connsiteY5" fmla="*/ 0 h 468429"/>
                <a:gd name="connsiteX6" fmla="*/ 45503 w 623939"/>
                <a:gd name="connsiteY6" fmla="*/ 63413 h 468429"/>
                <a:gd name="connsiteX7" fmla="*/ 161192 w 623939"/>
                <a:gd name="connsiteY7" fmla="*/ 173470 h 468429"/>
                <a:gd name="connsiteX8" fmla="*/ 531833 w 623939"/>
                <a:gd name="connsiteY8" fmla="*/ 354967 h 468429"/>
                <a:gd name="connsiteX9" fmla="*/ 610332 w 623939"/>
                <a:gd name="connsiteY9" fmla="*/ 367574 h 468429"/>
                <a:gd name="connsiteX10" fmla="*/ 623570 w 623939"/>
                <a:gd name="connsiteY10" fmla="*/ 468429 h 46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3939" h="468429">
                  <a:moveTo>
                    <a:pt x="623570" y="468429"/>
                  </a:moveTo>
                  <a:cubicBezTo>
                    <a:pt x="581967" y="457755"/>
                    <a:pt x="506368" y="427205"/>
                    <a:pt x="467076" y="409975"/>
                  </a:cubicBezTo>
                  <a:cubicBezTo>
                    <a:pt x="367566" y="366355"/>
                    <a:pt x="275200" y="310465"/>
                    <a:pt x="189389" y="244111"/>
                  </a:cubicBezTo>
                  <a:cubicBezTo>
                    <a:pt x="127952" y="196625"/>
                    <a:pt x="70044" y="145189"/>
                    <a:pt x="28399" y="78079"/>
                  </a:cubicBezTo>
                  <a:cubicBezTo>
                    <a:pt x="15498" y="57319"/>
                    <a:pt x="7262" y="34879"/>
                    <a:pt x="454" y="11724"/>
                  </a:cubicBezTo>
                  <a:cubicBezTo>
                    <a:pt x="-596" y="8237"/>
                    <a:pt x="328" y="4202"/>
                    <a:pt x="1673" y="0"/>
                  </a:cubicBezTo>
                  <a:cubicBezTo>
                    <a:pt x="15624" y="21936"/>
                    <a:pt x="29996" y="42989"/>
                    <a:pt x="45503" y="63413"/>
                  </a:cubicBezTo>
                  <a:cubicBezTo>
                    <a:pt x="78155" y="106402"/>
                    <a:pt x="117992" y="141953"/>
                    <a:pt x="161192" y="173470"/>
                  </a:cubicBezTo>
                  <a:cubicBezTo>
                    <a:pt x="272174" y="254491"/>
                    <a:pt x="383829" y="306389"/>
                    <a:pt x="531833" y="354967"/>
                  </a:cubicBezTo>
                  <a:cubicBezTo>
                    <a:pt x="583816" y="368289"/>
                    <a:pt x="594196" y="367364"/>
                    <a:pt x="610332" y="367574"/>
                  </a:cubicBezTo>
                  <a:cubicBezTo>
                    <a:pt x="615081" y="407496"/>
                    <a:pt x="626091" y="428507"/>
                    <a:pt x="623570" y="468429"/>
                  </a:cubicBezTo>
                  <a:close/>
                </a:path>
              </a:pathLst>
            </a:custGeom>
            <a:solidFill>
              <a:srgbClr val="D4CDB2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B1BBD6-208D-4041-9FEF-F5A3012200A6}"/>
                </a:ext>
              </a:extLst>
            </p:cNvPr>
            <p:cNvSpPr/>
            <p:nvPr/>
          </p:nvSpPr>
          <p:spPr>
            <a:xfrm>
              <a:off x="3068844" y="3317439"/>
              <a:ext cx="527426" cy="629040"/>
            </a:xfrm>
            <a:custGeom>
              <a:avLst/>
              <a:gdLst>
                <a:gd name="connsiteX0" fmla="*/ 166359 w 527426"/>
                <a:gd name="connsiteY0" fmla="*/ 86021 h 629040"/>
                <a:gd name="connsiteX1" fmla="*/ 504937 w 527426"/>
                <a:gd name="connsiteY1" fmla="*/ 0 h 629040"/>
                <a:gd name="connsiteX2" fmla="*/ 522502 w 527426"/>
                <a:gd name="connsiteY2" fmla="*/ 125438 h 629040"/>
                <a:gd name="connsiteX3" fmla="*/ 520360 w 527426"/>
                <a:gd name="connsiteY3" fmla="*/ 363078 h 629040"/>
                <a:gd name="connsiteX4" fmla="*/ 484178 w 527426"/>
                <a:gd name="connsiteY4" fmla="*/ 498055 h 629040"/>
                <a:gd name="connsiteX5" fmla="*/ 273559 w 527426"/>
                <a:gd name="connsiteY5" fmla="*/ 629041 h 629040"/>
                <a:gd name="connsiteX6" fmla="*/ 154844 w 527426"/>
                <a:gd name="connsiteY6" fmla="*/ 593993 h 629040"/>
                <a:gd name="connsiteX7" fmla="*/ 45585 w 527426"/>
                <a:gd name="connsiteY7" fmla="*/ 449014 h 629040"/>
                <a:gd name="connsiteX8" fmla="*/ 116 w 527426"/>
                <a:gd name="connsiteY8" fmla="*/ 65640 h 629040"/>
                <a:gd name="connsiteX9" fmla="*/ 166359 w 527426"/>
                <a:gd name="connsiteY9" fmla="*/ 86021 h 62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7426" h="629040">
                  <a:moveTo>
                    <a:pt x="166359" y="86021"/>
                  </a:moveTo>
                  <a:cubicBezTo>
                    <a:pt x="304824" y="87029"/>
                    <a:pt x="470016" y="15170"/>
                    <a:pt x="504937" y="0"/>
                  </a:cubicBezTo>
                  <a:cubicBezTo>
                    <a:pt x="511030" y="35509"/>
                    <a:pt x="521536" y="89593"/>
                    <a:pt x="522502" y="125438"/>
                  </a:cubicBezTo>
                  <a:cubicBezTo>
                    <a:pt x="527335" y="212720"/>
                    <a:pt x="531453" y="281469"/>
                    <a:pt x="520360" y="363078"/>
                  </a:cubicBezTo>
                  <a:cubicBezTo>
                    <a:pt x="512753" y="415018"/>
                    <a:pt x="505777" y="458176"/>
                    <a:pt x="484178" y="498055"/>
                  </a:cubicBezTo>
                  <a:cubicBezTo>
                    <a:pt x="437322" y="584412"/>
                    <a:pt x="393324" y="629041"/>
                    <a:pt x="273559" y="629041"/>
                  </a:cubicBezTo>
                  <a:cubicBezTo>
                    <a:pt x="228889" y="629041"/>
                    <a:pt x="183672" y="612568"/>
                    <a:pt x="154844" y="593993"/>
                  </a:cubicBezTo>
                  <a:cubicBezTo>
                    <a:pt x="102820" y="566174"/>
                    <a:pt x="56595" y="496836"/>
                    <a:pt x="45585" y="449014"/>
                  </a:cubicBezTo>
                  <a:cubicBezTo>
                    <a:pt x="31843" y="390645"/>
                    <a:pt x="-2237" y="122118"/>
                    <a:pt x="116" y="65640"/>
                  </a:cubicBezTo>
                  <a:cubicBezTo>
                    <a:pt x="31129" y="84424"/>
                    <a:pt x="121142" y="85685"/>
                    <a:pt x="166359" y="86021"/>
                  </a:cubicBezTo>
                  <a:close/>
                </a:path>
              </a:pathLst>
            </a:custGeom>
            <a:solidFill>
              <a:srgbClr val="FFF7D5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3B001D1-B77A-40CB-A1B5-670176681205}"/>
                </a:ext>
              </a:extLst>
            </p:cNvPr>
            <p:cNvSpPr/>
            <p:nvPr/>
          </p:nvSpPr>
          <p:spPr>
            <a:xfrm>
              <a:off x="2788603" y="3271275"/>
              <a:ext cx="312505" cy="447117"/>
            </a:xfrm>
            <a:custGeom>
              <a:avLst/>
              <a:gdLst>
                <a:gd name="connsiteX0" fmla="*/ 312505 w 312505"/>
                <a:gd name="connsiteY0" fmla="*/ 414201 h 447117"/>
                <a:gd name="connsiteX1" fmla="*/ 184503 w 312505"/>
                <a:gd name="connsiteY1" fmla="*/ 443155 h 447117"/>
                <a:gd name="connsiteX2" fmla="*/ 6410 w 312505"/>
                <a:gd name="connsiteY2" fmla="*/ 738 h 447117"/>
                <a:gd name="connsiteX3" fmla="*/ 269474 w 312505"/>
                <a:gd name="connsiteY3" fmla="*/ 23 h 447117"/>
                <a:gd name="connsiteX4" fmla="*/ 312505 w 312505"/>
                <a:gd name="connsiteY4" fmla="*/ 414201 h 44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05" h="447117">
                  <a:moveTo>
                    <a:pt x="312505" y="414201"/>
                  </a:moveTo>
                  <a:cubicBezTo>
                    <a:pt x="294309" y="423194"/>
                    <a:pt x="251236" y="458913"/>
                    <a:pt x="184503" y="443155"/>
                  </a:cubicBezTo>
                  <a:cubicBezTo>
                    <a:pt x="-9264" y="391677"/>
                    <a:pt x="-9852" y="166308"/>
                    <a:pt x="6410" y="738"/>
                  </a:cubicBezTo>
                  <a:cubicBezTo>
                    <a:pt x="54065" y="653"/>
                    <a:pt x="244890" y="-145"/>
                    <a:pt x="269474" y="23"/>
                  </a:cubicBezTo>
                  <a:cubicBezTo>
                    <a:pt x="271365" y="29271"/>
                    <a:pt x="305571" y="365664"/>
                    <a:pt x="312505" y="414201"/>
                  </a:cubicBezTo>
                  <a:close/>
                </a:path>
              </a:pathLst>
            </a:custGeom>
            <a:solidFill>
              <a:srgbClr val="CCC5AB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D8ECBC0-BFB4-482C-A366-D6EA5D4D0024}"/>
                </a:ext>
              </a:extLst>
            </p:cNvPr>
            <p:cNvSpPr/>
            <p:nvPr/>
          </p:nvSpPr>
          <p:spPr>
            <a:xfrm>
              <a:off x="1300469" y="3256178"/>
              <a:ext cx="1386124" cy="14941"/>
            </a:xfrm>
            <a:custGeom>
              <a:avLst/>
              <a:gdLst>
                <a:gd name="connsiteX0" fmla="*/ 0 w 1386124"/>
                <a:gd name="connsiteY0" fmla="*/ 14490 h 14941"/>
                <a:gd name="connsiteX1" fmla="*/ 420 w 1386124"/>
                <a:gd name="connsiteY1" fmla="*/ 11044 h 14941"/>
                <a:gd name="connsiteX2" fmla="*/ 49293 w 1386124"/>
                <a:gd name="connsiteY2" fmla="*/ 538 h 14941"/>
                <a:gd name="connsiteX3" fmla="*/ 177967 w 1386124"/>
                <a:gd name="connsiteY3" fmla="*/ 5035 h 14941"/>
                <a:gd name="connsiteX4" fmla="*/ 1352171 w 1386124"/>
                <a:gd name="connsiteY4" fmla="*/ 5119 h 14941"/>
                <a:gd name="connsiteX5" fmla="*/ 1385915 w 1386124"/>
                <a:gd name="connsiteY5" fmla="*/ 11044 h 14941"/>
                <a:gd name="connsiteX6" fmla="*/ 1386125 w 1386124"/>
                <a:gd name="connsiteY6" fmla="*/ 14280 h 14941"/>
                <a:gd name="connsiteX7" fmla="*/ 1372047 w 1386124"/>
                <a:gd name="connsiteY7" fmla="*/ 14910 h 14941"/>
                <a:gd name="connsiteX8" fmla="*/ 12355 w 1386124"/>
                <a:gd name="connsiteY8" fmla="*/ 14910 h 14941"/>
                <a:gd name="connsiteX9" fmla="*/ 0 w 1386124"/>
                <a:gd name="connsiteY9" fmla="*/ 14490 h 1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6124" h="14941">
                  <a:moveTo>
                    <a:pt x="0" y="14490"/>
                  </a:moveTo>
                  <a:cubicBezTo>
                    <a:pt x="168" y="13355"/>
                    <a:pt x="294" y="12221"/>
                    <a:pt x="420" y="11044"/>
                  </a:cubicBezTo>
                  <a:cubicBezTo>
                    <a:pt x="15422" y="1463"/>
                    <a:pt x="32232" y="-1311"/>
                    <a:pt x="49293" y="538"/>
                  </a:cubicBezTo>
                  <a:cubicBezTo>
                    <a:pt x="92114" y="5245"/>
                    <a:pt x="135020" y="5035"/>
                    <a:pt x="177967" y="5035"/>
                  </a:cubicBezTo>
                  <a:cubicBezTo>
                    <a:pt x="569368" y="4951"/>
                    <a:pt x="960769" y="4951"/>
                    <a:pt x="1352171" y="5119"/>
                  </a:cubicBezTo>
                  <a:cubicBezTo>
                    <a:pt x="1363559" y="5119"/>
                    <a:pt x="1375955" y="1925"/>
                    <a:pt x="1385915" y="11044"/>
                  </a:cubicBezTo>
                  <a:cubicBezTo>
                    <a:pt x="1385999" y="12137"/>
                    <a:pt x="1386083" y="13187"/>
                    <a:pt x="1386125" y="14280"/>
                  </a:cubicBezTo>
                  <a:cubicBezTo>
                    <a:pt x="1381418" y="14490"/>
                    <a:pt x="1376754" y="14910"/>
                    <a:pt x="1372047" y="14910"/>
                  </a:cubicBezTo>
                  <a:cubicBezTo>
                    <a:pt x="918830" y="14952"/>
                    <a:pt x="465571" y="14952"/>
                    <a:pt x="12355" y="14910"/>
                  </a:cubicBezTo>
                  <a:cubicBezTo>
                    <a:pt x="8194" y="14910"/>
                    <a:pt x="4118" y="14616"/>
                    <a:pt x="0" y="14490"/>
                  </a:cubicBezTo>
                  <a:close/>
                </a:path>
              </a:pathLst>
            </a:custGeom>
            <a:solidFill>
              <a:srgbClr val="F49B34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6F48B94-751B-402B-8F6F-BE52EF23971F}"/>
                </a:ext>
              </a:extLst>
            </p:cNvPr>
            <p:cNvSpPr/>
            <p:nvPr/>
          </p:nvSpPr>
          <p:spPr>
            <a:xfrm>
              <a:off x="1290258" y="2118106"/>
              <a:ext cx="1767692" cy="1157054"/>
            </a:xfrm>
            <a:custGeom>
              <a:avLst/>
              <a:gdLst>
                <a:gd name="connsiteX0" fmla="*/ 0 w 1767692"/>
                <a:gd name="connsiteY0" fmla="*/ 1156974 h 1157054"/>
                <a:gd name="connsiteX1" fmla="*/ 81608 w 1767692"/>
                <a:gd name="connsiteY1" fmla="*/ 1097806 h 1157054"/>
                <a:gd name="connsiteX2" fmla="*/ 282688 w 1767692"/>
                <a:gd name="connsiteY2" fmla="*/ 914544 h 1157054"/>
                <a:gd name="connsiteX3" fmla="*/ 464899 w 1767692"/>
                <a:gd name="connsiteY3" fmla="*/ 635008 h 1157054"/>
                <a:gd name="connsiteX4" fmla="*/ 579538 w 1767692"/>
                <a:gd name="connsiteY4" fmla="*/ 283234 h 1157054"/>
                <a:gd name="connsiteX5" fmla="*/ 598532 w 1767692"/>
                <a:gd name="connsiteY5" fmla="*/ 101695 h 1157054"/>
                <a:gd name="connsiteX6" fmla="*/ 598322 w 1767692"/>
                <a:gd name="connsiteY6" fmla="*/ 0 h 1157054"/>
                <a:gd name="connsiteX7" fmla="*/ 610803 w 1767692"/>
                <a:gd name="connsiteY7" fmla="*/ 87492 h 1157054"/>
                <a:gd name="connsiteX8" fmla="*/ 618241 w 1767692"/>
                <a:gd name="connsiteY8" fmla="*/ 273947 h 1157054"/>
                <a:gd name="connsiteX9" fmla="*/ 586135 w 1767692"/>
                <a:gd name="connsiteY9" fmla="*/ 529614 h 1157054"/>
                <a:gd name="connsiteX10" fmla="*/ 495828 w 1767692"/>
                <a:gd name="connsiteY10" fmla="*/ 775154 h 1157054"/>
                <a:gd name="connsiteX11" fmla="*/ 398503 w 1767692"/>
                <a:gd name="connsiteY11" fmla="*/ 921520 h 1157054"/>
                <a:gd name="connsiteX12" fmla="*/ 650472 w 1767692"/>
                <a:gd name="connsiteY12" fmla="*/ 891347 h 1157054"/>
                <a:gd name="connsiteX13" fmla="*/ 1013928 w 1767692"/>
                <a:gd name="connsiteY13" fmla="*/ 843988 h 1157054"/>
                <a:gd name="connsiteX14" fmla="*/ 1265813 w 1767692"/>
                <a:gd name="connsiteY14" fmla="*/ 788559 h 1157054"/>
                <a:gd name="connsiteX15" fmla="*/ 1689530 w 1767692"/>
                <a:gd name="connsiteY15" fmla="*/ 647068 h 1157054"/>
                <a:gd name="connsiteX16" fmla="*/ 1761347 w 1767692"/>
                <a:gd name="connsiteY16" fmla="*/ 616266 h 1157054"/>
                <a:gd name="connsiteX17" fmla="*/ 1735251 w 1767692"/>
                <a:gd name="connsiteY17" fmla="*/ 733551 h 1157054"/>
                <a:gd name="connsiteX18" fmla="*/ 1746807 w 1767692"/>
                <a:gd name="connsiteY18" fmla="*/ 960307 h 1157054"/>
                <a:gd name="connsiteX19" fmla="*/ 1767693 w 1767692"/>
                <a:gd name="connsiteY19" fmla="*/ 1153192 h 1157054"/>
                <a:gd name="connsiteX20" fmla="*/ 0 w 1767692"/>
                <a:gd name="connsiteY20" fmla="*/ 1156974 h 115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7692" h="1157054">
                  <a:moveTo>
                    <a:pt x="0" y="1156974"/>
                  </a:moveTo>
                  <a:cubicBezTo>
                    <a:pt x="29290" y="1139829"/>
                    <a:pt x="56101" y="1115329"/>
                    <a:pt x="81608" y="1097806"/>
                  </a:cubicBezTo>
                  <a:cubicBezTo>
                    <a:pt x="157124" y="1045949"/>
                    <a:pt x="223184" y="984218"/>
                    <a:pt x="282688" y="914544"/>
                  </a:cubicBezTo>
                  <a:cubicBezTo>
                    <a:pt x="355682" y="829112"/>
                    <a:pt x="415900" y="735652"/>
                    <a:pt x="464899" y="635008"/>
                  </a:cubicBezTo>
                  <a:cubicBezTo>
                    <a:pt x="519361" y="523185"/>
                    <a:pt x="558400" y="406025"/>
                    <a:pt x="579538" y="283234"/>
                  </a:cubicBezTo>
                  <a:cubicBezTo>
                    <a:pt x="589875" y="223184"/>
                    <a:pt x="595758" y="162755"/>
                    <a:pt x="598532" y="101695"/>
                  </a:cubicBezTo>
                  <a:cubicBezTo>
                    <a:pt x="600087" y="67615"/>
                    <a:pt x="596137" y="33912"/>
                    <a:pt x="598322" y="0"/>
                  </a:cubicBezTo>
                  <a:cubicBezTo>
                    <a:pt x="606726" y="28576"/>
                    <a:pt x="608071" y="58328"/>
                    <a:pt x="610803" y="87492"/>
                  </a:cubicBezTo>
                  <a:cubicBezTo>
                    <a:pt x="616602" y="149433"/>
                    <a:pt x="620888" y="211669"/>
                    <a:pt x="618241" y="273947"/>
                  </a:cubicBezTo>
                  <a:cubicBezTo>
                    <a:pt x="614585" y="360010"/>
                    <a:pt x="606012" y="445569"/>
                    <a:pt x="586135" y="529614"/>
                  </a:cubicBezTo>
                  <a:cubicBezTo>
                    <a:pt x="565922" y="615089"/>
                    <a:pt x="537010" y="697370"/>
                    <a:pt x="495828" y="775154"/>
                  </a:cubicBezTo>
                  <a:cubicBezTo>
                    <a:pt x="468387" y="826968"/>
                    <a:pt x="435777" y="875295"/>
                    <a:pt x="398503" y="921520"/>
                  </a:cubicBezTo>
                  <a:cubicBezTo>
                    <a:pt x="480826" y="915721"/>
                    <a:pt x="568612" y="902652"/>
                    <a:pt x="650472" y="891347"/>
                  </a:cubicBezTo>
                  <a:cubicBezTo>
                    <a:pt x="711784" y="886557"/>
                    <a:pt x="954088" y="854703"/>
                    <a:pt x="1013928" y="843988"/>
                  </a:cubicBezTo>
                  <a:cubicBezTo>
                    <a:pt x="1098604" y="828817"/>
                    <a:pt x="1182608" y="810369"/>
                    <a:pt x="1265813" y="788559"/>
                  </a:cubicBezTo>
                  <a:cubicBezTo>
                    <a:pt x="1410162" y="750739"/>
                    <a:pt x="1551317" y="703337"/>
                    <a:pt x="1689530" y="647068"/>
                  </a:cubicBezTo>
                  <a:cubicBezTo>
                    <a:pt x="1713693" y="637235"/>
                    <a:pt x="1735839" y="622527"/>
                    <a:pt x="1761347" y="616266"/>
                  </a:cubicBezTo>
                  <a:cubicBezTo>
                    <a:pt x="1764037" y="621224"/>
                    <a:pt x="1735923" y="695941"/>
                    <a:pt x="1735251" y="733551"/>
                  </a:cubicBezTo>
                  <a:cubicBezTo>
                    <a:pt x="1733948" y="809445"/>
                    <a:pt x="1742521" y="884750"/>
                    <a:pt x="1746807" y="960307"/>
                  </a:cubicBezTo>
                  <a:cubicBezTo>
                    <a:pt x="1749833" y="1013634"/>
                    <a:pt x="1751514" y="1079946"/>
                    <a:pt x="1767693" y="1153192"/>
                  </a:cubicBezTo>
                  <a:cubicBezTo>
                    <a:pt x="1657761" y="1154369"/>
                    <a:pt x="5967" y="1157604"/>
                    <a:pt x="0" y="1156974"/>
                  </a:cubicBezTo>
                  <a:close/>
                </a:path>
              </a:pathLst>
            </a:custGeom>
            <a:solidFill>
              <a:srgbClr val="AC6E29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5577186-018B-4751-9054-45A7CDDEE47C}"/>
                </a:ext>
              </a:extLst>
            </p:cNvPr>
            <p:cNvSpPr/>
            <p:nvPr/>
          </p:nvSpPr>
          <p:spPr>
            <a:xfrm>
              <a:off x="3628862" y="1525962"/>
              <a:ext cx="381047" cy="408317"/>
            </a:xfrm>
            <a:custGeom>
              <a:avLst/>
              <a:gdLst>
                <a:gd name="connsiteX0" fmla="*/ 68425 w 381047"/>
                <a:gd name="connsiteY0" fmla="*/ 383333 h 408317"/>
                <a:gd name="connsiteX1" fmla="*/ 87210 w 381047"/>
                <a:gd name="connsiteY1" fmla="*/ 369256 h 408317"/>
                <a:gd name="connsiteX2" fmla="*/ 140242 w 381047"/>
                <a:gd name="connsiteY2" fmla="*/ 356985 h 408317"/>
                <a:gd name="connsiteX3" fmla="*/ 168187 w 381047"/>
                <a:gd name="connsiteY3" fmla="*/ 321349 h 408317"/>
                <a:gd name="connsiteX4" fmla="*/ 168104 w 381047"/>
                <a:gd name="connsiteY4" fmla="*/ 281554 h 408317"/>
                <a:gd name="connsiteX5" fmla="*/ 131964 w 381047"/>
                <a:gd name="connsiteY5" fmla="*/ 270502 h 408317"/>
                <a:gd name="connsiteX6" fmla="*/ 5643 w 381047"/>
                <a:gd name="connsiteY6" fmla="*/ 115942 h 408317"/>
                <a:gd name="connsiteX7" fmla="*/ 52120 w 381047"/>
                <a:gd name="connsiteY7" fmla="*/ 30929 h 408317"/>
                <a:gd name="connsiteX8" fmla="*/ 365401 w 381047"/>
                <a:gd name="connsiteY8" fmla="*/ 39376 h 408317"/>
                <a:gd name="connsiteX9" fmla="*/ 380025 w 381047"/>
                <a:gd name="connsiteY9" fmla="*/ 58959 h 408317"/>
                <a:gd name="connsiteX10" fmla="*/ 232524 w 381047"/>
                <a:gd name="connsiteY10" fmla="*/ 275208 h 408317"/>
                <a:gd name="connsiteX11" fmla="*/ 203193 w 381047"/>
                <a:gd name="connsiteY11" fmla="*/ 282983 h 408317"/>
                <a:gd name="connsiteX12" fmla="*/ 202436 w 381047"/>
                <a:gd name="connsiteY12" fmla="*/ 313953 h 408317"/>
                <a:gd name="connsiteX13" fmla="*/ 238828 w 381047"/>
                <a:gd name="connsiteY13" fmla="*/ 358918 h 408317"/>
                <a:gd name="connsiteX14" fmla="*/ 283288 w 381047"/>
                <a:gd name="connsiteY14" fmla="*/ 369340 h 408317"/>
                <a:gd name="connsiteX15" fmla="*/ 302913 w 381047"/>
                <a:gd name="connsiteY15" fmla="*/ 386863 h 408317"/>
                <a:gd name="connsiteX16" fmla="*/ 275682 w 381047"/>
                <a:gd name="connsiteY16" fmla="*/ 407202 h 408317"/>
                <a:gd name="connsiteX17" fmla="*/ 206933 w 381047"/>
                <a:gd name="connsiteY17" fmla="*/ 391107 h 408317"/>
                <a:gd name="connsiteX18" fmla="*/ 165288 w 381047"/>
                <a:gd name="connsiteY18" fmla="*/ 390771 h 408317"/>
                <a:gd name="connsiteX19" fmla="*/ 94857 w 381047"/>
                <a:gd name="connsiteY19" fmla="*/ 407328 h 408317"/>
                <a:gd name="connsiteX20" fmla="*/ 68425 w 381047"/>
                <a:gd name="connsiteY20" fmla="*/ 383333 h 40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47" h="408317">
                  <a:moveTo>
                    <a:pt x="68425" y="383333"/>
                  </a:moveTo>
                  <a:cubicBezTo>
                    <a:pt x="71787" y="374761"/>
                    <a:pt x="78637" y="371105"/>
                    <a:pt x="87210" y="369256"/>
                  </a:cubicBezTo>
                  <a:cubicBezTo>
                    <a:pt x="104943" y="365389"/>
                    <a:pt x="122677" y="361481"/>
                    <a:pt x="140242" y="356985"/>
                  </a:cubicBezTo>
                  <a:cubicBezTo>
                    <a:pt x="162514" y="351270"/>
                    <a:pt x="167977" y="343664"/>
                    <a:pt x="168187" y="321349"/>
                  </a:cubicBezTo>
                  <a:cubicBezTo>
                    <a:pt x="168314" y="307860"/>
                    <a:pt x="173650" y="291807"/>
                    <a:pt x="168104" y="281554"/>
                  </a:cubicBezTo>
                  <a:cubicBezTo>
                    <a:pt x="162640" y="271426"/>
                    <a:pt x="144234" y="275082"/>
                    <a:pt x="131964" y="270502"/>
                  </a:cubicBezTo>
                  <a:cubicBezTo>
                    <a:pt x="59643" y="243523"/>
                    <a:pt x="20603" y="188725"/>
                    <a:pt x="5643" y="115942"/>
                  </a:cubicBezTo>
                  <a:cubicBezTo>
                    <a:pt x="-6376" y="57614"/>
                    <a:pt x="-2762" y="53285"/>
                    <a:pt x="52120" y="30929"/>
                  </a:cubicBezTo>
                  <a:cubicBezTo>
                    <a:pt x="157724" y="-12102"/>
                    <a:pt x="262193" y="-11094"/>
                    <a:pt x="365401" y="39376"/>
                  </a:cubicBezTo>
                  <a:cubicBezTo>
                    <a:pt x="374226" y="43704"/>
                    <a:pt x="378974" y="48915"/>
                    <a:pt x="380025" y="58959"/>
                  </a:cubicBezTo>
                  <a:cubicBezTo>
                    <a:pt x="390152" y="153132"/>
                    <a:pt x="323882" y="250163"/>
                    <a:pt x="232524" y="275208"/>
                  </a:cubicBezTo>
                  <a:cubicBezTo>
                    <a:pt x="222481" y="277982"/>
                    <a:pt x="208067" y="273948"/>
                    <a:pt x="203193" y="282983"/>
                  </a:cubicBezTo>
                  <a:cubicBezTo>
                    <a:pt x="198822" y="291051"/>
                    <a:pt x="203487" y="303574"/>
                    <a:pt x="202436" y="313953"/>
                  </a:cubicBezTo>
                  <a:cubicBezTo>
                    <a:pt x="199200" y="345681"/>
                    <a:pt x="209118" y="351774"/>
                    <a:pt x="238828" y="358918"/>
                  </a:cubicBezTo>
                  <a:cubicBezTo>
                    <a:pt x="253620" y="362490"/>
                    <a:pt x="268412" y="366104"/>
                    <a:pt x="283288" y="369340"/>
                  </a:cubicBezTo>
                  <a:cubicBezTo>
                    <a:pt x="293290" y="371525"/>
                    <a:pt x="300686" y="376189"/>
                    <a:pt x="302913" y="386863"/>
                  </a:cubicBezTo>
                  <a:cubicBezTo>
                    <a:pt x="302829" y="404303"/>
                    <a:pt x="294424" y="411236"/>
                    <a:pt x="275682" y="407202"/>
                  </a:cubicBezTo>
                  <a:cubicBezTo>
                    <a:pt x="252696" y="402286"/>
                    <a:pt x="229583" y="397579"/>
                    <a:pt x="206933" y="391107"/>
                  </a:cubicBezTo>
                  <a:cubicBezTo>
                    <a:pt x="192897" y="387073"/>
                    <a:pt x="179450" y="387157"/>
                    <a:pt x="165288" y="390771"/>
                  </a:cubicBezTo>
                  <a:cubicBezTo>
                    <a:pt x="141923" y="396739"/>
                    <a:pt x="118475" y="402580"/>
                    <a:pt x="94857" y="407328"/>
                  </a:cubicBezTo>
                  <a:cubicBezTo>
                    <a:pt x="74308" y="411363"/>
                    <a:pt x="65441" y="402664"/>
                    <a:pt x="68425" y="383333"/>
                  </a:cubicBezTo>
                  <a:close/>
                </a:path>
              </a:pathLst>
            </a:custGeom>
            <a:solidFill>
              <a:srgbClr val="010101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206D84B-4CE7-4D99-A45F-0F5FD9CF5630}"/>
                </a:ext>
              </a:extLst>
            </p:cNvPr>
            <p:cNvSpPr/>
            <p:nvPr/>
          </p:nvSpPr>
          <p:spPr>
            <a:xfrm>
              <a:off x="2827788" y="406772"/>
              <a:ext cx="324540" cy="397644"/>
            </a:xfrm>
            <a:custGeom>
              <a:avLst/>
              <a:gdLst>
                <a:gd name="connsiteX0" fmla="*/ 275841 w 324540"/>
                <a:gd name="connsiteY0" fmla="*/ 279951 h 397644"/>
                <a:gd name="connsiteX1" fmla="*/ 198603 w 324540"/>
                <a:gd name="connsiteY1" fmla="*/ 356937 h 397644"/>
                <a:gd name="connsiteX2" fmla="*/ 142629 w 324540"/>
                <a:gd name="connsiteY2" fmla="*/ 388958 h 397644"/>
                <a:gd name="connsiteX3" fmla="*/ 18997 w 324540"/>
                <a:gd name="connsiteY3" fmla="*/ 385218 h 397644"/>
                <a:gd name="connsiteX4" fmla="*/ 7735 w 324540"/>
                <a:gd name="connsiteY4" fmla="*/ 368829 h 397644"/>
                <a:gd name="connsiteX5" fmla="*/ 13408 w 324540"/>
                <a:gd name="connsiteY5" fmla="*/ 95849 h 397644"/>
                <a:gd name="connsiteX6" fmla="*/ 32067 w 324540"/>
                <a:gd name="connsiteY6" fmla="*/ 30503 h 397644"/>
                <a:gd name="connsiteX7" fmla="*/ 106993 w 324540"/>
                <a:gd name="connsiteY7" fmla="*/ 7390 h 397644"/>
                <a:gd name="connsiteX8" fmla="*/ 211252 w 324540"/>
                <a:gd name="connsiteY8" fmla="*/ 78409 h 397644"/>
                <a:gd name="connsiteX9" fmla="*/ 318284 w 324540"/>
                <a:gd name="connsiteY9" fmla="*/ 175230 h 397644"/>
                <a:gd name="connsiteX10" fmla="*/ 321814 w 324540"/>
                <a:gd name="connsiteY10" fmla="*/ 195023 h 397644"/>
                <a:gd name="connsiteX11" fmla="*/ 281892 w 324540"/>
                <a:gd name="connsiteY11" fmla="*/ 267512 h 397644"/>
                <a:gd name="connsiteX12" fmla="*/ 275841 w 324540"/>
                <a:gd name="connsiteY12" fmla="*/ 279951 h 3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540" h="397644">
                  <a:moveTo>
                    <a:pt x="275841" y="279951"/>
                  </a:moveTo>
                  <a:cubicBezTo>
                    <a:pt x="252308" y="307812"/>
                    <a:pt x="226170" y="333110"/>
                    <a:pt x="198603" y="356937"/>
                  </a:cubicBezTo>
                  <a:cubicBezTo>
                    <a:pt x="179735" y="367232"/>
                    <a:pt x="163766" y="382024"/>
                    <a:pt x="142629" y="388958"/>
                  </a:cubicBezTo>
                  <a:cubicBezTo>
                    <a:pt x="100690" y="402784"/>
                    <a:pt x="59802" y="399044"/>
                    <a:pt x="18997" y="385218"/>
                  </a:cubicBezTo>
                  <a:cubicBezTo>
                    <a:pt x="11013" y="382529"/>
                    <a:pt x="8281" y="375973"/>
                    <a:pt x="7735" y="368829"/>
                  </a:cubicBezTo>
                  <a:cubicBezTo>
                    <a:pt x="843" y="277682"/>
                    <a:pt x="-7813" y="186576"/>
                    <a:pt x="13408" y="95849"/>
                  </a:cubicBezTo>
                  <a:cubicBezTo>
                    <a:pt x="18577" y="73660"/>
                    <a:pt x="19838" y="50380"/>
                    <a:pt x="32067" y="30503"/>
                  </a:cubicBezTo>
                  <a:cubicBezTo>
                    <a:pt x="51271" y="-720"/>
                    <a:pt x="73585" y="-7107"/>
                    <a:pt x="106993" y="7390"/>
                  </a:cubicBezTo>
                  <a:cubicBezTo>
                    <a:pt x="146285" y="24452"/>
                    <a:pt x="179525" y="50254"/>
                    <a:pt x="211252" y="78409"/>
                  </a:cubicBezTo>
                  <a:cubicBezTo>
                    <a:pt x="247223" y="110346"/>
                    <a:pt x="280043" y="145814"/>
                    <a:pt x="318284" y="175230"/>
                  </a:cubicBezTo>
                  <a:cubicBezTo>
                    <a:pt x="325975" y="181155"/>
                    <a:pt x="325848" y="186996"/>
                    <a:pt x="321814" y="195023"/>
                  </a:cubicBezTo>
                  <a:cubicBezTo>
                    <a:pt x="309418" y="219690"/>
                    <a:pt x="297147" y="244441"/>
                    <a:pt x="281892" y="267512"/>
                  </a:cubicBezTo>
                  <a:cubicBezTo>
                    <a:pt x="279287" y="271420"/>
                    <a:pt x="275673" y="274740"/>
                    <a:pt x="275841" y="279951"/>
                  </a:cubicBezTo>
                  <a:close/>
                </a:path>
              </a:pathLst>
            </a:custGeom>
            <a:solidFill>
              <a:srgbClr val="F5B8B8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914125D-0CAA-4AFF-B769-9A89483CB5A2}"/>
                </a:ext>
              </a:extLst>
            </p:cNvPr>
            <p:cNvSpPr/>
            <p:nvPr/>
          </p:nvSpPr>
          <p:spPr>
            <a:xfrm>
              <a:off x="4349204" y="444839"/>
              <a:ext cx="193835" cy="401716"/>
            </a:xfrm>
            <a:custGeom>
              <a:avLst/>
              <a:gdLst>
                <a:gd name="connsiteX0" fmla="*/ 193836 w 193835"/>
                <a:gd name="connsiteY0" fmla="*/ 73289 h 401716"/>
                <a:gd name="connsiteX1" fmla="*/ 176438 w 193835"/>
                <a:gd name="connsiteY1" fmla="*/ 278024 h 401716"/>
                <a:gd name="connsiteX2" fmla="*/ 165975 w 193835"/>
                <a:gd name="connsiteY2" fmla="*/ 359759 h 401716"/>
                <a:gd name="connsiteX3" fmla="*/ 99368 w 193835"/>
                <a:gd name="connsiteY3" fmla="*/ 395562 h 401716"/>
                <a:gd name="connsiteX4" fmla="*/ 35620 w 193835"/>
                <a:gd name="connsiteY4" fmla="*/ 316307 h 401716"/>
                <a:gd name="connsiteX5" fmla="*/ 446 w 193835"/>
                <a:gd name="connsiteY5" fmla="*/ 191499 h 401716"/>
                <a:gd name="connsiteX6" fmla="*/ 3430 w 193835"/>
                <a:gd name="connsiteY6" fmla="*/ 178640 h 401716"/>
                <a:gd name="connsiteX7" fmla="*/ 137988 w 193835"/>
                <a:gd name="connsiteY7" fmla="*/ 30299 h 401716"/>
                <a:gd name="connsiteX8" fmla="*/ 178876 w 193835"/>
                <a:gd name="connsiteY8" fmla="*/ 2690 h 401716"/>
                <a:gd name="connsiteX9" fmla="*/ 190264 w 193835"/>
                <a:gd name="connsiteY9" fmla="*/ 8237 h 401716"/>
                <a:gd name="connsiteX10" fmla="*/ 193836 w 193835"/>
                <a:gd name="connsiteY10" fmla="*/ 73289 h 40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835" h="401716">
                  <a:moveTo>
                    <a:pt x="193836" y="73289"/>
                  </a:moveTo>
                  <a:cubicBezTo>
                    <a:pt x="191777" y="141870"/>
                    <a:pt x="186860" y="210157"/>
                    <a:pt x="176438" y="278024"/>
                  </a:cubicBezTo>
                  <a:cubicBezTo>
                    <a:pt x="172236" y="305171"/>
                    <a:pt x="166269" y="332444"/>
                    <a:pt x="165975" y="359759"/>
                  </a:cubicBezTo>
                  <a:cubicBezTo>
                    <a:pt x="165512" y="403799"/>
                    <a:pt x="126683" y="408169"/>
                    <a:pt x="99368" y="395562"/>
                  </a:cubicBezTo>
                  <a:cubicBezTo>
                    <a:pt x="65456" y="379972"/>
                    <a:pt x="49445" y="348160"/>
                    <a:pt x="35620" y="316307"/>
                  </a:cubicBezTo>
                  <a:cubicBezTo>
                    <a:pt x="18348" y="276469"/>
                    <a:pt x="9229" y="233942"/>
                    <a:pt x="446" y="191499"/>
                  </a:cubicBezTo>
                  <a:cubicBezTo>
                    <a:pt x="-646" y="186288"/>
                    <a:pt x="236" y="182632"/>
                    <a:pt x="3430" y="178640"/>
                  </a:cubicBezTo>
                  <a:cubicBezTo>
                    <a:pt x="45075" y="126279"/>
                    <a:pt x="84576" y="71902"/>
                    <a:pt x="137988" y="30299"/>
                  </a:cubicBezTo>
                  <a:cubicBezTo>
                    <a:pt x="150930" y="20214"/>
                    <a:pt x="165428" y="12187"/>
                    <a:pt x="178876" y="2690"/>
                  </a:cubicBezTo>
                  <a:cubicBezTo>
                    <a:pt x="186944" y="-3025"/>
                    <a:pt x="188709" y="1093"/>
                    <a:pt x="190264" y="8237"/>
                  </a:cubicBezTo>
                  <a:cubicBezTo>
                    <a:pt x="194971" y="29753"/>
                    <a:pt x="193205" y="51521"/>
                    <a:pt x="193836" y="73289"/>
                  </a:cubicBezTo>
                  <a:close/>
                </a:path>
              </a:pathLst>
            </a:custGeom>
            <a:solidFill>
              <a:srgbClr val="F5B8B8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011D20A-A77A-4AE4-9A22-F98616511AD5}"/>
                </a:ext>
              </a:extLst>
            </p:cNvPr>
            <p:cNvSpPr/>
            <p:nvPr/>
          </p:nvSpPr>
          <p:spPr>
            <a:xfrm>
              <a:off x="3439418" y="1794782"/>
              <a:ext cx="732800" cy="164635"/>
            </a:xfrm>
            <a:custGeom>
              <a:avLst/>
              <a:gdLst>
                <a:gd name="connsiteX0" fmla="*/ 257868 w 732800"/>
                <a:gd name="connsiteY0" fmla="*/ 114512 h 164635"/>
                <a:gd name="connsiteX1" fmla="*/ 284427 w 732800"/>
                <a:gd name="connsiteY1" fmla="*/ 133213 h 164635"/>
                <a:gd name="connsiteX2" fmla="*/ 359270 w 732800"/>
                <a:gd name="connsiteY2" fmla="*/ 115395 h 164635"/>
                <a:gd name="connsiteX3" fmla="*/ 390409 w 732800"/>
                <a:gd name="connsiteY3" fmla="*/ 115437 h 164635"/>
                <a:gd name="connsiteX4" fmla="*/ 465167 w 732800"/>
                <a:gd name="connsiteY4" fmla="*/ 133549 h 164635"/>
                <a:gd name="connsiteX5" fmla="*/ 492356 w 732800"/>
                <a:gd name="connsiteY5" fmla="*/ 117958 h 164635"/>
                <a:gd name="connsiteX6" fmla="*/ 630275 w 732800"/>
                <a:gd name="connsiteY6" fmla="*/ 95476 h 164635"/>
                <a:gd name="connsiteX7" fmla="*/ 717809 w 732800"/>
                <a:gd name="connsiteY7" fmla="*/ 26432 h 164635"/>
                <a:gd name="connsiteX8" fmla="*/ 730584 w 732800"/>
                <a:gd name="connsiteY8" fmla="*/ 14414 h 164635"/>
                <a:gd name="connsiteX9" fmla="*/ 703521 w 732800"/>
                <a:gd name="connsiteY9" fmla="*/ 88038 h 164635"/>
                <a:gd name="connsiteX10" fmla="*/ 540767 w 732800"/>
                <a:gd name="connsiteY10" fmla="*/ 160906 h 164635"/>
                <a:gd name="connsiteX11" fmla="*/ 330610 w 732800"/>
                <a:gd name="connsiteY11" fmla="*/ 161326 h 164635"/>
                <a:gd name="connsiteX12" fmla="*/ 203785 w 732800"/>
                <a:gd name="connsiteY12" fmla="*/ 164562 h 164635"/>
                <a:gd name="connsiteX13" fmla="*/ 67169 w 732800"/>
                <a:gd name="connsiteY13" fmla="*/ 112243 h 164635"/>
                <a:gd name="connsiteX14" fmla="*/ 7454 w 732800"/>
                <a:gd name="connsiteY14" fmla="*/ 41477 h 164635"/>
                <a:gd name="connsiteX15" fmla="*/ 1151 w 732800"/>
                <a:gd name="connsiteY15" fmla="*/ 0 h 164635"/>
                <a:gd name="connsiteX16" fmla="*/ 28802 w 732800"/>
                <a:gd name="connsiteY16" fmla="*/ 28870 h 164635"/>
                <a:gd name="connsiteX17" fmla="*/ 185127 w 732800"/>
                <a:gd name="connsiteY17" fmla="*/ 118505 h 164635"/>
                <a:gd name="connsiteX18" fmla="*/ 241269 w 732800"/>
                <a:gd name="connsiteY18" fmla="*/ 121866 h 164635"/>
                <a:gd name="connsiteX19" fmla="*/ 257868 w 732800"/>
                <a:gd name="connsiteY19" fmla="*/ 114512 h 16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2800" h="164635">
                  <a:moveTo>
                    <a:pt x="257868" y="114512"/>
                  </a:moveTo>
                  <a:cubicBezTo>
                    <a:pt x="260726" y="133801"/>
                    <a:pt x="265937" y="137541"/>
                    <a:pt x="284427" y="133213"/>
                  </a:cubicBezTo>
                  <a:cubicBezTo>
                    <a:pt x="309389" y="127371"/>
                    <a:pt x="334350" y="121446"/>
                    <a:pt x="359270" y="115395"/>
                  </a:cubicBezTo>
                  <a:cubicBezTo>
                    <a:pt x="369691" y="112873"/>
                    <a:pt x="379987" y="112915"/>
                    <a:pt x="390409" y="115437"/>
                  </a:cubicBezTo>
                  <a:cubicBezTo>
                    <a:pt x="415328" y="121530"/>
                    <a:pt x="440500" y="126699"/>
                    <a:pt x="465167" y="133549"/>
                  </a:cubicBezTo>
                  <a:cubicBezTo>
                    <a:pt x="480632" y="137835"/>
                    <a:pt x="488700" y="132582"/>
                    <a:pt x="492356" y="117958"/>
                  </a:cubicBezTo>
                  <a:cubicBezTo>
                    <a:pt x="539128" y="115605"/>
                    <a:pt x="585857" y="114596"/>
                    <a:pt x="630275" y="95476"/>
                  </a:cubicBezTo>
                  <a:cubicBezTo>
                    <a:pt x="665995" y="80096"/>
                    <a:pt x="693520" y="55596"/>
                    <a:pt x="717809" y="26432"/>
                  </a:cubicBezTo>
                  <a:cubicBezTo>
                    <a:pt x="721507" y="22020"/>
                    <a:pt x="723944" y="16515"/>
                    <a:pt x="730584" y="14414"/>
                  </a:cubicBezTo>
                  <a:cubicBezTo>
                    <a:pt x="739199" y="45721"/>
                    <a:pt x="721129" y="67321"/>
                    <a:pt x="703521" y="88038"/>
                  </a:cubicBezTo>
                  <a:cubicBezTo>
                    <a:pt x="661078" y="138003"/>
                    <a:pt x="607079" y="162166"/>
                    <a:pt x="540767" y="160906"/>
                  </a:cubicBezTo>
                  <a:cubicBezTo>
                    <a:pt x="470714" y="159561"/>
                    <a:pt x="400620" y="159141"/>
                    <a:pt x="330610" y="161326"/>
                  </a:cubicBezTo>
                  <a:cubicBezTo>
                    <a:pt x="288335" y="162629"/>
                    <a:pt x="246060" y="163343"/>
                    <a:pt x="203785" y="164562"/>
                  </a:cubicBezTo>
                  <a:cubicBezTo>
                    <a:pt x="150710" y="166074"/>
                    <a:pt x="106838" y="144264"/>
                    <a:pt x="67169" y="112243"/>
                  </a:cubicBezTo>
                  <a:cubicBezTo>
                    <a:pt x="42922" y="92660"/>
                    <a:pt x="22246" y="69506"/>
                    <a:pt x="7454" y="41477"/>
                  </a:cubicBezTo>
                  <a:cubicBezTo>
                    <a:pt x="562" y="28408"/>
                    <a:pt x="-1581" y="15212"/>
                    <a:pt x="1151" y="0"/>
                  </a:cubicBezTo>
                  <a:cubicBezTo>
                    <a:pt x="14598" y="6177"/>
                    <a:pt x="20733" y="18658"/>
                    <a:pt x="28802" y="28870"/>
                  </a:cubicBezTo>
                  <a:cubicBezTo>
                    <a:pt x="68933" y="79843"/>
                    <a:pt x="121840" y="107789"/>
                    <a:pt x="185127" y="118505"/>
                  </a:cubicBezTo>
                  <a:cubicBezTo>
                    <a:pt x="203911" y="121698"/>
                    <a:pt x="222527" y="121278"/>
                    <a:pt x="241269" y="121866"/>
                  </a:cubicBezTo>
                  <a:cubicBezTo>
                    <a:pt x="248329" y="121992"/>
                    <a:pt x="254044" y="120816"/>
                    <a:pt x="257868" y="114512"/>
                  </a:cubicBezTo>
                  <a:close/>
                </a:path>
              </a:pathLst>
            </a:custGeom>
            <a:solidFill>
              <a:srgbClr val="CBC4AA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C1AC06F-C30D-4BE6-B012-D752C71231AB}"/>
                </a:ext>
              </a:extLst>
            </p:cNvPr>
            <p:cNvSpPr/>
            <p:nvPr/>
          </p:nvSpPr>
          <p:spPr>
            <a:xfrm>
              <a:off x="4002918" y="1133454"/>
              <a:ext cx="246681" cy="247699"/>
            </a:xfrm>
            <a:custGeom>
              <a:avLst/>
              <a:gdLst>
                <a:gd name="connsiteX0" fmla="*/ 246676 w 246681"/>
                <a:gd name="connsiteY0" fmla="*/ 129151 h 247699"/>
                <a:gd name="connsiteX1" fmla="*/ 127457 w 246681"/>
                <a:gd name="connsiteY1" fmla="*/ 247698 h 247699"/>
                <a:gd name="connsiteX2" fmla="*/ 1 w 246681"/>
                <a:gd name="connsiteY2" fmla="*/ 124865 h 247699"/>
                <a:gd name="connsiteX3" fmla="*/ 123171 w 246681"/>
                <a:gd name="connsiteY3" fmla="*/ 15 h 247699"/>
                <a:gd name="connsiteX4" fmla="*/ 246676 w 246681"/>
                <a:gd name="connsiteY4" fmla="*/ 129151 h 2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681" h="247699">
                  <a:moveTo>
                    <a:pt x="246676" y="129151"/>
                  </a:moveTo>
                  <a:cubicBezTo>
                    <a:pt x="246466" y="198195"/>
                    <a:pt x="196333" y="248076"/>
                    <a:pt x="127457" y="247698"/>
                  </a:cubicBezTo>
                  <a:cubicBezTo>
                    <a:pt x="58792" y="247319"/>
                    <a:pt x="380" y="191051"/>
                    <a:pt x="1" y="124865"/>
                  </a:cubicBezTo>
                  <a:cubicBezTo>
                    <a:pt x="-335" y="59057"/>
                    <a:pt x="57531" y="-1078"/>
                    <a:pt x="123171" y="15"/>
                  </a:cubicBezTo>
                  <a:cubicBezTo>
                    <a:pt x="188096" y="1107"/>
                    <a:pt x="247348" y="42079"/>
                    <a:pt x="246676" y="129151"/>
                  </a:cubicBezTo>
                  <a:close/>
                </a:path>
              </a:pathLst>
            </a:custGeom>
            <a:solidFill>
              <a:srgbClr val="010101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3502BD3-BFF6-4411-B596-4D1FC0B38F45}"/>
                </a:ext>
              </a:extLst>
            </p:cNvPr>
            <p:cNvSpPr/>
            <p:nvPr/>
          </p:nvSpPr>
          <p:spPr>
            <a:xfrm>
              <a:off x="3336183" y="1150080"/>
              <a:ext cx="245542" cy="247041"/>
            </a:xfrm>
            <a:custGeom>
              <a:avLst/>
              <a:gdLst>
                <a:gd name="connsiteX0" fmla="*/ 245541 w 245542"/>
                <a:gd name="connsiteY0" fmla="*/ 127527 h 247041"/>
                <a:gd name="connsiteX1" fmla="*/ 128129 w 245542"/>
                <a:gd name="connsiteY1" fmla="*/ 247040 h 247041"/>
                <a:gd name="connsiteX2" fmla="*/ 1 w 245542"/>
                <a:gd name="connsiteY2" fmla="*/ 124796 h 247041"/>
                <a:gd name="connsiteX3" fmla="*/ 122372 w 245542"/>
                <a:gd name="connsiteY3" fmla="*/ 30 h 247041"/>
                <a:gd name="connsiteX4" fmla="*/ 245541 w 245542"/>
                <a:gd name="connsiteY4" fmla="*/ 127527 h 2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542" h="247041">
                  <a:moveTo>
                    <a:pt x="245541" y="127527"/>
                  </a:moveTo>
                  <a:cubicBezTo>
                    <a:pt x="245751" y="198084"/>
                    <a:pt x="198013" y="246704"/>
                    <a:pt x="128129" y="247040"/>
                  </a:cubicBezTo>
                  <a:cubicBezTo>
                    <a:pt x="57027" y="247377"/>
                    <a:pt x="338" y="193293"/>
                    <a:pt x="1" y="124796"/>
                  </a:cubicBezTo>
                  <a:cubicBezTo>
                    <a:pt x="-335" y="57937"/>
                    <a:pt x="56564" y="-1525"/>
                    <a:pt x="122372" y="30"/>
                  </a:cubicBezTo>
                  <a:cubicBezTo>
                    <a:pt x="189441" y="1585"/>
                    <a:pt x="245793" y="44070"/>
                    <a:pt x="245541" y="127527"/>
                  </a:cubicBezTo>
                  <a:close/>
                </a:path>
              </a:pathLst>
            </a:custGeom>
            <a:solidFill>
              <a:srgbClr val="010201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8BC781A-FC67-4733-B0F5-9CC2B79858DF}"/>
                </a:ext>
              </a:extLst>
            </p:cNvPr>
            <p:cNvSpPr/>
            <p:nvPr/>
          </p:nvSpPr>
          <p:spPr>
            <a:xfrm>
              <a:off x="515566" y="3157458"/>
              <a:ext cx="297900" cy="535712"/>
            </a:xfrm>
            <a:custGeom>
              <a:avLst/>
              <a:gdLst>
                <a:gd name="connsiteX0" fmla="*/ 297900 w 297900"/>
                <a:gd name="connsiteY0" fmla="*/ 257306 h 535712"/>
                <a:gd name="connsiteX1" fmla="*/ 279158 w 297900"/>
                <a:gd name="connsiteY1" fmla="*/ 394637 h 535712"/>
                <a:gd name="connsiteX2" fmla="*/ 189313 w 297900"/>
                <a:gd name="connsiteY2" fmla="*/ 527387 h 535712"/>
                <a:gd name="connsiteX3" fmla="*/ 167797 w 297900"/>
                <a:gd name="connsiteY3" fmla="*/ 521756 h 535712"/>
                <a:gd name="connsiteX4" fmla="*/ 0 w 297900"/>
                <a:gd name="connsiteY4" fmla="*/ 6934 h 535712"/>
                <a:gd name="connsiteX5" fmla="*/ 208686 w 297900"/>
                <a:gd name="connsiteY5" fmla="*/ 0 h 535712"/>
                <a:gd name="connsiteX6" fmla="*/ 297900 w 297900"/>
                <a:gd name="connsiteY6" fmla="*/ 257306 h 53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900" h="535712">
                  <a:moveTo>
                    <a:pt x="297900" y="257306"/>
                  </a:moveTo>
                  <a:cubicBezTo>
                    <a:pt x="295757" y="280671"/>
                    <a:pt x="288403" y="361733"/>
                    <a:pt x="279158" y="394637"/>
                  </a:cubicBezTo>
                  <a:cubicBezTo>
                    <a:pt x="269703" y="437710"/>
                    <a:pt x="224949" y="503560"/>
                    <a:pt x="189313" y="527387"/>
                  </a:cubicBezTo>
                  <a:cubicBezTo>
                    <a:pt x="174143" y="541045"/>
                    <a:pt x="181287" y="537011"/>
                    <a:pt x="167797" y="521756"/>
                  </a:cubicBezTo>
                  <a:cubicBezTo>
                    <a:pt x="143844" y="494567"/>
                    <a:pt x="5169" y="40048"/>
                    <a:pt x="0" y="6934"/>
                  </a:cubicBezTo>
                  <a:cubicBezTo>
                    <a:pt x="73582" y="7270"/>
                    <a:pt x="154938" y="925"/>
                    <a:pt x="208686" y="0"/>
                  </a:cubicBezTo>
                  <a:cubicBezTo>
                    <a:pt x="237135" y="60555"/>
                    <a:pt x="285209" y="205618"/>
                    <a:pt x="297900" y="257306"/>
                  </a:cubicBezTo>
                  <a:close/>
                </a:path>
              </a:pathLst>
            </a:custGeom>
            <a:solidFill>
              <a:srgbClr val="CCC5AB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00BE355-9214-4734-AF37-3F2041AD37EC}"/>
                </a:ext>
              </a:extLst>
            </p:cNvPr>
            <p:cNvSpPr/>
            <p:nvPr/>
          </p:nvSpPr>
          <p:spPr>
            <a:xfrm>
              <a:off x="449380" y="2869854"/>
              <a:ext cx="274913" cy="295399"/>
            </a:xfrm>
            <a:custGeom>
              <a:avLst/>
              <a:gdLst>
                <a:gd name="connsiteX0" fmla="*/ 274914 w 274913"/>
                <a:gd name="connsiteY0" fmla="*/ 287605 h 295399"/>
                <a:gd name="connsiteX1" fmla="*/ 66228 w 274913"/>
                <a:gd name="connsiteY1" fmla="*/ 294538 h 295399"/>
                <a:gd name="connsiteX2" fmla="*/ 0 w 274913"/>
                <a:gd name="connsiteY2" fmla="*/ 0 h 295399"/>
                <a:gd name="connsiteX3" fmla="*/ 274914 w 274913"/>
                <a:gd name="connsiteY3" fmla="*/ 287605 h 29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13" h="295399">
                  <a:moveTo>
                    <a:pt x="274914" y="287605"/>
                  </a:moveTo>
                  <a:cubicBezTo>
                    <a:pt x="202508" y="294496"/>
                    <a:pt x="120564" y="296850"/>
                    <a:pt x="66228" y="294538"/>
                  </a:cubicBezTo>
                  <a:cubicBezTo>
                    <a:pt x="47528" y="231630"/>
                    <a:pt x="12019" y="116277"/>
                    <a:pt x="0" y="0"/>
                  </a:cubicBezTo>
                  <a:cubicBezTo>
                    <a:pt x="68918" y="121320"/>
                    <a:pt x="159267" y="216670"/>
                    <a:pt x="274914" y="287605"/>
                  </a:cubicBezTo>
                  <a:close/>
                </a:path>
              </a:pathLst>
            </a:custGeom>
            <a:solidFill>
              <a:srgbClr val="AC6E29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203FC68-9BE1-48DF-8175-B32B801D642A}"/>
                </a:ext>
              </a:extLst>
            </p:cNvPr>
            <p:cNvSpPr/>
            <p:nvPr/>
          </p:nvSpPr>
          <p:spPr>
            <a:xfrm>
              <a:off x="4037248" y="1219978"/>
              <a:ext cx="56944" cy="57250"/>
            </a:xfrm>
            <a:custGeom>
              <a:avLst/>
              <a:gdLst>
                <a:gd name="connsiteX0" fmla="*/ 56944 w 56944"/>
                <a:gd name="connsiteY0" fmla="*/ 30944 h 57250"/>
                <a:gd name="connsiteX1" fmla="*/ 31142 w 56944"/>
                <a:gd name="connsiteY1" fmla="*/ 57250 h 57250"/>
                <a:gd name="connsiteX2" fmla="*/ 3 w 56944"/>
                <a:gd name="connsiteY2" fmla="*/ 25397 h 57250"/>
                <a:gd name="connsiteX3" fmla="*/ 27906 w 56944"/>
                <a:gd name="connsiteY3" fmla="*/ 15 h 57250"/>
                <a:gd name="connsiteX4" fmla="*/ 56944 w 56944"/>
                <a:gd name="connsiteY4" fmla="*/ 30944 h 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44" h="57250">
                  <a:moveTo>
                    <a:pt x="56944" y="30944"/>
                  </a:moveTo>
                  <a:cubicBezTo>
                    <a:pt x="56902" y="47669"/>
                    <a:pt x="47615" y="57166"/>
                    <a:pt x="31142" y="57250"/>
                  </a:cubicBezTo>
                  <a:cubicBezTo>
                    <a:pt x="15552" y="57334"/>
                    <a:pt x="298" y="41744"/>
                    <a:pt x="3" y="25397"/>
                  </a:cubicBezTo>
                  <a:cubicBezTo>
                    <a:pt x="-249" y="11739"/>
                    <a:pt x="13198" y="-489"/>
                    <a:pt x="27906" y="15"/>
                  </a:cubicBezTo>
                  <a:cubicBezTo>
                    <a:pt x="43959" y="561"/>
                    <a:pt x="56987" y="14387"/>
                    <a:pt x="56944" y="30944"/>
                  </a:cubicBezTo>
                  <a:close/>
                </a:path>
              </a:pathLst>
            </a:custGeom>
            <a:solidFill>
              <a:srgbClr val="FDFDFD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F2E8A95-4E01-40D1-AFC8-DCDECB2CBC82}"/>
                </a:ext>
              </a:extLst>
            </p:cNvPr>
            <p:cNvSpPr/>
            <p:nvPr/>
          </p:nvSpPr>
          <p:spPr>
            <a:xfrm>
              <a:off x="3386652" y="1219564"/>
              <a:ext cx="56732" cy="57245"/>
            </a:xfrm>
            <a:custGeom>
              <a:avLst/>
              <a:gdLst>
                <a:gd name="connsiteX0" fmla="*/ 56732 w 56732"/>
                <a:gd name="connsiteY0" fmla="*/ 30644 h 57245"/>
                <a:gd name="connsiteX1" fmla="*/ 33073 w 56732"/>
                <a:gd name="connsiteY1" fmla="*/ 57245 h 57245"/>
                <a:gd name="connsiteX2" fmla="*/ 1 w 56732"/>
                <a:gd name="connsiteY2" fmla="*/ 25265 h 57245"/>
                <a:gd name="connsiteX3" fmla="*/ 32317 w 56732"/>
                <a:gd name="connsiteY3" fmla="*/ 9 h 57245"/>
                <a:gd name="connsiteX4" fmla="*/ 56732 w 56732"/>
                <a:gd name="connsiteY4" fmla="*/ 30644 h 5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32" h="57245">
                  <a:moveTo>
                    <a:pt x="56732" y="30644"/>
                  </a:moveTo>
                  <a:cubicBezTo>
                    <a:pt x="56648" y="47495"/>
                    <a:pt x="48033" y="57161"/>
                    <a:pt x="33073" y="57245"/>
                  </a:cubicBezTo>
                  <a:cubicBezTo>
                    <a:pt x="15592" y="57371"/>
                    <a:pt x="-167" y="42158"/>
                    <a:pt x="1" y="25265"/>
                  </a:cubicBezTo>
                  <a:cubicBezTo>
                    <a:pt x="127" y="10641"/>
                    <a:pt x="14205" y="-369"/>
                    <a:pt x="32317" y="9"/>
                  </a:cubicBezTo>
                  <a:cubicBezTo>
                    <a:pt x="44293" y="304"/>
                    <a:pt x="56816" y="15978"/>
                    <a:pt x="56732" y="30644"/>
                  </a:cubicBezTo>
                  <a:close/>
                </a:path>
              </a:pathLst>
            </a:custGeom>
            <a:solidFill>
              <a:srgbClr val="FDFDFD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93742AB-77B0-4696-87B7-E9045C7FA79F}"/>
              </a:ext>
            </a:extLst>
          </p:cNvPr>
          <p:cNvGrpSpPr/>
          <p:nvPr/>
        </p:nvGrpSpPr>
        <p:grpSpPr>
          <a:xfrm>
            <a:off x="7665396" y="1721719"/>
            <a:ext cx="4548175" cy="5027387"/>
            <a:chOff x="180815" y="1962553"/>
            <a:chExt cx="4178552" cy="461882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6E9F077-65CD-42AA-8B2F-3426158DCB51}"/>
                </a:ext>
              </a:extLst>
            </p:cNvPr>
            <p:cNvGrpSpPr/>
            <p:nvPr/>
          </p:nvGrpSpPr>
          <p:grpSpPr>
            <a:xfrm>
              <a:off x="180815" y="2395328"/>
              <a:ext cx="3940573" cy="4186046"/>
              <a:chOff x="180815" y="2395328"/>
              <a:chExt cx="3940573" cy="4186046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9258668-3967-4E1A-A1CE-318016C2B63B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0BE90FF-788B-4DC4-9493-1B6381F53759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7865F96-3B53-49D4-AB68-4BDD5538D34C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E6C2A57-BA38-418E-B11F-320448750D26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E62F2FD-77E7-47F0-AF0C-24EBABCAD4CC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9267558-400E-48F3-9A58-194B029DB8D0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980238A5-6D8F-41B2-B791-5424EE4D511B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1FACA40-8790-4988-AFED-5912850853BB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5AE9B9F-55D0-4FCA-9F6F-683A6E39A6F3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14740A3-0C9F-4C93-A8EF-977D4EE82912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F926366-8E3C-4DC2-AD2B-4B5D75C1EBD5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479A6B2-9B6A-4A85-B36E-04E0AD8614B0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8743C36-2CDA-4D9C-B736-A52CBEED0B2B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D93F85F-C29A-4585-AD09-E486D79B6A40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5431BB1-010A-4937-A20B-B34B82621436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FB02C94-C87E-478B-BBD8-38FE30425624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04661DF-0212-42DD-BF6C-95D106E09F48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70F2A9-14EC-4E5F-96B8-715F142D754F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65FF38C-85AD-47AD-8B75-B154EC8621B1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8126C1E1-3448-446D-91DE-24F66D1722DA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7D27EAD5-DD76-425A-9E67-8EA12234D4DE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678984D1-A871-4189-A2FE-B8911D891DD3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9A46653-5096-4BB4-97F0-4E59F231AB81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659F5B30-6A20-439B-9A3D-0DDC6932941C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8936903-0C4E-441A-B903-CB359D86EDA8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A1E9792-6F82-4D06-96B4-794A216B5AD5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5656241-8496-43CE-A900-31120A36A6E5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AD79151-C440-47BD-BFFC-AD3F04946214}"/>
                </a:ext>
              </a:extLst>
            </p:cNvPr>
            <p:cNvGrpSpPr/>
            <p:nvPr/>
          </p:nvGrpSpPr>
          <p:grpSpPr>
            <a:xfrm>
              <a:off x="2847973" y="1962553"/>
              <a:ext cx="1511394" cy="1888095"/>
              <a:chOff x="2847973" y="1962553"/>
              <a:chExt cx="1511394" cy="1888095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4988D29-7DC1-45CA-8DAD-8BFC9AB89963}"/>
                  </a:ext>
                </a:extLst>
              </p:cNvPr>
              <p:cNvSpPr/>
              <p:nvPr/>
            </p:nvSpPr>
            <p:spPr>
              <a:xfrm>
                <a:off x="2847973" y="1962553"/>
                <a:ext cx="1511394" cy="1888095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B922CF2-6E38-418B-A046-0CEE3C0D2E56}"/>
                  </a:ext>
                </a:extLst>
              </p:cNvPr>
              <p:cNvSpPr/>
              <p:nvPr/>
            </p:nvSpPr>
            <p:spPr>
              <a:xfrm>
                <a:off x="3007592" y="2150731"/>
                <a:ext cx="1215052" cy="1509852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BA1A002-0446-451C-9BF3-E838D038DB92}"/>
                  </a:ext>
                </a:extLst>
              </p:cNvPr>
              <p:cNvSpPr/>
              <p:nvPr/>
            </p:nvSpPr>
            <p:spPr>
              <a:xfrm>
                <a:off x="3610989" y="2153543"/>
                <a:ext cx="611655" cy="1506989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7D88CE4-8403-473B-BA9A-7A94846D759E}"/>
                  </a:ext>
                </a:extLst>
              </p:cNvPr>
              <p:cNvSpPr/>
              <p:nvPr/>
            </p:nvSpPr>
            <p:spPr>
              <a:xfrm>
                <a:off x="3276847" y="2572205"/>
                <a:ext cx="674160" cy="674486"/>
              </a:xfrm>
              <a:custGeom>
                <a:avLst/>
                <a:gdLst>
                  <a:gd name="connsiteX0" fmla="*/ 2136690 w 2137366"/>
                  <a:gd name="connsiteY0" fmla="*/ 836820 h 2138405"/>
                  <a:gd name="connsiteX1" fmla="*/ 1925402 w 2137366"/>
                  <a:gd name="connsiteY1" fmla="*/ 626087 h 2138405"/>
                  <a:gd name="connsiteX2" fmla="*/ 1535002 w 2137366"/>
                  <a:gd name="connsiteY2" fmla="*/ 627128 h 2138405"/>
                  <a:gd name="connsiteX3" fmla="*/ 1510802 w 2137366"/>
                  <a:gd name="connsiteY3" fmla="*/ 601817 h 2138405"/>
                  <a:gd name="connsiteX4" fmla="*/ 1511842 w 2137366"/>
                  <a:gd name="connsiteY4" fmla="*/ 213290 h 2138405"/>
                  <a:gd name="connsiteX5" fmla="*/ 1301941 w 2137366"/>
                  <a:gd name="connsiteY5" fmla="*/ 1032 h 2138405"/>
                  <a:gd name="connsiteX6" fmla="*/ 834294 w 2137366"/>
                  <a:gd name="connsiteY6" fmla="*/ 1101 h 2138405"/>
                  <a:gd name="connsiteX7" fmla="*/ 625087 w 2137366"/>
                  <a:gd name="connsiteY7" fmla="*/ 214053 h 2138405"/>
                  <a:gd name="connsiteX8" fmla="*/ 626127 w 2137366"/>
                  <a:gd name="connsiteY8" fmla="*/ 606741 h 2138405"/>
                  <a:gd name="connsiteX9" fmla="*/ 605393 w 2137366"/>
                  <a:gd name="connsiteY9" fmla="*/ 626920 h 2138405"/>
                  <a:gd name="connsiteX10" fmla="*/ 214993 w 2137366"/>
                  <a:gd name="connsiteY10" fmla="*/ 625879 h 2138405"/>
                  <a:gd name="connsiteX11" fmla="*/ 31 w 2137366"/>
                  <a:gd name="connsiteY11" fmla="*/ 839663 h 2138405"/>
                  <a:gd name="connsiteX12" fmla="*/ 31 w 2137366"/>
                  <a:gd name="connsiteY12" fmla="*/ 1299198 h 2138405"/>
                  <a:gd name="connsiteX13" fmla="*/ 7312 w 2137366"/>
                  <a:gd name="connsiteY13" fmla="*/ 1354672 h 2138405"/>
                  <a:gd name="connsiteX14" fmla="*/ 32622 w 2137366"/>
                  <a:gd name="connsiteY14" fmla="*/ 1364103 h 2138405"/>
                  <a:gd name="connsiteX15" fmla="*/ 196826 w 2137366"/>
                  <a:gd name="connsiteY15" fmla="*/ 1232767 h 2138405"/>
                  <a:gd name="connsiteX16" fmla="*/ 402843 w 2137366"/>
                  <a:gd name="connsiteY16" fmla="*/ 1092418 h 2138405"/>
                  <a:gd name="connsiteX17" fmla="*/ 420525 w 2137366"/>
                  <a:gd name="connsiteY17" fmla="*/ 1078688 h 2138405"/>
                  <a:gd name="connsiteX18" fmla="*/ 454573 w 2137366"/>
                  <a:gd name="connsiteY18" fmla="*/ 979944 h 2138405"/>
                  <a:gd name="connsiteX19" fmla="*/ 495138 w 2137366"/>
                  <a:gd name="connsiteY19" fmla="*/ 898188 h 2138405"/>
                  <a:gd name="connsiteX20" fmla="*/ 508036 w 2137366"/>
                  <a:gd name="connsiteY20" fmla="*/ 880021 h 2138405"/>
                  <a:gd name="connsiteX21" fmla="*/ 569474 w 2137366"/>
                  <a:gd name="connsiteY21" fmla="*/ 763109 h 2138405"/>
                  <a:gd name="connsiteX22" fmla="*/ 729933 w 2137366"/>
                  <a:gd name="connsiteY22" fmla="*/ 519091 h 2138405"/>
                  <a:gd name="connsiteX23" fmla="*/ 850035 w 2137366"/>
                  <a:gd name="connsiteY23" fmla="*/ 436504 h 2138405"/>
                  <a:gd name="connsiteX24" fmla="*/ 1004045 w 2137366"/>
                  <a:gd name="connsiteY24" fmla="*/ 435533 h 2138405"/>
                  <a:gd name="connsiteX25" fmla="*/ 1072417 w 2137366"/>
                  <a:gd name="connsiteY25" fmla="*/ 436574 h 2138405"/>
                  <a:gd name="connsiteX26" fmla="*/ 1116033 w 2137366"/>
                  <a:gd name="connsiteY26" fmla="*/ 436296 h 2138405"/>
                  <a:gd name="connsiteX27" fmla="*/ 1308252 w 2137366"/>
                  <a:gd name="connsiteY27" fmla="*/ 569157 h 2138405"/>
                  <a:gd name="connsiteX28" fmla="*/ 1387857 w 2137366"/>
                  <a:gd name="connsiteY28" fmla="*/ 634755 h 2138405"/>
                  <a:gd name="connsiteX29" fmla="*/ 1681870 w 2137366"/>
                  <a:gd name="connsiteY29" fmla="*/ 756244 h 2138405"/>
                  <a:gd name="connsiteX30" fmla="*/ 1706071 w 2137366"/>
                  <a:gd name="connsiteY30" fmla="*/ 802634 h 2138405"/>
                  <a:gd name="connsiteX31" fmla="*/ 1659611 w 2137366"/>
                  <a:gd name="connsiteY31" fmla="*/ 887163 h 2138405"/>
                  <a:gd name="connsiteX32" fmla="*/ 1643940 w 2137366"/>
                  <a:gd name="connsiteY32" fmla="*/ 917535 h 2138405"/>
                  <a:gd name="connsiteX33" fmla="*/ 1610933 w 2137366"/>
                  <a:gd name="connsiteY33" fmla="*/ 977239 h 2138405"/>
                  <a:gd name="connsiteX34" fmla="*/ 1462678 w 2137366"/>
                  <a:gd name="connsiteY34" fmla="*/ 1023629 h 2138405"/>
                  <a:gd name="connsiteX35" fmla="*/ 1378912 w 2137366"/>
                  <a:gd name="connsiteY35" fmla="*/ 1015031 h 2138405"/>
                  <a:gd name="connsiteX36" fmla="*/ 1280653 w 2137366"/>
                  <a:gd name="connsiteY36" fmla="*/ 1000746 h 2138405"/>
                  <a:gd name="connsiteX37" fmla="*/ 1258394 w 2137366"/>
                  <a:gd name="connsiteY37" fmla="*/ 1000192 h 2138405"/>
                  <a:gd name="connsiteX38" fmla="*/ 1069296 w 2137366"/>
                  <a:gd name="connsiteY38" fmla="*/ 1110863 h 2138405"/>
                  <a:gd name="connsiteX39" fmla="*/ 1062709 w 2137366"/>
                  <a:gd name="connsiteY39" fmla="*/ 1129655 h 2138405"/>
                  <a:gd name="connsiteX40" fmla="*/ 1033307 w 2137366"/>
                  <a:gd name="connsiteY40" fmla="*/ 1189706 h 2138405"/>
                  <a:gd name="connsiteX41" fmla="*/ 1004738 w 2137366"/>
                  <a:gd name="connsiteY41" fmla="*/ 1185614 h 2138405"/>
                  <a:gd name="connsiteX42" fmla="*/ 973881 w 2137366"/>
                  <a:gd name="connsiteY42" fmla="*/ 1182841 h 2138405"/>
                  <a:gd name="connsiteX43" fmla="*/ 954395 w 2137366"/>
                  <a:gd name="connsiteY43" fmla="*/ 1207041 h 2138405"/>
                  <a:gd name="connsiteX44" fmla="*/ 900932 w 2137366"/>
                  <a:gd name="connsiteY44" fmla="*/ 1305647 h 2138405"/>
                  <a:gd name="connsiteX45" fmla="*/ 934425 w 2137366"/>
                  <a:gd name="connsiteY45" fmla="*/ 1322428 h 2138405"/>
                  <a:gd name="connsiteX46" fmla="*/ 930680 w 2137366"/>
                  <a:gd name="connsiteY46" fmla="*/ 1420894 h 2138405"/>
                  <a:gd name="connsiteX47" fmla="*/ 917990 w 2137366"/>
                  <a:gd name="connsiteY47" fmla="*/ 1458963 h 2138405"/>
                  <a:gd name="connsiteX48" fmla="*/ 936921 w 2137366"/>
                  <a:gd name="connsiteY48" fmla="*/ 1461321 h 2138405"/>
                  <a:gd name="connsiteX49" fmla="*/ 973881 w 2137366"/>
                  <a:gd name="connsiteY49" fmla="*/ 1455774 h 2138405"/>
                  <a:gd name="connsiteX50" fmla="*/ 984976 w 2137366"/>
                  <a:gd name="connsiteY50" fmla="*/ 1487949 h 2138405"/>
                  <a:gd name="connsiteX51" fmla="*/ 982826 w 2137366"/>
                  <a:gd name="connsiteY51" fmla="*/ 1507503 h 2138405"/>
                  <a:gd name="connsiteX52" fmla="*/ 970414 w 2137366"/>
                  <a:gd name="connsiteY52" fmla="*/ 1535032 h 2138405"/>
                  <a:gd name="connsiteX53" fmla="*/ 934563 w 2137366"/>
                  <a:gd name="connsiteY53" fmla="*/ 1528861 h 2138405"/>
                  <a:gd name="connsiteX54" fmla="*/ 903290 w 2137366"/>
                  <a:gd name="connsiteY54" fmla="*/ 1517419 h 2138405"/>
                  <a:gd name="connsiteX55" fmla="*/ 915494 w 2137366"/>
                  <a:gd name="connsiteY55" fmla="*/ 1565682 h 2138405"/>
                  <a:gd name="connsiteX56" fmla="*/ 911611 w 2137366"/>
                  <a:gd name="connsiteY56" fmla="*/ 1629685 h 2138405"/>
                  <a:gd name="connsiteX57" fmla="*/ 853987 w 2137366"/>
                  <a:gd name="connsiteY57" fmla="*/ 1737375 h 2138405"/>
                  <a:gd name="connsiteX58" fmla="*/ 656915 w 2137366"/>
                  <a:gd name="connsiteY58" fmla="*/ 2005107 h 2138405"/>
                  <a:gd name="connsiteX59" fmla="*/ 655112 w 2137366"/>
                  <a:gd name="connsiteY59" fmla="*/ 2037282 h 2138405"/>
                  <a:gd name="connsiteX60" fmla="*/ 839911 w 2137366"/>
                  <a:gd name="connsiteY60" fmla="*/ 2138037 h 2138405"/>
                  <a:gd name="connsiteX61" fmla="*/ 1267894 w 2137366"/>
                  <a:gd name="connsiteY61" fmla="*/ 2138176 h 2138405"/>
                  <a:gd name="connsiteX62" fmla="*/ 1332383 w 2137366"/>
                  <a:gd name="connsiteY62" fmla="*/ 2135125 h 2138405"/>
                  <a:gd name="connsiteX63" fmla="*/ 1510732 w 2137366"/>
                  <a:gd name="connsiteY63" fmla="*/ 1938538 h 2138405"/>
                  <a:gd name="connsiteX64" fmla="*/ 1510594 w 2137366"/>
                  <a:gd name="connsiteY64" fmla="*/ 1531219 h 2138405"/>
                  <a:gd name="connsiteX65" fmla="*/ 1530079 w 2137366"/>
                  <a:gd name="connsiteY65" fmla="*/ 1511872 h 2138405"/>
                  <a:gd name="connsiteX66" fmla="*/ 1926789 w 2137366"/>
                  <a:gd name="connsiteY66" fmla="*/ 1512635 h 2138405"/>
                  <a:gd name="connsiteX67" fmla="*/ 2136482 w 2137366"/>
                  <a:gd name="connsiteY67" fmla="*/ 1302457 h 2138405"/>
                  <a:gd name="connsiteX68" fmla="*/ 2136690 w 2137366"/>
                  <a:gd name="connsiteY68" fmla="*/ 836820 h 213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2137366" h="2138405">
                    <a:moveTo>
                      <a:pt x="2136690" y="836820"/>
                    </a:moveTo>
                    <a:cubicBezTo>
                      <a:pt x="2135927" y="706594"/>
                      <a:pt x="2028723" y="624492"/>
                      <a:pt x="1925402" y="626087"/>
                    </a:cubicBezTo>
                    <a:cubicBezTo>
                      <a:pt x="1795315" y="628098"/>
                      <a:pt x="1665089" y="626018"/>
                      <a:pt x="1535002" y="627128"/>
                    </a:cubicBezTo>
                    <a:cubicBezTo>
                      <a:pt x="1513992" y="627336"/>
                      <a:pt x="1510663" y="621164"/>
                      <a:pt x="1510802" y="601817"/>
                    </a:cubicBezTo>
                    <a:cubicBezTo>
                      <a:pt x="1511703" y="472285"/>
                      <a:pt x="1509415" y="342753"/>
                      <a:pt x="1511842" y="213290"/>
                    </a:cubicBezTo>
                    <a:cubicBezTo>
                      <a:pt x="1513714" y="112327"/>
                      <a:pt x="1434802" y="2141"/>
                      <a:pt x="1301941" y="1032"/>
                    </a:cubicBezTo>
                    <a:cubicBezTo>
                      <a:pt x="1146059" y="-286"/>
                      <a:pt x="990176" y="-425"/>
                      <a:pt x="834294" y="1101"/>
                    </a:cubicBezTo>
                    <a:cubicBezTo>
                      <a:pt x="702404" y="2418"/>
                      <a:pt x="623145" y="112049"/>
                      <a:pt x="625087" y="214053"/>
                    </a:cubicBezTo>
                    <a:cubicBezTo>
                      <a:pt x="627583" y="344902"/>
                      <a:pt x="625295" y="475822"/>
                      <a:pt x="626127" y="606741"/>
                    </a:cubicBezTo>
                    <a:cubicBezTo>
                      <a:pt x="626265" y="623799"/>
                      <a:pt x="621203" y="626989"/>
                      <a:pt x="605393" y="626920"/>
                    </a:cubicBezTo>
                    <a:cubicBezTo>
                      <a:pt x="475237" y="626295"/>
                      <a:pt x="345080" y="628722"/>
                      <a:pt x="214993" y="625879"/>
                    </a:cubicBezTo>
                    <a:cubicBezTo>
                      <a:pt x="108067" y="623591"/>
                      <a:pt x="100" y="707912"/>
                      <a:pt x="31" y="839663"/>
                    </a:cubicBezTo>
                    <a:cubicBezTo>
                      <a:pt x="-39" y="992841"/>
                      <a:pt x="31" y="1146020"/>
                      <a:pt x="31" y="1299198"/>
                    </a:cubicBezTo>
                    <a:cubicBezTo>
                      <a:pt x="31" y="1317990"/>
                      <a:pt x="2527" y="1336504"/>
                      <a:pt x="7312" y="1354672"/>
                    </a:cubicBezTo>
                    <a:cubicBezTo>
                      <a:pt x="13483" y="1378179"/>
                      <a:pt x="12859" y="1377486"/>
                      <a:pt x="32622" y="1364103"/>
                    </a:cubicBezTo>
                    <a:cubicBezTo>
                      <a:pt x="90939" y="1324646"/>
                      <a:pt x="140103" y="1273888"/>
                      <a:pt x="196826" y="1232767"/>
                    </a:cubicBezTo>
                    <a:cubicBezTo>
                      <a:pt x="264088" y="1184019"/>
                      <a:pt x="334124" y="1139085"/>
                      <a:pt x="402843" y="1092418"/>
                    </a:cubicBezTo>
                    <a:cubicBezTo>
                      <a:pt x="409084" y="1088188"/>
                      <a:pt x="418237" y="1084651"/>
                      <a:pt x="420525" y="1078688"/>
                    </a:cubicBezTo>
                    <a:cubicBezTo>
                      <a:pt x="432868" y="1046166"/>
                      <a:pt x="454642" y="1017111"/>
                      <a:pt x="454573" y="979944"/>
                    </a:cubicBezTo>
                    <a:cubicBezTo>
                      <a:pt x="454503" y="946590"/>
                      <a:pt x="465390" y="917119"/>
                      <a:pt x="495138" y="898188"/>
                    </a:cubicBezTo>
                    <a:cubicBezTo>
                      <a:pt x="502350" y="893612"/>
                      <a:pt x="504569" y="886539"/>
                      <a:pt x="508036" y="880021"/>
                    </a:cubicBezTo>
                    <a:cubicBezTo>
                      <a:pt x="528769" y="841189"/>
                      <a:pt x="543956" y="799236"/>
                      <a:pt x="569474" y="763109"/>
                    </a:cubicBezTo>
                    <a:cubicBezTo>
                      <a:pt x="625711" y="683573"/>
                      <a:pt x="676331" y="600361"/>
                      <a:pt x="729933" y="519091"/>
                    </a:cubicBezTo>
                    <a:cubicBezTo>
                      <a:pt x="758502" y="475752"/>
                      <a:pt x="800108" y="444063"/>
                      <a:pt x="850035" y="436504"/>
                    </a:cubicBezTo>
                    <a:cubicBezTo>
                      <a:pt x="900239" y="428946"/>
                      <a:pt x="952800" y="430055"/>
                      <a:pt x="1004045" y="435533"/>
                    </a:cubicBezTo>
                    <a:cubicBezTo>
                      <a:pt x="1027067" y="438030"/>
                      <a:pt x="1049603" y="438862"/>
                      <a:pt x="1072417" y="436574"/>
                    </a:cubicBezTo>
                    <a:cubicBezTo>
                      <a:pt x="1087048" y="435117"/>
                      <a:pt x="1101471" y="433800"/>
                      <a:pt x="1116033" y="436296"/>
                    </a:cubicBezTo>
                    <a:cubicBezTo>
                      <a:pt x="1200493" y="450928"/>
                      <a:pt x="1258394" y="506818"/>
                      <a:pt x="1308252" y="569157"/>
                    </a:cubicBezTo>
                    <a:cubicBezTo>
                      <a:pt x="1331343" y="598004"/>
                      <a:pt x="1354781" y="621025"/>
                      <a:pt x="1387857" y="634755"/>
                    </a:cubicBezTo>
                    <a:cubicBezTo>
                      <a:pt x="1485769" y="675529"/>
                      <a:pt x="1583889" y="715748"/>
                      <a:pt x="1681870" y="756244"/>
                    </a:cubicBezTo>
                    <a:cubicBezTo>
                      <a:pt x="1707389" y="766784"/>
                      <a:pt x="1715710" y="778850"/>
                      <a:pt x="1706071" y="802634"/>
                    </a:cubicBezTo>
                    <a:cubicBezTo>
                      <a:pt x="1694075" y="832243"/>
                      <a:pt x="1691717" y="867608"/>
                      <a:pt x="1659611" y="887163"/>
                    </a:cubicBezTo>
                    <a:cubicBezTo>
                      <a:pt x="1649973" y="893057"/>
                      <a:pt x="1643871" y="904707"/>
                      <a:pt x="1643940" y="917535"/>
                    </a:cubicBezTo>
                    <a:cubicBezTo>
                      <a:pt x="1644079" y="943677"/>
                      <a:pt x="1628476" y="960874"/>
                      <a:pt x="1610933" y="977239"/>
                    </a:cubicBezTo>
                    <a:cubicBezTo>
                      <a:pt x="1568842" y="1016418"/>
                      <a:pt x="1520995" y="1035834"/>
                      <a:pt x="1462678" y="1023629"/>
                    </a:cubicBezTo>
                    <a:cubicBezTo>
                      <a:pt x="1435149" y="1017874"/>
                      <a:pt x="1407966" y="1007473"/>
                      <a:pt x="1378912" y="1015031"/>
                    </a:cubicBezTo>
                    <a:cubicBezTo>
                      <a:pt x="1344241" y="1024046"/>
                      <a:pt x="1311719" y="1017250"/>
                      <a:pt x="1280653" y="1000746"/>
                    </a:cubicBezTo>
                    <a:cubicBezTo>
                      <a:pt x="1273303" y="996794"/>
                      <a:pt x="1266022" y="998735"/>
                      <a:pt x="1258394" y="1000192"/>
                    </a:cubicBezTo>
                    <a:cubicBezTo>
                      <a:pt x="1182394" y="1014962"/>
                      <a:pt x="1124493" y="1060381"/>
                      <a:pt x="1069296" y="1110863"/>
                    </a:cubicBezTo>
                    <a:cubicBezTo>
                      <a:pt x="1063125" y="1116479"/>
                      <a:pt x="1063610" y="1122928"/>
                      <a:pt x="1062709" y="1129655"/>
                    </a:cubicBezTo>
                    <a:cubicBezTo>
                      <a:pt x="1059588" y="1152954"/>
                      <a:pt x="1051614" y="1173687"/>
                      <a:pt x="1033307" y="1189706"/>
                    </a:cubicBezTo>
                    <a:cubicBezTo>
                      <a:pt x="1021519" y="1200107"/>
                      <a:pt x="1009592" y="1198235"/>
                      <a:pt x="1004738" y="1185614"/>
                    </a:cubicBezTo>
                    <a:cubicBezTo>
                      <a:pt x="995100" y="1160512"/>
                      <a:pt x="984351" y="1175213"/>
                      <a:pt x="973881" y="1182841"/>
                    </a:cubicBezTo>
                    <a:cubicBezTo>
                      <a:pt x="965421" y="1189012"/>
                      <a:pt x="959457" y="1197749"/>
                      <a:pt x="954395" y="1207041"/>
                    </a:cubicBezTo>
                    <a:cubicBezTo>
                      <a:pt x="936644" y="1239771"/>
                      <a:pt x="918892" y="1272431"/>
                      <a:pt x="900932" y="1305647"/>
                    </a:cubicBezTo>
                    <a:cubicBezTo>
                      <a:pt x="912166" y="1311749"/>
                      <a:pt x="924509" y="1314523"/>
                      <a:pt x="934425" y="1322428"/>
                    </a:cubicBezTo>
                    <a:cubicBezTo>
                      <a:pt x="970275" y="1350927"/>
                      <a:pt x="968403" y="1402726"/>
                      <a:pt x="930680" y="1420894"/>
                    </a:cubicBezTo>
                    <a:cubicBezTo>
                      <a:pt x="912790" y="1429493"/>
                      <a:pt x="909115" y="1441212"/>
                      <a:pt x="917990" y="1458963"/>
                    </a:cubicBezTo>
                    <a:cubicBezTo>
                      <a:pt x="923399" y="1469781"/>
                      <a:pt x="927074" y="1476438"/>
                      <a:pt x="936921" y="1461321"/>
                    </a:cubicBezTo>
                    <a:cubicBezTo>
                      <a:pt x="946005" y="1447314"/>
                      <a:pt x="960567" y="1448146"/>
                      <a:pt x="973881" y="1455774"/>
                    </a:cubicBezTo>
                    <a:cubicBezTo>
                      <a:pt x="986293" y="1462916"/>
                      <a:pt x="989552" y="1474358"/>
                      <a:pt x="984976" y="1487949"/>
                    </a:cubicBezTo>
                    <a:cubicBezTo>
                      <a:pt x="982826" y="1494259"/>
                      <a:pt x="979706" y="1499598"/>
                      <a:pt x="982826" y="1507503"/>
                    </a:cubicBezTo>
                    <a:cubicBezTo>
                      <a:pt x="987472" y="1519361"/>
                      <a:pt x="981647" y="1530317"/>
                      <a:pt x="970414" y="1535032"/>
                    </a:cubicBezTo>
                    <a:cubicBezTo>
                      <a:pt x="957863" y="1540303"/>
                      <a:pt x="941082" y="1541620"/>
                      <a:pt x="934563" y="1528861"/>
                    </a:cubicBezTo>
                    <a:cubicBezTo>
                      <a:pt x="926450" y="1512981"/>
                      <a:pt x="916188" y="1516310"/>
                      <a:pt x="903290" y="1517419"/>
                    </a:cubicBezTo>
                    <a:cubicBezTo>
                      <a:pt x="907312" y="1533992"/>
                      <a:pt x="909669" y="1550496"/>
                      <a:pt x="915494" y="1565682"/>
                    </a:cubicBezTo>
                    <a:cubicBezTo>
                      <a:pt x="924162" y="1588149"/>
                      <a:pt x="920487" y="1608675"/>
                      <a:pt x="911611" y="1629685"/>
                    </a:cubicBezTo>
                    <a:cubicBezTo>
                      <a:pt x="895662" y="1667338"/>
                      <a:pt x="874443" y="1702149"/>
                      <a:pt x="853987" y="1737375"/>
                    </a:cubicBezTo>
                    <a:cubicBezTo>
                      <a:pt x="798097" y="1833830"/>
                      <a:pt x="723137" y="1916279"/>
                      <a:pt x="656915" y="2005107"/>
                    </a:cubicBezTo>
                    <a:cubicBezTo>
                      <a:pt x="648247" y="2016687"/>
                      <a:pt x="647276" y="2025147"/>
                      <a:pt x="655112" y="2037282"/>
                    </a:cubicBezTo>
                    <a:cubicBezTo>
                      <a:pt x="698590" y="2104475"/>
                      <a:pt x="760721" y="2137621"/>
                      <a:pt x="839911" y="2138037"/>
                    </a:cubicBezTo>
                    <a:cubicBezTo>
                      <a:pt x="982549" y="2138731"/>
                      <a:pt x="1125256" y="2138245"/>
                      <a:pt x="1267894" y="2138176"/>
                    </a:cubicBezTo>
                    <a:cubicBezTo>
                      <a:pt x="1289460" y="2138176"/>
                      <a:pt x="1310817" y="2137621"/>
                      <a:pt x="1332383" y="2135125"/>
                    </a:cubicBezTo>
                    <a:cubicBezTo>
                      <a:pt x="1428145" y="2124099"/>
                      <a:pt x="1510386" y="2034716"/>
                      <a:pt x="1510732" y="1938538"/>
                    </a:cubicBezTo>
                    <a:cubicBezTo>
                      <a:pt x="1511218" y="1802765"/>
                      <a:pt x="1511218" y="1666992"/>
                      <a:pt x="1510594" y="1531219"/>
                    </a:cubicBezTo>
                    <a:cubicBezTo>
                      <a:pt x="1510524" y="1515478"/>
                      <a:pt x="1514546" y="1511803"/>
                      <a:pt x="1530079" y="1511872"/>
                    </a:cubicBezTo>
                    <a:cubicBezTo>
                      <a:pt x="1662316" y="1512565"/>
                      <a:pt x="1794553" y="1510970"/>
                      <a:pt x="1926789" y="1512635"/>
                    </a:cubicBezTo>
                    <a:cubicBezTo>
                      <a:pt x="2029000" y="1513952"/>
                      <a:pt x="2135650" y="1431920"/>
                      <a:pt x="2136482" y="1302457"/>
                    </a:cubicBezTo>
                    <a:cubicBezTo>
                      <a:pt x="2137660" y="1147337"/>
                      <a:pt x="2137591" y="992079"/>
                      <a:pt x="2136690" y="8368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20" name="Graphic 29">
            <a:extLst>
              <a:ext uri="{FF2B5EF4-FFF2-40B4-BE49-F238E27FC236}">
                <a16:creationId xmlns:a16="http://schemas.microsoft.com/office/drawing/2014/main" id="{64C03871-2732-4607-9B0F-AD4ACD8B2EDF}"/>
              </a:ext>
            </a:extLst>
          </p:cNvPr>
          <p:cNvGrpSpPr/>
          <p:nvPr/>
        </p:nvGrpSpPr>
        <p:grpSpPr>
          <a:xfrm>
            <a:off x="1088693" y="973304"/>
            <a:ext cx="7488371" cy="1964888"/>
            <a:chOff x="-95" y="1828853"/>
            <a:chExt cx="12192095" cy="3199108"/>
          </a:xfrm>
          <a:solidFill>
            <a:schemeClr val="accent3"/>
          </a:solidFill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0A34A32-F795-466E-805A-92F764FECA31}"/>
                </a:ext>
              </a:extLst>
            </p:cNvPr>
            <p:cNvSpPr/>
            <p:nvPr/>
          </p:nvSpPr>
          <p:spPr>
            <a:xfrm>
              <a:off x="-95" y="1828853"/>
              <a:ext cx="12192095" cy="3199108"/>
            </a:xfrm>
            <a:custGeom>
              <a:avLst/>
              <a:gdLst>
                <a:gd name="connsiteX0" fmla="*/ 12192095 w 12192095"/>
                <a:gd name="connsiteY0" fmla="*/ 2201555 h 3199108"/>
                <a:gd name="connsiteX1" fmla="*/ 12141423 w 12192095"/>
                <a:gd name="connsiteY1" fmla="*/ 2209842 h 3199108"/>
                <a:gd name="connsiteX2" fmla="*/ 11546204 w 12192095"/>
                <a:gd name="connsiteY2" fmla="*/ 2215557 h 3199108"/>
                <a:gd name="connsiteX3" fmla="*/ 11472196 w 12192095"/>
                <a:gd name="connsiteY3" fmla="*/ 2183648 h 3199108"/>
                <a:gd name="connsiteX4" fmla="*/ 11130534 w 12192095"/>
                <a:gd name="connsiteY4" fmla="*/ 2184124 h 3199108"/>
                <a:gd name="connsiteX5" fmla="*/ 11044333 w 12192095"/>
                <a:gd name="connsiteY5" fmla="*/ 2220605 h 3199108"/>
                <a:gd name="connsiteX6" fmla="*/ 10824592 w 12192095"/>
                <a:gd name="connsiteY6" fmla="*/ 2219748 h 3199108"/>
                <a:gd name="connsiteX7" fmla="*/ 10735532 w 12192095"/>
                <a:gd name="connsiteY7" fmla="*/ 3169105 h 3199108"/>
                <a:gd name="connsiteX8" fmla="*/ 10712387 w 12192095"/>
                <a:gd name="connsiteY8" fmla="*/ 3170438 h 3199108"/>
                <a:gd name="connsiteX9" fmla="*/ 10698575 w 12192095"/>
                <a:gd name="connsiteY9" fmla="*/ 3122337 h 3199108"/>
                <a:gd name="connsiteX10" fmla="*/ 10610184 w 12192095"/>
                <a:gd name="connsiteY10" fmla="*/ 1651486 h 3199108"/>
                <a:gd name="connsiteX11" fmla="*/ 10561034 w 12192095"/>
                <a:gd name="connsiteY11" fmla="*/ 844909 h 3199108"/>
                <a:gd name="connsiteX12" fmla="*/ 10548461 w 12192095"/>
                <a:gd name="connsiteY12" fmla="*/ 809095 h 3199108"/>
                <a:gd name="connsiteX13" fmla="*/ 10535793 w 12192095"/>
                <a:gd name="connsiteY13" fmla="*/ 974735 h 3199108"/>
                <a:gd name="connsiteX14" fmla="*/ 10446258 w 12192095"/>
                <a:gd name="connsiteY14" fmla="*/ 2292995 h 3199108"/>
                <a:gd name="connsiteX15" fmla="*/ 10424922 w 12192095"/>
                <a:gd name="connsiteY15" fmla="*/ 2355384 h 3199108"/>
                <a:gd name="connsiteX16" fmla="*/ 10392347 w 12192095"/>
                <a:gd name="connsiteY16" fmla="*/ 2298615 h 3199108"/>
                <a:gd name="connsiteX17" fmla="*/ 10381488 w 12192095"/>
                <a:gd name="connsiteY17" fmla="*/ 2257372 h 3199108"/>
                <a:gd name="connsiteX18" fmla="*/ 10315289 w 12192095"/>
                <a:gd name="connsiteY18" fmla="*/ 2201650 h 3199108"/>
                <a:gd name="connsiteX19" fmla="*/ 10255948 w 12192095"/>
                <a:gd name="connsiteY19" fmla="*/ 2154216 h 3199108"/>
                <a:gd name="connsiteX20" fmla="*/ 10186987 w 12192095"/>
                <a:gd name="connsiteY20" fmla="*/ 1951429 h 3199108"/>
                <a:gd name="connsiteX21" fmla="*/ 10108215 w 12192095"/>
                <a:gd name="connsiteY21" fmla="*/ 2147263 h 3199108"/>
                <a:gd name="connsiteX22" fmla="*/ 10011536 w 12192095"/>
                <a:gd name="connsiteY22" fmla="*/ 2211842 h 3199108"/>
                <a:gd name="connsiteX23" fmla="*/ 9745028 w 12192095"/>
                <a:gd name="connsiteY23" fmla="*/ 2213366 h 3199108"/>
                <a:gd name="connsiteX24" fmla="*/ 9680448 w 12192095"/>
                <a:gd name="connsiteY24" fmla="*/ 2185553 h 3199108"/>
                <a:gd name="connsiteX25" fmla="*/ 9311926 w 12192095"/>
                <a:gd name="connsiteY25" fmla="*/ 2185458 h 3199108"/>
                <a:gd name="connsiteX26" fmla="*/ 9243060 w 12192095"/>
                <a:gd name="connsiteY26" fmla="*/ 2215748 h 3199108"/>
                <a:gd name="connsiteX27" fmla="*/ 9051893 w 12192095"/>
                <a:gd name="connsiteY27" fmla="*/ 2217176 h 3199108"/>
                <a:gd name="connsiteX28" fmla="*/ 9010078 w 12192095"/>
                <a:gd name="connsiteY28" fmla="*/ 2645420 h 3199108"/>
                <a:gd name="connsiteX29" fmla="*/ 8961977 w 12192095"/>
                <a:gd name="connsiteY29" fmla="*/ 3132433 h 3199108"/>
                <a:gd name="connsiteX30" fmla="*/ 8939594 w 12192095"/>
                <a:gd name="connsiteY30" fmla="*/ 3167581 h 3199108"/>
                <a:gd name="connsiteX31" fmla="*/ 8921781 w 12192095"/>
                <a:gd name="connsiteY31" fmla="*/ 3132433 h 3199108"/>
                <a:gd name="connsiteX32" fmla="*/ 8887778 w 12192095"/>
                <a:gd name="connsiteY32" fmla="*/ 2605987 h 3199108"/>
                <a:gd name="connsiteX33" fmla="*/ 8824246 w 12192095"/>
                <a:gd name="connsiteY33" fmla="*/ 1581287 h 3199108"/>
                <a:gd name="connsiteX34" fmla="*/ 8782145 w 12192095"/>
                <a:gd name="connsiteY34" fmla="*/ 893392 h 3199108"/>
                <a:gd name="connsiteX35" fmla="*/ 8766048 w 12192095"/>
                <a:gd name="connsiteY35" fmla="*/ 781759 h 3199108"/>
                <a:gd name="connsiteX36" fmla="*/ 8733282 w 12192095"/>
                <a:gd name="connsiteY36" fmla="*/ 1359069 h 3199108"/>
                <a:gd name="connsiteX37" fmla="*/ 8675751 w 12192095"/>
                <a:gd name="connsiteY37" fmla="*/ 2326999 h 3199108"/>
                <a:gd name="connsiteX38" fmla="*/ 8658511 w 12192095"/>
                <a:gd name="connsiteY38" fmla="*/ 2361385 h 3199108"/>
                <a:gd name="connsiteX39" fmla="*/ 8631936 w 12192095"/>
                <a:gd name="connsiteY39" fmla="*/ 2333286 h 3199108"/>
                <a:gd name="connsiteX40" fmla="*/ 8619077 w 12192095"/>
                <a:gd name="connsiteY40" fmla="*/ 2292805 h 3199108"/>
                <a:gd name="connsiteX41" fmla="*/ 8524208 w 12192095"/>
                <a:gd name="connsiteY41" fmla="*/ 2220415 h 3199108"/>
                <a:gd name="connsiteX42" fmla="*/ 8479631 w 12192095"/>
                <a:gd name="connsiteY42" fmla="*/ 2182505 h 3199108"/>
                <a:gd name="connsiteX43" fmla="*/ 8409147 w 12192095"/>
                <a:gd name="connsiteY43" fmla="*/ 1958096 h 3199108"/>
                <a:gd name="connsiteX44" fmla="*/ 8335328 w 12192095"/>
                <a:gd name="connsiteY44" fmla="*/ 2179838 h 3199108"/>
                <a:gd name="connsiteX45" fmla="*/ 8277892 w 12192095"/>
                <a:gd name="connsiteY45" fmla="*/ 2221367 h 3199108"/>
                <a:gd name="connsiteX46" fmla="*/ 7625525 w 12192095"/>
                <a:gd name="connsiteY46" fmla="*/ 2220129 h 3199108"/>
                <a:gd name="connsiteX47" fmla="*/ 7503033 w 12192095"/>
                <a:gd name="connsiteY47" fmla="*/ 2179267 h 3199108"/>
                <a:gd name="connsiteX48" fmla="*/ 7186041 w 12192095"/>
                <a:gd name="connsiteY48" fmla="*/ 1865513 h 3199108"/>
                <a:gd name="connsiteX49" fmla="*/ 7123367 w 12192095"/>
                <a:gd name="connsiteY49" fmla="*/ 1710827 h 3199108"/>
                <a:gd name="connsiteX50" fmla="*/ 7093268 w 12192095"/>
                <a:gd name="connsiteY50" fmla="*/ 1562428 h 3199108"/>
                <a:gd name="connsiteX51" fmla="*/ 7136035 w 12192095"/>
                <a:gd name="connsiteY51" fmla="*/ 1490990 h 3199108"/>
                <a:gd name="connsiteX52" fmla="*/ 7219855 w 12192095"/>
                <a:gd name="connsiteY52" fmla="*/ 1478893 h 3199108"/>
                <a:gd name="connsiteX53" fmla="*/ 7375684 w 12192095"/>
                <a:gd name="connsiteY53" fmla="*/ 1479465 h 3199108"/>
                <a:gd name="connsiteX54" fmla="*/ 7476934 w 12192095"/>
                <a:gd name="connsiteY54" fmla="*/ 1434507 h 3199108"/>
                <a:gd name="connsiteX55" fmla="*/ 7488555 w 12192095"/>
                <a:gd name="connsiteY55" fmla="*/ 1406503 h 3199108"/>
                <a:gd name="connsiteX56" fmla="*/ 7399211 w 12192095"/>
                <a:gd name="connsiteY56" fmla="*/ 1188190 h 3199108"/>
                <a:gd name="connsiteX57" fmla="*/ 7352348 w 12192095"/>
                <a:gd name="connsiteY57" fmla="*/ 1087987 h 3199108"/>
                <a:gd name="connsiteX58" fmla="*/ 7311962 w 12192095"/>
                <a:gd name="connsiteY58" fmla="*/ 1087987 h 3199108"/>
                <a:gd name="connsiteX59" fmla="*/ 7318439 w 12192095"/>
                <a:gd name="connsiteY59" fmla="*/ 1034552 h 3199108"/>
                <a:gd name="connsiteX60" fmla="*/ 7014020 w 12192095"/>
                <a:gd name="connsiteY60" fmla="*/ 1117039 h 3199108"/>
                <a:gd name="connsiteX61" fmla="*/ 6710458 w 12192095"/>
                <a:gd name="connsiteY61" fmla="*/ 1087606 h 3199108"/>
                <a:gd name="connsiteX62" fmla="*/ 6595015 w 12192095"/>
                <a:gd name="connsiteY62" fmla="*/ 1076938 h 3199108"/>
                <a:gd name="connsiteX63" fmla="*/ 6233256 w 12192095"/>
                <a:gd name="connsiteY63" fmla="*/ 1048649 h 3199108"/>
                <a:gd name="connsiteX64" fmla="*/ 5666042 w 12192095"/>
                <a:gd name="connsiteY64" fmla="*/ 1018836 h 3199108"/>
                <a:gd name="connsiteX65" fmla="*/ 5290090 w 12192095"/>
                <a:gd name="connsiteY65" fmla="*/ 914156 h 3199108"/>
                <a:gd name="connsiteX66" fmla="*/ 5103876 w 12192095"/>
                <a:gd name="connsiteY66" fmla="*/ 801856 h 3199108"/>
                <a:gd name="connsiteX67" fmla="*/ 5056918 w 12192095"/>
                <a:gd name="connsiteY67" fmla="*/ 778901 h 3199108"/>
                <a:gd name="connsiteX68" fmla="*/ 4914233 w 12192095"/>
                <a:gd name="connsiteY68" fmla="*/ 439049 h 3199108"/>
                <a:gd name="connsiteX69" fmla="*/ 4951857 w 12192095"/>
                <a:gd name="connsiteY69" fmla="*/ 254169 h 3199108"/>
                <a:gd name="connsiteX70" fmla="*/ 4731354 w 12192095"/>
                <a:gd name="connsiteY70" fmla="*/ 36808 h 3199108"/>
                <a:gd name="connsiteX71" fmla="*/ 4701350 w 12192095"/>
                <a:gd name="connsiteY71" fmla="*/ 78623 h 3199108"/>
                <a:gd name="connsiteX72" fmla="*/ 4765358 w 12192095"/>
                <a:gd name="connsiteY72" fmla="*/ 176731 h 3199108"/>
                <a:gd name="connsiteX73" fmla="*/ 4806220 w 12192095"/>
                <a:gd name="connsiteY73" fmla="*/ 310938 h 3199108"/>
                <a:gd name="connsiteX74" fmla="*/ 4791932 w 12192095"/>
                <a:gd name="connsiteY74" fmla="*/ 593164 h 3199108"/>
                <a:gd name="connsiteX75" fmla="*/ 4935569 w 12192095"/>
                <a:gd name="connsiteY75" fmla="*/ 836813 h 3199108"/>
                <a:gd name="connsiteX76" fmla="*/ 5111306 w 12192095"/>
                <a:gd name="connsiteY76" fmla="*/ 996166 h 3199108"/>
                <a:gd name="connsiteX77" fmla="*/ 5154835 w 12192095"/>
                <a:gd name="connsiteY77" fmla="*/ 1058174 h 3199108"/>
                <a:gd name="connsiteX78" fmla="*/ 5143691 w 12192095"/>
                <a:gd name="connsiteY78" fmla="*/ 1189905 h 3199108"/>
                <a:gd name="connsiteX79" fmla="*/ 5043392 w 12192095"/>
                <a:gd name="connsiteY79" fmla="*/ 1401836 h 3199108"/>
                <a:gd name="connsiteX80" fmla="*/ 4842605 w 12192095"/>
                <a:gd name="connsiteY80" fmla="*/ 1658344 h 3199108"/>
                <a:gd name="connsiteX81" fmla="*/ 4727448 w 12192095"/>
                <a:gd name="connsiteY81" fmla="*/ 1794457 h 3199108"/>
                <a:gd name="connsiteX82" fmla="*/ 4628960 w 12192095"/>
                <a:gd name="connsiteY82" fmla="*/ 2015056 h 3199108"/>
                <a:gd name="connsiteX83" fmla="*/ 4609434 w 12192095"/>
                <a:gd name="connsiteY83" fmla="*/ 2213842 h 3199108"/>
                <a:gd name="connsiteX84" fmla="*/ 4572191 w 12192095"/>
                <a:gd name="connsiteY84" fmla="*/ 2242227 h 3199108"/>
                <a:gd name="connsiteX85" fmla="*/ 4157948 w 12192095"/>
                <a:gd name="connsiteY85" fmla="*/ 2246990 h 3199108"/>
                <a:gd name="connsiteX86" fmla="*/ 3972306 w 12192095"/>
                <a:gd name="connsiteY86" fmla="*/ 2248894 h 3199108"/>
                <a:gd name="connsiteX87" fmla="*/ 3890391 w 12192095"/>
                <a:gd name="connsiteY87" fmla="*/ 2213461 h 3199108"/>
                <a:gd name="connsiteX88" fmla="*/ 3558159 w 12192095"/>
                <a:gd name="connsiteY88" fmla="*/ 2208985 h 3199108"/>
                <a:gd name="connsiteX89" fmla="*/ 3548444 w 12192095"/>
                <a:gd name="connsiteY89" fmla="*/ 2219462 h 3199108"/>
                <a:gd name="connsiteX90" fmla="*/ 3466052 w 12192095"/>
                <a:gd name="connsiteY90" fmla="*/ 2252704 h 3199108"/>
                <a:gd name="connsiteX91" fmla="*/ 3245930 w 12192095"/>
                <a:gd name="connsiteY91" fmla="*/ 2251657 h 3199108"/>
                <a:gd name="connsiteX92" fmla="*/ 3229356 w 12192095"/>
                <a:gd name="connsiteY92" fmla="*/ 2419678 h 3199108"/>
                <a:gd name="connsiteX93" fmla="*/ 3162014 w 12192095"/>
                <a:gd name="connsiteY93" fmla="*/ 3157865 h 3199108"/>
                <a:gd name="connsiteX94" fmla="*/ 3141440 w 12192095"/>
                <a:gd name="connsiteY94" fmla="*/ 3199108 h 3199108"/>
                <a:gd name="connsiteX95" fmla="*/ 3121152 w 12192095"/>
                <a:gd name="connsiteY95" fmla="*/ 3157294 h 3199108"/>
                <a:gd name="connsiteX96" fmla="*/ 3087053 w 12192095"/>
                <a:gd name="connsiteY96" fmla="*/ 2616464 h 3199108"/>
                <a:gd name="connsiteX97" fmla="*/ 3022949 w 12192095"/>
                <a:gd name="connsiteY97" fmla="*/ 1572715 h 3199108"/>
                <a:gd name="connsiteX98" fmla="*/ 2971514 w 12192095"/>
                <a:gd name="connsiteY98" fmla="*/ 822811 h 3199108"/>
                <a:gd name="connsiteX99" fmla="*/ 2943225 w 12192095"/>
                <a:gd name="connsiteY99" fmla="*/ 1218289 h 3199108"/>
                <a:gd name="connsiteX100" fmla="*/ 2865120 w 12192095"/>
                <a:gd name="connsiteY100" fmla="*/ 2351479 h 3199108"/>
                <a:gd name="connsiteX101" fmla="*/ 2845403 w 12192095"/>
                <a:gd name="connsiteY101" fmla="*/ 2389293 h 3199108"/>
                <a:gd name="connsiteX102" fmla="*/ 2820067 w 12192095"/>
                <a:gd name="connsiteY102" fmla="*/ 2354050 h 3199108"/>
                <a:gd name="connsiteX103" fmla="*/ 2808827 w 12192095"/>
                <a:gd name="connsiteY103" fmla="*/ 2312998 h 3199108"/>
                <a:gd name="connsiteX104" fmla="*/ 2723007 w 12192095"/>
                <a:gd name="connsiteY104" fmla="*/ 2229940 h 3199108"/>
                <a:gd name="connsiteX105" fmla="*/ 2680145 w 12192095"/>
                <a:gd name="connsiteY105" fmla="*/ 2190982 h 3199108"/>
                <a:gd name="connsiteX106" fmla="*/ 2608231 w 12192095"/>
                <a:gd name="connsiteY106" fmla="*/ 1983052 h 3199108"/>
                <a:gd name="connsiteX107" fmla="*/ 2521458 w 12192095"/>
                <a:gd name="connsiteY107" fmla="*/ 2199174 h 3199108"/>
                <a:gd name="connsiteX108" fmla="*/ 2459260 w 12192095"/>
                <a:gd name="connsiteY108" fmla="*/ 2243179 h 3199108"/>
                <a:gd name="connsiteX109" fmla="*/ 2164080 w 12192095"/>
                <a:gd name="connsiteY109" fmla="*/ 2246418 h 3199108"/>
                <a:gd name="connsiteX110" fmla="*/ 2100644 w 12192095"/>
                <a:gd name="connsiteY110" fmla="*/ 2216700 h 3199108"/>
                <a:gd name="connsiteX111" fmla="*/ 1939766 w 12192095"/>
                <a:gd name="connsiteY111" fmla="*/ 2123450 h 3199108"/>
                <a:gd name="connsiteX112" fmla="*/ 1734788 w 12192095"/>
                <a:gd name="connsiteY112" fmla="*/ 2216033 h 3199108"/>
                <a:gd name="connsiteX113" fmla="*/ 1667066 w 12192095"/>
                <a:gd name="connsiteY113" fmla="*/ 2247180 h 3199108"/>
                <a:gd name="connsiteX114" fmla="*/ 1514856 w 12192095"/>
                <a:gd name="connsiteY114" fmla="*/ 2251276 h 3199108"/>
                <a:gd name="connsiteX115" fmla="*/ 1467231 w 12192095"/>
                <a:gd name="connsiteY115" fmla="*/ 2293852 h 3199108"/>
                <a:gd name="connsiteX116" fmla="*/ 1398842 w 12192095"/>
                <a:gd name="connsiteY116" fmla="*/ 3022420 h 3199108"/>
                <a:gd name="connsiteX117" fmla="*/ 1383792 w 12192095"/>
                <a:gd name="connsiteY117" fmla="*/ 3159294 h 3199108"/>
                <a:gd name="connsiteX118" fmla="*/ 1361027 w 12192095"/>
                <a:gd name="connsiteY118" fmla="*/ 3198823 h 3199108"/>
                <a:gd name="connsiteX119" fmla="*/ 1342930 w 12192095"/>
                <a:gd name="connsiteY119" fmla="*/ 3160247 h 3199108"/>
                <a:gd name="connsiteX120" fmla="*/ 1296448 w 12192095"/>
                <a:gd name="connsiteY120" fmla="*/ 2434537 h 3199108"/>
                <a:gd name="connsiteX121" fmla="*/ 1232154 w 12192095"/>
                <a:gd name="connsiteY121" fmla="*/ 1405170 h 3199108"/>
                <a:gd name="connsiteX122" fmla="*/ 1188911 w 12192095"/>
                <a:gd name="connsiteY122" fmla="*/ 811762 h 3199108"/>
                <a:gd name="connsiteX123" fmla="*/ 1170908 w 12192095"/>
                <a:gd name="connsiteY123" fmla="*/ 1103608 h 3199108"/>
                <a:gd name="connsiteX124" fmla="*/ 1097280 w 12192095"/>
                <a:gd name="connsiteY124" fmla="*/ 2346811 h 3199108"/>
                <a:gd name="connsiteX125" fmla="*/ 1077373 w 12192095"/>
                <a:gd name="connsiteY125" fmla="*/ 2393294 h 3199108"/>
                <a:gd name="connsiteX126" fmla="*/ 1049465 w 12192095"/>
                <a:gd name="connsiteY126" fmla="*/ 2354241 h 3199108"/>
                <a:gd name="connsiteX127" fmla="*/ 1036701 w 12192095"/>
                <a:gd name="connsiteY127" fmla="*/ 2313665 h 3199108"/>
                <a:gd name="connsiteX128" fmla="*/ 955834 w 12192095"/>
                <a:gd name="connsiteY128" fmla="*/ 2254038 h 3199108"/>
                <a:gd name="connsiteX129" fmla="*/ 899636 w 12192095"/>
                <a:gd name="connsiteY129" fmla="*/ 2211461 h 3199108"/>
                <a:gd name="connsiteX130" fmla="*/ 830485 w 12192095"/>
                <a:gd name="connsiteY130" fmla="*/ 1990386 h 3199108"/>
                <a:gd name="connsiteX131" fmla="*/ 760286 w 12192095"/>
                <a:gd name="connsiteY131" fmla="*/ 2203746 h 3199108"/>
                <a:gd name="connsiteX132" fmla="*/ 689801 w 12192095"/>
                <a:gd name="connsiteY132" fmla="*/ 2255181 h 3199108"/>
                <a:gd name="connsiteX133" fmla="*/ 56483 w 12192095"/>
                <a:gd name="connsiteY133" fmla="*/ 2254038 h 3199108"/>
                <a:gd name="connsiteX134" fmla="*/ 0 w 12192095"/>
                <a:gd name="connsiteY134" fmla="*/ 2249275 h 3199108"/>
                <a:gd name="connsiteX135" fmla="*/ 0 w 12192095"/>
                <a:gd name="connsiteY135" fmla="*/ 2220700 h 3199108"/>
                <a:gd name="connsiteX136" fmla="*/ 60674 w 12192095"/>
                <a:gd name="connsiteY136" fmla="*/ 2213461 h 3199108"/>
                <a:gd name="connsiteX137" fmla="*/ 665512 w 12192095"/>
                <a:gd name="connsiteY137" fmla="*/ 2214223 h 3199108"/>
                <a:gd name="connsiteX138" fmla="*/ 731425 w 12192095"/>
                <a:gd name="connsiteY138" fmla="*/ 2165456 h 3199108"/>
                <a:gd name="connsiteX139" fmla="*/ 806101 w 12192095"/>
                <a:gd name="connsiteY139" fmla="*/ 1940284 h 3199108"/>
                <a:gd name="connsiteX140" fmla="*/ 829532 w 12192095"/>
                <a:gd name="connsiteY140" fmla="*/ 1908090 h 3199108"/>
                <a:gd name="connsiteX141" fmla="*/ 856202 w 12192095"/>
                <a:gd name="connsiteY141" fmla="*/ 1941904 h 3199108"/>
                <a:gd name="connsiteX142" fmla="*/ 930688 w 12192095"/>
                <a:gd name="connsiteY142" fmla="*/ 2177171 h 3199108"/>
                <a:gd name="connsiteX143" fmla="*/ 980599 w 12192095"/>
                <a:gd name="connsiteY143" fmla="*/ 2213938 h 3199108"/>
                <a:gd name="connsiteX144" fmla="*/ 1064419 w 12192095"/>
                <a:gd name="connsiteY144" fmla="*/ 2244799 h 3199108"/>
                <a:gd name="connsiteX145" fmla="*/ 1085850 w 12192095"/>
                <a:gd name="connsiteY145" fmla="*/ 1897422 h 3199108"/>
                <a:gd name="connsiteX146" fmla="*/ 1160336 w 12192095"/>
                <a:gd name="connsiteY146" fmla="*/ 620881 h 3199108"/>
                <a:gd name="connsiteX147" fmla="*/ 1171480 w 12192095"/>
                <a:gd name="connsiteY147" fmla="*/ 440573 h 3199108"/>
                <a:gd name="connsiteX148" fmla="*/ 1192816 w 12192095"/>
                <a:gd name="connsiteY148" fmla="*/ 395520 h 3199108"/>
                <a:gd name="connsiteX149" fmla="*/ 1211771 w 12192095"/>
                <a:gd name="connsiteY149" fmla="*/ 438382 h 3199108"/>
                <a:gd name="connsiteX150" fmla="*/ 1246823 w 12192095"/>
                <a:gd name="connsiteY150" fmla="*/ 979117 h 3199108"/>
                <a:gd name="connsiteX151" fmla="*/ 1310354 w 12192095"/>
                <a:gd name="connsiteY151" fmla="*/ 2003911 h 3199108"/>
                <a:gd name="connsiteX152" fmla="*/ 1361503 w 12192095"/>
                <a:gd name="connsiteY152" fmla="*/ 2838873 h 3199108"/>
                <a:gd name="connsiteX153" fmla="*/ 1370743 w 12192095"/>
                <a:gd name="connsiteY153" fmla="*/ 2886593 h 3199108"/>
                <a:gd name="connsiteX154" fmla="*/ 1400747 w 12192095"/>
                <a:gd name="connsiteY154" fmla="*/ 2585889 h 3199108"/>
                <a:gd name="connsiteX155" fmla="*/ 1431227 w 12192095"/>
                <a:gd name="connsiteY155" fmla="*/ 2259467 h 3199108"/>
                <a:gd name="connsiteX156" fmla="*/ 1481042 w 12192095"/>
                <a:gd name="connsiteY156" fmla="*/ 2212414 h 3199108"/>
                <a:gd name="connsiteX157" fmla="*/ 1547622 w 12192095"/>
                <a:gd name="connsiteY157" fmla="*/ 2212128 h 3199108"/>
                <a:gd name="connsiteX158" fmla="*/ 1766316 w 12192095"/>
                <a:gd name="connsiteY158" fmla="*/ 2141833 h 3199108"/>
                <a:gd name="connsiteX159" fmla="*/ 2112931 w 12192095"/>
                <a:gd name="connsiteY159" fmla="*/ 2175457 h 3199108"/>
                <a:gd name="connsiteX160" fmla="*/ 2195798 w 12192095"/>
                <a:gd name="connsiteY160" fmla="*/ 2207937 h 3199108"/>
                <a:gd name="connsiteX161" fmla="*/ 2438591 w 12192095"/>
                <a:gd name="connsiteY161" fmla="*/ 2203460 h 3199108"/>
                <a:gd name="connsiteX162" fmla="*/ 2490978 w 12192095"/>
                <a:gd name="connsiteY162" fmla="*/ 2168694 h 3199108"/>
                <a:gd name="connsiteX163" fmla="*/ 2583275 w 12192095"/>
                <a:gd name="connsiteY163" fmla="*/ 1939713 h 3199108"/>
                <a:gd name="connsiteX164" fmla="*/ 2608326 w 12192095"/>
                <a:gd name="connsiteY164" fmla="*/ 1907995 h 3199108"/>
                <a:gd name="connsiteX165" fmla="*/ 2636044 w 12192095"/>
                <a:gd name="connsiteY165" fmla="*/ 1941523 h 3199108"/>
                <a:gd name="connsiteX166" fmla="*/ 2707386 w 12192095"/>
                <a:gd name="connsiteY166" fmla="*/ 2152882 h 3199108"/>
                <a:gd name="connsiteX167" fmla="*/ 2763584 w 12192095"/>
                <a:gd name="connsiteY167" fmla="*/ 2198602 h 3199108"/>
                <a:gd name="connsiteX168" fmla="*/ 2835593 w 12192095"/>
                <a:gd name="connsiteY168" fmla="*/ 2214414 h 3199108"/>
                <a:gd name="connsiteX169" fmla="*/ 2868263 w 12192095"/>
                <a:gd name="connsiteY169" fmla="*/ 1735306 h 3199108"/>
                <a:gd name="connsiteX170" fmla="*/ 2938844 w 12192095"/>
                <a:gd name="connsiteY170" fmla="*/ 711083 h 3199108"/>
                <a:gd name="connsiteX171" fmla="*/ 2955131 w 12192095"/>
                <a:gd name="connsiteY171" fmla="*/ 483531 h 3199108"/>
                <a:gd name="connsiteX172" fmla="*/ 2975610 w 12192095"/>
                <a:gd name="connsiteY172" fmla="*/ 441430 h 3199108"/>
                <a:gd name="connsiteX173" fmla="*/ 2997708 w 12192095"/>
                <a:gd name="connsiteY173" fmla="*/ 482197 h 3199108"/>
                <a:gd name="connsiteX174" fmla="*/ 3028760 w 12192095"/>
                <a:gd name="connsiteY174" fmla="*/ 994642 h 3199108"/>
                <a:gd name="connsiteX175" fmla="*/ 3092292 w 12192095"/>
                <a:gd name="connsiteY175" fmla="*/ 2024104 h 3199108"/>
                <a:gd name="connsiteX176" fmla="*/ 3140964 w 12192095"/>
                <a:gd name="connsiteY176" fmla="*/ 2821156 h 3199108"/>
                <a:gd name="connsiteX177" fmla="*/ 3150108 w 12192095"/>
                <a:gd name="connsiteY177" fmla="*/ 2867639 h 3199108"/>
                <a:gd name="connsiteX178" fmla="*/ 3192209 w 12192095"/>
                <a:gd name="connsiteY178" fmla="*/ 2395294 h 3199108"/>
                <a:gd name="connsiteX179" fmla="*/ 3206401 w 12192095"/>
                <a:gd name="connsiteY179" fmla="*/ 2239179 h 3199108"/>
                <a:gd name="connsiteX180" fmla="*/ 3248978 w 12192095"/>
                <a:gd name="connsiteY180" fmla="*/ 2202412 h 3199108"/>
                <a:gd name="connsiteX181" fmla="*/ 3453479 w 12192095"/>
                <a:gd name="connsiteY181" fmla="*/ 2212414 h 3199108"/>
                <a:gd name="connsiteX182" fmla="*/ 3531680 w 12192095"/>
                <a:gd name="connsiteY182" fmla="*/ 2180886 h 3199108"/>
                <a:gd name="connsiteX183" fmla="*/ 3548348 w 12192095"/>
                <a:gd name="connsiteY183" fmla="*/ 2164027 h 3199108"/>
                <a:gd name="connsiteX184" fmla="*/ 3898487 w 12192095"/>
                <a:gd name="connsiteY184" fmla="*/ 2165932 h 3199108"/>
                <a:gd name="connsiteX185" fmla="*/ 4011168 w 12192095"/>
                <a:gd name="connsiteY185" fmla="*/ 2208794 h 3199108"/>
                <a:gd name="connsiteX186" fmla="*/ 4560285 w 12192095"/>
                <a:gd name="connsiteY186" fmla="*/ 2207842 h 3199108"/>
                <a:gd name="connsiteX187" fmla="*/ 4611910 w 12192095"/>
                <a:gd name="connsiteY187" fmla="*/ 1962097 h 3199108"/>
                <a:gd name="connsiteX188" fmla="*/ 4735259 w 12192095"/>
                <a:gd name="connsiteY188" fmla="*/ 1695492 h 3199108"/>
                <a:gd name="connsiteX189" fmla="*/ 4775549 w 12192095"/>
                <a:gd name="connsiteY189" fmla="*/ 1652248 h 3199108"/>
                <a:gd name="connsiteX190" fmla="*/ 5020913 w 12192095"/>
                <a:gd name="connsiteY190" fmla="*/ 1352116 h 3199108"/>
                <a:gd name="connsiteX191" fmla="*/ 5115687 w 12192095"/>
                <a:gd name="connsiteY191" fmla="*/ 1164092 h 3199108"/>
                <a:gd name="connsiteX192" fmla="*/ 5121212 w 12192095"/>
                <a:gd name="connsiteY192" fmla="*/ 1078462 h 3199108"/>
                <a:gd name="connsiteX193" fmla="*/ 4981575 w 12192095"/>
                <a:gd name="connsiteY193" fmla="*/ 924729 h 3199108"/>
                <a:gd name="connsiteX194" fmla="*/ 4815364 w 12192095"/>
                <a:gd name="connsiteY194" fmla="*/ 750993 h 3199108"/>
                <a:gd name="connsiteX195" fmla="*/ 4747546 w 12192095"/>
                <a:gd name="connsiteY195" fmla="*/ 429905 h 3199108"/>
                <a:gd name="connsiteX196" fmla="*/ 4767263 w 12192095"/>
                <a:gd name="connsiteY196" fmla="*/ 298460 h 3199108"/>
                <a:gd name="connsiteX197" fmla="*/ 4737164 w 12192095"/>
                <a:gd name="connsiteY197" fmla="*/ 204258 h 3199108"/>
                <a:gd name="connsiteX198" fmla="*/ 4674870 w 12192095"/>
                <a:gd name="connsiteY198" fmla="*/ 116056 h 3199108"/>
                <a:gd name="connsiteX199" fmla="*/ 4672203 w 12192095"/>
                <a:gd name="connsiteY199" fmla="*/ 23950 h 3199108"/>
                <a:gd name="connsiteX200" fmla="*/ 4760500 w 12192095"/>
                <a:gd name="connsiteY200" fmla="*/ 1185 h 3199108"/>
                <a:gd name="connsiteX201" fmla="*/ 4986719 w 12192095"/>
                <a:gd name="connsiteY201" fmla="*/ 330083 h 3199108"/>
                <a:gd name="connsiteX202" fmla="*/ 4942618 w 12192095"/>
                <a:gd name="connsiteY202" fmla="*/ 509629 h 3199108"/>
                <a:gd name="connsiteX203" fmla="*/ 5027772 w 12192095"/>
                <a:gd name="connsiteY203" fmla="*/ 714893 h 3199108"/>
                <a:gd name="connsiteX204" fmla="*/ 5093494 w 12192095"/>
                <a:gd name="connsiteY204" fmla="*/ 752993 h 3199108"/>
                <a:gd name="connsiteX205" fmla="*/ 5363718 w 12192095"/>
                <a:gd name="connsiteY205" fmla="*/ 919109 h 3199108"/>
                <a:gd name="connsiteX206" fmla="*/ 5572411 w 12192095"/>
                <a:gd name="connsiteY206" fmla="*/ 983879 h 3199108"/>
                <a:gd name="connsiteX207" fmla="*/ 5852732 w 12192095"/>
                <a:gd name="connsiteY207" fmla="*/ 966829 h 3199108"/>
                <a:gd name="connsiteX208" fmla="*/ 6322981 w 12192095"/>
                <a:gd name="connsiteY208" fmla="*/ 1028170 h 3199108"/>
                <a:gd name="connsiteX209" fmla="*/ 6577299 w 12192095"/>
                <a:gd name="connsiteY209" fmla="*/ 1037124 h 3199108"/>
                <a:gd name="connsiteX210" fmla="*/ 6744843 w 12192095"/>
                <a:gd name="connsiteY210" fmla="*/ 1055888 h 3199108"/>
                <a:gd name="connsiteX211" fmla="*/ 6968585 w 12192095"/>
                <a:gd name="connsiteY211" fmla="*/ 1083034 h 3199108"/>
                <a:gd name="connsiteX212" fmla="*/ 7171373 w 12192095"/>
                <a:gd name="connsiteY212" fmla="*/ 1059889 h 3199108"/>
                <a:gd name="connsiteX213" fmla="*/ 7286625 w 12192095"/>
                <a:gd name="connsiteY213" fmla="*/ 1009025 h 3199108"/>
                <a:gd name="connsiteX214" fmla="*/ 7372541 w 12192095"/>
                <a:gd name="connsiteY214" fmla="*/ 1027218 h 3199108"/>
                <a:gd name="connsiteX215" fmla="*/ 7419308 w 12192095"/>
                <a:gd name="connsiteY215" fmla="*/ 1020741 h 3199108"/>
                <a:gd name="connsiteX216" fmla="*/ 7420451 w 12192095"/>
                <a:gd name="connsiteY216" fmla="*/ 1069509 h 3199108"/>
                <a:gd name="connsiteX217" fmla="*/ 7448455 w 12192095"/>
                <a:gd name="connsiteY217" fmla="*/ 1188000 h 3199108"/>
                <a:gd name="connsiteX218" fmla="*/ 7506082 w 12192095"/>
                <a:gd name="connsiteY218" fmla="*/ 1293346 h 3199108"/>
                <a:gd name="connsiteX219" fmla="*/ 7517321 w 12192095"/>
                <a:gd name="connsiteY219" fmla="*/ 1353830 h 3199108"/>
                <a:gd name="connsiteX220" fmla="*/ 7521512 w 12192095"/>
                <a:gd name="connsiteY220" fmla="*/ 1441841 h 3199108"/>
                <a:gd name="connsiteX221" fmla="*/ 7409593 w 12192095"/>
                <a:gd name="connsiteY221" fmla="*/ 1515184 h 3199108"/>
                <a:gd name="connsiteX222" fmla="*/ 7235095 w 12192095"/>
                <a:gd name="connsiteY222" fmla="*/ 1520518 h 3199108"/>
                <a:gd name="connsiteX223" fmla="*/ 7192709 w 12192095"/>
                <a:gd name="connsiteY223" fmla="*/ 1517470 h 3199108"/>
                <a:gd name="connsiteX224" fmla="*/ 7138607 w 12192095"/>
                <a:gd name="connsiteY224" fmla="*/ 1589955 h 3199108"/>
                <a:gd name="connsiteX225" fmla="*/ 7167753 w 12192095"/>
                <a:gd name="connsiteY225" fmla="*/ 1742926 h 3199108"/>
                <a:gd name="connsiteX226" fmla="*/ 7259765 w 12192095"/>
                <a:gd name="connsiteY226" fmla="*/ 1895326 h 3199108"/>
                <a:gd name="connsiteX227" fmla="*/ 7521417 w 12192095"/>
                <a:gd name="connsiteY227" fmla="*/ 2144405 h 3199108"/>
                <a:gd name="connsiteX228" fmla="*/ 7621429 w 12192095"/>
                <a:gd name="connsiteY228" fmla="*/ 2179171 h 3199108"/>
                <a:gd name="connsiteX229" fmla="*/ 8254746 w 12192095"/>
                <a:gd name="connsiteY229" fmla="*/ 2182791 h 3199108"/>
                <a:gd name="connsiteX230" fmla="*/ 8305515 w 12192095"/>
                <a:gd name="connsiteY230" fmla="*/ 2146882 h 3199108"/>
                <a:gd name="connsiteX231" fmla="*/ 8383334 w 12192095"/>
                <a:gd name="connsiteY231" fmla="*/ 1912662 h 3199108"/>
                <a:gd name="connsiteX232" fmla="*/ 8408575 w 12192095"/>
                <a:gd name="connsiteY232" fmla="*/ 1876181 h 3199108"/>
                <a:gd name="connsiteX233" fmla="*/ 8436959 w 12192095"/>
                <a:gd name="connsiteY233" fmla="*/ 1914757 h 3199108"/>
                <a:gd name="connsiteX234" fmla="*/ 8504873 w 12192095"/>
                <a:gd name="connsiteY234" fmla="*/ 2132118 h 3199108"/>
                <a:gd name="connsiteX235" fmla="*/ 8573357 w 12192095"/>
                <a:gd name="connsiteY235" fmla="*/ 2183362 h 3199108"/>
                <a:gd name="connsiteX236" fmla="*/ 8644223 w 12192095"/>
                <a:gd name="connsiteY236" fmla="*/ 2197460 h 3199108"/>
                <a:gd name="connsiteX237" fmla="*/ 8659082 w 12192095"/>
                <a:gd name="connsiteY237" fmla="*/ 1946952 h 3199108"/>
                <a:gd name="connsiteX238" fmla="*/ 8722709 w 12192095"/>
                <a:gd name="connsiteY238" fmla="*/ 865102 h 3199108"/>
                <a:gd name="connsiteX239" fmla="*/ 8748332 w 12192095"/>
                <a:gd name="connsiteY239" fmla="*/ 419047 h 3199108"/>
                <a:gd name="connsiteX240" fmla="*/ 8770144 w 12192095"/>
                <a:gd name="connsiteY240" fmla="*/ 362849 h 3199108"/>
                <a:gd name="connsiteX241" fmla="*/ 8791289 w 12192095"/>
                <a:gd name="connsiteY241" fmla="*/ 418761 h 3199108"/>
                <a:gd name="connsiteX242" fmla="*/ 8884348 w 12192095"/>
                <a:gd name="connsiteY242" fmla="*/ 1884563 h 3199108"/>
                <a:gd name="connsiteX243" fmla="*/ 8941784 w 12192095"/>
                <a:gd name="connsiteY243" fmla="*/ 2809631 h 3199108"/>
                <a:gd name="connsiteX244" fmla="*/ 8951023 w 12192095"/>
                <a:gd name="connsiteY244" fmla="*/ 2846302 h 3199108"/>
                <a:gd name="connsiteX245" fmla="*/ 9002078 w 12192095"/>
                <a:gd name="connsiteY245" fmla="*/ 2317570 h 3199108"/>
                <a:gd name="connsiteX246" fmla="*/ 9009222 w 12192095"/>
                <a:gd name="connsiteY246" fmla="*/ 2246799 h 3199108"/>
                <a:gd name="connsiteX247" fmla="*/ 9078468 w 12192095"/>
                <a:gd name="connsiteY247" fmla="*/ 2180886 h 3199108"/>
                <a:gd name="connsiteX248" fmla="*/ 9140285 w 12192095"/>
                <a:gd name="connsiteY248" fmla="*/ 2180124 h 3199108"/>
                <a:gd name="connsiteX249" fmla="*/ 9341168 w 12192095"/>
                <a:gd name="connsiteY249" fmla="*/ 2112306 h 3199108"/>
                <a:gd name="connsiteX250" fmla="*/ 9691878 w 12192095"/>
                <a:gd name="connsiteY250" fmla="*/ 2143167 h 3199108"/>
                <a:gd name="connsiteX251" fmla="*/ 9770078 w 12192095"/>
                <a:gd name="connsiteY251" fmla="*/ 2175552 h 3199108"/>
                <a:gd name="connsiteX252" fmla="*/ 10017633 w 12192095"/>
                <a:gd name="connsiteY252" fmla="*/ 2172980 h 3199108"/>
                <a:gd name="connsiteX253" fmla="*/ 10069449 w 12192095"/>
                <a:gd name="connsiteY253" fmla="*/ 2136785 h 3199108"/>
                <a:gd name="connsiteX254" fmla="*/ 10162032 w 12192095"/>
                <a:gd name="connsiteY254" fmla="*/ 1907995 h 3199108"/>
                <a:gd name="connsiteX255" fmla="*/ 10186606 w 12192095"/>
                <a:gd name="connsiteY255" fmla="*/ 1875991 h 3199108"/>
                <a:gd name="connsiteX256" fmla="*/ 10214038 w 12192095"/>
                <a:gd name="connsiteY256" fmla="*/ 1909519 h 3199108"/>
                <a:gd name="connsiteX257" fmla="*/ 10284428 w 12192095"/>
                <a:gd name="connsiteY257" fmla="*/ 2116211 h 3199108"/>
                <a:gd name="connsiteX258" fmla="*/ 10346245 w 12192095"/>
                <a:gd name="connsiteY258" fmla="*/ 2166694 h 3199108"/>
                <a:gd name="connsiteX259" fmla="*/ 10413015 w 12192095"/>
                <a:gd name="connsiteY259" fmla="*/ 2185553 h 3199108"/>
                <a:gd name="connsiteX260" fmla="*/ 10439686 w 12192095"/>
                <a:gd name="connsiteY260" fmla="*/ 1813411 h 3199108"/>
                <a:gd name="connsiteX261" fmla="*/ 10513695 w 12192095"/>
                <a:gd name="connsiteY261" fmla="*/ 741754 h 3199108"/>
                <a:gd name="connsiteX262" fmla="*/ 10534841 w 12192095"/>
                <a:gd name="connsiteY262" fmla="*/ 447812 h 3199108"/>
                <a:gd name="connsiteX263" fmla="*/ 10552176 w 12192095"/>
                <a:gd name="connsiteY263" fmla="*/ 408474 h 3199108"/>
                <a:gd name="connsiteX264" fmla="*/ 10574179 w 12192095"/>
                <a:gd name="connsiteY264" fmla="*/ 448098 h 3199108"/>
                <a:gd name="connsiteX265" fmla="*/ 10609993 w 12192095"/>
                <a:gd name="connsiteY265" fmla="*/ 1007882 h 3199108"/>
                <a:gd name="connsiteX266" fmla="*/ 10673905 w 12192095"/>
                <a:gd name="connsiteY266" fmla="*/ 2046869 h 3199108"/>
                <a:gd name="connsiteX267" fmla="*/ 10716482 w 12192095"/>
                <a:gd name="connsiteY267" fmla="*/ 2768102 h 3199108"/>
                <a:gd name="connsiteX268" fmla="*/ 10730103 w 12192095"/>
                <a:gd name="connsiteY268" fmla="*/ 2816870 h 3199108"/>
                <a:gd name="connsiteX269" fmla="*/ 10754392 w 12192095"/>
                <a:gd name="connsiteY269" fmla="*/ 2545693 h 3199108"/>
                <a:gd name="connsiteX270" fmla="*/ 10783443 w 12192095"/>
                <a:gd name="connsiteY270" fmla="*/ 2209556 h 3199108"/>
                <a:gd name="connsiteX271" fmla="*/ 10830020 w 12192095"/>
                <a:gd name="connsiteY271" fmla="*/ 2172028 h 3199108"/>
                <a:gd name="connsiteX272" fmla="*/ 11034522 w 12192095"/>
                <a:gd name="connsiteY272" fmla="*/ 2178981 h 3199108"/>
                <a:gd name="connsiteX273" fmla="*/ 11104530 w 12192095"/>
                <a:gd name="connsiteY273" fmla="*/ 2152692 h 3199108"/>
                <a:gd name="connsiteX274" fmla="*/ 11132153 w 12192095"/>
                <a:gd name="connsiteY274" fmla="*/ 2126784 h 3199108"/>
                <a:gd name="connsiteX275" fmla="*/ 11474958 w 12192095"/>
                <a:gd name="connsiteY275" fmla="*/ 2132499 h 3199108"/>
                <a:gd name="connsiteX276" fmla="*/ 11587448 w 12192095"/>
                <a:gd name="connsiteY276" fmla="*/ 2175933 h 3199108"/>
                <a:gd name="connsiteX277" fmla="*/ 12192000 w 12192095"/>
                <a:gd name="connsiteY277" fmla="*/ 2173552 h 3199108"/>
                <a:gd name="connsiteX278" fmla="*/ 12192095 w 12192095"/>
                <a:gd name="connsiteY278" fmla="*/ 2201555 h 319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12192095" h="3199108">
                  <a:moveTo>
                    <a:pt x="12192095" y="2201555"/>
                  </a:moveTo>
                  <a:cubicBezTo>
                    <a:pt x="12175236" y="2204413"/>
                    <a:pt x="12158376" y="2209652"/>
                    <a:pt x="12141423" y="2209842"/>
                  </a:cubicBezTo>
                  <a:cubicBezTo>
                    <a:pt x="11943016" y="2212033"/>
                    <a:pt x="11744611" y="2212985"/>
                    <a:pt x="11546204" y="2215557"/>
                  </a:cubicBezTo>
                  <a:cubicBezTo>
                    <a:pt x="11515344" y="2215938"/>
                    <a:pt x="11493912" y="2207365"/>
                    <a:pt x="11472196" y="2183648"/>
                  </a:cubicBezTo>
                  <a:cubicBezTo>
                    <a:pt x="11359896" y="2060871"/>
                    <a:pt x="11244834" y="2060966"/>
                    <a:pt x="11130534" y="2184124"/>
                  </a:cubicBezTo>
                  <a:cubicBezTo>
                    <a:pt x="11105484" y="2211080"/>
                    <a:pt x="11081004" y="2222224"/>
                    <a:pt x="11044333" y="2220605"/>
                  </a:cubicBezTo>
                  <a:cubicBezTo>
                    <a:pt x="10973181" y="2217557"/>
                    <a:pt x="10901934" y="2219748"/>
                    <a:pt x="10824592" y="2219748"/>
                  </a:cubicBezTo>
                  <a:cubicBezTo>
                    <a:pt x="10791825" y="2531311"/>
                    <a:pt x="10771918" y="2851160"/>
                    <a:pt x="10735532" y="3169105"/>
                  </a:cubicBezTo>
                  <a:cubicBezTo>
                    <a:pt x="10727817" y="3169581"/>
                    <a:pt x="10720101" y="3169962"/>
                    <a:pt x="10712387" y="3170438"/>
                  </a:cubicBezTo>
                  <a:cubicBezTo>
                    <a:pt x="10707624" y="3154436"/>
                    <a:pt x="10699528" y="3138530"/>
                    <a:pt x="10698575" y="3122337"/>
                  </a:cubicBezTo>
                  <a:cubicBezTo>
                    <a:pt x="10668667" y="2632085"/>
                    <a:pt x="10639616" y="2141738"/>
                    <a:pt x="10610184" y="1651486"/>
                  </a:cubicBezTo>
                  <a:cubicBezTo>
                    <a:pt x="10594086" y="1382596"/>
                    <a:pt x="10577512" y="1113800"/>
                    <a:pt x="10561034" y="844909"/>
                  </a:cubicBezTo>
                  <a:cubicBezTo>
                    <a:pt x="10560273" y="832908"/>
                    <a:pt x="10557796" y="821002"/>
                    <a:pt x="10548461" y="809095"/>
                  </a:cubicBezTo>
                  <a:cubicBezTo>
                    <a:pt x="10544270" y="864340"/>
                    <a:pt x="10539508" y="919490"/>
                    <a:pt x="10535793" y="974735"/>
                  </a:cubicBezTo>
                  <a:cubicBezTo>
                    <a:pt x="10506075" y="1414123"/>
                    <a:pt x="10476834" y="1853607"/>
                    <a:pt x="10446258" y="2292995"/>
                  </a:cubicBezTo>
                  <a:cubicBezTo>
                    <a:pt x="10444830" y="2314141"/>
                    <a:pt x="10432256" y="2334619"/>
                    <a:pt x="10424922" y="2355384"/>
                  </a:cubicBezTo>
                  <a:cubicBezTo>
                    <a:pt x="10413968" y="2336524"/>
                    <a:pt x="10401681" y="2318236"/>
                    <a:pt x="10392347" y="2298615"/>
                  </a:cubicBezTo>
                  <a:cubicBezTo>
                    <a:pt x="10386346" y="2285947"/>
                    <a:pt x="10383107" y="2271469"/>
                    <a:pt x="10381488" y="2257372"/>
                  </a:cubicBezTo>
                  <a:cubicBezTo>
                    <a:pt x="10377011" y="2217176"/>
                    <a:pt x="10355104" y="2198698"/>
                    <a:pt x="10315289" y="2201650"/>
                  </a:cubicBezTo>
                  <a:cubicBezTo>
                    <a:pt x="10280238" y="2204222"/>
                    <a:pt x="10265569" y="2186029"/>
                    <a:pt x="10255948" y="2154216"/>
                  </a:cubicBezTo>
                  <a:cubicBezTo>
                    <a:pt x="10236232" y="2089255"/>
                    <a:pt x="10212515" y="2025533"/>
                    <a:pt x="10186987" y="1951429"/>
                  </a:cubicBezTo>
                  <a:cubicBezTo>
                    <a:pt x="10157936" y="2022295"/>
                    <a:pt x="10128218" y="2083255"/>
                    <a:pt x="10108215" y="2147263"/>
                  </a:cubicBezTo>
                  <a:cubicBezTo>
                    <a:pt x="10091928" y="2199365"/>
                    <a:pt x="10064019" y="2213842"/>
                    <a:pt x="10011536" y="2211842"/>
                  </a:cubicBezTo>
                  <a:cubicBezTo>
                    <a:pt x="9922859" y="2208413"/>
                    <a:pt x="9833801" y="2215176"/>
                    <a:pt x="9745028" y="2213366"/>
                  </a:cubicBezTo>
                  <a:cubicBezTo>
                    <a:pt x="9723025" y="2212890"/>
                    <a:pt x="9695593" y="2201365"/>
                    <a:pt x="9680448" y="2185553"/>
                  </a:cubicBezTo>
                  <a:cubicBezTo>
                    <a:pt x="9556051" y="2056299"/>
                    <a:pt x="9436703" y="2056394"/>
                    <a:pt x="9311926" y="2185458"/>
                  </a:cubicBezTo>
                  <a:cubicBezTo>
                    <a:pt x="9295543" y="2202412"/>
                    <a:pt x="9266873" y="2214223"/>
                    <a:pt x="9243060" y="2215748"/>
                  </a:cubicBezTo>
                  <a:cubicBezTo>
                    <a:pt x="9180290" y="2219939"/>
                    <a:pt x="9117044" y="2217176"/>
                    <a:pt x="9051893" y="2217176"/>
                  </a:cubicBezTo>
                  <a:cubicBezTo>
                    <a:pt x="9037415" y="2365481"/>
                    <a:pt x="9023699" y="2505498"/>
                    <a:pt x="9010078" y="2645420"/>
                  </a:cubicBezTo>
                  <a:cubicBezTo>
                    <a:pt x="8994267" y="2807822"/>
                    <a:pt x="8979027" y="2970223"/>
                    <a:pt x="8961977" y="3132433"/>
                  </a:cubicBezTo>
                  <a:cubicBezTo>
                    <a:pt x="8960644" y="3144816"/>
                    <a:pt x="8947309" y="3155865"/>
                    <a:pt x="8939594" y="3167581"/>
                  </a:cubicBezTo>
                  <a:cubicBezTo>
                    <a:pt x="8933402" y="3155865"/>
                    <a:pt x="8922639" y="3144530"/>
                    <a:pt x="8921781" y="3132433"/>
                  </a:cubicBezTo>
                  <a:cubicBezTo>
                    <a:pt x="8909685" y="2956983"/>
                    <a:pt x="8898731" y="2781437"/>
                    <a:pt x="8887778" y="2605987"/>
                  </a:cubicBezTo>
                  <a:cubicBezTo>
                    <a:pt x="8866537" y="2264420"/>
                    <a:pt x="8845296" y="1922854"/>
                    <a:pt x="8824246" y="1581287"/>
                  </a:cubicBezTo>
                  <a:cubicBezTo>
                    <a:pt x="8810149" y="1352020"/>
                    <a:pt x="8796337" y="1122658"/>
                    <a:pt x="8782145" y="893392"/>
                  </a:cubicBezTo>
                  <a:cubicBezTo>
                    <a:pt x="8779859" y="855958"/>
                    <a:pt x="8775954" y="818620"/>
                    <a:pt x="8766048" y="781759"/>
                  </a:cubicBezTo>
                  <a:cubicBezTo>
                    <a:pt x="8755094" y="974164"/>
                    <a:pt x="8744426" y="1166664"/>
                    <a:pt x="8733282" y="1359069"/>
                  </a:cubicBezTo>
                  <a:cubicBezTo>
                    <a:pt x="8714518" y="1681776"/>
                    <a:pt x="8695563" y="2004388"/>
                    <a:pt x="8675751" y="2326999"/>
                  </a:cubicBezTo>
                  <a:cubicBezTo>
                    <a:pt x="8674989" y="2338811"/>
                    <a:pt x="8664512" y="2349955"/>
                    <a:pt x="8658511" y="2361385"/>
                  </a:cubicBezTo>
                  <a:cubicBezTo>
                    <a:pt x="8649462" y="2352145"/>
                    <a:pt x="8638127" y="2344144"/>
                    <a:pt x="8631936" y="2333286"/>
                  </a:cubicBezTo>
                  <a:cubicBezTo>
                    <a:pt x="8625078" y="2321189"/>
                    <a:pt x="8621078" y="2306711"/>
                    <a:pt x="8619077" y="2292805"/>
                  </a:cubicBezTo>
                  <a:cubicBezTo>
                    <a:pt x="8610981" y="2237274"/>
                    <a:pt x="8584025" y="2208508"/>
                    <a:pt x="8524208" y="2220415"/>
                  </a:cubicBezTo>
                  <a:cubicBezTo>
                    <a:pt x="8494872" y="2226225"/>
                    <a:pt x="8486680" y="2205175"/>
                    <a:pt x="8479631" y="2182505"/>
                  </a:cubicBezTo>
                  <a:cubicBezTo>
                    <a:pt x="8457819" y="2111925"/>
                    <a:pt x="8435435" y="2041630"/>
                    <a:pt x="8409147" y="1958096"/>
                  </a:cubicBezTo>
                  <a:cubicBezTo>
                    <a:pt x="8381333" y="2040773"/>
                    <a:pt x="8356283" y="2109734"/>
                    <a:pt x="8335328" y="2179838"/>
                  </a:cubicBezTo>
                  <a:cubicBezTo>
                    <a:pt x="8325898" y="2211271"/>
                    <a:pt x="8310467" y="2221462"/>
                    <a:pt x="8277892" y="2221367"/>
                  </a:cubicBezTo>
                  <a:cubicBezTo>
                    <a:pt x="8060436" y="2220510"/>
                    <a:pt x="7842981" y="2223653"/>
                    <a:pt x="7625525" y="2220129"/>
                  </a:cubicBezTo>
                  <a:cubicBezTo>
                    <a:pt x="7583901" y="2219462"/>
                    <a:pt x="7532465" y="2206032"/>
                    <a:pt x="7503033" y="2179267"/>
                  </a:cubicBezTo>
                  <a:cubicBezTo>
                    <a:pt x="7393115" y="2079254"/>
                    <a:pt x="7288816" y="1972860"/>
                    <a:pt x="7186041" y="1865513"/>
                  </a:cubicBezTo>
                  <a:cubicBezTo>
                    <a:pt x="7146417" y="1824175"/>
                    <a:pt x="7125653" y="1772073"/>
                    <a:pt x="7123367" y="1710827"/>
                  </a:cubicBezTo>
                  <a:cubicBezTo>
                    <a:pt x="7121557" y="1661011"/>
                    <a:pt x="7104698" y="1611672"/>
                    <a:pt x="7093268" y="1562428"/>
                  </a:cubicBezTo>
                  <a:cubicBezTo>
                    <a:pt x="7084314" y="1524042"/>
                    <a:pt x="7099554" y="1500039"/>
                    <a:pt x="7136035" y="1490990"/>
                  </a:cubicBezTo>
                  <a:cubicBezTo>
                    <a:pt x="7163372" y="1484227"/>
                    <a:pt x="7191757" y="1479465"/>
                    <a:pt x="7219855" y="1478893"/>
                  </a:cubicBezTo>
                  <a:cubicBezTo>
                    <a:pt x="7271862" y="1477846"/>
                    <a:pt x="7324725" y="1486323"/>
                    <a:pt x="7375684" y="1479465"/>
                  </a:cubicBezTo>
                  <a:cubicBezTo>
                    <a:pt x="7410926" y="1474702"/>
                    <a:pt x="7444169" y="1451842"/>
                    <a:pt x="7476934" y="1434507"/>
                  </a:cubicBezTo>
                  <a:cubicBezTo>
                    <a:pt x="7484078" y="1430697"/>
                    <a:pt x="7490650" y="1414600"/>
                    <a:pt x="7488555" y="1406503"/>
                  </a:cubicBezTo>
                  <a:cubicBezTo>
                    <a:pt x="7469124" y="1330018"/>
                    <a:pt x="7472077" y="1246293"/>
                    <a:pt x="7399211" y="1188190"/>
                  </a:cubicBezTo>
                  <a:cubicBezTo>
                    <a:pt x="7373684" y="1167902"/>
                    <a:pt x="7367778" y="1123039"/>
                    <a:pt x="7352348" y="1087987"/>
                  </a:cubicBezTo>
                  <a:cubicBezTo>
                    <a:pt x="7347109" y="1087987"/>
                    <a:pt x="7329488" y="1087987"/>
                    <a:pt x="7311962" y="1087987"/>
                  </a:cubicBezTo>
                  <a:cubicBezTo>
                    <a:pt x="7313867" y="1072366"/>
                    <a:pt x="7315772" y="1056650"/>
                    <a:pt x="7318439" y="1034552"/>
                  </a:cubicBezTo>
                  <a:cubicBezTo>
                    <a:pt x="7230999" y="1118563"/>
                    <a:pt x="7118033" y="1099322"/>
                    <a:pt x="7014020" y="1117039"/>
                  </a:cubicBezTo>
                  <a:cubicBezTo>
                    <a:pt x="6909912" y="1134850"/>
                    <a:pt x="6809804" y="1126754"/>
                    <a:pt x="6710458" y="1087606"/>
                  </a:cubicBezTo>
                  <a:cubicBezTo>
                    <a:pt x="6675692" y="1073890"/>
                    <a:pt x="6631877" y="1070080"/>
                    <a:pt x="6595015" y="1076938"/>
                  </a:cubicBezTo>
                  <a:cubicBezTo>
                    <a:pt x="6471095" y="1099989"/>
                    <a:pt x="6352413" y="1077891"/>
                    <a:pt x="6233256" y="1048649"/>
                  </a:cubicBezTo>
                  <a:cubicBezTo>
                    <a:pt x="6046280" y="1002834"/>
                    <a:pt x="5856637" y="995500"/>
                    <a:pt x="5666042" y="1018836"/>
                  </a:cubicBezTo>
                  <a:cubicBezTo>
                    <a:pt x="5525453" y="1036076"/>
                    <a:pt x="5400675" y="1011978"/>
                    <a:pt x="5290090" y="914156"/>
                  </a:cubicBezTo>
                  <a:cubicBezTo>
                    <a:pt x="5236750" y="866912"/>
                    <a:pt x="5166741" y="838337"/>
                    <a:pt x="5103876" y="801856"/>
                  </a:cubicBezTo>
                  <a:cubicBezTo>
                    <a:pt x="5088827" y="793093"/>
                    <a:pt x="5072349" y="786997"/>
                    <a:pt x="5056918" y="778901"/>
                  </a:cubicBezTo>
                  <a:cubicBezTo>
                    <a:pt x="4911376" y="702511"/>
                    <a:pt x="4868513" y="596688"/>
                    <a:pt x="4914233" y="439049"/>
                  </a:cubicBezTo>
                  <a:cubicBezTo>
                    <a:pt x="4931760" y="378756"/>
                    <a:pt x="4948904" y="316272"/>
                    <a:pt x="4951857" y="254169"/>
                  </a:cubicBezTo>
                  <a:cubicBezTo>
                    <a:pt x="4957191" y="140631"/>
                    <a:pt x="4844415" y="34903"/>
                    <a:pt x="4731354" y="36808"/>
                  </a:cubicBezTo>
                  <a:cubicBezTo>
                    <a:pt x="4700778" y="37285"/>
                    <a:pt x="4687729" y="52429"/>
                    <a:pt x="4701350" y="78623"/>
                  </a:cubicBezTo>
                  <a:cubicBezTo>
                    <a:pt x="4719257" y="113199"/>
                    <a:pt x="4739069" y="148537"/>
                    <a:pt x="4765358" y="176731"/>
                  </a:cubicBezTo>
                  <a:cubicBezTo>
                    <a:pt x="4802505" y="216355"/>
                    <a:pt x="4811840" y="257788"/>
                    <a:pt x="4806220" y="310938"/>
                  </a:cubicBezTo>
                  <a:cubicBezTo>
                    <a:pt x="4796314" y="404664"/>
                    <a:pt x="4784503" y="500009"/>
                    <a:pt x="4791932" y="593164"/>
                  </a:cubicBezTo>
                  <a:cubicBezTo>
                    <a:pt x="4799934" y="692509"/>
                    <a:pt x="4860989" y="770900"/>
                    <a:pt x="4935569" y="836813"/>
                  </a:cubicBezTo>
                  <a:cubicBezTo>
                    <a:pt x="4994815" y="889201"/>
                    <a:pt x="5054060" y="941588"/>
                    <a:pt x="5111306" y="996166"/>
                  </a:cubicBezTo>
                  <a:cubicBezTo>
                    <a:pt x="5129213" y="1013216"/>
                    <a:pt x="5141500" y="1036648"/>
                    <a:pt x="5154835" y="1058174"/>
                  </a:cubicBezTo>
                  <a:cubicBezTo>
                    <a:pt x="5183601" y="1104466"/>
                    <a:pt x="5185410" y="1146185"/>
                    <a:pt x="5143691" y="1189905"/>
                  </a:cubicBezTo>
                  <a:cubicBezTo>
                    <a:pt x="5087779" y="1248579"/>
                    <a:pt x="5059776" y="1323731"/>
                    <a:pt x="5043392" y="1401836"/>
                  </a:cubicBezTo>
                  <a:cubicBezTo>
                    <a:pt x="5018437" y="1520994"/>
                    <a:pt x="4947666" y="1606243"/>
                    <a:pt x="4842605" y="1658344"/>
                  </a:cubicBezTo>
                  <a:cubicBezTo>
                    <a:pt x="4780598" y="1689110"/>
                    <a:pt x="4752975" y="1738735"/>
                    <a:pt x="4727448" y="1794457"/>
                  </a:cubicBezTo>
                  <a:cubicBezTo>
                    <a:pt x="4693825" y="1867609"/>
                    <a:pt x="4661630" y="1941427"/>
                    <a:pt x="4628960" y="2015056"/>
                  </a:cubicBezTo>
                  <a:cubicBezTo>
                    <a:pt x="4600575" y="2078968"/>
                    <a:pt x="4570571" y="2140690"/>
                    <a:pt x="4609434" y="2213842"/>
                  </a:cubicBezTo>
                  <a:cubicBezTo>
                    <a:pt x="4625245" y="2243561"/>
                    <a:pt x="4592003" y="2241941"/>
                    <a:pt x="4572191" y="2242227"/>
                  </a:cubicBezTo>
                  <a:cubicBezTo>
                    <a:pt x="4434078" y="2243941"/>
                    <a:pt x="4296061" y="2245561"/>
                    <a:pt x="4157948" y="2246990"/>
                  </a:cubicBezTo>
                  <a:cubicBezTo>
                    <a:pt x="4096036" y="2247656"/>
                    <a:pt x="4034028" y="2246037"/>
                    <a:pt x="3972306" y="2248894"/>
                  </a:cubicBezTo>
                  <a:cubicBezTo>
                    <a:pt x="3937540" y="2250514"/>
                    <a:pt x="3914204" y="2239465"/>
                    <a:pt x="3890391" y="2213461"/>
                  </a:cubicBezTo>
                  <a:cubicBezTo>
                    <a:pt x="3782378" y="2095923"/>
                    <a:pt x="3669221" y="2095542"/>
                    <a:pt x="3558159" y="2208985"/>
                  </a:cubicBezTo>
                  <a:cubicBezTo>
                    <a:pt x="3554825" y="2212414"/>
                    <a:pt x="3551015" y="2215557"/>
                    <a:pt x="3548444" y="2219462"/>
                  </a:cubicBezTo>
                  <a:cubicBezTo>
                    <a:pt x="3528536" y="2249656"/>
                    <a:pt x="3501009" y="2254324"/>
                    <a:pt x="3466052" y="2252704"/>
                  </a:cubicBezTo>
                  <a:cubicBezTo>
                    <a:pt x="3395091" y="2249275"/>
                    <a:pt x="3323844" y="2251657"/>
                    <a:pt x="3245930" y="2251657"/>
                  </a:cubicBezTo>
                  <a:cubicBezTo>
                    <a:pt x="3240691" y="2304235"/>
                    <a:pt x="3234595" y="2361956"/>
                    <a:pt x="3229356" y="2419678"/>
                  </a:cubicBezTo>
                  <a:cubicBezTo>
                    <a:pt x="3206972" y="2665708"/>
                    <a:pt x="3185160" y="2911834"/>
                    <a:pt x="3162014" y="3157865"/>
                  </a:cubicBezTo>
                  <a:cubicBezTo>
                    <a:pt x="3160681" y="3172153"/>
                    <a:pt x="3148584" y="3185392"/>
                    <a:pt x="3141440" y="3199108"/>
                  </a:cubicBezTo>
                  <a:cubicBezTo>
                    <a:pt x="3134392" y="3185202"/>
                    <a:pt x="3122105" y="3171676"/>
                    <a:pt x="3121152" y="3157294"/>
                  </a:cubicBezTo>
                  <a:cubicBezTo>
                    <a:pt x="3108865" y="2977081"/>
                    <a:pt x="3098197" y="2796773"/>
                    <a:pt x="3087053" y="2616464"/>
                  </a:cubicBezTo>
                  <a:cubicBezTo>
                    <a:pt x="3065621" y="2268516"/>
                    <a:pt x="3044000" y="1920663"/>
                    <a:pt x="3022949" y="1572715"/>
                  </a:cubicBezTo>
                  <a:cubicBezTo>
                    <a:pt x="3007805" y="1322874"/>
                    <a:pt x="2993327" y="1073033"/>
                    <a:pt x="2971514" y="822811"/>
                  </a:cubicBezTo>
                  <a:cubicBezTo>
                    <a:pt x="2962085" y="954637"/>
                    <a:pt x="2952274" y="1086463"/>
                    <a:pt x="2943225" y="1218289"/>
                  </a:cubicBezTo>
                  <a:cubicBezTo>
                    <a:pt x="2917317" y="1596051"/>
                    <a:pt x="2891790" y="1973812"/>
                    <a:pt x="2865120" y="2351479"/>
                  </a:cubicBezTo>
                  <a:cubicBezTo>
                    <a:pt x="2864168" y="2364528"/>
                    <a:pt x="2852261" y="2376720"/>
                    <a:pt x="2845403" y="2389293"/>
                  </a:cubicBezTo>
                  <a:cubicBezTo>
                    <a:pt x="2836736" y="2377673"/>
                    <a:pt x="2826258" y="2366909"/>
                    <a:pt x="2820067" y="2354050"/>
                  </a:cubicBezTo>
                  <a:cubicBezTo>
                    <a:pt x="2813971" y="2341477"/>
                    <a:pt x="2810732" y="2326999"/>
                    <a:pt x="2808827" y="2312998"/>
                  </a:cubicBezTo>
                  <a:cubicBezTo>
                    <a:pt x="2802065" y="2262515"/>
                    <a:pt x="2782538" y="2229273"/>
                    <a:pt x="2723007" y="2229940"/>
                  </a:cubicBezTo>
                  <a:cubicBezTo>
                    <a:pt x="2708434" y="2230130"/>
                    <a:pt x="2686717" y="2207651"/>
                    <a:pt x="2680145" y="2190982"/>
                  </a:cubicBezTo>
                  <a:cubicBezTo>
                    <a:pt x="2654903" y="2126689"/>
                    <a:pt x="2634520" y="2060490"/>
                    <a:pt x="2608231" y="1983052"/>
                  </a:cubicBezTo>
                  <a:cubicBezTo>
                    <a:pt x="2575941" y="2062966"/>
                    <a:pt x="2546985" y="2130403"/>
                    <a:pt x="2521458" y="2199174"/>
                  </a:cubicBezTo>
                  <a:cubicBezTo>
                    <a:pt x="2509933" y="2230225"/>
                    <a:pt x="2493836" y="2243370"/>
                    <a:pt x="2459260" y="2243179"/>
                  </a:cubicBezTo>
                  <a:cubicBezTo>
                    <a:pt x="2360867" y="2242703"/>
                    <a:pt x="2262473" y="2247847"/>
                    <a:pt x="2164080" y="2246418"/>
                  </a:cubicBezTo>
                  <a:cubicBezTo>
                    <a:pt x="2142554" y="2246132"/>
                    <a:pt x="2116836" y="2232226"/>
                    <a:pt x="2100644" y="2216700"/>
                  </a:cubicBezTo>
                  <a:cubicBezTo>
                    <a:pt x="2054257" y="2172028"/>
                    <a:pt x="2007870" y="2129927"/>
                    <a:pt x="1939766" y="2123450"/>
                  </a:cubicBezTo>
                  <a:cubicBezTo>
                    <a:pt x="1853660" y="2115354"/>
                    <a:pt x="1792986" y="2160979"/>
                    <a:pt x="1734788" y="2216033"/>
                  </a:cubicBezTo>
                  <a:cubicBezTo>
                    <a:pt x="1717453" y="2232416"/>
                    <a:pt x="1690688" y="2244513"/>
                    <a:pt x="1667066" y="2247180"/>
                  </a:cubicBezTo>
                  <a:cubicBezTo>
                    <a:pt x="1616774" y="2252704"/>
                    <a:pt x="1565624" y="2252133"/>
                    <a:pt x="1514856" y="2251276"/>
                  </a:cubicBezTo>
                  <a:cubicBezTo>
                    <a:pt x="1483519" y="2250704"/>
                    <a:pt x="1470184" y="2261467"/>
                    <a:pt x="1467231" y="2293852"/>
                  </a:cubicBezTo>
                  <a:cubicBezTo>
                    <a:pt x="1445324" y="2536740"/>
                    <a:pt x="1421987" y="2779532"/>
                    <a:pt x="1398842" y="3022420"/>
                  </a:cubicBezTo>
                  <a:cubicBezTo>
                    <a:pt x="1394460" y="3068140"/>
                    <a:pt x="1390841" y="3114050"/>
                    <a:pt x="1383792" y="3159294"/>
                  </a:cubicBezTo>
                  <a:cubicBezTo>
                    <a:pt x="1381601" y="3173296"/>
                    <a:pt x="1368933" y="3185678"/>
                    <a:pt x="1361027" y="3198823"/>
                  </a:cubicBezTo>
                  <a:cubicBezTo>
                    <a:pt x="1354741" y="3185964"/>
                    <a:pt x="1343882" y="3173486"/>
                    <a:pt x="1342930" y="3160247"/>
                  </a:cubicBezTo>
                  <a:cubicBezTo>
                    <a:pt x="1326737" y="2918407"/>
                    <a:pt x="1311688" y="2676472"/>
                    <a:pt x="1296448" y="2434537"/>
                  </a:cubicBezTo>
                  <a:cubicBezTo>
                    <a:pt x="1274921" y="2091446"/>
                    <a:pt x="1253300" y="1748260"/>
                    <a:pt x="1232154" y="1405170"/>
                  </a:cubicBezTo>
                  <a:cubicBezTo>
                    <a:pt x="1219962" y="1207526"/>
                    <a:pt x="1208723" y="1009882"/>
                    <a:pt x="1188911" y="811762"/>
                  </a:cubicBezTo>
                  <a:cubicBezTo>
                    <a:pt x="1182910" y="909013"/>
                    <a:pt x="1176623" y="1006263"/>
                    <a:pt x="1170908" y="1103608"/>
                  </a:cubicBezTo>
                  <a:cubicBezTo>
                    <a:pt x="1146524" y="1518041"/>
                    <a:pt x="1122521" y="1932379"/>
                    <a:pt x="1097280" y="2346811"/>
                  </a:cubicBezTo>
                  <a:cubicBezTo>
                    <a:pt x="1096328" y="2362623"/>
                    <a:pt x="1084231" y="2377768"/>
                    <a:pt x="1077373" y="2393294"/>
                  </a:cubicBezTo>
                  <a:cubicBezTo>
                    <a:pt x="1067848" y="2380340"/>
                    <a:pt x="1056799" y="2368243"/>
                    <a:pt x="1049465" y="2354241"/>
                  </a:cubicBezTo>
                  <a:cubicBezTo>
                    <a:pt x="1042988" y="2341858"/>
                    <a:pt x="1038892" y="2327571"/>
                    <a:pt x="1036701" y="2313665"/>
                  </a:cubicBezTo>
                  <a:cubicBezTo>
                    <a:pt x="1029462" y="2266420"/>
                    <a:pt x="1005078" y="2244799"/>
                    <a:pt x="955834" y="2254038"/>
                  </a:cubicBezTo>
                  <a:cubicBezTo>
                    <a:pt x="922496" y="2260324"/>
                    <a:pt x="908399" y="2242036"/>
                    <a:pt x="899636" y="2211461"/>
                  </a:cubicBezTo>
                  <a:cubicBezTo>
                    <a:pt x="879729" y="2142024"/>
                    <a:pt x="856679" y="2073444"/>
                    <a:pt x="830485" y="1990386"/>
                  </a:cubicBezTo>
                  <a:cubicBezTo>
                    <a:pt x="804005" y="2069824"/>
                    <a:pt x="779621" y="2136023"/>
                    <a:pt x="760286" y="2203746"/>
                  </a:cubicBezTo>
                  <a:cubicBezTo>
                    <a:pt x="749237" y="2242132"/>
                    <a:pt x="730568" y="2255562"/>
                    <a:pt x="689801" y="2255181"/>
                  </a:cubicBezTo>
                  <a:cubicBezTo>
                    <a:pt x="478727" y="2253181"/>
                    <a:pt x="267557" y="2254324"/>
                    <a:pt x="56483" y="2254038"/>
                  </a:cubicBezTo>
                  <a:cubicBezTo>
                    <a:pt x="37624" y="2254038"/>
                    <a:pt x="18764" y="2250895"/>
                    <a:pt x="0" y="2249275"/>
                  </a:cubicBezTo>
                  <a:cubicBezTo>
                    <a:pt x="0" y="2239750"/>
                    <a:pt x="0" y="2230225"/>
                    <a:pt x="0" y="2220700"/>
                  </a:cubicBezTo>
                  <a:cubicBezTo>
                    <a:pt x="20193" y="2218224"/>
                    <a:pt x="40386" y="2213557"/>
                    <a:pt x="60674" y="2213461"/>
                  </a:cubicBezTo>
                  <a:cubicBezTo>
                    <a:pt x="262319" y="2212890"/>
                    <a:pt x="463868" y="2211842"/>
                    <a:pt x="665512" y="2214223"/>
                  </a:cubicBezTo>
                  <a:cubicBezTo>
                    <a:pt x="705231" y="2214700"/>
                    <a:pt x="720757" y="2201460"/>
                    <a:pt x="731425" y="2165456"/>
                  </a:cubicBezTo>
                  <a:cubicBezTo>
                    <a:pt x="753713" y="2089636"/>
                    <a:pt x="780098" y="2014960"/>
                    <a:pt x="806101" y="1940284"/>
                  </a:cubicBezTo>
                  <a:cubicBezTo>
                    <a:pt x="810292" y="1928283"/>
                    <a:pt x="821531" y="1918758"/>
                    <a:pt x="829532" y="1908090"/>
                  </a:cubicBezTo>
                  <a:cubicBezTo>
                    <a:pt x="838676" y="1919329"/>
                    <a:pt x="851916" y="1929140"/>
                    <a:pt x="856202" y="1941904"/>
                  </a:cubicBezTo>
                  <a:cubicBezTo>
                    <a:pt x="882396" y="2019913"/>
                    <a:pt x="908018" y="2098114"/>
                    <a:pt x="930688" y="2177171"/>
                  </a:cubicBezTo>
                  <a:cubicBezTo>
                    <a:pt x="938784" y="2205461"/>
                    <a:pt x="951833" y="2214795"/>
                    <a:pt x="980599" y="2213938"/>
                  </a:cubicBezTo>
                  <a:cubicBezTo>
                    <a:pt x="1010317" y="2213081"/>
                    <a:pt x="1047464" y="2199841"/>
                    <a:pt x="1064419" y="2244799"/>
                  </a:cubicBezTo>
                  <a:cubicBezTo>
                    <a:pt x="1071563" y="2128975"/>
                    <a:pt x="1078992" y="2013246"/>
                    <a:pt x="1085850" y="1897422"/>
                  </a:cubicBezTo>
                  <a:cubicBezTo>
                    <a:pt x="1110806" y="1471940"/>
                    <a:pt x="1135571" y="1046458"/>
                    <a:pt x="1160336" y="620881"/>
                  </a:cubicBezTo>
                  <a:cubicBezTo>
                    <a:pt x="1163860" y="560779"/>
                    <a:pt x="1165860" y="500485"/>
                    <a:pt x="1171480" y="440573"/>
                  </a:cubicBezTo>
                  <a:cubicBezTo>
                    <a:pt x="1172909" y="425047"/>
                    <a:pt x="1185386" y="410474"/>
                    <a:pt x="1192816" y="395520"/>
                  </a:cubicBezTo>
                  <a:cubicBezTo>
                    <a:pt x="1199388" y="409807"/>
                    <a:pt x="1210723" y="423714"/>
                    <a:pt x="1211771" y="438382"/>
                  </a:cubicBezTo>
                  <a:cubicBezTo>
                    <a:pt x="1224344" y="618595"/>
                    <a:pt x="1235583" y="798808"/>
                    <a:pt x="1246823" y="979117"/>
                  </a:cubicBezTo>
                  <a:cubicBezTo>
                    <a:pt x="1268159" y="1320683"/>
                    <a:pt x="1289304" y="1662250"/>
                    <a:pt x="1310354" y="2003911"/>
                  </a:cubicBezTo>
                  <a:cubicBezTo>
                    <a:pt x="1327499" y="2282232"/>
                    <a:pt x="1344454" y="2560552"/>
                    <a:pt x="1361503" y="2838873"/>
                  </a:cubicBezTo>
                  <a:cubicBezTo>
                    <a:pt x="1362456" y="2854589"/>
                    <a:pt x="1363504" y="2870401"/>
                    <a:pt x="1370743" y="2886593"/>
                  </a:cubicBezTo>
                  <a:cubicBezTo>
                    <a:pt x="1380744" y="2786390"/>
                    <a:pt x="1391031" y="2686092"/>
                    <a:pt x="1400747" y="2585889"/>
                  </a:cubicBezTo>
                  <a:cubicBezTo>
                    <a:pt x="1411319" y="2477114"/>
                    <a:pt x="1421892" y="2368338"/>
                    <a:pt x="1431227" y="2259467"/>
                  </a:cubicBezTo>
                  <a:cubicBezTo>
                    <a:pt x="1433989" y="2227177"/>
                    <a:pt x="1445514" y="2209461"/>
                    <a:pt x="1481042" y="2212414"/>
                  </a:cubicBezTo>
                  <a:cubicBezTo>
                    <a:pt x="1503045" y="2214223"/>
                    <a:pt x="1525524" y="2210794"/>
                    <a:pt x="1547622" y="2212128"/>
                  </a:cubicBezTo>
                  <a:cubicBezTo>
                    <a:pt x="1629918" y="2217271"/>
                    <a:pt x="1698307" y="2202412"/>
                    <a:pt x="1766316" y="2141833"/>
                  </a:cubicBezTo>
                  <a:cubicBezTo>
                    <a:pt x="1875758" y="2044393"/>
                    <a:pt x="2005013" y="2063252"/>
                    <a:pt x="2112931" y="2175457"/>
                  </a:cubicBezTo>
                  <a:cubicBezTo>
                    <a:pt x="2137601" y="2201174"/>
                    <a:pt x="2161604" y="2209556"/>
                    <a:pt x="2195798" y="2207937"/>
                  </a:cubicBezTo>
                  <a:cubicBezTo>
                    <a:pt x="2276666" y="2204222"/>
                    <a:pt x="2357628" y="2203079"/>
                    <a:pt x="2438591" y="2203460"/>
                  </a:cubicBezTo>
                  <a:cubicBezTo>
                    <a:pt x="2466404" y="2203556"/>
                    <a:pt x="2480882" y="2195554"/>
                    <a:pt x="2490978" y="2168694"/>
                  </a:cubicBezTo>
                  <a:cubicBezTo>
                    <a:pt x="2519839" y="2091637"/>
                    <a:pt x="2551462" y="2015627"/>
                    <a:pt x="2583275" y="1939713"/>
                  </a:cubicBezTo>
                  <a:cubicBezTo>
                    <a:pt x="2588324" y="1927711"/>
                    <a:pt x="2599754" y="1918472"/>
                    <a:pt x="2608326" y="1907995"/>
                  </a:cubicBezTo>
                  <a:cubicBezTo>
                    <a:pt x="2617756" y="1919139"/>
                    <a:pt x="2631377" y="1928664"/>
                    <a:pt x="2636044" y="1941523"/>
                  </a:cubicBezTo>
                  <a:cubicBezTo>
                    <a:pt x="2661285" y="2011436"/>
                    <a:pt x="2685764" y="2081731"/>
                    <a:pt x="2707386" y="2152882"/>
                  </a:cubicBezTo>
                  <a:cubicBezTo>
                    <a:pt x="2716625" y="2183172"/>
                    <a:pt x="2732151" y="2196507"/>
                    <a:pt x="2763584" y="2198602"/>
                  </a:cubicBezTo>
                  <a:cubicBezTo>
                    <a:pt x="2787301" y="2200127"/>
                    <a:pt x="2810447" y="2208604"/>
                    <a:pt x="2835593" y="2214414"/>
                  </a:cubicBezTo>
                  <a:cubicBezTo>
                    <a:pt x="2846261" y="2057251"/>
                    <a:pt x="2857214" y="1896279"/>
                    <a:pt x="2868263" y="1735306"/>
                  </a:cubicBezTo>
                  <a:cubicBezTo>
                    <a:pt x="2891695" y="1393930"/>
                    <a:pt x="2915317" y="1052554"/>
                    <a:pt x="2938844" y="711083"/>
                  </a:cubicBezTo>
                  <a:cubicBezTo>
                    <a:pt x="2944082" y="635169"/>
                    <a:pt x="2948178" y="559255"/>
                    <a:pt x="2955131" y="483531"/>
                  </a:cubicBezTo>
                  <a:cubicBezTo>
                    <a:pt x="2956465" y="469053"/>
                    <a:pt x="2968467" y="455432"/>
                    <a:pt x="2975610" y="441430"/>
                  </a:cubicBezTo>
                  <a:cubicBezTo>
                    <a:pt x="2983325" y="454956"/>
                    <a:pt x="2996851" y="468196"/>
                    <a:pt x="2997708" y="482197"/>
                  </a:cubicBezTo>
                  <a:cubicBezTo>
                    <a:pt x="3009138" y="652981"/>
                    <a:pt x="3018282" y="823859"/>
                    <a:pt x="3028760" y="994642"/>
                  </a:cubicBezTo>
                  <a:cubicBezTo>
                    <a:pt x="3049715" y="1337828"/>
                    <a:pt x="3071241" y="1681014"/>
                    <a:pt x="3092292" y="2024104"/>
                  </a:cubicBezTo>
                  <a:cubicBezTo>
                    <a:pt x="3108579" y="2289757"/>
                    <a:pt x="3124676" y="2555504"/>
                    <a:pt x="3140964" y="2821156"/>
                  </a:cubicBezTo>
                  <a:cubicBezTo>
                    <a:pt x="3141917" y="2836777"/>
                    <a:pt x="3144298" y="2852208"/>
                    <a:pt x="3150108" y="2867639"/>
                  </a:cubicBezTo>
                  <a:cubicBezTo>
                    <a:pt x="3164110" y="2710190"/>
                    <a:pt x="3178112" y="2552742"/>
                    <a:pt x="3192209" y="2395294"/>
                  </a:cubicBezTo>
                  <a:cubicBezTo>
                    <a:pt x="3196876" y="2343287"/>
                    <a:pt x="3202781" y="2291281"/>
                    <a:pt x="3206401" y="2239179"/>
                  </a:cubicBezTo>
                  <a:cubicBezTo>
                    <a:pt x="3208306" y="2210794"/>
                    <a:pt x="3220974" y="2200793"/>
                    <a:pt x="3248978" y="2202412"/>
                  </a:cubicBezTo>
                  <a:cubicBezTo>
                    <a:pt x="3317081" y="2206508"/>
                    <a:pt x="3385376" y="2207365"/>
                    <a:pt x="3453479" y="2212414"/>
                  </a:cubicBezTo>
                  <a:cubicBezTo>
                    <a:pt x="3486245" y="2214795"/>
                    <a:pt x="3512439" y="2209080"/>
                    <a:pt x="3531680" y="2180886"/>
                  </a:cubicBezTo>
                  <a:cubicBezTo>
                    <a:pt x="3536061" y="2174409"/>
                    <a:pt x="3542538" y="2169361"/>
                    <a:pt x="3548348" y="2164027"/>
                  </a:cubicBezTo>
                  <a:cubicBezTo>
                    <a:pt x="3662077" y="2058775"/>
                    <a:pt x="3788474" y="2057156"/>
                    <a:pt x="3898487" y="2165932"/>
                  </a:cubicBezTo>
                  <a:cubicBezTo>
                    <a:pt x="3932492" y="2199555"/>
                    <a:pt x="3965543" y="2209461"/>
                    <a:pt x="4011168" y="2208794"/>
                  </a:cubicBezTo>
                  <a:cubicBezTo>
                    <a:pt x="4191953" y="2206413"/>
                    <a:pt x="4372737" y="2207842"/>
                    <a:pt x="4560285" y="2207842"/>
                  </a:cubicBezTo>
                  <a:cubicBezTo>
                    <a:pt x="4535901" y="2111258"/>
                    <a:pt x="4575144" y="2037535"/>
                    <a:pt x="4611910" y="1962097"/>
                  </a:cubicBezTo>
                  <a:cubicBezTo>
                    <a:pt x="4654868" y="1874086"/>
                    <a:pt x="4692968" y="1783789"/>
                    <a:pt x="4735259" y="1695492"/>
                  </a:cubicBezTo>
                  <a:cubicBezTo>
                    <a:pt x="4743450" y="1678347"/>
                    <a:pt x="4758786" y="1659678"/>
                    <a:pt x="4775549" y="1652248"/>
                  </a:cubicBezTo>
                  <a:cubicBezTo>
                    <a:pt x="4908423" y="1593098"/>
                    <a:pt x="4986528" y="1494800"/>
                    <a:pt x="5020913" y="1352116"/>
                  </a:cubicBezTo>
                  <a:cubicBezTo>
                    <a:pt x="5037011" y="1285536"/>
                    <a:pt x="5078063" y="1223338"/>
                    <a:pt x="5115687" y="1164092"/>
                  </a:cubicBezTo>
                  <a:cubicBezTo>
                    <a:pt x="5135880" y="1132374"/>
                    <a:pt x="5143595" y="1105323"/>
                    <a:pt x="5121212" y="1078462"/>
                  </a:cubicBezTo>
                  <a:cubicBezTo>
                    <a:pt x="5076920" y="1025313"/>
                    <a:pt x="5029200" y="975021"/>
                    <a:pt x="4981575" y="924729"/>
                  </a:cubicBezTo>
                  <a:cubicBezTo>
                    <a:pt x="4926521" y="866436"/>
                    <a:pt x="4865370" y="813286"/>
                    <a:pt x="4815364" y="750993"/>
                  </a:cubicBezTo>
                  <a:cubicBezTo>
                    <a:pt x="4740021" y="657172"/>
                    <a:pt x="4734497" y="544300"/>
                    <a:pt x="4747546" y="429905"/>
                  </a:cubicBezTo>
                  <a:cubicBezTo>
                    <a:pt x="4752594" y="385900"/>
                    <a:pt x="4757928" y="341704"/>
                    <a:pt x="4767263" y="298460"/>
                  </a:cubicBezTo>
                  <a:cubicBezTo>
                    <a:pt x="4775645" y="259693"/>
                    <a:pt x="4762595" y="232166"/>
                    <a:pt x="4737164" y="204258"/>
                  </a:cubicBezTo>
                  <a:cubicBezTo>
                    <a:pt x="4712970" y="177683"/>
                    <a:pt x="4687634" y="148632"/>
                    <a:pt x="4674870" y="116056"/>
                  </a:cubicBezTo>
                  <a:cubicBezTo>
                    <a:pt x="4663917" y="87958"/>
                    <a:pt x="4657535" y="44143"/>
                    <a:pt x="4672203" y="23950"/>
                  </a:cubicBezTo>
                  <a:cubicBezTo>
                    <a:pt x="4686300" y="4614"/>
                    <a:pt x="4731544" y="-3197"/>
                    <a:pt x="4760500" y="1185"/>
                  </a:cubicBezTo>
                  <a:cubicBezTo>
                    <a:pt x="4925568" y="26331"/>
                    <a:pt x="5019866" y="165110"/>
                    <a:pt x="4986719" y="330083"/>
                  </a:cubicBezTo>
                  <a:cubicBezTo>
                    <a:pt x="4974622" y="390472"/>
                    <a:pt x="4955953" y="449431"/>
                    <a:pt x="4942618" y="509629"/>
                  </a:cubicBezTo>
                  <a:cubicBezTo>
                    <a:pt x="4923187" y="597164"/>
                    <a:pt x="4956048" y="664792"/>
                    <a:pt x="5027772" y="714893"/>
                  </a:cubicBezTo>
                  <a:cubicBezTo>
                    <a:pt x="5048441" y="729371"/>
                    <a:pt x="5071872" y="739849"/>
                    <a:pt x="5093494" y="752993"/>
                  </a:cubicBezTo>
                  <a:cubicBezTo>
                    <a:pt x="5183981" y="807762"/>
                    <a:pt x="5276565" y="859387"/>
                    <a:pt x="5363718" y="919109"/>
                  </a:cubicBezTo>
                  <a:cubicBezTo>
                    <a:pt x="5428203" y="963210"/>
                    <a:pt x="5494973" y="988356"/>
                    <a:pt x="5572411" y="983879"/>
                  </a:cubicBezTo>
                  <a:cubicBezTo>
                    <a:pt x="5665851" y="978545"/>
                    <a:pt x="5759196" y="970735"/>
                    <a:pt x="5852732" y="966829"/>
                  </a:cubicBezTo>
                  <a:cubicBezTo>
                    <a:pt x="6012847" y="960162"/>
                    <a:pt x="6169247" y="988927"/>
                    <a:pt x="6322981" y="1028170"/>
                  </a:cubicBezTo>
                  <a:cubicBezTo>
                    <a:pt x="6408611" y="1049983"/>
                    <a:pt x="6492335" y="1049792"/>
                    <a:pt x="6577299" y="1037124"/>
                  </a:cubicBezTo>
                  <a:cubicBezTo>
                    <a:pt x="6635496" y="1028456"/>
                    <a:pt x="6690360" y="1032838"/>
                    <a:pt x="6744843" y="1055888"/>
                  </a:cubicBezTo>
                  <a:cubicBezTo>
                    <a:pt x="6816471" y="1086082"/>
                    <a:pt x="6891147" y="1093798"/>
                    <a:pt x="6968585" y="1083034"/>
                  </a:cubicBezTo>
                  <a:cubicBezTo>
                    <a:pt x="7035927" y="1073605"/>
                    <a:pt x="7104888" y="1073033"/>
                    <a:pt x="7171373" y="1059889"/>
                  </a:cubicBezTo>
                  <a:cubicBezTo>
                    <a:pt x="7211854" y="1051888"/>
                    <a:pt x="7253574" y="1033600"/>
                    <a:pt x="7286625" y="1009025"/>
                  </a:cubicBezTo>
                  <a:cubicBezTo>
                    <a:pt x="7343966" y="966448"/>
                    <a:pt x="7349109" y="964734"/>
                    <a:pt x="7372541" y="1027218"/>
                  </a:cubicBezTo>
                  <a:cubicBezTo>
                    <a:pt x="7388733" y="1024932"/>
                    <a:pt x="7404069" y="1022836"/>
                    <a:pt x="7419308" y="1020741"/>
                  </a:cubicBezTo>
                  <a:cubicBezTo>
                    <a:pt x="7420070" y="1037219"/>
                    <a:pt x="7427786" y="1058174"/>
                    <a:pt x="7420451" y="1069509"/>
                  </a:cubicBezTo>
                  <a:cubicBezTo>
                    <a:pt x="7387400" y="1121039"/>
                    <a:pt x="7414546" y="1151138"/>
                    <a:pt x="7448455" y="1188000"/>
                  </a:cubicBezTo>
                  <a:cubicBezTo>
                    <a:pt x="7474839" y="1216670"/>
                    <a:pt x="7489794" y="1256675"/>
                    <a:pt x="7506082" y="1293346"/>
                  </a:cubicBezTo>
                  <a:cubicBezTo>
                    <a:pt x="7514178" y="1311539"/>
                    <a:pt x="7515130" y="1333351"/>
                    <a:pt x="7517321" y="1353830"/>
                  </a:cubicBezTo>
                  <a:cubicBezTo>
                    <a:pt x="7520559" y="1383834"/>
                    <a:pt x="7535513" y="1425839"/>
                    <a:pt x="7521512" y="1441841"/>
                  </a:cubicBezTo>
                  <a:cubicBezTo>
                    <a:pt x="7492842" y="1474607"/>
                    <a:pt x="7451027" y="1505563"/>
                    <a:pt x="7409593" y="1515184"/>
                  </a:cubicBezTo>
                  <a:cubicBezTo>
                    <a:pt x="7353967" y="1528042"/>
                    <a:pt x="7293483" y="1520137"/>
                    <a:pt x="7235095" y="1520518"/>
                  </a:cubicBezTo>
                  <a:cubicBezTo>
                    <a:pt x="7220998" y="1520613"/>
                    <a:pt x="7206616" y="1516327"/>
                    <a:pt x="7192709" y="1517470"/>
                  </a:cubicBezTo>
                  <a:cubicBezTo>
                    <a:pt x="7136130" y="1521946"/>
                    <a:pt x="7127558" y="1535281"/>
                    <a:pt x="7138607" y="1589955"/>
                  </a:cubicBezTo>
                  <a:cubicBezTo>
                    <a:pt x="7148894" y="1640914"/>
                    <a:pt x="7148799" y="1695587"/>
                    <a:pt x="7167753" y="1742926"/>
                  </a:cubicBezTo>
                  <a:cubicBezTo>
                    <a:pt x="7189661" y="1797505"/>
                    <a:pt x="7219950" y="1852750"/>
                    <a:pt x="7259765" y="1895326"/>
                  </a:cubicBezTo>
                  <a:cubicBezTo>
                    <a:pt x="7341870" y="1983147"/>
                    <a:pt x="7430738" y="2065252"/>
                    <a:pt x="7521417" y="2144405"/>
                  </a:cubicBezTo>
                  <a:cubicBezTo>
                    <a:pt x="7546277" y="2166122"/>
                    <a:pt x="7587425" y="2178600"/>
                    <a:pt x="7621429" y="2179171"/>
                  </a:cubicBezTo>
                  <a:cubicBezTo>
                    <a:pt x="7832503" y="2182696"/>
                    <a:pt x="8043672" y="2181172"/>
                    <a:pt x="8254746" y="2182791"/>
                  </a:cubicBezTo>
                  <a:cubicBezTo>
                    <a:pt x="8283226" y="2182981"/>
                    <a:pt x="8297037" y="2174219"/>
                    <a:pt x="8305515" y="2146882"/>
                  </a:cubicBezTo>
                  <a:cubicBezTo>
                    <a:pt x="8329899" y="2068300"/>
                    <a:pt x="8356283" y="1990291"/>
                    <a:pt x="8383334" y="1912662"/>
                  </a:cubicBezTo>
                  <a:cubicBezTo>
                    <a:pt x="8388001" y="1899232"/>
                    <a:pt x="8400002" y="1888278"/>
                    <a:pt x="8408575" y="1876181"/>
                  </a:cubicBezTo>
                  <a:cubicBezTo>
                    <a:pt x="8418290" y="1888945"/>
                    <a:pt x="8432101" y="1900375"/>
                    <a:pt x="8436959" y="1914757"/>
                  </a:cubicBezTo>
                  <a:cubicBezTo>
                    <a:pt x="8461248" y="1986671"/>
                    <a:pt x="8485441" y="2058775"/>
                    <a:pt x="8504873" y="2132118"/>
                  </a:cubicBezTo>
                  <a:cubicBezTo>
                    <a:pt x="8515159" y="2170980"/>
                    <a:pt x="8532114" y="2187268"/>
                    <a:pt x="8573357" y="2183362"/>
                  </a:cubicBezTo>
                  <a:cubicBezTo>
                    <a:pt x="8594503" y="2181362"/>
                    <a:pt x="8616791" y="2191554"/>
                    <a:pt x="8644223" y="2197460"/>
                  </a:cubicBezTo>
                  <a:cubicBezTo>
                    <a:pt x="8648891" y="2119736"/>
                    <a:pt x="8654034" y="2033344"/>
                    <a:pt x="8659082" y="1946952"/>
                  </a:cubicBezTo>
                  <a:cubicBezTo>
                    <a:pt x="8680323" y="1586335"/>
                    <a:pt x="8701659" y="1225719"/>
                    <a:pt x="8722709" y="865102"/>
                  </a:cubicBezTo>
                  <a:cubicBezTo>
                    <a:pt x="8731377" y="716417"/>
                    <a:pt x="8738521" y="567637"/>
                    <a:pt x="8748332" y="419047"/>
                  </a:cubicBezTo>
                  <a:cubicBezTo>
                    <a:pt x="8749570" y="399901"/>
                    <a:pt x="8762619" y="381518"/>
                    <a:pt x="8770144" y="362849"/>
                  </a:cubicBezTo>
                  <a:cubicBezTo>
                    <a:pt x="8777478" y="381423"/>
                    <a:pt x="8790051" y="399711"/>
                    <a:pt x="8791289" y="418761"/>
                  </a:cubicBezTo>
                  <a:cubicBezTo>
                    <a:pt x="8823007" y="907298"/>
                    <a:pt x="8853773" y="1395931"/>
                    <a:pt x="8884348" y="1884563"/>
                  </a:cubicBezTo>
                  <a:cubicBezTo>
                    <a:pt x="8903684" y="2192887"/>
                    <a:pt x="8922544" y="2501307"/>
                    <a:pt x="8941784" y="2809631"/>
                  </a:cubicBezTo>
                  <a:cubicBezTo>
                    <a:pt x="8942547" y="2821918"/>
                    <a:pt x="8944546" y="2834110"/>
                    <a:pt x="8951023" y="2846302"/>
                  </a:cubicBezTo>
                  <a:cubicBezTo>
                    <a:pt x="8967978" y="2670090"/>
                    <a:pt x="8984932" y="2493877"/>
                    <a:pt x="9002078" y="2317570"/>
                  </a:cubicBezTo>
                  <a:cubicBezTo>
                    <a:pt x="9004364" y="2293948"/>
                    <a:pt x="9010745" y="2270135"/>
                    <a:pt x="9009222" y="2246799"/>
                  </a:cubicBezTo>
                  <a:cubicBezTo>
                    <a:pt x="9005887" y="2195173"/>
                    <a:pt x="9027414" y="2174885"/>
                    <a:pt x="9078468" y="2180886"/>
                  </a:cubicBezTo>
                  <a:cubicBezTo>
                    <a:pt x="9098756" y="2183267"/>
                    <a:pt x="9119711" y="2179457"/>
                    <a:pt x="9140285" y="2180124"/>
                  </a:cubicBezTo>
                  <a:cubicBezTo>
                    <a:pt x="9215819" y="2182505"/>
                    <a:pt x="9278779" y="2168789"/>
                    <a:pt x="9341168" y="2112306"/>
                  </a:cubicBezTo>
                  <a:cubicBezTo>
                    <a:pt x="9450990" y="2012865"/>
                    <a:pt x="9582150" y="2030105"/>
                    <a:pt x="9691878" y="2143167"/>
                  </a:cubicBezTo>
                  <a:cubicBezTo>
                    <a:pt x="9715024" y="2167075"/>
                    <a:pt x="9737217" y="2176790"/>
                    <a:pt x="9770078" y="2175552"/>
                  </a:cubicBezTo>
                  <a:cubicBezTo>
                    <a:pt x="9852565" y="2172504"/>
                    <a:pt x="9935147" y="2171932"/>
                    <a:pt x="10017633" y="2172980"/>
                  </a:cubicBezTo>
                  <a:cubicBezTo>
                    <a:pt x="10046208" y="2173361"/>
                    <a:pt x="10059448" y="2162979"/>
                    <a:pt x="10069449" y="2136785"/>
                  </a:cubicBezTo>
                  <a:cubicBezTo>
                    <a:pt x="10098595" y="2059918"/>
                    <a:pt x="10130219" y="1983909"/>
                    <a:pt x="10162032" y="1907995"/>
                  </a:cubicBezTo>
                  <a:cubicBezTo>
                    <a:pt x="10167080" y="1895993"/>
                    <a:pt x="10178319" y="1886563"/>
                    <a:pt x="10186606" y="1875991"/>
                  </a:cubicBezTo>
                  <a:cubicBezTo>
                    <a:pt x="10195942" y="1887040"/>
                    <a:pt x="10209371" y="1896660"/>
                    <a:pt x="10214038" y="1909519"/>
                  </a:cubicBezTo>
                  <a:cubicBezTo>
                    <a:pt x="10238994" y="1977908"/>
                    <a:pt x="10263759" y="2046488"/>
                    <a:pt x="10284428" y="2116211"/>
                  </a:cubicBezTo>
                  <a:cubicBezTo>
                    <a:pt x="10294430" y="2149930"/>
                    <a:pt x="10309193" y="2166598"/>
                    <a:pt x="10346245" y="2166694"/>
                  </a:cubicBezTo>
                  <a:cubicBezTo>
                    <a:pt x="10367486" y="2166789"/>
                    <a:pt x="10388727" y="2178314"/>
                    <a:pt x="10413015" y="2185553"/>
                  </a:cubicBezTo>
                  <a:cubicBezTo>
                    <a:pt x="10421684" y="2065633"/>
                    <a:pt x="10430923" y="1939522"/>
                    <a:pt x="10439686" y="1813411"/>
                  </a:cubicBezTo>
                  <a:cubicBezTo>
                    <a:pt x="10464451" y="1456224"/>
                    <a:pt x="10489025" y="1099036"/>
                    <a:pt x="10513695" y="741754"/>
                  </a:cubicBezTo>
                  <a:cubicBezTo>
                    <a:pt x="10520458" y="643741"/>
                    <a:pt x="10526745" y="545729"/>
                    <a:pt x="10534841" y="447812"/>
                  </a:cubicBezTo>
                  <a:cubicBezTo>
                    <a:pt x="10535984" y="434287"/>
                    <a:pt x="10546175" y="421618"/>
                    <a:pt x="10552176" y="408474"/>
                  </a:cubicBezTo>
                  <a:cubicBezTo>
                    <a:pt x="10559796" y="421714"/>
                    <a:pt x="10573227" y="434477"/>
                    <a:pt x="10574179" y="448098"/>
                  </a:cubicBezTo>
                  <a:cubicBezTo>
                    <a:pt x="10587133" y="634597"/>
                    <a:pt x="10598467" y="821192"/>
                    <a:pt x="10609993" y="1007882"/>
                  </a:cubicBezTo>
                  <a:cubicBezTo>
                    <a:pt x="10631424" y="1354211"/>
                    <a:pt x="10652855" y="1700540"/>
                    <a:pt x="10673905" y="2046869"/>
                  </a:cubicBezTo>
                  <a:cubicBezTo>
                    <a:pt x="10688479" y="2287280"/>
                    <a:pt x="10702290" y="2527691"/>
                    <a:pt x="10716482" y="2768102"/>
                  </a:cubicBezTo>
                  <a:cubicBezTo>
                    <a:pt x="10717435" y="2784390"/>
                    <a:pt x="10718768" y="2800678"/>
                    <a:pt x="10730103" y="2816870"/>
                  </a:cubicBezTo>
                  <a:cubicBezTo>
                    <a:pt x="10738199" y="2726478"/>
                    <a:pt x="10746390" y="2636086"/>
                    <a:pt x="10754392" y="2545693"/>
                  </a:cubicBezTo>
                  <a:cubicBezTo>
                    <a:pt x="10764298" y="2433679"/>
                    <a:pt x="10774775" y="2321665"/>
                    <a:pt x="10783443" y="2209556"/>
                  </a:cubicBezTo>
                  <a:cubicBezTo>
                    <a:pt x="10785919" y="2177743"/>
                    <a:pt x="10801064" y="2170408"/>
                    <a:pt x="10830020" y="2172028"/>
                  </a:cubicBezTo>
                  <a:cubicBezTo>
                    <a:pt x="10898124" y="2176028"/>
                    <a:pt x="10966418" y="2180219"/>
                    <a:pt x="11034522" y="2178981"/>
                  </a:cubicBezTo>
                  <a:cubicBezTo>
                    <a:pt x="11058048" y="2178505"/>
                    <a:pt x="11082051" y="2163741"/>
                    <a:pt x="11104530" y="2152692"/>
                  </a:cubicBezTo>
                  <a:cubicBezTo>
                    <a:pt x="11115389" y="2147358"/>
                    <a:pt x="11122628" y="2135166"/>
                    <a:pt x="11132153" y="2126784"/>
                  </a:cubicBezTo>
                  <a:cubicBezTo>
                    <a:pt x="11245882" y="2026390"/>
                    <a:pt x="11366849" y="2026295"/>
                    <a:pt x="11474958" y="2132499"/>
                  </a:cubicBezTo>
                  <a:cubicBezTo>
                    <a:pt x="11508772" y="2165741"/>
                    <a:pt x="11541728" y="2176504"/>
                    <a:pt x="11587448" y="2175933"/>
                  </a:cubicBezTo>
                  <a:cubicBezTo>
                    <a:pt x="11788998" y="2173171"/>
                    <a:pt x="11990546" y="2174028"/>
                    <a:pt x="12192000" y="2173552"/>
                  </a:cubicBezTo>
                  <a:cubicBezTo>
                    <a:pt x="12192095" y="2182505"/>
                    <a:pt x="12192095" y="2192030"/>
                    <a:pt x="12192095" y="22015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399B931-B715-4006-B9D6-890BF2B903DB}"/>
                </a:ext>
              </a:extLst>
            </p:cNvPr>
            <p:cNvSpPr/>
            <p:nvPr/>
          </p:nvSpPr>
          <p:spPr>
            <a:xfrm>
              <a:off x="6333429" y="3620432"/>
              <a:ext cx="1011488" cy="429812"/>
            </a:xfrm>
            <a:custGeom>
              <a:avLst/>
              <a:gdLst>
                <a:gd name="connsiteX0" fmla="*/ 508759 w 1011488"/>
                <a:gd name="connsiteY0" fmla="*/ 429788 h 429812"/>
                <a:gd name="connsiteX1" fmla="*/ 52225 w 1011488"/>
                <a:gd name="connsiteY1" fmla="*/ 429693 h 429812"/>
                <a:gd name="connsiteX2" fmla="*/ 7934 w 1011488"/>
                <a:gd name="connsiteY2" fmla="*/ 372162 h 429812"/>
                <a:gd name="connsiteX3" fmla="*/ 84515 w 1011488"/>
                <a:gd name="connsiteY3" fmla="*/ 158231 h 429812"/>
                <a:gd name="connsiteX4" fmla="*/ 312734 w 1011488"/>
                <a:gd name="connsiteY4" fmla="*/ 1640 h 429812"/>
                <a:gd name="connsiteX5" fmla="*/ 336261 w 1011488"/>
                <a:gd name="connsiteY5" fmla="*/ 1640 h 429812"/>
                <a:gd name="connsiteX6" fmla="*/ 685638 w 1011488"/>
                <a:gd name="connsiteY6" fmla="*/ 158612 h 429812"/>
                <a:gd name="connsiteX7" fmla="*/ 842324 w 1011488"/>
                <a:gd name="connsiteY7" fmla="*/ 271864 h 429812"/>
                <a:gd name="connsiteX8" fmla="*/ 984914 w 1011488"/>
                <a:gd name="connsiteY8" fmla="*/ 373496 h 429812"/>
                <a:gd name="connsiteX9" fmla="*/ 1011488 w 1011488"/>
                <a:gd name="connsiteY9" fmla="*/ 414453 h 429812"/>
                <a:gd name="connsiteX10" fmla="*/ 965292 w 1011488"/>
                <a:gd name="connsiteY10" fmla="*/ 427979 h 429812"/>
                <a:gd name="connsiteX11" fmla="*/ 508759 w 1011488"/>
                <a:gd name="connsiteY11" fmla="*/ 428645 h 429812"/>
                <a:gd name="connsiteX12" fmla="*/ 508759 w 1011488"/>
                <a:gd name="connsiteY12" fmla="*/ 429788 h 429812"/>
                <a:gd name="connsiteX13" fmla="*/ 927192 w 1011488"/>
                <a:gd name="connsiteY13" fmla="*/ 388545 h 429812"/>
                <a:gd name="connsiteX14" fmla="*/ 933478 w 1011488"/>
                <a:gd name="connsiteY14" fmla="*/ 376829 h 429812"/>
                <a:gd name="connsiteX15" fmla="*/ 840133 w 1011488"/>
                <a:gd name="connsiteY15" fmla="*/ 315869 h 429812"/>
                <a:gd name="connsiteX16" fmla="*/ 676113 w 1011488"/>
                <a:gd name="connsiteY16" fmla="*/ 204332 h 429812"/>
                <a:gd name="connsiteX17" fmla="*/ 419795 w 1011488"/>
                <a:gd name="connsiteY17" fmla="*/ 74125 h 429812"/>
                <a:gd name="connsiteX18" fmla="*/ 383505 w 1011488"/>
                <a:gd name="connsiteY18" fmla="*/ 63266 h 429812"/>
                <a:gd name="connsiteX19" fmla="*/ 148237 w 1011488"/>
                <a:gd name="connsiteY19" fmla="*/ 127846 h 429812"/>
                <a:gd name="connsiteX20" fmla="*/ 45177 w 1011488"/>
                <a:gd name="connsiteY20" fmla="*/ 388640 h 429812"/>
                <a:gd name="connsiteX21" fmla="*/ 927192 w 1011488"/>
                <a:gd name="connsiteY21" fmla="*/ 388545 h 42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11488" h="429812">
                  <a:moveTo>
                    <a:pt x="508759" y="429788"/>
                  </a:moveTo>
                  <a:cubicBezTo>
                    <a:pt x="356549" y="429788"/>
                    <a:pt x="204340" y="429884"/>
                    <a:pt x="52225" y="429693"/>
                  </a:cubicBezTo>
                  <a:cubicBezTo>
                    <a:pt x="-1686" y="429598"/>
                    <a:pt x="-8639" y="421787"/>
                    <a:pt x="7934" y="372162"/>
                  </a:cubicBezTo>
                  <a:cubicBezTo>
                    <a:pt x="31937" y="300344"/>
                    <a:pt x="55655" y="228239"/>
                    <a:pt x="84515" y="158231"/>
                  </a:cubicBezTo>
                  <a:cubicBezTo>
                    <a:pt x="125854" y="57837"/>
                    <a:pt x="214436" y="21452"/>
                    <a:pt x="312734" y="1640"/>
                  </a:cubicBezTo>
                  <a:cubicBezTo>
                    <a:pt x="320354" y="116"/>
                    <a:pt x="329594" y="-1123"/>
                    <a:pt x="336261" y="1640"/>
                  </a:cubicBezTo>
                  <a:cubicBezTo>
                    <a:pt x="453895" y="50598"/>
                    <a:pt x="590769" y="52503"/>
                    <a:pt x="685638" y="158612"/>
                  </a:cubicBezTo>
                  <a:cubicBezTo>
                    <a:pt x="727548" y="205570"/>
                    <a:pt x="789556" y="234621"/>
                    <a:pt x="842324" y="271864"/>
                  </a:cubicBezTo>
                  <a:cubicBezTo>
                    <a:pt x="890044" y="305487"/>
                    <a:pt x="938527" y="338158"/>
                    <a:pt x="984914" y="373496"/>
                  </a:cubicBezTo>
                  <a:cubicBezTo>
                    <a:pt x="997105" y="382830"/>
                    <a:pt x="1002821" y="400547"/>
                    <a:pt x="1011488" y="414453"/>
                  </a:cubicBezTo>
                  <a:cubicBezTo>
                    <a:pt x="996058" y="419216"/>
                    <a:pt x="980723" y="427883"/>
                    <a:pt x="965292" y="427979"/>
                  </a:cubicBezTo>
                  <a:cubicBezTo>
                    <a:pt x="813082" y="429026"/>
                    <a:pt x="660873" y="428645"/>
                    <a:pt x="508759" y="428645"/>
                  </a:cubicBezTo>
                  <a:cubicBezTo>
                    <a:pt x="508759" y="429122"/>
                    <a:pt x="508759" y="429407"/>
                    <a:pt x="508759" y="429788"/>
                  </a:cubicBezTo>
                  <a:close/>
                  <a:moveTo>
                    <a:pt x="927192" y="388545"/>
                  </a:moveTo>
                  <a:cubicBezTo>
                    <a:pt x="929287" y="384640"/>
                    <a:pt x="931383" y="380735"/>
                    <a:pt x="933478" y="376829"/>
                  </a:cubicBezTo>
                  <a:cubicBezTo>
                    <a:pt x="902331" y="356541"/>
                    <a:pt x="871090" y="336348"/>
                    <a:pt x="840133" y="315869"/>
                  </a:cubicBezTo>
                  <a:cubicBezTo>
                    <a:pt x="784984" y="279293"/>
                    <a:pt x="724881" y="248147"/>
                    <a:pt x="676113" y="204332"/>
                  </a:cubicBezTo>
                  <a:cubicBezTo>
                    <a:pt x="601246" y="136990"/>
                    <a:pt x="524379" y="80602"/>
                    <a:pt x="419795" y="74125"/>
                  </a:cubicBezTo>
                  <a:cubicBezTo>
                    <a:pt x="407508" y="73363"/>
                    <a:pt x="395316" y="67838"/>
                    <a:pt x="383505" y="63266"/>
                  </a:cubicBezTo>
                  <a:cubicBezTo>
                    <a:pt x="302542" y="31548"/>
                    <a:pt x="197958" y="57932"/>
                    <a:pt x="148237" y="127846"/>
                  </a:cubicBezTo>
                  <a:cubicBezTo>
                    <a:pt x="93373" y="204903"/>
                    <a:pt x="70704" y="295486"/>
                    <a:pt x="45177" y="388640"/>
                  </a:cubicBezTo>
                  <a:cubicBezTo>
                    <a:pt x="342548" y="388545"/>
                    <a:pt x="634870" y="388545"/>
                    <a:pt x="927192" y="388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34A3B11-0802-4E05-8909-240AA5720508}"/>
                </a:ext>
              </a:extLst>
            </p:cNvPr>
            <p:cNvSpPr/>
            <p:nvPr/>
          </p:nvSpPr>
          <p:spPr>
            <a:xfrm>
              <a:off x="5439821" y="3567912"/>
              <a:ext cx="856132" cy="482864"/>
            </a:xfrm>
            <a:custGeom>
              <a:avLst/>
              <a:gdLst>
                <a:gd name="connsiteX0" fmla="*/ 465870 w 856132"/>
                <a:gd name="connsiteY0" fmla="*/ 482308 h 482864"/>
                <a:gd name="connsiteX1" fmla="*/ 190121 w 856132"/>
                <a:gd name="connsiteY1" fmla="*/ 480974 h 482864"/>
                <a:gd name="connsiteX2" fmla="*/ 118874 w 856132"/>
                <a:gd name="connsiteY2" fmla="*/ 453256 h 482864"/>
                <a:gd name="connsiteX3" fmla="*/ 28863 w 856132"/>
                <a:gd name="connsiteY3" fmla="*/ 376009 h 482864"/>
                <a:gd name="connsiteX4" fmla="*/ 21719 w 856132"/>
                <a:gd name="connsiteY4" fmla="*/ 276758 h 482864"/>
                <a:gd name="connsiteX5" fmla="*/ 204313 w 856132"/>
                <a:gd name="connsiteY5" fmla="*/ 104451 h 482864"/>
                <a:gd name="connsiteX6" fmla="*/ 350236 w 856132"/>
                <a:gd name="connsiteY6" fmla="*/ 55683 h 482864"/>
                <a:gd name="connsiteX7" fmla="*/ 806960 w 856132"/>
                <a:gd name="connsiteY7" fmla="*/ 724 h 482864"/>
                <a:gd name="connsiteX8" fmla="*/ 855918 w 856132"/>
                <a:gd name="connsiteY8" fmla="*/ 40824 h 482864"/>
                <a:gd name="connsiteX9" fmla="*/ 832296 w 856132"/>
                <a:gd name="connsiteY9" fmla="*/ 241706 h 482864"/>
                <a:gd name="connsiteX10" fmla="*/ 792482 w 856132"/>
                <a:gd name="connsiteY10" fmla="*/ 449827 h 482864"/>
                <a:gd name="connsiteX11" fmla="*/ 751238 w 856132"/>
                <a:gd name="connsiteY11" fmla="*/ 481736 h 482864"/>
                <a:gd name="connsiteX12" fmla="*/ 465870 w 856132"/>
                <a:gd name="connsiteY12" fmla="*/ 481641 h 482864"/>
                <a:gd name="connsiteX13" fmla="*/ 465870 w 856132"/>
                <a:gd name="connsiteY13" fmla="*/ 482308 h 482864"/>
                <a:gd name="connsiteX14" fmla="*/ 813532 w 856132"/>
                <a:gd name="connsiteY14" fmla="*/ 36442 h 482864"/>
                <a:gd name="connsiteX15" fmla="*/ 422150 w 856132"/>
                <a:gd name="connsiteY15" fmla="*/ 85496 h 482864"/>
                <a:gd name="connsiteX16" fmla="*/ 117445 w 856132"/>
                <a:gd name="connsiteY16" fmla="*/ 233610 h 482864"/>
                <a:gd name="connsiteX17" fmla="*/ 100205 w 856132"/>
                <a:gd name="connsiteY17" fmla="*/ 249993 h 482864"/>
                <a:gd name="connsiteX18" fmla="*/ 104205 w 856132"/>
                <a:gd name="connsiteY18" fmla="*/ 391915 h 482864"/>
                <a:gd name="connsiteX19" fmla="*/ 257843 w 856132"/>
                <a:gd name="connsiteY19" fmla="*/ 444112 h 482864"/>
                <a:gd name="connsiteX20" fmla="*/ 595600 w 856132"/>
                <a:gd name="connsiteY20" fmla="*/ 442684 h 482864"/>
                <a:gd name="connsiteX21" fmla="*/ 751810 w 856132"/>
                <a:gd name="connsiteY21" fmla="*/ 442684 h 482864"/>
                <a:gd name="connsiteX22" fmla="*/ 813532 w 856132"/>
                <a:gd name="connsiteY22" fmla="*/ 36442 h 482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6132" h="482864">
                  <a:moveTo>
                    <a:pt x="465870" y="482308"/>
                  </a:moveTo>
                  <a:cubicBezTo>
                    <a:pt x="373953" y="482308"/>
                    <a:pt x="281942" y="484213"/>
                    <a:pt x="190121" y="480974"/>
                  </a:cubicBezTo>
                  <a:cubicBezTo>
                    <a:pt x="165832" y="480117"/>
                    <a:pt x="139352" y="467544"/>
                    <a:pt x="118874" y="453256"/>
                  </a:cubicBezTo>
                  <a:cubicBezTo>
                    <a:pt x="86584" y="430682"/>
                    <a:pt x="58199" y="402488"/>
                    <a:pt x="28863" y="376009"/>
                  </a:cubicBezTo>
                  <a:cubicBezTo>
                    <a:pt x="-4951" y="345529"/>
                    <a:pt x="-11238" y="310096"/>
                    <a:pt x="21719" y="276758"/>
                  </a:cubicBezTo>
                  <a:cubicBezTo>
                    <a:pt x="80583" y="217132"/>
                    <a:pt x="137447" y="153790"/>
                    <a:pt x="204313" y="104451"/>
                  </a:cubicBezTo>
                  <a:cubicBezTo>
                    <a:pt x="243747" y="75400"/>
                    <a:pt x="299754" y="62827"/>
                    <a:pt x="350236" y="55683"/>
                  </a:cubicBezTo>
                  <a:cubicBezTo>
                    <a:pt x="502064" y="34156"/>
                    <a:pt x="654750" y="19583"/>
                    <a:pt x="806960" y="724"/>
                  </a:cubicBezTo>
                  <a:cubicBezTo>
                    <a:pt x="840773" y="-3467"/>
                    <a:pt x="858299" y="10630"/>
                    <a:pt x="855918" y="40824"/>
                  </a:cubicBezTo>
                  <a:cubicBezTo>
                    <a:pt x="850679" y="107975"/>
                    <a:pt x="843059" y="175126"/>
                    <a:pt x="832296" y="241706"/>
                  </a:cubicBezTo>
                  <a:cubicBezTo>
                    <a:pt x="821057" y="311429"/>
                    <a:pt x="802769" y="380009"/>
                    <a:pt x="792482" y="449827"/>
                  </a:cubicBezTo>
                  <a:cubicBezTo>
                    <a:pt x="788100" y="479164"/>
                    <a:pt x="773908" y="481831"/>
                    <a:pt x="751238" y="481736"/>
                  </a:cubicBezTo>
                  <a:cubicBezTo>
                    <a:pt x="656084" y="481450"/>
                    <a:pt x="561024" y="481641"/>
                    <a:pt x="465870" y="481641"/>
                  </a:cubicBezTo>
                  <a:cubicBezTo>
                    <a:pt x="465870" y="481831"/>
                    <a:pt x="465870" y="482022"/>
                    <a:pt x="465870" y="482308"/>
                  </a:cubicBezTo>
                  <a:close/>
                  <a:moveTo>
                    <a:pt x="813532" y="36442"/>
                  </a:moveTo>
                  <a:cubicBezTo>
                    <a:pt x="681897" y="53778"/>
                    <a:pt x="552452" y="80257"/>
                    <a:pt x="422150" y="85496"/>
                  </a:cubicBezTo>
                  <a:cubicBezTo>
                    <a:pt x="294515" y="90640"/>
                    <a:pt x="197074" y="139122"/>
                    <a:pt x="117445" y="233610"/>
                  </a:cubicBezTo>
                  <a:cubicBezTo>
                    <a:pt x="112396" y="239611"/>
                    <a:pt x="105919" y="244468"/>
                    <a:pt x="100205" y="249993"/>
                  </a:cubicBezTo>
                  <a:cubicBezTo>
                    <a:pt x="23624" y="323907"/>
                    <a:pt x="27815" y="319430"/>
                    <a:pt x="104205" y="391915"/>
                  </a:cubicBezTo>
                  <a:cubicBezTo>
                    <a:pt x="150973" y="436302"/>
                    <a:pt x="198884" y="445541"/>
                    <a:pt x="257843" y="444112"/>
                  </a:cubicBezTo>
                  <a:cubicBezTo>
                    <a:pt x="370429" y="441350"/>
                    <a:pt x="483014" y="442874"/>
                    <a:pt x="595600" y="442684"/>
                  </a:cubicBezTo>
                  <a:cubicBezTo>
                    <a:pt x="645987" y="442588"/>
                    <a:pt x="696374" y="442684"/>
                    <a:pt x="751810" y="442684"/>
                  </a:cubicBezTo>
                  <a:cubicBezTo>
                    <a:pt x="743238" y="303047"/>
                    <a:pt x="841916" y="185413"/>
                    <a:pt x="813532" y="36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AF0C894-C2D7-46D4-AB71-0097AE79D0E5}"/>
                </a:ext>
              </a:extLst>
            </p:cNvPr>
            <p:cNvSpPr/>
            <p:nvPr/>
          </p:nvSpPr>
          <p:spPr>
            <a:xfrm>
              <a:off x="4688709" y="3585860"/>
              <a:ext cx="673675" cy="464745"/>
            </a:xfrm>
            <a:custGeom>
              <a:avLst/>
              <a:gdLst>
                <a:gd name="connsiteX0" fmla="*/ 335824 w 673675"/>
                <a:gd name="connsiteY0" fmla="*/ 464360 h 464745"/>
                <a:gd name="connsiteX1" fmla="*/ 40644 w 673675"/>
                <a:gd name="connsiteY1" fmla="*/ 464741 h 464745"/>
                <a:gd name="connsiteX2" fmla="*/ 6354 w 673675"/>
                <a:gd name="connsiteY2" fmla="*/ 419878 h 464745"/>
                <a:gd name="connsiteX3" fmla="*/ 130655 w 673675"/>
                <a:gd name="connsiteY3" fmla="*/ 182134 h 464745"/>
                <a:gd name="connsiteX4" fmla="*/ 263910 w 673675"/>
                <a:gd name="connsiteY4" fmla="*/ 97647 h 464745"/>
                <a:gd name="connsiteX5" fmla="*/ 551660 w 673675"/>
                <a:gd name="connsiteY5" fmla="*/ 3159 h 464745"/>
                <a:gd name="connsiteX6" fmla="*/ 594522 w 673675"/>
                <a:gd name="connsiteY6" fmla="*/ 30305 h 464745"/>
                <a:gd name="connsiteX7" fmla="*/ 573091 w 673675"/>
                <a:gd name="connsiteY7" fmla="*/ 194135 h 464745"/>
                <a:gd name="connsiteX8" fmla="*/ 581092 w 673675"/>
                <a:gd name="connsiteY8" fmla="*/ 329962 h 464745"/>
                <a:gd name="connsiteX9" fmla="*/ 659388 w 673675"/>
                <a:gd name="connsiteY9" fmla="*/ 419211 h 464745"/>
                <a:gd name="connsiteX10" fmla="*/ 673675 w 673675"/>
                <a:gd name="connsiteY10" fmla="*/ 451882 h 464745"/>
                <a:gd name="connsiteX11" fmla="*/ 640624 w 673675"/>
                <a:gd name="connsiteY11" fmla="*/ 463788 h 464745"/>
                <a:gd name="connsiteX12" fmla="*/ 335824 w 673675"/>
                <a:gd name="connsiteY12" fmla="*/ 464360 h 464745"/>
                <a:gd name="connsiteX13" fmla="*/ 568138 w 673675"/>
                <a:gd name="connsiteY13" fmla="*/ 49070 h 464745"/>
                <a:gd name="connsiteX14" fmla="*/ 406404 w 673675"/>
                <a:gd name="connsiteY14" fmla="*/ 99552 h 464745"/>
                <a:gd name="connsiteX15" fmla="*/ 255433 w 673675"/>
                <a:gd name="connsiteY15" fmla="*/ 141367 h 464745"/>
                <a:gd name="connsiteX16" fmla="*/ 53217 w 673675"/>
                <a:gd name="connsiteY16" fmla="*/ 420830 h 464745"/>
                <a:gd name="connsiteX17" fmla="*/ 604523 w 673675"/>
                <a:gd name="connsiteY17" fmla="*/ 420830 h 464745"/>
                <a:gd name="connsiteX18" fmla="*/ 558137 w 673675"/>
                <a:gd name="connsiteY18" fmla="*/ 364442 h 464745"/>
                <a:gd name="connsiteX19" fmla="*/ 542516 w 673675"/>
                <a:gd name="connsiteY19" fmla="*/ 163560 h 464745"/>
                <a:gd name="connsiteX20" fmla="*/ 568138 w 673675"/>
                <a:gd name="connsiteY20" fmla="*/ 49070 h 46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3675" h="464745">
                  <a:moveTo>
                    <a:pt x="335824" y="464360"/>
                  </a:moveTo>
                  <a:cubicBezTo>
                    <a:pt x="237430" y="464360"/>
                    <a:pt x="139037" y="463788"/>
                    <a:pt x="40644" y="464741"/>
                  </a:cubicBezTo>
                  <a:cubicBezTo>
                    <a:pt x="6640" y="465026"/>
                    <a:pt x="-10029" y="453406"/>
                    <a:pt x="6354" y="419878"/>
                  </a:cubicBezTo>
                  <a:cubicBezTo>
                    <a:pt x="45692" y="339392"/>
                    <a:pt x="79410" y="254429"/>
                    <a:pt x="130655" y="182134"/>
                  </a:cubicBezTo>
                  <a:cubicBezTo>
                    <a:pt x="158944" y="142224"/>
                    <a:pt x="215142" y="116411"/>
                    <a:pt x="263910" y="97647"/>
                  </a:cubicBezTo>
                  <a:cubicBezTo>
                    <a:pt x="358017" y="61357"/>
                    <a:pt x="456124" y="35639"/>
                    <a:pt x="551660" y="3159"/>
                  </a:cubicBezTo>
                  <a:cubicBezTo>
                    <a:pt x="581759" y="-7033"/>
                    <a:pt x="588998" y="8874"/>
                    <a:pt x="594522" y="30305"/>
                  </a:cubicBezTo>
                  <a:cubicBezTo>
                    <a:pt x="609381" y="87551"/>
                    <a:pt x="607572" y="141748"/>
                    <a:pt x="573091" y="194135"/>
                  </a:cubicBezTo>
                  <a:cubicBezTo>
                    <a:pt x="527276" y="263668"/>
                    <a:pt x="528514" y="265287"/>
                    <a:pt x="581092" y="329962"/>
                  </a:cubicBezTo>
                  <a:cubicBezTo>
                    <a:pt x="606048" y="360632"/>
                    <a:pt x="634147" y="388826"/>
                    <a:pt x="659388" y="419211"/>
                  </a:cubicBezTo>
                  <a:cubicBezTo>
                    <a:pt x="666722" y="427974"/>
                    <a:pt x="669008" y="440928"/>
                    <a:pt x="673675" y="451882"/>
                  </a:cubicBezTo>
                  <a:cubicBezTo>
                    <a:pt x="662626" y="456073"/>
                    <a:pt x="651672" y="463693"/>
                    <a:pt x="640624" y="463788"/>
                  </a:cubicBezTo>
                  <a:cubicBezTo>
                    <a:pt x="538992" y="464741"/>
                    <a:pt x="437360" y="464360"/>
                    <a:pt x="335824" y="464360"/>
                  </a:cubicBezTo>
                  <a:close/>
                  <a:moveTo>
                    <a:pt x="568138" y="49070"/>
                  </a:moveTo>
                  <a:cubicBezTo>
                    <a:pt x="505178" y="68786"/>
                    <a:pt x="456029" y="85074"/>
                    <a:pt x="406404" y="99552"/>
                  </a:cubicBezTo>
                  <a:cubicBezTo>
                    <a:pt x="356302" y="114221"/>
                    <a:pt x="304677" y="124317"/>
                    <a:pt x="255433" y="141367"/>
                  </a:cubicBezTo>
                  <a:cubicBezTo>
                    <a:pt x="161802" y="173752"/>
                    <a:pt x="55788" y="323771"/>
                    <a:pt x="53217" y="420830"/>
                  </a:cubicBezTo>
                  <a:cubicBezTo>
                    <a:pt x="235240" y="420830"/>
                    <a:pt x="417358" y="420830"/>
                    <a:pt x="604523" y="420830"/>
                  </a:cubicBezTo>
                  <a:cubicBezTo>
                    <a:pt x="586140" y="398542"/>
                    <a:pt x="571853" y="381683"/>
                    <a:pt x="558137" y="364442"/>
                  </a:cubicBezTo>
                  <a:cubicBezTo>
                    <a:pt x="483175" y="270050"/>
                    <a:pt x="485461" y="270050"/>
                    <a:pt x="542516" y="163560"/>
                  </a:cubicBezTo>
                  <a:cubicBezTo>
                    <a:pt x="559470" y="131937"/>
                    <a:pt x="559280" y="91170"/>
                    <a:pt x="568138" y="490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2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Georgia Pro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2024-02-23T12:02:05Z</dcterms:created>
  <dcterms:modified xsi:type="dcterms:W3CDTF">2024-02-26T08:54:38Z</dcterms:modified>
</cp:coreProperties>
</file>