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89" r:id="rId1"/>
  </p:sldMasterIdLst>
  <p:notesMasterIdLst>
    <p:notesMasterId r:id="rId10"/>
  </p:notesMasterIdLst>
  <p:sldIdLst>
    <p:sldId id="256" r:id="rId2"/>
    <p:sldId id="258" r:id="rId3"/>
    <p:sldId id="296" r:id="rId4"/>
    <p:sldId id="266" r:id="rId5"/>
    <p:sldId id="267" r:id="rId6"/>
    <p:sldId id="281" r:id="rId7"/>
    <p:sldId id="286" r:id="rId8"/>
    <p:sldId id="31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4D22FE-AAE7-4260-8612-9E8156FE2523}">
  <a:tblStyle styleId="{214D22FE-AAE7-4260-8612-9E8156FE25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6" name="Google Shape;7236;gf85935cc0e_1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7" name="Google Shape;7237;gf85935cc0e_1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" name="Google Shape;7331;ge17eeee9b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2" name="Google Shape;7332;ge17eeee9b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7" name="Google Shape;7917;gfd3bfc72ba_0_2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8" name="Google Shape;7918;gfd3bfc72ba_0_2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4" name="Google Shape;8084;gfd3bfc72ba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5" name="Google Shape;8085;gfd3bfc72ba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7" name="Google Shape;8787;gfd3bfc72ba_0_4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8" name="Google Shape;8788;gfd3bfc72ba_0_4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8" name="Google Shape;9038;gfd3bfc72ba_0_6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9" name="Google Shape;9039;gfd3bfc72ba_0_6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6bad74673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6bad74673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37025" y="1309650"/>
            <a:ext cx="4271100" cy="1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37025" y="3137900"/>
            <a:ext cx="28446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4875667" flipH="1">
            <a:off x="402322" y="223329"/>
            <a:ext cx="615091" cy="639866"/>
            <a:chOff x="2651525" y="4197875"/>
            <a:chExt cx="411500" cy="428075"/>
          </a:xfrm>
        </p:grpSpPr>
        <p:sp>
          <p:nvSpPr>
            <p:cNvPr id="12" name="Google Shape;12;p2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 rot="-6902760" flipH="1">
            <a:off x="-56732" y="311534"/>
            <a:ext cx="697767" cy="560534"/>
          </a:xfrm>
          <a:custGeom>
            <a:avLst/>
            <a:gdLst/>
            <a:ahLst/>
            <a:cxnLst/>
            <a:rect l="l" t="t" r="r" b="b"/>
            <a:pathLst>
              <a:path w="23943" h="19234" extrusionOk="0">
                <a:moveTo>
                  <a:pt x="14405" y="0"/>
                </a:moveTo>
                <a:cubicBezTo>
                  <a:pt x="14228" y="0"/>
                  <a:pt x="14052" y="3"/>
                  <a:pt x="13875" y="10"/>
                </a:cubicBezTo>
                <a:cubicBezTo>
                  <a:pt x="12292" y="55"/>
                  <a:pt x="10724" y="264"/>
                  <a:pt x="9186" y="622"/>
                </a:cubicBezTo>
                <a:cubicBezTo>
                  <a:pt x="7976" y="951"/>
                  <a:pt x="6885" y="1593"/>
                  <a:pt x="6034" y="2489"/>
                </a:cubicBezTo>
                <a:cubicBezTo>
                  <a:pt x="4824" y="3699"/>
                  <a:pt x="3928" y="5297"/>
                  <a:pt x="3256" y="6821"/>
                </a:cubicBezTo>
                <a:cubicBezTo>
                  <a:pt x="1733" y="10271"/>
                  <a:pt x="0" y="15454"/>
                  <a:pt x="3600" y="18202"/>
                </a:cubicBezTo>
                <a:cubicBezTo>
                  <a:pt x="4618" y="18978"/>
                  <a:pt x="6070" y="19233"/>
                  <a:pt x="7533" y="19233"/>
                </a:cubicBezTo>
                <a:cubicBezTo>
                  <a:pt x="8773" y="19233"/>
                  <a:pt x="10022" y="19050"/>
                  <a:pt x="11023" y="18844"/>
                </a:cubicBezTo>
                <a:cubicBezTo>
                  <a:pt x="13935" y="18247"/>
                  <a:pt x="16668" y="17709"/>
                  <a:pt x="19252" y="16171"/>
                </a:cubicBezTo>
                <a:cubicBezTo>
                  <a:pt x="21851" y="14632"/>
                  <a:pt x="23345" y="11481"/>
                  <a:pt x="23688" y="8643"/>
                </a:cubicBezTo>
                <a:cubicBezTo>
                  <a:pt x="23942" y="6522"/>
                  <a:pt x="22807" y="4431"/>
                  <a:pt x="21463" y="2833"/>
                </a:cubicBezTo>
                <a:cubicBezTo>
                  <a:pt x="19714" y="748"/>
                  <a:pt x="17033" y="0"/>
                  <a:pt x="144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 rot="-6903091" flipH="1">
            <a:off x="-70192" y="457901"/>
            <a:ext cx="246446" cy="202618"/>
            <a:chOff x="5202575" y="4394025"/>
            <a:chExt cx="265125" cy="217975"/>
          </a:xfrm>
        </p:grpSpPr>
        <p:sp>
          <p:nvSpPr>
            <p:cNvPr id="39" name="Google Shape;39;p2"/>
            <p:cNvSpPr/>
            <p:nvPr/>
          </p:nvSpPr>
          <p:spPr>
            <a:xfrm>
              <a:off x="5202575" y="4428750"/>
              <a:ext cx="35500" cy="43325"/>
            </a:xfrm>
            <a:custGeom>
              <a:avLst/>
              <a:gdLst/>
              <a:ahLst/>
              <a:cxnLst/>
              <a:rect l="l" t="t" r="r" b="b"/>
              <a:pathLst>
                <a:path w="1420" h="1733" extrusionOk="0">
                  <a:moveTo>
                    <a:pt x="807" y="0"/>
                  </a:moveTo>
                  <a:cubicBezTo>
                    <a:pt x="627" y="0"/>
                    <a:pt x="463" y="90"/>
                    <a:pt x="374" y="254"/>
                  </a:cubicBezTo>
                  <a:cubicBezTo>
                    <a:pt x="314" y="359"/>
                    <a:pt x="254" y="463"/>
                    <a:pt x="209" y="568"/>
                  </a:cubicBezTo>
                  <a:cubicBezTo>
                    <a:pt x="135" y="702"/>
                    <a:pt x="75" y="851"/>
                    <a:pt x="30" y="1001"/>
                  </a:cubicBezTo>
                  <a:cubicBezTo>
                    <a:pt x="0" y="1120"/>
                    <a:pt x="0" y="1240"/>
                    <a:pt x="30" y="1359"/>
                  </a:cubicBezTo>
                  <a:cubicBezTo>
                    <a:pt x="75" y="1524"/>
                    <a:pt x="209" y="1673"/>
                    <a:pt x="388" y="1718"/>
                  </a:cubicBezTo>
                  <a:cubicBezTo>
                    <a:pt x="429" y="1728"/>
                    <a:pt x="470" y="1733"/>
                    <a:pt x="511" y="1733"/>
                  </a:cubicBezTo>
                  <a:cubicBezTo>
                    <a:pt x="652" y="1733"/>
                    <a:pt x="792" y="1676"/>
                    <a:pt x="896" y="1583"/>
                  </a:cubicBezTo>
                  <a:cubicBezTo>
                    <a:pt x="956" y="1524"/>
                    <a:pt x="1016" y="1449"/>
                    <a:pt x="1076" y="1374"/>
                  </a:cubicBezTo>
                  <a:cubicBezTo>
                    <a:pt x="1150" y="1255"/>
                    <a:pt x="1210" y="1135"/>
                    <a:pt x="1255" y="1001"/>
                  </a:cubicBezTo>
                  <a:cubicBezTo>
                    <a:pt x="1270" y="971"/>
                    <a:pt x="1285" y="941"/>
                    <a:pt x="1300" y="911"/>
                  </a:cubicBezTo>
                  <a:lnTo>
                    <a:pt x="1329" y="836"/>
                  </a:lnTo>
                  <a:cubicBezTo>
                    <a:pt x="1359" y="777"/>
                    <a:pt x="1374" y="732"/>
                    <a:pt x="1404" y="672"/>
                  </a:cubicBezTo>
                  <a:cubicBezTo>
                    <a:pt x="1419" y="583"/>
                    <a:pt x="1419" y="478"/>
                    <a:pt x="1404" y="388"/>
                  </a:cubicBezTo>
                  <a:lnTo>
                    <a:pt x="1344" y="269"/>
                  </a:lnTo>
                  <a:cubicBezTo>
                    <a:pt x="1315" y="194"/>
                    <a:pt x="1240" y="134"/>
                    <a:pt x="1165" y="90"/>
                  </a:cubicBezTo>
                  <a:cubicBezTo>
                    <a:pt x="1105" y="45"/>
                    <a:pt x="1046" y="30"/>
                    <a:pt x="971" y="15"/>
                  </a:cubicBezTo>
                  <a:cubicBezTo>
                    <a:pt x="926" y="0"/>
                    <a:pt x="866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64925" y="4394025"/>
              <a:ext cx="37375" cy="50050"/>
            </a:xfrm>
            <a:custGeom>
              <a:avLst/>
              <a:gdLst/>
              <a:ahLst/>
              <a:cxnLst/>
              <a:rect l="l" t="t" r="r" b="b"/>
              <a:pathLst>
                <a:path w="1495" h="2002" extrusionOk="0">
                  <a:moveTo>
                    <a:pt x="1016" y="0"/>
                  </a:moveTo>
                  <a:cubicBezTo>
                    <a:pt x="852" y="0"/>
                    <a:pt x="702" y="90"/>
                    <a:pt x="628" y="224"/>
                  </a:cubicBezTo>
                  <a:cubicBezTo>
                    <a:pt x="583" y="299"/>
                    <a:pt x="553" y="358"/>
                    <a:pt x="523" y="433"/>
                  </a:cubicBezTo>
                  <a:lnTo>
                    <a:pt x="493" y="448"/>
                  </a:lnTo>
                  <a:lnTo>
                    <a:pt x="389" y="523"/>
                  </a:lnTo>
                  <a:cubicBezTo>
                    <a:pt x="329" y="583"/>
                    <a:pt x="284" y="657"/>
                    <a:pt x="269" y="747"/>
                  </a:cubicBezTo>
                  <a:cubicBezTo>
                    <a:pt x="224" y="851"/>
                    <a:pt x="180" y="941"/>
                    <a:pt x="135" y="1046"/>
                  </a:cubicBezTo>
                  <a:cubicBezTo>
                    <a:pt x="90" y="1165"/>
                    <a:pt x="45" y="1270"/>
                    <a:pt x="30" y="1389"/>
                  </a:cubicBezTo>
                  <a:cubicBezTo>
                    <a:pt x="0" y="1479"/>
                    <a:pt x="0" y="1568"/>
                    <a:pt x="30" y="1643"/>
                  </a:cubicBezTo>
                  <a:cubicBezTo>
                    <a:pt x="60" y="1762"/>
                    <a:pt x="135" y="1867"/>
                    <a:pt x="254" y="1927"/>
                  </a:cubicBezTo>
                  <a:cubicBezTo>
                    <a:pt x="314" y="1972"/>
                    <a:pt x="404" y="2001"/>
                    <a:pt x="493" y="2001"/>
                  </a:cubicBezTo>
                  <a:cubicBezTo>
                    <a:pt x="613" y="2001"/>
                    <a:pt x="732" y="1957"/>
                    <a:pt x="822" y="1852"/>
                  </a:cubicBezTo>
                  <a:cubicBezTo>
                    <a:pt x="867" y="1807"/>
                    <a:pt x="912" y="1748"/>
                    <a:pt x="956" y="1703"/>
                  </a:cubicBezTo>
                  <a:cubicBezTo>
                    <a:pt x="971" y="1673"/>
                    <a:pt x="971" y="1643"/>
                    <a:pt x="986" y="1613"/>
                  </a:cubicBezTo>
                  <a:lnTo>
                    <a:pt x="986" y="1598"/>
                  </a:lnTo>
                  <a:cubicBezTo>
                    <a:pt x="1091" y="1553"/>
                    <a:pt x="1180" y="1494"/>
                    <a:pt x="1225" y="1389"/>
                  </a:cubicBezTo>
                  <a:cubicBezTo>
                    <a:pt x="1300" y="1255"/>
                    <a:pt x="1360" y="1105"/>
                    <a:pt x="1389" y="956"/>
                  </a:cubicBezTo>
                  <a:cubicBezTo>
                    <a:pt x="1434" y="792"/>
                    <a:pt x="1479" y="627"/>
                    <a:pt x="1494" y="463"/>
                  </a:cubicBezTo>
                  <a:cubicBezTo>
                    <a:pt x="1479" y="254"/>
                    <a:pt x="1345" y="75"/>
                    <a:pt x="1150" y="15"/>
                  </a:cubicBezTo>
                  <a:cubicBezTo>
                    <a:pt x="1106" y="0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10400" y="4497450"/>
              <a:ext cx="36250" cy="53650"/>
            </a:xfrm>
            <a:custGeom>
              <a:avLst/>
              <a:gdLst/>
              <a:ahLst/>
              <a:cxnLst/>
              <a:rect l="l" t="t" r="r" b="b"/>
              <a:pathLst>
                <a:path w="1450" h="2146" extrusionOk="0">
                  <a:moveTo>
                    <a:pt x="882" y="0"/>
                  </a:moveTo>
                  <a:cubicBezTo>
                    <a:pt x="643" y="0"/>
                    <a:pt x="434" y="165"/>
                    <a:pt x="389" y="389"/>
                  </a:cubicBezTo>
                  <a:cubicBezTo>
                    <a:pt x="329" y="583"/>
                    <a:pt x="285" y="762"/>
                    <a:pt x="240" y="956"/>
                  </a:cubicBezTo>
                  <a:lnTo>
                    <a:pt x="240" y="971"/>
                  </a:lnTo>
                  <a:lnTo>
                    <a:pt x="225" y="986"/>
                  </a:lnTo>
                  <a:cubicBezTo>
                    <a:pt x="195" y="1031"/>
                    <a:pt x="180" y="1076"/>
                    <a:pt x="150" y="1120"/>
                  </a:cubicBezTo>
                  <a:cubicBezTo>
                    <a:pt x="135" y="1150"/>
                    <a:pt x="90" y="1240"/>
                    <a:pt x="75" y="1300"/>
                  </a:cubicBezTo>
                  <a:cubicBezTo>
                    <a:pt x="16" y="1434"/>
                    <a:pt x="1" y="1583"/>
                    <a:pt x="46" y="1718"/>
                  </a:cubicBezTo>
                  <a:cubicBezTo>
                    <a:pt x="75" y="1793"/>
                    <a:pt x="120" y="1867"/>
                    <a:pt x="180" y="1927"/>
                  </a:cubicBezTo>
                  <a:cubicBezTo>
                    <a:pt x="280" y="2077"/>
                    <a:pt x="435" y="2146"/>
                    <a:pt x="590" y="2146"/>
                  </a:cubicBezTo>
                  <a:cubicBezTo>
                    <a:pt x="805" y="2146"/>
                    <a:pt x="1022" y="2012"/>
                    <a:pt x="1091" y="1778"/>
                  </a:cubicBezTo>
                  <a:cubicBezTo>
                    <a:pt x="1196" y="1404"/>
                    <a:pt x="1285" y="1031"/>
                    <a:pt x="1375" y="657"/>
                  </a:cubicBezTo>
                  <a:cubicBezTo>
                    <a:pt x="1450" y="374"/>
                    <a:pt x="1285" y="105"/>
                    <a:pt x="1016" y="15"/>
                  </a:cubicBezTo>
                  <a:cubicBezTo>
                    <a:pt x="972" y="0"/>
                    <a:pt x="927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70525" y="4492300"/>
              <a:ext cx="32125" cy="40575"/>
            </a:xfrm>
            <a:custGeom>
              <a:avLst/>
              <a:gdLst/>
              <a:ahLst/>
              <a:cxnLst/>
              <a:rect l="l" t="t" r="r" b="b"/>
              <a:pathLst>
                <a:path w="1285" h="1623" extrusionOk="0">
                  <a:moveTo>
                    <a:pt x="702" y="1"/>
                  </a:moveTo>
                  <a:cubicBezTo>
                    <a:pt x="635" y="1"/>
                    <a:pt x="568" y="20"/>
                    <a:pt x="508" y="57"/>
                  </a:cubicBezTo>
                  <a:lnTo>
                    <a:pt x="523" y="57"/>
                  </a:lnTo>
                  <a:cubicBezTo>
                    <a:pt x="493" y="72"/>
                    <a:pt x="463" y="87"/>
                    <a:pt x="449" y="117"/>
                  </a:cubicBezTo>
                  <a:cubicBezTo>
                    <a:pt x="419" y="147"/>
                    <a:pt x="389" y="176"/>
                    <a:pt x="374" y="206"/>
                  </a:cubicBezTo>
                  <a:lnTo>
                    <a:pt x="344" y="251"/>
                  </a:lnTo>
                  <a:cubicBezTo>
                    <a:pt x="329" y="281"/>
                    <a:pt x="314" y="311"/>
                    <a:pt x="299" y="341"/>
                  </a:cubicBezTo>
                  <a:cubicBezTo>
                    <a:pt x="284" y="385"/>
                    <a:pt x="254" y="445"/>
                    <a:pt x="225" y="505"/>
                  </a:cubicBezTo>
                  <a:lnTo>
                    <a:pt x="105" y="804"/>
                  </a:lnTo>
                  <a:cubicBezTo>
                    <a:pt x="45" y="923"/>
                    <a:pt x="30" y="1058"/>
                    <a:pt x="45" y="1177"/>
                  </a:cubicBezTo>
                  <a:lnTo>
                    <a:pt x="30" y="1207"/>
                  </a:lnTo>
                  <a:cubicBezTo>
                    <a:pt x="0" y="1297"/>
                    <a:pt x="15" y="1386"/>
                    <a:pt x="60" y="1461"/>
                  </a:cubicBezTo>
                  <a:cubicBezTo>
                    <a:pt x="121" y="1562"/>
                    <a:pt x="237" y="1622"/>
                    <a:pt x="352" y="1622"/>
                  </a:cubicBezTo>
                  <a:cubicBezTo>
                    <a:pt x="406" y="1622"/>
                    <a:pt x="460" y="1609"/>
                    <a:pt x="508" y="1580"/>
                  </a:cubicBezTo>
                  <a:cubicBezTo>
                    <a:pt x="553" y="1580"/>
                    <a:pt x="598" y="1565"/>
                    <a:pt x="628" y="1565"/>
                  </a:cubicBezTo>
                  <a:cubicBezTo>
                    <a:pt x="646" y="1568"/>
                    <a:pt x="665" y="1569"/>
                    <a:pt x="683" y="1569"/>
                  </a:cubicBezTo>
                  <a:cubicBezTo>
                    <a:pt x="769" y="1569"/>
                    <a:pt x="855" y="1543"/>
                    <a:pt x="941" y="1506"/>
                  </a:cubicBezTo>
                  <a:cubicBezTo>
                    <a:pt x="1031" y="1446"/>
                    <a:pt x="1106" y="1341"/>
                    <a:pt x="1151" y="1222"/>
                  </a:cubicBezTo>
                  <a:cubicBezTo>
                    <a:pt x="1180" y="1147"/>
                    <a:pt x="1210" y="1073"/>
                    <a:pt x="1225" y="998"/>
                  </a:cubicBezTo>
                  <a:cubicBezTo>
                    <a:pt x="1240" y="953"/>
                    <a:pt x="1255" y="908"/>
                    <a:pt x="1255" y="878"/>
                  </a:cubicBezTo>
                  <a:cubicBezTo>
                    <a:pt x="1285" y="759"/>
                    <a:pt x="1285" y="639"/>
                    <a:pt x="1255" y="520"/>
                  </a:cubicBezTo>
                  <a:cubicBezTo>
                    <a:pt x="1240" y="430"/>
                    <a:pt x="1180" y="326"/>
                    <a:pt x="1106" y="266"/>
                  </a:cubicBezTo>
                  <a:lnTo>
                    <a:pt x="1046" y="221"/>
                  </a:lnTo>
                  <a:lnTo>
                    <a:pt x="1046" y="206"/>
                  </a:lnTo>
                  <a:cubicBezTo>
                    <a:pt x="1001" y="147"/>
                    <a:pt x="956" y="102"/>
                    <a:pt x="897" y="57"/>
                  </a:cubicBezTo>
                  <a:cubicBezTo>
                    <a:pt x="837" y="20"/>
                    <a:pt x="770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47825" y="4495950"/>
              <a:ext cx="36225" cy="52200"/>
            </a:xfrm>
            <a:custGeom>
              <a:avLst/>
              <a:gdLst/>
              <a:ahLst/>
              <a:cxnLst/>
              <a:rect l="l" t="t" r="r" b="b"/>
              <a:pathLst>
                <a:path w="1449" h="2088" extrusionOk="0">
                  <a:moveTo>
                    <a:pt x="896" y="1"/>
                  </a:moveTo>
                  <a:cubicBezTo>
                    <a:pt x="807" y="1"/>
                    <a:pt x="717" y="30"/>
                    <a:pt x="627" y="75"/>
                  </a:cubicBezTo>
                  <a:lnTo>
                    <a:pt x="523" y="165"/>
                  </a:lnTo>
                  <a:cubicBezTo>
                    <a:pt x="448" y="225"/>
                    <a:pt x="403" y="314"/>
                    <a:pt x="374" y="404"/>
                  </a:cubicBezTo>
                  <a:cubicBezTo>
                    <a:pt x="329" y="538"/>
                    <a:pt x="269" y="673"/>
                    <a:pt x="224" y="792"/>
                  </a:cubicBezTo>
                  <a:cubicBezTo>
                    <a:pt x="150" y="941"/>
                    <a:pt x="105" y="1091"/>
                    <a:pt x="45" y="1240"/>
                  </a:cubicBezTo>
                  <a:cubicBezTo>
                    <a:pt x="0" y="1390"/>
                    <a:pt x="30" y="1539"/>
                    <a:pt x="120" y="1673"/>
                  </a:cubicBezTo>
                  <a:cubicBezTo>
                    <a:pt x="163" y="1924"/>
                    <a:pt x="382" y="2087"/>
                    <a:pt x="613" y="2087"/>
                  </a:cubicBezTo>
                  <a:cubicBezTo>
                    <a:pt x="699" y="2087"/>
                    <a:pt x="786" y="2065"/>
                    <a:pt x="866" y="2017"/>
                  </a:cubicBezTo>
                  <a:lnTo>
                    <a:pt x="971" y="1942"/>
                  </a:lnTo>
                  <a:cubicBezTo>
                    <a:pt x="1046" y="1882"/>
                    <a:pt x="1091" y="1808"/>
                    <a:pt x="1105" y="1718"/>
                  </a:cubicBezTo>
                  <a:lnTo>
                    <a:pt x="1105" y="1703"/>
                  </a:lnTo>
                  <a:cubicBezTo>
                    <a:pt x="1150" y="1599"/>
                    <a:pt x="1180" y="1494"/>
                    <a:pt x="1225" y="1390"/>
                  </a:cubicBezTo>
                  <a:cubicBezTo>
                    <a:pt x="1270" y="1255"/>
                    <a:pt x="1315" y="1121"/>
                    <a:pt x="1359" y="971"/>
                  </a:cubicBezTo>
                  <a:cubicBezTo>
                    <a:pt x="1374" y="912"/>
                    <a:pt x="1374" y="852"/>
                    <a:pt x="1374" y="792"/>
                  </a:cubicBezTo>
                  <a:lnTo>
                    <a:pt x="1419" y="688"/>
                  </a:lnTo>
                  <a:cubicBezTo>
                    <a:pt x="1449" y="553"/>
                    <a:pt x="1434" y="389"/>
                    <a:pt x="1359" y="269"/>
                  </a:cubicBezTo>
                  <a:cubicBezTo>
                    <a:pt x="1285" y="150"/>
                    <a:pt x="1180" y="60"/>
                    <a:pt x="1046" y="30"/>
                  </a:cubicBezTo>
                  <a:cubicBezTo>
                    <a:pt x="986" y="15"/>
                    <a:pt x="941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267500" y="4566900"/>
              <a:ext cx="34800" cy="45100"/>
            </a:xfrm>
            <a:custGeom>
              <a:avLst/>
              <a:gdLst/>
              <a:ahLst/>
              <a:cxnLst/>
              <a:rect l="l" t="t" r="r" b="b"/>
              <a:pathLst>
                <a:path w="1392" h="1804" extrusionOk="0">
                  <a:moveTo>
                    <a:pt x="868" y="0"/>
                  </a:moveTo>
                  <a:cubicBezTo>
                    <a:pt x="779" y="0"/>
                    <a:pt x="704" y="15"/>
                    <a:pt x="629" y="60"/>
                  </a:cubicBezTo>
                  <a:cubicBezTo>
                    <a:pt x="540" y="120"/>
                    <a:pt x="465" y="209"/>
                    <a:pt x="435" y="314"/>
                  </a:cubicBezTo>
                  <a:lnTo>
                    <a:pt x="420" y="344"/>
                  </a:lnTo>
                  <a:cubicBezTo>
                    <a:pt x="360" y="404"/>
                    <a:pt x="331" y="478"/>
                    <a:pt x="301" y="553"/>
                  </a:cubicBezTo>
                  <a:lnTo>
                    <a:pt x="286" y="628"/>
                  </a:lnTo>
                  <a:cubicBezTo>
                    <a:pt x="271" y="687"/>
                    <a:pt x="256" y="732"/>
                    <a:pt x="226" y="792"/>
                  </a:cubicBezTo>
                  <a:cubicBezTo>
                    <a:pt x="211" y="837"/>
                    <a:pt x="211" y="852"/>
                    <a:pt x="196" y="882"/>
                  </a:cubicBezTo>
                  <a:cubicBezTo>
                    <a:pt x="166" y="956"/>
                    <a:pt x="136" y="1046"/>
                    <a:pt x="107" y="1135"/>
                  </a:cubicBezTo>
                  <a:cubicBezTo>
                    <a:pt x="0" y="1507"/>
                    <a:pt x="302" y="1804"/>
                    <a:pt x="620" y="1804"/>
                  </a:cubicBezTo>
                  <a:cubicBezTo>
                    <a:pt x="749" y="1804"/>
                    <a:pt x="880" y="1755"/>
                    <a:pt x="988" y="1643"/>
                  </a:cubicBezTo>
                  <a:cubicBezTo>
                    <a:pt x="1047" y="1584"/>
                    <a:pt x="1092" y="1524"/>
                    <a:pt x="1122" y="1464"/>
                  </a:cubicBezTo>
                  <a:cubicBezTo>
                    <a:pt x="1152" y="1389"/>
                    <a:pt x="1182" y="1330"/>
                    <a:pt x="1212" y="1270"/>
                  </a:cubicBezTo>
                  <a:lnTo>
                    <a:pt x="1227" y="1225"/>
                  </a:lnTo>
                  <a:cubicBezTo>
                    <a:pt x="1257" y="1180"/>
                    <a:pt x="1286" y="1121"/>
                    <a:pt x="1301" y="1061"/>
                  </a:cubicBezTo>
                  <a:cubicBezTo>
                    <a:pt x="1331" y="986"/>
                    <a:pt x="1346" y="926"/>
                    <a:pt x="1361" y="852"/>
                  </a:cubicBezTo>
                  <a:cubicBezTo>
                    <a:pt x="1361" y="807"/>
                    <a:pt x="1376" y="762"/>
                    <a:pt x="1391" y="702"/>
                  </a:cubicBezTo>
                  <a:cubicBezTo>
                    <a:pt x="1376" y="613"/>
                    <a:pt x="1361" y="508"/>
                    <a:pt x="1316" y="433"/>
                  </a:cubicBezTo>
                  <a:cubicBezTo>
                    <a:pt x="1301" y="239"/>
                    <a:pt x="1167" y="75"/>
                    <a:pt x="988" y="15"/>
                  </a:cubicBezTo>
                  <a:cubicBezTo>
                    <a:pt x="943" y="15"/>
                    <a:pt x="89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85900" y="4422025"/>
              <a:ext cx="35500" cy="43625"/>
            </a:xfrm>
            <a:custGeom>
              <a:avLst/>
              <a:gdLst/>
              <a:ahLst/>
              <a:cxnLst/>
              <a:rect l="l" t="t" r="r" b="b"/>
              <a:pathLst>
                <a:path w="1420" h="1745" extrusionOk="0">
                  <a:moveTo>
                    <a:pt x="673" y="0"/>
                  </a:moveTo>
                  <a:cubicBezTo>
                    <a:pt x="568" y="30"/>
                    <a:pt x="494" y="75"/>
                    <a:pt x="419" y="150"/>
                  </a:cubicBezTo>
                  <a:cubicBezTo>
                    <a:pt x="344" y="209"/>
                    <a:pt x="284" y="299"/>
                    <a:pt x="225" y="389"/>
                  </a:cubicBezTo>
                  <a:cubicBezTo>
                    <a:pt x="165" y="493"/>
                    <a:pt x="105" y="613"/>
                    <a:pt x="60" y="732"/>
                  </a:cubicBezTo>
                  <a:cubicBezTo>
                    <a:pt x="45" y="822"/>
                    <a:pt x="31" y="911"/>
                    <a:pt x="16" y="1016"/>
                  </a:cubicBezTo>
                  <a:cubicBezTo>
                    <a:pt x="1" y="1135"/>
                    <a:pt x="31" y="1270"/>
                    <a:pt x="90" y="1389"/>
                  </a:cubicBezTo>
                  <a:cubicBezTo>
                    <a:pt x="184" y="1614"/>
                    <a:pt x="407" y="1745"/>
                    <a:pt x="630" y="1745"/>
                  </a:cubicBezTo>
                  <a:cubicBezTo>
                    <a:pt x="763" y="1745"/>
                    <a:pt x="896" y="1699"/>
                    <a:pt x="1001" y="1598"/>
                  </a:cubicBezTo>
                  <a:cubicBezTo>
                    <a:pt x="1046" y="1568"/>
                    <a:pt x="1091" y="1524"/>
                    <a:pt x="1121" y="1479"/>
                  </a:cubicBezTo>
                  <a:cubicBezTo>
                    <a:pt x="1181" y="1419"/>
                    <a:pt x="1225" y="1344"/>
                    <a:pt x="1270" y="1270"/>
                  </a:cubicBezTo>
                  <a:cubicBezTo>
                    <a:pt x="1330" y="1180"/>
                    <a:pt x="1375" y="1091"/>
                    <a:pt x="1390" y="986"/>
                  </a:cubicBezTo>
                  <a:cubicBezTo>
                    <a:pt x="1420" y="881"/>
                    <a:pt x="1420" y="777"/>
                    <a:pt x="1390" y="672"/>
                  </a:cubicBezTo>
                  <a:lnTo>
                    <a:pt x="1390" y="642"/>
                  </a:lnTo>
                  <a:cubicBezTo>
                    <a:pt x="1405" y="553"/>
                    <a:pt x="1405" y="478"/>
                    <a:pt x="1375" y="403"/>
                  </a:cubicBezTo>
                  <a:lnTo>
                    <a:pt x="1330" y="269"/>
                  </a:lnTo>
                  <a:cubicBezTo>
                    <a:pt x="1270" y="194"/>
                    <a:pt x="1210" y="120"/>
                    <a:pt x="1121" y="75"/>
                  </a:cubicBezTo>
                  <a:cubicBezTo>
                    <a:pt x="1031" y="15"/>
                    <a:pt x="927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31075" y="4475425"/>
              <a:ext cx="36625" cy="50800"/>
            </a:xfrm>
            <a:custGeom>
              <a:avLst/>
              <a:gdLst/>
              <a:ahLst/>
              <a:cxnLst/>
              <a:rect l="l" t="t" r="r" b="b"/>
              <a:pathLst>
                <a:path w="1465" h="2032" extrusionOk="0">
                  <a:moveTo>
                    <a:pt x="703" y="0"/>
                  </a:moveTo>
                  <a:cubicBezTo>
                    <a:pt x="613" y="0"/>
                    <a:pt x="539" y="30"/>
                    <a:pt x="479" y="60"/>
                  </a:cubicBezTo>
                  <a:cubicBezTo>
                    <a:pt x="374" y="120"/>
                    <a:pt x="300" y="224"/>
                    <a:pt x="270" y="329"/>
                  </a:cubicBezTo>
                  <a:cubicBezTo>
                    <a:pt x="225" y="478"/>
                    <a:pt x="180" y="627"/>
                    <a:pt x="150" y="762"/>
                  </a:cubicBezTo>
                  <a:cubicBezTo>
                    <a:pt x="105" y="911"/>
                    <a:pt x="76" y="1046"/>
                    <a:pt x="31" y="1195"/>
                  </a:cubicBezTo>
                  <a:lnTo>
                    <a:pt x="31" y="1255"/>
                  </a:lnTo>
                  <a:cubicBezTo>
                    <a:pt x="1" y="1359"/>
                    <a:pt x="1" y="1479"/>
                    <a:pt x="31" y="1583"/>
                  </a:cubicBezTo>
                  <a:cubicBezTo>
                    <a:pt x="46" y="1703"/>
                    <a:pt x="105" y="1792"/>
                    <a:pt x="195" y="1867"/>
                  </a:cubicBezTo>
                  <a:cubicBezTo>
                    <a:pt x="255" y="1942"/>
                    <a:pt x="329" y="1987"/>
                    <a:pt x="419" y="2016"/>
                  </a:cubicBezTo>
                  <a:lnTo>
                    <a:pt x="583" y="2031"/>
                  </a:lnTo>
                  <a:cubicBezTo>
                    <a:pt x="688" y="2031"/>
                    <a:pt x="792" y="2001"/>
                    <a:pt x="882" y="1942"/>
                  </a:cubicBezTo>
                  <a:cubicBezTo>
                    <a:pt x="942" y="1912"/>
                    <a:pt x="987" y="1882"/>
                    <a:pt x="1017" y="1822"/>
                  </a:cubicBezTo>
                  <a:cubicBezTo>
                    <a:pt x="1076" y="1762"/>
                    <a:pt x="1136" y="1673"/>
                    <a:pt x="1181" y="1583"/>
                  </a:cubicBezTo>
                  <a:cubicBezTo>
                    <a:pt x="1241" y="1449"/>
                    <a:pt x="1285" y="1314"/>
                    <a:pt x="1360" y="1180"/>
                  </a:cubicBezTo>
                  <a:cubicBezTo>
                    <a:pt x="1465" y="1001"/>
                    <a:pt x="1465" y="777"/>
                    <a:pt x="1360" y="612"/>
                  </a:cubicBezTo>
                  <a:cubicBezTo>
                    <a:pt x="1315" y="523"/>
                    <a:pt x="1241" y="448"/>
                    <a:pt x="1151" y="403"/>
                  </a:cubicBezTo>
                  <a:lnTo>
                    <a:pt x="1136" y="344"/>
                  </a:lnTo>
                  <a:cubicBezTo>
                    <a:pt x="1106" y="269"/>
                    <a:pt x="1076" y="194"/>
                    <a:pt x="1017" y="134"/>
                  </a:cubicBezTo>
                  <a:lnTo>
                    <a:pt x="927" y="75"/>
                  </a:lnTo>
                  <a:cubicBezTo>
                    <a:pt x="852" y="30"/>
                    <a:pt x="778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7325" y="4572775"/>
              <a:ext cx="30250" cy="36725"/>
            </a:xfrm>
            <a:custGeom>
              <a:avLst/>
              <a:gdLst/>
              <a:ahLst/>
              <a:cxnLst/>
              <a:rect l="l" t="t" r="r" b="b"/>
              <a:pathLst>
                <a:path w="1210" h="1469" extrusionOk="0">
                  <a:moveTo>
                    <a:pt x="750" y="0"/>
                  </a:moveTo>
                  <a:cubicBezTo>
                    <a:pt x="734" y="0"/>
                    <a:pt x="718" y="2"/>
                    <a:pt x="702" y="4"/>
                  </a:cubicBezTo>
                  <a:cubicBezTo>
                    <a:pt x="657" y="4"/>
                    <a:pt x="612" y="4"/>
                    <a:pt x="568" y="19"/>
                  </a:cubicBezTo>
                  <a:cubicBezTo>
                    <a:pt x="403" y="64"/>
                    <a:pt x="269" y="184"/>
                    <a:pt x="194" y="318"/>
                  </a:cubicBezTo>
                  <a:cubicBezTo>
                    <a:pt x="149" y="393"/>
                    <a:pt x="105" y="467"/>
                    <a:pt x="75" y="557"/>
                  </a:cubicBezTo>
                  <a:cubicBezTo>
                    <a:pt x="60" y="587"/>
                    <a:pt x="60" y="617"/>
                    <a:pt x="45" y="661"/>
                  </a:cubicBezTo>
                  <a:cubicBezTo>
                    <a:pt x="30" y="721"/>
                    <a:pt x="30" y="781"/>
                    <a:pt x="15" y="856"/>
                  </a:cubicBezTo>
                  <a:cubicBezTo>
                    <a:pt x="0" y="975"/>
                    <a:pt x="45" y="1095"/>
                    <a:pt x="105" y="1199"/>
                  </a:cubicBezTo>
                  <a:cubicBezTo>
                    <a:pt x="149" y="1274"/>
                    <a:pt x="224" y="1349"/>
                    <a:pt x="299" y="1393"/>
                  </a:cubicBezTo>
                  <a:cubicBezTo>
                    <a:pt x="387" y="1445"/>
                    <a:pt x="481" y="1468"/>
                    <a:pt x="572" y="1468"/>
                  </a:cubicBezTo>
                  <a:cubicBezTo>
                    <a:pt x="853" y="1468"/>
                    <a:pt x="1113" y="1249"/>
                    <a:pt x="1135" y="945"/>
                  </a:cubicBezTo>
                  <a:cubicBezTo>
                    <a:pt x="1135" y="900"/>
                    <a:pt x="1150" y="871"/>
                    <a:pt x="1150" y="826"/>
                  </a:cubicBezTo>
                  <a:cubicBezTo>
                    <a:pt x="1165" y="796"/>
                    <a:pt x="1180" y="766"/>
                    <a:pt x="1180" y="736"/>
                  </a:cubicBezTo>
                  <a:lnTo>
                    <a:pt x="1180" y="676"/>
                  </a:lnTo>
                  <a:cubicBezTo>
                    <a:pt x="1195" y="632"/>
                    <a:pt x="1195" y="572"/>
                    <a:pt x="1195" y="527"/>
                  </a:cubicBezTo>
                  <a:cubicBezTo>
                    <a:pt x="1210" y="333"/>
                    <a:pt x="1120" y="154"/>
                    <a:pt x="956" y="64"/>
                  </a:cubicBezTo>
                  <a:cubicBezTo>
                    <a:pt x="895" y="27"/>
                    <a:pt x="823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326000" y="4398125"/>
              <a:ext cx="42375" cy="62275"/>
            </a:xfrm>
            <a:custGeom>
              <a:avLst/>
              <a:gdLst/>
              <a:ahLst/>
              <a:cxnLst/>
              <a:rect l="l" t="t" r="r" b="b"/>
              <a:pathLst>
                <a:path w="1695" h="2491" extrusionOk="0">
                  <a:moveTo>
                    <a:pt x="1082" y="0"/>
                  </a:moveTo>
                  <a:cubicBezTo>
                    <a:pt x="963" y="0"/>
                    <a:pt x="858" y="15"/>
                    <a:pt x="769" y="75"/>
                  </a:cubicBezTo>
                  <a:lnTo>
                    <a:pt x="649" y="165"/>
                  </a:lnTo>
                  <a:cubicBezTo>
                    <a:pt x="574" y="239"/>
                    <a:pt x="515" y="329"/>
                    <a:pt x="485" y="433"/>
                  </a:cubicBezTo>
                  <a:cubicBezTo>
                    <a:pt x="455" y="523"/>
                    <a:pt x="425" y="613"/>
                    <a:pt x="395" y="717"/>
                  </a:cubicBezTo>
                  <a:lnTo>
                    <a:pt x="321" y="882"/>
                  </a:lnTo>
                  <a:cubicBezTo>
                    <a:pt x="261" y="1016"/>
                    <a:pt x="216" y="1150"/>
                    <a:pt x="186" y="1300"/>
                  </a:cubicBezTo>
                  <a:cubicBezTo>
                    <a:pt x="171" y="1374"/>
                    <a:pt x="171" y="1449"/>
                    <a:pt x="171" y="1539"/>
                  </a:cubicBezTo>
                  <a:cubicBezTo>
                    <a:pt x="156" y="1598"/>
                    <a:pt x="141" y="1658"/>
                    <a:pt x="126" y="1718"/>
                  </a:cubicBezTo>
                  <a:cubicBezTo>
                    <a:pt x="1" y="2185"/>
                    <a:pt x="372" y="2490"/>
                    <a:pt x="733" y="2490"/>
                  </a:cubicBezTo>
                  <a:cubicBezTo>
                    <a:pt x="973" y="2490"/>
                    <a:pt x="1208" y="2356"/>
                    <a:pt x="1291" y="2047"/>
                  </a:cubicBezTo>
                  <a:cubicBezTo>
                    <a:pt x="1336" y="1882"/>
                    <a:pt x="1381" y="1718"/>
                    <a:pt x="1426" y="1554"/>
                  </a:cubicBezTo>
                  <a:cubicBezTo>
                    <a:pt x="1456" y="1479"/>
                    <a:pt x="1486" y="1404"/>
                    <a:pt x="1530" y="1345"/>
                  </a:cubicBezTo>
                  <a:cubicBezTo>
                    <a:pt x="1545" y="1300"/>
                    <a:pt x="1575" y="1255"/>
                    <a:pt x="1590" y="1195"/>
                  </a:cubicBezTo>
                  <a:cubicBezTo>
                    <a:pt x="1605" y="1150"/>
                    <a:pt x="1605" y="1091"/>
                    <a:pt x="1620" y="1031"/>
                  </a:cubicBezTo>
                  <a:cubicBezTo>
                    <a:pt x="1620" y="1001"/>
                    <a:pt x="1620" y="971"/>
                    <a:pt x="1620" y="956"/>
                  </a:cubicBezTo>
                  <a:lnTo>
                    <a:pt x="1635" y="911"/>
                  </a:lnTo>
                  <a:cubicBezTo>
                    <a:pt x="1635" y="882"/>
                    <a:pt x="1650" y="852"/>
                    <a:pt x="1665" y="822"/>
                  </a:cubicBezTo>
                  <a:cubicBezTo>
                    <a:pt x="1695" y="702"/>
                    <a:pt x="1695" y="568"/>
                    <a:pt x="1665" y="448"/>
                  </a:cubicBezTo>
                  <a:cubicBezTo>
                    <a:pt x="1590" y="180"/>
                    <a:pt x="1351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2508901" y="60099"/>
            <a:ext cx="322154" cy="371930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2"/>
          <p:cNvGrpSpPr/>
          <p:nvPr/>
        </p:nvGrpSpPr>
        <p:grpSpPr>
          <a:xfrm>
            <a:off x="668705" y="-332515"/>
            <a:ext cx="647809" cy="759199"/>
            <a:chOff x="668705" y="-332515"/>
            <a:chExt cx="647809" cy="759199"/>
          </a:xfrm>
        </p:grpSpPr>
        <p:sp>
          <p:nvSpPr>
            <p:cNvPr id="51" name="Google Shape;51;p2"/>
            <p:cNvSpPr/>
            <p:nvPr/>
          </p:nvSpPr>
          <p:spPr>
            <a:xfrm rot="-6902914" flipH="1">
              <a:off x="670295" y="-159815"/>
              <a:ext cx="644629" cy="413800"/>
            </a:xfrm>
            <a:custGeom>
              <a:avLst/>
              <a:gdLst/>
              <a:ahLst/>
              <a:cxnLst/>
              <a:rect l="l" t="t" r="r" b="b"/>
              <a:pathLst>
                <a:path w="22911" h="14707" extrusionOk="0">
                  <a:moveTo>
                    <a:pt x="8647" y="0"/>
                  </a:moveTo>
                  <a:cubicBezTo>
                    <a:pt x="7332" y="0"/>
                    <a:pt x="5995" y="211"/>
                    <a:pt x="4676" y="654"/>
                  </a:cubicBezTo>
                  <a:lnTo>
                    <a:pt x="4362" y="773"/>
                  </a:lnTo>
                  <a:cubicBezTo>
                    <a:pt x="2256" y="1535"/>
                    <a:pt x="285" y="3148"/>
                    <a:pt x="165" y="5508"/>
                  </a:cubicBezTo>
                  <a:cubicBezTo>
                    <a:pt x="1" y="8629"/>
                    <a:pt x="3660" y="11273"/>
                    <a:pt x="5960" y="12647"/>
                  </a:cubicBezTo>
                  <a:cubicBezTo>
                    <a:pt x="7827" y="13749"/>
                    <a:pt x="11593" y="14707"/>
                    <a:pt x="14931" y="14707"/>
                  </a:cubicBezTo>
                  <a:cubicBezTo>
                    <a:pt x="19286" y="14707"/>
                    <a:pt x="22910" y="13075"/>
                    <a:pt x="20627" y="8002"/>
                  </a:cubicBezTo>
                  <a:lnTo>
                    <a:pt x="20627" y="7987"/>
                  </a:lnTo>
                  <a:cubicBezTo>
                    <a:pt x="18390" y="3074"/>
                    <a:pt x="13675" y="0"/>
                    <a:pt x="8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2;p2"/>
            <p:cNvGrpSpPr/>
            <p:nvPr/>
          </p:nvGrpSpPr>
          <p:grpSpPr>
            <a:xfrm rot="-6903028" flipH="1">
              <a:off x="761154" y="-123742"/>
              <a:ext cx="462799" cy="316176"/>
              <a:chOff x="-41872" y="1239740"/>
              <a:chExt cx="462817" cy="316189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42327" y="1417096"/>
                <a:ext cx="39955" cy="2011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715" extrusionOk="0">
                    <a:moveTo>
                      <a:pt x="735" y="0"/>
                    </a:moveTo>
                    <a:cubicBezTo>
                      <a:pt x="623" y="0"/>
                      <a:pt x="511" y="24"/>
                      <a:pt x="403" y="72"/>
                    </a:cubicBezTo>
                    <a:cubicBezTo>
                      <a:pt x="209" y="146"/>
                      <a:pt x="0" y="370"/>
                      <a:pt x="209" y="550"/>
                    </a:cubicBezTo>
                    <a:cubicBezTo>
                      <a:pt x="357" y="661"/>
                      <a:pt x="534" y="714"/>
                      <a:pt x="707" y="714"/>
                    </a:cubicBezTo>
                    <a:cubicBezTo>
                      <a:pt x="814" y="714"/>
                      <a:pt x="919" y="694"/>
                      <a:pt x="1016" y="654"/>
                    </a:cubicBezTo>
                    <a:cubicBezTo>
                      <a:pt x="1210" y="580"/>
                      <a:pt x="1419" y="355"/>
                      <a:pt x="1210" y="161"/>
                    </a:cubicBezTo>
                    <a:cubicBezTo>
                      <a:pt x="1067" y="54"/>
                      <a:pt x="902" y="0"/>
                      <a:pt x="7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01133" y="1449286"/>
                <a:ext cx="35144" cy="18852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70" extrusionOk="0">
                    <a:moveTo>
                      <a:pt x="786" y="1"/>
                    </a:moveTo>
                    <a:cubicBezTo>
                      <a:pt x="641" y="1"/>
                      <a:pt x="493" y="28"/>
                      <a:pt x="419" y="63"/>
                    </a:cubicBezTo>
                    <a:cubicBezTo>
                      <a:pt x="374" y="108"/>
                      <a:pt x="314" y="123"/>
                      <a:pt x="269" y="152"/>
                    </a:cubicBezTo>
                    <a:cubicBezTo>
                      <a:pt x="0" y="302"/>
                      <a:pt x="165" y="571"/>
                      <a:pt x="389" y="630"/>
                    </a:cubicBezTo>
                    <a:cubicBezTo>
                      <a:pt x="456" y="654"/>
                      <a:pt x="548" y="669"/>
                      <a:pt x="645" y="669"/>
                    </a:cubicBezTo>
                    <a:cubicBezTo>
                      <a:pt x="849" y="669"/>
                      <a:pt x="1075" y="604"/>
                      <a:pt x="1136" y="421"/>
                    </a:cubicBezTo>
                    <a:cubicBezTo>
                      <a:pt x="1136" y="376"/>
                      <a:pt x="1150" y="347"/>
                      <a:pt x="1165" y="302"/>
                    </a:cubicBezTo>
                    <a:cubicBezTo>
                      <a:pt x="1248" y="72"/>
                      <a:pt x="1020" y="1"/>
                      <a:pt x="7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92298" y="1415745"/>
                <a:ext cx="27772" cy="16151"/>
              </a:xfrm>
              <a:custGeom>
                <a:avLst/>
                <a:gdLst/>
                <a:ahLst/>
                <a:cxnLst/>
                <a:rect l="l" t="t" r="r" b="b"/>
                <a:pathLst>
                  <a:path w="987" h="574" extrusionOk="0">
                    <a:moveTo>
                      <a:pt x="449" y="0"/>
                    </a:moveTo>
                    <a:cubicBezTo>
                      <a:pt x="359" y="0"/>
                      <a:pt x="270" y="30"/>
                      <a:pt x="180" y="60"/>
                    </a:cubicBezTo>
                    <a:cubicBezTo>
                      <a:pt x="75" y="105"/>
                      <a:pt x="1" y="179"/>
                      <a:pt x="16" y="284"/>
                    </a:cubicBezTo>
                    <a:cubicBezTo>
                      <a:pt x="31" y="299"/>
                      <a:pt x="31" y="329"/>
                      <a:pt x="46" y="344"/>
                    </a:cubicBezTo>
                    <a:lnTo>
                      <a:pt x="46" y="359"/>
                    </a:lnTo>
                    <a:cubicBezTo>
                      <a:pt x="149" y="497"/>
                      <a:pt x="307" y="573"/>
                      <a:pt x="469" y="573"/>
                    </a:cubicBezTo>
                    <a:cubicBezTo>
                      <a:pt x="517" y="573"/>
                      <a:pt x="565" y="566"/>
                      <a:pt x="613" y="553"/>
                    </a:cubicBezTo>
                    <a:lnTo>
                      <a:pt x="643" y="553"/>
                    </a:lnTo>
                    <a:cubicBezTo>
                      <a:pt x="703" y="538"/>
                      <a:pt x="748" y="523"/>
                      <a:pt x="792" y="493"/>
                    </a:cubicBezTo>
                    <a:cubicBezTo>
                      <a:pt x="837" y="463"/>
                      <a:pt x="897" y="418"/>
                      <a:pt x="912" y="359"/>
                    </a:cubicBezTo>
                    <a:cubicBezTo>
                      <a:pt x="987" y="209"/>
                      <a:pt x="852" y="105"/>
                      <a:pt x="733" y="45"/>
                    </a:cubicBezTo>
                    <a:lnTo>
                      <a:pt x="703" y="30"/>
                    </a:lnTo>
                    <a:lnTo>
                      <a:pt x="673" y="15"/>
                    </a:lnTo>
                    <a:cubicBezTo>
                      <a:pt x="658" y="15"/>
                      <a:pt x="628" y="15"/>
                      <a:pt x="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85182" y="1480829"/>
                <a:ext cx="35763" cy="2054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730" extrusionOk="0">
                    <a:moveTo>
                      <a:pt x="755" y="1"/>
                    </a:moveTo>
                    <a:cubicBezTo>
                      <a:pt x="689" y="1"/>
                      <a:pt x="628" y="7"/>
                      <a:pt x="583" y="17"/>
                    </a:cubicBezTo>
                    <a:cubicBezTo>
                      <a:pt x="314" y="62"/>
                      <a:pt x="1" y="376"/>
                      <a:pt x="359" y="555"/>
                    </a:cubicBezTo>
                    <a:cubicBezTo>
                      <a:pt x="521" y="642"/>
                      <a:pt x="632" y="730"/>
                      <a:pt x="795" y="730"/>
                    </a:cubicBezTo>
                    <a:cubicBezTo>
                      <a:pt x="826" y="730"/>
                      <a:pt x="860" y="727"/>
                      <a:pt x="897" y="719"/>
                    </a:cubicBezTo>
                    <a:cubicBezTo>
                      <a:pt x="1106" y="689"/>
                      <a:pt x="1255" y="510"/>
                      <a:pt x="1270" y="301"/>
                    </a:cubicBezTo>
                    <a:cubicBezTo>
                      <a:pt x="1270" y="71"/>
                      <a:pt x="978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5150" y="1527623"/>
                <a:ext cx="47102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006" extrusionOk="0">
                    <a:moveTo>
                      <a:pt x="874" y="1"/>
                    </a:moveTo>
                    <a:cubicBezTo>
                      <a:pt x="503" y="1"/>
                      <a:pt x="107" y="149"/>
                      <a:pt x="31" y="520"/>
                    </a:cubicBezTo>
                    <a:lnTo>
                      <a:pt x="31" y="550"/>
                    </a:lnTo>
                    <a:cubicBezTo>
                      <a:pt x="1" y="759"/>
                      <a:pt x="300" y="908"/>
                      <a:pt x="434" y="953"/>
                    </a:cubicBezTo>
                    <a:cubicBezTo>
                      <a:pt x="557" y="987"/>
                      <a:pt x="680" y="1006"/>
                      <a:pt x="802" y="1006"/>
                    </a:cubicBezTo>
                    <a:cubicBezTo>
                      <a:pt x="946" y="1006"/>
                      <a:pt x="1088" y="980"/>
                      <a:pt x="1226" y="923"/>
                    </a:cubicBezTo>
                    <a:lnTo>
                      <a:pt x="1270" y="908"/>
                    </a:lnTo>
                    <a:cubicBezTo>
                      <a:pt x="1450" y="819"/>
                      <a:pt x="1674" y="684"/>
                      <a:pt x="1674" y="460"/>
                    </a:cubicBezTo>
                    <a:cubicBezTo>
                      <a:pt x="1674" y="236"/>
                      <a:pt x="1435" y="117"/>
                      <a:pt x="1255" y="57"/>
                    </a:cubicBezTo>
                    <a:cubicBezTo>
                      <a:pt x="1143" y="21"/>
                      <a:pt x="1010" y="1"/>
                      <a:pt x="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75921" y="1501792"/>
                <a:ext cx="26618" cy="1556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53" extrusionOk="0">
                    <a:moveTo>
                      <a:pt x="582" y="0"/>
                    </a:moveTo>
                    <a:cubicBezTo>
                      <a:pt x="495" y="0"/>
                      <a:pt x="414" y="14"/>
                      <a:pt x="374" y="34"/>
                    </a:cubicBezTo>
                    <a:lnTo>
                      <a:pt x="269" y="79"/>
                    </a:lnTo>
                    <a:cubicBezTo>
                      <a:pt x="15" y="183"/>
                      <a:pt x="0" y="437"/>
                      <a:pt x="284" y="527"/>
                    </a:cubicBezTo>
                    <a:cubicBezTo>
                      <a:pt x="340" y="543"/>
                      <a:pt x="409" y="552"/>
                      <a:pt x="480" y="552"/>
                    </a:cubicBezTo>
                    <a:cubicBezTo>
                      <a:pt x="675" y="552"/>
                      <a:pt x="889" y="481"/>
                      <a:pt x="911" y="273"/>
                    </a:cubicBezTo>
                    <a:lnTo>
                      <a:pt x="926" y="198"/>
                    </a:lnTo>
                    <a:cubicBezTo>
                      <a:pt x="946" y="50"/>
                      <a:pt x="751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13227" y="1291965"/>
                <a:ext cx="28194" cy="143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09" extrusionOk="0">
                    <a:moveTo>
                      <a:pt x="517" y="1"/>
                    </a:moveTo>
                    <a:cubicBezTo>
                      <a:pt x="440" y="1"/>
                      <a:pt x="361" y="18"/>
                      <a:pt x="284" y="53"/>
                    </a:cubicBezTo>
                    <a:cubicBezTo>
                      <a:pt x="150" y="98"/>
                      <a:pt x="0" y="262"/>
                      <a:pt x="150" y="396"/>
                    </a:cubicBezTo>
                    <a:cubicBezTo>
                      <a:pt x="249" y="469"/>
                      <a:pt x="365" y="508"/>
                      <a:pt x="484" y="508"/>
                    </a:cubicBezTo>
                    <a:cubicBezTo>
                      <a:pt x="562" y="508"/>
                      <a:pt x="641" y="492"/>
                      <a:pt x="717" y="456"/>
                    </a:cubicBezTo>
                    <a:cubicBezTo>
                      <a:pt x="867" y="411"/>
                      <a:pt x="1001" y="247"/>
                      <a:pt x="852" y="113"/>
                    </a:cubicBezTo>
                    <a:cubicBezTo>
                      <a:pt x="752" y="40"/>
                      <a:pt x="636" y="1"/>
                      <a:pt x="5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41872" y="1331330"/>
                <a:ext cx="31204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781" extrusionOk="0">
                    <a:moveTo>
                      <a:pt x="578" y="0"/>
                    </a:moveTo>
                    <a:cubicBezTo>
                      <a:pt x="293" y="0"/>
                      <a:pt x="1" y="126"/>
                      <a:pt x="33" y="342"/>
                    </a:cubicBezTo>
                    <a:cubicBezTo>
                      <a:pt x="33" y="491"/>
                      <a:pt x="107" y="610"/>
                      <a:pt x="242" y="685"/>
                    </a:cubicBezTo>
                    <a:cubicBezTo>
                      <a:pt x="345" y="747"/>
                      <a:pt x="469" y="780"/>
                      <a:pt x="596" y="780"/>
                    </a:cubicBezTo>
                    <a:cubicBezTo>
                      <a:pt x="652" y="780"/>
                      <a:pt x="709" y="774"/>
                      <a:pt x="765" y="760"/>
                    </a:cubicBezTo>
                    <a:cubicBezTo>
                      <a:pt x="884" y="760"/>
                      <a:pt x="989" y="685"/>
                      <a:pt x="1048" y="581"/>
                    </a:cubicBezTo>
                    <a:cubicBezTo>
                      <a:pt x="1093" y="491"/>
                      <a:pt x="1108" y="401"/>
                      <a:pt x="1093" y="312"/>
                    </a:cubicBezTo>
                    <a:cubicBezTo>
                      <a:pt x="1072" y="96"/>
                      <a:pt x="828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3674" y="1336873"/>
                <a:ext cx="34497" cy="1927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685" extrusionOk="0">
                    <a:moveTo>
                      <a:pt x="758" y="0"/>
                    </a:moveTo>
                    <a:cubicBezTo>
                      <a:pt x="561" y="0"/>
                      <a:pt x="355" y="59"/>
                      <a:pt x="255" y="160"/>
                    </a:cubicBezTo>
                    <a:cubicBezTo>
                      <a:pt x="120" y="204"/>
                      <a:pt x="1" y="279"/>
                      <a:pt x="16" y="413"/>
                    </a:cubicBezTo>
                    <a:cubicBezTo>
                      <a:pt x="16" y="638"/>
                      <a:pt x="329" y="682"/>
                      <a:pt x="494" y="682"/>
                    </a:cubicBezTo>
                    <a:cubicBezTo>
                      <a:pt x="516" y="684"/>
                      <a:pt x="540" y="684"/>
                      <a:pt x="566" y="684"/>
                    </a:cubicBezTo>
                    <a:cubicBezTo>
                      <a:pt x="829" y="684"/>
                      <a:pt x="1225" y="607"/>
                      <a:pt x="1225" y="294"/>
                    </a:cubicBezTo>
                    <a:cubicBezTo>
                      <a:pt x="1225" y="88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2341" y="1239740"/>
                <a:ext cx="19527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09" extrusionOk="0">
                    <a:moveTo>
                      <a:pt x="462" y="1"/>
                    </a:moveTo>
                    <a:cubicBezTo>
                      <a:pt x="351" y="1"/>
                      <a:pt x="242" y="34"/>
                      <a:pt x="141" y="102"/>
                    </a:cubicBezTo>
                    <a:cubicBezTo>
                      <a:pt x="1" y="192"/>
                      <a:pt x="162" y="309"/>
                      <a:pt x="320" y="309"/>
                    </a:cubicBezTo>
                    <a:cubicBezTo>
                      <a:pt x="398" y="309"/>
                      <a:pt x="475" y="280"/>
                      <a:pt x="514" y="206"/>
                    </a:cubicBezTo>
                    <a:cubicBezTo>
                      <a:pt x="529" y="161"/>
                      <a:pt x="484" y="191"/>
                      <a:pt x="574" y="161"/>
                    </a:cubicBezTo>
                    <a:cubicBezTo>
                      <a:pt x="693" y="146"/>
                      <a:pt x="693" y="27"/>
                      <a:pt x="574" y="12"/>
                    </a:cubicBezTo>
                    <a:cubicBezTo>
                      <a:pt x="537" y="5"/>
                      <a:pt x="499" y="1"/>
                      <a:pt x="4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8464" y="1448498"/>
                <a:ext cx="32808" cy="19387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9" extrusionOk="0">
                    <a:moveTo>
                      <a:pt x="586" y="1"/>
                    </a:moveTo>
                    <a:cubicBezTo>
                      <a:pt x="487" y="1"/>
                      <a:pt x="389" y="20"/>
                      <a:pt x="300" y="61"/>
                    </a:cubicBezTo>
                    <a:cubicBezTo>
                      <a:pt x="165" y="106"/>
                      <a:pt x="1" y="240"/>
                      <a:pt x="76" y="404"/>
                    </a:cubicBezTo>
                    <a:cubicBezTo>
                      <a:pt x="105" y="479"/>
                      <a:pt x="165" y="539"/>
                      <a:pt x="240" y="584"/>
                    </a:cubicBezTo>
                    <a:cubicBezTo>
                      <a:pt x="270" y="614"/>
                      <a:pt x="329" y="629"/>
                      <a:pt x="374" y="643"/>
                    </a:cubicBezTo>
                    <a:cubicBezTo>
                      <a:pt x="327" y="630"/>
                      <a:pt x="304" y="623"/>
                      <a:pt x="304" y="623"/>
                    </a:cubicBezTo>
                    <a:lnTo>
                      <a:pt x="304" y="623"/>
                    </a:lnTo>
                    <a:cubicBezTo>
                      <a:pt x="304" y="623"/>
                      <a:pt x="338" y="634"/>
                      <a:pt x="404" y="658"/>
                    </a:cubicBezTo>
                    <a:cubicBezTo>
                      <a:pt x="471" y="679"/>
                      <a:pt x="541" y="689"/>
                      <a:pt x="612" y="689"/>
                    </a:cubicBezTo>
                    <a:cubicBezTo>
                      <a:pt x="747" y="689"/>
                      <a:pt x="884" y="652"/>
                      <a:pt x="1002" y="584"/>
                    </a:cubicBezTo>
                    <a:cubicBezTo>
                      <a:pt x="1106" y="494"/>
                      <a:pt x="1166" y="404"/>
                      <a:pt x="1121" y="270"/>
                    </a:cubicBezTo>
                    <a:cubicBezTo>
                      <a:pt x="1076" y="180"/>
                      <a:pt x="1017" y="121"/>
                      <a:pt x="927" y="76"/>
                    </a:cubicBezTo>
                    <a:cubicBezTo>
                      <a:pt x="822" y="27"/>
                      <a:pt x="704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7720" y="1485922"/>
                <a:ext cx="30698" cy="18318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651" extrusionOk="0">
                    <a:moveTo>
                      <a:pt x="493" y="1"/>
                    </a:moveTo>
                    <a:cubicBezTo>
                      <a:pt x="344" y="1"/>
                      <a:pt x="194" y="45"/>
                      <a:pt x="120" y="150"/>
                    </a:cubicBezTo>
                    <a:cubicBezTo>
                      <a:pt x="120" y="165"/>
                      <a:pt x="105" y="180"/>
                      <a:pt x="90" y="195"/>
                    </a:cubicBezTo>
                    <a:cubicBezTo>
                      <a:pt x="45" y="254"/>
                      <a:pt x="0" y="344"/>
                      <a:pt x="45" y="419"/>
                    </a:cubicBezTo>
                    <a:cubicBezTo>
                      <a:pt x="149" y="553"/>
                      <a:pt x="284" y="628"/>
                      <a:pt x="448" y="643"/>
                    </a:cubicBezTo>
                    <a:cubicBezTo>
                      <a:pt x="479" y="648"/>
                      <a:pt x="513" y="650"/>
                      <a:pt x="549" y="650"/>
                    </a:cubicBezTo>
                    <a:cubicBezTo>
                      <a:pt x="737" y="650"/>
                      <a:pt x="968" y="582"/>
                      <a:pt x="1031" y="419"/>
                    </a:cubicBezTo>
                    <a:lnTo>
                      <a:pt x="1031" y="404"/>
                    </a:lnTo>
                    <a:cubicBezTo>
                      <a:pt x="1090" y="284"/>
                      <a:pt x="1001" y="210"/>
                      <a:pt x="911" y="150"/>
                    </a:cubicBezTo>
                    <a:lnTo>
                      <a:pt x="896" y="150"/>
                    </a:lnTo>
                    <a:cubicBezTo>
                      <a:pt x="896" y="150"/>
                      <a:pt x="881" y="135"/>
                      <a:pt x="866" y="120"/>
                    </a:cubicBezTo>
                    <a:cubicBezTo>
                      <a:pt x="792" y="45"/>
                      <a:pt x="642" y="1"/>
                      <a:pt x="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32616" y="1287069"/>
                <a:ext cx="27350" cy="1806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642" extrusionOk="0">
                    <a:moveTo>
                      <a:pt x="533" y="1"/>
                    </a:moveTo>
                    <a:cubicBezTo>
                      <a:pt x="373" y="1"/>
                      <a:pt x="204" y="60"/>
                      <a:pt x="120" y="152"/>
                    </a:cubicBezTo>
                    <a:lnTo>
                      <a:pt x="90" y="182"/>
                    </a:lnTo>
                    <a:cubicBezTo>
                      <a:pt x="1" y="272"/>
                      <a:pt x="1" y="391"/>
                      <a:pt x="90" y="466"/>
                    </a:cubicBezTo>
                    <a:cubicBezTo>
                      <a:pt x="83" y="462"/>
                      <a:pt x="78" y="460"/>
                      <a:pt x="76" y="460"/>
                    </a:cubicBezTo>
                    <a:cubicBezTo>
                      <a:pt x="70" y="460"/>
                      <a:pt x="87" y="477"/>
                      <a:pt x="120" y="511"/>
                    </a:cubicBezTo>
                    <a:lnTo>
                      <a:pt x="195" y="570"/>
                    </a:lnTo>
                    <a:cubicBezTo>
                      <a:pt x="210" y="570"/>
                      <a:pt x="240" y="585"/>
                      <a:pt x="255" y="600"/>
                    </a:cubicBezTo>
                    <a:cubicBezTo>
                      <a:pt x="322" y="627"/>
                      <a:pt x="392" y="642"/>
                      <a:pt x="461" y="642"/>
                    </a:cubicBezTo>
                    <a:cubicBezTo>
                      <a:pt x="531" y="642"/>
                      <a:pt x="600" y="627"/>
                      <a:pt x="663" y="594"/>
                    </a:cubicBezTo>
                    <a:lnTo>
                      <a:pt x="663" y="594"/>
                    </a:lnTo>
                    <a:cubicBezTo>
                      <a:pt x="701" y="579"/>
                      <a:pt x="739" y="560"/>
                      <a:pt x="778" y="541"/>
                    </a:cubicBezTo>
                    <a:cubicBezTo>
                      <a:pt x="822" y="511"/>
                      <a:pt x="852" y="481"/>
                      <a:pt x="882" y="436"/>
                    </a:cubicBezTo>
                    <a:cubicBezTo>
                      <a:pt x="972" y="346"/>
                      <a:pt x="927" y="242"/>
                      <a:pt x="882" y="152"/>
                    </a:cubicBezTo>
                    <a:lnTo>
                      <a:pt x="852" y="122"/>
                    </a:lnTo>
                    <a:cubicBezTo>
                      <a:pt x="780" y="37"/>
                      <a:pt x="659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97331" y="1344640"/>
                <a:ext cx="30698" cy="16657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592" extrusionOk="0">
                    <a:moveTo>
                      <a:pt x="656" y="1"/>
                    </a:moveTo>
                    <a:cubicBezTo>
                      <a:pt x="597" y="1"/>
                      <a:pt x="544" y="7"/>
                      <a:pt x="508" y="18"/>
                    </a:cubicBezTo>
                    <a:cubicBezTo>
                      <a:pt x="284" y="63"/>
                      <a:pt x="0" y="317"/>
                      <a:pt x="314" y="481"/>
                    </a:cubicBezTo>
                    <a:cubicBezTo>
                      <a:pt x="374" y="511"/>
                      <a:pt x="433" y="541"/>
                      <a:pt x="508" y="571"/>
                    </a:cubicBezTo>
                    <a:cubicBezTo>
                      <a:pt x="550" y="581"/>
                      <a:pt x="593" y="592"/>
                      <a:pt x="635" y="592"/>
                    </a:cubicBezTo>
                    <a:cubicBezTo>
                      <a:pt x="652" y="592"/>
                      <a:pt x="670" y="590"/>
                      <a:pt x="687" y="586"/>
                    </a:cubicBezTo>
                    <a:lnTo>
                      <a:pt x="792" y="586"/>
                    </a:lnTo>
                    <a:cubicBezTo>
                      <a:pt x="956" y="556"/>
                      <a:pt x="1076" y="421"/>
                      <a:pt x="1091" y="257"/>
                    </a:cubicBezTo>
                    <a:cubicBezTo>
                      <a:pt x="1091" y="64"/>
                      <a:pt x="841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>
            <a:off x="2915463" y="-641161"/>
            <a:ext cx="1865432" cy="1288549"/>
            <a:chOff x="2915463" y="-641161"/>
            <a:chExt cx="1865432" cy="1288549"/>
          </a:xfrm>
        </p:grpSpPr>
        <p:sp>
          <p:nvSpPr>
            <p:cNvPr id="68" name="Google Shape;68;p2"/>
            <p:cNvSpPr/>
            <p:nvPr/>
          </p:nvSpPr>
          <p:spPr>
            <a:xfrm rot="5397521">
              <a:off x="3209003" y="-924716"/>
              <a:ext cx="1278352" cy="1864511"/>
            </a:xfrm>
            <a:custGeom>
              <a:avLst/>
              <a:gdLst/>
              <a:ahLst/>
              <a:cxnLst/>
              <a:rect l="l" t="t" r="r" b="b"/>
              <a:pathLst>
                <a:path w="9217" h="13443" extrusionOk="0">
                  <a:moveTo>
                    <a:pt x="3944" y="1"/>
                  </a:moveTo>
                  <a:cubicBezTo>
                    <a:pt x="3750" y="16"/>
                    <a:pt x="3556" y="45"/>
                    <a:pt x="3346" y="75"/>
                  </a:cubicBezTo>
                  <a:lnTo>
                    <a:pt x="3122" y="120"/>
                  </a:lnTo>
                  <a:cubicBezTo>
                    <a:pt x="2869" y="165"/>
                    <a:pt x="2630" y="210"/>
                    <a:pt x="2450" y="255"/>
                  </a:cubicBezTo>
                  <a:cubicBezTo>
                    <a:pt x="2376" y="269"/>
                    <a:pt x="2301" y="284"/>
                    <a:pt x="2226" y="299"/>
                  </a:cubicBezTo>
                  <a:cubicBezTo>
                    <a:pt x="2077" y="314"/>
                    <a:pt x="1928" y="359"/>
                    <a:pt x="1763" y="404"/>
                  </a:cubicBezTo>
                  <a:cubicBezTo>
                    <a:pt x="1674" y="434"/>
                    <a:pt x="1584" y="464"/>
                    <a:pt x="1480" y="508"/>
                  </a:cubicBezTo>
                  <a:cubicBezTo>
                    <a:pt x="1345" y="568"/>
                    <a:pt x="1241" y="628"/>
                    <a:pt x="1121" y="703"/>
                  </a:cubicBezTo>
                  <a:cubicBezTo>
                    <a:pt x="1016" y="762"/>
                    <a:pt x="927" y="852"/>
                    <a:pt x="852" y="942"/>
                  </a:cubicBezTo>
                  <a:lnTo>
                    <a:pt x="822" y="971"/>
                  </a:lnTo>
                  <a:lnTo>
                    <a:pt x="792" y="1001"/>
                  </a:lnTo>
                  <a:cubicBezTo>
                    <a:pt x="688" y="1106"/>
                    <a:pt x="598" y="1240"/>
                    <a:pt x="524" y="1375"/>
                  </a:cubicBezTo>
                  <a:cubicBezTo>
                    <a:pt x="494" y="1434"/>
                    <a:pt x="449" y="1509"/>
                    <a:pt x="419" y="1584"/>
                  </a:cubicBezTo>
                  <a:lnTo>
                    <a:pt x="359" y="1658"/>
                  </a:lnTo>
                  <a:cubicBezTo>
                    <a:pt x="195" y="1868"/>
                    <a:pt x="105" y="2136"/>
                    <a:pt x="105" y="2405"/>
                  </a:cubicBezTo>
                  <a:cubicBezTo>
                    <a:pt x="61" y="2943"/>
                    <a:pt x="31" y="3645"/>
                    <a:pt x="1" y="4362"/>
                  </a:cubicBezTo>
                  <a:lnTo>
                    <a:pt x="1" y="4989"/>
                  </a:lnTo>
                  <a:lnTo>
                    <a:pt x="1" y="5228"/>
                  </a:lnTo>
                  <a:lnTo>
                    <a:pt x="16" y="6274"/>
                  </a:lnTo>
                  <a:lnTo>
                    <a:pt x="16" y="7618"/>
                  </a:lnTo>
                  <a:cubicBezTo>
                    <a:pt x="16" y="8380"/>
                    <a:pt x="1" y="9156"/>
                    <a:pt x="46" y="9933"/>
                  </a:cubicBezTo>
                  <a:cubicBezTo>
                    <a:pt x="61" y="10306"/>
                    <a:pt x="105" y="10695"/>
                    <a:pt x="165" y="11068"/>
                  </a:cubicBezTo>
                  <a:cubicBezTo>
                    <a:pt x="195" y="11367"/>
                    <a:pt x="300" y="11651"/>
                    <a:pt x="434" y="11919"/>
                  </a:cubicBezTo>
                  <a:cubicBezTo>
                    <a:pt x="643" y="12338"/>
                    <a:pt x="1002" y="12681"/>
                    <a:pt x="1435" y="12890"/>
                  </a:cubicBezTo>
                  <a:cubicBezTo>
                    <a:pt x="1629" y="12980"/>
                    <a:pt x="1838" y="13069"/>
                    <a:pt x="2047" y="13144"/>
                  </a:cubicBezTo>
                  <a:cubicBezTo>
                    <a:pt x="2226" y="13189"/>
                    <a:pt x="2406" y="13219"/>
                    <a:pt x="2570" y="13249"/>
                  </a:cubicBezTo>
                  <a:cubicBezTo>
                    <a:pt x="2824" y="13294"/>
                    <a:pt x="3078" y="13323"/>
                    <a:pt x="3302" y="13353"/>
                  </a:cubicBezTo>
                  <a:cubicBezTo>
                    <a:pt x="3511" y="13383"/>
                    <a:pt x="3765" y="13398"/>
                    <a:pt x="4019" y="13413"/>
                  </a:cubicBezTo>
                  <a:cubicBezTo>
                    <a:pt x="4273" y="13428"/>
                    <a:pt x="4467" y="13443"/>
                    <a:pt x="4646" y="13443"/>
                  </a:cubicBezTo>
                  <a:cubicBezTo>
                    <a:pt x="4960" y="13443"/>
                    <a:pt x="5258" y="13413"/>
                    <a:pt x="5557" y="13368"/>
                  </a:cubicBezTo>
                  <a:lnTo>
                    <a:pt x="5676" y="13353"/>
                  </a:lnTo>
                  <a:cubicBezTo>
                    <a:pt x="5841" y="13338"/>
                    <a:pt x="5990" y="13308"/>
                    <a:pt x="6139" y="13264"/>
                  </a:cubicBezTo>
                  <a:cubicBezTo>
                    <a:pt x="6274" y="13234"/>
                    <a:pt x="6408" y="13189"/>
                    <a:pt x="6528" y="13129"/>
                  </a:cubicBezTo>
                  <a:cubicBezTo>
                    <a:pt x="6827" y="13025"/>
                    <a:pt x="7095" y="12875"/>
                    <a:pt x="7364" y="12726"/>
                  </a:cubicBezTo>
                  <a:cubicBezTo>
                    <a:pt x="7469" y="12651"/>
                    <a:pt x="7558" y="12592"/>
                    <a:pt x="7648" y="12517"/>
                  </a:cubicBezTo>
                  <a:lnTo>
                    <a:pt x="7663" y="12502"/>
                  </a:lnTo>
                  <a:cubicBezTo>
                    <a:pt x="7812" y="12382"/>
                    <a:pt x="7962" y="12248"/>
                    <a:pt x="8096" y="12099"/>
                  </a:cubicBezTo>
                  <a:cubicBezTo>
                    <a:pt x="8320" y="11845"/>
                    <a:pt x="8499" y="11546"/>
                    <a:pt x="8619" y="11247"/>
                  </a:cubicBezTo>
                  <a:cubicBezTo>
                    <a:pt x="8798" y="10829"/>
                    <a:pt x="8918" y="10411"/>
                    <a:pt x="8992" y="9978"/>
                  </a:cubicBezTo>
                  <a:cubicBezTo>
                    <a:pt x="9067" y="9560"/>
                    <a:pt x="9112" y="9156"/>
                    <a:pt x="9142" y="8798"/>
                  </a:cubicBezTo>
                  <a:cubicBezTo>
                    <a:pt x="9186" y="8260"/>
                    <a:pt x="9186" y="7707"/>
                    <a:pt x="9201" y="7185"/>
                  </a:cubicBezTo>
                  <a:lnTo>
                    <a:pt x="9201" y="7006"/>
                  </a:lnTo>
                  <a:cubicBezTo>
                    <a:pt x="9216" y="6348"/>
                    <a:pt x="9216" y="5736"/>
                    <a:pt x="9216" y="5139"/>
                  </a:cubicBezTo>
                  <a:cubicBezTo>
                    <a:pt x="9216" y="4481"/>
                    <a:pt x="9157" y="3809"/>
                    <a:pt x="9037" y="3152"/>
                  </a:cubicBezTo>
                  <a:cubicBezTo>
                    <a:pt x="8977" y="2809"/>
                    <a:pt x="8873" y="2465"/>
                    <a:pt x="8738" y="2136"/>
                  </a:cubicBezTo>
                  <a:cubicBezTo>
                    <a:pt x="8634" y="1868"/>
                    <a:pt x="8469" y="1629"/>
                    <a:pt x="8275" y="1419"/>
                  </a:cubicBezTo>
                  <a:cubicBezTo>
                    <a:pt x="8111" y="1255"/>
                    <a:pt x="7932" y="1106"/>
                    <a:pt x="7738" y="1001"/>
                  </a:cubicBezTo>
                  <a:cubicBezTo>
                    <a:pt x="7469" y="852"/>
                    <a:pt x="7185" y="732"/>
                    <a:pt x="6901" y="628"/>
                  </a:cubicBezTo>
                  <a:lnTo>
                    <a:pt x="6767" y="568"/>
                  </a:lnTo>
                  <a:cubicBezTo>
                    <a:pt x="6602" y="508"/>
                    <a:pt x="6438" y="434"/>
                    <a:pt x="6259" y="389"/>
                  </a:cubicBezTo>
                  <a:cubicBezTo>
                    <a:pt x="5751" y="210"/>
                    <a:pt x="5213" y="90"/>
                    <a:pt x="4676" y="30"/>
                  </a:cubicBezTo>
                  <a:cubicBezTo>
                    <a:pt x="4541" y="1"/>
                    <a:pt x="4407" y="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2981470" y="-641161"/>
              <a:ext cx="1770377" cy="1256116"/>
              <a:chOff x="2981470" y="-641161"/>
              <a:chExt cx="1770377" cy="1256116"/>
            </a:xfrm>
          </p:grpSpPr>
          <p:sp>
            <p:nvSpPr>
              <p:cNvPr id="70" name="Google Shape;70;p2"/>
              <p:cNvSpPr/>
              <p:nvPr/>
            </p:nvSpPr>
            <p:spPr>
              <a:xfrm rot="9139885">
                <a:off x="3221477" y="233673"/>
                <a:ext cx="36225" cy="3057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9139885">
                <a:off x="3195933" y="303675"/>
                <a:ext cx="25865" cy="3158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9139885">
                <a:off x="3278563" y="353127"/>
                <a:ext cx="29197" cy="37674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9139885">
                <a:off x="3367732" y="466308"/>
                <a:ext cx="28255" cy="40282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9139885">
                <a:off x="3287581" y="468651"/>
                <a:ext cx="26227" cy="21807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9139885">
                <a:off x="3224822" y="427149"/>
                <a:ext cx="32095" cy="2716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139885">
                <a:off x="3311187" y="264538"/>
                <a:ext cx="38181" cy="3253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9139885">
                <a:off x="3375896" y="349446"/>
                <a:ext cx="2709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9139885">
                <a:off x="3447955" y="295216"/>
                <a:ext cx="23908" cy="3238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9139885">
                <a:off x="3451112" y="312764"/>
                <a:ext cx="72" cy="11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9139885">
                <a:off x="3361405" y="138048"/>
                <a:ext cx="50715" cy="6520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9139885">
                <a:off x="3270888" y="36143"/>
                <a:ext cx="33617" cy="402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9139885">
                <a:off x="3221419" y="-6027"/>
                <a:ext cx="26517" cy="2847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9139885">
                <a:off x="3188175" y="106725"/>
                <a:ext cx="21662" cy="2934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9139885">
                <a:off x="3364222" y="4706"/>
                <a:ext cx="37601" cy="5129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9139885">
                <a:off x="3317212" y="-93390"/>
                <a:ext cx="34703" cy="37674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139885">
                <a:off x="3178175" y="-160810"/>
                <a:ext cx="29270" cy="3042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9139885">
                <a:off x="3075693" y="-13060"/>
                <a:ext cx="33617" cy="2818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9139885">
                <a:off x="3072137" y="241351"/>
                <a:ext cx="16301" cy="2274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9139885">
                <a:off x="3112858" y="145555"/>
                <a:ext cx="36877" cy="4289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9139885">
                <a:off x="2991468" y="40058"/>
                <a:ext cx="45498" cy="5426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9139885">
                <a:off x="3077489" y="371465"/>
                <a:ext cx="29559" cy="3586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9139885">
                <a:off x="2993404" y="280291"/>
                <a:ext cx="19996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9139885">
                <a:off x="4711018" y="-8409"/>
                <a:ext cx="32457" cy="440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9139885">
                <a:off x="4703414" y="-145127"/>
                <a:ext cx="28038" cy="3368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9139885">
                <a:off x="4133717" y="576187"/>
                <a:ext cx="28110" cy="3419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9139885">
                <a:off x="4110285" y="13963"/>
                <a:ext cx="42311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9139885">
                <a:off x="4034295" y="96955"/>
                <a:ext cx="22822" cy="18402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9139885">
                <a:off x="3973124" y="-11698"/>
                <a:ext cx="27676" cy="3144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9139885">
                <a:off x="4054644" y="-19954"/>
                <a:ext cx="21518" cy="3122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9139885">
                <a:off x="4288251" y="-619981"/>
                <a:ext cx="27024" cy="33762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9139885">
                <a:off x="4196515" y="-559279"/>
                <a:ext cx="3035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9139885">
                <a:off x="3563421" y="-535027"/>
                <a:ext cx="22822" cy="3166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9139885">
                <a:off x="3310225" y="-595331"/>
                <a:ext cx="21735" cy="348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9139885">
                <a:off x="3371820" y="-632147"/>
                <a:ext cx="48976" cy="41224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9139885">
                <a:off x="3126115" y="-547084"/>
                <a:ext cx="35211" cy="29704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9139885">
                <a:off x="3469102" y="-548072"/>
                <a:ext cx="27821" cy="2282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9139885">
                <a:off x="4519433" y="-420362"/>
                <a:ext cx="27169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9139885">
                <a:off x="4497171" y="-374713"/>
                <a:ext cx="31805" cy="2818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9139885">
                <a:off x="4410014" y="422397"/>
                <a:ext cx="31516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9139885">
                <a:off x="4347290" y="388134"/>
                <a:ext cx="28183" cy="3202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9139885">
                <a:off x="3683849" y="348986"/>
                <a:ext cx="29125" cy="3484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9139885">
                <a:off x="3763774" y="441250"/>
                <a:ext cx="27241" cy="3115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9139885">
                <a:off x="3746216" y="316026"/>
                <a:ext cx="31661" cy="3224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9139885">
                <a:off x="3659156" y="-52318"/>
                <a:ext cx="29052" cy="3463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9139885">
                <a:off x="3609931" y="-109362"/>
                <a:ext cx="25213" cy="2180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9139885">
                <a:off x="3674601" y="-125044"/>
                <a:ext cx="25575" cy="2173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9139885">
                <a:off x="3652428" y="-245369"/>
                <a:ext cx="31298" cy="27241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9139885">
                <a:off x="3864381" y="-406272"/>
                <a:ext cx="24198" cy="2064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" name="Google Shape;119;p2"/>
          <p:cNvGrpSpPr/>
          <p:nvPr/>
        </p:nvGrpSpPr>
        <p:grpSpPr>
          <a:xfrm>
            <a:off x="8637821" y="4748331"/>
            <a:ext cx="644669" cy="549671"/>
            <a:chOff x="8423283" y="4560531"/>
            <a:chExt cx="644669" cy="549671"/>
          </a:xfrm>
        </p:grpSpPr>
        <p:sp>
          <p:nvSpPr>
            <p:cNvPr id="120" name="Google Shape;120;p2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4664178" y="3921171"/>
            <a:ext cx="1260389" cy="1177711"/>
            <a:chOff x="4156700" y="2830813"/>
            <a:chExt cx="1792872" cy="1675264"/>
          </a:xfrm>
        </p:grpSpPr>
        <p:sp>
          <p:nvSpPr>
            <p:cNvPr id="128" name="Google Shape;128;p2"/>
            <p:cNvSpPr/>
            <p:nvPr/>
          </p:nvSpPr>
          <p:spPr>
            <a:xfrm>
              <a:off x="4156700" y="2830813"/>
              <a:ext cx="1792872" cy="1675264"/>
            </a:xfrm>
            <a:custGeom>
              <a:avLst/>
              <a:gdLst/>
              <a:ahLst/>
              <a:cxnLst/>
              <a:rect l="l" t="t" r="r" b="b"/>
              <a:pathLst>
                <a:path w="35413" h="33090" extrusionOk="0">
                  <a:moveTo>
                    <a:pt x="19049" y="0"/>
                  </a:moveTo>
                  <a:cubicBezTo>
                    <a:pt x="14711" y="0"/>
                    <a:pt x="10496" y="2551"/>
                    <a:pt x="7005" y="5529"/>
                  </a:cubicBezTo>
                  <a:cubicBezTo>
                    <a:pt x="4436" y="7725"/>
                    <a:pt x="2001" y="10518"/>
                    <a:pt x="732" y="14192"/>
                  </a:cubicBezTo>
                  <a:cubicBezTo>
                    <a:pt x="164" y="15820"/>
                    <a:pt x="0" y="17582"/>
                    <a:pt x="239" y="19300"/>
                  </a:cubicBezTo>
                  <a:cubicBezTo>
                    <a:pt x="538" y="21107"/>
                    <a:pt x="1404" y="22690"/>
                    <a:pt x="2375" y="24050"/>
                  </a:cubicBezTo>
                  <a:cubicBezTo>
                    <a:pt x="4735" y="27335"/>
                    <a:pt x="8095" y="29561"/>
                    <a:pt x="11277" y="31174"/>
                  </a:cubicBezTo>
                  <a:cubicBezTo>
                    <a:pt x="13726" y="32410"/>
                    <a:pt x="16250" y="33090"/>
                    <a:pt x="18805" y="33090"/>
                  </a:cubicBezTo>
                  <a:cubicBezTo>
                    <a:pt x="19678" y="33090"/>
                    <a:pt x="20555" y="33010"/>
                    <a:pt x="21433" y="32847"/>
                  </a:cubicBezTo>
                  <a:cubicBezTo>
                    <a:pt x="25122" y="32160"/>
                    <a:pt x="28423" y="29889"/>
                    <a:pt x="30977" y="26559"/>
                  </a:cubicBezTo>
                  <a:cubicBezTo>
                    <a:pt x="33516" y="23228"/>
                    <a:pt x="35413" y="18912"/>
                    <a:pt x="34397" y="14087"/>
                  </a:cubicBezTo>
                  <a:cubicBezTo>
                    <a:pt x="32978" y="7426"/>
                    <a:pt x="28020" y="2796"/>
                    <a:pt x="23091" y="794"/>
                  </a:cubicBezTo>
                  <a:cubicBezTo>
                    <a:pt x="21744" y="244"/>
                    <a:pt x="20391" y="0"/>
                    <a:pt x="19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2"/>
            <p:cNvGrpSpPr/>
            <p:nvPr/>
          </p:nvGrpSpPr>
          <p:grpSpPr>
            <a:xfrm>
              <a:off x="4428462" y="3047736"/>
              <a:ext cx="1400238" cy="1419584"/>
              <a:chOff x="8485775" y="1890363"/>
              <a:chExt cx="693050" cy="702625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9089875" y="2286538"/>
                <a:ext cx="125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112350" y="2269738"/>
                <a:ext cx="89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9094425" y="2239138"/>
                <a:ext cx="1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9085825" y="2189488"/>
                <a:ext cx="9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9109875" y="2207788"/>
                <a:ext cx="9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9120925" y="2228313"/>
                <a:ext cx="110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9066925" y="2261938"/>
                <a:ext cx="13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064175" y="2227263"/>
                <a:ext cx="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9034675" y="2231838"/>
                <a:ext cx="8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9041775" y="2238038"/>
                <a:ext cx="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9029850" y="2280913"/>
                <a:ext cx="17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9044750" y="2336038"/>
                <a:ext cx="11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9054475" y="2361263"/>
                <a:ext cx="91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9084350" y="2332238"/>
                <a:ext cx="74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9010775" y="2326788"/>
                <a:ext cx="12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9009275" y="2368963"/>
                <a:ext cx="119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9042150" y="2414638"/>
                <a:ext cx="101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9095550" y="2386288"/>
                <a:ext cx="116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9142600" y="2312263"/>
                <a:ext cx="56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9109725" y="2326813"/>
                <a:ext cx="127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9128025" y="2374113"/>
                <a:ext cx="157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9158550" y="2266313"/>
                <a:ext cx="102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9171925" y="2311763"/>
                <a:ext cx="69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546275" y="2053913"/>
                <a:ext cx="198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8572425" y="2023763"/>
                <a:ext cx="130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8554500" y="2007138"/>
                <a:ext cx="57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8601225" y="2034913"/>
                <a:ext cx="10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8598175" y="2117763"/>
                <a:ext cx="11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579200" y="2164488"/>
                <a:ext cx="9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554875" y="2137938"/>
                <a:ext cx="97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516000" y="2138038"/>
                <a:ext cx="11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503325" y="2100538"/>
                <a:ext cx="5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8553050" y="2103588"/>
                <a:ext cx="100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8581300" y="2072988"/>
                <a:ext cx="255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8519775" y="2040138"/>
                <a:ext cx="6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8485775" y="2149013"/>
                <a:ext cx="127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8504825" y="2202188"/>
                <a:ext cx="97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8906550" y="1925363"/>
                <a:ext cx="79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8906225" y="1975338"/>
                <a:ext cx="9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279" y="1"/>
                    </a:moveTo>
                    <a:cubicBezTo>
                      <a:pt x="217" y="1"/>
                      <a:pt x="131" y="128"/>
                      <a:pt x="120" y="173"/>
                    </a:cubicBezTo>
                    <a:cubicBezTo>
                      <a:pt x="90" y="218"/>
                      <a:pt x="75" y="263"/>
                      <a:pt x="45" y="307"/>
                    </a:cubicBezTo>
                    <a:cubicBezTo>
                      <a:pt x="16" y="382"/>
                      <a:pt x="1" y="457"/>
                      <a:pt x="31" y="531"/>
                    </a:cubicBezTo>
                    <a:lnTo>
                      <a:pt x="31" y="561"/>
                    </a:lnTo>
                    <a:cubicBezTo>
                      <a:pt x="53" y="606"/>
                      <a:pt x="81" y="624"/>
                      <a:pt x="110" y="624"/>
                    </a:cubicBezTo>
                    <a:cubicBezTo>
                      <a:pt x="200" y="624"/>
                      <a:pt x="307" y="461"/>
                      <a:pt x="329" y="382"/>
                    </a:cubicBezTo>
                    <a:cubicBezTo>
                      <a:pt x="359" y="278"/>
                      <a:pt x="359" y="158"/>
                      <a:pt x="329" y="54"/>
                    </a:cubicBezTo>
                    <a:cubicBezTo>
                      <a:pt x="318" y="16"/>
                      <a:pt x="300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8869625" y="1974038"/>
                <a:ext cx="78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20" extrusionOk="0">
                    <a:moveTo>
                      <a:pt x="237" y="0"/>
                    </a:moveTo>
                    <a:cubicBezTo>
                      <a:pt x="156" y="0"/>
                      <a:pt x="42" y="168"/>
                      <a:pt x="31" y="225"/>
                    </a:cubicBezTo>
                    <a:cubicBezTo>
                      <a:pt x="1" y="315"/>
                      <a:pt x="1" y="389"/>
                      <a:pt x="76" y="419"/>
                    </a:cubicBezTo>
                    <a:cubicBezTo>
                      <a:pt x="105" y="419"/>
                      <a:pt x="150" y="419"/>
                      <a:pt x="180" y="389"/>
                    </a:cubicBezTo>
                    <a:cubicBezTo>
                      <a:pt x="240" y="389"/>
                      <a:pt x="300" y="315"/>
                      <a:pt x="315" y="240"/>
                    </a:cubicBezTo>
                    <a:cubicBezTo>
                      <a:pt x="315" y="180"/>
                      <a:pt x="315" y="120"/>
                      <a:pt x="300" y="61"/>
                    </a:cubicBezTo>
                    <a:cubicBezTo>
                      <a:pt x="285" y="17"/>
                      <a:pt x="263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8868900" y="2035163"/>
                <a:ext cx="97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8782625" y="2204438"/>
                <a:ext cx="146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8822950" y="2203113"/>
                <a:ext cx="78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8823700" y="2241488"/>
                <a:ext cx="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799450" y="2231513"/>
                <a:ext cx="74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9057750" y="2024838"/>
                <a:ext cx="205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04" extrusionOk="0">
                    <a:moveTo>
                      <a:pt x="521" y="0"/>
                    </a:moveTo>
                    <a:cubicBezTo>
                      <a:pt x="518" y="0"/>
                      <a:pt x="515" y="0"/>
                      <a:pt x="511" y="0"/>
                    </a:cubicBezTo>
                    <a:cubicBezTo>
                      <a:pt x="277" y="29"/>
                      <a:pt x="0" y="703"/>
                      <a:pt x="298" y="703"/>
                    </a:cubicBezTo>
                    <a:cubicBezTo>
                      <a:pt x="304" y="703"/>
                      <a:pt x="310" y="703"/>
                      <a:pt x="317" y="702"/>
                    </a:cubicBezTo>
                    <a:cubicBezTo>
                      <a:pt x="554" y="673"/>
                      <a:pt x="819" y="0"/>
                      <a:pt x="5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9044375" y="2059288"/>
                <a:ext cx="14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78" extrusionOk="0">
                    <a:moveTo>
                      <a:pt x="435" y="1"/>
                    </a:moveTo>
                    <a:cubicBezTo>
                      <a:pt x="337" y="1"/>
                      <a:pt x="245" y="88"/>
                      <a:pt x="195" y="176"/>
                    </a:cubicBezTo>
                    <a:cubicBezTo>
                      <a:pt x="120" y="295"/>
                      <a:pt x="1" y="594"/>
                      <a:pt x="195" y="668"/>
                    </a:cubicBezTo>
                    <a:cubicBezTo>
                      <a:pt x="214" y="675"/>
                      <a:pt x="233" y="678"/>
                      <a:pt x="252" y="678"/>
                    </a:cubicBezTo>
                    <a:cubicBezTo>
                      <a:pt x="405" y="678"/>
                      <a:pt x="528" y="472"/>
                      <a:pt x="568" y="325"/>
                    </a:cubicBezTo>
                    <a:cubicBezTo>
                      <a:pt x="583" y="205"/>
                      <a:pt x="598" y="41"/>
                      <a:pt x="494" y="11"/>
                    </a:cubicBezTo>
                    <a:cubicBezTo>
                      <a:pt x="474" y="4"/>
                      <a:pt x="455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9031700" y="2036463"/>
                <a:ext cx="10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316" y="0"/>
                    </a:moveTo>
                    <a:cubicBezTo>
                      <a:pt x="243" y="0"/>
                      <a:pt x="156" y="78"/>
                      <a:pt x="120" y="133"/>
                    </a:cubicBezTo>
                    <a:lnTo>
                      <a:pt x="90" y="163"/>
                    </a:lnTo>
                    <a:cubicBezTo>
                      <a:pt x="15" y="252"/>
                      <a:pt x="0" y="387"/>
                      <a:pt x="30" y="506"/>
                    </a:cubicBezTo>
                    <a:cubicBezTo>
                      <a:pt x="60" y="596"/>
                      <a:pt x="105" y="596"/>
                      <a:pt x="179" y="626"/>
                    </a:cubicBezTo>
                    <a:cubicBezTo>
                      <a:pt x="191" y="630"/>
                      <a:pt x="202" y="632"/>
                      <a:pt x="213" y="632"/>
                    </a:cubicBezTo>
                    <a:cubicBezTo>
                      <a:pt x="320" y="632"/>
                      <a:pt x="415" y="447"/>
                      <a:pt x="388" y="312"/>
                    </a:cubicBezTo>
                    <a:cubicBezTo>
                      <a:pt x="418" y="252"/>
                      <a:pt x="418" y="177"/>
                      <a:pt x="418" y="118"/>
                    </a:cubicBezTo>
                    <a:cubicBezTo>
                      <a:pt x="401" y="31"/>
                      <a:pt x="361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9037425" y="1966213"/>
                <a:ext cx="58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44" y="0"/>
                    </a:moveTo>
                    <a:cubicBezTo>
                      <a:pt x="72" y="0"/>
                      <a:pt x="0" y="195"/>
                      <a:pt x="76" y="195"/>
                    </a:cubicBezTo>
                    <a:cubicBezTo>
                      <a:pt x="79" y="195"/>
                      <a:pt x="82" y="195"/>
                      <a:pt x="85" y="194"/>
                    </a:cubicBezTo>
                    <a:cubicBezTo>
                      <a:pt x="189" y="194"/>
                      <a:pt x="234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8695625" y="1890363"/>
                <a:ext cx="123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8746425" y="19434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8743800" y="1940563"/>
                <a:ext cx="1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8715425" y="1914313"/>
                <a:ext cx="12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682950" y="1935213"/>
                <a:ext cx="145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691900" y="1935213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630325" y="2376188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8666875" y="2372588"/>
                <a:ext cx="104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8663375" y="2443288"/>
                <a:ext cx="147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4" extrusionOk="0">
                    <a:moveTo>
                      <a:pt x="374" y="0"/>
                    </a:moveTo>
                    <a:cubicBezTo>
                      <a:pt x="249" y="0"/>
                      <a:pt x="96" y="237"/>
                      <a:pt x="51" y="349"/>
                    </a:cubicBezTo>
                    <a:cubicBezTo>
                      <a:pt x="51" y="349"/>
                      <a:pt x="51" y="364"/>
                      <a:pt x="51" y="379"/>
                    </a:cubicBezTo>
                    <a:cubicBezTo>
                      <a:pt x="0" y="531"/>
                      <a:pt x="47" y="694"/>
                      <a:pt x="162" y="694"/>
                    </a:cubicBezTo>
                    <a:cubicBezTo>
                      <a:pt x="183" y="694"/>
                      <a:pt x="206" y="689"/>
                      <a:pt x="230" y="677"/>
                    </a:cubicBezTo>
                    <a:cubicBezTo>
                      <a:pt x="395" y="618"/>
                      <a:pt x="589" y="334"/>
                      <a:pt x="484" y="110"/>
                    </a:cubicBezTo>
                    <a:lnTo>
                      <a:pt x="484" y="95"/>
                    </a:lnTo>
                    <a:cubicBezTo>
                      <a:pt x="454" y="27"/>
                      <a:pt x="415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8644250" y="2411913"/>
                <a:ext cx="88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45" extrusionOk="0">
                    <a:moveTo>
                      <a:pt x="265" y="1"/>
                    </a:moveTo>
                    <a:cubicBezTo>
                      <a:pt x="148" y="1"/>
                      <a:pt x="0" y="240"/>
                      <a:pt x="69" y="364"/>
                    </a:cubicBezTo>
                    <a:cubicBezTo>
                      <a:pt x="69" y="379"/>
                      <a:pt x="99" y="409"/>
                      <a:pt x="114" y="424"/>
                    </a:cubicBezTo>
                    <a:cubicBezTo>
                      <a:pt x="131" y="438"/>
                      <a:pt x="148" y="444"/>
                      <a:pt x="165" y="444"/>
                    </a:cubicBezTo>
                    <a:cubicBezTo>
                      <a:pt x="236" y="444"/>
                      <a:pt x="299" y="332"/>
                      <a:pt x="323" y="260"/>
                    </a:cubicBezTo>
                    <a:cubicBezTo>
                      <a:pt x="323" y="245"/>
                      <a:pt x="323" y="230"/>
                      <a:pt x="338" y="200"/>
                    </a:cubicBezTo>
                    <a:cubicBezTo>
                      <a:pt x="353" y="140"/>
                      <a:pt x="353" y="36"/>
                      <a:pt x="293" y="6"/>
                    </a:cubicBezTo>
                    <a:cubicBezTo>
                      <a:pt x="284" y="2"/>
                      <a:pt x="275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595600" y="2423963"/>
                <a:ext cx="100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96" extrusionOk="0">
                    <a:moveTo>
                      <a:pt x="285" y="0"/>
                    </a:moveTo>
                    <a:cubicBezTo>
                      <a:pt x="280" y="0"/>
                      <a:pt x="274" y="1"/>
                      <a:pt x="268" y="2"/>
                    </a:cubicBezTo>
                    <a:cubicBezTo>
                      <a:pt x="163" y="2"/>
                      <a:pt x="59" y="136"/>
                      <a:pt x="29" y="256"/>
                    </a:cubicBezTo>
                    <a:cubicBezTo>
                      <a:pt x="1" y="382"/>
                      <a:pt x="12" y="496"/>
                      <a:pt x="114" y="496"/>
                    </a:cubicBezTo>
                    <a:cubicBezTo>
                      <a:pt x="120" y="496"/>
                      <a:pt x="127" y="495"/>
                      <a:pt x="133" y="495"/>
                    </a:cubicBezTo>
                    <a:cubicBezTo>
                      <a:pt x="238" y="495"/>
                      <a:pt x="328" y="360"/>
                      <a:pt x="372" y="241"/>
                    </a:cubicBezTo>
                    <a:cubicBezTo>
                      <a:pt x="401" y="114"/>
                      <a:pt x="376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8620575" y="2489963"/>
                <a:ext cx="112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76" extrusionOk="0">
                    <a:moveTo>
                      <a:pt x="316" y="0"/>
                    </a:moveTo>
                    <a:cubicBezTo>
                      <a:pt x="264" y="0"/>
                      <a:pt x="207" y="38"/>
                      <a:pt x="165" y="80"/>
                    </a:cubicBezTo>
                    <a:cubicBezTo>
                      <a:pt x="120" y="80"/>
                      <a:pt x="90" y="110"/>
                      <a:pt x="75" y="140"/>
                    </a:cubicBezTo>
                    <a:cubicBezTo>
                      <a:pt x="31" y="229"/>
                      <a:pt x="1" y="334"/>
                      <a:pt x="1" y="453"/>
                    </a:cubicBezTo>
                    <a:cubicBezTo>
                      <a:pt x="15" y="543"/>
                      <a:pt x="60" y="575"/>
                      <a:pt x="114" y="575"/>
                    </a:cubicBezTo>
                    <a:cubicBezTo>
                      <a:pt x="177" y="575"/>
                      <a:pt x="251" y="532"/>
                      <a:pt x="299" y="483"/>
                    </a:cubicBezTo>
                    <a:cubicBezTo>
                      <a:pt x="404" y="379"/>
                      <a:pt x="449" y="229"/>
                      <a:pt x="419" y="80"/>
                    </a:cubicBezTo>
                    <a:cubicBezTo>
                      <a:pt x="393" y="22"/>
                      <a:pt x="356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654650" y="2518763"/>
                <a:ext cx="14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17" extrusionOk="0">
                    <a:moveTo>
                      <a:pt x="200" y="0"/>
                    </a:moveTo>
                    <a:cubicBezTo>
                      <a:pt x="112" y="0"/>
                      <a:pt x="0" y="162"/>
                      <a:pt x="42" y="272"/>
                    </a:cubicBezTo>
                    <a:cubicBezTo>
                      <a:pt x="72" y="302"/>
                      <a:pt x="87" y="347"/>
                      <a:pt x="87" y="392"/>
                    </a:cubicBezTo>
                    <a:cubicBezTo>
                      <a:pt x="104" y="481"/>
                      <a:pt x="143" y="517"/>
                      <a:pt x="190" y="517"/>
                    </a:cubicBezTo>
                    <a:cubicBezTo>
                      <a:pt x="348" y="517"/>
                      <a:pt x="592" y="122"/>
                      <a:pt x="385" y="18"/>
                    </a:cubicBezTo>
                    <a:cubicBezTo>
                      <a:pt x="363" y="7"/>
                      <a:pt x="341" y="4"/>
                      <a:pt x="320" y="4"/>
                    </a:cubicBezTo>
                    <a:cubicBezTo>
                      <a:pt x="296" y="4"/>
                      <a:pt x="274" y="8"/>
                      <a:pt x="254" y="8"/>
                    </a:cubicBezTo>
                    <a:cubicBezTo>
                      <a:pt x="242" y="8"/>
                      <a:pt x="231" y="7"/>
                      <a:pt x="221" y="3"/>
                    </a:cubicBezTo>
                    <a:cubicBezTo>
                      <a:pt x="214" y="1"/>
                      <a:pt x="207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8588425" y="2490163"/>
                <a:ext cx="112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6" extrusionOk="0">
                    <a:moveTo>
                      <a:pt x="359" y="1"/>
                    </a:moveTo>
                    <a:cubicBezTo>
                      <a:pt x="346" y="1"/>
                      <a:pt x="331" y="5"/>
                      <a:pt x="316" y="12"/>
                    </a:cubicBezTo>
                    <a:cubicBezTo>
                      <a:pt x="301" y="12"/>
                      <a:pt x="286" y="27"/>
                      <a:pt x="271" y="27"/>
                    </a:cubicBezTo>
                    <a:cubicBezTo>
                      <a:pt x="103" y="55"/>
                      <a:pt x="0" y="466"/>
                      <a:pt x="174" y="466"/>
                    </a:cubicBezTo>
                    <a:cubicBezTo>
                      <a:pt x="185" y="466"/>
                      <a:pt x="198" y="464"/>
                      <a:pt x="211" y="460"/>
                    </a:cubicBezTo>
                    <a:cubicBezTo>
                      <a:pt x="361" y="401"/>
                      <a:pt x="450" y="251"/>
                      <a:pt x="435" y="87"/>
                    </a:cubicBezTo>
                    <a:cubicBezTo>
                      <a:pt x="424" y="32"/>
                      <a:pt x="397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8577275" y="2395988"/>
                <a:ext cx="89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64" extrusionOk="0">
                    <a:moveTo>
                      <a:pt x="239" y="0"/>
                    </a:moveTo>
                    <a:cubicBezTo>
                      <a:pt x="150" y="15"/>
                      <a:pt x="60" y="135"/>
                      <a:pt x="30" y="239"/>
                    </a:cubicBezTo>
                    <a:cubicBezTo>
                      <a:pt x="0" y="359"/>
                      <a:pt x="15" y="464"/>
                      <a:pt x="120" y="464"/>
                    </a:cubicBezTo>
                    <a:cubicBezTo>
                      <a:pt x="209" y="449"/>
                      <a:pt x="299" y="329"/>
                      <a:pt x="329" y="225"/>
                    </a:cubicBezTo>
                    <a:cubicBezTo>
                      <a:pt x="359" y="10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8544775" y="2435563"/>
                <a:ext cx="10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39" extrusionOk="0">
                    <a:moveTo>
                      <a:pt x="270" y="1"/>
                    </a:moveTo>
                    <a:cubicBezTo>
                      <a:pt x="120" y="16"/>
                      <a:pt x="46" y="180"/>
                      <a:pt x="1" y="329"/>
                    </a:cubicBezTo>
                    <a:lnTo>
                      <a:pt x="165" y="538"/>
                    </a:lnTo>
                    <a:cubicBezTo>
                      <a:pt x="195" y="523"/>
                      <a:pt x="240" y="509"/>
                      <a:pt x="270" y="464"/>
                    </a:cubicBezTo>
                    <a:cubicBezTo>
                      <a:pt x="314" y="419"/>
                      <a:pt x="359" y="344"/>
                      <a:pt x="374" y="270"/>
                    </a:cubicBezTo>
                    <a:cubicBezTo>
                      <a:pt x="404" y="165"/>
                      <a:pt x="38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8695050" y="2447038"/>
                <a:ext cx="65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19" extrusionOk="0">
                    <a:moveTo>
                      <a:pt x="143" y="1"/>
                    </a:moveTo>
                    <a:cubicBezTo>
                      <a:pt x="91" y="1"/>
                      <a:pt x="35" y="108"/>
                      <a:pt x="24" y="154"/>
                    </a:cubicBezTo>
                    <a:cubicBezTo>
                      <a:pt x="24" y="154"/>
                      <a:pt x="24" y="169"/>
                      <a:pt x="24" y="184"/>
                    </a:cubicBezTo>
                    <a:cubicBezTo>
                      <a:pt x="1" y="265"/>
                      <a:pt x="40" y="318"/>
                      <a:pt x="86" y="318"/>
                    </a:cubicBezTo>
                    <a:cubicBezTo>
                      <a:pt x="100" y="318"/>
                      <a:pt x="115" y="314"/>
                      <a:pt x="128" y="303"/>
                    </a:cubicBezTo>
                    <a:cubicBezTo>
                      <a:pt x="203" y="244"/>
                      <a:pt x="263" y="124"/>
                      <a:pt x="188" y="50"/>
                    </a:cubicBezTo>
                    <a:cubicBezTo>
                      <a:pt x="188" y="50"/>
                      <a:pt x="188" y="35"/>
                      <a:pt x="188" y="35"/>
                    </a:cubicBezTo>
                    <a:cubicBezTo>
                      <a:pt x="174" y="10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8727375" y="2530488"/>
                <a:ext cx="8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71" extrusionOk="0">
                    <a:moveTo>
                      <a:pt x="234" y="1"/>
                    </a:moveTo>
                    <a:cubicBezTo>
                      <a:pt x="188" y="1"/>
                      <a:pt x="142" y="28"/>
                      <a:pt x="120" y="72"/>
                    </a:cubicBezTo>
                    <a:cubicBezTo>
                      <a:pt x="105" y="72"/>
                      <a:pt x="105" y="87"/>
                      <a:pt x="90" y="102"/>
                    </a:cubicBezTo>
                    <a:cubicBezTo>
                      <a:pt x="75" y="147"/>
                      <a:pt x="0" y="281"/>
                      <a:pt x="75" y="341"/>
                    </a:cubicBezTo>
                    <a:cubicBezTo>
                      <a:pt x="90" y="371"/>
                      <a:pt x="120" y="371"/>
                      <a:pt x="150" y="371"/>
                    </a:cubicBezTo>
                    <a:cubicBezTo>
                      <a:pt x="224" y="356"/>
                      <a:pt x="284" y="296"/>
                      <a:pt x="299" y="236"/>
                    </a:cubicBezTo>
                    <a:cubicBezTo>
                      <a:pt x="329" y="162"/>
                      <a:pt x="359" y="27"/>
                      <a:pt x="284" y="12"/>
                    </a:cubicBezTo>
                    <a:cubicBezTo>
                      <a:pt x="268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8667775" y="2482238"/>
                <a:ext cx="165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9" extrusionOk="0">
                    <a:moveTo>
                      <a:pt x="423" y="0"/>
                    </a:moveTo>
                    <a:cubicBezTo>
                      <a:pt x="420" y="0"/>
                      <a:pt x="416" y="0"/>
                      <a:pt x="413" y="1"/>
                    </a:cubicBezTo>
                    <a:cubicBezTo>
                      <a:pt x="221" y="15"/>
                      <a:pt x="0" y="569"/>
                      <a:pt x="239" y="569"/>
                    </a:cubicBezTo>
                    <a:cubicBezTo>
                      <a:pt x="242" y="569"/>
                      <a:pt x="245" y="568"/>
                      <a:pt x="249" y="568"/>
                    </a:cubicBezTo>
                    <a:cubicBezTo>
                      <a:pt x="440" y="539"/>
                      <a:pt x="66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8655925" y="2471938"/>
                <a:ext cx="68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7" extrusionOk="0">
                    <a:moveTo>
                      <a:pt x="135" y="0"/>
                    </a:moveTo>
                    <a:cubicBezTo>
                      <a:pt x="103" y="0"/>
                      <a:pt x="50" y="76"/>
                      <a:pt x="50" y="99"/>
                    </a:cubicBezTo>
                    <a:lnTo>
                      <a:pt x="36" y="129"/>
                    </a:lnTo>
                    <a:cubicBezTo>
                      <a:pt x="1" y="199"/>
                      <a:pt x="20" y="287"/>
                      <a:pt x="73" y="287"/>
                    </a:cubicBezTo>
                    <a:cubicBezTo>
                      <a:pt x="88" y="287"/>
                      <a:pt x="105" y="280"/>
                      <a:pt x="125" y="263"/>
                    </a:cubicBezTo>
                    <a:cubicBezTo>
                      <a:pt x="170" y="233"/>
                      <a:pt x="274" y="54"/>
                      <a:pt x="170" y="24"/>
                    </a:cubicBezTo>
                    <a:lnTo>
                      <a:pt x="155" y="24"/>
                    </a:lnTo>
                    <a:cubicBezTo>
                      <a:pt x="152" y="7"/>
                      <a:pt x="144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8866650" y="2467388"/>
                <a:ext cx="78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8900250" y="2548038"/>
                <a:ext cx="104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71" extrusionOk="0">
                    <a:moveTo>
                      <a:pt x="319" y="0"/>
                    </a:moveTo>
                    <a:cubicBezTo>
                      <a:pt x="303" y="0"/>
                      <a:pt x="286" y="4"/>
                      <a:pt x="270" y="12"/>
                    </a:cubicBezTo>
                    <a:cubicBezTo>
                      <a:pt x="165" y="27"/>
                      <a:pt x="1" y="221"/>
                      <a:pt x="75" y="386"/>
                    </a:cubicBezTo>
                    <a:cubicBezTo>
                      <a:pt x="75" y="401"/>
                      <a:pt x="90" y="431"/>
                      <a:pt x="105" y="445"/>
                    </a:cubicBezTo>
                    <a:cubicBezTo>
                      <a:pt x="123" y="463"/>
                      <a:pt x="144" y="471"/>
                      <a:pt x="165" y="471"/>
                    </a:cubicBezTo>
                    <a:cubicBezTo>
                      <a:pt x="215" y="471"/>
                      <a:pt x="268" y="432"/>
                      <a:pt x="299" y="401"/>
                    </a:cubicBezTo>
                    <a:lnTo>
                      <a:pt x="314" y="371"/>
                    </a:lnTo>
                    <a:cubicBezTo>
                      <a:pt x="389" y="296"/>
                      <a:pt x="419" y="192"/>
                      <a:pt x="404" y="87"/>
                    </a:cubicBezTo>
                    <a:lnTo>
                      <a:pt x="404" y="57"/>
                    </a:lnTo>
                    <a:cubicBezTo>
                      <a:pt x="393" y="25"/>
                      <a:pt x="359" y="0"/>
                      <a:pt x="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8934975" y="2525438"/>
                <a:ext cx="7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8901900" y="2522563"/>
                <a:ext cx="169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8870375" y="2553938"/>
                <a:ext cx="11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97" extrusionOk="0">
                    <a:moveTo>
                      <a:pt x="302" y="0"/>
                    </a:moveTo>
                    <a:cubicBezTo>
                      <a:pt x="281" y="0"/>
                      <a:pt x="260" y="5"/>
                      <a:pt x="240" y="15"/>
                    </a:cubicBezTo>
                    <a:lnTo>
                      <a:pt x="210" y="15"/>
                    </a:lnTo>
                    <a:cubicBezTo>
                      <a:pt x="120" y="75"/>
                      <a:pt x="46" y="165"/>
                      <a:pt x="31" y="269"/>
                    </a:cubicBezTo>
                    <a:cubicBezTo>
                      <a:pt x="1" y="329"/>
                      <a:pt x="1" y="478"/>
                      <a:pt x="75" y="493"/>
                    </a:cubicBezTo>
                    <a:cubicBezTo>
                      <a:pt x="90" y="496"/>
                      <a:pt x="105" y="497"/>
                      <a:pt x="120" y="497"/>
                    </a:cubicBezTo>
                    <a:cubicBezTo>
                      <a:pt x="194" y="497"/>
                      <a:pt x="265" y="466"/>
                      <a:pt x="314" y="404"/>
                    </a:cubicBezTo>
                    <a:cubicBezTo>
                      <a:pt x="359" y="359"/>
                      <a:pt x="464" y="180"/>
                      <a:pt x="404" y="75"/>
                    </a:cubicBezTo>
                    <a:lnTo>
                      <a:pt x="389" y="60"/>
                    </a:lnTo>
                    <a:cubicBezTo>
                      <a:pt x="379" y="20"/>
                      <a:pt x="343" y="0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8917800" y="2579638"/>
                <a:ext cx="88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07" extrusionOk="0">
                    <a:moveTo>
                      <a:pt x="257" y="0"/>
                    </a:moveTo>
                    <a:cubicBezTo>
                      <a:pt x="212" y="0"/>
                      <a:pt x="154" y="29"/>
                      <a:pt x="90" y="93"/>
                    </a:cubicBezTo>
                    <a:cubicBezTo>
                      <a:pt x="60" y="122"/>
                      <a:pt x="1" y="227"/>
                      <a:pt x="31" y="302"/>
                    </a:cubicBezTo>
                    <a:cubicBezTo>
                      <a:pt x="31" y="317"/>
                      <a:pt x="45" y="332"/>
                      <a:pt x="45" y="346"/>
                    </a:cubicBezTo>
                    <a:cubicBezTo>
                      <a:pt x="67" y="389"/>
                      <a:pt x="96" y="406"/>
                      <a:pt x="127" y="406"/>
                    </a:cubicBezTo>
                    <a:cubicBezTo>
                      <a:pt x="203" y="406"/>
                      <a:pt x="293" y="301"/>
                      <a:pt x="314" y="227"/>
                    </a:cubicBezTo>
                    <a:cubicBezTo>
                      <a:pt x="329" y="197"/>
                      <a:pt x="344" y="167"/>
                      <a:pt x="344" y="137"/>
                    </a:cubicBezTo>
                    <a:cubicBezTo>
                      <a:pt x="353" y="52"/>
                      <a:pt x="317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8956275" y="2557613"/>
                <a:ext cx="101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99" extrusionOk="0">
                    <a:moveTo>
                      <a:pt x="299" y="1"/>
                    </a:moveTo>
                    <a:cubicBezTo>
                      <a:pt x="271" y="1"/>
                      <a:pt x="243" y="14"/>
                      <a:pt x="224" y="33"/>
                    </a:cubicBezTo>
                    <a:cubicBezTo>
                      <a:pt x="232" y="25"/>
                      <a:pt x="235" y="21"/>
                      <a:pt x="233" y="21"/>
                    </a:cubicBezTo>
                    <a:lnTo>
                      <a:pt x="233" y="21"/>
                    </a:lnTo>
                    <a:cubicBezTo>
                      <a:pt x="232" y="21"/>
                      <a:pt x="224" y="25"/>
                      <a:pt x="209" y="33"/>
                    </a:cubicBezTo>
                    <a:cubicBezTo>
                      <a:pt x="120" y="77"/>
                      <a:pt x="45" y="167"/>
                      <a:pt x="15" y="272"/>
                    </a:cubicBezTo>
                    <a:cubicBezTo>
                      <a:pt x="1" y="341"/>
                      <a:pt x="0" y="499"/>
                      <a:pt x="94" y="499"/>
                    </a:cubicBezTo>
                    <a:cubicBezTo>
                      <a:pt x="102" y="499"/>
                      <a:pt x="110" y="498"/>
                      <a:pt x="120" y="496"/>
                    </a:cubicBezTo>
                    <a:cubicBezTo>
                      <a:pt x="284" y="451"/>
                      <a:pt x="403" y="286"/>
                      <a:pt x="388" y="107"/>
                    </a:cubicBezTo>
                    <a:cubicBezTo>
                      <a:pt x="380" y="28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8994175" y="2540788"/>
                <a:ext cx="12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8876125" y="2527413"/>
                <a:ext cx="102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5" extrusionOk="0">
                    <a:moveTo>
                      <a:pt x="259" y="0"/>
                    </a:moveTo>
                    <a:cubicBezTo>
                      <a:pt x="256" y="0"/>
                      <a:pt x="252" y="1"/>
                      <a:pt x="249" y="1"/>
                    </a:cubicBezTo>
                    <a:cubicBezTo>
                      <a:pt x="132" y="1"/>
                      <a:pt x="0" y="345"/>
                      <a:pt x="149" y="345"/>
                    </a:cubicBezTo>
                    <a:cubicBezTo>
                      <a:pt x="153" y="345"/>
                      <a:pt x="156" y="345"/>
                      <a:pt x="159" y="344"/>
                    </a:cubicBezTo>
                    <a:cubicBezTo>
                      <a:pt x="276" y="330"/>
                      <a:pt x="407" y="0"/>
                      <a:pt x="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833800" y="2579838"/>
                <a:ext cx="119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6" extrusionOk="0">
                    <a:moveTo>
                      <a:pt x="288" y="1"/>
                    </a:moveTo>
                    <a:cubicBezTo>
                      <a:pt x="223" y="1"/>
                      <a:pt x="167" y="41"/>
                      <a:pt x="120" y="99"/>
                    </a:cubicBezTo>
                    <a:cubicBezTo>
                      <a:pt x="45" y="174"/>
                      <a:pt x="0" y="294"/>
                      <a:pt x="15" y="413"/>
                    </a:cubicBezTo>
                    <a:cubicBezTo>
                      <a:pt x="3" y="474"/>
                      <a:pt x="61" y="526"/>
                      <a:pt x="123" y="526"/>
                    </a:cubicBezTo>
                    <a:cubicBezTo>
                      <a:pt x="137" y="526"/>
                      <a:pt x="151" y="523"/>
                      <a:pt x="164" y="518"/>
                    </a:cubicBezTo>
                    <a:cubicBezTo>
                      <a:pt x="239" y="488"/>
                      <a:pt x="299" y="428"/>
                      <a:pt x="344" y="353"/>
                    </a:cubicBezTo>
                    <a:cubicBezTo>
                      <a:pt x="388" y="279"/>
                      <a:pt x="478" y="55"/>
                      <a:pt x="344" y="10"/>
                    </a:cubicBezTo>
                    <a:cubicBezTo>
                      <a:pt x="324" y="3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891050" y="2488963"/>
                <a:ext cx="9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591450" y="2278788"/>
                <a:ext cx="93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603775" y="2269188"/>
                <a:ext cx="109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759100" y="2036038"/>
                <a:ext cx="108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773300" y="2059113"/>
                <a:ext cx="9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969700" y="2176388"/>
                <a:ext cx="10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960375" y="2136738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944325" y="2177113"/>
                <a:ext cx="109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8912950" y="2303063"/>
                <a:ext cx="100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8919075" y="2332863"/>
                <a:ext cx="8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8896675" y="2327288"/>
                <a:ext cx="88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8882750" y="2365363"/>
                <a:ext cx="108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8793975" y="2383288"/>
                <a:ext cx="83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9013600" y="1900613"/>
                <a:ext cx="76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63" extrusionOk="0">
                    <a:moveTo>
                      <a:pt x="213" y="0"/>
                    </a:moveTo>
                    <a:cubicBezTo>
                      <a:pt x="106" y="0"/>
                      <a:pt x="1" y="325"/>
                      <a:pt x="120" y="325"/>
                    </a:cubicBezTo>
                    <a:cubicBezTo>
                      <a:pt x="122" y="325"/>
                      <a:pt x="124" y="324"/>
                      <a:pt x="127" y="324"/>
                    </a:cubicBezTo>
                    <a:cubicBezTo>
                      <a:pt x="133" y="351"/>
                      <a:pt x="146" y="362"/>
                      <a:pt x="160" y="362"/>
                    </a:cubicBezTo>
                    <a:cubicBezTo>
                      <a:pt x="211" y="362"/>
                      <a:pt x="291" y="236"/>
                      <a:pt x="291" y="190"/>
                    </a:cubicBezTo>
                    <a:cubicBezTo>
                      <a:pt x="306" y="130"/>
                      <a:pt x="291" y="85"/>
                      <a:pt x="261" y="25"/>
                    </a:cubicBezTo>
                    <a:cubicBezTo>
                      <a:pt x="245" y="8"/>
                      <a:pt x="22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" name="Google Shape;223;p2"/>
          <p:cNvSpPr/>
          <p:nvPr/>
        </p:nvSpPr>
        <p:spPr>
          <a:xfrm>
            <a:off x="5856298" y="4638613"/>
            <a:ext cx="322154" cy="371887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2"/>
          <p:cNvGrpSpPr/>
          <p:nvPr/>
        </p:nvGrpSpPr>
        <p:grpSpPr>
          <a:xfrm rot="1245638" flipH="1">
            <a:off x="4111422" y="4317072"/>
            <a:ext cx="455457" cy="632386"/>
            <a:chOff x="2651525" y="4197875"/>
            <a:chExt cx="304725" cy="423100"/>
          </a:xfrm>
        </p:grpSpPr>
        <p:sp>
          <p:nvSpPr>
            <p:cNvPr id="225" name="Google Shape;225;p2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>
            <a:off x="713225" y="4502680"/>
            <a:ext cx="1159108" cy="1249716"/>
            <a:chOff x="-152400" y="4255480"/>
            <a:chExt cx="1159108" cy="1249716"/>
          </a:xfrm>
        </p:grpSpPr>
        <p:sp>
          <p:nvSpPr>
            <p:cNvPr id="239" name="Google Shape;239;p2"/>
            <p:cNvSpPr/>
            <p:nvPr/>
          </p:nvSpPr>
          <p:spPr>
            <a:xfrm>
              <a:off x="-152400" y="4255480"/>
              <a:ext cx="1159108" cy="1249716"/>
            </a:xfrm>
            <a:custGeom>
              <a:avLst/>
              <a:gdLst/>
              <a:ahLst/>
              <a:cxnLst/>
              <a:rect l="l" t="t" r="r" b="b"/>
              <a:pathLst>
                <a:path w="33248" h="35847" fill="none" extrusionOk="0">
                  <a:moveTo>
                    <a:pt x="45" y="21567"/>
                  </a:moveTo>
                  <a:cubicBezTo>
                    <a:pt x="15" y="21642"/>
                    <a:pt x="15" y="21717"/>
                    <a:pt x="0" y="21806"/>
                  </a:cubicBezTo>
                  <a:cubicBezTo>
                    <a:pt x="15" y="22150"/>
                    <a:pt x="75" y="22493"/>
                    <a:pt x="224" y="22822"/>
                  </a:cubicBezTo>
                  <a:cubicBezTo>
                    <a:pt x="1210" y="25540"/>
                    <a:pt x="2554" y="29155"/>
                    <a:pt x="4272" y="31574"/>
                  </a:cubicBezTo>
                  <a:cubicBezTo>
                    <a:pt x="5556" y="33382"/>
                    <a:pt x="7334" y="34532"/>
                    <a:pt x="9544" y="35055"/>
                  </a:cubicBezTo>
                  <a:cubicBezTo>
                    <a:pt x="12920" y="35846"/>
                    <a:pt x="13980" y="34099"/>
                    <a:pt x="16459" y="32351"/>
                  </a:cubicBezTo>
                  <a:cubicBezTo>
                    <a:pt x="19372" y="30290"/>
                    <a:pt x="21971" y="30260"/>
                    <a:pt x="25510" y="29693"/>
                  </a:cubicBezTo>
                  <a:cubicBezTo>
                    <a:pt x="28796" y="29170"/>
                    <a:pt x="31216" y="27124"/>
                    <a:pt x="32157" y="24107"/>
                  </a:cubicBezTo>
                  <a:cubicBezTo>
                    <a:pt x="33247" y="20567"/>
                    <a:pt x="32560" y="15354"/>
                    <a:pt x="31096" y="11934"/>
                  </a:cubicBezTo>
                  <a:cubicBezTo>
                    <a:pt x="29633" y="8469"/>
                    <a:pt x="27781" y="4854"/>
                    <a:pt x="24062" y="2972"/>
                  </a:cubicBezTo>
                  <a:cubicBezTo>
                    <a:pt x="18237" y="0"/>
                    <a:pt x="12307" y="8006"/>
                    <a:pt x="9499" y="11142"/>
                  </a:cubicBezTo>
                  <a:cubicBezTo>
                    <a:pt x="8185" y="12621"/>
                    <a:pt x="7334" y="14503"/>
                    <a:pt x="5885" y="15907"/>
                  </a:cubicBezTo>
                  <a:cubicBezTo>
                    <a:pt x="4959" y="16788"/>
                    <a:pt x="3809" y="17400"/>
                    <a:pt x="2868" y="18282"/>
                  </a:cubicBezTo>
                  <a:cubicBezTo>
                    <a:pt x="2001" y="19073"/>
                    <a:pt x="299" y="20373"/>
                    <a:pt x="45" y="21567"/>
                  </a:cubicBezTo>
                  <a:close/>
                </a:path>
              </a:pathLst>
            </a:custGeom>
            <a:noFill/>
            <a:ln w="25025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2980" y="4470509"/>
              <a:ext cx="866996" cy="891469"/>
            </a:xfrm>
            <a:custGeom>
              <a:avLst/>
              <a:gdLst/>
              <a:ahLst/>
              <a:cxnLst/>
              <a:rect l="l" t="t" r="r" b="b"/>
              <a:pathLst>
                <a:path w="24869" h="25571" fill="none" extrusionOk="0">
                  <a:moveTo>
                    <a:pt x="583" y="16281"/>
                  </a:moveTo>
                  <a:cubicBezTo>
                    <a:pt x="598" y="16520"/>
                    <a:pt x="658" y="16759"/>
                    <a:pt x="747" y="16968"/>
                  </a:cubicBezTo>
                  <a:cubicBezTo>
                    <a:pt x="1539" y="18894"/>
                    <a:pt x="2570" y="21314"/>
                    <a:pt x="3794" y="22897"/>
                  </a:cubicBezTo>
                  <a:cubicBezTo>
                    <a:pt x="4735" y="24092"/>
                    <a:pt x="5975" y="24809"/>
                    <a:pt x="7528" y="25108"/>
                  </a:cubicBezTo>
                  <a:cubicBezTo>
                    <a:pt x="9858" y="25571"/>
                    <a:pt x="10620" y="24361"/>
                    <a:pt x="12382" y="23151"/>
                  </a:cubicBezTo>
                  <a:cubicBezTo>
                    <a:pt x="14653" y="21583"/>
                    <a:pt x="16729" y="21463"/>
                    <a:pt x="19328" y="20926"/>
                  </a:cubicBezTo>
                  <a:cubicBezTo>
                    <a:pt x="21747" y="20418"/>
                    <a:pt x="23495" y="18820"/>
                    <a:pt x="24152" y="16385"/>
                  </a:cubicBezTo>
                  <a:cubicBezTo>
                    <a:pt x="24869" y="13667"/>
                    <a:pt x="24316" y="9933"/>
                    <a:pt x="23166" y="7454"/>
                  </a:cubicBezTo>
                  <a:cubicBezTo>
                    <a:pt x="22001" y="4959"/>
                    <a:pt x="20493" y="2450"/>
                    <a:pt x="17744" y="1195"/>
                  </a:cubicBezTo>
                  <a:cubicBezTo>
                    <a:pt x="15146" y="1"/>
                    <a:pt x="12517" y="1584"/>
                    <a:pt x="10366" y="3600"/>
                  </a:cubicBezTo>
                  <a:cubicBezTo>
                    <a:pt x="9022" y="4870"/>
                    <a:pt x="7842" y="6318"/>
                    <a:pt x="7006" y="7274"/>
                  </a:cubicBezTo>
                  <a:cubicBezTo>
                    <a:pt x="6035" y="8365"/>
                    <a:pt x="5378" y="9739"/>
                    <a:pt x="4332" y="10769"/>
                  </a:cubicBezTo>
                  <a:cubicBezTo>
                    <a:pt x="3660" y="11441"/>
                    <a:pt x="2838" y="11919"/>
                    <a:pt x="2151" y="12562"/>
                  </a:cubicBezTo>
                  <a:cubicBezTo>
                    <a:pt x="1479" y="13219"/>
                    <a:pt x="284" y="14190"/>
                    <a:pt x="105" y="15011"/>
                  </a:cubicBezTo>
                  <a:cubicBezTo>
                    <a:pt x="1" y="15399"/>
                    <a:pt x="270" y="16012"/>
                    <a:pt x="583" y="16281"/>
                  </a:cubicBezTo>
                  <a:close/>
                </a:path>
              </a:pathLst>
            </a:custGeom>
            <a:noFill/>
            <a:ln w="20900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45951" y="4644959"/>
              <a:ext cx="573837" cy="573314"/>
            </a:xfrm>
            <a:custGeom>
              <a:avLst/>
              <a:gdLst/>
              <a:ahLst/>
              <a:cxnLst/>
              <a:rect l="l" t="t" r="r" b="b"/>
              <a:pathLst>
                <a:path w="16460" h="16445" fill="none" extrusionOk="0">
                  <a:moveTo>
                    <a:pt x="1195" y="11919"/>
                  </a:moveTo>
                  <a:cubicBezTo>
                    <a:pt x="1210" y="12038"/>
                    <a:pt x="1255" y="12173"/>
                    <a:pt x="1315" y="12292"/>
                  </a:cubicBezTo>
                  <a:cubicBezTo>
                    <a:pt x="1912" y="13398"/>
                    <a:pt x="2599" y="14622"/>
                    <a:pt x="3361" y="15384"/>
                  </a:cubicBezTo>
                  <a:cubicBezTo>
                    <a:pt x="3914" y="15952"/>
                    <a:pt x="4660" y="16235"/>
                    <a:pt x="5542" y="16325"/>
                  </a:cubicBezTo>
                  <a:cubicBezTo>
                    <a:pt x="6811" y="16444"/>
                    <a:pt x="7304" y="15772"/>
                    <a:pt x="8335" y="15100"/>
                  </a:cubicBezTo>
                  <a:cubicBezTo>
                    <a:pt x="9948" y="14025"/>
                    <a:pt x="11486" y="13831"/>
                    <a:pt x="13144" y="13308"/>
                  </a:cubicBezTo>
                  <a:cubicBezTo>
                    <a:pt x="14697" y="12815"/>
                    <a:pt x="15787" y="11680"/>
                    <a:pt x="16146" y="9798"/>
                  </a:cubicBezTo>
                  <a:cubicBezTo>
                    <a:pt x="16460" y="7856"/>
                    <a:pt x="16146" y="5870"/>
                    <a:pt x="15235" y="4137"/>
                  </a:cubicBezTo>
                  <a:cubicBezTo>
                    <a:pt x="14369" y="2599"/>
                    <a:pt x="13219" y="1195"/>
                    <a:pt x="11426" y="568"/>
                  </a:cubicBezTo>
                  <a:cubicBezTo>
                    <a:pt x="9768" y="0"/>
                    <a:pt x="8081" y="926"/>
                    <a:pt x="6677" y="2211"/>
                  </a:cubicBezTo>
                  <a:cubicBezTo>
                    <a:pt x="5900" y="2957"/>
                    <a:pt x="5168" y="3734"/>
                    <a:pt x="4481" y="4556"/>
                  </a:cubicBezTo>
                  <a:cubicBezTo>
                    <a:pt x="3869" y="5258"/>
                    <a:pt x="3406" y="6109"/>
                    <a:pt x="2763" y="6796"/>
                  </a:cubicBezTo>
                  <a:cubicBezTo>
                    <a:pt x="2330" y="7244"/>
                    <a:pt x="1837" y="7588"/>
                    <a:pt x="1434" y="8021"/>
                  </a:cubicBezTo>
                  <a:cubicBezTo>
                    <a:pt x="956" y="8528"/>
                    <a:pt x="269" y="9156"/>
                    <a:pt x="150" y="9619"/>
                  </a:cubicBezTo>
                  <a:cubicBezTo>
                    <a:pt x="0" y="10306"/>
                    <a:pt x="568" y="11486"/>
                    <a:pt x="1195" y="11919"/>
                  </a:cubicBezTo>
                  <a:close/>
                </a:path>
              </a:pathLst>
            </a:custGeom>
            <a:noFill/>
            <a:ln w="16800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94848" y="4784477"/>
              <a:ext cx="286430" cy="325476"/>
            </a:xfrm>
            <a:custGeom>
              <a:avLst/>
              <a:gdLst/>
              <a:ahLst/>
              <a:cxnLst/>
              <a:rect l="l" t="t" r="r" b="b"/>
              <a:pathLst>
                <a:path w="8216" h="9336" fill="none" extrusionOk="0">
                  <a:moveTo>
                    <a:pt x="210" y="5228"/>
                  </a:moveTo>
                  <a:cubicBezTo>
                    <a:pt x="1" y="6229"/>
                    <a:pt x="852" y="7947"/>
                    <a:pt x="1778" y="8544"/>
                  </a:cubicBezTo>
                  <a:cubicBezTo>
                    <a:pt x="2973" y="9336"/>
                    <a:pt x="3212" y="8649"/>
                    <a:pt x="4273" y="8051"/>
                  </a:cubicBezTo>
                  <a:cubicBezTo>
                    <a:pt x="6214" y="6946"/>
                    <a:pt x="8081" y="6931"/>
                    <a:pt x="8141" y="4228"/>
                  </a:cubicBezTo>
                  <a:cubicBezTo>
                    <a:pt x="8216" y="1211"/>
                    <a:pt x="5154" y="1"/>
                    <a:pt x="2973" y="1838"/>
                  </a:cubicBezTo>
                  <a:cubicBezTo>
                    <a:pt x="1987" y="2674"/>
                    <a:pt x="389" y="4915"/>
                    <a:pt x="210" y="5228"/>
                  </a:cubicBezTo>
                  <a:close/>
                </a:path>
              </a:pathLst>
            </a:custGeom>
            <a:noFill/>
            <a:ln w="12325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2"/>
          <p:cNvGrpSpPr/>
          <p:nvPr/>
        </p:nvGrpSpPr>
        <p:grpSpPr>
          <a:xfrm>
            <a:off x="637014" y="4502671"/>
            <a:ext cx="381967" cy="325625"/>
            <a:chOff x="8423283" y="4560531"/>
            <a:chExt cx="644669" cy="549671"/>
          </a:xfrm>
        </p:grpSpPr>
        <p:sp>
          <p:nvSpPr>
            <p:cNvPr id="244" name="Google Shape;244;p2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2"/>
          <p:cNvGrpSpPr/>
          <p:nvPr/>
        </p:nvGrpSpPr>
        <p:grpSpPr>
          <a:xfrm rot="2700000">
            <a:off x="-225309" y="4122979"/>
            <a:ext cx="1209210" cy="1349937"/>
            <a:chOff x="120426" y="1366639"/>
            <a:chExt cx="819711" cy="915108"/>
          </a:xfrm>
        </p:grpSpPr>
        <p:sp>
          <p:nvSpPr>
            <p:cNvPr id="252" name="Google Shape;252;p2"/>
            <p:cNvSpPr/>
            <p:nvPr/>
          </p:nvSpPr>
          <p:spPr>
            <a:xfrm rot="-1541954">
              <a:off x="256364" y="1448234"/>
              <a:ext cx="547833" cy="751920"/>
            </a:xfrm>
            <a:custGeom>
              <a:avLst/>
              <a:gdLst/>
              <a:ahLst/>
              <a:cxnLst/>
              <a:rect l="l" t="t" r="r" b="b"/>
              <a:pathLst>
                <a:path w="14294" h="19619" extrusionOk="0">
                  <a:moveTo>
                    <a:pt x="8151" y="0"/>
                  </a:moveTo>
                  <a:cubicBezTo>
                    <a:pt x="5715" y="0"/>
                    <a:pt x="2959" y="232"/>
                    <a:pt x="2674" y="931"/>
                  </a:cubicBezTo>
                  <a:cubicBezTo>
                    <a:pt x="1539" y="3843"/>
                    <a:pt x="30" y="8578"/>
                    <a:pt x="15" y="9788"/>
                  </a:cubicBezTo>
                  <a:cubicBezTo>
                    <a:pt x="0" y="10654"/>
                    <a:pt x="5392" y="11685"/>
                    <a:pt x="7767" y="11864"/>
                  </a:cubicBezTo>
                  <a:cubicBezTo>
                    <a:pt x="8529" y="11924"/>
                    <a:pt x="4242" y="17689"/>
                    <a:pt x="3645" y="19332"/>
                  </a:cubicBezTo>
                  <a:cubicBezTo>
                    <a:pt x="3566" y="19542"/>
                    <a:pt x="3693" y="19619"/>
                    <a:pt x="3845" y="19619"/>
                  </a:cubicBezTo>
                  <a:cubicBezTo>
                    <a:pt x="3951" y="19619"/>
                    <a:pt x="4070" y="19581"/>
                    <a:pt x="4137" y="19526"/>
                  </a:cubicBezTo>
                  <a:cubicBezTo>
                    <a:pt x="7289" y="16882"/>
                    <a:pt x="11068" y="12685"/>
                    <a:pt x="13801" y="10131"/>
                  </a:cubicBezTo>
                  <a:cubicBezTo>
                    <a:pt x="13965" y="9997"/>
                    <a:pt x="14294" y="9564"/>
                    <a:pt x="13965" y="9489"/>
                  </a:cubicBezTo>
                  <a:cubicBezTo>
                    <a:pt x="10903" y="8742"/>
                    <a:pt x="5676" y="8234"/>
                    <a:pt x="5302" y="7667"/>
                  </a:cubicBezTo>
                  <a:cubicBezTo>
                    <a:pt x="4914" y="7114"/>
                    <a:pt x="6901" y="5023"/>
                    <a:pt x="7767" y="4172"/>
                  </a:cubicBezTo>
                  <a:cubicBezTo>
                    <a:pt x="8977" y="2962"/>
                    <a:pt x="10231" y="2081"/>
                    <a:pt x="11381" y="811"/>
                  </a:cubicBezTo>
                  <a:cubicBezTo>
                    <a:pt x="11516" y="662"/>
                    <a:pt x="11665" y="363"/>
                    <a:pt x="11471" y="259"/>
                  </a:cubicBezTo>
                  <a:cubicBezTo>
                    <a:pt x="11441" y="199"/>
                    <a:pt x="11366" y="154"/>
                    <a:pt x="11292" y="154"/>
                  </a:cubicBezTo>
                  <a:cubicBezTo>
                    <a:pt x="10589" y="62"/>
                    <a:pt x="9413" y="0"/>
                    <a:pt x="8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" name="Google Shape;253;p2"/>
            <p:cNvGrpSpPr/>
            <p:nvPr/>
          </p:nvGrpSpPr>
          <p:grpSpPr>
            <a:xfrm rot="-1189937">
              <a:off x="275119" y="1502274"/>
              <a:ext cx="485869" cy="623842"/>
              <a:chOff x="310592" y="1527911"/>
              <a:chExt cx="437705" cy="561954"/>
            </a:xfrm>
          </p:grpSpPr>
          <p:sp>
            <p:nvSpPr>
              <p:cNvPr id="254" name="Google Shape;254;p2"/>
              <p:cNvSpPr/>
              <p:nvPr/>
            </p:nvSpPr>
            <p:spPr>
              <a:xfrm>
                <a:off x="331900" y="1669866"/>
                <a:ext cx="10923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7" extrusionOk="0">
                    <a:moveTo>
                      <a:pt x="119" y="0"/>
                    </a:moveTo>
                    <a:cubicBezTo>
                      <a:pt x="99" y="0"/>
                      <a:pt x="78" y="14"/>
                      <a:pt x="60" y="47"/>
                    </a:cubicBezTo>
                    <a:cubicBezTo>
                      <a:pt x="0" y="143"/>
                      <a:pt x="86" y="356"/>
                      <a:pt x="168" y="356"/>
                    </a:cubicBezTo>
                    <a:cubicBezTo>
                      <a:pt x="188" y="356"/>
                      <a:pt x="207" y="344"/>
                      <a:pt x="225" y="316"/>
                    </a:cubicBezTo>
                    <a:cubicBezTo>
                      <a:pt x="284" y="220"/>
                      <a:pt x="20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39910" y="1631694"/>
                <a:ext cx="1092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9" extrusionOk="0">
                    <a:moveTo>
                      <a:pt x="121" y="1"/>
                    </a:moveTo>
                    <a:cubicBezTo>
                      <a:pt x="89" y="1"/>
                      <a:pt x="59" y="23"/>
                      <a:pt x="46" y="72"/>
                    </a:cubicBezTo>
                    <a:cubicBezTo>
                      <a:pt x="1" y="147"/>
                      <a:pt x="1" y="236"/>
                      <a:pt x="46" y="311"/>
                    </a:cubicBezTo>
                    <a:cubicBezTo>
                      <a:pt x="58" y="360"/>
                      <a:pt x="100" y="408"/>
                      <a:pt x="156" y="408"/>
                    </a:cubicBezTo>
                    <a:cubicBezTo>
                      <a:pt x="168" y="408"/>
                      <a:pt x="181" y="406"/>
                      <a:pt x="195" y="400"/>
                    </a:cubicBezTo>
                    <a:lnTo>
                      <a:pt x="210" y="400"/>
                    </a:lnTo>
                    <a:cubicBezTo>
                      <a:pt x="225" y="386"/>
                      <a:pt x="225" y="371"/>
                      <a:pt x="225" y="356"/>
                    </a:cubicBezTo>
                    <a:cubicBezTo>
                      <a:pt x="285" y="266"/>
                      <a:pt x="270" y="161"/>
                      <a:pt x="210" y="87"/>
                    </a:cubicBezTo>
                    <a:cubicBezTo>
                      <a:pt x="194" y="31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68539" y="1641314"/>
                <a:ext cx="13222" cy="19277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03" extrusionOk="0">
                    <a:moveTo>
                      <a:pt x="150" y="1"/>
                    </a:moveTo>
                    <a:cubicBezTo>
                      <a:pt x="118" y="1"/>
                      <a:pt x="86" y="26"/>
                      <a:pt x="60" y="90"/>
                    </a:cubicBezTo>
                    <a:cubicBezTo>
                      <a:pt x="1" y="194"/>
                      <a:pt x="16" y="314"/>
                      <a:pt x="90" y="418"/>
                    </a:cubicBezTo>
                    <a:cubicBezTo>
                      <a:pt x="121" y="472"/>
                      <a:pt x="168" y="502"/>
                      <a:pt x="212" y="502"/>
                    </a:cubicBezTo>
                    <a:cubicBezTo>
                      <a:pt x="253" y="502"/>
                      <a:pt x="293" y="476"/>
                      <a:pt x="314" y="418"/>
                    </a:cubicBezTo>
                    <a:cubicBezTo>
                      <a:pt x="344" y="373"/>
                      <a:pt x="344" y="314"/>
                      <a:pt x="344" y="254"/>
                    </a:cubicBezTo>
                    <a:cubicBezTo>
                      <a:pt x="323" y="158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50794" y="1662354"/>
                <a:ext cx="919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4" extrusionOk="0">
                    <a:moveTo>
                      <a:pt x="64" y="1"/>
                    </a:moveTo>
                    <a:cubicBezTo>
                      <a:pt x="33" y="1"/>
                      <a:pt x="7" y="18"/>
                      <a:pt x="1" y="63"/>
                    </a:cubicBezTo>
                    <a:cubicBezTo>
                      <a:pt x="1" y="114"/>
                      <a:pt x="44" y="274"/>
                      <a:pt x="112" y="274"/>
                    </a:cubicBezTo>
                    <a:cubicBezTo>
                      <a:pt x="124" y="274"/>
                      <a:pt x="137" y="269"/>
                      <a:pt x="150" y="258"/>
                    </a:cubicBezTo>
                    <a:cubicBezTo>
                      <a:pt x="240" y="183"/>
                      <a:pt x="195" y="138"/>
                      <a:pt x="165" y="63"/>
                    </a:cubicBezTo>
                    <a:cubicBezTo>
                      <a:pt x="148" y="30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63403" y="1736206"/>
                <a:ext cx="11996" cy="1536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01" extrusionOk="0">
                    <a:moveTo>
                      <a:pt x="187" y="0"/>
                    </a:moveTo>
                    <a:cubicBezTo>
                      <a:pt x="180" y="0"/>
                      <a:pt x="172" y="1"/>
                      <a:pt x="164" y="3"/>
                    </a:cubicBezTo>
                    <a:lnTo>
                      <a:pt x="120" y="18"/>
                    </a:lnTo>
                    <a:cubicBezTo>
                      <a:pt x="0" y="48"/>
                      <a:pt x="45" y="257"/>
                      <a:pt x="90" y="332"/>
                    </a:cubicBezTo>
                    <a:cubicBezTo>
                      <a:pt x="122" y="378"/>
                      <a:pt x="164" y="401"/>
                      <a:pt x="201" y="401"/>
                    </a:cubicBezTo>
                    <a:cubicBezTo>
                      <a:pt x="249" y="401"/>
                      <a:pt x="290" y="363"/>
                      <a:pt x="299" y="287"/>
                    </a:cubicBezTo>
                    <a:lnTo>
                      <a:pt x="299" y="227"/>
                    </a:lnTo>
                    <a:cubicBezTo>
                      <a:pt x="313" y="158"/>
                      <a:pt x="275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0592" y="1799058"/>
                <a:ext cx="10041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" extrusionOk="0">
                    <a:moveTo>
                      <a:pt x="102" y="1"/>
                    </a:moveTo>
                    <a:cubicBezTo>
                      <a:pt x="84" y="1"/>
                      <a:pt x="65" y="11"/>
                      <a:pt x="49" y="36"/>
                    </a:cubicBezTo>
                    <a:cubicBezTo>
                      <a:pt x="0" y="121"/>
                      <a:pt x="80" y="326"/>
                      <a:pt x="160" y="326"/>
                    </a:cubicBezTo>
                    <a:cubicBezTo>
                      <a:pt x="178" y="326"/>
                      <a:pt x="197" y="315"/>
                      <a:pt x="213" y="290"/>
                    </a:cubicBezTo>
                    <a:cubicBezTo>
                      <a:pt x="262" y="205"/>
                      <a:pt x="182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7572" y="1815652"/>
                <a:ext cx="9964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26" extrusionOk="0">
                    <a:moveTo>
                      <a:pt x="108" y="1"/>
                    </a:moveTo>
                    <a:cubicBezTo>
                      <a:pt x="92" y="1"/>
                      <a:pt x="76" y="12"/>
                      <a:pt x="62" y="36"/>
                    </a:cubicBezTo>
                    <a:cubicBezTo>
                      <a:pt x="1" y="122"/>
                      <a:pt x="89" y="326"/>
                      <a:pt x="164" y="326"/>
                    </a:cubicBezTo>
                    <a:cubicBezTo>
                      <a:pt x="181" y="326"/>
                      <a:pt x="197" y="315"/>
                      <a:pt x="211" y="290"/>
                    </a:cubicBezTo>
                    <a:cubicBezTo>
                      <a:pt x="260" y="205"/>
                      <a:pt x="180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12431" y="1820405"/>
                <a:ext cx="8623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9" extrusionOk="0">
                    <a:moveTo>
                      <a:pt x="144" y="1"/>
                    </a:moveTo>
                    <a:cubicBezTo>
                      <a:pt x="142" y="1"/>
                      <a:pt x="138" y="1"/>
                      <a:pt x="135" y="2"/>
                    </a:cubicBezTo>
                    <a:lnTo>
                      <a:pt x="105" y="2"/>
                    </a:lnTo>
                    <a:cubicBezTo>
                      <a:pt x="76" y="2"/>
                      <a:pt x="46" y="17"/>
                      <a:pt x="31" y="32"/>
                    </a:cubicBezTo>
                    <a:cubicBezTo>
                      <a:pt x="1" y="107"/>
                      <a:pt x="1" y="196"/>
                      <a:pt x="31" y="271"/>
                    </a:cubicBezTo>
                    <a:cubicBezTo>
                      <a:pt x="44" y="310"/>
                      <a:pt x="79" y="348"/>
                      <a:pt x="117" y="348"/>
                    </a:cubicBezTo>
                    <a:cubicBezTo>
                      <a:pt x="123" y="348"/>
                      <a:pt x="129" y="348"/>
                      <a:pt x="135" y="346"/>
                    </a:cubicBezTo>
                    <a:lnTo>
                      <a:pt x="150" y="346"/>
                    </a:lnTo>
                    <a:cubicBezTo>
                      <a:pt x="165" y="346"/>
                      <a:pt x="180" y="331"/>
                      <a:pt x="195" y="316"/>
                    </a:cubicBezTo>
                    <a:cubicBezTo>
                      <a:pt x="210" y="286"/>
                      <a:pt x="225" y="256"/>
                      <a:pt x="225" y="226"/>
                    </a:cubicBezTo>
                    <a:cubicBezTo>
                      <a:pt x="225" y="211"/>
                      <a:pt x="225" y="211"/>
                      <a:pt x="225" y="196"/>
                    </a:cubicBezTo>
                    <a:lnTo>
                      <a:pt x="225" y="136"/>
                    </a:lnTo>
                    <a:cubicBezTo>
                      <a:pt x="225" y="122"/>
                      <a:pt x="1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570049" y="1528908"/>
                <a:ext cx="11459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96" extrusionOk="0">
                    <a:moveTo>
                      <a:pt x="126" y="1"/>
                    </a:moveTo>
                    <a:cubicBezTo>
                      <a:pt x="109" y="1"/>
                      <a:pt x="92" y="7"/>
                      <a:pt x="75" y="21"/>
                    </a:cubicBezTo>
                    <a:cubicBezTo>
                      <a:pt x="15" y="65"/>
                      <a:pt x="0" y="155"/>
                      <a:pt x="30" y="230"/>
                    </a:cubicBezTo>
                    <a:cubicBezTo>
                      <a:pt x="58" y="286"/>
                      <a:pt x="99" y="395"/>
                      <a:pt x="179" y="395"/>
                    </a:cubicBezTo>
                    <a:cubicBezTo>
                      <a:pt x="184" y="395"/>
                      <a:pt x="189" y="395"/>
                      <a:pt x="194" y="394"/>
                    </a:cubicBezTo>
                    <a:cubicBezTo>
                      <a:pt x="299" y="379"/>
                      <a:pt x="284" y="185"/>
                      <a:pt x="254" y="110"/>
                    </a:cubicBezTo>
                    <a:cubicBezTo>
                      <a:pt x="231" y="64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523677" y="1564320"/>
                <a:ext cx="12034" cy="185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4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8"/>
                    </a:cubicBezTo>
                    <a:cubicBezTo>
                      <a:pt x="60" y="23"/>
                      <a:pt x="45" y="67"/>
                      <a:pt x="30" y="127"/>
                    </a:cubicBezTo>
                    <a:cubicBezTo>
                      <a:pt x="0" y="247"/>
                      <a:pt x="15" y="351"/>
                      <a:pt x="105" y="441"/>
                    </a:cubicBezTo>
                    <a:cubicBezTo>
                      <a:pt x="122" y="470"/>
                      <a:pt x="151" y="483"/>
                      <a:pt x="181" y="483"/>
                    </a:cubicBezTo>
                    <a:cubicBezTo>
                      <a:pt x="227" y="483"/>
                      <a:pt x="275" y="451"/>
                      <a:pt x="284" y="396"/>
                    </a:cubicBezTo>
                    <a:cubicBezTo>
                      <a:pt x="314" y="306"/>
                      <a:pt x="314" y="202"/>
                      <a:pt x="269" y="112"/>
                    </a:cubicBezTo>
                    <a:cubicBezTo>
                      <a:pt x="244" y="62"/>
                      <a:pt x="208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535825" y="1527911"/>
                <a:ext cx="15368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35" extrusionOk="0">
                    <a:moveTo>
                      <a:pt x="187" y="0"/>
                    </a:moveTo>
                    <a:cubicBezTo>
                      <a:pt x="1" y="0"/>
                      <a:pt x="63" y="435"/>
                      <a:pt x="266" y="435"/>
                    </a:cubicBezTo>
                    <a:cubicBezTo>
                      <a:pt x="296" y="420"/>
                      <a:pt x="311" y="420"/>
                      <a:pt x="325" y="405"/>
                    </a:cubicBezTo>
                    <a:cubicBezTo>
                      <a:pt x="400" y="360"/>
                      <a:pt x="400" y="271"/>
                      <a:pt x="370" y="196"/>
                    </a:cubicBezTo>
                    <a:cubicBezTo>
                      <a:pt x="370" y="166"/>
                      <a:pt x="355" y="151"/>
                      <a:pt x="355" y="136"/>
                    </a:cubicBezTo>
                    <a:cubicBezTo>
                      <a:pt x="340" y="106"/>
                      <a:pt x="325" y="76"/>
                      <a:pt x="296" y="62"/>
                    </a:cubicBezTo>
                    <a:cubicBezTo>
                      <a:pt x="281" y="17"/>
                      <a:pt x="236" y="2"/>
                      <a:pt x="206" y="2"/>
                    </a:cubicBezTo>
                    <a:cubicBezTo>
                      <a:pt x="199" y="1"/>
                      <a:pt x="19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492174" y="1536304"/>
                <a:ext cx="8048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3" extrusionOk="0">
                    <a:moveTo>
                      <a:pt x="58" y="1"/>
                    </a:moveTo>
                    <a:cubicBezTo>
                      <a:pt x="40" y="1"/>
                      <a:pt x="16" y="15"/>
                      <a:pt x="16" y="37"/>
                    </a:cubicBezTo>
                    <a:cubicBezTo>
                      <a:pt x="1" y="67"/>
                      <a:pt x="1" y="96"/>
                      <a:pt x="1" y="126"/>
                    </a:cubicBezTo>
                    <a:cubicBezTo>
                      <a:pt x="1" y="173"/>
                      <a:pt x="56" y="293"/>
                      <a:pt x="115" y="293"/>
                    </a:cubicBezTo>
                    <a:cubicBezTo>
                      <a:pt x="132" y="293"/>
                      <a:pt x="149" y="284"/>
                      <a:pt x="165" y="261"/>
                    </a:cubicBezTo>
                    <a:cubicBezTo>
                      <a:pt x="210" y="186"/>
                      <a:pt x="180" y="22"/>
                      <a:pt x="75" y="7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549431" y="1803044"/>
                <a:ext cx="13184" cy="1862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86" extrusionOk="0">
                    <a:moveTo>
                      <a:pt x="125" y="0"/>
                    </a:moveTo>
                    <a:cubicBezTo>
                      <a:pt x="95" y="0"/>
                      <a:pt x="66" y="15"/>
                      <a:pt x="45" y="52"/>
                    </a:cubicBezTo>
                    <a:cubicBezTo>
                      <a:pt x="0" y="171"/>
                      <a:pt x="0" y="291"/>
                      <a:pt x="75" y="395"/>
                    </a:cubicBezTo>
                    <a:cubicBezTo>
                      <a:pt x="104" y="443"/>
                      <a:pt x="163" y="485"/>
                      <a:pt x="218" y="485"/>
                    </a:cubicBezTo>
                    <a:cubicBezTo>
                      <a:pt x="249" y="485"/>
                      <a:pt x="278" y="472"/>
                      <a:pt x="299" y="440"/>
                    </a:cubicBezTo>
                    <a:cubicBezTo>
                      <a:pt x="344" y="321"/>
                      <a:pt x="344" y="186"/>
                      <a:pt x="269" y="97"/>
                    </a:cubicBezTo>
                    <a:cubicBezTo>
                      <a:pt x="240" y="48"/>
                      <a:pt x="18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597490" y="1838456"/>
                <a:ext cx="10846" cy="152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97" extrusionOk="0">
                    <a:moveTo>
                      <a:pt x="109" y="0"/>
                    </a:moveTo>
                    <a:cubicBezTo>
                      <a:pt x="80" y="0"/>
                      <a:pt x="52" y="23"/>
                      <a:pt x="31" y="84"/>
                    </a:cubicBezTo>
                    <a:cubicBezTo>
                      <a:pt x="1" y="188"/>
                      <a:pt x="31" y="308"/>
                      <a:pt x="135" y="382"/>
                    </a:cubicBezTo>
                    <a:cubicBezTo>
                      <a:pt x="150" y="392"/>
                      <a:pt x="163" y="396"/>
                      <a:pt x="176" y="396"/>
                    </a:cubicBezTo>
                    <a:cubicBezTo>
                      <a:pt x="242" y="396"/>
                      <a:pt x="282" y="281"/>
                      <a:pt x="270" y="218"/>
                    </a:cubicBezTo>
                    <a:cubicBezTo>
                      <a:pt x="270" y="218"/>
                      <a:pt x="270" y="203"/>
                      <a:pt x="270" y="203"/>
                    </a:cubicBezTo>
                    <a:cubicBezTo>
                      <a:pt x="259" y="139"/>
                      <a:pt x="181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583195" y="1793156"/>
                <a:ext cx="14334" cy="1736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53" extrusionOk="0">
                    <a:moveTo>
                      <a:pt x="131" y="0"/>
                    </a:moveTo>
                    <a:cubicBezTo>
                      <a:pt x="73" y="0"/>
                      <a:pt x="24" y="53"/>
                      <a:pt x="15" y="160"/>
                    </a:cubicBezTo>
                    <a:cubicBezTo>
                      <a:pt x="1" y="250"/>
                      <a:pt x="45" y="340"/>
                      <a:pt x="105" y="414"/>
                    </a:cubicBezTo>
                    <a:cubicBezTo>
                      <a:pt x="125" y="440"/>
                      <a:pt x="153" y="452"/>
                      <a:pt x="181" y="452"/>
                    </a:cubicBezTo>
                    <a:cubicBezTo>
                      <a:pt x="217" y="452"/>
                      <a:pt x="253" y="433"/>
                      <a:pt x="269" y="399"/>
                    </a:cubicBezTo>
                    <a:cubicBezTo>
                      <a:pt x="374" y="355"/>
                      <a:pt x="314" y="145"/>
                      <a:pt x="269" y="101"/>
                    </a:cubicBezTo>
                    <a:cubicBezTo>
                      <a:pt x="229" y="34"/>
                      <a:pt x="178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66600" y="1825808"/>
                <a:ext cx="10348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6" extrusionOk="0">
                    <a:moveTo>
                      <a:pt x="155" y="1"/>
                    </a:moveTo>
                    <a:cubicBezTo>
                      <a:pt x="145" y="1"/>
                      <a:pt x="133" y="4"/>
                      <a:pt x="120" y="10"/>
                    </a:cubicBezTo>
                    <a:lnTo>
                      <a:pt x="105" y="10"/>
                    </a:lnTo>
                    <a:cubicBezTo>
                      <a:pt x="0" y="55"/>
                      <a:pt x="45" y="249"/>
                      <a:pt x="135" y="294"/>
                    </a:cubicBezTo>
                    <a:lnTo>
                      <a:pt x="150" y="309"/>
                    </a:lnTo>
                    <a:cubicBezTo>
                      <a:pt x="167" y="321"/>
                      <a:pt x="182" y="325"/>
                      <a:pt x="195" y="325"/>
                    </a:cubicBezTo>
                    <a:cubicBezTo>
                      <a:pt x="250" y="325"/>
                      <a:pt x="269" y="238"/>
                      <a:pt x="269" y="190"/>
                    </a:cubicBezTo>
                    <a:cubicBezTo>
                      <a:pt x="269" y="175"/>
                      <a:pt x="269" y="160"/>
                      <a:pt x="254" y="130"/>
                    </a:cubicBezTo>
                    <a:cubicBezTo>
                      <a:pt x="254" y="115"/>
                      <a:pt x="254" y="100"/>
                      <a:pt x="239" y="85"/>
                    </a:cubicBezTo>
                    <a:cubicBezTo>
                      <a:pt x="216" y="3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701196" y="1816342"/>
                <a:ext cx="13107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37" extrusionOk="0">
                    <a:moveTo>
                      <a:pt x="109" y="0"/>
                    </a:moveTo>
                    <a:cubicBezTo>
                      <a:pt x="11" y="0"/>
                      <a:pt x="0" y="173"/>
                      <a:pt x="28" y="242"/>
                    </a:cubicBezTo>
                    <a:cubicBezTo>
                      <a:pt x="43" y="317"/>
                      <a:pt x="88" y="407"/>
                      <a:pt x="163" y="437"/>
                    </a:cubicBezTo>
                    <a:lnTo>
                      <a:pt x="222" y="437"/>
                    </a:lnTo>
                    <a:cubicBezTo>
                      <a:pt x="342" y="392"/>
                      <a:pt x="282" y="33"/>
                      <a:pt x="133" y="3"/>
                    </a:cubicBezTo>
                    <a:cubicBezTo>
                      <a:pt x="124" y="1"/>
                      <a:pt x="11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33465" y="1838494"/>
                <a:ext cx="14832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163" y="1"/>
                    </a:moveTo>
                    <a:cubicBezTo>
                      <a:pt x="152" y="1"/>
                      <a:pt x="139" y="3"/>
                      <a:pt x="127" y="8"/>
                    </a:cubicBezTo>
                    <a:cubicBezTo>
                      <a:pt x="112" y="8"/>
                      <a:pt x="97" y="23"/>
                      <a:pt x="97" y="38"/>
                    </a:cubicBezTo>
                    <a:cubicBezTo>
                      <a:pt x="0" y="147"/>
                      <a:pt x="101" y="395"/>
                      <a:pt x="206" y="395"/>
                    </a:cubicBezTo>
                    <a:cubicBezTo>
                      <a:pt x="230" y="395"/>
                      <a:pt x="254" y="382"/>
                      <a:pt x="277" y="351"/>
                    </a:cubicBezTo>
                    <a:cubicBezTo>
                      <a:pt x="386" y="283"/>
                      <a:pt x="29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689086" y="1860377"/>
                <a:ext cx="8048" cy="847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1" extrusionOk="0">
                    <a:moveTo>
                      <a:pt x="120" y="1"/>
                    </a:moveTo>
                    <a:cubicBezTo>
                      <a:pt x="116" y="1"/>
                      <a:pt x="111" y="2"/>
                      <a:pt x="105" y="5"/>
                    </a:cubicBezTo>
                    <a:cubicBezTo>
                      <a:pt x="1" y="49"/>
                      <a:pt x="60" y="154"/>
                      <a:pt x="135" y="214"/>
                    </a:cubicBezTo>
                    <a:cubicBezTo>
                      <a:pt x="143" y="219"/>
                      <a:pt x="151" y="221"/>
                      <a:pt x="157" y="221"/>
                    </a:cubicBezTo>
                    <a:cubicBezTo>
                      <a:pt x="209" y="221"/>
                      <a:pt x="203" y="76"/>
                      <a:pt x="150" y="49"/>
                    </a:cubicBezTo>
                    <a:cubicBezTo>
                      <a:pt x="150" y="25"/>
                      <a:pt x="140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674790" y="1829143"/>
                <a:ext cx="11459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57" extrusionOk="0">
                    <a:moveTo>
                      <a:pt x="125" y="8"/>
                    </a:moveTo>
                    <a:cubicBezTo>
                      <a:pt x="125" y="8"/>
                      <a:pt x="128" y="10"/>
                      <a:pt x="134" y="16"/>
                    </a:cubicBezTo>
                    <a:lnTo>
                      <a:pt x="134" y="16"/>
                    </a:lnTo>
                    <a:cubicBezTo>
                      <a:pt x="129" y="11"/>
                      <a:pt x="125" y="8"/>
                      <a:pt x="125" y="8"/>
                    </a:cubicBezTo>
                    <a:close/>
                    <a:moveTo>
                      <a:pt x="135" y="16"/>
                    </a:moveTo>
                    <a:cubicBezTo>
                      <a:pt x="138" y="19"/>
                      <a:pt x="143" y="23"/>
                      <a:pt x="150" y="28"/>
                    </a:cubicBezTo>
                    <a:cubicBezTo>
                      <a:pt x="146" y="24"/>
                      <a:pt x="141" y="20"/>
                      <a:pt x="135" y="16"/>
                    </a:cubicBezTo>
                    <a:close/>
                    <a:moveTo>
                      <a:pt x="91" y="0"/>
                    </a:moveTo>
                    <a:cubicBezTo>
                      <a:pt x="80" y="0"/>
                      <a:pt x="69" y="4"/>
                      <a:pt x="60" y="13"/>
                    </a:cubicBezTo>
                    <a:cubicBezTo>
                      <a:pt x="30" y="58"/>
                      <a:pt x="0" y="103"/>
                      <a:pt x="15" y="162"/>
                    </a:cubicBezTo>
                    <a:cubicBezTo>
                      <a:pt x="15" y="252"/>
                      <a:pt x="75" y="327"/>
                      <a:pt x="150" y="357"/>
                    </a:cubicBezTo>
                    <a:lnTo>
                      <a:pt x="209" y="357"/>
                    </a:lnTo>
                    <a:cubicBezTo>
                      <a:pt x="299" y="357"/>
                      <a:pt x="284" y="207"/>
                      <a:pt x="254" y="177"/>
                    </a:cubicBezTo>
                    <a:lnTo>
                      <a:pt x="254" y="177"/>
                    </a:lnTo>
                    <a:cubicBezTo>
                      <a:pt x="254" y="188"/>
                      <a:pt x="254" y="193"/>
                      <a:pt x="254" y="193"/>
                    </a:cubicBezTo>
                    <a:cubicBezTo>
                      <a:pt x="252" y="193"/>
                      <a:pt x="249" y="176"/>
                      <a:pt x="239" y="147"/>
                    </a:cubicBezTo>
                    <a:lnTo>
                      <a:pt x="194" y="88"/>
                    </a:lnTo>
                    <a:cubicBezTo>
                      <a:pt x="194" y="70"/>
                      <a:pt x="154" y="32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4" y="16"/>
                      <a:pt x="134" y="16"/>
                    </a:cubicBezTo>
                    <a:lnTo>
                      <a:pt x="134" y="16"/>
                    </a:lnTo>
                    <a:cubicBezTo>
                      <a:pt x="134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23" y="8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497922" y="2076796"/>
                <a:ext cx="9735" cy="1306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41" extrusionOk="0">
                    <a:moveTo>
                      <a:pt x="83" y="0"/>
                    </a:moveTo>
                    <a:cubicBezTo>
                      <a:pt x="38" y="0"/>
                      <a:pt x="15" y="41"/>
                      <a:pt x="15" y="93"/>
                    </a:cubicBezTo>
                    <a:cubicBezTo>
                      <a:pt x="0" y="123"/>
                      <a:pt x="0" y="153"/>
                      <a:pt x="15" y="183"/>
                    </a:cubicBezTo>
                    <a:cubicBezTo>
                      <a:pt x="15" y="197"/>
                      <a:pt x="15" y="212"/>
                      <a:pt x="30" y="242"/>
                    </a:cubicBezTo>
                    <a:cubicBezTo>
                      <a:pt x="45" y="272"/>
                      <a:pt x="60" y="302"/>
                      <a:pt x="105" y="332"/>
                    </a:cubicBezTo>
                    <a:cubicBezTo>
                      <a:pt x="116" y="337"/>
                      <a:pt x="127" y="341"/>
                      <a:pt x="137" y="341"/>
                    </a:cubicBezTo>
                    <a:cubicBezTo>
                      <a:pt x="156" y="341"/>
                      <a:pt x="175" y="330"/>
                      <a:pt x="194" y="302"/>
                    </a:cubicBezTo>
                    <a:cubicBezTo>
                      <a:pt x="254" y="212"/>
                      <a:pt x="224" y="18"/>
                      <a:pt x="105" y="3"/>
                    </a:cubicBezTo>
                    <a:cubicBezTo>
                      <a:pt x="97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521530" y="2038663"/>
                <a:ext cx="13031" cy="1747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56" extrusionOk="0">
                    <a:moveTo>
                      <a:pt x="111" y="1"/>
                    </a:moveTo>
                    <a:cubicBezTo>
                      <a:pt x="74" y="1"/>
                      <a:pt x="40" y="25"/>
                      <a:pt x="26" y="87"/>
                    </a:cubicBezTo>
                    <a:lnTo>
                      <a:pt x="26" y="117"/>
                    </a:lnTo>
                    <a:cubicBezTo>
                      <a:pt x="1" y="194"/>
                      <a:pt x="52" y="456"/>
                      <a:pt x="160" y="456"/>
                    </a:cubicBezTo>
                    <a:cubicBezTo>
                      <a:pt x="179" y="456"/>
                      <a:pt x="199" y="448"/>
                      <a:pt x="221" y="431"/>
                    </a:cubicBezTo>
                    <a:lnTo>
                      <a:pt x="235" y="416"/>
                    </a:lnTo>
                    <a:cubicBezTo>
                      <a:pt x="340" y="341"/>
                      <a:pt x="295" y="162"/>
                      <a:pt x="235" y="72"/>
                    </a:cubicBezTo>
                    <a:cubicBezTo>
                      <a:pt x="203" y="32"/>
                      <a:pt x="154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507159" y="2039085"/>
                <a:ext cx="9121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7" extrusionOk="0">
                    <a:moveTo>
                      <a:pt x="108" y="0"/>
                    </a:moveTo>
                    <a:cubicBezTo>
                      <a:pt x="57" y="0"/>
                      <a:pt x="25" y="85"/>
                      <a:pt x="13" y="121"/>
                    </a:cubicBezTo>
                    <a:cubicBezTo>
                      <a:pt x="0" y="159"/>
                      <a:pt x="42" y="316"/>
                      <a:pt x="100" y="316"/>
                    </a:cubicBezTo>
                    <a:cubicBezTo>
                      <a:pt x="111" y="316"/>
                      <a:pt x="121" y="311"/>
                      <a:pt x="132" y="300"/>
                    </a:cubicBezTo>
                    <a:cubicBezTo>
                      <a:pt x="207" y="240"/>
                      <a:pt x="237" y="151"/>
                      <a:pt x="192" y="61"/>
                    </a:cubicBezTo>
                    <a:cubicBezTo>
                      <a:pt x="177" y="46"/>
                      <a:pt x="162" y="31"/>
                      <a:pt x="147" y="16"/>
                    </a:cubicBezTo>
                    <a:cubicBezTo>
                      <a:pt x="133" y="5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535097" y="1995893"/>
                <a:ext cx="14678" cy="1893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94" extrusionOk="0">
                    <a:moveTo>
                      <a:pt x="151" y="1"/>
                    </a:moveTo>
                    <a:cubicBezTo>
                      <a:pt x="109" y="1"/>
                      <a:pt x="69" y="28"/>
                      <a:pt x="46" y="98"/>
                    </a:cubicBezTo>
                    <a:cubicBezTo>
                      <a:pt x="31" y="143"/>
                      <a:pt x="16" y="188"/>
                      <a:pt x="16" y="247"/>
                    </a:cubicBezTo>
                    <a:lnTo>
                      <a:pt x="16" y="262"/>
                    </a:lnTo>
                    <a:cubicBezTo>
                      <a:pt x="16" y="307"/>
                      <a:pt x="1" y="337"/>
                      <a:pt x="1" y="382"/>
                    </a:cubicBezTo>
                    <a:cubicBezTo>
                      <a:pt x="1" y="408"/>
                      <a:pt x="24" y="492"/>
                      <a:pt x="70" y="492"/>
                    </a:cubicBezTo>
                    <a:cubicBezTo>
                      <a:pt x="76" y="492"/>
                      <a:pt x="83" y="490"/>
                      <a:pt x="91" y="486"/>
                    </a:cubicBezTo>
                    <a:cubicBezTo>
                      <a:pt x="110" y="476"/>
                      <a:pt x="125" y="473"/>
                      <a:pt x="138" y="473"/>
                    </a:cubicBezTo>
                    <a:cubicBezTo>
                      <a:pt x="164" y="473"/>
                      <a:pt x="180" y="486"/>
                      <a:pt x="210" y="486"/>
                    </a:cubicBezTo>
                    <a:cubicBezTo>
                      <a:pt x="224" y="491"/>
                      <a:pt x="237" y="493"/>
                      <a:pt x="249" y="493"/>
                    </a:cubicBezTo>
                    <a:cubicBezTo>
                      <a:pt x="382" y="493"/>
                      <a:pt x="342" y="197"/>
                      <a:pt x="315" y="128"/>
                    </a:cubicBezTo>
                    <a:cubicBezTo>
                      <a:pt x="287" y="64"/>
                      <a:pt x="216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566025" y="2018505"/>
                <a:ext cx="10808" cy="1103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5" y="1"/>
                    </a:moveTo>
                    <a:cubicBezTo>
                      <a:pt x="0" y="1"/>
                      <a:pt x="15" y="135"/>
                      <a:pt x="60" y="180"/>
                    </a:cubicBezTo>
                    <a:lnTo>
                      <a:pt x="90" y="225"/>
                    </a:lnTo>
                    <a:cubicBezTo>
                      <a:pt x="123" y="270"/>
                      <a:pt x="152" y="288"/>
                      <a:pt x="175" y="288"/>
                    </a:cubicBezTo>
                    <a:cubicBezTo>
                      <a:pt x="269" y="288"/>
                      <a:pt x="281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582045" y="1990144"/>
                <a:ext cx="8431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49" extrusionOk="0">
                    <a:moveTo>
                      <a:pt x="116" y="1"/>
                    </a:moveTo>
                    <a:cubicBezTo>
                      <a:pt x="103" y="1"/>
                      <a:pt x="89" y="8"/>
                      <a:pt x="75" y="24"/>
                    </a:cubicBezTo>
                    <a:cubicBezTo>
                      <a:pt x="1" y="128"/>
                      <a:pt x="16" y="278"/>
                      <a:pt x="135" y="338"/>
                    </a:cubicBezTo>
                    <a:cubicBezTo>
                      <a:pt x="148" y="345"/>
                      <a:pt x="158" y="348"/>
                      <a:pt x="168" y="348"/>
                    </a:cubicBezTo>
                    <a:cubicBezTo>
                      <a:pt x="214" y="348"/>
                      <a:pt x="220" y="265"/>
                      <a:pt x="195" y="203"/>
                    </a:cubicBezTo>
                    <a:cubicBezTo>
                      <a:pt x="195" y="203"/>
                      <a:pt x="195" y="203"/>
                      <a:pt x="195" y="188"/>
                    </a:cubicBezTo>
                    <a:cubicBezTo>
                      <a:pt x="219" y="13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" name="Google Shape;280;p2"/>
          <p:cNvGrpSpPr/>
          <p:nvPr/>
        </p:nvGrpSpPr>
        <p:grpSpPr>
          <a:xfrm rot="-7501405">
            <a:off x="5519143" y="649666"/>
            <a:ext cx="615051" cy="639825"/>
            <a:chOff x="2651525" y="4197875"/>
            <a:chExt cx="411500" cy="428075"/>
          </a:xfrm>
        </p:grpSpPr>
        <p:sp>
          <p:nvSpPr>
            <p:cNvPr id="281" name="Google Shape;281;p2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13"/>
          <p:cNvSpPr txBox="1">
            <a:spLocks noGrp="1"/>
          </p:cNvSpPr>
          <p:nvPr>
            <p:ph type="ctrTitle"/>
          </p:nvPr>
        </p:nvSpPr>
        <p:spPr>
          <a:xfrm>
            <a:off x="1922854" y="1330725"/>
            <a:ext cx="2353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"/>
          </p:nvPr>
        </p:nvSpPr>
        <p:spPr>
          <a:xfrm>
            <a:off x="1922752" y="1749225"/>
            <a:ext cx="2353500" cy="6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2" hasCustomPrompt="1"/>
          </p:nvPr>
        </p:nvSpPr>
        <p:spPr>
          <a:xfrm>
            <a:off x="676852" y="1435571"/>
            <a:ext cx="1245900" cy="88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ctrTitle" idx="3"/>
          </p:nvPr>
        </p:nvSpPr>
        <p:spPr>
          <a:xfrm>
            <a:off x="5795087" y="1330725"/>
            <a:ext cx="2353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5" name="Google Shape;1845;p13"/>
          <p:cNvSpPr txBox="1">
            <a:spLocks noGrp="1"/>
          </p:cNvSpPr>
          <p:nvPr>
            <p:ph type="subTitle" idx="4"/>
          </p:nvPr>
        </p:nvSpPr>
        <p:spPr>
          <a:xfrm>
            <a:off x="5795051" y="1749225"/>
            <a:ext cx="2353500" cy="6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46" name="Google Shape;1846;p13"/>
          <p:cNvSpPr txBox="1">
            <a:spLocks noGrp="1"/>
          </p:cNvSpPr>
          <p:nvPr>
            <p:ph type="title" idx="5" hasCustomPrompt="1"/>
          </p:nvPr>
        </p:nvSpPr>
        <p:spPr>
          <a:xfrm>
            <a:off x="4553949" y="1437732"/>
            <a:ext cx="1241100" cy="88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47" name="Google Shape;1847;p13"/>
          <p:cNvSpPr txBox="1">
            <a:spLocks noGrp="1"/>
          </p:cNvSpPr>
          <p:nvPr>
            <p:ph type="ctrTitle" idx="6"/>
          </p:nvPr>
        </p:nvSpPr>
        <p:spPr>
          <a:xfrm>
            <a:off x="1922850" y="2420857"/>
            <a:ext cx="2353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8" name="Google Shape;1848;p13"/>
          <p:cNvSpPr txBox="1">
            <a:spLocks noGrp="1"/>
          </p:cNvSpPr>
          <p:nvPr>
            <p:ph type="subTitle" idx="7"/>
          </p:nvPr>
        </p:nvSpPr>
        <p:spPr>
          <a:xfrm>
            <a:off x="1922852" y="2839400"/>
            <a:ext cx="2353500" cy="6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49" name="Google Shape;1849;p13"/>
          <p:cNvSpPr txBox="1">
            <a:spLocks noGrp="1"/>
          </p:cNvSpPr>
          <p:nvPr>
            <p:ph type="title" idx="8" hasCustomPrompt="1"/>
          </p:nvPr>
        </p:nvSpPr>
        <p:spPr>
          <a:xfrm>
            <a:off x="674177" y="2534096"/>
            <a:ext cx="1245900" cy="88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50" name="Google Shape;1850;p13"/>
          <p:cNvSpPr txBox="1">
            <a:spLocks noGrp="1"/>
          </p:cNvSpPr>
          <p:nvPr>
            <p:ph type="ctrTitle" idx="9"/>
          </p:nvPr>
        </p:nvSpPr>
        <p:spPr>
          <a:xfrm>
            <a:off x="5795087" y="2420857"/>
            <a:ext cx="2353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1" name="Google Shape;1851;p13"/>
          <p:cNvSpPr txBox="1">
            <a:spLocks noGrp="1"/>
          </p:cNvSpPr>
          <p:nvPr>
            <p:ph type="subTitle" idx="13"/>
          </p:nvPr>
        </p:nvSpPr>
        <p:spPr>
          <a:xfrm>
            <a:off x="5795078" y="2839400"/>
            <a:ext cx="2353500" cy="6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2" name="Google Shape;18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49202" y="2534096"/>
            <a:ext cx="1241100" cy="88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53" name="Google Shape;1853;p13"/>
          <p:cNvSpPr txBox="1">
            <a:spLocks noGrp="1"/>
          </p:cNvSpPr>
          <p:nvPr>
            <p:ph type="ctrTitle" idx="15"/>
          </p:nvPr>
        </p:nvSpPr>
        <p:spPr>
          <a:xfrm>
            <a:off x="2164450" y="431306"/>
            <a:ext cx="4815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4" name="Google Shape;1854;p13"/>
          <p:cNvSpPr txBox="1">
            <a:spLocks noGrp="1"/>
          </p:cNvSpPr>
          <p:nvPr>
            <p:ph type="ctrTitle" idx="16"/>
          </p:nvPr>
        </p:nvSpPr>
        <p:spPr>
          <a:xfrm>
            <a:off x="1922850" y="3511032"/>
            <a:ext cx="2353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5" name="Google Shape;1855;p13"/>
          <p:cNvSpPr txBox="1">
            <a:spLocks noGrp="1"/>
          </p:cNvSpPr>
          <p:nvPr>
            <p:ph type="subTitle" idx="17"/>
          </p:nvPr>
        </p:nvSpPr>
        <p:spPr>
          <a:xfrm>
            <a:off x="1922852" y="3929575"/>
            <a:ext cx="2353500" cy="6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6" name="Google Shape;1856;p13"/>
          <p:cNvSpPr txBox="1">
            <a:spLocks noGrp="1"/>
          </p:cNvSpPr>
          <p:nvPr>
            <p:ph type="title" idx="18" hasCustomPrompt="1"/>
          </p:nvPr>
        </p:nvSpPr>
        <p:spPr>
          <a:xfrm>
            <a:off x="674177" y="3624271"/>
            <a:ext cx="1245900" cy="88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57" name="Google Shape;1857;p13"/>
          <p:cNvSpPr txBox="1">
            <a:spLocks noGrp="1"/>
          </p:cNvSpPr>
          <p:nvPr>
            <p:ph type="ctrTitle" idx="19"/>
          </p:nvPr>
        </p:nvSpPr>
        <p:spPr>
          <a:xfrm>
            <a:off x="5795087" y="3511032"/>
            <a:ext cx="2353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8" name="Google Shape;1858;p13"/>
          <p:cNvSpPr txBox="1">
            <a:spLocks noGrp="1"/>
          </p:cNvSpPr>
          <p:nvPr>
            <p:ph type="subTitle" idx="20"/>
          </p:nvPr>
        </p:nvSpPr>
        <p:spPr>
          <a:xfrm>
            <a:off x="5795078" y="3929575"/>
            <a:ext cx="2353500" cy="6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9" name="Google Shape;1859;p13"/>
          <p:cNvSpPr txBox="1">
            <a:spLocks noGrp="1"/>
          </p:cNvSpPr>
          <p:nvPr>
            <p:ph type="title" idx="21" hasCustomPrompt="1"/>
          </p:nvPr>
        </p:nvSpPr>
        <p:spPr>
          <a:xfrm>
            <a:off x="4549202" y="3624271"/>
            <a:ext cx="1241100" cy="88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860" name="Google Shape;1860;p13"/>
          <p:cNvGrpSpPr/>
          <p:nvPr/>
        </p:nvGrpSpPr>
        <p:grpSpPr>
          <a:xfrm rot="7776230">
            <a:off x="8378767" y="4204045"/>
            <a:ext cx="1159153" cy="1249764"/>
            <a:chOff x="-152400" y="4255480"/>
            <a:chExt cx="1159108" cy="1249716"/>
          </a:xfrm>
        </p:grpSpPr>
        <p:sp>
          <p:nvSpPr>
            <p:cNvPr id="1861" name="Google Shape;1861;p13"/>
            <p:cNvSpPr/>
            <p:nvPr/>
          </p:nvSpPr>
          <p:spPr>
            <a:xfrm>
              <a:off x="-152400" y="4255480"/>
              <a:ext cx="1159108" cy="1249716"/>
            </a:xfrm>
            <a:custGeom>
              <a:avLst/>
              <a:gdLst/>
              <a:ahLst/>
              <a:cxnLst/>
              <a:rect l="l" t="t" r="r" b="b"/>
              <a:pathLst>
                <a:path w="33248" h="35847" fill="none" extrusionOk="0">
                  <a:moveTo>
                    <a:pt x="45" y="21567"/>
                  </a:moveTo>
                  <a:cubicBezTo>
                    <a:pt x="15" y="21642"/>
                    <a:pt x="15" y="21717"/>
                    <a:pt x="0" y="21806"/>
                  </a:cubicBezTo>
                  <a:cubicBezTo>
                    <a:pt x="15" y="22150"/>
                    <a:pt x="75" y="22493"/>
                    <a:pt x="224" y="22822"/>
                  </a:cubicBezTo>
                  <a:cubicBezTo>
                    <a:pt x="1210" y="25540"/>
                    <a:pt x="2554" y="29155"/>
                    <a:pt x="4272" y="31574"/>
                  </a:cubicBezTo>
                  <a:cubicBezTo>
                    <a:pt x="5556" y="33382"/>
                    <a:pt x="7334" y="34532"/>
                    <a:pt x="9544" y="35055"/>
                  </a:cubicBezTo>
                  <a:cubicBezTo>
                    <a:pt x="12920" y="35846"/>
                    <a:pt x="13980" y="34099"/>
                    <a:pt x="16459" y="32351"/>
                  </a:cubicBezTo>
                  <a:cubicBezTo>
                    <a:pt x="19372" y="30290"/>
                    <a:pt x="21971" y="30260"/>
                    <a:pt x="25510" y="29693"/>
                  </a:cubicBezTo>
                  <a:cubicBezTo>
                    <a:pt x="28796" y="29170"/>
                    <a:pt x="31216" y="27124"/>
                    <a:pt x="32157" y="24107"/>
                  </a:cubicBezTo>
                  <a:cubicBezTo>
                    <a:pt x="33247" y="20567"/>
                    <a:pt x="32560" y="15354"/>
                    <a:pt x="31096" y="11934"/>
                  </a:cubicBezTo>
                  <a:cubicBezTo>
                    <a:pt x="29633" y="8469"/>
                    <a:pt x="27781" y="4854"/>
                    <a:pt x="24062" y="2972"/>
                  </a:cubicBezTo>
                  <a:cubicBezTo>
                    <a:pt x="18237" y="0"/>
                    <a:pt x="12307" y="8006"/>
                    <a:pt x="9499" y="11142"/>
                  </a:cubicBezTo>
                  <a:cubicBezTo>
                    <a:pt x="8185" y="12621"/>
                    <a:pt x="7334" y="14503"/>
                    <a:pt x="5885" y="15907"/>
                  </a:cubicBezTo>
                  <a:cubicBezTo>
                    <a:pt x="4959" y="16788"/>
                    <a:pt x="3809" y="17400"/>
                    <a:pt x="2868" y="18282"/>
                  </a:cubicBezTo>
                  <a:cubicBezTo>
                    <a:pt x="2001" y="19073"/>
                    <a:pt x="299" y="20373"/>
                    <a:pt x="45" y="21567"/>
                  </a:cubicBezTo>
                  <a:close/>
                </a:path>
              </a:pathLst>
            </a:custGeom>
            <a:noFill/>
            <a:ln w="25025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2980" y="4470509"/>
              <a:ext cx="866996" cy="891469"/>
            </a:xfrm>
            <a:custGeom>
              <a:avLst/>
              <a:gdLst/>
              <a:ahLst/>
              <a:cxnLst/>
              <a:rect l="l" t="t" r="r" b="b"/>
              <a:pathLst>
                <a:path w="24869" h="25571" fill="none" extrusionOk="0">
                  <a:moveTo>
                    <a:pt x="583" y="16281"/>
                  </a:moveTo>
                  <a:cubicBezTo>
                    <a:pt x="598" y="16520"/>
                    <a:pt x="658" y="16759"/>
                    <a:pt x="747" y="16968"/>
                  </a:cubicBezTo>
                  <a:cubicBezTo>
                    <a:pt x="1539" y="18894"/>
                    <a:pt x="2570" y="21314"/>
                    <a:pt x="3794" y="22897"/>
                  </a:cubicBezTo>
                  <a:cubicBezTo>
                    <a:pt x="4735" y="24092"/>
                    <a:pt x="5975" y="24809"/>
                    <a:pt x="7528" y="25108"/>
                  </a:cubicBezTo>
                  <a:cubicBezTo>
                    <a:pt x="9858" y="25571"/>
                    <a:pt x="10620" y="24361"/>
                    <a:pt x="12382" y="23151"/>
                  </a:cubicBezTo>
                  <a:cubicBezTo>
                    <a:pt x="14653" y="21583"/>
                    <a:pt x="16729" y="21463"/>
                    <a:pt x="19328" y="20926"/>
                  </a:cubicBezTo>
                  <a:cubicBezTo>
                    <a:pt x="21747" y="20418"/>
                    <a:pt x="23495" y="18820"/>
                    <a:pt x="24152" y="16385"/>
                  </a:cubicBezTo>
                  <a:cubicBezTo>
                    <a:pt x="24869" y="13667"/>
                    <a:pt x="24316" y="9933"/>
                    <a:pt x="23166" y="7454"/>
                  </a:cubicBezTo>
                  <a:cubicBezTo>
                    <a:pt x="22001" y="4959"/>
                    <a:pt x="20493" y="2450"/>
                    <a:pt x="17744" y="1195"/>
                  </a:cubicBezTo>
                  <a:cubicBezTo>
                    <a:pt x="15146" y="1"/>
                    <a:pt x="12517" y="1584"/>
                    <a:pt x="10366" y="3600"/>
                  </a:cubicBezTo>
                  <a:cubicBezTo>
                    <a:pt x="9022" y="4870"/>
                    <a:pt x="7842" y="6318"/>
                    <a:pt x="7006" y="7274"/>
                  </a:cubicBezTo>
                  <a:cubicBezTo>
                    <a:pt x="6035" y="8365"/>
                    <a:pt x="5378" y="9739"/>
                    <a:pt x="4332" y="10769"/>
                  </a:cubicBezTo>
                  <a:cubicBezTo>
                    <a:pt x="3660" y="11441"/>
                    <a:pt x="2838" y="11919"/>
                    <a:pt x="2151" y="12562"/>
                  </a:cubicBezTo>
                  <a:cubicBezTo>
                    <a:pt x="1479" y="13219"/>
                    <a:pt x="284" y="14190"/>
                    <a:pt x="105" y="15011"/>
                  </a:cubicBezTo>
                  <a:cubicBezTo>
                    <a:pt x="1" y="15399"/>
                    <a:pt x="270" y="16012"/>
                    <a:pt x="583" y="16281"/>
                  </a:cubicBezTo>
                  <a:close/>
                </a:path>
              </a:pathLst>
            </a:custGeom>
            <a:noFill/>
            <a:ln w="20900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145951" y="4644959"/>
              <a:ext cx="573837" cy="573314"/>
            </a:xfrm>
            <a:custGeom>
              <a:avLst/>
              <a:gdLst/>
              <a:ahLst/>
              <a:cxnLst/>
              <a:rect l="l" t="t" r="r" b="b"/>
              <a:pathLst>
                <a:path w="16460" h="16445" fill="none" extrusionOk="0">
                  <a:moveTo>
                    <a:pt x="1195" y="11919"/>
                  </a:moveTo>
                  <a:cubicBezTo>
                    <a:pt x="1210" y="12038"/>
                    <a:pt x="1255" y="12173"/>
                    <a:pt x="1315" y="12292"/>
                  </a:cubicBezTo>
                  <a:cubicBezTo>
                    <a:pt x="1912" y="13398"/>
                    <a:pt x="2599" y="14622"/>
                    <a:pt x="3361" y="15384"/>
                  </a:cubicBezTo>
                  <a:cubicBezTo>
                    <a:pt x="3914" y="15952"/>
                    <a:pt x="4660" y="16235"/>
                    <a:pt x="5542" y="16325"/>
                  </a:cubicBezTo>
                  <a:cubicBezTo>
                    <a:pt x="6811" y="16444"/>
                    <a:pt x="7304" y="15772"/>
                    <a:pt x="8335" y="15100"/>
                  </a:cubicBezTo>
                  <a:cubicBezTo>
                    <a:pt x="9948" y="14025"/>
                    <a:pt x="11486" y="13831"/>
                    <a:pt x="13144" y="13308"/>
                  </a:cubicBezTo>
                  <a:cubicBezTo>
                    <a:pt x="14697" y="12815"/>
                    <a:pt x="15787" y="11680"/>
                    <a:pt x="16146" y="9798"/>
                  </a:cubicBezTo>
                  <a:cubicBezTo>
                    <a:pt x="16460" y="7856"/>
                    <a:pt x="16146" y="5870"/>
                    <a:pt x="15235" y="4137"/>
                  </a:cubicBezTo>
                  <a:cubicBezTo>
                    <a:pt x="14369" y="2599"/>
                    <a:pt x="13219" y="1195"/>
                    <a:pt x="11426" y="568"/>
                  </a:cubicBezTo>
                  <a:cubicBezTo>
                    <a:pt x="9768" y="0"/>
                    <a:pt x="8081" y="926"/>
                    <a:pt x="6677" y="2211"/>
                  </a:cubicBezTo>
                  <a:cubicBezTo>
                    <a:pt x="5900" y="2957"/>
                    <a:pt x="5168" y="3734"/>
                    <a:pt x="4481" y="4556"/>
                  </a:cubicBezTo>
                  <a:cubicBezTo>
                    <a:pt x="3869" y="5258"/>
                    <a:pt x="3406" y="6109"/>
                    <a:pt x="2763" y="6796"/>
                  </a:cubicBezTo>
                  <a:cubicBezTo>
                    <a:pt x="2330" y="7244"/>
                    <a:pt x="1837" y="7588"/>
                    <a:pt x="1434" y="8021"/>
                  </a:cubicBezTo>
                  <a:cubicBezTo>
                    <a:pt x="956" y="8528"/>
                    <a:pt x="269" y="9156"/>
                    <a:pt x="150" y="9619"/>
                  </a:cubicBezTo>
                  <a:cubicBezTo>
                    <a:pt x="0" y="10306"/>
                    <a:pt x="568" y="11486"/>
                    <a:pt x="1195" y="11919"/>
                  </a:cubicBezTo>
                  <a:close/>
                </a:path>
              </a:pathLst>
            </a:custGeom>
            <a:noFill/>
            <a:ln w="16800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294848" y="4784477"/>
              <a:ext cx="286430" cy="325476"/>
            </a:xfrm>
            <a:custGeom>
              <a:avLst/>
              <a:gdLst/>
              <a:ahLst/>
              <a:cxnLst/>
              <a:rect l="l" t="t" r="r" b="b"/>
              <a:pathLst>
                <a:path w="8216" h="9336" fill="none" extrusionOk="0">
                  <a:moveTo>
                    <a:pt x="210" y="5228"/>
                  </a:moveTo>
                  <a:cubicBezTo>
                    <a:pt x="1" y="6229"/>
                    <a:pt x="852" y="7947"/>
                    <a:pt x="1778" y="8544"/>
                  </a:cubicBezTo>
                  <a:cubicBezTo>
                    <a:pt x="2973" y="9336"/>
                    <a:pt x="3212" y="8649"/>
                    <a:pt x="4273" y="8051"/>
                  </a:cubicBezTo>
                  <a:cubicBezTo>
                    <a:pt x="6214" y="6946"/>
                    <a:pt x="8081" y="6931"/>
                    <a:pt x="8141" y="4228"/>
                  </a:cubicBezTo>
                  <a:cubicBezTo>
                    <a:pt x="8216" y="1211"/>
                    <a:pt x="5154" y="1"/>
                    <a:pt x="2973" y="1838"/>
                  </a:cubicBezTo>
                  <a:cubicBezTo>
                    <a:pt x="1987" y="2674"/>
                    <a:pt x="389" y="4915"/>
                    <a:pt x="210" y="5228"/>
                  </a:cubicBezTo>
                  <a:close/>
                </a:path>
              </a:pathLst>
            </a:custGeom>
            <a:noFill/>
            <a:ln w="12325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13"/>
          <p:cNvGrpSpPr/>
          <p:nvPr/>
        </p:nvGrpSpPr>
        <p:grpSpPr>
          <a:xfrm>
            <a:off x="8053756" y="-219767"/>
            <a:ext cx="1488231" cy="1390607"/>
            <a:chOff x="8053756" y="-219767"/>
            <a:chExt cx="1488231" cy="1390607"/>
          </a:xfrm>
        </p:grpSpPr>
        <p:sp>
          <p:nvSpPr>
            <p:cNvPr id="1866" name="Google Shape;1866;p13"/>
            <p:cNvSpPr/>
            <p:nvPr/>
          </p:nvSpPr>
          <p:spPr>
            <a:xfrm>
              <a:off x="8053756" y="-219767"/>
              <a:ext cx="1488231" cy="1390607"/>
            </a:xfrm>
            <a:custGeom>
              <a:avLst/>
              <a:gdLst/>
              <a:ahLst/>
              <a:cxnLst/>
              <a:rect l="l" t="t" r="r" b="b"/>
              <a:pathLst>
                <a:path w="35413" h="33090" extrusionOk="0">
                  <a:moveTo>
                    <a:pt x="19049" y="0"/>
                  </a:moveTo>
                  <a:cubicBezTo>
                    <a:pt x="14711" y="0"/>
                    <a:pt x="10496" y="2551"/>
                    <a:pt x="7005" y="5529"/>
                  </a:cubicBezTo>
                  <a:cubicBezTo>
                    <a:pt x="4436" y="7725"/>
                    <a:pt x="2001" y="10518"/>
                    <a:pt x="732" y="14192"/>
                  </a:cubicBezTo>
                  <a:cubicBezTo>
                    <a:pt x="164" y="15820"/>
                    <a:pt x="0" y="17582"/>
                    <a:pt x="239" y="19300"/>
                  </a:cubicBezTo>
                  <a:cubicBezTo>
                    <a:pt x="538" y="21107"/>
                    <a:pt x="1404" y="22690"/>
                    <a:pt x="2375" y="24050"/>
                  </a:cubicBezTo>
                  <a:cubicBezTo>
                    <a:pt x="4735" y="27335"/>
                    <a:pt x="8095" y="29561"/>
                    <a:pt x="11277" y="31174"/>
                  </a:cubicBezTo>
                  <a:cubicBezTo>
                    <a:pt x="13726" y="32410"/>
                    <a:pt x="16250" y="33090"/>
                    <a:pt x="18805" y="33090"/>
                  </a:cubicBezTo>
                  <a:cubicBezTo>
                    <a:pt x="19678" y="33090"/>
                    <a:pt x="20555" y="33010"/>
                    <a:pt x="21433" y="32847"/>
                  </a:cubicBezTo>
                  <a:cubicBezTo>
                    <a:pt x="25122" y="32160"/>
                    <a:pt x="28423" y="29889"/>
                    <a:pt x="30977" y="26559"/>
                  </a:cubicBezTo>
                  <a:cubicBezTo>
                    <a:pt x="33516" y="23228"/>
                    <a:pt x="35413" y="18912"/>
                    <a:pt x="34397" y="14087"/>
                  </a:cubicBezTo>
                  <a:cubicBezTo>
                    <a:pt x="32978" y="7426"/>
                    <a:pt x="28020" y="2796"/>
                    <a:pt x="23091" y="794"/>
                  </a:cubicBezTo>
                  <a:cubicBezTo>
                    <a:pt x="21744" y="244"/>
                    <a:pt x="20391" y="0"/>
                    <a:pt x="19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7" name="Google Shape;1867;p13"/>
            <p:cNvGrpSpPr/>
            <p:nvPr/>
          </p:nvGrpSpPr>
          <p:grpSpPr>
            <a:xfrm>
              <a:off x="8279057" y="-39764"/>
              <a:ext cx="1162314" cy="1178372"/>
              <a:chOff x="8485775" y="1890363"/>
              <a:chExt cx="693050" cy="702625"/>
            </a:xfrm>
          </p:grpSpPr>
          <p:sp>
            <p:nvSpPr>
              <p:cNvPr id="1868" name="Google Shape;1868;p13"/>
              <p:cNvSpPr/>
              <p:nvPr/>
            </p:nvSpPr>
            <p:spPr>
              <a:xfrm>
                <a:off x="9089875" y="2286538"/>
                <a:ext cx="125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9112350" y="2269738"/>
                <a:ext cx="89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9094425" y="2239138"/>
                <a:ext cx="1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9085825" y="2189488"/>
                <a:ext cx="9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9109875" y="2207788"/>
                <a:ext cx="9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9120925" y="2228313"/>
                <a:ext cx="110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9066925" y="2261938"/>
                <a:ext cx="13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9064175" y="2227263"/>
                <a:ext cx="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9034675" y="2231838"/>
                <a:ext cx="8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9041775" y="2238038"/>
                <a:ext cx="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9029850" y="2280913"/>
                <a:ext cx="17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9044750" y="2336038"/>
                <a:ext cx="11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9054475" y="2361263"/>
                <a:ext cx="91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9084350" y="2332238"/>
                <a:ext cx="74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9010775" y="2326788"/>
                <a:ext cx="12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9009275" y="2368963"/>
                <a:ext cx="119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3"/>
              <p:cNvSpPr/>
              <p:nvPr/>
            </p:nvSpPr>
            <p:spPr>
              <a:xfrm>
                <a:off x="9042150" y="2414638"/>
                <a:ext cx="101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3"/>
              <p:cNvSpPr/>
              <p:nvPr/>
            </p:nvSpPr>
            <p:spPr>
              <a:xfrm>
                <a:off x="9095550" y="2386288"/>
                <a:ext cx="116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9142600" y="2312263"/>
                <a:ext cx="56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9109725" y="2326813"/>
                <a:ext cx="127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9128025" y="2374113"/>
                <a:ext cx="157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9158550" y="2266313"/>
                <a:ext cx="102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9171925" y="2311763"/>
                <a:ext cx="69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8546275" y="2053913"/>
                <a:ext cx="198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8572425" y="2023763"/>
                <a:ext cx="130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8554500" y="2007138"/>
                <a:ext cx="57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8601225" y="2034913"/>
                <a:ext cx="10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8598175" y="2117763"/>
                <a:ext cx="11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8579200" y="2164488"/>
                <a:ext cx="9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8554875" y="2137938"/>
                <a:ext cx="97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8516000" y="2138038"/>
                <a:ext cx="11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8503325" y="2100538"/>
                <a:ext cx="5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8553050" y="2103588"/>
                <a:ext cx="100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8581300" y="2072988"/>
                <a:ext cx="255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3"/>
              <p:cNvSpPr/>
              <p:nvPr/>
            </p:nvSpPr>
            <p:spPr>
              <a:xfrm>
                <a:off x="8519775" y="2040138"/>
                <a:ext cx="6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3"/>
              <p:cNvSpPr/>
              <p:nvPr/>
            </p:nvSpPr>
            <p:spPr>
              <a:xfrm>
                <a:off x="8485775" y="2149013"/>
                <a:ext cx="127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8504825" y="2202188"/>
                <a:ext cx="97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8906550" y="1925363"/>
                <a:ext cx="79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8906225" y="1975338"/>
                <a:ext cx="9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279" y="1"/>
                    </a:moveTo>
                    <a:cubicBezTo>
                      <a:pt x="217" y="1"/>
                      <a:pt x="131" y="128"/>
                      <a:pt x="120" y="173"/>
                    </a:cubicBezTo>
                    <a:cubicBezTo>
                      <a:pt x="90" y="218"/>
                      <a:pt x="75" y="263"/>
                      <a:pt x="45" y="307"/>
                    </a:cubicBezTo>
                    <a:cubicBezTo>
                      <a:pt x="16" y="382"/>
                      <a:pt x="1" y="457"/>
                      <a:pt x="31" y="531"/>
                    </a:cubicBezTo>
                    <a:lnTo>
                      <a:pt x="31" y="561"/>
                    </a:lnTo>
                    <a:cubicBezTo>
                      <a:pt x="53" y="606"/>
                      <a:pt x="81" y="624"/>
                      <a:pt x="110" y="624"/>
                    </a:cubicBezTo>
                    <a:cubicBezTo>
                      <a:pt x="200" y="624"/>
                      <a:pt x="307" y="461"/>
                      <a:pt x="329" y="382"/>
                    </a:cubicBezTo>
                    <a:cubicBezTo>
                      <a:pt x="359" y="278"/>
                      <a:pt x="359" y="158"/>
                      <a:pt x="329" y="54"/>
                    </a:cubicBezTo>
                    <a:cubicBezTo>
                      <a:pt x="318" y="16"/>
                      <a:pt x="300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8869625" y="1974038"/>
                <a:ext cx="78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20" extrusionOk="0">
                    <a:moveTo>
                      <a:pt x="237" y="0"/>
                    </a:moveTo>
                    <a:cubicBezTo>
                      <a:pt x="156" y="0"/>
                      <a:pt x="42" y="168"/>
                      <a:pt x="31" y="225"/>
                    </a:cubicBezTo>
                    <a:cubicBezTo>
                      <a:pt x="1" y="315"/>
                      <a:pt x="1" y="389"/>
                      <a:pt x="76" y="419"/>
                    </a:cubicBezTo>
                    <a:cubicBezTo>
                      <a:pt x="105" y="419"/>
                      <a:pt x="150" y="419"/>
                      <a:pt x="180" y="389"/>
                    </a:cubicBezTo>
                    <a:cubicBezTo>
                      <a:pt x="240" y="389"/>
                      <a:pt x="300" y="315"/>
                      <a:pt x="315" y="240"/>
                    </a:cubicBezTo>
                    <a:cubicBezTo>
                      <a:pt x="315" y="180"/>
                      <a:pt x="315" y="120"/>
                      <a:pt x="300" y="61"/>
                    </a:cubicBezTo>
                    <a:cubicBezTo>
                      <a:pt x="285" y="17"/>
                      <a:pt x="263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8868900" y="2035163"/>
                <a:ext cx="97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8782625" y="2204438"/>
                <a:ext cx="146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8822950" y="2203113"/>
                <a:ext cx="78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8823700" y="2241488"/>
                <a:ext cx="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8799450" y="2231513"/>
                <a:ext cx="74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9057750" y="2024838"/>
                <a:ext cx="205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04" extrusionOk="0">
                    <a:moveTo>
                      <a:pt x="521" y="0"/>
                    </a:moveTo>
                    <a:cubicBezTo>
                      <a:pt x="518" y="0"/>
                      <a:pt x="515" y="0"/>
                      <a:pt x="511" y="0"/>
                    </a:cubicBezTo>
                    <a:cubicBezTo>
                      <a:pt x="277" y="29"/>
                      <a:pt x="0" y="703"/>
                      <a:pt x="298" y="703"/>
                    </a:cubicBezTo>
                    <a:cubicBezTo>
                      <a:pt x="304" y="703"/>
                      <a:pt x="310" y="703"/>
                      <a:pt x="317" y="702"/>
                    </a:cubicBezTo>
                    <a:cubicBezTo>
                      <a:pt x="554" y="673"/>
                      <a:pt x="819" y="0"/>
                      <a:pt x="5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9044375" y="2059288"/>
                <a:ext cx="14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78" extrusionOk="0">
                    <a:moveTo>
                      <a:pt x="435" y="1"/>
                    </a:moveTo>
                    <a:cubicBezTo>
                      <a:pt x="337" y="1"/>
                      <a:pt x="245" y="88"/>
                      <a:pt x="195" y="176"/>
                    </a:cubicBezTo>
                    <a:cubicBezTo>
                      <a:pt x="120" y="295"/>
                      <a:pt x="1" y="594"/>
                      <a:pt x="195" y="668"/>
                    </a:cubicBezTo>
                    <a:cubicBezTo>
                      <a:pt x="214" y="675"/>
                      <a:pt x="233" y="678"/>
                      <a:pt x="252" y="678"/>
                    </a:cubicBezTo>
                    <a:cubicBezTo>
                      <a:pt x="405" y="678"/>
                      <a:pt x="528" y="472"/>
                      <a:pt x="568" y="325"/>
                    </a:cubicBezTo>
                    <a:cubicBezTo>
                      <a:pt x="583" y="205"/>
                      <a:pt x="598" y="41"/>
                      <a:pt x="494" y="11"/>
                    </a:cubicBezTo>
                    <a:cubicBezTo>
                      <a:pt x="474" y="4"/>
                      <a:pt x="455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9031700" y="2036463"/>
                <a:ext cx="10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316" y="0"/>
                    </a:moveTo>
                    <a:cubicBezTo>
                      <a:pt x="243" y="0"/>
                      <a:pt x="156" y="78"/>
                      <a:pt x="120" y="133"/>
                    </a:cubicBezTo>
                    <a:lnTo>
                      <a:pt x="90" y="163"/>
                    </a:lnTo>
                    <a:cubicBezTo>
                      <a:pt x="15" y="252"/>
                      <a:pt x="0" y="387"/>
                      <a:pt x="30" y="506"/>
                    </a:cubicBezTo>
                    <a:cubicBezTo>
                      <a:pt x="60" y="596"/>
                      <a:pt x="105" y="596"/>
                      <a:pt x="179" y="626"/>
                    </a:cubicBezTo>
                    <a:cubicBezTo>
                      <a:pt x="191" y="630"/>
                      <a:pt x="202" y="632"/>
                      <a:pt x="213" y="632"/>
                    </a:cubicBezTo>
                    <a:cubicBezTo>
                      <a:pt x="320" y="632"/>
                      <a:pt x="415" y="447"/>
                      <a:pt x="388" y="312"/>
                    </a:cubicBezTo>
                    <a:cubicBezTo>
                      <a:pt x="418" y="252"/>
                      <a:pt x="418" y="177"/>
                      <a:pt x="418" y="118"/>
                    </a:cubicBezTo>
                    <a:cubicBezTo>
                      <a:pt x="401" y="31"/>
                      <a:pt x="361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9037425" y="1966213"/>
                <a:ext cx="58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44" y="0"/>
                    </a:moveTo>
                    <a:cubicBezTo>
                      <a:pt x="72" y="0"/>
                      <a:pt x="0" y="195"/>
                      <a:pt x="76" y="195"/>
                    </a:cubicBezTo>
                    <a:cubicBezTo>
                      <a:pt x="79" y="195"/>
                      <a:pt x="82" y="195"/>
                      <a:pt x="85" y="194"/>
                    </a:cubicBezTo>
                    <a:cubicBezTo>
                      <a:pt x="189" y="194"/>
                      <a:pt x="234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8695625" y="1890363"/>
                <a:ext cx="123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8746425" y="19434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8743800" y="1940563"/>
                <a:ext cx="1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3"/>
              <p:cNvSpPr/>
              <p:nvPr/>
            </p:nvSpPr>
            <p:spPr>
              <a:xfrm>
                <a:off x="8715425" y="1914313"/>
                <a:ext cx="12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3"/>
              <p:cNvSpPr/>
              <p:nvPr/>
            </p:nvSpPr>
            <p:spPr>
              <a:xfrm>
                <a:off x="8682950" y="1935213"/>
                <a:ext cx="145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8691900" y="1935213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8630325" y="2376188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8666875" y="2372588"/>
                <a:ext cx="104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8663375" y="2443288"/>
                <a:ext cx="147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4" extrusionOk="0">
                    <a:moveTo>
                      <a:pt x="374" y="0"/>
                    </a:moveTo>
                    <a:cubicBezTo>
                      <a:pt x="249" y="0"/>
                      <a:pt x="96" y="237"/>
                      <a:pt x="51" y="349"/>
                    </a:cubicBezTo>
                    <a:cubicBezTo>
                      <a:pt x="51" y="349"/>
                      <a:pt x="51" y="364"/>
                      <a:pt x="51" y="379"/>
                    </a:cubicBezTo>
                    <a:cubicBezTo>
                      <a:pt x="0" y="531"/>
                      <a:pt x="47" y="694"/>
                      <a:pt x="162" y="694"/>
                    </a:cubicBezTo>
                    <a:cubicBezTo>
                      <a:pt x="183" y="694"/>
                      <a:pt x="206" y="689"/>
                      <a:pt x="230" y="677"/>
                    </a:cubicBezTo>
                    <a:cubicBezTo>
                      <a:pt x="395" y="618"/>
                      <a:pt x="589" y="334"/>
                      <a:pt x="484" y="110"/>
                    </a:cubicBezTo>
                    <a:lnTo>
                      <a:pt x="484" y="95"/>
                    </a:lnTo>
                    <a:cubicBezTo>
                      <a:pt x="454" y="27"/>
                      <a:pt x="415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8644250" y="2411913"/>
                <a:ext cx="88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45" extrusionOk="0">
                    <a:moveTo>
                      <a:pt x="265" y="1"/>
                    </a:moveTo>
                    <a:cubicBezTo>
                      <a:pt x="148" y="1"/>
                      <a:pt x="0" y="240"/>
                      <a:pt x="69" y="364"/>
                    </a:cubicBezTo>
                    <a:cubicBezTo>
                      <a:pt x="69" y="379"/>
                      <a:pt x="99" y="409"/>
                      <a:pt x="114" y="424"/>
                    </a:cubicBezTo>
                    <a:cubicBezTo>
                      <a:pt x="131" y="438"/>
                      <a:pt x="148" y="444"/>
                      <a:pt x="165" y="444"/>
                    </a:cubicBezTo>
                    <a:cubicBezTo>
                      <a:pt x="236" y="444"/>
                      <a:pt x="299" y="332"/>
                      <a:pt x="323" y="260"/>
                    </a:cubicBezTo>
                    <a:cubicBezTo>
                      <a:pt x="323" y="245"/>
                      <a:pt x="323" y="230"/>
                      <a:pt x="338" y="200"/>
                    </a:cubicBezTo>
                    <a:cubicBezTo>
                      <a:pt x="353" y="140"/>
                      <a:pt x="353" y="36"/>
                      <a:pt x="293" y="6"/>
                    </a:cubicBezTo>
                    <a:cubicBezTo>
                      <a:pt x="284" y="2"/>
                      <a:pt x="275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8595600" y="2423963"/>
                <a:ext cx="100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96" extrusionOk="0">
                    <a:moveTo>
                      <a:pt x="285" y="0"/>
                    </a:moveTo>
                    <a:cubicBezTo>
                      <a:pt x="280" y="0"/>
                      <a:pt x="274" y="1"/>
                      <a:pt x="268" y="2"/>
                    </a:cubicBezTo>
                    <a:cubicBezTo>
                      <a:pt x="163" y="2"/>
                      <a:pt x="59" y="136"/>
                      <a:pt x="29" y="256"/>
                    </a:cubicBezTo>
                    <a:cubicBezTo>
                      <a:pt x="1" y="382"/>
                      <a:pt x="12" y="496"/>
                      <a:pt x="114" y="496"/>
                    </a:cubicBezTo>
                    <a:cubicBezTo>
                      <a:pt x="120" y="496"/>
                      <a:pt x="127" y="495"/>
                      <a:pt x="133" y="495"/>
                    </a:cubicBezTo>
                    <a:cubicBezTo>
                      <a:pt x="238" y="495"/>
                      <a:pt x="328" y="360"/>
                      <a:pt x="372" y="241"/>
                    </a:cubicBezTo>
                    <a:cubicBezTo>
                      <a:pt x="401" y="114"/>
                      <a:pt x="376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8620575" y="2489963"/>
                <a:ext cx="112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76" extrusionOk="0">
                    <a:moveTo>
                      <a:pt x="316" y="0"/>
                    </a:moveTo>
                    <a:cubicBezTo>
                      <a:pt x="264" y="0"/>
                      <a:pt x="207" y="38"/>
                      <a:pt x="165" y="80"/>
                    </a:cubicBezTo>
                    <a:cubicBezTo>
                      <a:pt x="120" y="80"/>
                      <a:pt x="90" y="110"/>
                      <a:pt x="75" y="140"/>
                    </a:cubicBezTo>
                    <a:cubicBezTo>
                      <a:pt x="31" y="229"/>
                      <a:pt x="1" y="334"/>
                      <a:pt x="1" y="453"/>
                    </a:cubicBezTo>
                    <a:cubicBezTo>
                      <a:pt x="15" y="543"/>
                      <a:pt x="60" y="575"/>
                      <a:pt x="114" y="575"/>
                    </a:cubicBezTo>
                    <a:cubicBezTo>
                      <a:pt x="177" y="575"/>
                      <a:pt x="251" y="532"/>
                      <a:pt x="299" y="483"/>
                    </a:cubicBezTo>
                    <a:cubicBezTo>
                      <a:pt x="404" y="379"/>
                      <a:pt x="449" y="229"/>
                      <a:pt x="419" y="80"/>
                    </a:cubicBezTo>
                    <a:cubicBezTo>
                      <a:pt x="393" y="22"/>
                      <a:pt x="356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8654650" y="2518763"/>
                <a:ext cx="14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17" extrusionOk="0">
                    <a:moveTo>
                      <a:pt x="200" y="0"/>
                    </a:moveTo>
                    <a:cubicBezTo>
                      <a:pt x="112" y="0"/>
                      <a:pt x="0" y="162"/>
                      <a:pt x="42" y="272"/>
                    </a:cubicBezTo>
                    <a:cubicBezTo>
                      <a:pt x="72" y="302"/>
                      <a:pt x="87" y="347"/>
                      <a:pt x="87" y="392"/>
                    </a:cubicBezTo>
                    <a:cubicBezTo>
                      <a:pt x="104" y="481"/>
                      <a:pt x="143" y="517"/>
                      <a:pt x="190" y="517"/>
                    </a:cubicBezTo>
                    <a:cubicBezTo>
                      <a:pt x="348" y="517"/>
                      <a:pt x="592" y="122"/>
                      <a:pt x="385" y="18"/>
                    </a:cubicBezTo>
                    <a:cubicBezTo>
                      <a:pt x="363" y="7"/>
                      <a:pt x="341" y="4"/>
                      <a:pt x="320" y="4"/>
                    </a:cubicBezTo>
                    <a:cubicBezTo>
                      <a:pt x="296" y="4"/>
                      <a:pt x="274" y="8"/>
                      <a:pt x="254" y="8"/>
                    </a:cubicBezTo>
                    <a:cubicBezTo>
                      <a:pt x="242" y="8"/>
                      <a:pt x="231" y="7"/>
                      <a:pt x="221" y="3"/>
                    </a:cubicBezTo>
                    <a:cubicBezTo>
                      <a:pt x="214" y="1"/>
                      <a:pt x="207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8588425" y="2490163"/>
                <a:ext cx="112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6" extrusionOk="0">
                    <a:moveTo>
                      <a:pt x="359" y="1"/>
                    </a:moveTo>
                    <a:cubicBezTo>
                      <a:pt x="346" y="1"/>
                      <a:pt x="331" y="5"/>
                      <a:pt x="316" y="12"/>
                    </a:cubicBezTo>
                    <a:cubicBezTo>
                      <a:pt x="301" y="12"/>
                      <a:pt x="286" y="27"/>
                      <a:pt x="271" y="27"/>
                    </a:cubicBezTo>
                    <a:cubicBezTo>
                      <a:pt x="103" y="55"/>
                      <a:pt x="0" y="466"/>
                      <a:pt x="174" y="466"/>
                    </a:cubicBezTo>
                    <a:cubicBezTo>
                      <a:pt x="185" y="466"/>
                      <a:pt x="198" y="464"/>
                      <a:pt x="211" y="460"/>
                    </a:cubicBezTo>
                    <a:cubicBezTo>
                      <a:pt x="361" y="401"/>
                      <a:pt x="450" y="251"/>
                      <a:pt x="435" y="87"/>
                    </a:cubicBezTo>
                    <a:cubicBezTo>
                      <a:pt x="424" y="32"/>
                      <a:pt x="397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8577275" y="2395988"/>
                <a:ext cx="89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64" extrusionOk="0">
                    <a:moveTo>
                      <a:pt x="239" y="0"/>
                    </a:moveTo>
                    <a:cubicBezTo>
                      <a:pt x="150" y="15"/>
                      <a:pt x="60" y="135"/>
                      <a:pt x="30" y="239"/>
                    </a:cubicBezTo>
                    <a:cubicBezTo>
                      <a:pt x="0" y="359"/>
                      <a:pt x="15" y="464"/>
                      <a:pt x="120" y="464"/>
                    </a:cubicBezTo>
                    <a:cubicBezTo>
                      <a:pt x="209" y="449"/>
                      <a:pt x="299" y="329"/>
                      <a:pt x="329" y="225"/>
                    </a:cubicBezTo>
                    <a:cubicBezTo>
                      <a:pt x="359" y="10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8544775" y="2435563"/>
                <a:ext cx="10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39" extrusionOk="0">
                    <a:moveTo>
                      <a:pt x="270" y="1"/>
                    </a:moveTo>
                    <a:cubicBezTo>
                      <a:pt x="120" y="16"/>
                      <a:pt x="46" y="180"/>
                      <a:pt x="1" y="329"/>
                    </a:cubicBezTo>
                    <a:lnTo>
                      <a:pt x="165" y="538"/>
                    </a:lnTo>
                    <a:cubicBezTo>
                      <a:pt x="195" y="523"/>
                      <a:pt x="240" y="509"/>
                      <a:pt x="270" y="464"/>
                    </a:cubicBezTo>
                    <a:cubicBezTo>
                      <a:pt x="314" y="419"/>
                      <a:pt x="359" y="344"/>
                      <a:pt x="374" y="270"/>
                    </a:cubicBezTo>
                    <a:cubicBezTo>
                      <a:pt x="404" y="165"/>
                      <a:pt x="38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8695050" y="2447038"/>
                <a:ext cx="65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19" extrusionOk="0">
                    <a:moveTo>
                      <a:pt x="143" y="1"/>
                    </a:moveTo>
                    <a:cubicBezTo>
                      <a:pt x="91" y="1"/>
                      <a:pt x="35" y="108"/>
                      <a:pt x="24" y="154"/>
                    </a:cubicBezTo>
                    <a:cubicBezTo>
                      <a:pt x="24" y="154"/>
                      <a:pt x="24" y="169"/>
                      <a:pt x="24" y="184"/>
                    </a:cubicBezTo>
                    <a:cubicBezTo>
                      <a:pt x="1" y="265"/>
                      <a:pt x="40" y="318"/>
                      <a:pt x="86" y="318"/>
                    </a:cubicBezTo>
                    <a:cubicBezTo>
                      <a:pt x="100" y="318"/>
                      <a:pt x="115" y="314"/>
                      <a:pt x="128" y="303"/>
                    </a:cubicBezTo>
                    <a:cubicBezTo>
                      <a:pt x="203" y="244"/>
                      <a:pt x="263" y="124"/>
                      <a:pt x="188" y="50"/>
                    </a:cubicBezTo>
                    <a:cubicBezTo>
                      <a:pt x="188" y="50"/>
                      <a:pt x="188" y="35"/>
                      <a:pt x="188" y="35"/>
                    </a:cubicBezTo>
                    <a:cubicBezTo>
                      <a:pt x="174" y="10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8727375" y="2530488"/>
                <a:ext cx="8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71" extrusionOk="0">
                    <a:moveTo>
                      <a:pt x="234" y="1"/>
                    </a:moveTo>
                    <a:cubicBezTo>
                      <a:pt x="188" y="1"/>
                      <a:pt x="142" y="28"/>
                      <a:pt x="120" y="72"/>
                    </a:cubicBezTo>
                    <a:cubicBezTo>
                      <a:pt x="105" y="72"/>
                      <a:pt x="105" y="87"/>
                      <a:pt x="90" y="102"/>
                    </a:cubicBezTo>
                    <a:cubicBezTo>
                      <a:pt x="75" y="147"/>
                      <a:pt x="0" y="281"/>
                      <a:pt x="75" y="341"/>
                    </a:cubicBezTo>
                    <a:cubicBezTo>
                      <a:pt x="90" y="371"/>
                      <a:pt x="120" y="371"/>
                      <a:pt x="150" y="371"/>
                    </a:cubicBezTo>
                    <a:cubicBezTo>
                      <a:pt x="224" y="356"/>
                      <a:pt x="284" y="296"/>
                      <a:pt x="299" y="236"/>
                    </a:cubicBezTo>
                    <a:cubicBezTo>
                      <a:pt x="329" y="162"/>
                      <a:pt x="359" y="27"/>
                      <a:pt x="284" y="12"/>
                    </a:cubicBezTo>
                    <a:cubicBezTo>
                      <a:pt x="268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8667775" y="2482238"/>
                <a:ext cx="165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9" extrusionOk="0">
                    <a:moveTo>
                      <a:pt x="423" y="0"/>
                    </a:moveTo>
                    <a:cubicBezTo>
                      <a:pt x="420" y="0"/>
                      <a:pt x="416" y="0"/>
                      <a:pt x="413" y="1"/>
                    </a:cubicBezTo>
                    <a:cubicBezTo>
                      <a:pt x="221" y="15"/>
                      <a:pt x="0" y="569"/>
                      <a:pt x="239" y="569"/>
                    </a:cubicBezTo>
                    <a:cubicBezTo>
                      <a:pt x="242" y="569"/>
                      <a:pt x="245" y="568"/>
                      <a:pt x="249" y="568"/>
                    </a:cubicBezTo>
                    <a:cubicBezTo>
                      <a:pt x="440" y="539"/>
                      <a:pt x="66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8655925" y="2471938"/>
                <a:ext cx="68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7" extrusionOk="0">
                    <a:moveTo>
                      <a:pt x="135" y="0"/>
                    </a:moveTo>
                    <a:cubicBezTo>
                      <a:pt x="103" y="0"/>
                      <a:pt x="50" y="76"/>
                      <a:pt x="50" y="99"/>
                    </a:cubicBezTo>
                    <a:lnTo>
                      <a:pt x="36" y="129"/>
                    </a:lnTo>
                    <a:cubicBezTo>
                      <a:pt x="1" y="199"/>
                      <a:pt x="20" y="287"/>
                      <a:pt x="73" y="287"/>
                    </a:cubicBezTo>
                    <a:cubicBezTo>
                      <a:pt x="88" y="287"/>
                      <a:pt x="105" y="280"/>
                      <a:pt x="125" y="263"/>
                    </a:cubicBezTo>
                    <a:cubicBezTo>
                      <a:pt x="170" y="233"/>
                      <a:pt x="274" y="54"/>
                      <a:pt x="170" y="24"/>
                    </a:cubicBezTo>
                    <a:lnTo>
                      <a:pt x="155" y="24"/>
                    </a:lnTo>
                    <a:cubicBezTo>
                      <a:pt x="152" y="7"/>
                      <a:pt x="144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8866650" y="2467388"/>
                <a:ext cx="78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3"/>
              <p:cNvSpPr/>
              <p:nvPr/>
            </p:nvSpPr>
            <p:spPr>
              <a:xfrm>
                <a:off x="8900250" y="2548038"/>
                <a:ext cx="104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71" extrusionOk="0">
                    <a:moveTo>
                      <a:pt x="319" y="0"/>
                    </a:moveTo>
                    <a:cubicBezTo>
                      <a:pt x="303" y="0"/>
                      <a:pt x="286" y="4"/>
                      <a:pt x="270" y="12"/>
                    </a:cubicBezTo>
                    <a:cubicBezTo>
                      <a:pt x="165" y="27"/>
                      <a:pt x="1" y="221"/>
                      <a:pt x="75" y="386"/>
                    </a:cubicBezTo>
                    <a:cubicBezTo>
                      <a:pt x="75" y="401"/>
                      <a:pt x="90" y="431"/>
                      <a:pt x="105" y="445"/>
                    </a:cubicBezTo>
                    <a:cubicBezTo>
                      <a:pt x="123" y="463"/>
                      <a:pt x="144" y="471"/>
                      <a:pt x="165" y="471"/>
                    </a:cubicBezTo>
                    <a:cubicBezTo>
                      <a:pt x="215" y="471"/>
                      <a:pt x="268" y="432"/>
                      <a:pt x="299" y="401"/>
                    </a:cubicBezTo>
                    <a:lnTo>
                      <a:pt x="314" y="371"/>
                    </a:lnTo>
                    <a:cubicBezTo>
                      <a:pt x="389" y="296"/>
                      <a:pt x="419" y="192"/>
                      <a:pt x="404" y="87"/>
                    </a:cubicBezTo>
                    <a:lnTo>
                      <a:pt x="404" y="57"/>
                    </a:lnTo>
                    <a:cubicBezTo>
                      <a:pt x="393" y="25"/>
                      <a:pt x="359" y="0"/>
                      <a:pt x="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3"/>
              <p:cNvSpPr/>
              <p:nvPr/>
            </p:nvSpPr>
            <p:spPr>
              <a:xfrm>
                <a:off x="8934975" y="2525438"/>
                <a:ext cx="7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8901900" y="2522563"/>
                <a:ext cx="169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8870375" y="2553938"/>
                <a:ext cx="11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97" extrusionOk="0">
                    <a:moveTo>
                      <a:pt x="302" y="0"/>
                    </a:moveTo>
                    <a:cubicBezTo>
                      <a:pt x="281" y="0"/>
                      <a:pt x="260" y="5"/>
                      <a:pt x="240" y="15"/>
                    </a:cubicBezTo>
                    <a:lnTo>
                      <a:pt x="210" y="15"/>
                    </a:lnTo>
                    <a:cubicBezTo>
                      <a:pt x="120" y="75"/>
                      <a:pt x="46" y="165"/>
                      <a:pt x="31" y="269"/>
                    </a:cubicBezTo>
                    <a:cubicBezTo>
                      <a:pt x="1" y="329"/>
                      <a:pt x="1" y="478"/>
                      <a:pt x="75" y="493"/>
                    </a:cubicBezTo>
                    <a:cubicBezTo>
                      <a:pt x="90" y="496"/>
                      <a:pt x="105" y="497"/>
                      <a:pt x="120" y="497"/>
                    </a:cubicBezTo>
                    <a:cubicBezTo>
                      <a:pt x="194" y="497"/>
                      <a:pt x="265" y="466"/>
                      <a:pt x="314" y="404"/>
                    </a:cubicBezTo>
                    <a:cubicBezTo>
                      <a:pt x="359" y="359"/>
                      <a:pt x="464" y="180"/>
                      <a:pt x="404" y="75"/>
                    </a:cubicBezTo>
                    <a:lnTo>
                      <a:pt x="389" y="60"/>
                    </a:lnTo>
                    <a:cubicBezTo>
                      <a:pt x="379" y="20"/>
                      <a:pt x="343" y="0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8917800" y="2579638"/>
                <a:ext cx="88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07" extrusionOk="0">
                    <a:moveTo>
                      <a:pt x="257" y="0"/>
                    </a:moveTo>
                    <a:cubicBezTo>
                      <a:pt x="212" y="0"/>
                      <a:pt x="154" y="29"/>
                      <a:pt x="90" y="93"/>
                    </a:cubicBezTo>
                    <a:cubicBezTo>
                      <a:pt x="60" y="122"/>
                      <a:pt x="1" y="227"/>
                      <a:pt x="31" y="302"/>
                    </a:cubicBezTo>
                    <a:cubicBezTo>
                      <a:pt x="31" y="317"/>
                      <a:pt x="45" y="332"/>
                      <a:pt x="45" y="346"/>
                    </a:cubicBezTo>
                    <a:cubicBezTo>
                      <a:pt x="67" y="389"/>
                      <a:pt x="96" y="406"/>
                      <a:pt x="127" y="406"/>
                    </a:cubicBezTo>
                    <a:cubicBezTo>
                      <a:pt x="203" y="406"/>
                      <a:pt x="293" y="301"/>
                      <a:pt x="314" y="227"/>
                    </a:cubicBezTo>
                    <a:cubicBezTo>
                      <a:pt x="329" y="197"/>
                      <a:pt x="344" y="167"/>
                      <a:pt x="344" y="137"/>
                    </a:cubicBezTo>
                    <a:cubicBezTo>
                      <a:pt x="353" y="52"/>
                      <a:pt x="317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8956275" y="2557613"/>
                <a:ext cx="101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99" extrusionOk="0">
                    <a:moveTo>
                      <a:pt x="299" y="1"/>
                    </a:moveTo>
                    <a:cubicBezTo>
                      <a:pt x="271" y="1"/>
                      <a:pt x="243" y="14"/>
                      <a:pt x="224" y="33"/>
                    </a:cubicBezTo>
                    <a:cubicBezTo>
                      <a:pt x="232" y="25"/>
                      <a:pt x="235" y="21"/>
                      <a:pt x="233" y="21"/>
                    </a:cubicBezTo>
                    <a:lnTo>
                      <a:pt x="233" y="21"/>
                    </a:lnTo>
                    <a:cubicBezTo>
                      <a:pt x="232" y="21"/>
                      <a:pt x="224" y="25"/>
                      <a:pt x="209" y="33"/>
                    </a:cubicBezTo>
                    <a:cubicBezTo>
                      <a:pt x="120" y="77"/>
                      <a:pt x="45" y="167"/>
                      <a:pt x="15" y="272"/>
                    </a:cubicBezTo>
                    <a:cubicBezTo>
                      <a:pt x="1" y="341"/>
                      <a:pt x="0" y="499"/>
                      <a:pt x="94" y="499"/>
                    </a:cubicBezTo>
                    <a:cubicBezTo>
                      <a:pt x="102" y="499"/>
                      <a:pt x="110" y="498"/>
                      <a:pt x="120" y="496"/>
                    </a:cubicBezTo>
                    <a:cubicBezTo>
                      <a:pt x="284" y="451"/>
                      <a:pt x="403" y="286"/>
                      <a:pt x="388" y="107"/>
                    </a:cubicBezTo>
                    <a:cubicBezTo>
                      <a:pt x="380" y="28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8994175" y="2540788"/>
                <a:ext cx="12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8876125" y="2527413"/>
                <a:ext cx="102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5" extrusionOk="0">
                    <a:moveTo>
                      <a:pt x="259" y="0"/>
                    </a:moveTo>
                    <a:cubicBezTo>
                      <a:pt x="256" y="0"/>
                      <a:pt x="252" y="1"/>
                      <a:pt x="249" y="1"/>
                    </a:cubicBezTo>
                    <a:cubicBezTo>
                      <a:pt x="132" y="1"/>
                      <a:pt x="0" y="345"/>
                      <a:pt x="149" y="345"/>
                    </a:cubicBezTo>
                    <a:cubicBezTo>
                      <a:pt x="153" y="345"/>
                      <a:pt x="156" y="345"/>
                      <a:pt x="159" y="344"/>
                    </a:cubicBezTo>
                    <a:cubicBezTo>
                      <a:pt x="276" y="330"/>
                      <a:pt x="407" y="0"/>
                      <a:pt x="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8833800" y="2579838"/>
                <a:ext cx="119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6" extrusionOk="0">
                    <a:moveTo>
                      <a:pt x="288" y="1"/>
                    </a:moveTo>
                    <a:cubicBezTo>
                      <a:pt x="223" y="1"/>
                      <a:pt x="167" y="41"/>
                      <a:pt x="120" y="99"/>
                    </a:cubicBezTo>
                    <a:cubicBezTo>
                      <a:pt x="45" y="174"/>
                      <a:pt x="0" y="294"/>
                      <a:pt x="15" y="413"/>
                    </a:cubicBezTo>
                    <a:cubicBezTo>
                      <a:pt x="3" y="474"/>
                      <a:pt x="61" y="526"/>
                      <a:pt x="123" y="526"/>
                    </a:cubicBezTo>
                    <a:cubicBezTo>
                      <a:pt x="137" y="526"/>
                      <a:pt x="151" y="523"/>
                      <a:pt x="164" y="518"/>
                    </a:cubicBezTo>
                    <a:cubicBezTo>
                      <a:pt x="239" y="488"/>
                      <a:pt x="299" y="428"/>
                      <a:pt x="344" y="353"/>
                    </a:cubicBezTo>
                    <a:cubicBezTo>
                      <a:pt x="388" y="279"/>
                      <a:pt x="478" y="55"/>
                      <a:pt x="344" y="10"/>
                    </a:cubicBezTo>
                    <a:cubicBezTo>
                      <a:pt x="324" y="3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8891050" y="2488963"/>
                <a:ext cx="9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8591450" y="2278788"/>
                <a:ext cx="93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8603775" y="2269188"/>
                <a:ext cx="109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8759100" y="2036038"/>
                <a:ext cx="108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8773300" y="2059113"/>
                <a:ext cx="9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8969700" y="2176388"/>
                <a:ext cx="10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8960375" y="2136738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8944325" y="2177113"/>
                <a:ext cx="109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8912950" y="2303063"/>
                <a:ext cx="100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8919075" y="2332863"/>
                <a:ext cx="8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8896675" y="2327288"/>
                <a:ext cx="88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8882750" y="2365363"/>
                <a:ext cx="108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8793975" y="2383288"/>
                <a:ext cx="83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9013600" y="1900613"/>
                <a:ext cx="76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63" extrusionOk="0">
                    <a:moveTo>
                      <a:pt x="213" y="0"/>
                    </a:moveTo>
                    <a:cubicBezTo>
                      <a:pt x="106" y="0"/>
                      <a:pt x="1" y="325"/>
                      <a:pt x="120" y="325"/>
                    </a:cubicBezTo>
                    <a:cubicBezTo>
                      <a:pt x="122" y="325"/>
                      <a:pt x="124" y="324"/>
                      <a:pt x="127" y="324"/>
                    </a:cubicBezTo>
                    <a:cubicBezTo>
                      <a:pt x="133" y="351"/>
                      <a:pt x="146" y="362"/>
                      <a:pt x="160" y="362"/>
                    </a:cubicBezTo>
                    <a:cubicBezTo>
                      <a:pt x="211" y="362"/>
                      <a:pt x="291" y="236"/>
                      <a:pt x="291" y="190"/>
                    </a:cubicBezTo>
                    <a:cubicBezTo>
                      <a:pt x="306" y="130"/>
                      <a:pt x="291" y="85"/>
                      <a:pt x="261" y="25"/>
                    </a:cubicBezTo>
                    <a:cubicBezTo>
                      <a:pt x="245" y="8"/>
                      <a:pt x="22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1" name="Google Shape;1961;p13"/>
          <p:cNvGrpSpPr/>
          <p:nvPr/>
        </p:nvGrpSpPr>
        <p:grpSpPr>
          <a:xfrm>
            <a:off x="7962300" y="4813562"/>
            <a:ext cx="457522" cy="390102"/>
            <a:chOff x="8423283" y="4560531"/>
            <a:chExt cx="644669" cy="549671"/>
          </a:xfrm>
        </p:grpSpPr>
        <p:sp>
          <p:nvSpPr>
            <p:cNvPr id="1962" name="Google Shape;1962;p13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3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3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3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3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3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3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13"/>
          <p:cNvGrpSpPr/>
          <p:nvPr/>
        </p:nvGrpSpPr>
        <p:grpSpPr>
          <a:xfrm rot="5400000">
            <a:off x="8589457" y="935010"/>
            <a:ext cx="615028" cy="639801"/>
            <a:chOff x="2651525" y="4197875"/>
            <a:chExt cx="411500" cy="428075"/>
          </a:xfrm>
        </p:grpSpPr>
        <p:sp>
          <p:nvSpPr>
            <p:cNvPr id="1970" name="Google Shape;1970;p13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3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3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3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3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3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3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3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3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3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3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3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3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3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3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3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3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3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3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3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3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3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3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3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3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13"/>
          <p:cNvGrpSpPr/>
          <p:nvPr/>
        </p:nvGrpSpPr>
        <p:grpSpPr>
          <a:xfrm>
            <a:off x="7917664" y="658918"/>
            <a:ext cx="796101" cy="639834"/>
            <a:chOff x="8390164" y="2764668"/>
            <a:chExt cx="796101" cy="639834"/>
          </a:xfrm>
        </p:grpSpPr>
        <p:sp>
          <p:nvSpPr>
            <p:cNvPr id="1996" name="Google Shape;1996;p13"/>
            <p:cNvSpPr/>
            <p:nvPr/>
          </p:nvSpPr>
          <p:spPr>
            <a:xfrm>
              <a:off x="8390164" y="2764668"/>
              <a:ext cx="796101" cy="639834"/>
            </a:xfrm>
            <a:custGeom>
              <a:avLst/>
              <a:gdLst/>
              <a:ahLst/>
              <a:cxnLst/>
              <a:rect l="l" t="t" r="r" b="b"/>
              <a:pathLst>
                <a:path w="12830" h="10312" extrusionOk="0">
                  <a:moveTo>
                    <a:pt x="5906" y="1"/>
                  </a:moveTo>
                  <a:cubicBezTo>
                    <a:pt x="4894" y="1"/>
                    <a:pt x="3890" y="211"/>
                    <a:pt x="2987" y="650"/>
                  </a:cubicBezTo>
                  <a:cubicBezTo>
                    <a:pt x="1807" y="1217"/>
                    <a:pt x="896" y="2233"/>
                    <a:pt x="508" y="3488"/>
                  </a:cubicBezTo>
                  <a:cubicBezTo>
                    <a:pt x="0" y="5101"/>
                    <a:pt x="359" y="6848"/>
                    <a:pt x="1434" y="8133"/>
                  </a:cubicBezTo>
                  <a:cubicBezTo>
                    <a:pt x="2580" y="9542"/>
                    <a:pt x="4319" y="10311"/>
                    <a:pt x="6259" y="10311"/>
                  </a:cubicBezTo>
                  <a:cubicBezTo>
                    <a:pt x="6746" y="10311"/>
                    <a:pt x="7246" y="10263"/>
                    <a:pt x="7752" y="10164"/>
                  </a:cubicBezTo>
                  <a:cubicBezTo>
                    <a:pt x="10067" y="9731"/>
                    <a:pt x="11919" y="8312"/>
                    <a:pt x="12486" y="6579"/>
                  </a:cubicBezTo>
                  <a:lnTo>
                    <a:pt x="12471" y="6579"/>
                  </a:lnTo>
                  <a:cubicBezTo>
                    <a:pt x="12800" y="5579"/>
                    <a:pt x="12830" y="3995"/>
                    <a:pt x="11172" y="2218"/>
                  </a:cubicBezTo>
                  <a:cubicBezTo>
                    <a:pt x="9835" y="782"/>
                    <a:pt x="7856" y="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7" name="Google Shape;1997;p13"/>
            <p:cNvGrpSpPr/>
            <p:nvPr/>
          </p:nvGrpSpPr>
          <p:grpSpPr>
            <a:xfrm>
              <a:off x="8570284" y="3002974"/>
              <a:ext cx="435877" cy="163250"/>
              <a:chOff x="8525375" y="2504563"/>
              <a:chExt cx="163550" cy="61250"/>
            </a:xfrm>
          </p:grpSpPr>
          <p:sp>
            <p:nvSpPr>
              <p:cNvPr id="1998" name="Google Shape;1998;p13"/>
              <p:cNvSpPr/>
              <p:nvPr/>
            </p:nvSpPr>
            <p:spPr>
              <a:xfrm>
                <a:off x="8525375" y="2546963"/>
                <a:ext cx="343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38" extrusionOk="0">
                    <a:moveTo>
                      <a:pt x="578" y="0"/>
                    </a:moveTo>
                    <a:cubicBezTo>
                      <a:pt x="535" y="0"/>
                      <a:pt x="491" y="4"/>
                      <a:pt x="448" y="11"/>
                    </a:cubicBezTo>
                    <a:cubicBezTo>
                      <a:pt x="239" y="40"/>
                      <a:pt x="0" y="220"/>
                      <a:pt x="149" y="444"/>
                    </a:cubicBezTo>
                    <a:cubicBezTo>
                      <a:pt x="314" y="634"/>
                      <a:pt x="543" y="738"/>
                      <a:pt x="782" y="738"/>
                    </a:cubicBezTo>
                    <a:cubicBezTo>
                      <a:pt x="825" y="738"/>
                      <a:pt x="868" y="734"/>
                      <a:pt x="911" y="727"/>
                    </a:cubicBezTo>
                    <a:cubicBezTo>
                      <a:pt x="1120" y="698"/>
                      <a:pt x="1374" y="518"/>
                      <a:pt x="1210" y="294"/>
                    </a:cubicBezTo>
                    <a:cubicBezTo>
                      <a:pt x="1058" y="104"/>
                      <a:pt x="820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8527975" y="2509938"/>
                <a:ext cx="250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" extrusionOk="0">
                    <a:moveTo>
                      <a:pt x="449" y="0"/>
                    </a:moveTo>
                    <a:cubicBezTo>
                      <a:pt x="410" y="0"/>
                      <a:pt x="369" y="4"/>
                      <a:pt x="329" y="13"/>
                    </a:cubicBezTo>
                    <a:cubicBezTo>
                      <a:pt x="180" y="28"/>
                      <a:pt x="1" y="162"/>
                      <a:pt x="105" y="327"/>
                    </a:cubicBezTo>
                    <a:cubicBezTo>
                      <a:pt x="214" y="459"/>
                      <a:pt x="381" y="533"/>
                      <a:pt x="551" y="533"/>
                    </a:cubicBezTo>
                    <a:cubicBezTo>
                      <a:pt x="592" y="533"/>
                      <a:pt x="633" y="529"/>
                      <a:pt x="673" y="521"/>
                    </a:cubicBezTo>
                    <a:cubicBezTo>
                      <a:pt x="822" y="506"/>
                      <a:pt x="1001" y="371"/>
                      <a:pt x="882" y="207"/>
                    </a:cubicBezTo>
                    <a:cubicBezTo>
                      <a:pt x="773" y="74"/>
                      <a:pt x="616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8561775" y="2504563"/>
                <a:ext cx="203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18" extrusionOk="0">
                    <a:moveTo>
                      <a:pt x="230" y="0"/>
                    </a:moveTo>
                    <a:cubicBezTo>
                      <a:pt x="109" y="0"/>
                      <a:pt x="0" y="34"/>
                      <a:pt x="8" y="138"/>
                    </a:cubicBezTo>
                    <a:lnTo>
                      <a:pt x="8" y="213"/>
                    </a:lnTo>
                    <a:cubicBezTo>
                      <a:pt x="8" y="422"/>
                      <a:pt x="260" y="517"/>
                      <a:pt x="454" y="517"/>
                    </a:cubicBezTo>
                    <a:cubicBezTo>
                      <a:pt x="481" y="517"/>
                      <a:pt x="507" y="515"/>
                      <a:pt x="531" y="512"/>
                    </a:cubicBezTo>
                    <a:cubicBezTo>
                      <a:pt x="799" y="467"/>
                      <a:pt x="814" y="258"/>
                      <a:pt x="605" y="123"/>
                    </a:cubicBezTo>
                    <a:lnTo>
                      <a:pt x="531" y="64"/>
                    </a:lnTo>
                    <a:cubicBezTo>
                      <a:pt x="486" y="34"/>
                      <a:pt x="351" y="0"/>
                      <a:pt x="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8572425" y="2537863"/>
                <a:ext cx="122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06" extrusionOk="0">
                    <a:moveTo>
                      <a:pt x="161" y="1"/>
                    </a:moveTo>
                    <a:cubicBezTo>
                      <a:pt x="115" y="1"/>
                      <a:pt x="74" y="17"/>
                      <a:pt x="45" y="46"/>
                    </a:cubicBezTo>
                    <a:lnTo>
                      <a:pt x="30" y="61"/>
                    </a:lnTo>
                    <a:cubicBezTo>
                      <a:pt x="0" y="91"/>
                      <a:pt x="15" y="121"/>
                      <a:pt x="30" y="150"/>
                    </a:cubicBezTo>
                    <a:cubicBezTo>
                      <a:pt x="45" y="195"/>
                      <a:pt x="45" y="195"/>
                      <a:pt x="45" y="210"/>
                    </a:cubicBezTo>
                    <a:cubicBezTo>
                      <a:pt x="81" y="276"/>
                      <a:pt x="168" y="306"/>
                      <a:pt x="251" y="306"/>
                    </a:cubicBezTo>
                    <a:cubicBezTo>
                      <a:pt x="375" y="306"/>
                      <a:pt x="487" y="237"/>
                      <a:pt x="388" y="121"/>
                    </a:cubicBezTo>
                    <a:cubicBezTo>
                      <a:pt x="344" y="76"/>
                      <a:pt x="299" y="31"/>
                      <a:pt x="239" y="16"/>
                    </a:cubicBezTo>
                    <a:cubicBezTo>
                      <a:pt x="213" y="5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8658300" y="2549538"/>
                <a:ext cx="306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51" extrusionOk="0">
                    <a:moveTo>
                      <a:pt x="533" y="1"/>
                    </a:moveTo>
                    <a:cubicBezTo>
                      <a:pt x="490" y="1"/>
                      <a:pt x="447" y="4"/>
                      <a:pt x="404" y="12"/>
                    </a:cubicBezTo>
                    <a:cubicBezTo>
                      <a:pt x="224" y="42"/>
                      <a:pt x="0" y="191"/>
                      <a:pt x="135" y="400"/>
                    </a:cubicBezTo>
                    <a:cubicBezTo>
                      <a:pt x="271" y="562"/>
                      <a:pt x="480" y="651"/>
                      <a:pt x="692" y="651"/>
                    </a:cubicBezTo>
                    <a:cubicBezTo>
                      <a:pt x="735" y="651"/>
                      <a:pt x="779" y="647"/>
                      <a:pt x="822" y="639"/>
                    </a:cubicBezTo>
                    <a:cubicBezTo>
                      <a:pt x="1001" y="609"/>
                      <a:pt x="1225" y="460"/>
                      <a:pt x="1091" y="251"/>
                    </a:cubicBezTo>
                    <a:cubicBezTo>
                      <a:pt x="942" y="90"/>
                      <a:pt x="742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3" name="Google Shape;2003;p13"/>
          <p:cNvGrpSpPr/>
          <p:nvPr/>
        </p:nvGrpSpPr>
        <p:grpSpPr>
          <a:xfrm>
            <a:off x="8419421" y="3463570"/>
            <a:ext cx="1209238" cy="1349968"/>
            <a:chOff x="120426" y="1366639"/>
            <a:chExt cx="819711" cy="915108"/>
          </a:xfrm>
        </p:grpSpPr>
        <p:sp>
          <p:nvSpPr>
            <p:cNvPr id="2004" name="Google Shape;2004;p13"/>
            <p:cNvSpPr/>
            <p:nvPr/>
          </p:nvSpPr>
          <p:spPr>
            <a:xfrm rot="-1541954">
              <a:off x="256364" y="1448234"/>
              <a:ext cx="547833" cy="751920"/>
            </a:xfrm>
            <a:custGeom>
              <a:avLst/>
              <a:gdLst/>
              <a:ahLst/>
              <a:cxnLst/>
              <a:rect l="l" t="t" r="r" b="b"/>
              <a:pathLst>
                <a:path w="14294" h="19619" extrusionOk="0">
                  <a:moveTo>
                    <a:pt x="8151" y="0"/>
                  </a:moveTo>
                  <a:cubicBezTo>
                    <a:pt x="5715" y="0"/>
                    <a:pt x="2959" y="232"/>
                    <a:pt x="2674" y="931"/>
                  </a:cubicBezTo>
                  <a:cubicBezTo>
                    <a:pt x="1539" y="3843"/>
                    <a:pt x="30" y="8578"/>
                    <a:pt x="15" y="9788"/>
                  </a:cubicBezTo>
                  <a:cubicBezTo>
                    <a:pt x="0" y="10654"/>
                    <a:pt x="5392" y="11685"/>
                    <a:pt x="7767" y="11864"/>
                  </a:cubicBezTo>
                  <a:cubicBezTo>
                    <a:pt x="8529" y="11924"/>
                    <a:pt x="4242" y="17689"/>
                    <a:pt x="3645" y="19332"/>
                  </a:cubicBezTo>
                  <a:cubicBezTo>
                    <a:pt x="3566" y="19542"/>
                    <a:pt x="3693" y="19619"/>
                    <a:pt x="3845" y="19619"/>
                  </a:cubicBezTo>
                  <a:cubicBezTo>
                    <a:pt x="3951" y="19619"/>
                    <a:pt x="4070" y="19581"/>
                    <a:pt x="4137" y="19526"/>
                  </a:cubicBezTo>
                  <a:cubicBezTo>
                    <a:pt x="7289" y="16882"/>
                    <a:pt x="11068" y="12685"/>
                    <a:pt x="13801" y="10131"/>
                  </a:cubicBezTo>
                  <a:cubicBezTo>
                    <a:pt x="13965" y="9997"/>
                    <a:pt x="14294" y="9564"/>
                    <a:pt x="13965" y="9489"/>
                  </a:cubicBezTo>
                  <a:cubicBezTo>
                    <a:pt x="10903" y="8742"/>
                    <a:pt x="5676" y="8234"/>
                    <a:pt x="5302" y="7667"/>
                  </a:cubicBezTo>
                  <a:cubicBezTo>
                    <a:pt x="4914" y="7114"/>
                    <a:pt x="6901" y="5023"/>
                    <a:pt x="7767" y="4172"/>
                  </a:cubicBezTo>
                  <a:cubicBezTo>
                    <a:pt x="8977" y="2962"/>
                    <a:pt x="10231" y="2081"/>
                    <a:pt x="11381" y="811"/>
                  </a:cubicBezTo>
                  <a:cubicBezTo>
                    <a:pt x="11516" y="662"/>
                    <a:pt x="11665" y="363"/>
                    <a:pt x="11471" y="259"/>
                  </a:cubicBezTo>
                  <a:cubicBezTo>
                    <a:pt x="11441" y="199"/>
                    <a:pt x="11366" y="154"/>
                    <a:pt x="11292" y="154"/>
                  </a:cubicBezTo>
                  <a:cubicBezTo>
                    <a:pt x="10589" y="62"/>
                    <a:pt x="9413" y="0"/>
                    <a:pt x="8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5" name="Google Shape;2005;p13"/>
            <p:cNvGrpSpPr/>
            <p:nvPr/>
          </p:nvGrpSpPr>
          <p:grpSpPr>
            <a:xfrm rot="-1189937">
              <a:off x="275119" y="1502274"/>
              <a:ext cx="485869" cy="623842"/>
              <a:chOff x="310592" y="1527911"/>
              <a:chExt cx="437705" cy="561954"/>
            </a:xfrm>
          </p:grpSpPr>
          <p:sp>
            <p:nvSpPr>
              <p:cNvPr id="2006" name="Google Shape;2006;p13"/>
              <p:cNvSpPr/>
              <p:nvPr/>
            </p:nvSpPr>
            <p:spPr>
              <a:xfrm>
                <a:off x="331900" y="1669866"/>
                <a:ext cx="10923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7" extrusionOk="0">
                    <a:moveTo>
                      <a:pt x="119" y="0"/>
                    </a:moveTo>
                    <a:cubicBezTo>
                      <a:pt x="99" y="0"/>
                      <a:pt x="78" y="14"/>
                      <a:pt x="60" y="47"/>
                    </a:cubicBezTo>
                    <a:cubicBezTo>
                      <a:pt x="0" y="143"/>
                      <a:pt x="86" y="356"/>
                      <a:pt x="168" y="356"/>
                    </a:cubicBezTo>
                    <a:cubicBezTo>
                      <a:pt x="188" y="356"/>
                      <a:pt x="207" y="344"/>
                      <a:pt x="225" y="316"/>
                    </a:cubicBezTo>
                    <a:cubicBezTo>
                      <a:pt x="284" y="220"/>
                      <a:pt x="20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339910" y="1631694"/>
                <a:ext cx="1092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9" extrusionOk="0">
                    <a:moveTo>
                      <a:pt x="121" y="1"/>
                    </a:moveTo>
                    <a:cubicBezTo>
                      <a:pt x="89" y="1"/>
                      <a:pt x="59" y="23"/>
                      <a:pt x="46" y="72"/>
                    </a:cubicBezTo>
                    <a:cubicBezTo>
                      <a:pt x="1" y="147"/>
                      <a:pt x="1" y="236"/>
                      <a:pt x="46" y="311"/>
                    </a:cubicBezTo>
                    <a:cubicBezTo>
                      <a:pt x="58" y="360"/>
                      <a:pt x="100" y="408"/>
                      <a:pt x="156" y="408"/>
                    </a:cubicBezTo>
                    <a:cubicBezTo>
                      <a:pt x="168" y="408"/>
                      <a:pt x="181" y="406"/>
                      <a:pt x="195" y="400"/>
                    </a:cubicBezTo>
                    <a:lnTo>
                      <a:pt x="210" y="400"/>
                    </a:lnTo>
                    <a:cubicBezTo>
                      <a:pt x="225" y="386"/>
                      <a:pt x="225" y="371"/>
                      <a:pt x="225" y="356"/>
                    </a:cubicBezTo>
                    <a:cubicBezTo>
                      <a:pt x="285" y="266"/>
                      <a:pt x="270" y="161"/>
                      <a:pt x="210" y="87"/>
                    </a:cubicBezTo>
                    <a:cubicBezTo>
                      <a:pt x="194" y="31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368539" y="1641314"/>
                <a:ext cx="13222" cy="19277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03" extrusionOk="0">
                    <a:moveTo>
                      <a:pt x="150" y="1"/>
                    </a:moveTo>
                    <a:cubicBezTo>
                      <a:pt x="118" y="1"/>
                      <a:pt x="86" y="26"/>
                      <a:pt x="60" y="90"/>
                    </a:cubicBezTo>
                    <a:cubicBezTo>
                      <a:pt x="1" y="194"/>
                      <a:pt x="16" y="314"/>
                      <a:pt x="90" y="418"/>
                    </a:cubicBezTo>
                    <a:cubicBezTo>
                      <a:pt x="121" y="472"/>
                      <a:pt x="168" y="502"/>
                      <a:pt x="212" y="502"/>
                    </a:cubicBezTo>
                    <a:cubicBezTo>
                      <a:pt x="253" y="502"/>
                      <a:pt x="293" y="476"/>
                      <a:pt x="314" y="418"/>
                    </a:cubicBezTo>
                    <a:cubicBezTo>
                      <a:pt x="344" y="373"/>
                      <a:pt x="344" y="314"/>
                      <a:pt x="344" y="254"/>
                    </a:cubicBezTo>
                    <a:cubicBezTo>
                      <a:pt x="323" y="158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350794" y="1662354"/>
                <a:ext cx="919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4" extrusionOk="0">
                    <a:moveTo>
                      <a:pt x="64" y="1"/>
                    </a:moveTo>
                    <a:cubicBezTo>
                      <a:pt x="33" y="1"/>
                      <a:pt x="7" y="18"/>
                      <a:pt x="1" y="63"/>
                    </a:cubicBezTo>
                    <a:cubicBezTo>
                      <a:pt x="1" y="114"/>
                      <a:pt x="44" y="274"/>
                      <a:pt x="112" y="274"/>
                    </a:cubicBezTo>
                    <a:cubicBezTo>
                      <a:pt x="124" y="274"/>
                      <a:pt x="137" y="269"/>
                      <a:pt x="150" y="258"/>
                    </a:cubicBezTo>
                    <a:cubicBezTo>
                      <a:pt x="240" y="183"/>
                      <a:pt x="195" y="138"/>
                      <a:pt x="165" y="63"/>
                    </a:cubicBezTo>
                    <a:cubicBezTo>
                      <a:pt x="148" y="30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363403" y="1736206"/>
                <a:ext cx="11996" cy="1536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01" extrusionOk="0">
                    <a:moveTo>
                      <a:pt x="187" y="0"/>
                    </a:moveTo>
                    <a:cubicBezTo>
                      <a:pt x="180" y="0"/>
                      <a:pt x="172" y="1"/>
                      <a:pt x="164" y="3"/>
                    </a:cubicBezTo>
                    <a:lnTo>
                      <a:pt x="120" y="18"/>
                    </a:lnTo>
                    <a:cubicBezTo>
                      <a:pt x="0" y="48"/>
                      <a:pt x="45" y="257"/>
                      <a:pt x="90" y="332"/>
                    </a:cubicBezTo>
                    <a:cubicBezTo>
                      <a:pt x="122" y="378"/>
                      <a:pt x="164" y="401"/>
                      <a:pt x="201" y="401"/>
                    </a:cubicBezTo>
                    <a:cubicBezTo>
                      <a:pt x="249" y="401"/>
                      <a:pt x="290" y="363"/>
                      <a:pt x="299" y="287"/>
                    </a:cubicBezTo>
                    <a:lnTo>
                      <a:pt x="299" y="227"/>
                    </a:lnTo>
                    <a:cubicBezTo>
                      <a:pt x="313" y="158"/>
                      <a:pt x="275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310592" y="1799058"/>
                <a:ext cx="10041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" extrusionOk="0">
                    <a:moveTo>
                      <a:pt x="102" y="1"/>
                    </a:moveTo>
                    <a:cubicBezTo>
                      <a:pt x="84" y="1"/>
                      <a:pt x="65" y="11"/>
                      <a:pt x="49" y="36"/>
                    </a:cubicBezTo>
                    <a:cubicBezTo>
                      <a:pt x="0" y="121"/>
                      <a:pt x="80" y="326"/>
                      <a:pt x="160" y="326"/>
                    </a:cubicBezTo>
                    <a:cubicBezTo>
                      <a:pt x="178" y="326"/>
                      <a:pt x="197" y="315"/>
                      <a:pt x="213" y="290"/>
                    </a:cubicBezTo>
                    <a:cubicBezTo>
                      <a:pt x="262" y="205"/>
                      <a:pt x="182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3"/>
              <p:cNvSpPr/>
              <p:nvPr/>
            </p:nvSpPr>
            <p:spPr>
              <a:xfrm>
                <a:off x="337572" y="1815652"/>
                <a:ext cx="9964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26" extrusionOk="0">
                    <a:moveTo>
                      <a:pt x="108" y="1"/>
                    </a:moveTo>
                    <a:cubicBezTo>
                      <a:pt x="92" y="1"/>
                      <a:pt x="76" y="12"/>
                      <a:pt x="62" y="36"/>
                    </a:cubicBezTo>
                    <a:cubicBezTo>
                      <a:pt x="1" y="122"/>
                      <a:pt x="89" y="326"/>
                      <a:pt x="164" y="326"/>
                    </a:cubicBezTo>
                    <a:cubicBezTo>
                      <a:pt x="181" y="326"/>
                      <a:pt x="197" y="315"/>
                      <a:pt x="211" y="290"/>
                    </a:cubicBezTo>
                    <a:cubicBezTo>
                      <a:pt x="260" y="205"/>
                      <a:pt x="180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3"/>
              <p:cNvSpPr/>
              <p:nvPr/>
            </p:nvSpPr>
            <p:spPr>
              <a:xfrm>
                <a:off x="312431" y="1820405"/>
                <a:ext cx="8623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9" extrusionOk="0">
                    <a:moveTo>
                      <a:pt x="144" y="1"/>
                    </a:moveTo>
                    <a:cubicBezTo>
                      <a:pt x="142" y="1"/>
                      <a:pt x="138" y="1"/>
                      <a:pt x="135" y="2"/>
                    </a:cubicBezTo>
                    <a:lnTo>
                      <a:pt x="105" y="2"/>
                    </a:lnTo>
                    <a:cubicBezTo>
                      <a:pt x="76" y="2"/>
                      <a:pt x="46" y="17"/>
                      <a:pt x="31" y="32"/>
                    </a:cubicBezTo>
                    <a:cubicBezTo>
                      <a:pt x="1" y="107"/>
                      <a:pt x="1" y="196"/>
                      <a:pt x="31" y="271"/>
                    </a:cubicBezTo>
                    <a:cubicBezTo>
                      <a:pt x="44" y="310"/>
                      <a:pt x="79" y="348"/>
                      <a:pt x="117" y="348"/>
                    </a:cubicBezTo>
                    <a:cubicBezTo>
                      <a:pt x="123" y="348"/>
                      <a:pt x="129" y="348"/>
                      <a:pt x="135" y="346"/>
                    </a:cubicBezTo>
                    <a:lnTo>
                      <a:pt x="150" y="346"/>
                    </a:lnTo>
                    <a:cubicBezTo>
                      <a:pt x="165" y="346"/>
                      <a:pt x="180" y="331"/>
                      <a:pt x="195" y="316"/>
                    </a:cubicBezTo>
                    <a:cubicBezTo>
                      <a:pt x="210" y="286"/>
                      <a:pt x="225" y="256"/>
                      <a:pt x="225" y="226"/>
                    </a:cubicBezTo>
                    <a:cubicBezTo>
                      <a:pt x="225" y="211"/>
                      <a:pt x="225" y="211"/>
                      <a:pt x="225" y="196"/>
                    </a:cubicBezTo>
                    <a:lnTo>
                      <a:pt x="225" y="136"/>
                    </a:lnTo>
                    <a:cubicBezTo>
                      <a:pt x="225" y="122"/>
                      <a:pt x="1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570049" y="1528908"/>
                <a:ext cx="11459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96" extrusionOk="0">
                    <a:moveTo>
                      <a:pt x="126" y="1"/>
                    </a:moveTo>
                    <a:cubicBezTo>
                      <a:pt x="109" y="1"/>
                      <a:pt x="92" y="7"/>
                      <a:pt x="75" y="21"/>
                    </a:cubicBezTo>
                    <a:cubicBezTo>
                      <a:pt x="15" y="65"/>
                      <a:pt x="0" y="155"/>
                      <a:pt x="30" y="230"/>
                    </a:cubicBezTo>
                    <a:cubicBezTo>
                      <a:pt x="58" y="286"/>
                      <a:pt x="99" y="395"/>
                      <a:pt x="179" y="395"/>
                    </a:cubicBezTo>
                    <a:cubicBezTo>
                      <a:pt x="184" y="395"/>
                      <a:pt x="189" y="395"/>
                      <a:pt x="194" y="394"/>
                    </a:cubicBezTo>
                    <a:cubicBezTo>
                      <a:pt x="299" y="379"/>
                      <a:pt x="284" y="185"/>
                      <a:pt x="254" y="110"/>
                    </a:cubicBezTo>
                    <a:cubicBezTo>
                      <a:pt x="231" y="64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523677" y="1564320"/>
                <a:ext cx="12034" cy="185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4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8"/>
                    </a:cubicBezTo>
                    <a:cubicBezTo>
                      <a:pt x="60" y="23"/>
                      <a:pt x="45" y="67"/>
                      <a:pt x="30" y="127"/>
                    </a:cubicBezTo>
                    <a:cubicBezTo>
                      <a:pt x="0" y="247"/>
                      <a:pt x="15" y="351"/>
                      <a:pt x="105" y="441"/>
                    </a:cubicBezTo>
                    <a:cubicBezTo>
                      <a:pt x="122" y="470"/>
                      <a:pt x="151" y="483"/>
                      <a:pt x="181" y="483"/>
                    </a:cubicBezTo>
                    <a:cubicBezTo>
                      <a:pt x="227" y="483"/>
                      <a:pt x="275" y="451"/>
                      <a:pt x="284" y="396"/>
                    </a:cubicBezTo>
                    <a:cubicBezTo>
                      <a:pt x="314" y="306"/>
                      <a:pt x="314" y="202"/>
                      <a:pt x="269" y="112"/>
                    </a:cubicBezTo>
                    <a:cubicBezTo>
                      <a:pt x="244" y="62"/>
                      <a:pt x="208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35825" y="1527911"/>
                <a:ext cx="15368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35" extrusionOk="0">
                    <a:moveTo>
                      <a:pt x="187" y="0"/>
                    </a:moveTo>
                    <a:cubicBezTo>
                      <a:pt x="1" y="0"/>
                      <a:pt x="63" y="435"/>
                      <a:pt x="266" y="435"/>
                    </a:cubicBezTo>
                    <a:cubicBezTo>
                      <a:pt x="296" y="420"/>
                      <a:pt x="311" y="420"/>
                      <a:pt x="325" y="405"/>
                    </a:cubicBezTo>
                    <a:cubicBezTo>
                      <a:pt x="400" y="360"/>
                      <a:pt x="400" y="271"/>
                      <a:pt x="370" y="196"/>
                    </a:cubicBezTo>
                    <a:cubicBezTo>
                      <a:pt x="370" y="166"/>
                      <a:pt x="355" y="151"/>
                      <a:pt x="355" y="136"/>
                    </a:cubicBezTo>
                    <a:cubicBezTo>
                      <a:pt x="340" y="106"/>
                      <a:pt x="325" y="76"/>
                      <a:pt x="296" y="62"/>
                    </a:cubicBezTo>
                    <a:cubicBezTo>
                      <a:pt x="281" y="17"/>
                      <a:pt x="236" y="2"/>
                      <a:pt x="206" y="2"/>
                    </a:cubicBezTo>
                    <a:cubicBezTo>
                      <a:pt x="199" y="1"/>
                      <a:pt x="19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492174" y="1536304"/>
                <a:ext cx="8048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3" extrusionOk="0">
                    <a:moveTo>
                      <a:pt x="58" y="1"/>
                    </a:moveTo>
                    <a:cubicBezTo>
                      <a:pt x="40" y="1"/>
                      <a:pt x="16" y="15"/>
                      <a:pt x="16" y="37"/>
                    </a:cubicBezTo>
                    <a:cubicBezTo>
                      <a:pt x="1" y="67"/>
                      <a:pt x="1" y="96"/>
                      <a:pt x="1" y="126"/>
                    </a:cubicBezTo>
                    <a:cubicBezTo>
                      <a:pt x="1" y="173"/>
                      <a:pt x="56" y="293"/>
                      <a:pt x="115" y="293"/>
                    </a:cubicBezTo>
                    <a:cubicBezTo>
                      <a:pt x="132" y="293"/>
                      <a:pt x="149" y="284"/>
                      <a:pt x="165" y="261"/>
                    </a:cubicBezTo>
                    <a:cubicBezTo>
                      <a:pt x="210" y="186"/>
                      <a:pt x="180" y="22"/>
                      <a:pt x="75" y="7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49431" y="1803044"/>
                <a:ext cx="13184" cy="1862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86" extrusionOk="0">
                    <a:moveTo>
                      <a:pt x="125" y="0"/>
                    </a:moveTo>
                    <a:cubicBezTo>
                      <a:pt x="95" y="0"/>
                      <a:pt x="66" y="15"/>
                      <a:pt x="45" y="52"/>
                    </a:cubicBezTo>
                    <a:cubicBezTo>
                      <a:pt x="0" y="171"/>
                      <a:pt x="0" y="291"/>
                      <a:pt x="75" y="395"/>
                    </a:cubicBezTo>
                    <a:cubicBezTo>
                      <a:pt x="104" y="443"/>
                      <a:pt x="163" y="485"/>
                      <a:pt x="218" y="485"/>
                    </a:cubicBezTo>
                    <a:cubicBezTo>
                      <a:pt x="249" y="485"/>
                      <a:pt x="278" y="472"/>
                      <a:pt x="299" y="440"/>
                    </a:cubicBezTo>
                    <a:cubicBezTo>
                      <a:pt x="344" y="321"/>
                      <a:pt x="344" y="186"/>
                      <a:pt x="269" y="97"/>
                    </a:cubicBezTo>
                    <a:cubicBezTo>
                      <a:pt x="240" y="48"/>
                      <a:pt x="18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97490" y="1838456"/>
                <a:ext cx="10846" cy="152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97" extrusionOk="0">
                    <a:moveTo>
                      <a:pt x="109" y="0"/>
                    </a:moveTo>
                    <a:cubicBezTo>
                      <a:pt x="80" y="0"/>
                      <a:pt x="52" y="23"/>
                      <a:pt x="31" y="84"/>
                    </a:cubicBezTo>
                    <a:cubicBezTo>
                      <a:pt x="1" y="188"/>
                      <a:pt x="31" y="308"/>
                      <a:pt x="135" y="382"/>
                    </a:cubicBezTo>
                    <a:cubicBezTo>
                      <a:pt x="150" y="392"/>
                      <a:pt x="163" y="396"/>
                      <a:pt x="176" y="396"/>
                    </a:cubicBezTo>
                    <a:cubicBezTo>
                      <a:pt x="242" y="396"/>
                      <a:pt x="282" y="281"/>
                      <a:pt x="270" y="218"/>
                    </a:cubicBezTo>
                    <a:cubicBezTo>
                      <a:pt x="270" y="218"/>
                      <a:pt x="270" y="203"/>
                      <a:pt x="270" y="203"/>
                    </a:cubicBezTo>
                    <a:cubicBezTo>
                      <a:pt x="259" y="139"/>
                      <a:pt x="181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83195" y="1793156"/>
                <a:ext cx="14334" cy="1736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53" extrusionOk="0">
                    <a:moveTo>
                      <a:pt x="131" y="0"/>
                    </a:moveTo>
                    <a:cubicBezTo>
                      <a:pt x="73" y="0"/>
                      <a:pt x="24" y="53"/>
                      <a:pt x="15" y="160"/>
                    </a:cubicBezTo>
                    <a:cubicBezTo>
                      <a:pt x="1" y="250"/>
                      <a:pt x="45" y="340"/>
                      <a:pt x="105" y="414"/>
                    </a:cubicBezTo>
                    <a:cubicBezTo>
                      <a:pt x="125" y="440"/>
                      <a:pt x="153" y="452"/>
                      <a:pt x="181" y="452"/>
                    </a:cubicBezTo>
                    <a:cubicBezTo>
                      <a:pt x="217" y="452"/>
                      <a:pt x="253" y="433"/>
                      <a:pt x="269" y="399"/>
                    </a:cubicBezTo>
                    <a:cubicBezTo>
                      <a:pt x="374" y="355"/>
                      <a:pt x="314" y="145"/>
                      <a:pt x="269" y="101"/>
                    </a:cubicBezTo>
                    <a:cubicBezTo>
                      <a:pt x="229" y="34"/>
                      <a:pt x="178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66600" y="1825808"/>
                <a:ext cx="10348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6" extrusionOk="0">
                    <a:moveTo>
                      <a:pt x="155" y="1"/>
                    </a:moveTo>
                    <a:cubicBezTo>
                      <a:pt x="145" y="1"/>
                      <a:pt x="133" y="4"/>
                      <a:pt x="120" y="10"/>
                    </a:cubicBezTo>
                    <a:lnTo>
                      <a:pt x="105" y="10"/>
                    </a:lnTo>
                    <a:cubicBezTo>
                      <a:pt x="0" y="55"/>
                      <a:pt x="45" y="249"/>
                      <a:pt x="135" y="294"/>
                    </a:cubicBezTo>
                    <a:lnTo>
                      <a:pt x="150" y="309"/>
                    </a:lnTo>
                    <a:cubicBezTo>
                      <a:pt x="167" y="321"/>
                      <a:pt x="182" y="325"/>
                      <a:pt x="195" y="325"/>
                    </a:cubicBezTo>
                    <a:cubicBezTo>
                      <a:pt x="250" y="325"/>
                      <a:pt x="269" y="238"/>
                      <a:pt x="269" y="190"/>
                    </a:cubicBezTo>
                    <a:cubicBezTo>
                      <a:pt x="269" y="175"/>
                      <a:pt x="269" y="160"/>
                      <a:pt x="254" y="130"/>
                    </a:cubicBezTo>
                    <a:cubicBezTo>
                      <a:pt x="254" y="115"/>
                      <a:pt x="254" y="100"/>
                      <a:pt x="239" y="85"/>
                    </a:cubicBezTo>
                    <a:cubicBezTo>
                      <a:pt x="216" y="3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701196" y="1816342"/>
                <a:ext cx="13107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37" extrusionOk="0">
                    <a:moveTo>
                      <a:pt x="109" y="0"/>
                    </a:moveTo>
                    <a:cubicBezTo>
                      <a:pt x="11" y="0"/>
                      <a:pt x="0" y="173"/>
                      <a:pt x="28" y="242"/>
                    </a:cubicBezTo>
                    <a:cubicBezTo>
                      <a:pt x="43" y="317"/>
                      <a:pt x="88" y="407"/>
                      <a:pt x="163" y="437"/>
                    </a:cubicBezTo>
                    <a:lnTo>
                      <a:pt x="222" y="437"/>
                    </a:lnTo>
                    <a:cubicBezTo>
                      <a:pt x="342" y="392"/>
                      <a:pt x="282" y="33"/>
                      <a:pt x="133" y="3"/>
                    </a:cubicBezTo>
                    <a:cubicBezTo>
                      <a:pt x="124" y="1"/>
                      <a:pt x="11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733465" y="1838494"/>
                <a:ext cx="14832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163" y="1"/>
                    </a:moveTo>
                    <a:cubicBezTo>
                      <a:pt x="152" y="1"/>
                      <a:pt x="139" y="3"/>
                      <a:pt x="127" y="8"/>
                    </a:cubicBezTo>
                    <a:cubicBezTo>
                      <a:pt x="112" y="8"/>
                      <a:pt x="97" y="23"/>
                      <a:pt x="97" y="38"/>
                    </a:cubicBezTo>
                    <a:cubicBezTo>
                      <a:pt x="0" y="147"/>
                      <a:pt x="101" y="395"/>
                      <a:pt x="206" y="395"/>
                    </a:cubicBezTo>
                    <a:cubicBezTo>
                      <a:pt x="230" y="395"/>
                      <a:pt x="254" y="382"/>
                      <a:pt x="277" y="351"/>
                    </a:cubicBezTo>
                    <a:cubicBezTo>
                      <a:pt x="386" y="283"/>
                      <a:pt x="29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89086" y="1860377"/>
                <a:ext cx="8048" cy="847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1" extrusionOk="0">
                    <a:moveTo>
                      <a:pt x="120" y="1"/>
                    </a:moveTo>
                    <a:cubicBezTo>
                      <a:pt x="116" y="1"/>
                      <a:pt x="111" y="2"/>
                      <a:pt x="105" y="5"/>
                    </a:cubicBezTo>
                    <a:cubicBezTo>
                      <a:pt x="1" y="49"/>
                      <a:pt x="60" y="154"/>
                      <a:pt x="135" y="214"/>
                    </a:cubicBezTo>
                    <a:cubicBezTo>
                      <a:pt x="143" y="219"/>
                      <a:pt x="151" y="221"/>
                      <a:pt x="157" y="221"/>
                    </a:cubicBezTo>
                    <a:cubicBezTo>
                      <a:pt x="209" y="221"/>
                      <a:pt x="203" y="76"/>
                      <a:pt x="150" y="49"/>
                    </a:cubicBezTo>
                    <a:cubicBezTo>
                      <a:pt x="150" y="25"/>
                      <a:pt x="140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74790" y="1829143"/>
                <a:ext cx="11459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57" extrusionOk="0">
                    <a:moveTo>
                      <a:pt x="125" y="8"/>
                    </a:moveTo>
                    <a:cubicBezTo>
                      <a:pt x="125" y="8"/>
                      <a:pt x="128" y="10"/>
                      <a:pt x="134" y="16"/>
                    </a:cubicBezTo>
                    <a:lnTo>
                      <a:pt x="134" y="16"/>
                    </a:lnTo>
                    <a:cubicBezTo>
                      <a:pt x="129" y="11"/>
                      <a:pt x="125" y="8"/>
                      <a:pt x="125" y="8"/>
                    </a:cubicBezTo>
                    <a:close/>
                    <a:moveTo>
                      <a:pt x="135" y="16"/>
                    </a:moveTo>
                    <a:cubicBezTo>
                      <a:pt x="138" y="19"/>
                      <a:pt x="143" y="23"/>
                      <a:pt x="150" y="28"/>
                    </a:cubicBezTo>
                    <a:cubicBezTo>
                      <a:pt x="146" y="24"/>
                      <a:pt x="141" y="20"/>
                      <a:pt x="135" y="16"/>
                    </a:cubicBezTo>
                    <a:close/>
                    <a:moveTo>
                      <a:pt x="91" y="0"/>
                    </a:moveTo>
                    <a:cubicBezTo>
                      <a:pt x="80" y="0"/>
                      <a:pt x="69" y="4"/>
                      <a:pt x="60" y="13"/>
                    </a:cubicBezTo>
                    <a:cubicBezTo>
                      <a:pt x="30" y="58"/>
                      <a:pt x="0" y="103"/>
                      <a:pt x="15" y="162"/>
                    </a:cubicBezTo>
                    <a:cubicBezTo>
                      <a:pt x="15" y="252"/>
                      <a:pt x="75" y="327"/>
                      <a:pt x="150" y="357"/>
                    </a:cubicBezTo>
                    <a:lnTo>
                      <a:pt x="209" y="357"/>
                    </a:lnTo>
                    <a:cubicBezTo>
                      <a:pt x="299" y="357"/>
                      <a:pt x="284" y="207"/>
                      <a:pt x="254" y="177"/>
                    </a:cubicBezTo>
                    <a:lnTo>
                      <a:pt x="254" y="177"/>
                    </a:lnTo>
                    <a:cubicBezTo>
                      <a:pt x="254" y="188"/>
                      <a:pt x="254" y="193"/>
                      <a:pt x="254" y="193"/>
                    </a:cubicBezTo>
                    <a:cubicBezTo>
                      <a:pt x="252" y="193"/>
                      <a:pt x="249" y="176"/>
                      <a:pt x="239" y="147"/>
                    </a:cubicBezTo>
                    <a:lnTo>
                      <a:pt x="194" y="88"/>
                    </a:lnTo>
                    <a:cubicBezTo>
                      <a:pt x="194" y="70"/>
                      <a:pt x="154" y="32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4" y="16"/>
                      <a:pt x="134" y="16"/>
                    </a:cubicBezTo>
                    <a:lnTo>
                      <a:pt x="134" y="16"/>
                    </a:lnTo>
                    <a:cubicBezTo>
                      <a:pt x="134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23" y="8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497922" y="2076796"/>
                <a:ext cx="9735" cy="1306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41" extrusionOk="0">
                    <a:moveTo>
                      <a:pt x="83" y="0"/>
                    </a:moveTo>
                    <a:cubicBezTo>
                      <a:pt x="38" y="0"/>
                      <a:pt x="15" y="41"/>
                      <a:pt x="15" y="93"/>
                    </a:cubicBezTo>
                    <a:cubicBezTo>
                      <a:pt x="0" y="123"/>
                      <a:pt x="0" y="153"/>
                      <a:pt x="15" y="183"/>
                    </a:cubicBezTo>
                    <a:cubicBezTo>
                      <a:pt x="15" y="197"/>
                      <a:pt x="15" y="212"/>
                      <a:pt x="30" y="242"/>
                    </a:cubicBezTo>
                    <a:cubicBezTo>
                      <a:pt x="45" y="272"/>
                      <a:pt x="60" y="302"/>
                      <a:pt x="105" y="332"/>
                    </a:cubicBezTo>
                    <a:cubicBezTo>
                      <a:pt x="116" y="337"/>
                      <a:pt x="127" y="341"/>
                      <a:pt x="137" y="341"/>
                    </a:cubicBezTo>
                    <a:cubicBezTo>
                      <a:pt x="156" y="341"/>
                      <a:pt x="175" y="330"/>
                      <a:pt x="194" y="302"/>
                    </a:cubicBezTo>
                    <a:cubicBezTo>
                      <a:pt x="254" y="212"/>
                      <a:pt x="224" y="18"/>
                      <a:pt x="105" y="3"/>
                    </a:cubicBezTo>
                    <a:cubicBezTo>
                      <a:pt x="97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21530" y="2038663"/>
                <a:ext cx="13031" cy="1747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56" extrusionOk="0">
                    <a:moveTo>
                      <a:pt x="111" y="1"/>
                    </a:moveTo>
                    <a:cubicBezTo>
                      <a:pt x="74" y="1"/>
                      <a:pt x="40" y="25"/>
                      <a:pt x="26" y="87"/>
                    </a:cubicBezTo>
                    <a:lnTo>
                      <a:pt x="26" y="117"/>
                    </a:lnTo>
                    <a:cubicBezTo>
                      <a:pt x="1" y="194"/>
                      <a:pt x="52" y="456"/>
                      <a:pt x="160" y="456"/>
                    </a:cubicBezTo>
                    <a:cubicBezTo>
                      <a:pt x="179" y="456"/>
                      <a:pt x="199" y="448"/>
                      <a:pt x="221" y="431"/>
                    </a:cubicBezTo>
                    <a:lnTo>
                      <a:pt x="235" y="416"/>
                    </a:lnTo>
                    <a:cubicBezTo>
                      <a:pt x="340" y="341"/>
                      <a:pt x="295" y="162"/>
                      <a:pt x="235" y="72"/>
                    </a:cubicBezTo>
                    <a:cubicBezTo>
                      <a:pt x="203" y="32"/>
                      <a:pt x="154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07159" y="2039085"/>
                <a:ext cx="9121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7" extrusionOk="0">
                    <a:moveTo>
                      <a:pt x="108" y="0"/>
                    </a:moveTo>
                    <a:cubicBezTo>
                      <a:pt x="57" y="0"/>
                      <a:pt x="25" y="85"/>
                      <a:pt x="13" y="121"/>
                    </a:cubicBezTo>
                    <a:cubicBezTo>
                      <a:pt x="0" y="159"/>
                      <a:pt x="42" y="316"/>
                      <a:pt x="100" y="316"/>
                    </a:cubicBezTo>
                    <a:cubicBezTo>
                      <a:pt x="111" y="316"/>
                      <a:pt x="121" y="311"/>
                      <a:pt x="132" y="300"/>
                    </a:cubicBezTo>
                    <a:cubicBezTo>
                      <a:pt x="207" y="240"/>
                      <a:pt x="237" y="151"/>
                      <a:pt x="192" y="61"/>
                    </a:cubicBezTo>
                    <a:cubicBezTo>
                      <a:pt x="177" y="46"/>
                      <a:pt x="162" y="31"/>
                      <a:pt x="147" y="16"/>
                    </a:cubicBezTo>
                    <a:cubicBezTo>
                      <a:pt x="133" y="5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35097" y="1995893"/>
                <a:ext cx="14678" cy="1893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94" extrusionOk="0">
                    <a:moveTo>
                      <a:pt x="151" y="1"/>
                    </a:moveTo>
                    <a:cubicBezTo>
                      <a:pt x="109" y="1"/>
                      <a:pt x="69" y="28"/>
                      <a:pt x="46" y="98"/>
                    </a:cubicBezTo>
                    <a:cubicBezTo>
                      <a:pt x="31" y="143"/>
                      <a:pt x="16" y="188"/>
                      <a:pt x="16" y="247"/>
                    </a:cubicBezTo>
                    <a:lnTo>
                      <a:pt x="16" y="262"/>
                    </a:lnTo>
                    <a:cubicBezTo>
                      <a:pt x="16" y="307"/>
                      <a:pt x="1" y="337"/>
                      <a:pt x="1" y="382"/>
                    </a:cubicBezTo>
                    <a:cubicBezTo>
                      <a:pt x="1" y="408"/>
                      <a:pt x="24" y="492"/>
                      <a:pt x="70" y="492"/>
                    </a:cubicBezTo>
                    <a:cubicBezTo>
                      <a:pt x="76" y="492"/>
                      <a:pt x="83" y="490"/>
                      <a:pt x="91" y="486"/>
                    </a:cubicBezTo>
                    <a:cubicBezTo>
                      <a:pt x="110" y="476"/>
                      <a:pt x="125" y="473"/>
                      <a:pt x="138" y="473"/>
                    </a:cubicBezTo>
                    <a:cubicBezTo>
                      <a:pt x="164" y="473"/>
                      <a:pt x="180" y="486"/>
                      <a:pt x="210" y="486"/>
                    </a:cubicBezTo>
                    <a:cubicBezTo>
                      <a:pt x="224" y="491"/>
                      <a:pt x="237" y="493"/>
                      <a:pt x="249" y="493"/>
                    </a:cubicBezTo>
                    <a:cubicBezTo>
                      <a:pt x="382" y="493"/>
                      <a:pt x="342" y="197"/>
                      <a:pt x="315" y="128"/>
                    </a:cubicBezTo>
                    <a:cubicBezTo>
                      <a:pt x="287" y="64"/>
                      <a:pt x="216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66025" y="2018505"/>
                <a:ext cx="10808" cy="1103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5" y="1"/>
                    </a:moveTo>
                    <a:cubicBezTo>
                      <a:pt x="0" y="1"/>
                      <a:pt x="15" y="135"/>
                      <a:pt x="60" y="180"/>
                    </a:cubicBezTo>
                    <a:lnTo>
                      <a:pt x="90" y="225"/>
                    </a:lnTo>
                    <a:cubicBezTo>
                      <a:pt x="123" y="270"/>
                      <a:pt x="152" y="288"/>
                      <a:pt x="175" y="288"/>
                    </a:cubicBezTo>
                    <a:cubicBezTo>
                      <a:pt x="269" y="288"/>
                      <a:pt x="281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82045" y="1990144"/>
                <a:ext cx="8431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49" extrusionOk="0">
                    <a:moveTo>
                      <a:pt x="116" y="1"/>
                    </a:moveTo>
                    <a:cubicBezTo>
                      <a:pt x="103" y="1"/>
                      <a:pt x="89" y="8"/>
                      <a:pt x="75" y="24"/>
                    </a:cubicBezTo>
                    <a:cubicBezTo>
                      <a:pt x="1" y="128"/>
                      <a:pt x="16" y="278"/>
                      <a:pt x="135" y="338"/>
                    </a:cubicBezTo>
                    <a:cubicBezTo>
                      <a:pt x="148" y="345"/>
                      <a:pt x="158" y="348"/>
                      <a:pt x="168" y="348"/>
                    </a:cubicBezTo>
                    <a:cubicBezTo>
                      <a:pt x="214" y="348"/>
                      <a:pt x="220" y="265"/>
                      <a:pt x="195" y="203"/>
                    </a:cubicBezTo>
                    <a:cubicBezTo>
                      <a:pt x="195" y="203"/>
                      <a:pt x="195" y="203"/>
                      <a:pt x="195" y="188"/>
                    </a:cubicBezTo>
                    <a:cubicBezTo>
                      <a:pt x="219" y="13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2" name="Google Shape;2032;p13"/>
          <p:cNvGrpSpPr/>
          <p:nvPr/>
        </p:nvGrpSpPr>
        <p:grpSpPr>
          <a:xfrm rot="1146636">
            <a:off x="7936048" y="131338"/>
            <a:ext cx="509997" cy="434792"/>
            <a:chOff x="8423283" y="4560531"/>
            <a:chExt cx="644669" cy="549671"/>
          </a:xfrm>
        </p:grpSpPr>
        <p:sp>
          <p:nvSpPr>
            <p:cNvPr id="2033" name="Google Shape;2033;p13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3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3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3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3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3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3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0" name="Google Shape;2040;p13"/>
          <p:cNvSpPr/>
          <p:nvPr/>
        </p:nvSpPr>
        <p:spPr>
          <a:xfrm>
            <a:off x="-7673" y="1170875"/>
            <a:ext cx="353242" cy="515203"/>
          </a:xfrm>
          <a:custGeom>
            <a:avLst/>
            <a:gdLst/>
            <a:ahLst/>
            <a:cxnLst/>
            <a:rect l="l" t="t" r="r" b="b"/>
            <a:pathLst>
              <a:path w="9217" h="13443" extrusionOk="0">
                <a:moveTo>
                  <a:pt x="3944" y="1"/>
                </a:moveTo>
                <a:cubicBezTo>
                  <a:pt x="3750" y="16"/>
                  <a:pt x="3556" y="45"/>
                  <a:pt x="3346" y="75"/>
                </a:cubicBezTo>
                <a:lnTo>
                  <a:pt x="3122" y="120"/>
                </a:lnTo>
                <a:cubicBezTo>
                  <a:pt x="2869" y="165"/>
                  <a:pt x="2630" y="210"/>
                  <a:pt x="2450" y="255"/>
                </a:cubicBezTo>
                <a:cubicBezTo>
                  <a:pt x="2376" y="269"/>
                  <a:pt x="2301" y="284"/>
                  <a:pt x="2226" y="299"/>
                </a:cubicBezTo>
                <a:cubicBezTo>
                  <a:pt x="2077" y="314"/>
                  <a:pt x="1928" y="359"/>
                  <a:pt x="1763" y="404"/>
                </a:cubicBezTo>
                <a:cubicBezTo>
                  <a:pt x="1674" y="434"/>
                  <a:pt x="1584" y="464"/>
                  <a:pt x="1480" y="508"/>
                </a:cubicBezTo>
                <a:cubicBezTo>
                  <a:pt x="1345" y="568"/>
                  <a:pt x="1241" y="628"/>
                  <a:pt x="1121" y="703"/>
                </a:cubicBezTo>
                <a:cubicBezTo>
                  <a:pt x="1016" y="762"/>
                  <a:pt x="927" y="852"/>
                  <a:pt x="852" y="942"/>
                </a:cubicBezTo>
                <a:lnTo>
                  <a:pt x="822" y="971"/>
                </a:lnTo>
                <a:lnTo>
                  <a:pt x="792" y="1001"/>
                </a:lnTo>
                <a:cubicBezTo>
                  <a:pt x="688" y="1106"/>
                  <a:pt x="598" y="1240"/>
                  <a:pt x="524" y="1375"/>
                </a:cubicBezTo>
                <a:cubicBezTo>
                  <a:pt x="494" y="1434"/>
                  <a:pt x="449" y="1509"/>
                  <a:pt x="419" y="1584"/>
                </a:cubicBezTo>
                <a:lnTo>
                  <a:pt x="359" y="1658"/>
                </a:lnTo>
                <a:cubicBezTo>
                  <a:pt x="195" y="1868"/>
                  <a:pt x="105" y="2136"/>
                  <a:pt x="105" y="2405"/>
                </a:cubicBezTo>
                <a:cubicBezTo>
                  <a:pt x="61" y="2943"/>
                  <a:pt x="31" y="3645"/>
                  <a:pt x="1" y="4362"/>
                </a:cubicBezTo>
                <a:lnTo>
                  <a:pt x="1" y="4989"/>
                </a:lnTo>
                <a:lnTo>
                  <a:pt x="1" y="5228"/>
                </a:lnTo>
                <a:lnTo>
                  <a:pt x="16" y="6274"/>
                </a:lnTo>
                <a:lnTo>
                  <a:pt x="16" y="7618"/>
                </a:lnTo>
                <a:cubicBezTo>
                  <a:pt x="16" y="8380"/>
                  <a:pt x="1" y="9156"/>
                  <a:pt x="46" y="9933"/>
                </a:cubicBezTo>
                <a:cubicBezTo>
                  <a:pt x="61" y="10306"/>
                  <a:pt x="105" y="10695"/>
                  <a:pt x="165" y="11068"/>
                </a:cubicBezTo>
                <a:cubicBezTo>
                  <a:pt x="195" y="11367"/>
                  <a:pt x="300" y="11651"/>
                  <a:pt x="434" y="11919"/>
                </a:cubicBezTo>
                <a:cubicBezTo>
                  <a:pt x="643" y="12338"/>
                  <a:pt x="1002" y="12681"/>
                  <a:pt x="1435" y="12890"/>
                </a:cubicBezTo>
                <a:cubicBezTo>
                  <a:pt x="1629" y="12980"/>
                  <a:pt x="1838" y="13069"/>
                  <a:pt x="2047" y="13144"/>
                </a:cubicBezTo>
                <a:cubicBezTo>
                  <a:pt x="2226" y="13189"/>
                  <a:pt x="2406" y="13219"/>
                  <a:pt x="2570" y="13249"/>
                </a:cubicBezTo>
                <a:cubicBezTo>
                  <a:pt x="2824" y="13294"/>
                  <a:pt x="3078" y="13323"/>
                  <a:pt x="3302" y="13353"/>
                </a:cubicBezTo>
                <a:cubicBezTo>
                  <a:pt x="3511" y="13383"/>
                  <a:pt x="3765" y="13398"/>
                  <a:pt x="4019" y="13413"/>
                </a:cubicBezTo>
                <a:cubicBezTo>
                  <a:pt x="4273" y="13428"/>
                  <a:pt x="4467" y="13443"/>
                  <a:pt x="4646" y="13443"/>
                </a:cubicBezTo>
                <a:cubicBezTo>
                  <a:pt x="4960" y="13443"/>
                  <a:pt x="5258" y="13413"/>
                  <a:pt x="5557" y="13368"/>
                </a:cubicBezTo>
                <a:lnTo>
                  <a:pt x="5676" y="13353"/>
                </a:lnTo>
                <a:cubicBezTo>
                  <a:pt x="5841" y="13338"/>
                  <a:pt x="5990" y="13308"/>
                  <a:pt x="6139" y="13264"/>
                </a:cubicBezTo>
                <a:cubicBezTo>
                  <a:pt x="6274" y="13234"/>
                  <a:pt x="6408" y="13189"/>
                  <a:pt x="6528" y="13129"/>
                </a:cubicBezTo>
                <a:cubicBezTo>
                  <a:pt x="6827" y="13025"/>
                  <a:pt x="7095" y="12875"/>
                  <a:pt x="7364" y="12726"/>
                </a:cubicBezTo>
                <a:cubicBezTo>
                  <a:pt x="7469" y="12651"/>
                  <a:pt x="7558" y="12592"/>
                  <a:pt x="7648" y="12517"/>
                </a:cubicBezTo>
                <a:lnTo>
                  <a:pt x="7663" y="12502"/>
                </a:lnTo>
                <a:cubicBezTo>
                  <a:pt x="7812" y="12382"/>
                  <a:pt x="7962" y="12248"/>
                  <a:pt x="8096" y="12099"/>
                </a:cubicBezTo>
                <a:cubicBezTo>
                  <a:pt x="8320" y="11845"/>
                  <a:pt x="8499" y="11546"/>
                  <a:pt x="8619" y="11247"/>
                </a:cubicBezTo>
                <a:cubicBezTo>
                  <a:pt x="8798" y="10829"/>
                  <a:pt x="8918" y="10411"/>
                  <a:pt x="8992" y="9978"/>
                </a:cubicBezTo>
                <a:cubicBezTo>
                  <a:pt x="9067" y="9560"/>
                  <a:pt x="9112" y="9156"/>
                  <a:pt x="9142" y="8798"/>
                </a:cubicBezTo>
                <a:cubicBezTo>
                  <a:pt x="9186" y="8260"/>
                  <a:pt x="9186" y="7707"/>
                  <a:pt x="9201" y="7185"/>
                </a:cubicBezTo>
                <a:lnTo>
                  <a:pt x="9201" y="7006"/>
                </a:lnTo>
                <a:cubicBezTo>
                  <a:pt x="9216" y="6348"/>
                  <a:pt x="9216" y="5736"/>
                  <a:pt x="9216" y="5139"/>
                </a:cubicBezTo>
                <a:cubicBezTo>
                  <a:pt x="9216" y="4481"/>
                  <a:pt x="9157" y="3809"/>
                  <a:pt x="9037" y="3152"/>
                </a:cubicBezTo>
                <a:cubicBezTo>
                  <a:pt x="8977" y="2809"/>
                  <a:pt x="8873" y="2465"/>
                  <a:pt x="8738" y="2136"/>
                </a:cubicBezTo>
                <a:cubicBezTo>
                  <a:pt x="8634" y="1868"/>
                  <a:pt x="8469" y="1629"/>
                  <a:pt x="8275" y="1419"/>
                </a:cubicBezTo>
                <a:cubicBezTo>
                  <a:pt x="8111" y="1255"/>
                  <a:pt x="7932" y="1106"/>
                  <a:pt x="7738" y="1001"/>
                </a:cubicBezTo>
                <a:cubicBezTo>
                  <a:pt x="7469" y="852"/>
                  <a:pt x="7185" y="732"/>
                  <a:pt x="6901" y="628"/>
                </a:cubicBezTo>
                <a:lnTo>
                  <a:pt x="6767" y="568"/>
                </a:lnTo>
                <a:cubicBezTo>
                  <a:pt x="6602" y="508"/>
                  <a:pt x="6438" y="434"/>
                  <a:pt x="6259" y="389"/>
                </a:cubicBezTo>
                <a:cubicBezTo>
                  <a:pt x="5751" y="210"/>
                  <a:pt x="5213" y="90"/>
                  <a:pt x="4676" y="30"/>
                </a:cubicBezTo>
                <a:cubicBezTo>
                  <a:pt x="4541" y="1"/>
                  <a:pt x="4407" y="1"/>
                  <a:pt x="42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13"/>
          <p:cNvGrpSpPr/>
          <p:nvPr/>
        </p:nvGrpSpPr>
        <p:grpSpPr>
          <a:xfrm>
            <a:off x="167452" y="1510041"/>
            <a:ext cx="467510" cy="384127"/>
            <a:chOff x="1001048" y="2440113"/>
            <a:chExt cx="308018" cy="253098"/>
          </a:xfrm>
        </p:grpSpPr>
        <p:sp>
          <p:nvSpPr>
            <p:cNvPr id="2042" name="Google Shape;2042;p13"/>
            <p:cNvSpPr/>
            <p:nvPr/>
          </p:nvSpPr>
          <p:spPr>
            <a:xfrm>
              <a:off x="1001048" y="2440113"/>
              <a:ext cx="308018" cy="253098"/>
            </a:xfrm>
            <a:custGeom>
              <a:avLst/>
              <a:gdLst/>
              <a:ahLst/>
              <a:cxnLst/>
              <a:rect l="l" t="t" r="r" b="b"/>
              <a:pathLst>
                <a:path w="8037" h="6604" extrusionOk="0">
                  <a:moveTo>
                    <a:pt x="4028" y="0"/>
                  </a:moveTo>
                  <a:cubicBezTo>
                    <a:pt x="3010" y="0"/>
                    <a:pt x="1991" y="319"/>
                    <a:pt x="1210" y="949"/>
                  </a:cubicBezTo>
                  <a:cubicBezTo>
                    <a:pt x="553" y="1471"/>
                    <a:pt x="150" y="2233"/>
                    <a:pt x="90" y="3084"/>
                  </a:cubicBezTo>
                  <a:cubicBezTo>
                    <a:pt x="1" y="4145"/>
                    <a:pt x="479" y="5190"/>
                    <a:pt x="1330" y="5833"/>
                  </a:cubicBezTo>
                  <a:cubicBezTo>
                    <a:pt x="1997" y="6344"/>
                    <a:pt x="2810" y="6603"/>
                    <a:pt x="3666" y="6603"/>
                  </a:cubicBezTo>
                  <a:cubicBezTo>
                    <a:pt x="4286" y="6603"/>
                    <a:pt x="4929" y="6467"/>
                    <a:pt x="5557" y="6191"/>
                  </a:cubicBezTo>
                  <a:cubicBezTo>
                    <a:pt x="6946" y="5579"/>
                    <a:pt x="7902" y="4429"/>
                    <a:pt x="7991" y="3264"/>
                  </a:cubicBezTo>
                  <a:cubicBezTo>
                    <a:pt x="8036" y="2591"/>
                    <a:pt x="7842" y="1591"/>
                    <a:pt x="6543" y="739"/>
                  </a:cubicBezTo>
                  <a:cubicBezTo>
                    <a:pt x="5811" y="244"/>
                    <a:pt x="4919" y="0"/>
                    <a:pt x="4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3" name="Google Shape;2043;p13"/>
            <p:cNvGrpSpPr/>
            <p:nvPr/>
          </p:nvGrpSpPr>
          <p:grpSpPr>
            <a:xfrm>
              <a:off x="1068039" y="2532361"/>
              <a:ext cx="164298" cy="64347"/>
              <a:chOff x="1068039" y="2532361"/>
              <a:chExt cx="164298" cy="64347"/>
            </a:xfrm>
          </p:grpSpPr>
          <p:sp>
            <p:nvSpPr>
              <p:cNvPr id="2044" name="Google Shape;2044;p13"/>
              <p:cNvSpPr/>
              <p:nvPr/>
            </p:nvSpPr>
            <p:spPr>
              <a:xfrm>
                <a:off x="1074324" y="2579040"/>
                <a:ext cx="34378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897" h="461" extrusionOk="0">
                    <a:moveTo>
                      <a:pt x="449" y="0"/>
                    </a:moveTo>
                    <a:cubicBezTo>
                      <a:pt x="383" y="0"/>
                      <a:pt x="316" y="14"/>
                      <a:pt x="254" y="42"/>
                    </a:cubicBezTo>
                    <a:cubicBezTo>
                      <a:pt x="120" y="102"/>
                      <a:pt x="0" y="236"/>
                      <a:pt x="135" y="355"/>
                    </a:cubicBezTo>
                    <a:cubicBezTo>
                      <a:pt x="224" y="427"/>
                      <a:pt x="329" y="461"/>
                      <a:pt x="434" y="461"/>
                    </a:cubicBezTo>
                    <a:cubicBezTo>
                      <a:pt x="505" y="461"/>
                      <a:pt x="576" y="445"/>
                      <a:pt x="643" y="415"/>
                    </a:cubicBezTo>
                    <a:cubicBezTo>
                      <a:pt x="777" y="370"/>
                      <a:pt x="897" y="236"/>
                      <a:pt x="762" y="102"/>
                    </a:cubicBezTo>
                    <a:cubicBezTo>
                      <a:pt x="669" y="36"/>
                      <a:pt x="559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1068039" y="2544165"/>
                <a:ext cx="25218" cy="12839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35" extrusionOk="0">
                    <a:moveTo>
                      <a:pt x="329" y="1"/>
                    </a:moveTo>
                    <a:cubicBezTo>
                      <a:pt x="280" y="1"/>
                      <a:pt x="230" y="9"/>
                      <a:pt x="179" y="26"/>
                    </a:cubicBezTo>
                    <a:cubicBezTo>
                      <a:pt x="90" y="71"/>
                      <a:pt x="0" y="175"/>
                      <a:pt x="105" y="265"/>
                    </a:cubicBezTo>
                    <a:cubicBezTo>
                      <a:pt x="170" y="311"/>
                      <a:pt x="247" y="335"/>
                      <a:pt x="328" y="335"/>
                    </a:cubicBezTo>
                    <a:cubicBezTo>
                      <a:pt x="377" y="335"/>
                      <a:pt x="428" y="326"/>
                      <a:pt x="478" y="310"/>
                    </a:cubicBezTo>
                    <a:cubicBezTo>
                      <a:pt x="568" y="265"/>
                      <a:pt x="657" y="160"/>
                      <a:pt x="553" y="71"/>
                    </a:cubicBezTo>
                    <a:cubicBezTo>
                      <a:pt x="487" y="24"/>
                      <a:pt x="410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1098584" y="2532361"/>
                <a:ext cx="21577" cy="12111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16" extrusionOk="0">
                    <a:moveTo>
                      <a:pt x="277" y="1"/>
                    </a:moveTo>
                    <a:cubicBezTo>
                      <a:pt x="171" y="1"/>
                      <a:pt x="1" y="31"/>
                      <a:pt x="25" y="140"/>
                    </a:cubicBezTo>
                    <a:cubicBezTo>
                      <a:pt x="25" y="140"/>
                      <a:pt x="25" y="155"/>
                      <a:pt x="40" y="184"/>
                    </a:cubicBezTo>
                    <a:cubicBezTo>
                      <a:pt x="59" y="281"/>
                      <a:pt x="153" y="315"/>
                      <a:pt x="253" y="315"/>
                    </a:cubicBezTo>
                    <a:cubicBezTo>
                      <a:pt x="308" y="315"/>
                      <a:pt x="365" y="305"/>
                      <a:pt x="413" y="289"/>
                    </a:cubicBezTo>
                    <a:cubicBezTo>
                      <a:pt x="562" y="229"/>
                      <a:pt x="547" y="95"/>
                      <a:pt x="398" y="35"/>
                    </a:cubicBezTo>
                    <a:lnTo>
                      <a:pt x="338" y="5"/>
                    </a:lnTo>
                    <a:cubicBezTo>
                      <a:pt x="324" y="2"/>
                      <a:pt x="302" y="1"/>
                      <a:pt x="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1116673" y="2562675"/>
                <a:ext cx="13452" cy="735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2" extrusionOk="0">
                    <a:moveTo>
                      <a:pt x="102" y="0"/>
                    </a:moveTo>
                    <a:cubicBezTo>
                      <a:pt x="69" y="0"/>
                      <a:pt x="38" y="17"/>
                      <a:pt x="16" y="51"/>
                    </a:cubicBezTo>
                    <a:lnTo>
                      <a:pt x="16" y="66"/>
                    </a:lnTo>
                    <a:cubicBezTo>
                      <a:pt x="1" y="80"/>
                      <a:pt x="16" y="110"/>
                      <a:pt x="31" y="125"/>
                    </a:cubicBezTo>
                    <a:lnTo>
                      <a:pt x="46" y="155"/>
                    </a:lnTo>
                    <a:cubicBezTo>
                      <a:pt x="67" y="181"/>
                      <a:pt x="105" y="192"/>
                      <a:pt x="144" y="192"/>
                    </a:cubicBezTo>
                    <a:cubicBezTo>
                      <a:pt x="242" y="192"/>
                      <a:pt x="350" y="125"/>
                      <a:pt x="255" y="51"/>
                    </a:cubicBezTo>
                    <a:cubicBezTo>
                      <a:pt x="225" y="21"/>
                      <a:pt x="180" y="6"/>
                      <a:pt x="135" y="6"/>
                    </a:cubicBezTo>
                    <a:cubicBezTo>
                      <a:pt x="124" y="2"/>
                      <a:pt x="113" y="0"/>
                      <a:pt x="1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1201984" y="2552366"/>
                <a:ext cx="30353" cy="15598"/>
              </a:xfrm>
              <a:custGeom>
                <a:avLst/>
                <a:gdLst/>
                <a:ahLst/>
                <a:cxnLst/>
                <a:rect l="l" t="t" r="r" b="b"/>
                <a:pathLst>
                  <a:path w="792" h="407" extrusionOk="0">
                    <a:moveTo>
                      <a:pt x="401" y="1"/>
                    </a:moveTo>
                    <a:cubicBezTo>
                      <a:pt x="341" y="1"/>
                      <a:pt x="282" y="13"/>
                      <a:pt x="224" y="36"/>
                    </a:cubicBezTo>
                    <a:cubicBezTo>
                      <a:pt x="105" y="81"/>
                      <a:pt x="0" y="215"/>
                      <a:pt x="105" y="320"/>
                    </a:cubicBezTo>
                    <a:cubicBezTo>
                      <a:pt x="187" y="374"/>
                      <a:pt x="285" y="407"/>
                      <a:pt x="384" y="407"/>
                    </a:cubicBezTo>
                    <a:cubicBezTo>
                      <a:pt x="447" y="407"/>
                      <a:pt x="510" y="394"/>
                      <a:pt x="568" y="364"/>
                    </a:cubicBezTo>
                    <a:cubicBezTo>
                      <a:pt x="687" y="320"/>
                      <a:pt x="792" y="200"/>
                      <a:pt x="672" y="96"/>
                    </a:cubicBezTo>
                    <a:cubicBezTo>
                      <a:pt x="590" y="31"/>
                      <a:pt x="496" y="1"/>
                      <a:pt x="4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9" name="Google Shape;2049;p13"/>
          <p:cNvGrpSpPr/>
          <p:nvPr/>
        </p:nvGrpSpPr>
        <p:grpSpPr>
          <a:xfrm rot="1146971">
            <a:off x="-793769" y="3407931"/>
            <a:ext cx="1505040" cy="1461259"/>
            <a:chOff x="7302550" y="382134"/>
            <a:chExt cx="1504970" cy="1461192"/>
          </a:xfrm>
        </p:grpSpPr>
        <p:sp>
          <p:nvSpPr>
            <p:cNvPr id="2050" name="Google Shape;2050;p13"/>
            <p:cNvSpPr/>
            <p:nvPr/>
          </p:nvSpPr>
          <p:spPr>
            <a:xfrm rot="-2310363">
              <a:off x="7458792" y="653503"/>
              <a:ext cx="1192487" cy="918455"/>
            </a:xfrm>
            <a:custGeom>
              <a:avLst/>
              <a:gdLst/>
              <a:ahLst/>
              <a:cxnLst/>
              <a:rect l="l" t="t" r="r" b="b"/>
              <a:pathLst>
                <a:path w="30813" h="23731" extrusionOk="0">
                  <a:moveTo>
                    <a:pt x="22326" y="1"/>
                  </a:moveTo>
                  <a:cubicBezTo>
                    <a:pt x="19936" y="1"/>
                    <a:pt x="17171" y="1401"/>
                    <a:pt x="15444" y="2228"/>
                  </a:cubicBezTo>
                  <a:cubicBezTo>
                    <a:pt x="11337" y="4199"/>
                    <a:pt x="7573" y="6798"/>
                    <a:pt x="3585" y="8994"/>
                  </a:cubicBezTo>
                  <a:cubicBezTo>
                    <a:pt x="3525" y="9024"/>
                    <a:pt x="3480" y="9068"/>
                    <a:pt x="3450" y="9143"/>
                  </a:cubicBezTo>
                  <a:cubicBezTo>
                    <a:pt x="2330" y="9800"/>
                    <a:pt x="1344" y="10607"/>
                    <a:pt x="896" y="11652"/>
                  </a:cubicBezTo>
                  <a:cubicBezTo>
                    <a:pt x="0" y="13743"/>
                    <a:pt x="4750" y="15327"/>
                    <a:pt x="5945" y="15819"/>
                  </a:cubicBezTo>
                  <a:cubicBezTo>
                    <a:pt x="9216" y="17149"/>
                    <a:pt x="12382" y="18433"/>
                    <a:pt x="15563" y="19972"/>
                  </a:cubicBezTo>
                  <a:cubicBezTo>
                    <a:pt x="17535" y="20913"/>
                    <a:pt x="19551" y="21779"/>
                    <a:pt x="21568" y="22600"/>
                  </a:cubicBezTo>
                  <a:cubicBezTo>
                    <a:pt x="22852" y="23136"/>
                    <a:pt x="24281" y="23731"/>
                    <a:pt x="25702" y="23731"/>
                  </a:cubicBezTo>
                  <a:cubicBezTo>
                    <a:pt x="25868" y="23731"/>
                    <a:pt x="26033" y="23723"/>
                    <a:pt x="26198" y="23706"/>
                  </a:cubicBezTo>
                  <a:cubicBezTo>
                    <a:pt x="30813" y="23258"/>
                    <a:pt x="29125" y="16775"/>
                    <a:pt x="28767" y="13878"/>
                  </a:cubicBezTo>
                  <a:cubicBezTo>
                    <a:pt x="28438" y="11324"/>
                    <a:pt x="27945" y="8785"/>
                    <a:pt x="27482" y="6261"/>
                  </a:cubicBezTo>
                  <a:cubicBezTo>
                    <a:pt x="27124" y="4349"/>
                    <a:pt x="26646" y="2347"/>
                    <a:pt x="25167" y="1003"/>
                  </a:cubicBezTo>
                  <a:cubicBezTo>
                    <a:pt x="24377" y="277"/>
                    <a:pt x="23388" y="1"/>
                    <a:pt x="22326" y="1"/>
                  </a:cubicBezTo>
                  <a:close/>
                </a:path>
              </a:pathLst>
            </a:custGeom>
            <a:solidFill>
              <a:srgbClr val="F1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051;p13"/>
            <p:cNvGrpSpPr/>
            <p:nvPr/>
          </p:nvGrpSpPr>
          <p:grpSpPr>
            <a:xfrm rot="-1703067">
              <a:off x="7655923" y="734749"/>
              <a:ext cx="838606" cy="640773"/>
              <a:chOff x="8433688" y="4410738"/>
              <a:chExt cx="598950" cy="457625"/>
            </a:xfrm>
          </p:grpSpPr>
          <p:sp>
            <p:nvSpPr>
              <p:cNvPr id="2052" name="Google Shape;2052;p13"/>
              <p:cNvSpPr/>
              <p:nvPr/>
            </p:nvSpPr>
            <p:spPr>
              <a:xfrm>
                <a:off x="8467313" y="4688863"/>
                <a:ext cx="228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12" extrusionOk="0">
                    <a:moveTo>
                      <a:pt x="227" y="0"/>
                    </a:moveTo>
                    <a:cubicBezTo>
                      <a:pt x="91" y="0"/>
                      <a:pt x="0" y="64"/>
                      <a:pt x="45" y="226"/>
                    </a:cubicBezTo>
                    <a:cubicBezTo>
                      <a:pt x="101" y="431"/>
                      <a:pt x="451" y="612"/>
                      <a:pt x="679" y="612"/>
                    </a:cubicBezTo>
                    <a:cubicBezTo>
                      <a:pt x="818" y="612"/>
                      <a:pt x="911" y="545"/>
                      <a:pt x="866" y="376"/>
                    </a:cubicBezTo>
                    <a:cubicBezTo>
                      <a:pt x="810" y="179"/>
                      <a:pt x="456" y="0"/>
                      <a:pt x="227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8433688" y="4662813"/>
                <a:ext cx="224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85" extrusionOk="0">
                    <a:moveTo>
                      <a:pt x="288" y="1"/>
                    </a:moveTo>
                    <a:cubicBezTo>
                      <a:pt x="215" y="1"/>
                      <a:pt x="153" y="29"/>
                      <a:pt x="120" y="103"/>
                    </a:cubicBezTo>
                    <a:cubicBezTo>
                      <a:pt x="105" y="118"/>
                      <a:pt x="105" y="118"/>
                      <a:pt x="90" y="133"/>
                    </a:cubicBezTo>
                    <a:cubicBezTo>
                      <a:pt x="1" y="372"/>
                      <a:pt x="285" y="551"/>
                      <a:pt x="449" y="641"/>
                    </a:cubicBezTo>
                    <a:cubicBezTo>
                      <a:pt x="512" y="669"/>
                      <a:pt x="579" y="684"/>
                      <a:pt x="645" y="684"/>
                    </a:cubicBezTo>
                    <a:cubicBezTo>
                      <a:pt x="718" y="684"/>
                      <a:pt x="789" y="665"/>
                      <a:pt x="852" y="626"/>
                    </a:cubicBezTo>
                    <a:cubicBezTo>
                      <a:pt x="882" y="596"/>
                      <a:pt x="897" y="536"/>
                      <a:pt x="867" y="492"/>
                    </a:cubicBezTo>
                    <a:cubicBezTo>
                      <a:pt x="867" y="402"/>
                      <a:pt x="837" y="327"/>
                      <a:pt x="777" y="268"/>
                    </a:cubicBezTo>
                    <a:cubicBezTo>
                      <a:pt x="762" y="253"/>
                      <a:pt x="748" y="223"/>
                      <a:pt x="733" y="208"/>
                    </a:cubicBezTo>
                    <a:cubicBezTo>
                      <a:pt x="661" y="136"/>
                      <a:pt x="448" y="1"/>
                      <a:pt x="288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72163" y="4633538"/>
                <a:ext cx="299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7" extrusionOk="0">
                    <a:moveTo>
                      <a:pt x="338" y="0"/>
                    </a:moveTo>
                    <a:cubicBezTo>
                      <a:pt x="270" y="0"/>
                      <a:pt x="206" y="20"/>
                      <a:pt x="150" y="64"/>
                    </a:cubicBezTo>
                    <a:lnTo>
                      <a:pt x="120" y="109"/>
                    </a:lnTo>
                    <a:cubicBezTo>
                      <a:pt x="0" y="199"/>
                      <a:pt x="60" y="363"/>
                      <a:pt x="150" y="468"/>
                    </a:cubicBezTo>
                    <a:cubicBezTo>
                      <a:pt x="150" y="468"/>
                      <a:pt x="150" y="483"/>
                      <a:pt x="150" y="498"/>
                    </a:cubicBezTo>
                    <a:cubicBezTo>
                      <a:pt x="126" y="592"/>
                      <a:pt x="288" y="704"/>
                      <a:pt x="401" y="704"/>
                    </a:cubicBezTo>
                    <a:cubicBezTo>
                      <a:pt x="432" y="704"/>
                      <a:pt x="459" y="696"/>
                      <a:pt x="478" y="677"/>
                    </a:cubicBezTo>
                    <a:lnTo>
                      <a:pt x="493" y="677"/>
                    </a:lnTo>
                    <a:cubicBezTo>
                      <a:pt x="553" y="707"/>
                      <a:pt x="627" y="707"/>
                      <a:pt x="702" y="707"/>
                    </a:cubicBezTo>
                    <a:cubicBezTo>
                      <a:pt x="1197" y="618"/>
                      <a:pt x="721" y="0"/>
                      <a:pt x="33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531513" y="4636813"/>
                <a:ext cx="239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651" extrusionOk="0">
                    <a:moveTo>
                      <a:pt x="278" y="0"/>
                    </a:moveTo>
                    <a:cubicBezTo>
                      <a:pt x="213" y="0"/>
                      <a:pt x="157" y="16"/>
                      <a:pt x="120" y="53"/>
                    </a:cubicBezTo>
                    <a:cubicBezTo>
                      <a:pt x="91" y="68"/>
                      <a:pt x="76" y="98"/>
                      <a:pt x="76" y="113"/>
                    </a:cubicBezTo>
                    <a:cubicBezTo>
                      <a:pt x="76" y="143"/>
                      <a:pt x="76" y="157"/>
                      <a:pt x="76" y="172"/>
                    </a:cubicBezTo>
                    <a:cubicBezTo>
                      <a:pt x="1" y="262"/>
                      <a:pt x="120" y="411"/>
                      <a:pt x="195" y="456"/>
                    </a:cubicBezTo>
                    <a:cubicBezTo>
                      <a:pt x="330" y="576"/>
                      <a:pt x="494" y="635"/>
                      <a:pt x="673" y="650"/>
                    </a:cubicBezTo>
                    <a:cubicBezTo>
                      <a:pt x="852" y="650"/>
                      <a:pt x="957" y="456"/>
                      <a:pt x="852" y="307"/>
                    </a:cubicBezTo>
                    <a:cubicBezTo>
                      <a:pt x="762" y="149"/>
                      <a:pt x="477" y="0"/>
                      <a:pt x="27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8506888" y="4677138"/>
                <a:ext cx="180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76" extrusionOk="0">
                    <a:moveTo>
                      <a:pt x="245" y="0"/>
                    </a:moveTo>
                    <a:cubicBezTo>
                      <a:pt x="169" y="0"/>
                      <a:pt x="98" y="29"/>
                      <a:pt x="45" y="98"/>
                    </a:cubicBezTo>
                    <a:cubicBezTo>
                      <a:pt x="0" y="172"/>
                      <a:pt x="45" y="247"/>
                      <a:pt x="135" y="322"/>
                    </a:cubicBezTo>
                    <a:cubicBezTo>
                      <a:pt x="135" y="337"/>
                      <a:pt x="150" y="337"/>
                      <a:pt x="150" y="352"/>
                    </a:cubicBezTo>
                    <a:cubicBezTo>
                      <a:pt x="210" y="433"/>
                      <a:pt x="415" y="575"/>
                      <a:pt x="555" y="575"/>
                    </a:cubicBezTo>
                    <a:cubicBezTo>
                      <a:pt x="621" y="575"/>
                      <a:pt x="673" y="543"/>
                      <a:pt x="687" y="456"/>
                    </a:cubicBezTo>
                    <a:cubicBezTo>
                      <a:pt x="721" y="245"/>
                      <a:pt x="464" y="0"/>
                      <a:pt x="245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568388" y="4744613"/>
                <a:ext cx="248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06" extrusionOk="0">
                    <a:moveTo>
                      <a:pt x="297" y="0"/>
                    </a:moveTo>
                    <a:cubicBezTo>
                      <a:pt x="151" y="0"/>
                      <a:pt x="1" y="84"/>
                      <a:pt x="49" y="267"/>
                    </a:cubicBezTo>
                    <a:cubicBezTo>
                      <a:pt x="139" y="505"/>
                      <a:pt x="333" y="670"/>
                      <a:pt x="587" y="700"/>
                    </a:cubicBezTo>
                    <a:cubicBezTo>
                      <a:pt x="610" y="704"/>
                      <a:pt x="634" y="706"/>
                      <a:pt x="660" y="706"/>
                    </a:cubicBezTo>
                    <a:cubicBezTo>
                      <a:pt x="816" y="706"/>
                      <a:pt x="995" y="624"/>
                      <a:pt x="931" y="431"/>
                    </a:cubicBezTo>
                    <a:cubicBezTo>
                      <a:pt x="841" y="207"/>
                      <a:pt x="647" y="42"/>
                      <a:pt x="393" y="13"/>
                    </a:cubicBezTo>
                    <a:cubicBezTo>
                      <a:pt x="363" y="4"/>
                      <a:pt x="330" y="0"/>
                      <a:pt x="297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6988" y="4731438"/>
                <a:ext cx="253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690" extrusionOk="0">
                    <a:moveTo>
                      <a:pt x="291" y="1"/>
                    </a:moveTo>
                    <a:cubicBezTo>
                      <a:pt x="153" y="1"/>
                      <a:pt x="47" y="129"/>
                      <a:pt x="90" y="271"/>
                    </a:cubicBezTo>
                    <a:cubicBezTo>
                      <a:pt x="75" y="271"/>
                      <a:pt x="75" y="286"/>
                      <a:pt x="75" y="301"/>
                    </a:cubicBezTo>
                    <a:cubicBezTo>
                      <a:pt x="60" y="345"/>
                      <a:pt x="30" y="390"/>
                      <a:pt x="15" y="435"/>
                    </a:cubicBezTo>
                    <a:cubicBezTo>
                      <a:pt x="0" y="495"/>
                      <a:pt x="90" y="569"/>
                      <a:pt x="150" y="584"/>
                    </a:cubicBezTo>
                    <a:cubicBezTo>
                      <a:pt x="329" y="644"/>
                      <a:pt x="508" y="674"/>
                      <a:pt x="702" y="689"/>
                    </a:cubicBezTo>
                    <a:cubicBezTo>
                      <a:pt x="709" y="689"/>
                      <a:pt x="716" y="690"/>
                      <a:pt x="722" y="690"/>
                    </a:cubicBezTo>
                    <a:cubicBezTo>
                      <a:pt x="904" y="690"/>
                      <a:pt x="1012" y="489"/>
                      <a:pt x="897" y="330"/>
                    </a:cubicBezTo>
                    <a:cubicBezTo>
                      <a:pt x="777" y="121"/>
                      <a:pt x="553" y="2"/>
                      <a:pt x="314" y="2"/>
                    </a:cubicBezTo>
                    <a:cubicBezTo>
                      <a:pt x="306" y="1"/>
                      <a:pt x="299" y="1"/>
                      <a:pt x="291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8863938" y="4416438"/>
                <a:ext cx="27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667" extrusionOk="0">
                    <a:moveTo>
                      <a:pt x="358" y="1"/>
                    </a:moveTo>
                    <a:cubicBezTo>
                      <a:pt x="142" y="1"/>
                      <a:pt x="1" y="191"/>
                      <a:pt x="191" y="429"/>
                    </a:cubicBezTo>
                    <a:cubicBezTo>
                      <a:pt x="269" y="507"/>
                      <a:pt x="554" y="666"/>
                      <a:pt x="749" y="666"/>
                    </a:cubicBezTo>
                    <a:cubicBezTo>
                      <a:pt x="854" y="666"/>
                      <a:pt x="933" y="620"/>
                      <a:pt x="938" y="489"/>
                    </a:cubicBezTo>
                    <a:cubicBezTo>
                      <a:pt x="938" y="476"/>
                      <a:pt x="935" y="468"/>
                      <a:pt x="930" y="467"/>
                    </a:cubicBezTo>
                    <a:lnTo>
                      <a:pt x="930" y="467"/>
                    </a:lnTo>
                    <a:cubicBezTo>
                      <a:pt x="1098" y="277"/>
                      <a:pt x="663" y="56"/>
                      <a:pt x="520" y="56"/>
                    </a:cubicBezTo>
                    <a:cubicBezTo>
                      <a:pt x="564" y="56"/>
                      <a:pt x="564" y="56"/>
                      <a:pt x="535" y="41"/>
                    </a:cubicBezTo>
                    <a:cubicBezTo>
                      <a:pt x="474" y="13"/>
                      <a:pt x="413" y="1"/>
                      <a:pt x="358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8932513" y="4410738"/>
                <a:ext cx="1890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550" extrusionOk="0">
                    <a:moveTo>
                      <a:pt x="230" y="1"/>
                    </a:moveTo>
                    <a:cubicBezTo>
                      <a:pt x="148" y="1"/>
                      <a:pt x="83" y="35"/>
                      <a:pt x="62" y="119"/>
                    </a:cubicBezTo>
                    <a:cubicBezTo>
                      <a:pt x="0" y="345"/>
                      <a:pt x="325" y="549"/>
                      <a:pt x="545" y="549"/>
                    </a:cubicBezTo>
                    <a:cubicBezTo>
                      <a:pt x="646" y="549"/>
                      <a:pt x="725" y="506"/>
                      <a:pt x="734" y="403"/>
                    </a:cubicBezTo>
                    <a:cubicBezTo>
                      <a:pt x="755" y="221"/>
                      <a:pt x="439" y="1"/>
                      <a:pt x="230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943363" y="4488938"/>
                <a:ext cx="228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7" extrusionOk="0">
                    <a:moveTo>
                      <a:pt x="324" y="0"/>
                    </a:moveTo>
                    <a:cubicBezTo>
                      <a:pt x="113" y="0"/>
                      <a:pt x="0" y="216"/>
                      <a:pt x="240" y="367"/>
                    </a:cubicBezTo>
                    <a:lnTo>
                      <a:pt x="285" y="397"/>
                    </a:lnTo>
                    <a:cubicBezTo>
                      <a:pt x="362" y="454"/>
                      <a:pt x="512" y="537"/>
                      <a:pt x="638" y="537"/>
                    </a:cubicBezTo>
                    <a:cubicBezTo>
                      <a:pt x="708" y="537"/>
                      <a:pt x="770" y="511"/>
                      <a:pt x="808" y="442"/>
                    </a:cubicBezTo>
                    <a:cubicBezTo>
                      <a:pt x="912" y="262"/>
                      <a:pt x="643" y="68"/>
                      <a:pt x="494" y="38"/>
                    </a:cubicBezTo>
                    <a:lnTo>
                      <a:pt x="449" y="23"/>
                    </a:lnTo>
                    <a:cubicBezTo>
                      <a:pt x="405" y="7"/>
                      <a:pt x="363" y="0"/>
                      <a:pt x="324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8822763" y="4502913"/>
                <a:ext cx="299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60" extrusionOk="0">
                    <a:moveTo>
                      <a:pt x="499" y="0"/>
                    </a:moveTo>
                    <a:cubicBezTo>
                      <a:pt x="389" y="0"/>
                      <a:pt x="277" y="15"/>
                      <a:pt x="165" y="47"/>
                    </a:cubicBezTo>
                    <a:lnTo>
                      <a:pt x="150" y="47"/>
                    </a:lnTo>
                    <a:cubicBezTo>
                      <a:pt x="135" y="47"/>
                      <a:pt x="120" y="47"/>
                      <a:pt x="120" y="62"/>
                    </a:cubicBezTo>
                    <a:cubicBezTo>
                      <a:pt x="1" y="122"/>
                      <a:pt x="16" y="226"/>
                      <a:pt x="76" y="331"/>
                    </a:cubicBezTo>
                    <a:cubicBezTo>
                      <a:pt x="76" y="331"/>
                      <a:pt x="76" y="346"/>
                      <a:pt x="76" y="346"/>
                    </a:cubicBezTo>
                    <a:cubicBezTo>
                      <a:pt x="76" y="361"/>
                      <a:pt x="91" y="361"/>
                      <a:pt x="105" y="376"/>
                    </a:cubicBezTo>
                    <a:cubicBezTo>
                      <a:pt x="225" y="555"/>
                      <a:pt x="419" y="659"/>
                      <a:pt x="643" y="659"/>
                    </a:cubicBezTo>
                    <a:cubicBezTo>
                      <a:pt x="822" y="644"/>
                      <a:pt x="987" y="525"/>
                      <a:pt x="1076" y="376"/>
                    </a:cubicBezTo>
                    <a:cubicBezTo>
                      <a:pt x="1196" y="241"/>
                      <a:pt x="867" y="47"/>
                      <a:pt x="778" y="32"/>
                    </a:cubicBezTo>
                    <a:cubicBezTo>
                      <a:pt x="687" y="11"/>
                      <a:pt x="594" y="0"/>
                      <a:pt x="499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8888738" y="4453138"/>
                <a:ext cx="271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60" extrusionOk="0">
                    <a:moveTo>
                      <a:pt x="361" y="0"/>
                    </a:moveTo>
                    <a:cubicBezTo>
                      <a:pt x="192" y="0"/>
                      <a:pt x="1" y="84"/>
                      <a:pt x="65" y="290"/>
                    </a:cubicBezTo>
                    <a:cubicBezTo>
                      <a:pt x="155" y="544"/>
                      <a:pt x="379" y="709"/>
                      <a:pt x="633" y="753"/>
                    </a:cubicBezTo>
                    <a:cubicBezTo>
                      <a:pt x="660" y="758"/>
                      <a:pt x="688" y="760"/>
                      <a:pt x="716" y="760"/>
                    </a:cubicBezTo>
                    <a:cubicBezTo>
                      <a:pt x="894" y="760"/>
                      <a:pt x="1086" y="676"/>
                      <a:pt x="1021" y="470"/>
                    </a:cubicBezTo>
                    <a:cubicBezTo>
                      <a:pt x="917" y="231"/>
                      <a:pt x="708" y="51"/>
                      <a:pt x="439" y="7"/>
                    </a:cubicBezTo>
                    <a:cubicBezTo>
                      <a:pt x="414" y="3"/>
                      <a:pt x="388" y="0"/>
                      <a:pt x="361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8895388" y="4510238"/>
                <a:ext cx="220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13" extrusionOk="0">
                    <a:moveTo>
                      <a:pt x="277" y="1"/>
                    </a:moveTo>
                    <a:cubicBezTo>
                      <a:pt x="142" y="1"/>
                      <a:pt x="1" y="69"/>
                      <a:pt x="38" y="232"/>
                    </a:cubicBezTo>
                    <a:cubicBezTo>
                      <a:pt x="128" y="441"/>
                      <a:pt x="307" y="575"/>
                      <a:pt x="516" y="605"/>
                    </a:cubicBezTo>
                    <a:cubicBezTo>
                      <a:pt x="543" y="610"/>
                      <a:pt x="570" y="613"/>
                      <a:pt x="597" y="613"/>
                    </a:cubicBezTo>
                    <a:cubicBezTo>
                      <a:pt x="741" y="613"/>
                      <a:pt x="880" y="544"/>
                      <a:pt x="830" y="381"/>
                    </a:cubicBezTo>
                    <a:cubicBezTo>
                      <a:pt x="755" y="172"/>
                      <a:pt x="576" y="38"/>
                      <a:pt x="352" y="8"/>
                    </a:cubicBezTo>
                    <a:cubicBezTo>
                      <a:pt x="328" y="3"/>
                      <a:pt x="303" y="1"/>
                      <a:pt x="277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8863838" y="4523863"/>
                <a:ext cx="2730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73" extrusionOk="0">
                    <a:moveTo>
                      <a:pt x="419" y="1"/>
                    </a:moveTo>
                    <a:cubicBezTo>
                      <a:pt x="1" y="1"/>
                      <a:pt x="300" y="434"/>
                      <a:pt x="479" y="553"/>
                    </a:cubicBezTo>
                    <a:lnTo>
                      <a:pt x="524" y="583"/>
                    </a:lnTo>
                    <a:cubicBezTo>
                      <a:pt x="591" y="628"/>
                      <a:pt x="725" y="673"/>
                      <a:pt x="845" y="673"/>
                    </a:cubicBezTo>
                    <a:cubicBezTo>
                      <a:pt x="964" y="673"/>
                      <a:pt x="1069" y="628"/>
                      <a:pt x="1076" y="493"/>
                    </a:cubicBezTo>
                    <a:cubicBezTo>
                      <a:pt x="1091" y="210"/>
                      <a:pt x="703" y="1"/>
                      <a:pt x="464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8830363" y="4450188"/>
                <a:ext cx="2045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63" extrusionOk="0">
                    <a:moveTo>
                      <a:pt x="210" y="1"/>
                    </a:moveTo>
                    <a:cubicBezTo>
                      <a:pt x="86" y="1"/>
                      <a:pt x="1" y="61"/>
                      <a:pt x="40" y="214"/>
                    </a:cubicBezTo>
                    <a:cubicBezTo>
                      <a:pt x="96" y="400"/>
                      <a:pt x="411" y="562"/>
                      <a:pt x="613" y="562"/>
                    </a:cubicBezTo>
                    <a:cubicBezTo>
                      <a:pt x="736" y="562"/>
                      <a:pt x="818" y="502"/>
                      <a:pt x="772" y="349"/>
                    </a:cubicBezTo>
                    <a:cubicBezTo>
                      <a:pt x="726" y="163"/>
                      <a:pt x="415" y="1"/>
                      <a:pt x="210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8941138" y="4840263"/>
                <a:ext cx="286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73" extrusionOk="0">
                    <a:moveTo>
                      <a:pt x="441" y="0"/>
                    </a:moveTo>
                    <a:cubicBezTo>
                      <a:pt x="347" y="0"/>
                      <a:pt x="256" y="30"/>
                      <a:pt x="180" y="100"/>
                    </a:cubicBezTo>
                    <a:cubicBezTo>
                      <a:pt x="1" y="249"/>
                      <a:pt x="120" y="428"/>
                      <a:pt x="299" y="563"/>
                    </a:cubicBezTo>
                    <a:cubicBezTo>
                      <a:pt x="406" y="680"/>
                      <a:pt x="704" y="873"/>
                      <a:pt x="911" y="873"/>
                    </a:cubicBezTo>
                    <a:cubicBezTo>
                      <a:pt x="1021" y="873"/>
                      <a:pt x="1105" y="818"/>
                      <a:pt x="1121" y="667"/>
                    </a:cubicBezTo>
                    <a:cubicBezTo>
                      <a:pt x="1144" y="365"/>
                      <a:pt x="770" y="0"/>
                      <a:pt x="441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8900438" y="4855163"/>
                <a:ext cx="146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28" extrusionOk="0">
                    <a:moveTo>
                      <a:pt x="152" y="0"/>
                    </a:moveTo>
                    <a:cubicBezTo>
                      <a:pt x="98" y="0"/>
                      <a:pt x="49" y="31"/>
                      <a:pt x="15" y="86"/>
                    </a:cubicBezTo>
                    <a:cubicBezTo>
                      <a:pt x="15" y="91"/>
                      <a:pt x="15" y="96"/>
                      <a:pt x="15" y="101"/>
                    </a:cubicBezTo>
                    <a:cubicBezTo>
                      <a:pt x="15" y="101"/>
                      <a:pt x="15" y="101"/>
                      <a:pt x="15" y="116"/>
                    </a:cubicBezTo>
                    <a:cubicBezTo>
                      <a:pt x="10" y="133"/>
                      <a:pt x="1" y="161"/>
                      <a:pt x="1" y="161"/>
                    </a:cubicBezTo>
                    <a:cubicBezTo>
                      <a:pt x="1" y="206"/>
                      <a:pt x="15" y="236"/>
                      <a:pt x="45" y="266"/>
                    </a:cubicBezTo>
                    <a:cubicBezTo>
                      <a:pt x="45" y="280"/>
                      <a:pt x="75" y="310"/>
                      <a:pt x="75" y="325"/>
                    </a:cubicBezTo>
                    <a:cubicBezTo>
                      <a:pt x="116" y="396"/>
                      <a:pt x="333" y="528"/>
                      <a:pt x="470" y="528"/>
                    </a:cubicBezTo>
                    <a:cubicBezTo>
                      <a:pt x="536" y="528"/>
                      <a:pt x="583" y="497"/>
                      <a:pt x="583" y="415"/>
                    </a:cubicBezTo>
                    <a:cubicBezTo>
                      <a:pt x="568" y="206"/>
                      <a:pt x="419" y="41"/>
                      <a:pt x="210" y="12"/>
                    </a:cubicBezTo>
                    <a:cubicBezTo>
                      <a:pt x="190" y="4"/>
                      <a:pt x="171" y="0"/>
                      <a:pt x="152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8876188" y="4769038"/>
                <a:ext cx="235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73" extrusionOk="0">
                    <a:moveTo>
                      <a:pt x="314" y="1"/>
                    </a:moveTo>
                    <a:cubicBezTo>
                      <a:pt x="73" y="1"/>
                      <a:pt x="0" y="205"/>
                      <a:pt x="164" y="410"/>
                    </a:cubicBezTo>
                    <a:cubicBezTo>
                      <a:pt x="194" y="440"/>
                      <a:pt x="209" y="484"/>
                      <a:pt x="224" y="514"/>
                    </a:cubicBezTo>
                    <a:cubicBezTo>
                      <a:pt x="274" y="605"/>
                      <a:pt x="545" y="772"/>
                      <a:pt x="714" y="772"/>
                    </a:cubicBezTo>
                    <a:cubicBezTo>
                      <a:pt x="794" y="772"/>
                      <a:pt x="851" y="735"/>
                      <a:pt x="851" y="634"/>
                    </a:cubicBezTo>
                    <a:cubicBezTo>
                      <a:pt x="851" y="604"/>
                      <a:pt x="851" y="559"/>
                      <a:pt x="851" y="529"/>
                    </a:cubicBezTo>
                    <a:cubicBezTo>
                      <a:pt x="941" y="260"/>
                      <a:pt x="612" y="51"/>
                      <a:pt x="388" y="6"/>
                    </a:cubicBezTo>
                    <a:cubicBezTo>
                      <a:pt x="362" y="3"/>
                      <a:pt x="337" y="1"/>
                      <a:pt x="314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8952613" y="4766263"/>
                <a:ext cx="2477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700" extrusionOk="0">
                    <a:moveTo>
                      <a:pt x="224" y="0"/>
                    </a:moveTo>
                    <a:cubicBezTo>
                      <a:pt x="79" y="0"/>
                      <a:pt x="0" y="139"/>
                      <a:pt x="64" y="267"/>
                    </a:cubicBezTo>
                    <a:cubicBezTo>
                      <a:pt x="34" y="476"/>
                      <a:pt x="497" y="700"/>
                      <a:pt x="647" y="700"/>
                    </a:cubicBezTo>
                    <a:cubicBezTo>
                      <a:pt x="707" y="700"/>
                      <a:pt x="781" y="670"/>
                      <a:pt x="841" y="640"/>
                    </a:cubicBezTo>
                    <a:cubicBezTo>
                      <a:pt x="990" y="506"/>
                      <a:pt x="871" y="297"/>
                      <a:pt x="736" y="192"/>
                    </a:cubicBezTo>
                    <a:cubicBezTo>
                      <a:pt x="602" y="117"/>
                      <a:pt x="453" y="43"/>
                      <a:pt x="303" y="13"/>
                    </a:cubicBezTo>
                    <a:cubicBezTo>
                      <a:pt x="275" y="4"/>
                      <a:pt x="249" y="0"/>
                      <a:pt x="224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8918363" y="4799413"/>
                <a:ext cx="280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44" extrusionOk="0">
                    <a:moveTo>
                      <a:pt x="330" y="0"/>
                    </a:moveTo>
                    <a:cubicBezTo>
                      <a:pt x="256" y="0"/>
                      <a:pt x="183" y="33"/>
                      <a:pt x="135" y="91"/>
                    </a:cubicBezTo>
                    <a:cubicBezTo>
                      <a:pt x="0" y="255"/>
                      <a:pt x="254" y="479"/>
                      <a:pt x="389" y="554"/>
                    </a:cubicBezTo>
                    <a:cubicBezTo>
                      <a:pt x="485" y="602"/>
                      <a:pt x="593" y="644"/>
                      <a:pt x="694" y="644"/>
                    </a:cubicBezTo>
                    <a:cubicBezTo>
                      <a:pt x="750" y="644"/>
                      <a:pt x="804" y="631"/>
                      <a:pt x="852" y="599"/>
                    </a:cubicBezTo>
                    <a:cubicBezTo>
                      <a:pt x="867" y="584"/>
                      <a:pt x="897" y="554"/>
                      <a:pt x="912" y="539"/>
                    </a:cubicBezTo>
                    <a:cubicBezTo>
                      <a:pt x="1121" y="345"/>
                      <a:pt x="732" y="61"/>
                      <a:pt x="553" y="46"/>
                    </a:cubicBezTo>
                    <a:cubicBezTo>
                      <a:pt x="508" y="31"/>
                      <a:pt x="478" y="31"/>
                      <a:pt x="449" y="31"/>
                    </a:cubicBezTo>
                    <a:cubicBezTo>
                      <a:pt x="412" y="10"/>
                      <a:pt x="371" y="0"/>
                      <a:pt x="330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8857863" y="4813213"/>
                <a:ext cx="30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596" extrusionOk="0">
                    <a:moveTo>
                      <a:pt x="375" y="0"/>
                    </a:moveTo>
                    <a:cubicBezTo>
                      <a:pt x="321" y="0"/>
                      <a:pt x="270" y="14"/>
                      <a:pt x="225" y="47"/>
                    </a:cubicBezTo>
                    <a:cubicBezTo>
                      <a:pt x="1" y="211"/>
                      <a:pt x="359" y="495"/>
                      <a:pt x="509" y="540"/>
                    </a:cubicBezTo>
                    <a:cubicBezTo>
                      <a:pt x="599" y="576"/>
                      <a:pt x="695" y="595"/>
                      <a:pt x="790" y="595"/>
                    </a:cubicBezTo>
                    <a:cubicBezTo>
                      <a:pt x="852" y="595"/>
                      <a:pt x="913" y="587"/>
                      <a:pt x="972" y="569"/>
                    </a:cubicBezTo>
                    <a:cubicBezTo>
                      <a:pt x="1226" y="480"/>
                      <a:pt x="957" y="271"/>
                      <a:pt x="778" y="196"/>
                    </a:cubicBezTo>
                    <a:cubicBezTo>
                      <a:pt x="680" y="98"/>
                      <a:pt x="519" y="0"/>
                      <a:pt x="375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8884013" y="4727488"/>
                <a:ext cx="228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4" extrusionOk="0">
                    <a:moveTo>
                      <a:pt x="238" y="0"/>
                    </a:moveTo>
                    <a:cubicBezTo>
                      <a:pt x="133" y="0"/>
                      <a:pt x="38" y="44"/>
                      <a:pt x="15" y="160"/>
                    </a:cubicBezTo>
                    <a:cubicBezTo>
                      <a:pt x="0" y="339"/>
                      <a:pt x="75" y="503"/>
                      <a:pt x="195" y="623"/>
                    </a:cubicBezTo>
                    <a:cubicBezTo>
                      <a:pt x="238" y="677"/>
                      <a:pt x="393" y="804"/>
                      <a:pt x="497" y="804"/>
                    </a:cubicBezTo>
                    <a:cubicBezTo>
                      <a:pt x="536" y="804"/>
                      <a:pt x="567" y="787"/>
                      <a:pt x="583" y="742"/>
                    </a:cubicBezTo>
                    <a:cubicBezTo>
                      <a:pt x="643" y="608"/>
                      <a:pt x="747" y="593"/>
                      <a:pt x="792" y="488"/>
                    </a:cubicBezTo>
                    <a:cubicBezTo>
                      <a:pt x="911" y="264"/>
                      <a:pt x="553" y="55"/>
                      <a:pt x="374" y="11"/>
                    </a:cubicBezTo>
                    <a:lnTo>
                      <a:pt x="329" y="11"/>
                    </a:lnTo>
                    <a:cubicBezTo>
                      <a:pt x="299" y="4"/>
                      <a:pt x="268" y="0"/>
                      <a:pt x="23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9001638" y="4792863"/>
                <a:ext cx="310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687" extrusionOk="0">
                    <a:moveTo>
                      <a:pt x="376" y="0"/>
                    </a:moveTo>
                    <a:cubicBezTo>
                      <a:pt x="340" y="0"/>
                      <a:pt x="304" y="3"/>
                      <a:pt x="269" y="9"/>
                    </a:cubicBezTo>
                    <a:cubicBezTo>
                      <a:pt x="0" y="84"/>
                      <a:pt x="179" y="383"/>
                      <a:pt x="314" y="487"/>
                    </a:cubicBezTo>
                    <a:cubicBezTo>
                      <a:pt x="440" y="614"/>
                      <a:pt x="611" y="687"/>
                      <a:pt x="784" y="687"/>
                    </a:cubicBezTo>
                    <a:cubicBezTo>
                      <a:pt x="837" y="687"/>
                      <a:pt x="889" y="680"/>
                      <a:pt x="941" y="666"/>
                    </a:cubicBezTo>
                    <a:cubicBezTo>
                      <a:pt x="1240" y="562"/>
                      <a:pt x="1001" y="293"/>
                      <a:pt x="777" y="159"/>
                    </a:cubicBezTo>
                    <a:cubicBezTo>
                      <a:pt x="669" y="51"/>
                      <a:pt x="522" y="0"/>
                      <a:pt x="376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8922838" y="4630413"/>
                <a:ext cx="224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98" extrusionOk="0">
                    <a:moveTo>
                      <a:pt x="322" y="1"/>
                    </a:moveTo>
                    <a:cubicBezTo>
                      <a:pt x="242" y="1"/>
                      <a:pt x="167" y="41"/>
                      <a:pt x="120" y="100"/>
                    </a:cubicBezTo>
                    <a:lnTo>
                      <a:pt x="105" y="115"/>
                    </a:lnTo>
                    <a:cubicBezTo>
                      <a:pt x="1" y="264"/>
                      <a:pt x="180" y="428"/>
                      <a:pt x="329" y="503"/>
                    </a:cubicBezTo>
                    <a:cubicBezTo>
                      <a:pt x="430" y="595"/>
                      <a:pt x="604" y="698"/>
                      <a:pt x="731" y="698"/>
                    </a:cubicBezTo>
                    <a:cubicBezTo>
                      <a:pt x="810" y="698"/>
                      <a:pt x="870" y="657"/>
                      <a:pt x="882" y="548"/>
                    </a:cubicBezTo>
                    <a:cubicBezTo>
                      <a:pt x="897" y="264"/>
                      <a:pt x="673" y="25"/>
                      <a:pt x="389" y="10"/>
                    </a:cubicBezTo>
                    <a:cubicBezTo>
                      <a:pt x="367" y="4"/>
                      <a:pt x="344" y="1"/>
                      <a:pt x="322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8807588" y="4637663"/>
                <a:ext cx="191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15" extrusionOk="0">
                    <a:moveTo>
                      <a:pt x="196" y="1"/>
                    </a:moveTo>
                    <a:cubicBezTo>
                      <a:pt x="79" y="1"/>
                      <a:pt x="1" y="57"/>
                      <a:pt x="40" y="198"/>
                    </a:cubicBezTo>
                    <a:cubicBezTo>
                      <a:pt x="87" y="365"/>
                      <a:pt x="381" y="515"/>
                      <a:pt x="572" y="515"/>
                    </a:cubicBezTo>
                    <a:cubicBezTo>
                      <a:pt x="689" y="515"/>
                      <a:pt x="767" y="459"/>
                      <a:pt x="727" y="318"/>
                    </a:cubicBezTo>
                    <a:cubicBezTo>
                      <a:pt x="681" y="151"/>
                      <a:pt x="387" y="1"/>
                      <a:pt x="196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8818738" y="4692363"/>
                <a:ext cx="193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36" extrusionOk="0">
                    <a:moveTo>
                      <a:pt x="293" y="1"/>
                    </a:moveTo>
                    <a:cubicBezTo>
                      <a:pt x="124" y="1"/>
                      <a:pt x="0" y="93"/>
                      <a:pt x="162" y="295"/>
                    </a:cubicBezTo>
                    <a:lnTo>
                      <a:pt x="237" y="385"/>
                    </a:lnTo>
                    <a:cubicBezTo>
                      <a:pt x="279" y="438"/>
                      <a:pt x="440" y="535"/>
                      <a:pt x="553" y="535"/>
                    </a:cubicBezTo>
                    <a:cubicBezTo>
                      <a:pt x="599" y="535"/>
                      <a:pt x="637" y="518"/>
                      <a:pt x="655" y="475"/>
                    </a:cubicBezTo>
                    <a:lnTo>
                      <a:pt x="685" y="385"/>
                    </a:lnTo>
                    <a:cubicBezTo>
                      <a:pt x="775" y="139"/>
                      <a:pt x="500" y="1"/>
                      <a:pt x="293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8753538" y="4600263"/>
                <a:ext cx="257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730" extrusionOk="0">
                    <a:moveTo>
                      <a:pt x="347" y="0"/>
                    </a:moveTo>
                    <a:cubicBezTo>
                      <a:pt x="181" y="0"/>
                      <a:pt x="0" y="82"/>
                      <a:pt x="52" y="275"/>
                    </a:cubicBezTo>
                    <a:cubicBezTo>
                      <a:pt x="141" y="514"/>
                      <a:pt x="350" y="679"/>
                      <a:pt x="604" y="723"/>
                    </a:cubicBezTo>
                    <a:cubicBezTo>
                      <a:pt x="631" y="727"/>
                      <a:pt x="658" y="730"/>
                      <a:pt x="686" y="730"/>
                    </a:cubicBezTo>
                    <a:cubicBezTo>
                      <a:pt x="858" y="730"/>
                      <a:pt x="1029" y="646"/>
                      <a:pt x="978" y="440"/>
                    </a:cubicBezTo>
                    <a:cubicBezTo>
                      <a:pt x="888" y="201"/>
                      <a:pt x="664" y="36"/>
                      <a:pt x="425" y="6"/>
                    </a:cubicBezTo>
                    <a:cubicBezTo>
                      <a:pt x="400" y="2"/>
                      <a:pt x="374" y="0"/>
                      <a:pt x="347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9" name="Google Shape;2079;p13"/>
          <p:cNvGrpSpPr/>
          <p:nvPr/>
        </p:nvGrpSpPr>
        <p:grpSpPr>
          <a:xfrm rot="1146833">
            <a:off x="210229" y="4867102"/>
            <a:ext cx="381943" cy="325608"/>
            <a:chOff x="8423283" y="4560531"/>
            <a:chExt cx="644669" cy="549671"/>
          </a:xfrm>
        </p:grpSpPr>
        <p:sp>
          <p:nvSpPr>
            <p:cNvPr id="2080" name="Google Shape;2080;p13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13"/>
          <p:cNvGrpSpPr/>
          <p:nvPr/>
        </p:nvGrpSpPr>
        <p:grpSpPr>
          <a:xfrm>
            <a:off x="-462861" y="-478077"/>
            <a:ext cx="1807458" cy="1452677"/>
            <a:chOff x="-462861" y="-478077"/>
            <a:chExt cx="1807458" cy="1452677"/>
          </a:xfrm>
        </p:grpSpPr>
        <p:sp>
          <p:nvSpPr>
            <p:cNvPr id="2088" name="Google Shape;2088;p13"/>
            <p:cNvSpPr/>
            <p:nvPr/>
          </p:nvSpPr>
          <p:spPr>
            <a:xfrm>
              <a:off x="-462861" y="-478077"/>
              <a:ext cx="1807458" cy="1452677"/>
            </a:xfrm>
            <a:custGeom>
              <a:avLst/>
              <a:gdLst/>
              <a:ahLst/>
              <a:cxnLst/>
              <a:rect l="l" t="t" r="r" b="b"/>
              <a:pathLst>
                <a:path w="12830" h="10312" extrusionOk="0">
                  <a:moveTo>
                    <a:pt x="5906" y="1"/>
                  </a:moveTo>
                  <a:cubicBezTo>
                    <a:pt x="4894" y="1"/>
                    <a:pt x="3890" y="211"/>
                    <a:pt x="2987" y="650"/>
                  </a:cubicBezTo>
                  <a:cubicBezTo>
                    <a:pt x="1807" y="1217"/>
                    <a:pt x="896" y="2233"/>
                    <a:pt x="508" y="3488"/>
                  </a:cubicBezTo>
                  <a:cubicBezTo>
                    <a:pt x="0" y="5101"/>
                    <a:pt x="359" y="6848"/>
                    <a:pt x="1434" y="8133"/>
                  </a:cubicBezTo>
                  <a:cubicBezTo>
                    <a:pt x="2580" y="9542"/>
                    <a:pt x="4319" y="10311"/>
                    <a:pt x="6259" y="10311"/>
                  </a:cubicBezTo>
                  <a:cubicBezTo>
                    <a:pt x="6746" y="10311"/>
                    <a:pt x="7246" y="10263"/>
                    <a:pt x="7752" y="10164"/>
                  </a:cubicBezTo>
                  <a:cubicBezTo>
                    <a:pt x="10067" y="9731"/>
                    <a:pt x="11919" y="8312"/>
                    <a:pt x="12486" y="6579"/>
                  </a:cubicBezTo>
                  <a:lnTo>
                    <a:pt x="12471" y="6579"/>
                  </a:lnTo>
                  <a:cubicBezTo>
                    <a:pt x="12800" y="5579"/>
                    <a:pt x="12830" y="3995"/>
                    <a:pt x="11172" y="2218"/>
                  </a:cubicBezTo>
                  <a:cubicBezTo>
                    <a:pt x="9835" y="782"/>
                    <a:pt x="7856" y="1"/>
                    <a:pt x="5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 rot="3749510">
              <a:off x="689023" y="655005"/>
              <a:ext cx="33453" cy="24883"/>
            </a:xfrm>
            <a:custGeom>
              <a:avLst/>
              <a:gdLst/>
              <a:ahLst/>
              <a:cxnLst/>
              <a:rect l="l" t="t" r="r" b="b"/>
              <a:pathLst>
                <a:path w="500" h="422" extrusionOk="0">
                  <a:moveTo>
                    <a:pt x="334" y="1"/>
                  </a:moveTo>
                  <a:cubicBezTo>
                    <a:pt x="329" y="1"/>
                    <a:pt x="323" y="1"/>
                    <a:pt x="317" y="2"/>
                  </a:cubicBezTo>
                  <a:cubicBezTo>
                    <a:pt x="172" y="17"/>
                    <a:pt x="0" y="422"/>
                    <a:pt x="178" y="422"/>
                  </a:cubicBezTo>
                  <a:cubicBezTo>
                    <a:pt x="184" y="422"/>
                    <a:pt x="190" y="421"/>
                    <a:pt x="197" y="420"/>
                  </a:cubicBezTo>
                  <a:cubicBezTo>
                    <a:pt x="327" y="420"/>
                    <a:pt x="499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 rot="3749510">
              <a:off x="754072" y="685424"/>
              <a:ext cx="23886" cy="25709"/>
            </a:xfrm>
            <a:custGeom>
              <a:avLst/>
              <a:gdLst/>
              <a:ahLst/>
              <a:cxnLst/>
              <a:rect l="l" t="t" r="r" b="b"/>
              <a:pathLst>
                <a:path w="357" h="436" extrusionOk="0">
                  <a:moveTo>
                    <a:pt x="256" y="1"/>
                  </a:moveTo>
                  <a:cubicBezTo>
                    <a:pt x="250" y="1"/>
                    <a:pt x="245" y="1"/>
                    <a:pt x="239" y="2"/>
                  </a:cubicBezTo>
                  <a:cubicBezTo>
                    <a:pt x="150" y="2"/>
                    <a:pt x="60" y="122"/>
                    <a:pt x="30" y="226"/>
                  </a:cubicBezTo>
                  <a:cubicBezTo>
                    <a:pt x="0" y="331"/>
                    <a:pt x="30" y="435"/>
                    <a:pt x="120" y="435"/>
                  </a:cubicBezTo>
                  <a:cubicBezTo>
                    <a:pt x="209" y="420"/>
                    <a:pt x="299" y="316"/>
                    <a:pt x="329" y="211"/>
                  </a:cubicBezTo>
                  <a:cubicBezTo>
                    <a:pt x="357" y="99"/>
                    <a:pt x="332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 rot="3749510">
              <a:off x="792751" y="609283"/>
              <a:ext cx="26963" cy="30662"/>
            </a:xfrm>
            <a:custGeom>
              <a:avLst/>
              <a:gdLst/>
              <a:ahLst/>
              <a:cxnLst/>
              <a:rect l="l" t="t" r="r" b="b"/>
              <a:pathLst>
                <a:path w="403" h="520" extrusionOk="0">
                  <a:moveTo>
                    <a:pt x="311" y="0"/>
                  </a:moveTo>
                  <a:cubicBezTo>
                    <a:pt x="307" y="0"/>
                    <a:pt x="303" y="1"/>
                    <a:pt x="299" y="1"/>
                  </a:cubicBezTo>
                  <a:cubicBezTo>
                    <a:pt x="105" y="61"/>
                    <a:pt x="0" y="255"/>
                    <a:pt x="60" y="450"/>
                  </a:cubicBezTo>
                  <a:cubicBezTo>
                    <a:pt x="80" y="499"/>
                    <a:pt x="107" y="519"/>
                    <a:pt x="135" y="519"/>
                  </a:cubicBezTo>
                  <a:cubicBezTo>
                    <a:pt x="193" y="519"/>
                    <a:pt x="259" y="440"/>
                    <a:pt x="299" y="360"/>
                  </a:cubicBezTo>
                  <a:cubicBezTo>
                    <a:pt x="329" y="315"/>
                    <a:pt x="359" y="255"/>
                    <a:pt x="374" y="211"/>
                  </a:cubicBezTo>
                  <a:cubicBezTo>
                    <a:pt x="402" y="139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 rot="3749510">
              <a:off x="885025" y="533341"/>
              <a:ext cx="26094" cy="32784"/>
            </a:xfrm>
            <a:custGeom>
              <a:avLst/>
              <a:gdLst/>
              <a:ahLst/>
              <a:cxnLst/>
              <a:rect l="l" t="t" r="r" b="b"/>
              <a:pathLst>
                <a:path w="390" h="556" extrusionOk="0">
                  <a:moveTo>
                    <a:pt x="285" y="1"/>
                  </a:moveTo>
                  <a:cubicBezTo>
                    <a:pt x="180" y="1"/>
                    <a:pt x="105" y="120"/>
                    <a:pt x="46" y="225"/>
                  </a:cubicBezTo>
                  <a:cubicBezTo>
                    <a:pt x="16" y="300"/>
                    <a:pt x="1" y="359"/>
                    <a:pt x="16" y="434"/>
                  </a:cubicBezTo>
                  <a:cubicBezTo>
                    <a:pt x="16" y="462"/>
                    <a:pt x="42" y="555"/>
                    <a:pt x="82" y="555"/>
                  </a:cubicBezTo>
                  <a:cubicBezTo>
                    <a:pt x="85" y="555"/>
                    <a:pt x="87" y="555"/>
                    <a:pt x="90" y="554"/>
                  </a:cubicBezTo>
                  <a:cubicBezTo>
                    <a:pt x="180" y="539"/>
                    <a:pt x="210" y="554"/>
                    <a:pt x="285" y="479"/>
                  </a:cubicBezTo>
                  <a:cubicBezTo>
                    <a:pt x="299" y="464"/>
                    <a:pt x="314" y="449"/>
                    <a:pt x="329" y="419"/>
                  </a:cubicBezTo>
                  <a:lnTo>
                    <a:pt x="329" y="404"/>
                  </a:lnTo>
                  <a:lnTo>
                    <a:pt x="344" y="359"/>
                  </a:lnTo>
                  <a:cubicBezTo>
                    <a:pt x="359" y="344"/>
                    <a:pt x="359" y="315"/>
                    <a:pt x="374" y="300"/>
                  </a:cubicBezTo>
                  <a:lnTo>
                    <a:pt x="374" y="285"/>
                  </a:lnTo>
                  <a:lnTo>
                    <a:pt x="374" y="240"/>
                  </a:lnTo>
                  <a:cubicBezTo>
                    <a:pt x="374" y="240"/>
                    <a:pt x="374" y="225"/>
                    <a:pt x="374" y="210"/>
                  </a:cubicBezTo>
                  <a:cubicBezTo>
                    <a:pt x="389" y="180"/>
                    <a:pt x="389" y="135"/>
                    <a:pt x="389" y="106"/>
                  </a:cubicBezTo>
                  <a:cubicBezTo>
                    <a:pt x="389" y="106"/>
                    <a:pt x="389" y="91"/>
                    <a:pt x="389" y="91"/>
                  </a:cubicBezTo>
                  <a:cubicBezTo>
                    <a:pt x="389" y="76"/>
                    <a:pt x="374" y="61"/>
                    <a:pt x="374" y="46"/>
                  </a:cubicBezTo>
                  <a:cubicBezTo>
                    <a:pt x="359" y="46"/>
                    <a:pt x="359" y="31"/>
                    <a:pt x="344" y="31"/>
                  </a:cubicBezTo>
                  <a:cubicBezTo>
                    <a:pt x="329" y="16"/>
                    <a:pt x="314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 rot="3749510">
              <a:off x="883721" y="613728"/>
              <a:ext cx="24220" cy="17748"/>
            </a:xfrm>
            <a:custGeom>
              <a:avLst/>
              <a:gdLst/>
              <a:ahLst/>
              <a:cxnLst/>
              <a:rect l="l" t="t" r="r" b="b"/>
              <a:pathLst>
                <a:path w="362" h="301" extrusionOk="0">
                  <a:moveTo>
                    <a:pt x="229" y="0"/>
                  </a:moveTo>
                  <a:cubicBezTo>
                    <a:pt x="226" y="0"/>
                    <a:pt x="222" y="0"/>
                    <a:pt x="219" y="1"/>
                  </a:cubicBezTo>
                  <a:cubicBezTo>
                    <a:pt x="117" y="1"/>
                    <a:pt x="0" y="300"/>
                    <a:pt x="120" y="300"/>
                  </a:cubicBezTo>
                  <a:cubicBezTo>
                    <a:pt x="123" y="300"/>
                    <a:pt x="126" y="300"/>
                    <a:pt x="129" y="300"/>
                  </a:cubicBezTo>
                  <a:cubicBezTo>
                    <a:pt x="231" y="300"/>
                    <a:pt x="362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 rot="3749510">
              <a:off x="851160" y="663756"/>
              <a:ext cx="29640" cy="22112"/>
            </a:xfrm>
            <a:custGeom>
              <a:avLst/>
              <a:gdLst/>
              <a:ahLst/>
              <a:cxnLst/>
              <a:rect l="l" t="t" r="r" b="b"/>
              <a:pathLst>
                <a:path w="443" h="375" extrusionOk="0">
                  <a:moveTo>
                    <a:pt x="280" y="1"/>
                  </a:moveTo>
                  <a:cubicBezTo>
                    <a:pt x="276" y="1"/>
                    <a:pt x="273" y="1"/>
                    <a:pt x="270" y="1"/>
                  </a:cubicBezTo>
                  <a:cubicBezTo>
                    <a:pt x="150" y="16"/>
                    <a:pt x="1" y="375"/>
                    <a:pt x="165" y="375"/>
                  </a:cubicBezTo>
                  <a:cubicBezTo>
                    <a:pt x="297" y="360"/>
                    <a:pt x="44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 rot="3749510">
              <a:off x="710799" y="573865"/>
              <a:ext cx="35260" cy="2647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334" y="0"/>
                  </a:moveTo>
                  <a:cubicBezTo>
                    <a:pt x="330" y="0"/>
                    <a:pt x="327" y="0"/>
                    <a:pt x="324" y="1"/>
                  </a:cubicBezTo>
                  <a:cubicBezTo>
                    <a:pt x="177" y="15"/>
                    <a:pt x="1" y="449"/>
                    <a:pt x="194" y="449"/>
                  </a:cubicBezTo>
                  <a:cubicBezTo>
                    <a:pt x="197" y="449"/>
                    <a:pt x="201" y="449"/>
                    <a:pt x="204" y="449"/>
                  </a:cubicBezTo>
                  <a:cubicBezTo>
                    <a:pt x="351" y="434"/>
                    <a:pt x="52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3"/>
            <p:cNvSpPr/>
            <p:nvPr/>
          </p:nvSpPr>
          <p:spPr>
            <a:xfrm rot="3749510">
              <a:off x="783349" y="525186"/>
              <a:ext cx="25023" cy="24588"/>
            </a:xfrm>
            <a:custGeom>
              <a:avLst/>
              <a:gdLst/>
              <a:ahLst/>
              <a:cxnLst/>
              <a:rect l="l" t="t" r="r" b="b"/>
              <a:pathLst>
                <a:path w="374" h="417" extrusionOk="0">
                  <a:moveTo>
                    <a:pt x="237" y="1"/>
                  </a:moveTo>
                  <a:cubicBezTo>
                    <a:pt x="162" y="1"/>
                    <a:pt x="84" y="104"/>
                    <a:pt x="60" y="163"/>
                  </a:cubicBezTo>
                  <a:cubicBezTo>
                    <a:pt x="15" y="237"/>
                    <a:pt x="1" y="417"/>
                    <a:pt x="120" y="417"/>
                  </a:cubicBezTo>
                  <a:cubicBezTo>
                    <a:pt x="137" y="417"/>
                    <a:pt x="149" y="412"/>
                    <a:pt x="161" y="405"/>
                  </a:cubicBezTo>
                  <a:lnTo>
                    <a:pt x="161" y="405"/>
                  </a:lnTo>
                  <a:cubicBezTo>
                    <a:pt x="161" y="407"/>
                    <a:pt x="163" y="408"/>
                    <a:pt x="167" y="408"/>
                  </a:cubicBezTo>
                  <a:cubicBezTo>
                    <a:pt x="172" y="408"/>
                    <a:pt x="182" y="406"/>
                    <a:pt x="195" y="402"/>
                  </a:cubicBezTo>
                  <a:cubicBezTo>
                    <a:pt x="239" y="372"/>
                    <a:pt x="269" y="342"/>
                    <a:pt x="284" y="297"/>
                  </a:cubicBezTo>
                  <a:cubicBezTo>
                    <a:pt x="299" y="252"/>
                    <a:pt x="374" y="103"/>
                    <a:pt x="299" y="28"/>
                  </a:cubicBezTo>
                  <a:cubicBezTo>
                    <a:pt x="280" y="9"/>
                    <a:pt x="259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3"/>
            <p:cNvSpPr/>
            <p:nvPr/>
          </p:nvSpPr>
          <p:spPr>
            <a:xfrm rot="3749510">
              <a:off x="737346" y="458413"/>
              <a:ext cx="22079" cy="26357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19" y="0"/>
                  </a:moveTo>
                  <a:cubicBezTo>
                    <a:pt x="134" y="0"/>
                    <a:pt x="38" y="130"/>
                    <a:pt x="16" y="219"/>
                  </a:cubicBezTo>
                  <a:cubicBezTo>
                    <a:pt x="1" y="264"/>
                    <a:pt x="1" y="308"/>
                    <a:pt x="16" y="353"/>
                  </a:cubicBezTo>
                  <a:cubicBezTo>
                    <a:pt x="28" y="415"/>
                    <a:pt x="61" y="447"/>
                    <a:pt x="106" y="447"/>
                  </a:cubicBezTo>
                  <a:cubicBezTo>
                    <a:pt x="115" y="447"/>
                    <a:pt x="125" y="445"/>
                    <a:pt x="135" y="443"/>
                  </a:cubicBezTo>
                  <a:cubicBezTo>
                    <a:pt x="210" y="398"/>
                    <a:pt x="254" y="338"/>
                    <a:pt x="284" y="264"/>
                  </a:cubicBezTo>
                  <a:cubicBezTo>
                    <a:pt x="284" y="249"/>
                    <a:pt x="284" y="249"/>
                    <a:pt x="284" y="249"/>
                  </a:cubicBezTo>
                  <a:cubicBezTo>
                    <a:pt x="329" y="189"/>
                    <a:pt x="329" y="114"/>
                    <a:pt x="299" y="54"/>
                  </a:cubicBezTo>
                  <a:cubicBezTo>
                    <a:pt x="276" y="16"/>
                    <a:pt x="248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3"/>
            <p:cNvSpPr/>
            <p:nvPr/>
          </p:nvSpPr>
          <p:spPr>
            <a:xfrm rot="3749510">
              <a:off x="750350" y="479105"/>
              <a:ext cx="67" cy="943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6"/>
                    <a:pt x="0" y="1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3"/>
            <p:cNvSpPr/>
            <p:nvPr/>
          </p:nvSpPr>
          <p:spPr>
            <a:xfrm rot="3749510">
              <a:off x="610495" y="504750"/>
              <a:ext cx="46835" cy="53068"/>
            </a:xfrm>
            <a:custGeom>
              <a:avLst/>
              <a:gdLst/>
              <a:ahLst/>
              <a:cxnLst/>
              <a:rect l="l" t="t" r="r" b="b"/>
              <a:pathLst>
                <a:path w="700" h="900" extrusionOk="0">
                  <a:moveTo>
                    <a:pt x="506" y="1"/>
                  </a:moveTo>
                  <a:cubicBezTo>
                    <a:pt x="497" y="1"/>
                    <a:pt x="487" y="2"/>
                    <a:pt x="477" y="3"/>
                  </a:cubicBezTo>
                  <a:cubicBezTo>
                    <a:pt x="283" y="18"/>
                    <a:pt x="104" y="242"/>
                    <a:pt x="44" y="466"/>
                  </a:cubicBezTo>
                  <a:cubicBezTo>
                    <a:pt x="1" y="641"/>
                    <a:pt x="28" y="900"/>
                    <a:pt x="208" y="900"/>
                  </a:cubicBezTo>
                  <a:cubicBezTo>
                    <a:pt x="213" y="900"/>
                    <a:pt x="218" y="900"/>
                    <a:pt x="223" y="899"/>
                  </a:cubicBezTo>
                  <a:cubicBezTo>
                    <a:pt x="418" y="884"/>
                    <a:pt x="597" y="645"/>
                    <a:pt x="657" y="421"/>
                  </a:cubicBezTo>
                  <a:cubicBezTo>
                    <a:pt x="699" y="251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3"/>
            <p:cNvSpPr/>
            <p:nvPr/>
          </p:nvSpPr>
          <p:spPr>
            <a:xfrm rot="3749510">
              <a:off x="527100" y="599125"/>
              <a:ext cx="31045" cy="32784"/>
            </a:xfrm>
            <a:custGeom>
              <a:avLst/>
              <a:gdLst/>
              <a:ahLst/>
              <a:cxnLst/>
              <a:rect l="l" t="t" r="r" b="b"/>
              <a:pathLst>
                <a:path w="464" h="556" extrusionOk="0">
                  <a:moveTo>
                    <a:pt x="309" y="0"/>
                  </a:moveTo>
                  <a:cubicBezTo>
                    <a:pt x="278" y="0"/>
                    <a:pt x="244" y="12"/>
                    <a:pt x="210" y="39"/>
                  </a:cubicBezTo>
                  <a:cubicBezTo>
                    <a:pt x="120" y="98"/>
                    <a:pt x="76" y="188"/>
                    <a:pt x="46" y="278"/>
                  </a:cubicBezTo>
                  <a:cubicBezTo>
                    <a:pt x="31" y="337"/>
                    <a:pt x="1" y="472"/>
                    <a:pt x="61" y="517"/>
                  </a:cubicBezTo>
                  <a:lnTo>
                    <a:pt x="90" y="532"/>
                  </a:lnTo>
                  <a:cubicBezTo>
                    <a:pt x="115" y="548"/>
                    <a:pt x="140" y="556"/>
                    <a:pt x="165" y="556"/>
                  </a:cubicBezTo>
                  <a:cubicBezTo>
                    <a:pt x="272" y="556"/>
                    <a:pt x="368" y="414"/>
                    <a:pt x="404" y="293"/>
                  </a:cubicBezTo>
                  <a:lnTo>
                    <a:pt x="419" y="263"/>
                  </a:lnTo>
                  <a:cubicBezTo>
                    <a:pt x="464" y="106"/>
                    <a:pt x="400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3"/>
            <p:cNvSpPr/>
            <p:nvPr/>
          </p:nvSpPr>
          <p:spPr>
            <a:xfrm rot="3749510">
              <a:off x="492498" y="649595"/>
              <a:ext cx="24488" cy="23173"/>
            </a:xfrm>
            <a:custGeom>
              <a:avLst/>
              <a:gdLst/>
              <a:ahLst/>
              <a:cxnLst/>
              <a:rect l="l" t="t" r="r" b="b"/>
              <a:pathLst>
                <a:path w="366" h="393" extrusionOk="0">
                  <a:moveTo>
                    <a:pt x="291" y="1"/>
                  </a:moveTo>
                  <a:cubicBezTo>
                    <a:pt x="238" y="1"/>
                    <a:pt x="168" y="55"/>
                    <a:pt x="135" y="105"/>
                  </a:cubicBezTo>
                  <a:lnTo>
                    <a:pt x="150" y="75"/>
                  </a:lnTo>
                  <a:lnTo>
                    <a:pt x="150" y="75"/>
                  </a:lnTo>
                  <a:cubicBezTo>
                    <a:pt x="105" y="120"/>
                    <a:pt x="0" y="269"/>
                    <a:pt x="75" y="344"/>
                  </a:cubicBezTo>
                  <a:cubicBezTo>
                    <a:pt x="90" y="359"/>
                    <a:pt x="105" y="374"/>
                    <a:pt x="135" y="389"/>
                  </a:cubicBezTo>
                  <a:cubicBezTo>
                    <a:pt x="143" y="391"/>
                    <a:pt x="152" y="392"/>
                    <a:pt x="160" y="392"/>
                  </a:cubicBezTo>
                  <a:cubicBezTo>
                    <a:pt x="255" y="392"/>
                    <a:pt x="345" y="245"/>
                    <a:pt x="359" y="135"/>
                  </a:cubicBezTo>
                  <a:cubicBezTo>
                    <a:pt x="365" y="35"/>
                    <a:pt x="334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3"/>
            <p:cNvSpPr/>
            <p:nvPr/>
          </p:nvSpPr>
          <p:spPr>
            <a:xfrm rot="3749510">
              <a:off x="590888" y="686428"/>
              <a:ext cx="20005" cy="23881"/>
            </a:xfrm>
            <a:custGeom>
              <a:avLst/>
              <a:gdLst/>
              <a:ahLst/>
              <a:cxnLst/>
              <a:rect l="l" t="t" r="r" b="b"/>
              <a:pathLst>
                <a:path w="299" h="405" extrusionOk="0">
                  <a:moveTo>
                    <a:pt x="175" y="0"/>
                  </a:moveTo>
                  <a:cubicBezTo>
                    <a:pt x="110" y="0"/>
                    <a:pt x="39" y="116"/>
                    <a:pt x="15" y="176"/>
                  </a:cubicBezTo>
                  <a:cubicBezTo>
                    <a:pt x="0" y="250"/>
                    <a:pt x="0" y="310"/>
                    <a:pt x="30" y="370"/>
                  </a:cubicBezTo>
                  <a:cubicBezTo>
                    <a:pt x="42" y="394"/>
                    <a:pt x="58" y="404"/>
                    <a:pt x="74" y="404"/>
                  </a:cubicBezTo>
                  <a:cubicBezTo>
                    <a:pt x="118" y="404"/>
                    <a:pt x="168" y="334"/>
                    <a:pt x="179" y="280"/>
                  </a:cubicBezTo>
                  <a:cubicBezTo>
                    <a:pt x="179" y="280"/>
                    <a:pt x="179" y="280"/>
                    <a:pt x="179" y="265"/>
                  </a:cubicBezTo>
                  <a:cubicBezTo>
                    <a:pt x="239" y="206"/>
                    <a:pt x="299" y="86"/>
                    <a:pt x="224" y="26"/>
                  </a:cubicBezTo>
                  <a:cubicBezTo>
                    <a:pt x="209" y="8"/>
                    <a:pt x="192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3"/>
            <p:cNvSpPr/>
            <p:nvPr/>
          </p:nvSpPr>
          <p:spPr>
            <a:xfrm rot="3749510">
              <a:off x="499451" y="507550"/>
              <a:ext cx="34725" cy="41747"/>
            </a:xfrm>
            <a:custGeom>
              <a:avLst/>
              <a:gdLst/>
              <a:ahLst/>
              <a:cxnLst/>
              <a:rect l="l" t="t" r="r" b="b"/>
              <a:pathLst>
                <a:path w="519" h="708" extrusionOk="0">
                  <a:moveTo>
                    <a:pt x="367" y="0"/>
                  </a:moveTo>
                  <a:cubicBezTo>
                    <a:pt x="327" y="0"/>
                    <a:pt x="282" y="17"/>
                    <a:pt x="240" y="50"/>
                  </a:cubicBezTo>
                  <a:cubicBezTo>
                    <a:pt x="75" y="170"/>
                    <a:pt x="1" y="379"/>
                    <a:pt x="45" y="573"/>
                  </a:cubicBezTo>
                  <a:cubicBezTo>
                    <a:pt x="45" y="588"/>
                    <a:pt x="45" y="603"/>
                    <a:pt x="60" y="618"/>
                  </a:cubicBezTo>
                  <a:cubicBezTo>
                    <a:pt x="75" y="685"/>
                    <a:pt x="120" y="707"/>
                    <a:pt x="169" y="707"/>
                  </a:cubicBezTo>
                  <a:cubicBezTo>
                    <a:pt x="217" y="707"/>
                    <a:pt x="270" y="685"/>
                    <a:pt x="299" y="663"/>
                  </a:cubicBezTo>
                  <a:cubicBezTo>
                    <a:pt x="419" y="573"/>
                    <a:pt x="494" y="438"/>
                    <a:pt x="508" y="289"/>
                  </a:cubicBezTo>
                  <a:lnTo>
                    <a:pt x="508" y="229"/>
                  </a:lnTo>
                  <a:cubicBezTo>
                    <a:pt x="519" y="77"/>
                    <a:pt x="452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3"/>
            <p:cNvSpPr/>
            <p:nvPr/>
          </p:nvSpPr>
          <p:spPr>
            <a:xfrm rot="3749510">
              <a:off x="415210" y="552121"/>
              <a:ext cx="32048" cy="30662"/>
            </a:xfrm>
            <a:custGeom>
              <a:avLst/>
              <a:gdLst/>
              <a:ahLst/>
              <a:cxnLst/>
              <a:rect l="l" t="t" r="r" b="b"/>
              <a:pathLst>
                <a:path w="479" h="520" extrusionOk="0">
                  <a:moveTo>
                    <a:pt x="323" y="0"/>
                  </a:moveTo>
                  <a:cubicBezTo>
                    <a:pt x="246" y="0"/>
                    <a:pt x="174" y="76"/>
                    <a:pt x="135" y="141"/>
                  </a:cubicBezTo>
                  <a:cubicBezTo>
                    <a:pt x="76" y="215"/>
                    <a:pt x="1" y="409"/>
                    <a:pt x="91" y="484"/>
                  </a:cubicBezTo>
                  <a:cubicBezTo>
                    <a:pt x="115" y="509"/>
                    <a:pt x="144" y="520"/>
                    <a:pt x="173" y="520"/>
                  </a:cubicBezTo>
                  <a:cubicBezTo>
                    <a:pt x="197" y="520"/>
                    <a:pt x="220" y="512"/>
                    <a:pt x="240" y="499"/>
                  </a:cubicBezTo>
                  <a:cubicBezTo>
                    <a:pt x="315" y="469"/>
                    <a:pt x="374" y="394"/>
                    <a:pt x="404" y="320"/>
                  </a:cubicBezTo>
                  <a:cubicBezTo>
                    <a:pt x="434" y="260"/>
                    <a:pt x="479" y="96"/>
                    <a:pt x="404" y="51"/>
                  </a:cubicBezTo>
                  <a:cubicBezTo>
                    <a:pt x="389" y="36"/>
                    <a:pt x="374" y="21"/>
                    <a:pt x="359" y="6"/>
                  </a:cubicBezTo>
                  <a:cubicBezTo>
                    <a:pt x="347" y="2"/>
                    <a:pt x="335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3"/>
            <p:cNvSpPr/>
            <p:nvPr/>
          </p:nvSpPr>
          <p:spPr>
            <a:xfrm rot="3749510">
              <a:off x="364491" y="679711"/>
              <a:ext cx="27030" cy="24765"/>
            </a:xfrm>
            <a:custGeom>
              <a:avLst/>
              <a:gdLst/>
              <a:ahLst/>
              <a:cxnLst/>
              <a:rect l="l" t="t" r="r" b="b"/>
              <a:pathLst>
                <a:path w="404" h="420" extrusionOk="0">
                  <a:moveTo>
                    <a:pt x="264" y="1"/>
                  </a:moveTo>
                  <a:cubicBezTo>
                    <a:pt x="249" y="1"/>
                    <a:pt x="235" y="6"/>
                    <a:pt x="224" y="16"/>
                  </a:cubicBezTo>
                  <a:cubicBezTo>
                    <a:pt x="186" y="29"/>
                    <a:pt x="147" y="64"/>
                    <a:pt x="109" y="64"/>
                  </a:cubicBezTo>
                  <a:cubicBezTo>
                    <a:pt x="102" y="64"/>
                    <a:pt x="96" y="63"/>
                    <a:pt x="90" y="61"/>
                  </a:cubicBezTo>
                  <a:cubicBezTo>
                    <a:pt x="60" y="61"/>
                    <a:pt x="0" y="151"/>
                    <a:pt x="15" y="195"/>
                  </a:cubicBezTo>
                  <a:cubicBezTo>
                    <a:pt x="45" y="255"/>
                    <a:pt x="30" y="330"/>
                    <a:pt x="75" y="390"/>
                  </a:cubicBezTo>
                  <a:cubicBezTo>
                    <a:pt x="92" y="412"/>
                    <a:pt x="111" y="420"/>
                    <a:pt x="130" y="420"/>
                  </a:cubicBezTo>
                  <a:cubicBezTo>
                    <a:pt x="161" y="420"/>
                    <a:pt x="191" y="399"/>
                    <a:pt x="209" y="390"/>
                  </a:cubicBezTo>
                  <a:lnTo>
                    <a:pt x="239" y="375"/>
                  </a:lnTo>
                  <a:cubicBezTo>
                    <a:pt x="299" y="315"/>
                    <a:pt x="404" y="151"/>
                    <a:pt x="329" y="46"/>
                  </a:cubicBezTo>
                  <a:cubicBezTo>
                    <a:pt x="319" y="17"/>
                    <a:pt x="291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3"/>
            <p:cNvSpPr/>
            <p:nvPr/>
          </p:nvSpPr>
          <p:spPr>
            <a:xfrm rot="3749510">
              <a:off x="489388" y="777573"/>
              <a:ext cx="31045" cy="22937"/>
            </a:xfrm>
            <a:custGeom>
              <a:avLst/>
              <a:gdLst/>
              <a:ahLst/>
              <a:cxnLst/>
              <a:rect l="l" t="t" r="r" b="b"/>
              <a:pathLst>
                <a:path w="464" h="389" extrusionOk="0">
                  <a:moveTo>
                    <a:pt x="269" y="0"/>
                  </a:moveTo>
                  <a:cubicBezTo>
                    <a:pt x="149" y="0"/>
                    <a:pt x="15" y="150"/>
                    <a:pt x="0" y="314"/>
                  </a:cubicBezTo>
                  <a:cubicBezTo>
                    <a:pt x="0" y="359"/>
                    <a:pt x="0" y="388"/>
                    <a:pt x="45" y="388"/>
                  </a:cubicBezTo>
                  <a:cubicBezTo>
                    <a:pt x="90" y="388"/>
                    <a:pt x="149" y="388"/>
                    <a:pt x="194" y="374"/>
                  </a:cubicBezTo>
                  <a:cubicBezTo>
                    <a:pt x="299" y="329"/>
                    <a:pt x="463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3"/>
            <p:cNvSpPr/>
            <p:nvPr/>
          </p:nvSpPr>
          <p:spPr>
            <a:xfrm rot="3749510">
              <a:off x="708281" y="801976"/>
              <a:ext cx="15054" cy="18515"/>
            </a:xfrm>
            <a:custGeom>
              <a:avLst/>
              <a:gdLst/>
              <a:ahLst/>
              <a:cxnLst/>
              <a:rect l="l" t="t" r="r" b="b"/>
              <a:pathLst>
                <a:path w="225" h="314" extrusionOk="0">
                  <a:moveTo>
                    <a:pt x="154" y="0"/>
                  </a:moveTo>
                  <a:cubicBezTo>
                    <a:pt x="131" y="0"/>
                    <a:pt x="107" y="7"/>
                    <a:pt x="90" y="19"/>
                  </a:cubicBezTo>
                  <a:cubicBezTo>
                    <a:pt x="30" y="79"/>
                    <a:pt x="0" y="153"/>
                    <a:pt x="0" y="228"/>
                  </a:cubicBezTo>
                  <a:cubicBezTo>
                    <a:pt x="0" y="258"/>
                    <a:pt x="15" y="288"/>
                    <a:pt x="45" y="303"/>
                  </a:cubicBezTo>
                  <a:lnTo>
                    <a:pt x="60" y="303"/>
                  </a:lnTo>
                  <a:cubicBezTo>
                    <a:pt x="67" y="310"/>
                    <a:pt x="75" y="314"/>
                    <a:pt x="84" y="314"/>
                  </a:cubicBezTo>
                  <a:cubicBezTo>
                    <a:pt x="124" y="314"/>
                    <a:pt x="167" y="235"/>
                    <a:pt x="179" y="198"/>
                  </a:cubicBezTo>
                  <a:cubicBezTo>
                    <a:pt x="179" y="198"/>
                    <a:pt x="194" y="183"/>
                    <a:pt x="194" y="183"/>
                  </a:cubicBezTo>
                  <a:cubicBezTo>
                    <a:pt x="209" y="138"/>
                    <a:pt x="224" y="108"/>
                    <a:pt x="224" y="64"/>
                  </a:cubicBezTo>
                  <a:cubicBezTo>
                    <a:pt x="224" y="18"/>
                    <a:pt x="190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3"/>
            <p:cNvSpPr/>
            <p:nvPr/>
          </p:nvSpPr>
          <p:spPr>
            <a:xfrm rot="3749510">
              <a:off x="624917" y="743984"/>
              <a:ext cx="34055" cy="34907"/>
            </a:xfrm>
            <a:custGeom>
              <a:avLst/>
              <a:gdLst/>
              <a:ahLst/>
              <a:cxnLst/>
              <a:rect l="l" t="t" r="r" b="b"/>
              <a:pathLst>
                <a:path w="509" h="592" extrusionOk="0">
                  <a:moveTo>
                    <a:pt x="320" y="1"/>
                  </a:moveTo>
                  <a:cubicBezTo>
                    <a:pt x="288" y="1"/>
                    <a:pt x="255" y="12"/>
                    <a:pt x="225" y="34"/>
                  </a:cubicBezTo>
                  <a:cubicBezTo>
                    <a:pt x="120" y="64"/>
                    <a:pt x="45" y="243"/>
                    <a:pt x="45" y="363"/>
                  </a:cubicBezTo>
                  <a:lnTo>
                    <a:pt x="45" y="303"/>
                  </a:lnTo>
                  <a:lnTo>
                    <a:pt x="45" y="303"/>
                  </a:lnTo>
                  <a:cubicBezTo>
                    <a:pt x="16" y="363"/>
                    <a:pt x="1" y="497"/>
                    <a:pt x="60" y="542"/>
                  </a:cubicBezTo>
                  <a:cubicBezTo>
                    <a:pt x="95" y="577"/>
                    <a:pt x="136" y="592"/>
                    <a:pt x="175" y="592"/>
                  </a:cubicBezTo>
                  <a:cubicBezTo>
                    <a:pt x="203" y="592"/>
                    <a:pt x="230" y="584"/>
                    <a:pt x="255" y="572"/>
                  </a:cubicBezTo>
                  <a:cubicBezTo>
                    <a:pt x="419" y="482"/>
                    <a:pt x="508" y="303"/>
                    <a:pt x="464" y="124"/>
                  </a:cubicBezTo>
                  <a:cubicBezTo>
                    <a:pt x="449" y="79"/>
                    <a:pt x="434" y="49"/>
                    <a:pt x="404" y="34"/>
                  </a:cubicBezTo>
                  <a:cubicBezTo>
                    <a:pt x="382" y="12"/>
                    <a:pt x="35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3"/>
            <p:cNvSpPr/>
            <p:nvPr/>
          </p:nvSpPr>
          <p:spPr>
            <a:xfrm rot="3749510">
              <a:off x="542594" y="840475"/>
              <a:ext cx="42017" cy="44165"/>
            </a:xfrm>
            <a:custGeom>
              <a:avLst/>
              <a:gdLst/>
              <a:ahLst/>
              <a:cxnLst/>
              <a:rect l="l" t="t" r="r" b="b"/>
              <a:pathLst>
                <a:path w="628" h="749" extrusionOk="0">
                  <a:moveTo>
                    <a:pt x="460" y="0"/>
                  </a:moveTo>
                  <a:cubicBezTo>
                    <a:pt x="416" y="0"/>
                    <a:pt x="366" y="19"/>
                    <a:pt x="314" y="54"/>
                  </a:cubicBezTo>
                  <a:cubicBezTo>
                    <a:pt x="210" y="129"/>
                    <a:pt x="1" y="427"/>
                    <a:pt x="105" y="607"/>
                  </a:cubicBezTo>
                  <a:cubicBezTo>
                    <a:pt x="120" y="651"/>
                    <a:pt x="150" y="681"/>
                    <a:pt x="180" y="711"/>
                  </a:cubicBezTo>
                  <a:cubicBezTo>
                    <a:pt x="209" y="737"/>
                    <a:pt x="240" y="748"/>
                    <a:pt x="270" y="748"/>
                  </a:cubicBezTo>
                  <a:cubicBezTo>
                    <a:pt x="381" y="748"/>
                    <a:pt x="495" y="604"/>
                    <a:pt x="553" y="487"/>
                  </a:cubicBezTo>
                  <a:cubicBezTo>
                    <a:pt x="598" y="398"/>
                    <a:pt x="628" y="278"/>
                    <a:pt x="613" y="159"/>
                  </a:cubicBezTo>
                  <a:cubicBezTo>
                    <a:pt x="585" y="49"/>
                    <a:pt x="530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 rot="3749510">
              <a:off x="815870" y="791909"/>
              <a:ext cx="27298" cy="29188"/>
            </a:xfrm>
            <a:custGeom>
              <a:avLst/>
              <a:gdLst/>
              <a:ahLst/>
              <a:cxnLst/>
              <a:rect l="l" t="t" r="r" b="b"/>
              <a:pathLst>
                <a:path w="408" h="495" extrusionOk="0">
                  <a:moveTo>
                    <a:pt x="292" y="1"/>
                  </a:moveTo>
                  <a:cubicBezTo>
                    <a:pt x="194" y="1"/>
                    <a:pt x="71" y="195"/>
                    <a:pt x="49" y="274"/>
                  </a:cubicBezTo>
                  <a:cubicBezTo>
                    <a:pt x="1" y="418"/>
                    <a:pt x="58" y="494"/>
                    <a:pt x="137" y="494"/>
                  </a:cubicBezTo>
                  <a:cubicBezTo>
                    <a:pt x="180" y="494"/>
                    <a:pt x="231" y="471"/>
                    <a:pt x="273" y="423"/>
                  </a:cubicBezTo>
                  <a:cubicBezTo>
                    <a:pt x="288" y="423"/>
                    <a:pt x="288" y="408"/>
                    <a:pt x="303" y="408"/>
                  </a:cubicBezTo>
                  <a:cubicBezTo>
                    <a:pt x="378" y="318"/>
                    <a:pt x="408" y="214"/>
                    <a:pt x="378" y="94"/>
                  </a:cubicBezTo>
                  <a:cubicBezTo>
                    <a:pt x="378" y="94"/>
                    <a:pt x="378" y="79"/>
                    <a:pt x="378" y="79"/>
                  </a:cubicBezTo>
                  <a:cubicBezTo>
                    <a:pt x="355" y="23"/>
                    <a:pt x="325" y="1"/>
                    <a:pt x="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 rot="3749510">
              <a:off x="743638" y="871935"/>
              <a:ext cx="18466" cy="20815"/>
            </a:xfrm>
            <a:custGeom>
              <a:avLst/>
              <a:gdLst/>
              <a:ahLst/>
              <a:cxnLst/>
              <a:rect l="l" t="t" r="r" b="b"/>
              <a:pathLst>
                <a:path w="276" h="353" extrusionOk="0">
                  <a:moveTo>
                    <a:pt x="161" y="1"/>
                  </a:moveTo>
                  <a:cubicBezTo>
                    <a:pt x="107" y="1"/>
                    <a:pt x="33" y="127"/>
                    <a:pt x="22" y="173"/>
                  </a:cubicBezTo>
                  <a:cubicBezTo>
                    <a:pt x="22" y="188"/>
                    <a:pt x="22" y="188"/>
                    <a:pt x="22" y="203"/>
                  </a:cubicBezTo>
                  <a:cubicBezTo>
                    <a:pt x="0" y="289"/>
                    <a:pt x="26" y="352"/>
                    <a:pt x="75" y="352"/>
                  </a:cubicBezTo>
                  <a:cubicBezTo>
                    <a:pt x="94" y="352"/>
                    <a:pt x="117" y="343"/>
                    <a:pt x="141" y="323"/>
                  </a:cubicBezTo>
                  <a:cubicBezTo>
                    <a:pt x="216" y="263"/>
                    <a:pt x="276" y="143"/>
                    <a:pt x="201" y="54"/>
                  </a:cubicBezTo>
                  <a:lnTo>
                    <a:pt x="201" y="39"/>
                  </a:lnTo>
                  <a:cubicBezTo>
                    <a:pt x="191" y="12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3"/>
            <p:cNvSpPr/>
            <p:nvPr/>
          </p:nvSpPr>
          <p:spPr>
            <a:xfrm rot="3749510">
              <a:off x="1108676" y="-130330"/>
              <a:ext cx="24086" cy="36794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279" y="1"/>
                  </a:moveTo>
                  <a:cubicBezTo>
                    <a:pt x="217" y="1"/>
                    <a:pt x="131" y="128"/>
                    <a:pt x="120" y="173"/>
                  </a:cubicBezTo>
                  <a:cubicBezTo>
                    <a:pt x="90" y="218"/>
                    <a:pt x="75" y="263"/>
                    <a:pt x="45" y="307"/>
                  </a:cubicBezTo>
                  <a:cubicBezTo>
                    <a:pt x="16" y="382"/>
                    <a:pt x="1" y="457"/>
                    <a:pt x="31" y="531"/>
                  </a:cubicBezTo>
                  <a:lnTo>
                    <a:pt x="31" y="561"/>
                  </a:lnTo>
                  <a:cubicBezTo>
                    <a:pt x="53" y="606"/>
                    <a:pt x="81" y="624"/>
                    <a:pt x="110" y="624"/>
                  </a:cubicBezTo>
                  <a:cubicBezTo>
                    <a:pt x="200" y="624"/>
                    <a:pt x="307" y="461"/>
                    <a:pt x="329" y="382"/>
                  </a:cubicBezTo>
                  <a:cubicBezTo>
                    <a:pt x="359" y="278"/>
                    <a:pt x="359" y="158"/>
                    <a:pt x="329" y="54"/>
                  </a:cubicBezTo>
                  <a:cubicBezTo>
                    <a:pt x="318" y="16"/>
                    <a:pt x="300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3"/>
            <p:cNvSpPr/>
            <p:nvPr/>
          </p:nvSpPr>
          <p:spPr>
            <a:xfrm rot="3749510">
              <a:off x="1072279" y="-216760"/>
              <a:ext cx="21076" cy="24765"/>
            </a:xfrm>
            <a:custGeom>
              <a:avLst/>
              <a:gdLst/>
              <a:ahLst/>
              <a:cxnLst/>
              <a:rect l="l" t="t" r="r" b="b"/>
              <a:pathLst>
                <a:path w="315" h="420" extrusionOk="0">
                  <a:moveTo>
                    <a:pt x="237" y="0"/>
                  </a:moveTo>
                  <a:cubicBezTo>
                    <a:pt x="156" y="0"/>
                    <a:pt x="42" y="168"/>
                    <a:pt x="31" y="225"/>
                  </a:cubicBezTo>
                  <a:cubicBezTo>
                    <a:pt x="1" y="315"/>
                    <a:pt x="1" y="389"/>
                    <a:pt x="76" y="419"/>
                  </a:cubicBezTo>
                  <a:cubicBezTo>
                    <a:pt x="105" y="419"/>
                    <a:pt x="150" y="419"/>
                    <a:pt x="180" y="389"/>
                  </a:cubicBezTo>
                  <a:cubicBezTo>
                    <a:pt x="240" y="389"/>
                    <a:pt x="300" y="315"/>
                    <a:pt x="315" y="240"/>
                  </a:cubicBezTo>
                  <a:cubicBezTo>
                    <a:pt x="315" y="180"/>
                    <a:pt x="315" y="120"/>
                    <a:pt x="300" y="61"/>
                  </a:cubicBezTo>
                  <a:cubicBezTo>
                    <a:pt x="285" y="17"/>
                    <a:pt x="263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3"/>
            <p:cNvSpPr/>
            <p:nvPr/>
          </p:nvSpPr>
          <p:spPr>
            <a:xfrm rot="3749510">
              <a:off x="941157" y="-149945"/>
              <a:ext cx="25960" cy="27831"/>
            </a:xfrm>
            <a:custGeom>
              <a:avLst/>
              <a:gdLst/>
              <a:ahLst/>
              <a:cxnLst/>
              <a:rect l="l" t="t" r="r" b="b"/>
              <a:pathLst>
                <a:path w="388" h="472" extrusionOk="0">
                  <a:moveTo>
                    <a:pt x="261" y="0"/>
                  </a:moveTo>
                  <a:cubicBezTo>
                    <a:pt x="238" y="0"/>
                    <a:pt x="210" y="11"/>
                    <a:pt x="179" y="35"/>
                  </a:cubicBezTo>
                  <a:lnTo>
                    <a:pt x="194" y="35"/>
                  </a:lnTo>
                  <a:cubicBezTo>
                    <a:pt x="60" y="95"/>
                    <a:pt x="0" y="244"/>
                    <a:pt x="30" y="394"/>
                  </a:cubicBezTo>
                  <a:cubicBezTo>
                    <a:pt x="30" y="394"/>
                    <a:pt x="30" y="409"/>
                    <a:pt x="45" y="409"/>
                  </a:cubicBezTo>
                  <a:cubicBezTo>
                    <a:pt x="72" y="453"/>
                    <a:pt x="104" y="471"/>
                    <a:pt x="137" y="471"/>
                  </a:cubicBezTo>
                  <a:cubicBezTo>
                    <a:pt x="215" y="471"/>
                    <a:pt x="297" y="373"/>
                    <a:pt x="329" y="289"/>
                  </a:cubicBezTo>
                  <a:cubicBezTo>
                    <a:pt x="388" y="159"/>
                    <a:pt x="353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3"/>
            <p:cNvSpPr/>
            <p:nvPr/>
          </p:nvSpPr>
          <p:spPr>
            <a:xfrm rot="3749510">
              <a:off x="472028" y="-166301"/>
              <a:ext cx="39073" cy="40745"/>
            </a:xfrm>
            <a:custGeom>
              <a:avLst/>
              <a:gdLst/>
              <a:ahLst/>
              <a:cxnLst/>
              <a:rect l="l" t="t" r="r" b="b"/>
              <a:pathLst>
                <a:path w="584" h="691" extrusionOk="0">
                  <a:moveTo>
                    <a:pt x="389" y="0"/>
                  </a:moveTo>
                  <a:cubicBezTo>
                    <a:pt x="359" y="15"/>
                    <a:pt x="329" y="15"/>
                    <a:pt x="300" y="30"/>
                  </a:cubicBezTo>
                  <a:cubicBezTo>
                    <a:pt x="165" y="90"/>
                    <a:pt x="76" y="224"/>
                    <a:pt x="31" y="374"/>
                  </a:cubicBezTo>
                  <a:cubicBezTo>
                    <a:pt x="1" y="463"/>
                    <a:pt x="1" y="658"/>
                    <a:pt x="105" y="687"/>
                  </a:cubicBezTo>
                  <a:cubicBezTo>
                    <a:pt x="121" y="689"/>
                    <a:pt x="136" y="690"/>
                    <a:pt x="150" y="690"/>
                  </a:cubicBezTo>
                  <a:cubicBezTo>
                    <a:pt x="251" y="690"/>
                    <a:pt x="339" y="646"/>
                    <a:pt x="404" y="568"/>
                  </a:cubicBezTo>
                  <a:cubicBezTo>
                    <a:pt x="539" y="448"/>
                    <a:pt x="583" y="239"/>
                    <a:pt x="509" y="60"/>
                  </a:cubicBezTo>
                  <a:lnTo>
                    <a:pt x="494" y="45"/>
                  </a:lnTo>
                  <a:cubicBezTo>
                    <a:pt x="464" y="15"/>
                    <a:pt x="43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3"/>
            <p:cNvSpPr/>
            <p:nvPr/>
          </p:nvSpPr>
          <p:spPr>
            <a:xfrm rot="3749510">
              <a:off x="540881" y="-73140"/>
              <a:ext cx="21076" cy="14977"/>
            </a:xfrm>
            <a:custGeom>
              <a:avLst/>
              <a:gdLst/>
              <a:ahLst/>
              <a:cxnLst/>
              <a:rect l="l" t="t" r="r" b="b"/>
              <a:pathLst>
                <a:path w="315" h="254" extrusionOk="0">
                  <a:moveTo>
                    <a:pt x="187" y="0"/>
                  </a:moveTo>
                  <a:cubicBezTo>
                    <a:pt x="158" y="0"/>
                    <a:pt x="142" y="41"/>
                    <a:pt x="106" y="53"/>
                  </a:cubicBezTo>
                  <a:cubicBezTo>
                    <a:pt x="76" y="68"/>
                    <a:pt x="1" y="173"/>
                    <a:pt x="61" y="218"/>
                  </a:cubicBezTo>
                  <a:cubicBezTo>
                    <a:pt x="72" y="240"/>
                    <a:pt x="91" y="253"/>
                    <a:pt x="112" y="253"/>
                  </a:cubicBezTo>
                  <a:cubicBezTo>
                    <a:pt x="119" y="253"/>
                    <a:pt x="127" y="252"/>
                    <a:pt x="135" y="248"/>
                  </a:cubicBezTo>
                  <a:cubicBezTo>
                    <a:pt x="195" y="233"/>
                    <a:pt x="315" y="53"/>
                    <a:pt x="210" y="9"/>
                  </a:cubicBezTo>
                  <a:cubicBezTo>
                    <a:pt x="201" y="3"/>
                    <a:pt x="194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3"/>
            <p:cNvSpPr/>
            <p:nvPr/>
          </p:nvSpPr>
          <p:spPr>
            <a:xfrm rot="3749510">
              <a:off x="455825" y="-30023"/>
              <a:ext cx="25558" cy="25591"/>
            </a:xfrm>
            <a:custGeom>
              <a:avLst/>
              <a:gdLst/>
              <a:ahLst/>
              <a:cxnLst/>
              <a:rect l="l" t="t" r="r" b="b"/>
              <a:pathLst>
                <a:path w="382" h="434" extrusionOk="0">
                  <a:moveTo>
                    <a:pt x="276" y="1"/>
                  </a:moveTo>
                  <a:cubicBezTo>
                    <a:pt x="261" y="1"/>
                    <a:pt x="244" y="4"/>
                    <a:pt x="225" y="12"/>
                  </a:cubicBezTo>
                  <a:lnTo>
                    <a:pt x="165" y="12"/>
                  </a:lnTo>
                  <a:cubicBezTo>
                    <a:pt x="162" y="11"/>
                    <a:pt x="158" y="10"/>
                    <a:pt x="155" y="10"/>
                  </a:cubicBezTo>
                  <a:cubicBezTo>
                    <a:pt x="112" y="10"/>
                    <a:pt x="63" y="91"/>
                    <a:pt x="90" y="146"/>
                  </a:cubicBezTo>
                  <a:cubicBezTo>
                    <a:pt x="46" y="206"/>
                    <a:pt x="1" y="326"/>
                    <a:pt x="61" y="400"/>
                  </a:cubicBezTo>
                  <a:cubicBezTo>
                    <a:pt x="81" y="424"/>
                    <a:pt x="104" y="434"/>
                    <a:pt x="127" y="434"/>
                  </a:cubicBezTo>
                  <a:cubicBezTo>
                    <a:pt x="207" y="434"/>
                    <a:pt x="295" y="320"/>
                    <a:pt x="329" y="251"/>
                  </a:cubicBezTo>
                  <a:cubicBezTo>
                    <a:pt x="381" y="160"/>
                    <a:pt x="377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3"/>
            <p:cNvSpPr/>
            <p:nvPr/>
          </p:nvSpPr>
          <p:spPr>
            <a:xfrm rot="3749510">
              <a:off x="448274" y="-101025"/>
              <a:ext cx="19871" cy="25414"/>
            </a:xfrm>
            <a:custGeom>
              <a:avLst/>
              <a:gdLst/>
              <a:ahLst/>
              <a:cxnLst/>
              <a:rect l="l" t="t" r="r" b="b"/>
              <a:pathLst>
                <a:path w="297" h="431" extrusionOk="0">
                  <a:moveTo>
                    <a:pt x="202" y="0"/>
                  </a:moveTo>
                  <a:cubicBezTo>
                    <a:pt x="190" y="0"/>
                    <a:pt x="177" y="3"/>
                    <a:pt x="164" y="8"/>
                  </a:cubicBezTo>
                  <a:cubicBezTo>
                    <a:pt x="75" y="67"/>
                    <a:pt x="15" y="157"/>
                    <a:pt x="15" y="262"/>
                  </a:cubicBezTo>
                  <a:cubicBezTo>
                    <a:pt x="0" y="291"/>
                    <a:pt x="15" y="336"/>
                    <a:pt x="30" y="366"/>
                  </a:cubicBezTo>
                  <a:lnTo>
                    <a:pt x="45" y="381"/>
                  </a:lnTo>
                  <a:cubicBezTo>
                    <a:pt x="45" y="396"/>
                    <a:pt x="60" y="396"/>
                    <a:pt x="60" y="411"/>
                  </a:cubicBezTo>
                  <a:cubicBezTo>
                    <a:pt x="70" y="424"/>
                    <a:pt x="83" y="430"/>
                    <a:pt x="97" y="430"/>
                  </a:cubicBezTo>
                  <a:cubicBezTo>
                    <a:pt x="159" y="430"/>
                    <a:pt x="242" y="311"/>
                    <a:pt x="254" y="262"/>
                  </a:cubicBezTo>
                  <a:cubicBezTo>
                    <a:pt x="269" y="232"/>
                    <a:pt x="284" y="187"/>
                    <a:pt x="284" y="142"/>
                  </a:cubicBezTo>
                  <a:cubicBezTo>
                    <a:pt x="296" y="56"/>
                    <a:pt x="258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3"/>
            <p:cNvSpPr/>
            <p:nvPr/>
          </p:nvSpPr>
          <p:spPr>
            <a:xfrm rot="3749510">
              <a:off x="1182312" y="296145"/>
              <a:ext cx="54863" cy="41511"/>
            </a:xfrm>
            <a:custGeom>
              <a:avLst/>
              <a:gdLst/>
              <a:ahLst/>
              <a:cxnLst/>
              <a:rect l="l" t="t" r="r" b="b"/>
              <a:pathLst>
                <a:path w="820" h="704" extrusionOk="0">
                  <a:moveTo>
                    <a:pt x="521" y="0"/>
                  </a:moveTo>
                  <a:cubicBezTo>
                    <a:pt x="518" y="0"/>
                    <a:pt x="515" y="0"/>
                    <a:pt x="511" y="0"/>
                  </a:cubicBezTo>
                  <a:cubicBezTo>
                    <a:pt x="277" y="29"/>
                    <a:pt x="0" y="703"/>
                    <a:pt x="298" y="703"/>
                  </a:cubicBezTo>
                  <a:cubicBezTo>
                    <a:pt x="304" y="703"/>
                    <a:pt x="310" y="703"/>
                    <a:pt x="317" y="702"/>
                  </a:cubicBezTo>
                  <a:cubicBezTo>
                    <a:pt x="554" y="673"/>
                    <a:pt x="819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3"/>
            <p:cNvSpPr/>
            <p:nvPr/>
          </p:nvSpPr>
          <p:spPr>
            <a:xfrm rot="3749510">
              <a:off x="1098546" y="296116"/>
              <a:ext cx="40077" cy="39978"/>
            </a:xfrm>
            <a:custGeom>
              <a:avLst/>
              <a:gdLst/>
              <a:ahLst/>
              <a:cxnLst/>
              <a:rect l="l" t="t" r="r" b="b"/>
              <a:pathLst>
                <a:path w="599" h="678" extrusionOk="0">
                  <a:moveTo>
                    <a:pt x="435" y="1"/>
                  </a:moveTo>
                  <a:cubicBezTo>
                    <a:pt x="337" y="1"/>
                    <a:pt x="245" y="88"/>
                    <a:pt x="195" y="176"/>
                  </a:cubicBezTo>
                  <a:cubicBezTo>
                    <a:pt x="120" y="295"/>
                    <a:pt x="1" y="594"/>
                    <a:pt x="195" y="668"/>
                  </a:cubicBezTo>
                  <a:cubicBezTo>
                    <a:pt x="214" y="675"/>
                    <a:pt x="233" y="678"/>
                    <a:pt x="252" y="678"/>
                  </a:cubicBezTo>
                  <a:cubicBezTo>
                    <a:pt x="405" y="678"/>
                    <a:pt x="528" y="472"/>
                    <a:pt x="568" y="325"/>
                  </a:cubicBezTo>
                  <a:cubicBezTo>
                    <a:pt x="583" y="205"/>
                    <a:pt x="598" y="41"/>
                    <a:pt x="494" y="11"/>
                  </a:cubicBezTo>
                  <a:cubicBezTo>
                    <a:pt x="474" y="4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3"/>
            <p:cNvSpPr/>
            <p:nvPr/>
          </p:nvSpPr>
          <p:spPr>
            <a:xfrm rot="3749510">
              <a:off x="1134950" y="236324"/>
              <a:ext cx="28034" cy="37266"/>
            </a:xfrm>
            <a:custGeom>
              <a:avLst/>
              <a:gdLst/>
              <a:ahLst/>
              <a:cxnLst/>
              <a:rect l="l" t="t" r="r" b="b"/>
              <a:pathLst>
                <a:path w="419" h="632" extrusionOk="0">
                  <a:moveTo>
                    <a:pt x="316" y="0"/>
                  </a:moveTo>
                  <a:cubicBezTo>
                    <a:pt x="243" y="0"/>
                    <a:pt x="156" y="78"/>
                    <a:pt x="120" y="133"/>
                  </a:cubicBezTo>
                  <a:lnTo>
                    <a:pt x="90" y="163"/>
                  </a:lnTo>
                  <a:cubicBezTo>
                    <a:pt x="15" y="252"/>
                    <a:pt x="0" y="387"/>
                    <a:pt x="30" y="506"/>
                  </a:cubicBezTo>
                  <a:cubicBezTo>
                    <a:pt x="60" y="596"/>
                    <a:pt x="105" y="596"/>
                    <a:pt x="179" y="626"/>
                  </a:cubicBezTo>
                  <a:cubicBezTo>
                    <a:pt x="191" y="630"/>
                    <a:pt x="202" y="632"/>
                    <a:pt x="213" y="632"/>
                  </a:cubicBezTo>
                  <a:cubicBezTo>
                    <a:pt x="320" y="632"/>
                    <a:pt x="415" y="447"/>
                    <a:pt x="388" y="312"/>
                  </a:cubicBezTo>
                  <a:cubicBezTo>
                    <a:pt x="418" y="252"/>
                    <a:pt x="418" y="177"/>
                    <a:pt x="418" y="118"/>
                  </a:cubicBezTo>
                  <a:cubicBezTo>
                    <a:pt x="401" y="31"/>
                    <a:pt x="361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3"/>
            <p:cNvSpPr/>
            <p:nvPr/>
          </p:nvSpPr>
          <p:spPr>
            <a:xfrm rot="3749510">
              <a:off x="1303309" y="174098"/>
              <a:ext cx="15723" cy="11557"/>
            </a:xfrm>
            <a:custGeom>
              <a:avLst/>
              <a:gdLst/>
              <a:ahLst/>
              <a:cxnLst/>
              <a:rect l="l" t="t" r="r" b="b"/>
              <a:pathLst>
                <a:path w="235" h="196" extrusionOk="0">
                  <a:moveTo>
                    <a:pt x="144" y="0"/>
                  </a:moveTo>
                  <a:cubicBezTo>
                    <a:pt x="72" y="0"/>
                    <a:pt x="0" y="195"/>
                    <a:pt x="76" y="195"/>
                  </a:cubicBezTo>
                  <a:cubicBezTo>
                    <a:pt x="79" y="195"/>
                    <a:pt x="82" y="195"/>
                    <a:pt x="85" y="194"/>
                  </a:cubicBezTo>
                  <a:cubicBezTo>
                    <a:pt x="189" y="194"/>
                    <a:pt x="234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3"/>
            <p:cNvSpPr/>
            <p:nvPr/>
          </p:nvSpPr>
          <p:spPr>
            <a:xfrm rot="3749510">
              <a:off x="-64970" y="-341746"/>
              <a:ext cx="24956" cy="27478"/>
            </a:xfrm>
            <a:custGeom>
              <a:avLst/>
              <a:gdLst/>
              <a:ahLst/>
              <a:cxnLst/>
              <a:rect l="l" t="t" r="r" b="b"/>
              <a:pathLst>
                <a:path w="373" h="466" extrusionOk="0">
                  <a:moveTo>
                    <a:pt x="253" y="1"/>
                  </a:moveTo>
                  <a:cubicBezTo>
                    <a:pt x="148" y="16"/>
                    <a:pt x="59" y="135"/>
                    <a:pt x="29" y="255"/>
                  </a:cubicBezTo>
                  <a:cubicBezTo>
                    <a:pt x="1" y="353"/>
                    <a:pt x="12" y="465"/>
                    <a:pt x="101" y="465"/>
                  </a:cubicBezTo>
                  <a:cubicBezTo>
                    <a:pt x="107" y="465"/>
                    <a:pt x="113" y="465"/>
                    <a:pt x="119" y="464"/>
                  </a:cubicBezTo>
                  <a:cubicBezTo>
                    <a:pt x="223" y="449"/>
                    <a:pt x="313" y="344"/>
                    <a:pt x="343" y="225"/>
                  </a:cubicBezTo>
                  <a:cubicBezTo>
                    <a:pt x="372" y="120"/>
                    <a:pt x="343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3"/>
            <p:cNvSpPr/>
            <p:nvPr/>
          </p:nvSpPr>
          <p:spPr>
            <a:xfrm rot="3749510">
              <a:off x="-12532" y="-257233"/>
              <a:ext cx="28034" cy="26180"/>
            </a:xfrm>
            <a:custGeom>
              <a:avLst/>
              <a:gdLst/>
              <a:ahLst/>
              <a:cxnLst/>
              <a:rect l="l" t="t" r="r" b="b"/>
              <a:pathLst>
                <a:path w="419" h="444" extrusionOk="0">
                  <a:moveTo>
                    <a:pt x="303" y="0"/>
                  </a:moveTo>
                  <a:cubicBezTo>
                    <a:pt x="245" y="0"/>
                    <a:pt x="178" y="48"/>
                    <a:pt x="150" y="85"/>
                  </a:cubicBezTo>
                  <a:cubicBezTo>
                    <a:pt x="61" y="175"/>
                    <a:pt x="1" y="309"/>
                    <a:pt x="16" y="444"/>
                  </a:cubicBezTo>
                  <a:lnTo>
                    <a:pt x="329" y="369"/>
                  </a:lnTo>
                  <a:cubicBezTo>
                    <a:pt x="389" y="294"/>
                    <a:pt x="419" y="175"/>
                    <a:pt x="389" y="70"/>
                  </a:cubicBezTo>
                  <a:cubicBezTo>
                    <a:pt x="372" y="19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3"/>
            <p:cNvSpPr/>
            <p:nvPr/>
          </p:nvSpPr>
          <p:spPr>
            <a:xfrm rot="3749510">
              <a:off x="-173977" y="-186719"/>
              <a:ext cx="39408" cy="40922"/>
            </a:xfrm>
            <a:custGeom>
              <a:avLst/>
              <a:gdLst/>
              <a:ahLst/>
              <a:cxnLst/>
              <a:rect l="l" t="t" r="r" b="b"/>
              <a:pathLst>
                <a:path w="589" h="694" extrusionOk="0">
                  <a:moveTo>
                    <a:pt x="374" y="0"/>
                  </a:moveTo>
                  <a:cubicBezTo>
                    <a:pt x="249" y="0"/>
                    <a:pt x="96" y="237"/>
                    <a:pt x="51" y="349"/>
                  </a:cubicBezTo>
                  <a:cubicBezTo>
                    <a:pt x="51" y="349"/>
                    <a:pt x="51" y="364"/>
                    <a:pt x="51" y="379"/>
                  </a:cubicBezTo>
                  <a:cubicBezTo>
                    <a:pt x="0" y="531"/>
                    <a:pt x="47" y="694"/>
                    <a:pt x="162" y="694"/>
                  </a:cubicBezTo>
                  <a:cubicBezTo>
                    <a:pt x="183" y="694"/>
                    <a:pt x="206" y="689"/>
                    <a:pt x="230" y="677"/>
                  </a:cubicBezTo>
                  <a:cubicBezTo>
                    <a:pt x="395" y="618"/>
                    <a:pt x="589" y="334"/>
                    <a:pt x="484" y="110"/>
                  </a:cubicBezTo>
                  <a:lnTo>
                    <a:pt x="484" y="95"/>
                  </a:lnTo>
                  <a:cubicBezTo>
                    <a:pt x="454" y="27"/>
                    <a:pt x="415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3"/>
            <p:cNvSpPr/>
            <p:nvPr/>
          </p:nvSpPr>
          <p:spPr>
            <a:xfrm rot="3749510">
              <a:off x="-121418" y="-269657"/>
              <a:ext cx="23685" cy="26239"/>
            </a:xfrm>
            <a:custGeom>
              <a:avLst/>
              <a:gdLst/>
              <a:ahLst/>
              <a:cxnLst/>
              <a:rect l="l" t="t" r="r" b="b"/>
              <a:pathLst>
                <a:path w="354" h="445" extrusionOk="0">
                  <a:moveTo>
                    <a:pt x="265" y="1"/>
                  </a:moveTo>
                  <a:cubicBezTo>
                    <a:pt x="148" y="1"/>
                    <a:pt x="0" y="240"/>
                    <a:pt x="69" y="364"/>
                  </a:cubicBezTo>
                  <a:cubicBezTo>
                    <a:pt x="69" y="379"/>
                    <a:pt x="99" y="409"/>
                    <a:pt x="114" y="424"/>
                  </a:cubicBezTo>
                  <a:cubicBezTo>
                    <a:pt x="131" y="438"/>
                    <a:pt x="148" y="444"/>
                    <a:pt x="165" y="444"/>
                  </a:cubicBezTo>
                  <a:cubicBezTo>
                    <a:pt x="236" y="444"/>
                    <a:pt x="299" y="332"/>
                    <a:pt x="323" y="260"/>
                  </a:cubicBezTo>
                  <a:cubicBezTo>
                    <a:pt x="323" y="245"/>
                    <a:pt x="323" y="230"/>
                    <a:pt x="338" y="200"/>
                  </a:cubicBezTo>
                  <a:cubicBezTo>
                    <a:pt x="353" y="140"/>
                    <a:pt x="353" y="36"/>
                    <a:pt x="293" y="6"/>
                  </a:cubicBezTo>
                  <a:cubicBezTo>
                    <a:pt x="284" y="2"/>
                    <a:pt x="275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3"/>
            <p:cNvSpPr/>
            <p:nvPr/>
          </p:nvSpPr>
          <p:spPr>
            <a:xfrm rot="3749510">
              <a:off x="-337718" y="-121563"/>
              <a:ext cx="39676" cy="30485"/>
            </a:xfrm>
            <a:custGeom>
              <a:avLst/>
              <a:gdLst/>
              <a:ahLst/>
              <a:cxnLst/>
              <a:rect l="l" t="t" r="r" b="b"/>
              <a:pathLst>
                <a:path w="593" h="517" extrusionOk="0">
                  <a:moveTo>
                    <a:pt x="200" y="0"/>
                  </a:moveTo>
                  <a:cubicBezTo>
                    <a:pt x="112" y="0"/>
                    <a:pt x="0" y="162"/>
                    <a:pt x="42" y="272"/>
                  </a:cubicBezTo>
                  <a:cubicBezTo>
                    <a:pt x="72" y="302"/>
                    <a:pt x="87" y="347"/>
                    <a:pt x="87" y="392"/>
                  </a:cubicBezTo>
                  <a:cubicBezTo>
                    <a:pt x="104" y="481"/>
                    <a:pt x="143" y="517"/>
                    <a:pt x="190" y="517"/>
                  </a:cubicBezTo>
                  <a:cubicBezTo>
                    <a:pt x="348" y="517"/>
                    <a:pt x="592" y="122"/>
                    <a:pt x="385" y="18"/>
                  </a:cubicBezTo>
                  <a:cubicBezTo>
                    <a:pt x="363" y="7"/>
                    <a:pt x="341" y="4"/>
                    <a:pt x="320" y="4"/>
                  </a:cubicBezTo>
                  <a:cubicBezTo>
                    <a:pt x="296" y="4"/>
                    <a:pt x="274" y="8"/>
                    <a:pt x="254" y="8"/>
                  </a:cubicBezTo>
                  <a:cubicBezTo>
                    <a:pt x="242" y="8"/>
                    <a:pt x="231" y="7"/>
                    <a:pt x="221" y="3"/>
                  </a:cubicBezTo>
                  <a:cubicBezTo>
                    <a:pt x="214" y="1"/>
                    <a:pt x="207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3"/>
            <p:cNvSpPr/>
            <p:nvPr/>
          </p:nvSpPr>
          <p:spPr>
            <a:xfrm rot="3749510">
              <a:off x="-126998" y="-111180"/>
              <a:ext cx="17596" cy="18810"/>
            </a:xfrm>
            <a:custGeom>
              <a:avLst/>
              <a:gdLst/>
              <a:ahLst/>
              <a:cxnLst/>
              <a:rect l="l" t="t" r="r" b="b"/>
              <a:pathLst>
                <a:path w="263" h="319" extrusionOk="0">
                  <a:moveTo>
                    <a:pt x="143" y="1"/>
                  </a:moveTo>
                  <a:cubicBezTo>
                    <a:pt x="91" y="1"/>
                    <a:pt x="35" y="108"/>
                    <a:pt x="24" y="154"/>
                  </a:cubicBezTo>
                  <a:cubicBezTo>
                    <a:pt x="24" y="154"/>
                    <a:pt x="24" y="169"/>
                    <a:pt x="24" y="184"/>
                  </a:cubicBezTo>
                  <a:cubicBezTo>
                    <a:pt x="1" y="265"/>
                    <a:pt x="40" y="318"/>
                    <a:pt x="86" y="318"/>
                  </a:cubicBezTo>
                  <a:cubicBezTo>
                    <a:pt x="100" y="318"/>
                    <a:pt x="115" y="314"/>
                    <a:pt x="128" y="303"/>
                  </a:cubicBezTo>
                  <a:cubicBezTo>
                    <a:pt x="203" y="244"/>
                    <a:pt x="263" y="124"/>
                    <a:pt x="188" y="50"/>
                  </a:cubicBezTo>
                  <a:cubicBezTo>
                    <a:pt x="188" y="50"/>
                    <a:pt x="188" y="35"/>
                    <a:pt x="188" y="35"/>
                  </a:cubicBezTo>
                  <a:cubicBezTo>
                    <a:pt x="174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3"/>
            <p:cNvSpPr/>
            <p:nvPr/>
          </p:nvSpPr>
          <p:spPr>
            <a:xfrm rot="3749510">
              <a:off x="-264270" y="59308"/>
              <a:ext cx="24019" cy="21876"/>
            </a:xfrm>
            <a:custGeom>
              <a:avLst/>
              <a:gdLst/>
              <a:ahLst/>
              <a:cxnLst/>
              <a:rect l="l" t="t" r="r" b="b"/>
              <a:pathLst>
                <a:path w="359" h="371" extrusionOk="0">
                  <a:moveTo>
                    <a:pt x="234" y="1"/>
                  </a:moveTo>
                  <a:cubicBezTo>
                    <a:pt x="188" y="1"/>
                    <a:pt x="142" y="28"/>
                    <a:pt x="120" y="72"/>
                  </a:cubicBezTo>
                  <a:cubicBezTo>
                    <a:pt x="105" y="72"/>
                    <a:pt x="105" y="87"/>
                    <a:pt x="90" y="102"/>
                  </a:cubicBezTo>
                  <a:cubicBezTo>
                    <a:pt x="75" y="147"/>
                    <a:pt x="0" y="281"/>
                    <a:pt x="75" y="341"/>
                  </a:cubicBezTo>
                  <a:cubicBezTo>
                    <a:pt x="90" y="371"/>
                    <a:pt x="120" y="371"/>
                    <a:pt x="150" y="371"/>
                  </a:cubicBezTo>
                  <a:cubicBezTo>
                    <a:pt x="224" y="356"/>
                    <a:pt x="284" y="296"/>
                    <a:pt x="299" y="236"/>
                  </a:cubicBezTo>
                  <a:cubicBezTo>
                    <a:pt x="329" y="162"/>
                    <a:pt x="359" y="27"/>
                    <a:pt x="284" y="12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3"/>
            <p:cNvSpPr/>
            <p:nvPr/>
          </p:nvSpPr>
          <p:spPr>
            <a:xfrm rot="3749510">
              <a:off x="-247855" y="-129357"/>
              <a:ext cx="44225" cy="33551"/>
            </a:xfrm>
            <a:custGeom>
              <a:avLst/>
              <a:gdLst/>
              <a:ahLst/>
              <a:cxnLst/>
              <a:rect l="l" t="t" r="r" b="b"/>
              <a:pathLst>
                <a:path w="661" h="569" extrusionOk="0">
                  <a:moveTo>
                    <a:pt x="423" y="0"/>
                  </a:moveTo>
                  <a:cubicBezTo>
                    <a:pt x="420" y="0"/>
                    <a:pt x="416" y="0"/>
                    <a:pt x="413" y="1"/>
                  </a:cubicBezTo>
                  <a:cubicBezTo>
                    <a:pt x="221" y="15"/>
                    <a:pt x="0" y="569"/>
                    <a:pt x="239" y="569"/>
                  </a:cubicBezTo>
                  <a:cubicBezTo>
                    <a:pt x="242" y="569"/>
                    <a:pt x="245" y="568"/>
                    <a:pt x="249" y="568"/>
                  </a:cubicBezTo>
                  <a:cubicBezTo>
                    <a:pt x="440" y="539"/>
                    <a:pt x="661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3"/>
            <p:cNvSpPr/>
            <p:nvPr/>
          </p:nvSpPr>
          <p:spPr>
            <a:xfrm rot="3749510">
              <a:off x="-226704" y="-175821"/>
              <a:ext cx="18399" cy="16923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35" y="0"/>
                  </a:moveTo>
                  <a:cubicBezTo>
                    <a:pt x="103" y="0"/>
                    <a:pt x="50" y="76"/>
                    <a:pt x="50" y="99"/>
                  </a:cubicBezTo>
                  <a:lnTo>
                    <a:pt x="36" y="129"/>
                  </a:lnTo>
                  <a:cubicBezTo>
                    <a:pt x="1" y="199"/>
                    <a:pt x="20" y="287"/>
                    <a:pt x="73" y="287"/>
                  </a:cubicBezTo>
                  <a:cubicBezTo>
                    <a:pt x="88" y="287"/>
                    <a:pt x="105" y="280"/>
                    <a:pt x="125" y="263"/>
                  </a:cubicBezTo>
                  <a:cubicBezTo>
                    <a:pt x="170" y="233"/>
                    <a:pt x="274" y="54"/>
                    <a:pt x="170" y="24"/>
                  </a:cubicBezTo>
                  <a:lnTo>
                    <a:pt x="155" y="24"/>
                  </a:lnTo>
                  <a:cubicBezTo>
                    <a:pt x="152" y="7"/>
                    <a:pt x="144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3"/>
            <p:cNvSpPr/>
            <p:nvPr/>
          </p:nvSpPr>
          <p:spPr>
            <a:xfrm rot="3749510">
              <a:off x="38636" y="318201"/>
              <a:ext cx="21076" cy="25768"/>
            </a:xfrm>
            <a:custGeom>
              <a:avLst/>
              <a:gdLst/>
              <a:ahLst/>
              <a:cxnLst/>
              <a:rect l="l" t="t" r="r" b="b"/>
              <a:pathLst>
                <a:path w="315" h="437" extrusionOk="0">
                  <a:moveTo>
                    <a:pt x="192" y="0"/>
                  </a:moveTo>
                  <a:cubicBezTo>
                    <a:pt x="150" y="0"/>
                    <a:pt x="112" y="28"/>
                    <a:pt x="90" y="72"/>
                  </a:cubicBezTo>
                  <a:cubicBezTo>
                    <a:pt x="30" y="147"/>
                    <a:pt x="0" y="251"/>
                    <a:pt x="0" y="341"/>
                  </a:cubicBezTo>
                  <a:cubicBezTo>
                    <a:pt x="0" y="414"/>
                    <a:pt x="45" y="436"/>
                    <a:pt x="90" y="436"/>
                  </a:cubicBezTo>
                  <a:cubicBezTo>
                    <a:pt x="118" y="436"/>
                    <a:pt x="147" y="427"/>
                    <a:pt x="165" y="415"/>
                  </a:cubicBezTo>
                  <a:cubicBezTo>
                    <a:pt x="254" y="341"/>
                    <a:pt x="314" y="236"/>
                    <a:pt x="299" y="132"/>
                  </a:cubicBezTo>
                  <a:lnTo>
                    <a:pt x="299" y="102"/>
                  </a:lnTo>
                  <a:cubicBezTo>
                    <a:pt x="299" y="57"/>
                    <a:pt x="269" y="12"/>
                    <a:pt x="239" y="12"/>
                  </a:cubicBezTo>
                  <a:cubicBezTo>
                    <a:pt x="223" y="4"/>
                    <a:pt x="207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3"/>
            <p:cNvSpPr/>
            <p:nvPr/>
          </p:nvSpPr>
          <p:spPr>
            <a:xfrm rot="3749510">
              <a:off x="-90891" y="489159"/>
              <a:ext cx="28034" cy="27772"/>
            </a:xfrm>
            <a:custGeom>
              <a:avLst/>
              <a:gdLst/>
              <a:ahLst/>
              <a:cxnLst/>
              <a:rect l="l" t="t" r="r" b="b"/>
              <a:pathLst>
                <a:path w="419" h="471" extrusionOk="0">
                  <a:moveTo>
                    <a:pt x="319" y="0"/>
                  </a:moveTo>
                  <a:cubicBezTo>
                    <a:pt x="303" y="0"/>
                    <a:pt x="286" y="4"/>
                    <a:pt x="270" y="12"/>
                  </a:cubicBezTo>
                  <a:cubicBezTo>
                    <a:pt x="165" y="27"/>
                    <a:pt x="1" y="221"/>
                    <a:pt x="75" y="386"/>
                  </a:cubicBezTo>
                  <a:cubicBezTo>
                    <a:pt x="75" y="401"/>
                    <a:pt x="90" y="431"/>
                    <a:pt x="105" y="445"/>
                  </a:cubicBezTo>
                  <a:cubicBezTo>
                    <a:pt x="123" y="463"/>
                    <a:pt x="144" y="471"/>
                    <a:pt x="165" y="471"/>
                  </a:cubicBezTo>
                  <a:cubicBezTo>
                    <a:pt x="215" y="471"/>
                    <a:pt x="268" y="432"/>
                    <a:pt x="299" y="401"/>
                  </a:cubicBezTo>
                  <a:lnTo>
                    <a:pt x="314" y="371"/>
                  </a:lnTo>
                  <a:cubicBezTo>
                    <a:pt x="389" y="296"/>
                    <a:pt x="419" y="192"/>
                    <a:pt x="404" y="87"/>
                  </a:cubicBezTo>
                  <a:lnTo>
                    <a:pt x="404" y="57"/>
                  </a:lnTo>
                  <a:cubicBezTo>
                    <a:pt x="393" y="25"/>
                    <a:pt x="359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3"/>
            <p:cNvSpPr/>
            <p:nvPr/>
          </p:nvSpPr>
          <p:spPr>
            <a:xfrm rot="3749510">
              <a:off x="1076" y="543055"/>
              <a:ext cx="20072" cy="28362"/>
            </a:xfrm>
            <a:custGeom>
              <a:avLst/>
              <a:gdLst/>
              <a:ahLst/>
              <a:cxnLst/>
              <a:rect l="l" t="t" r="r" b="b"/>
              <a:pathLst>
                <a:path w="300" h="481" extrusionOk="0">
                  <a:moveTo>
                    <a:pt x="226" y="1"/>
                  </a:moveTo>
                  <a:cubicBezTo>
                    <a:pt x="140" y="1"/>
                    <a:pt x="1" y="194"/>
                    <a:pt x="1" y="274"/>
                  </a:cubicBezTo>
                  <a:cubicBezTo>
                    <a:pt x="1" y="304"/>
                    <a:pt x="1" y="349"/>
                    <a:pt x="1" y="379"/>
                  </a:cubicBezTo>
                  <a:cubicBezTo>
                    <a:pt x="10" y="453"/>
                    <a:pt x="48" y="481"/>
                    <a:pt x="90" y="481"/>
                  </a:cubicBezTo>
                  <a:cubicBezTo>
                    <a:pt x="115" y="481"/>
                    <a:pt x="142" y="470"/>
                    <a:pt x="165" y="453"/>
                  </a:cubicBezTo>
                  <a:cubicBezTo>
                    <a:pt x="255" y="379"/>
                    <a:pt x="299" y="274"/>
                    <a:pt x="299" y="170"/>
                  </a:cubicBezTo>
                  <a:cubicBezTo>
                    <a:pt x="299" y="125"/>
                    <a:pt x="299" y="95"/>
                    <a:pt x="284" y="65"/>
                  </a:cubicBezTo>
                  <a:cubicBezTo>
                    <a:pt x="274" y="19"/>
                    <a:pt x="253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3"/>
            <p:cNvSpPr/>
            <p:nvPr/>
          </p:nvSpPr>
          <p:spPr>
            <a:xfrm rot="3749510">
              <a:off x="-42873" y="471156"/>
              <a:ext cx="45229" cy="33551"/>
            </a:xfrm>
            <a:custGeom>
              <a:avLst/>
              <a:gdLst/>
              <a:ahLst/>
              <a:cxnLst/>
              <a:rect l="l" t="t" r="r" b="b"/>
              <a:pathLst>
                <a:path w="676" h="569" extrusionOk="0">
                  <a:moveTo>
                    <a:pt x="423" y="0"/>
                  </a:moveTo>
                  <a:cubicBezTo>
                    <a:pt x="420" y="0"/>
                    <a:pt x="416" y="1"/>
                    <a:pt x="413" y="1"/>
                  </a:cubicBezTo>
                  <a:cubicBezTo>
                    <a:pt x="236" y="15"/>
                    <a:pt x="1" y="569"/>
                    <a:pt x="239" y="569"/>
                  </a:cubicBezTo>
                  <a:cubicBezTo>
                    <a:pt x="242" y="569"/>
                    <a:pt x="245" y="569"/>
                    <a:pt x="248" y="568"/>
                  </a:cubicBezTo>
                  <a:cubicBezTo>
                    <a:pt x="440" y="539"/>
                    <a:pt x="675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3"/>
            <p:cNvSpPr/>
            <p:nvPr/>
          </p:nvSpPr>
          <p:spPr>
            <a:xfrm rot="3749510">
              <a:off x="-141620" y="425655"/>
              <a:ext cx="31045" cy="29306"/>
            </a:xfrm>
            <a:custGeom>
              <a:avLst/>
              <a:gdLst/>
              <a:ahLst/>
              <a:cxnLst/>
              <a:rect l="l" t="t" r="r" b="b"/>
              <a:pathLst>
                <a:path w="464" h="497" extrusionOk="0">
                  <a:moveTo>
                    <a:pt x="302" y="0"/>
                  </a:moveTo>
                  <a:cubicBezTo>
                    <a:pt x="281" y="0"/>
                    <a:pt x="260" y="5"/>
                    <a:pt x="240" y="15"/>
                  </a:cubicBezTo>
                  <a:lnTo>
                    <a:pt x="210" y="15"/>
                  </a:lnTo>
                  <a:cubicBezTo>
                    <a:pt x="120" y="75"/>
                    <a:pt x="46" y="165"/>
                    <a:pt x="31" y="269"/>
                  </a:cubicBezTo>
                  <a:cubicBezTo>
                    <a:pt x="1" y="329"/>
                    <a:pt x="1" y="478"/>
                    <a:pt x="75" y="493"/>
                  </a:cubicBezTo>
                  <a:cubicBezTo>
                    <a:pt x="90" y="496"/>
                    <a:pt x="105" y="497"/>
                    <a:pt x="120" y="497"/>
                  </a:cubicBezTo>
                  <a:cubicBezTo>
                    <a:pt x="194" y="497"/>
                    <a:pt x="265" y="466"/>
                    <a:pt x="314" y="404"/>
                  </a:cubicBezTo>
                  <a:cubicBezTo>
                    <a:pt x="359" y="359"/>
                    <a:pt x="464" y="180"/>
                    <a:pt x="404" y="75"/>
                  </a:cubicBezTo>
                  <a:lnTo>
                    <a:pt x="389" y="60"/>
                  </a:lnTo>
                  <a:cubicBezTo>
                    <a:pt x="379" y="20"/>
                    <a:pt x="343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3"/>
            <p:cNvSpPr/>
            <p:nvPr/>
          </p:nvSpPr>
          <p:spPr>
            <a:xfrm rot="3749510">
              <a:off x="-132283" y="564601"/>
              <a:ext cx="23618" cy="23999"/>
            </a:xfrm>
            <a:custGeom>
              <a:avLst/>
              <a:gdLst/>
              <a:ahLst/>
              <a:cxnLst/>
              <a:rect l="l" t="t" r="r" b="b"/>
              <a:pathLst>
                <a:path w="353" h="407" extrusionOk="0">
                  <a:moveTo>
                    <a:pt x="257" y="0"/>
                  </a:moveTo>
                  <a:cubicBezTo>
                    <a:pt x="212" y="0"/>
                    <a:pt x="154" y="29"/>
                    <a:pt x="90" y="93"/>
                  </a:cubicBezTo>
                  <a:cubicBezTo>
                    <a:pt x="60" y="122"/>
                    <a:pt x="1" y="227"/>
                    <a:pt x="31" y="302"/>
                  </a:cubicBezTo>
                  <a:cubicBezTo>
                    <a:pt x="31" y="317"/>
                    <a:pt x="45" y="332"/>
                    <a:pt x="45" y="346"/>
                  </a:cubicBezTo>
                  <a:cubicBezTo>
                    <a:pt x="67" y="389"/>
                    <a:pt x="96" y="406"/>
                    <a:pt x="127" y="406"/>
                  </a:cubicBezTo>
                  <a:cubicBezTo>
                    <a:pt x="203" y="406"/>
                    <a:pt x="293" y="301"/>
                    <a:pt x="314" y="227"/>
                  </a:cubicBezTo>
                  <a:cubicBezTo>
                    <a:pt x="329" y="197"/>
                    <a:pt x="344" y="167"/>
                    <a:pt x="344" y="137"/>
                  </a:cubicBezTo>
                  <a:cubicBezTo>
                    <a:pt x="353" y="52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3"/>
            <p:cNvSpPr/>
            <p:nvPr/>
          </p:nvSpPr>
          <p:spPr>
            <a:xfrm rot="3749510">
              <a:off x="-42080" y="631784"/>
              <a:ext cx="27030" cy="29423"/>
            </a:xfrm>
            <a:custGeom>
              <a:avLst/>
              <a:gdLst/>
              <a:ahLst/>
              <a:cxnLst/>
              <a:rect l="l" t="t" r="r" b="b"/>
              <a:pathLst>
                <a:path w="404" h="499" extrusionOk="0">
                  <a:moveTo>
                    <a:pt x="299" y="1"/>
                  </a:moveTo>
                  <a:cubicBezTo>
                    <a:pt x="271" y="1"/>
                    <a:pt x="243" y="14"/>
                    <a:pt x="224" y="33"/>
                  </a:cubicBezTo>
                  <a:cubicBezTo>
                    <a:pt x="232" y="25"/>
                    <a:pt x="235" y="21"/>
                    <a:pt x="233" y="21"/>
                  </a:cubicBezTo>
                  <a:lnTo>
                    <a:pt x="233" y="21"/>
                  </a:lnTo>
                  <a:cubicBezTo>
                    <a:pt x="232" y="21"/>
                    <a:pt x="224" y="25"/>
                    <a:pt x="209" y="33"/>
                  </a:cubicBezTo>
                  <a:cubicBezTo>
                    <a:pt x="120" y="77"/>
                    <a:pt x="45" y="167"/>
                    <a:pt x="15" y="272"/>
                  </a:cubicBezTo>
                  <a:cubicBezTo>
                    <a:pt x="1" y="341"/>
                    <a:pt x="0" y="499"/>
                    <a:pt x="94" y="499"/>
                  </a:cubicBezTo>
                  <a:cubicBezTo>
                    <a:pt x="102" y="499"/>
                    <a:pt x="110" y="498"/>
                    <a:pt x="120" y="496"/>
                  </a:cubicBezTo>
                  <a:cubicBezTo>
                    <a:pt x="284" y="451"/>
                    <a:pt x="403" y="286"/>
                    <a:pt x="388" y="107"/>
                  </a:cubicBezTo>
                  <a:cubicBezTo>
                    <a:pt x="380" y="28"/>
                    <a:pt x="340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3"/>
            <p:cNvSpPr/>
            <p:nvPr/>
          </p:nvSpPr>
          <p:spPr>
            <a:xfrm rot="3749510">
              <a:off x="40724" y="707087"/>
              <a:ext cx="32517" cy="24176"/>
            </a:xfrm>
            <a:custGeom>
              <a:avLst/>
              <a:gdLst/>
              <a:ahLst/>
              <a:cxnLst/>
              <a:rect l="l" t="t" r="r" b="b"/>
              <a:pathLst>
                <a:path w="486" h="410" extrusionOk="0">
                  <a:moveTo>
                    <a:pt x="301" y="1"/>
                  </a:moveTo>
                  <a:cubicBezTo>
                    <a:pt x="221" y="1"/>
                    <a:pt x="138" y="45"/>
                    <a:pt x="112" y="123"/>
                  </a:cubicBezTo>
                  <a:cubicBezTo>
                    <a:pt x="70" y="180"/>
                    <a:pt x="1" y="409"/>
                    <a:pt x="119" y="409"/>
                  </a:cubicBezTo>
                  <a:cubicBezTo>
                    <a:pt x="126" y="409"/>
                    <a:pt x="134" y="409"/>
                    <a:pt x="142" y="407"/>
                  </a:cubicBezTo>
                  <a:cubicBezTo>
                    <a:pt x="172" y="407"/>
                    <a:pt x="202" y="392"/>
                    <a:pt x="232" y="377"/>
                  </a:cubicBezTo>
                  <a:cubicBezTo>
                    <a:pt x="291" y="362"/>
                    <a:pt x="485" y="48"/>
                    <a:pt x="336" y="4"/>
                  </a:cubicBezTo>
                  <a:cubicBezTo>
                    <a:pt x="325" y="2"/>
                    <a:pt x="313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3"/>
            <p:cNvSpPr/>
            <p:nvPr/>
          </p:nvSpPr>
          <p:spPr>
            <a:xfrm rot="3749510">
              <a:off x="-74187" y="410879"/>
              <a:ext cx="27298" cy="20343"/>
            </a:xfrm>
            <a:custGeom>
              <a:avLst/>
              <a:gdLst/>
              <a:ahLst/>
              <a:cxnLst/>
              <a:rect l="l" t="t" r="r" b="b"/>
              <a:pathLst>
                <a:path w="408" h="345" extrusionOk="0">
                  <a:moveTo>
                    <a:pt x="259" y="0"/>
                  </a:moveTo>
                  <a:cubicBezTo>
                    <a:pt x="256" y="0"/>
                    <a:pt x="252" y="1"/>
                    <a:pt x="249" y="1"/>
                  </a:cubicBezTo>
                  <a:cubicBezTo>
                    <a:pt x="132" y="1"/>
                    <a:pt x="0" y="345"/>
                    <a:pt x="149" y="345"/>
                  </a:cubicBezTo>
                  <a:cubicBezTo>
                    <a:pt x="153" y="345"/>
                    <a:pt x="156" y="345"/>
                    <a:pt x="159" y="344"/>
                  </a:cubicBezTo>
                  <a:cubicBezTo>
                    <a:pt x="276" y="330"/>
                    <a:pt x="407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3"/>
            <p:cNvSpPr/>
            <p:nvPr/>
          </p:nvSpPr>
          <p:spPr>
            <a:xfrm rot="3749510">
              <a:off x="-241905" y="367295"/>
              <a:ext cx="32048" cy="31016"/>
            </a:xfrm>
            <a:custGeom>
              <a:avLst/>
              <a:gdLst/>
              <a:ahLst/>
              <a:cxnLst/>
              <a:rect l="l" t="t" r="r" b="b"/>
              <a:pathLst>
                <a:path w="479" h="526" extrusionOk="0">
                  <a:moveTo>
                    <a:pt x="288" y="1"/>
                  </a:moveTo>
                  <a:cubicBezTo>
                    <a:pt x="223" y="1"/>
                    <a:pt x="167" y="41"/>
                    <a:pt x="120" y="99"/>
                  </a:cubicBezTo>
                  <a:cubicBezTo>
                    <a:pt x="45" y="174"/>
                    <a:pt x="0" y="294"/>
                    <a:pt x="15" y="413"/>
                  </a:cubicBezTo>
                  <a:cubicBezTo>
                    <a:pt x="3" y="474"/>
                    <a:pt x="61" y="526"/>
                    <a:pt x="123" y="526"/>
                  </a:cubicBezTo>
                  <a:cubicBezTo>
                    <a:pt x="137" y="526"/>
                    <a:pt x="151" y="523"/>
                    <a:pt x="164" y="518"/>
                  </a:cubicBezTo>
                  <a:cubicBezTo>
                    <a:pt x="239" y="488"/>
                    <a:pt x="299" y="428"/>
                    <a:pt x="344" y="353"/>
                  </a:cubicBezTo>
                  <a:cubicBezTo>
                    <a:pt x="388" y="279"/>
                    <a:pt x="478" y="55"/>
                    <a:pt x="344" y="10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3"/>
            <p:cNvSpPr/>
            <p:nvPr/>
          </p:nvSpPr>
          <p:spPr>
            <a:xfrm rot="3749510">
              <a:off x="25714" y="403803"/>
              <a:ext cx="25692" cy="18574"/>
            </a:xfrm>
            <a:custGeom>
              <a:avLst/>
              <a:gdLst/>
              <a:ahLst/>
              <a:cxnLst/>
              <a:rect l="l" t="t" r="r" b="b"/>
              <a:pathLst>
                <a:path w="384" h="315" extrusionOk="0">
                  <a:moveTo>
                    <a:pt x="234" y="1"/>
                  </a:moveTo>
                  <a:cubicBezTo>
                    <a:pt x="117" y="1"/>
                    <a:pt x="1" y="315"/>
                    <a:pt x="135" y="315"/>
                  </a:cubicBezTo>
                  <a:cubicBezTo>
                    <a:pt x="138" y="315"/>
                    <a:pt x="141" y="315"/>
                    <a:pt x="145" y="314"/>
                  </a:cubicBezTo>
                  <a:cubicBezTo>
                    <a:pt x="249" y="314"/>
                    <a:pt x="384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3"/>
            <p:cNvSpPr/>
            <p:nvPr/>
          </p:nvSpPr>
          <p:spPr>
            <a:xfrm rot="3749510">
              <a:off x="801013" y="-409275"/>
              <a:ext cx="29104" cy="31782"/>
            </a:xfrm>
            <a:custGeom>
              <a:avLst/>
              <a:gdLst/>
              <a:ahLst/>
              <a:cxnLst/>
              <a:rect l="l" t="t" r="r" b="b"/>
              <a:pathLst>
                <a:path w="435" h="539" extrusionOk="0">
                  <a:moveTo>
                    <a:pt x="285" y="0"/>
                  </a:moveTo>
                  <a:cubicBezTo>
                    <a:pt x="165" y="15"/>
                    <a:pt x="61" y="150"/>
                    <a:pt x="31" y="284"/>
                  </a:cubicBezTo>
                  <a:cubicBezTo>
                    <a:pt x="1" y="389"/>
                    <a:pt x="16" y="538"/>
                    <a:pt x="135" y="538"/>
                  </a:cubicBezTo>
                  <a:lnTo>
                    <a:pt x="150" y="538"/>
                  </a:lnTo>
                  <a:cubicBezTo>
                    <a:pt x="270" y="538"/>
                    <a:pt x="374" y="389"/>
                    <a:pt x="404" y="254"/>
                  </a:cubicBezTo>
                  <a:cubicBezTo>
                    <a:pt x="434" y="150"/>
                    <a:pt x="419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3"/>
            <p:cNvSpPr/>
            <p:nvPr/>
          </p:nvSpPr>
          <p:spPr>
            <a:xfrm rot="3749510">
              <a:off x="773772" y="-350043"/>
              <a:ext cx="26027" cy="26062"/>
            </a:xfrm>
            <a:custGeom>
              <a:avLst/>
              <a:gdLst/>
              <a:ahLst/>
              <a:cxnLst/>
              <a:rect l="l" t="t" r="r" b="b"/>
              <a:pathLst>
                <a:path w="389" h="442" extrusionOk="0">
                  <a:moveTo>
                    <a:pt x="296" y="0"/>
                  </a:moveTo>
                  <a:cubicBezTo>
                    <a:pt x="257" y="0"/>
                    <a:pt x="213" y="29"/>
                    <a:pt x="180" y="63"/>
                  </a:cubicBezTo>
                  <a:cubicBezTo>
                    <a:pt x="135" y="108"/>
                    <a:pt x="0" y="272"/>
                    <a:pt x="90" y="347"/>
                  </a:cubicBezTo>
                  <a:cubicBezTo>
                    <a:pt x="90" y="377"/>
                    <a:pt x="105" y="392"/>
                    <a:pt x="135" y="422"/>
                  </a:cubicBezTo>
                  <a:cubicBezTo>
                    <a:pt x="152" y="435"/>
                    <a:pt x="169" y="442"/>
                    <a:pt x="187" y="442"/>
                  </a:cubicBezTo>
                  <a:cubicBezTo>
                    <a:pt x="266" y="442"/>
                    <a:pt x="350" y="325"/>
                    <a:pt x="374" y="227"/>
                  </a:cubicBezTo>
                  <a:cubicBezTo>
                    <a:pt x="389" y="168"/>
                    <a:pt x="389" y="108"/>
                    <a:pt x="374" y="63"/>
                  </a:cubicBezTo>
                  <a:cubicBezTo>
                    <a:pt x="354" y="18"/>
                    <a:pt x="326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3"/>
            <p:cNvSpPr/>
            <p:nvPr/>
          </p:nvSpPr>
          <p:spPr>
            <a:xfrm rot="3749510">
              <a:off x="770561" y="244832"/>
              <a:ext cx="26896" cy="28362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287" y="1"/>
                  </a:moveTo>
                  <a:cubicBezTo>
                    <a:pt x="281" y="1"/>
                    <a:pt x="276" y="1"/>
                    <a:pt x="270" y="2"/>
                  </a:cubicBezTo>
                  <a:cubicBezTo>
                    <a:pt x="165" y="2"/>
                    <a:pt x="90" y="137"/>
                    <a:pt x="46" y="241"/>
                  </a:cubicBezTo>
                  <a:cubicBezTo>
                    <a:pt x="1" y="361"/>
                    <a:pt x="31" y="480"/>
                    <a:pt x="135" y="480"/>
                  </a:cubicBezTo>
                  <a:cubicBezTo>
                    <a:pt x="240" y="465"/>
                    <a:pt x="329" y="346"/>
                    <a:pt x="359" y="226"/>
                  </a:cubicBezTo>
                  <a:cubicBezTo>
                    <a:pt x="401" y="114"/>
                    <a:pt x="377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3"/>
            <p:cNvSpPr/>
            <p:nvPr/>
          </p:nvSpPr>
          <p:spPr>
            <a:xfrm rot="3749510">
              <a:off x="843574" y="179146"/>
              <a:ext cx="25157" cy="25355"/>
            </a:xfrm>
            <a:custGeom>
              <a:avLst/>
              <a:gdLst/>
              <a:ahLst/>
              <a:cxnLst/>
              <a:rect l="l" t="t" r="r" b="b"/>
              <a:pathLst>
                <a:path w="376" h="430" extrusionOk="0">
                  <a:moveTo>
                    <a:pt x="277" y="0"/>
                  </a:moveTo>
                  <a:cubicBezTo>
                    <a:pt x="233" y="0"/>
                    <a:pt x="183" y="25"/>
                    <a:pt x="150" y="65"/>
                  </a:cubicBezTo>
                  <a:cubicBezTo>
                    <a:pt x="90" y="124"/>
                    <a:pt x="0" y="274"/>
                    <a:pt x="60" y="393"/>
                  </a:cubicBezTo>
                  <a:cubicBezTo>
                    <a:pt x="60" y="415"/>
                    <a:pt x="84" y="429"/>
                    <a:pt x="115" y="429"/>
                  </a:cubicBezTo>
                  <a:cubicBezTo>
                    <a:pt x="126" y="429"/>
                    <a:pt x="138" y="427"/>
                    <a:pt x="150" y="423"/>
                  </a:cubicBezTo>
                  <a:cubicBezTo>
                    <a:pt x="153" y="424"/>
                    <a:pt x="157" y="424"/>
                    <a:pt x="160" y="424"/>
                  </a:cubicBezTo>
                  <a:cubicBezTo>
                    <a:pt x="260" y="424"/>
                    <a:pt x="344" y="226"/>
                    <a:pt x="359" y="139"/>
                  </a:cubicBezTo>
                  <a:cubicBezTo>
                    <a:pt x="375" y="40"/>
                    <a:pt x="332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3"/>
            <p:cNvSpPr/>
            <p:nvPr/>
          </p:nvSpPr>
          <p:spPr>
            <a:xfrm rot="3749510">
              <a:off x="737991" y="187002"/>
              <a:ext cx="29238" cy="26239"/>
            </a:xfrm>
            <a:custGeom>
              <a:avLst/>
              <a:gdLst/>
              <a:ahLst/>
              <a:cxnLst/>
              <a:rect l="l" t="t" r="r" b="b"/>
              <a:pathLst>
                <a:path w="437" h="445" extrusionOk="0">
                  <a:moveTo>
                    <a:pt x="310" y="0"/>
                  </a:moveTo>
                  <a:cubicBezTo>
                    <a:pt x="284" y="0"/>
                    <a:pt x="254" y="10"/>
                    <a:pt x="224" y="33"/>
                  </a:cubicBezTo>
                  <a:lnTo>
                    <a:pt x="209" y="48"/>
                  </a:lnTo>
                  <a:cubicBezTo>
                    <a:pt x="149" y="93"/>
                    <a:pt x="0" y="317"/>
                    <a:pt x="105" y="406"/>
                  </a:cubicBezTo>
                  <a:lnTo>
                    <a:pt x="120" y="421"/>
                  </a:lnTo>
                  <a:cubicBezTo>
                    <a:pt x="138" y="437"/>
                    <a:pt x="158" y="444"/>
                    <a:pt x="178" y="444"/>
                  </a:cubicBezTo>
                  <a:cubicBezTo>
                    <a:pt x="269" y="444"/>
                    <a:pt x="367" y="298"/>
                    <a:pt x="403" y="212"/>
                  </a:cubicBezTo>
                  <a:cubicBezTo>
                    <a:pt x="437" y="89"/>
                    <a:pt x="387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3"/>
            <p:cNvSpPr/>
            <p:nvPr/>
          </p:nvSpPr>
          <p:spPr>
            <a:xfrm rot="3749510">
              <a:off x="436163" y="249384"/>
              <a:ext cx="26830" cy="28185"/>
            </a:xfrm>
            <a:custGeom>
              <a:avLst/>
              <a:gdLst/>
              <a:ahLst/>
              <a:cxnLst/>
              <a:rect l="l" t="t" r="r" b="b"/>
              <a:pathLst>
                <a:path w="401" h="478" extrusionOk="0">
                  <a:moveTo>
                    <a:pt x="291" y="0"/>
                  </a:moveTo>
                  <a:cubicBezTo>
                    <a:pt x="275" y="0"/>
                    <a:pt x="257" y="4"/>
                    <a:pt x="239" y="13"/>
                  </a:cubicBezTo>
                  <a:lnTo>
                    <a:pt x="210" y="13"/>
                  </a:lnTo>
                  <a:cubicBezTo>
                    <a:pt x="90" y="88"/>
                    <a:pt x="15" y="193"/>
                    <a:pt x="15" y="327"/>
                  </a:cubicBezTo>
                  <a:cubicBezTo>
                    <a:pt x="0" y="372"/>
                    <a:pt x="15" y="432"/>
                    <a:pt x="75" y="461"/>
                  </a:cubicBezTo>
                  <a:cubicBezTo>
                    <a:pt x="87" y="473"/>
                    <a:pt x="98" y="478"/>
                    <a:pt x="109" y="478"/>
                  </a:cubicBezTo>
                  <a:cubicBezTo>
                    <a:pt x="128" y="478"/>
                    <a:pt x="146" y="465"/>
                    <a:pt x="165" y="447"/>
                  </a:cubicBezTo>
                  <a:lnTo>
                    <a:pt x="180" y="461"/>
                  </a:lnTo>
                  <a:cubicBezTo>
                    <a:pt x="299" y="402"/>
                    <a:pt x="374" y="297"/>
                    <a:pt x="389" y="163"/>
                  </a:cubicBezTo>
                  <a:cubicBezTo>
                    <a:pt x="401" y="67"/>
                    <a:pt x="355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3"/>
            <p:cNvSpPr/>
            <p:nvPr/>
          </p:nvSpPr>
          <p:spPr>
            <a:xfrm rot="3749510">
              <a:off x="387119" y="297893"/>
              <a:ext cx="23284" cy="17748"/>
            </a:xfrm>
            <a:custGeom>
              <a:avLst/>
              <a:gdLst/>
              <a:ahLst/>
              <a:cxnLst/>
              <a:rect l="l" t="t" r="r" b="b"/>
              <a:pathLst>
                <a:path w="348" h="301" extrusionOk="0">
                  <a:moveTo>
                    <a:pt x="227" y="1"/>
                  </a:moveTo>
                  <a:cubicBezTo>
                    <a:pt x="225" y="1"/>
                    <a:pt x="222" y="1"/>
                    <a:pt x="219" y="1"/>
                  </a:cubicBezTo>
                  <a:cubicBezTo>
                    <a:pt x="116" y="1"/>
                    <a:pt x="0" y="301"/>
                    <a:pt x="120" y="301"/>
                  </a:cubicBezTo>
                  <a:cubicBezTo>
                    <a:pt x="123" y="301"/>
                    <a:pt x="126" y="300"/>
                    <a:pt x="129" y="300"/>
                  </a:cubicBezTo>
                  <a:cubicBezTo>
                    <a:pt x="231" y="300"/>
                    <a:pt x="34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3"/>
            <p:cNvSpPr/>
            <p:nvPr/>
          </p:nvSpPr>
          <p:spPr>
            <a:xfrm rot="3749510">
              <a:off x="371000" y="238758"/>
              <a:ext cx="23618" cy="17689"/>
            </a:xfrm>
            <a:custGeom>
              <a:avLst/>
              <a:gdLst/>
              <a:ahLst/>
              <a:cxnLst/>
              <a:rect l="l" t="t" r="r" b="b"/>
              <a:pathLst>
                <a:path w="353" h="300" extrusionOk="0">
                  <a:moveTo>
                    <a:pt x="203" y="0"/>
                  </a:moveTo>
                  <a:cubicBezTo>
                    <a:pt x="116" y="15"/>
                    <a:pt x="0" y="300"/>
                    <a:pt x="119" y="300"/>
                  </a:cubicBezTo>
                  <a:cubicBezTo>
                    <a:pt x="122" y="300"/>
                    <a:pt x="125" y="299"/>
                    <a:pt x="129" y="299"/>
                  </a:cubicBezTo>
                  <a:cubicBezTo>
                    <a:pt x="233" y="299"/>
                    <a:pt x="35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3"/>
            <p:cNvSpPr/>
            <p:nvPr/>
          </p:nvSpPr>
          <p:spPr>
            <a:xfrm rot="3749510">
              <a:off x="270928" y="248704"/>
              <a:ext cx="28904" cy="22171"/>
            </a:xfrm>
            <a:custGeom>
              <a:avLst/>
              <a:gdLst/>
              <a:ahLst/>
              <a:cxnLst/>
              <a:rect l="l" t="t" r="r" b="b"/>
              <a:pathLst>
                <a:path w="432" h="376" extrusionOk="0">
                  <a:moveTo>
                    <a:pt x="208" y="1"/>
                  </a:moveTo>
                  <a:cubicBezTo>
                    <a:pt x="118" y="1"/>
                    <a:pt x="58" y="105"/>
                    <a:pt x="29" y="195"/>
                  </a:cubicBezTo>
                  <a:cubicBezTo>
                    <a:pt x="1" y="292"/>
                    <a:pt x="12" y="376"/>
                    <a:pt x="85" y="376"/>
                  </a:cubicBezTo>
                  <a:cubicBezTo>
                    <a:pt x="90" y="376"/>
                    <a:pt x="97" y="375"/>
                    <a:pt x="103" y="374"/>
                  </a:cubicBezTo>
                  <a:cubicBezTo>
                    <a:pt x="133" y="374"/>
                    <a:pt x="163" y="359"/>
                    <a:pt x="178" y="359"/>
                  </a:cubicBezTo>
                  <a:cubicBezTo>
                    <a:pt x="253" y="314"/>
                    <a:pt x="432" y="46"/>
                    <a:pt x="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3"/>
            <p:cNvSpPr/>
            <p:nvPr/>
          </p:nvSpPr>
          <p:spPr>
            <a:xfrm rot="3749510">
              <a:off x="127925" y="56206"/>
              <a:ext cx="22347" cy="16805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227" y="0"/>
                  </a:moveTo>
                  <a:cubicBezTo>
                    <a:pt x="225" y="0"/>
                    <a:pt x="222" y="0"/>
                    <a:pt x="219" y="1"/>
                  </a:cubicBezTo>
                  <a:cubicBezTo>
                    <a:pt x="117" y="1"/>
                    <a:pt x="1" y="285"/>
                    <a:pt x="120" y="285"/>
                  </a:cubicBezTo>
                  <a:cubicBezTo>
                    <a:pt x="123" y="285"/>
                    <a:pt x="126" y="285"/>
                    <a:pt x="129" y="284"/>
                  </a:cubicBezTo>
                  <a:cubicBezTo>
                    <a:pt x="231" y="284"/>
                    <a:pt x="33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3" name="Google Shape;2153;p13"/>
          <p:cNvSpPr/>
          <p:nvPr/>
        </p:nvSpPr>
        <p:spPr>
          <a:xfrm rot="3749510">
            <a:off x="1405119" y="44915"/>
            <a:ext cx="20473" cy="21404"/>
          </a:xfrm>
          <a:custGeom>
            <a:avLst/>
            <a:gdLst/>
            <a:ahLst/>
            <a:cxnLst/>
            <a:rect l="l" t="t" r="r" b="b"/>
            <a:pathLst>
              <a:path w="306" h="363" extrusionOk="0">
                <a:moveTo>
                  <a:pt x="213" y="0"/>
                </a:moveTo>
                <a:cubicBezTo>
                  <a:pt x="106" y="0"/>
                  <a:pt x="1" y="325"/>
                  <a:pt x="120" y="325"/>
                </a:cubicBezTo>
                <a:cubicBezTo>
                  <a:pt x="122" y="325"/>
                  <a:pt x="124" y="324"/>
                  <a:pt x="127" y="324"/>
                </a:cubicBezTo>
                <a:cubicBezTo>
                  <a:pt x="133" y="351"/>
                  <a:pt x="146" y="362"/>
                  <a:pt x="160" y="362"/>
                </a:cubicBezTo>
                <a:cubicBezTo>
                  <a:pt x="211" y="362"/>
                  <a:pt x="291" y="236"/>
                  <a:pt x="291" y="190"/>
                </a:cubicBezTo>
                <a:cubicBezTo>
                  <a:pt x="306" y="130"/>
                  <a:pt x="291" y="85"/>
                  <a:pt x="261" y="25"/>
                </a:cubicBezTo>
                <a:cubicBezTo>
                  <a:pt x="245" y="8"/>
                  <a:pt x="229" y="0"/>
                  <a:pt x="2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4" name="Google Shape;2154;p13"/>
          <p:cNvGrpSpPr/>
          <p:nvPr/>
        </p:nvGrpSpPr>
        <p:grpSpPr>
          <a:xfrm rot="7968882">
            <a:off x="771095" y="432711"/>
            <a:ext cx="615044" cy="639817"/>
            <a:chOff x="2651525" y="4197875"/>
            <a:chExt cx="411500" cy="428075"/>
          </a:xfrm>
        </p:grpSpPr>
        <p:sp>
          <p:nvSpPr>
            <p:cNvPr id="2155" name="Google Shape;2155;p13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13"/>
          <p:cNvGrpSpPr/>
          <p:nvPr/>
        </p:nvGrpSpPr>
        <p:grpSpPr>
          <a:xfrm>
            <a:off x="-217857" y="3640054"/>
            <a:ext cx="2191354" cy="2497977"/>
            <a:chOff x="-217857" y="3640054"/>
            <a:chExt cx="2191354" cy="2497977"/>
          </a:xfrm>
        </p:grpSpPr>
        <p:sp>
          <p:nvSpPr>
            <p:cNvPr id="2181" name="Google Shape;2181;p13"/>
            <p:cNvSpPr/>
            <p:nvPr/>
          </p:nvSpPr>
          <p:spPr>
            <a:xfrm rot="4079404">
              <a:off x="-146124" y="4258995"/>
              <a:ext cx="1912017" cy="1444176"/>
            </a:xfrm>
            <a:custGeom>
              <a:avLst/>
              <a:gdLst/>
              <a:ahLst/>
              <a:cxnLst/>
              <a:rect l="l" t="t" r="r" b="b"/>
              <a:pathLst>
                <a:path w="76474" h="57762" fill="none" extrusionOk="0">
                  <a:moveTo>
                    <a:pt x="1" y="57762"/>
                  </a:moveTo>
                  <a:cubicBezTo>
                    <a:pt x="499" y="56167"/>
                    <a:pt x="1164" y="39350"/>
                    <a:pt x="3524" y="37688"/>
                  </a:cubicBezTo>
                  <a:cubicBezTo>
                    <a:pt x="5883" y="35993"/>
                    <a:pt x="21371" y="45033"/>
                    <a:pt x="23298" y="44003"/>
                  </a:cubicBezTo>
                  <a:cubicBezTo>
                    <a:pt x="25193" y="42939"/>
                    <a:pt x="29314" y="19177"/>
                    <a:pt x="30643" y="18246"/>
                  </a:cubicBezTo>
                  <a:cubicBezTo>
                    <a:pt x="31906" y="17448"/>
                    <a:pt x="48822" y="27120"/>
                    <a:pt x="51049" y="26023"/>
                  </a:cubicBezTo>
                  <a:cubicBezTo>
                    <a:pt x="53276" y="24959"/>
                    <a:pt x="55602" y="2559"/>
                    <a:pt x="57696" y="1263"/>
                  </a:cubicBezTo>
                  <a:cubicBezTo>
                    <a:pt x="59756" y="0"/>
                    <a:pt x="73283" y="9439"/>
                    <a:pt x="76473" y="11234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3"/>
            <p:cNvSpPr/>
            <p:nvPr/>
          </p:nvSpPr>
          <p:spPr>
            <a:xfrm rot="4079404">
              <a:off x="-77777" y="4166135"/>
              <a:ext cx="1911192" cy="1445026"/>
            </a:xfrm>
            <a:custGeom>
              <a:avLst/>
              <a:gdLst/>
              <a:ahLst/>
              <a:cxnLst/>
              <a:rect l="l" t="t" r="r" b="b"/>
              <a:pathLst>
                <a:path w="76441" h="57796" fill="none" extrusionOk="0">
                  <a:moveTo>
                    <a:pt x="1" y="57795"/>
                  </a:moveTo>
                  <a:cubicBezTo>
                    <a:pt x="499" y="56167"/>
                    <a:pt x="1164" y="39383"/>
                    <a:pt x="3524" y="37722"/>
                  </a:cubicBezTo>
                  <a:cubicBezTo>
                    <a:pt x="5883" y="36027"/>
                    <a:pt x="21371" y="45067"/>
                    <a:pt x="23265" y="44003"/>
                  </a:cubicBezTo>
                  <a:cubicBezTo>
                    <a:pt x="25193" y="42973"/>
                    <a:pt x="29314" y="19210"/>
                    <a:pt x="30643" y="18246"/>
                  </a:cubicBezTo>
                  <a:cubicBezTo>
                    <a:pt x="31906" y="17482"/>
                    <a:pt x="48789" y="27120"/>
                    <a:pt x="51016" y="26056"/>
                  </a:cubicBezTo>
                  <a:cubicBezTo>
                    <a:pt x="53243" y="24960"/>
                    <a:pt x="55602" y="2593"/>
                    <a:pt x="57663" y="1297"/>
                  </a:cubicBezTo>
                  <a:cubicBezTo>
                    <a:pt x="59757" y="1"/>
                    <a:pt x="73283" y="9439"/>
                    <a:pt x="76440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3"/>
            <p:cNvSpPr/>
            <p:nvPr/>
          </p:nvSpPr>
          <p:spPr>
            <a:xfrm rot="4079404">
              <a:off x="-9670" y="4074520"/>
              <a:ext cx="1911167" cy="1444176"/>
            </a:xfrm>
            <a:custGeom>
              <a:avLst/>
              <a:gdLst/>
              <a:ahLst/>
              <a:cxnLst/>
              <a:rect l="l" t="t" r="r" b="b"/>
              <a:pathLst>
                <a:path w="76440" h="57762" fill="none" extrusionOk="0">
                  <a:moveTo>
                    <a:pt x="0" y="57762"/>
                  </a:moveTo>
                  <a:cubicBezTo>
                    <a:pt x="465" y="56166"/>
                    <a:pt x="1130" y="39383"/>
                    <a:pt x="3490" y="37688"/>
                  </a:cubicBezTo>
                  <a:cubicBezTo>
                    <a:pt x="5849" y="36026"/>
                    <a:pt x="21337" y="45066"/>
                    <a:pt x="23264" y="44003"/>
                  </a:cubicBezTo>
                  <a:cubicBezTo>
                    <a:pt x="25192" y="42939"/>
                    <a:pt x="29313" y="19210"/>
                    <a:pt x="30609" y="18246"/>
                  </a:cubicBezTo>
                  <a:cubicBezTo>
                    <a:pt x="31905" y="17448"/>
                    <a:pt x="48788" y="27120"/>
                    <a:pt x="51015" y="26056"/>
                  </a:cubicBezTo>
                  <a:cubicBezTo>
                    <a:pt x="53242" y="24959"/>
                    <a:pt x="55601" y="2559"/>
                    <a:pt x="57662" y="1296"/>
                  </a:cubicBezTo>
                  <a:cubicBezTo>
                    <a:pt x="59756" y="0"/>
                    <a:pt x="73282" y="9439"/>
                    <a:pt x="76439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4" name="Google Shape;2184;p13"/>
          <p:cNvSpPr/>
          <p:nvPr/>
        </p:nvSpPr>
        <p:spPr>
          <a:xfrm>
            <a:off x="58476" y="974599"/>
            <a:ext cx="322154" cy="371930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_1_1"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16"/>
          <p:cNvSpPr/>
          <p:nvPr/>
        </p:nvSpPr>
        <p:spPr>
          <a:xfrm rot="5983855">
            <a:off x="9330662" y="-301401"/>
            <a:ext cx="35329" cy="41802"/>
          </a:xfrm>
          <a:custGeom>
            <a:avLst/>
            <a:gdLst/>
            <a:ahLst/>
            <a:cxnLst/>
            <a:rect l="l" t="t" r="r" b="b"/>
            <a:pathLst>
              <a:path w="584" h="691" extrusionOk="0">
                <a:moveTo>
                  <a:pt x="389" y="0"/>
                </a:moveTo>
                <a:cubicBezTo>
                  <a:pt x="359" y="15"/>
                  <a:pt x="329" y="15"/>
                  <a:pt x="300" y="30"/>
                </a:cubicBezTo>
                <a:cubicBezTo>
                  <a:pt x="165" y="90"/>
                  <a:pt x="76" y="224"/>
                  <a:pt x="31" y="374"/>
                </a:cubicBezTo>
                <a:cubicBezTo>
                  <a:pt x="1" y="463"/>
                  <a:pt x="1" y="658"/>
                  <a:pt x="105" y="687"/>
                </a:cubicBezTo>
                <a:cubicBezTo>
                  <a:pt x="121" y="689"/>
                  <a:pt x="136" y="690"/>
                  <a:pt x="150" y="690"/>
                </a:cubicBezTo>
                <a:cubicBezTo>
                  <a:pt x="251" y="690"/>
                  <a:pt x="339" y="646"/>
                  <a:pt x="404" y="568"/>
                </a:cubicBezTo>
                <a:cubicBezTo>
                  <a:pt x="539" y="448"/>
                  <a:pt x="583" y="239"/>
                  <a:pt x="509" y="60"/>
                </a:cubicBezTo>
                <a:lnTo>
                  <a:pt x="494" y="45"/>
                </a:lnTo>
                <a:cubicBezTo>
                  <a:pt x="464" y="15"/>
                  <a:pt x="434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6"/>
          <p:cNvSpPr/>
          <p:nvPr/>
        </p:nvSpPr>
        <p:spPr>
          <a:xfrm rot="5983855">
            <a:off x="9339869" y="-197251"/>
            <a:ext cx="19056" cy="15366"/>
          </a:xfrm>
          <a:custGeom>
            <a:avLst/>
            <a:gdLst/>
            <a:ahLst/>
            <a:cxnLst/>
            <a:rect l="l" t="t" r="r" b="b"/>
            <a:pathLst>
              <a:path w="315" h="254" extrusionOk="0">
                <a:moveTo>
                  <a:pt x="187" y="0"/>
                </a:moveTo>
                <a:cubicBezTo>
                  <a:pt x="158" y="0"/>
                  <a:pt x="142" y="41"/>
                  <a:pt x="106" y="53"/>
                </a:cubicBezTo>
                <a:cubicBezTo>
                  <a:pt x="76" y="68"/>
                  <a:pt x="1" y="173"/>
                  <a:pt x="61" y="218"/>
                </a:cubicBezTo>
                <a:cubicBezTo>
                  <a:pt x="72" y="240"/>
                  <a:pt x="91" y="253"/>
                  <a:pt x="112" y="253"/>
                </a:cubicBezTo>
                <a:cubicBezTo>
                  <a:pt x="119" y="253"/>
                  <a:pt x="127" y="252"/>
                  <a:pt x="135" y="248"/>
                </a:cubicBezTo>
                <a:cubicBezTo>
                  <a:pt x="195" y="233"/>
                  <a:pt x="315" y="53"/>
                  <a:pt x="210" y="9"/>
                </a:cubicBezTo>
                <a:cubicBezTo>
                  <a:pt x="201" y="3"/>
                  <a:pt x="194" y="0"/>
                  <a:pt x="1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6"/>
          <p:cNvSpPr/>
          <p:nvPr/>
        </p:nvSpPr>
        <p:spPr>
          <a:xfrm rot="5983855">
            <a:off x="9240303" y="-215525"/>
            <a:ext cx="23109" cy="26255"/>
          </a:xfrm>
          <a:custGeom>
            <a:avLst/>
            <a:gdLst/>
            <a:ahLst/>
            <a:cxnLst/>
            <a:rect l="l" t="t" r="r" b="b"/>
            <a:pathLst>
              <a:path w="382" h="434" extrusionOk="0">
                <a:moveTo>
                  <a:pt x="276" y="1"/>
                </a:moveTo>
                <a:cubicBezTo>
                  <a:pt x="261" y="1"/>
                  <a:pt x="244" y="4"/>
                  <a:pt x="225" y="12"/>
                </a:cubicBezTo>
                <a:lnTo>
                  <a:pt x="165" y="12"/>
                </a:lnTo>
                <a:cubicBezTo>
                  <a:pt x="162" y="11"/>
                  <a:pt x="158" y="10"/>
                  <a:pt x="155" y="10"/>
                </a:cubicBezTo>
                <a:cubicBezTo>
                  <a:pt x="112" y="10"/>
                  <a:pt x="63" y="91"/>
                  <a:pt x="90" y="146"/>
                </a:cubicBezTo>
                <a:cubicBezTo>
                  <a:pt x="46" y="206"/>
                  <a:pt x="1" y="326"/>
                  <a:pt x="61" y="400"/>
                </a:cubicBezTo>
                <a:cubicBezTo>
                  <a:pt x="81" y="424"/>
                  <a:pt x="104" y="434"/>
                  <a:pt x="127" y="434"/>
                </a:cubicBezTo>
                <a:cubicBezTo>
                  <a:pt x="207" y="434"/>
                  <a:pt x="295" y="320"/>
                  <a:pt x="329" y="251"/>
                </a:cubicBezTo>
                <a:cubicBezTo>
                  <a:pt x="381" y="160"/>
                  <a:pt x="377" y="1"/>
                  <a:pt x="2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6"/>
          <p:cNvSpPr/>
          <p:nvPr/>
        </p:nvSpPr>
        <p:spPr>
          <a:xfrm rot="5983855">
            <a:off x="9277106" y="-271710"/>
            <a:ext cx="17967" cy="26074"/>
          </a:xfrm>
          <a:custGeom>
            <a:avLst/>
            <a:gdLst/>
            <a:ahLst/>
            <a:cxnLst/>
            <a:rect l="l" t="t" r="r" b="b"/>
            <a:pathLst>
              <a:path w="297" h="431" extrusionOk="0">
                <a:moveTo>
                  <a:pt x="202" y="0"/>
                </a:moveTo>
                <a:cubicBezTo>
                  <a:pt x="190" y="0"/>
                  <a:pt x="177" y="3"/>
                  <a:pt x="164" y="8"/>
                </a:cubicBezTo>
                <a:cubicBezTo>
                  <a:pt x="75" y="67"/>
                  <a:pt x="15" y="157"/>
                  <a:pt x="15" y="262"/>
                </a:cubicBezTo>
                <a:cubicBezTo>
                  <a:pt x="0" y="291"/>
                  <a:pt x="15" y="336"/>
                  <a:pt x="30" y="366"/>
                </a:cubicBezTo>
                <a:lnTo>
                  <a:pt x="45" y="381"/>
                </a:lnTo>
                <a:cubicBezTo>
                  <a:pt x="45" y="396"/>
                  <a:pt x="60" y="396"/>
                  <a:pt x="60" y="411"/>
                </a:cubicBezTo>
                <a:cubicBezTo>
                  <a:pt x="70" y="424"/>
                  <a:pt x="83" y="430"/>
                  <a:pt x="97" y="430"/>
                </a:cubicBezTo>
                <a:cubicBezTo>
                  <a:pt x="159" y="430"/>
                  <a:pt x="242" y="311"/>
                  <a:pt x="254" y="262"/>
                </a:cubicBezTo>
                <a:cubicBezTo>
                  <a:pt x="269" y="232"/>
                  <a:pt x="284" y="187"/>
                  <a:pt x="284" y="142"/>
                </a:cubicBezTo>
                <a:cubicBezTo>
                  <a:pt x="296" y="56"/>
                  <a:pt x="258" y="0"/>
                  <a:pt x="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9" name="Google Shape;2779;p16"/>
          <p:cNvGrpSpPr/>
          <p:nvPr/>
        </p:nvGrpSpPr>
        <p:grpSpPr>
          <a:xfrm>
            <a:off x="8213985" y="-797553"/>
            <a:ext cx="1807617" cy="1900319"/>
            <a:chOff x="8213985" y="-797553"/>
            <a:chExt cx="1807617" cy="1900319"/>
          </a:xfrm>
        </p:grpSpPr>
        <p:sp>
          <p:nvSpPr>
            <p:cNvPr id="2780" name="Google Shape;2780;p16"/>
            <p:cNvSpPr/>
            <p:nvPr/>
          </p:nvSpPr>
          <p:spPr>
            <a:xfrm rot="2241391">
              <a:off x="8579775" y="-632076"/>
              <a:ext cx="1076036" cy="1569366"/>
            </a:xfrm>
            <a:custGeom>
              <a:avLst/>
              <a:gdLst/>
              <a:ahLst/>
              <a:cxnLst/>
              <a:rect l="l" t="t" r="r" b="b"/>
              <a:pathLst>
                <a:path w="9217" h="13443" extrusionOk="0">
                  <a:moveTo>
                    <a:pt x="3944" y="1"/>
                  </a:moveTo>
                  <a:cubicBezTo>
                    <a:pt x="3750" y="16"/>
                    <a:pt x="3556" y="45"/>
                    <a:pt x="3346" y="75"/>
                  </a:cubicBezTo>
                  <a:lnTo>
                    <a:pt x="3122" y="120"/>
                  </a:lnTo>
                  <a:cubicBezTo>
                    <a:pt x="2869" y="165"/>
                    <a:pt x="2630" y="210"/>
                    <a:pt x="2450" y="255"/>
                  </a:cubicBezTo>
                  <a:cubicBezTo>
                    <a:pt x="2376" y="269"/>
                    <a:pt x="2301" y="284"/>
                    <a:pt x="2226" y="299"/>
                  </a:cubicBezTo>
                  <a:cubicBezTo>
                    <a:pt x="2077" y="314"/>
                    <a:pt x="1928" y="359"/>
                    <a:pt x="1763" y="404"/>
                  </a:cubicBezTo>
                  <a:cubicBezTo>
                    <a:pt x="1674" y="434"/>
                    <a:pt x="1584" y="464"/>
                    <a:pt x="1480" y="508"/>
                  </a:cubicBezTo>
                  <a:cubicBezTo>
                    <a:pt x="1345" y="568"/>
                    <a:pt x="1241" y="628"/>
                    <a:pt x="1121" y="703"/>
                  </a:cubicBezTo>
                  <a:cubicBezTo>
                    <a:pt x="1016" y="762"/>
                    <a:pt x="927" y="852"/>
                    <a:pt x="852" y="942"/>
                  </a:cubicBezTo>
                  <a:lnTo>
                    <a:pt x="822" y="971"/>
                  </a:lnTo>
                  <a:lnTo>
                    <a:pt x="792" y="1001"/>
                  </a:lnTo>
                  <a:cubicBezTo>
                    <a:pt x="688" y="1106"/>
                    <a:pt x="598" y="1240"/>
                    <a:pt x="524" y="1375"/>
                  </a:cubicBezTo>
                  <a:cubicBezTo>
                    <a:pt x="494" y="1434"/>
                    <a:pt x="449" y="1509"/>
                    <a:pt x="419" y="1584"/>
                  </a:cubicBezTo>
                  <a:lnTo>
                    <a:pt x="359" y="1658"/>
                  </a:lnTo>
                  <a:cubicBezTo>
                    <a:pt x="195" y="1868"/>
                    <a:pt x="105" y="2136"/>
                    <a:pt x="105" y="2405"/>
                  </a:cubicBezTo>
                  <a:cubicBezTo>
                    <a:pt x="61" y="2943"/>
                    <a:pt x="31" y="3645"/>
                    <a:pt x="1" y="4362"/>
                  </a:cubicBezTo>
                  <a:lnTo>
                    <a:pt x="1" y="4989"/>
                  </a:lnTo>
                  <a:lnTo>
                    <a:pt x="1" y="5228"/>
                  </a:lnTo>
                  <a:lnTo>
                    <a:pt x="16" y="6274"/>
                  </a:lnTo>
                  <a:lnTo>
                    <a:pt x="16" y="7618"/>
                  </a:lnTo>
                  <a:cubicBezTo>
                    <a:pt x="16" y="8380"/>
                    <a:pt x="1" y="9156"/>
                    <a:pt x="46" y="9933"/>
                  </a:cubicBezTo>
                  <a:cubicBezTo>
                    <a:pt x="61" y="10306"/>
                    <a:pt x="105" y="10695"/>
                    <a:pt x="165" y="11068"/>
                  </a:cubicBezTo>
                  <a:cubicBezTo>
                    <a:pt x="195" y="11367"/>
                    <a:pt x="300" y="11651"/>
                    <a:pt x="434" y="11919"/>
                  </a:cubicBezTo>
                  <a:cubicBezTo>
                    <a:pt x="643" y="12338"/>
                    <a:pt x="1002" y="12681"/>
                    <a:pt x="1435" y="12890"/>
                  </a:cubicBezTo>
                  <a:cubicBezTo>
                    <a:pt x="1629" y="12980"/>
                    <a:pt x="1838" y="13069"/>
                    <a:pt x="2047" y="13144"/>
                  </a:cubicBezTo>
                  <a:cubicBezTo>
                    <a:pt x="2226" y="13189"/>
                    <a:pt x="2406" y="13219"/>
                    <a:pt x="2570" y="13249"/>
                  </a:cubicBezTo>
                  <a:cubicBezTo>
                    <a:pt x="2824" y="13294"/>
                    <a:pt x="3078" y="13323"/>
                    <a:pt x="3302" y="13353"/>
                  </a:cubicBezTo>
                  <a:cubicBezTo>
                    <a:pt x="3511" y="13383"/>
                    <a:pt x="3765" y="13398"/>
                    <a:pt x="4019" y="13413"/>
                  </a:cubicBezTo>
                  <a:cubicBezTo>
                    <a:pt x="4273" y="13428"/>
                    <a:pt x="4467" y="13443"/>
                    <a:pt x="4646" y="13443"/>
                  </a:cubicBezTo>
                  <a:cubicBezTo>
                    <a:pt x="4960" y="13443"/>
                    <a:pt x="5258" y="13413"/>
                    <a:pt x="5557" y="13368"/>
                  </a:cubicBezTo>
                  <a:lnTo>
                    <a:pt x="5676" y="13353"/>
                  </a:lnTo>
                  <a:cubicBezTo>
                    <a:pt x="5841" y="13338"/>
                    <a:pt x="5990" y="13308"/>
                    <a:pt x="6139" y="13264"/>
                  </a:cubicBezTo>
                  <a:cubicBezTo>
                    <a:pt x="6274" y="13234"/>
                    <a:pt x="6408" y="13189"/>
                    <a:pt x="6528" y="13129"/>
                  </a:cubicBezTo>
                  <a:cubicBezTo>
                    <a:pt x="6827" y="13025"/>
                    <a:pt x="7095" y="12875"/>
                    <a:pt x="7364" y="12726"/>
                  </a:cubicBezTo>
                  <a:cubicBezTo>
                    <a:pt x="7469" y="12651"/>
                    <a:pt x="7558" y="12592"/>
                    <a:pt x="7648" y="12517"/>
                  </a:cubicBezTo>
                  <a:lnTo>
                    <a:pt x="7663" y="12502"/>
                  </a:lnTo>
                  <a:cubicBezTo>
                    <a:pt x="7812" y="12382"/>
                    <a:pt x="7962" y="12248"/>
                    <a:pt x="8096" y="12099"/>
                  </a:cubicBezTo>
                  <a:cubicBezTo>
                    <a:pt x="8320" y="11845"/>
                    <a:pt x="8499" y="11546"/>
                    <a:pt x="8619" y="11247"/>
                  </a:cubicBezTo>
                  <a:cubicBezTo>
                    <a:pt x="8798" y="10829"/>
                    <a:pt x="8918" y="10411"/>
                    <a:pt x="8992" y="9978"/>
                  </a:cubicBezTo>
                  <a:cubicBezTo>
                    <a:pt x="9067" y="9560"/>
                    <a:pt x="9112" y="9156"/>
                    <a:pt x="9142" y="8798"/>
                  </a:cubicBezTo>
                  <a:cubicBezTo>
                    <a:pt x="9186" y="8260"/>
                    <a:pt x="9186" y="7707"/>
                    <a:pt x="9201" y="7185"/>
                  </a:cubicBezTo>
                  <a:lnTo>
                    <a:pt x="9201" y="7006"/>
                  </a:lnTo>
                  <a:cubicBezTo>
                    <a:pt x="9216" y="6348"/>
                    <a:pt x="9216" y="5736"/>
                    <a:pt x="9216" y="5139"/>
                  </a:cubicBezTo>
                  <a:cubicBezTo>
                    <a:pt x="9216" y="4481"/>
                    <a:pt x="9157" y="3809"/>
                    <a:pt x="9037" y="3152"/>
                  </a:cubicBezTo>
                  <a:cubicBezTo>
                    <a:pt x="8977" y="2809"/>
                    <a:pt x="8873" y="2465"/>
                    <a:pt x="8738" y="2136"/>
                  </a:cubicBezTo>
                  <a:cubicBezTo>
                    <a:pt x="8634" y="1868"/>
                    <a:pt x="8469" y="1629"/>
                    <a:pt x="8275" y="1419"/>
                  </a:cubicBezTo>
                  <a:cubicBezTo>
                    <a:pt x="8111" y="1255"/>
                    <a:pt x="7932" y="1106"/>
                    <a:pt x="7738" y="1001"/>
                  </a:cubicBezTo>
                  <a:cubicBezTo>
                    <a:pt x="7469" y="852"/>
                    <a:pt x="7185" y="732"/>
                    <a:pt x="6901" y="628"/>
                  </a:cubicBezTo>
                  <a:lnTo>
                    <a:pt x="6767" y="568"/>
                  </a:lnTo>
                  <a:cubicBezTo>
                    <a:pt x="6602" y="508"/>
                    <a:pt x="6438" y="434"/>
                    <a:pt x="6259" y="389"/>
                  </a:cubicBezTo>
                  <a:cubicBezTo>
                    <a:pt x="5751" y="210"/>
                    <a:pt x="5213" y="90"/>
                    <a:pt x="4676" y="30"/>
                  </a:cubicBezTo>
                  <a:cubicBezTo>
                    <a:pt x="4541" y="1"/>
                    <a:pt x="4407" y="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6"/>
            <p:cNvSpPr/>
            <p:nvPr/>
          </p:nvSpPr>
          <p:spPr>
            <a:xfrm rot="5983855">
              <a:off x="9020178" y="404819"/>
              <a:ext cx="30248" cy="25529"/>
            </a:xfrm>
            <a:custGeom>
              <a:avLst/>
              <a:gdLst/>
              <a:ahLst/>
              <a:cxnLst/>
              <a:rect l="l" t="t" r="r" b="b"/>
              <a:pathLst>
                <a:path w="500" h="422" extrusionOk="0">
                  <a:moveTo>
                    <a:pt x="334" y="1"/>
                  </a:moveTo>
                  <a:cubicBezTo>
                    <a:pt x="329" y="1"/>
                    <a:pt x="323" y="1"/>
                    <a:pt x="317" y="2"/>
                  </a:cubicBezTo>
                  <a:cubicBezTo>
                    <a:pt x="172" y="17"/>
                    <a:pt x="0" y="422"/>
                    <a:pt x="178" y="422"/>
                  </a:cubicBezTo>
                  <a:cubicBezTo>
                    <a:pt x="184" y="422"/>
                    <a:pt x="190" y="421"/>
                    <a:pt x="197" y="420"/>
                  </a:cubicBezTo>
                  <a:cubicBezTo>
                    <a:pt x="327" y="420"/>
                    <a:pt x="499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6"/>
            <p:cNvSpPr/>
            <p:nvPr/>
          </p:nvSpPr>
          <p:spPr>
            <a:xfrm rot="5983855">
              <a:off x="9055693" y="460535"/>
              <a:ext cx="21597" cy="26376"/>
            </a:xfrm>
            <a:custGeom>
              <a:avLst/>
              <a:gdLst/>
              <a:ahLst/>
              <a:cxnLst/>
              <a:rect l="l" t="t" r="r" b="b"/>
              <a:pathLst>
                <a:path w="357" h="436" extrusionOk="0">
                  <a:moveTo>
                    <a:pt x="256" y="1"/>
                  </a:moveTo>
                  <a:cubicBezTo>
                    <a:pt x="250" y="1"/>
                    <a:pt x="245" y="1"/>
                    <a:pt x="239" y="2"/>
                  </a:cubicBezTo>
                  <a:cubicBezTo>
                    <a:pt x="150" y="2"/>
                    <a:pt x="60" y="122"/>
                    <a:pt x="30" y="226"/>
                  </a:cubicBezTo>
                  <a:cubicBezTo>
                    <a:pt x="0" y="331"/>
                    <a:pt x="30" y="435"/>
                    <a:pt x="120" y="435"/>
                  </a:cubicBezTo>
                  <a:cubicBezTo>
                    <a:pt x="209" y="420"/>
                    <a:pt x="299" y="316"/>
                    <a:pt x="329" y="211"/>
                  </a:cubicBezTo>
                  <a:cubicBezTo>
                    <a:pt x="357" y="99"/>
                    <a:pt x="332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6"/>
            <p:cNvSpPr/>
            <p:nvPr/>
          </p:nvSpPr>
          <p:spPr>
            <a:xfrm rot="5983855">
              <a:off x="9131874" y="428700"/>
              <a:ext cx="24380" cy="31458"/>
            </a:xfrm>
            <a:custGeom>
              <a:avLst/>
              <a:gdLst/>
              <a:ahLst/>
              <a:cxnLst/>
              <a:rect l="l" t="t" r="r" b="b"/>
              <a:pathLst>
                <a:path w="403" h="520" extrusionOk="0">
                  <a:moveTo>
                    <a:pt x="311" y="0"/>
                  </a:moveTo>
                  <a:cubicBezTo>
                    <a:pt x="307" y="0"/>
                    <a:pt x="303" y="1"/>
                    <a:pt x="299" y="1"/>
                  </a:cubicBezTo>
                  <a:cubicBezTo>
                    <a:pt x="105" y="61"/>
                    <a:pt x="0" y="255"/>
                    <a:pt x="60" y="450"/>
                  </a:cubicBezTo>
                  <a:cubicBezTo>
                    <a:pt x="80" y="499"/>
                    <a:pt x="107" y="519"/>
                    <a:pt x="135" y="519"/>
                  </a:cubicBezTo>
                  <a:cubicBezTo>
                    <a:pt x="193" y="519"/>
                    <a:pt x="259" y="440"/>
                    <a:pt x="299" y="360"/>
                  </a:cubicBezTo>
                  <a:cubicBezTo>
                    <a:pt x="329" y="315"/>
                    <a:pt x="359" y="255"/>
                    <a:pt x="374" y="211"/>
                  </a:cubicBezTo>
                  <a:cubicBezTo>
                    <a:pt x="402" y="139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6"/>
            <p:cNvSpPr/>
            <p:nvPr/>
          </p:nvSpPr>
          <p:spPr>
            <a:xfrm rot="5983855">
              <a:off x="9253193" y="426835"/>
              <a:ext cx="23593" cy="33635"/>
            </a:xfrm>
            <a:custGeom>
              <a:avLst/>
              <a:gdLst/>
              <a:ahLst/>
              <a:cxnLst/>
              <a:rect l="l" t="t" r="r" b="b"/>
              <a:pathLst>
                <a:path w="390" h="556" extrusionOk="0">
                  <a:moveTo>
                    <a:pt x="285" y="1"/>
                  </a:moveTo>
                  <a:cubicBezTo>
                    <a:pt x="180" y="1"/>
                    <a:pt x="105" y="120"/>
                    <a:pt x="46" y="225"/>
                  </a:cubicBezTo>
                  <a:cubicBezTo>
                    <a:pt x="16" y="300"/>
                    <a:pt x="1" y="359"/>
                    <a:pt x="16" y="434"/>
                  </a:cubicBezTo>
                  <a:cubicBezTo>
                    <a:pt x="16" y="462"/>
                    <a:pt x="42" y="555"/>
                    <a:pt x="82" y="555"/>
                  </a:cubicBezTo>
                  <a:cubicBezTo>
                    <a:pt x="85" y="555"/>
                    <a:pt x="87" y="555"/>
                    <a:pt x="90" y="554"/>
                  </a:cubicBezTo>
                  <a:cubicBezTo>
                    <a:pt x="180" y="539"/>
                    <a:pt x="210" y="554"/>
                    <a:pt x="285" y="479"/>
                  </a:cubicBezTo>
                  <a:cubicBezTo>
                    <a:pt x="299" y="464"/>
                    <a:pt x="314" y="449"/>
                    <a:pt x="329" y="419"/>
                  </a:cubicBezTo>
                  <a:lnTo>
                    <a:pt x="329" y="404"/>
                  </a:lnTo>
                  <a:lnTo>
                    <a:pt x="344" y="359"/>
                  </a:lnTo>
                  <a:cubicBezTo>
                    <a:pt x="359" y="344"/>
                    <a:pt x="359" y="315"/>
                    <a:pt x="374" y="300"/>
                  </a:cubicBezTo>
                  <a:lnTo>
                    <a:pt x="374" y="285"/>
                  </a:lnTo>
                  <a:lnTo>
                    <a:pt x="374" y="240"/>
                  </a:lnTo>
                  <a:cubicBezTo>
                    <a:pt x="374" y="240"/>
                    <a:pt x="374" y="225"/>
                    <a:pt x="374" y="210"/>
                  </a:cubicBezTo>
                  <a:cubicBezTo>
                    <a:pt x="389" y="180"/>
                    <a:pt x="389" y="135"/>
                    <a:pt x="389" y="106"/>
                  </a:cubicBezTo>
                  <a:cubicBezTo>
                    <a:pt x="389" y="106"/>
                    <a:pt x="389" y="91"/>
                    <a:pt x="389" y="91"/>
                  </a:cubicBezTo>
                  <a:cubicBezTo>
                    <a:pt x="389" y="76"/>
                    <a:pt x="374" y="61"/>
                    <a:pt x="374" y="46"/>
                  </a:cubicBezTo>
                  <a:cubicBezTo>
                    <a:pt x="359" y="46"/>
                    <a:pt x="359" y="31"/>
                    <a:pt x="344" y="31"/>
                  </a:cubicBezTo>
                  <a:cubicBezTo>
                    <a:pt x="329" y="16"/>
                    <a:pt x="314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6"/>
            <p:cNvSpPr/>
            <p:nvPr/>
          </p:nvSpPr>
          <p:spPr>
            <a:xfrm rot="5983855">
              <a:off x="9208304" y="484892"/>
              <a:ext cx="21899" cy="18209"/>
            </a:xfrm>
            <a:custGeom>
              <a:avLst/>
              <a:gdLst/>
              <a:ahLst/>
              <a:cxnLst/>
              <a:rect l="l" t="t" r="r" b="b"/>
              <a:pathLst>
                <a:path w="362" h="301" extrusionOk="0">
                  <a:moveTo>
                    <a:pt x="229" y="0"/>
                  </a:moveTo>
                  <a:cubicBezTo>
                    <a:pt x="226" y="0"/>
                    <a:pt x="222" y="0"/>
                    <a:pt x="219" y="1"/>
                  </a:cubicBezTo>
                  <a:cubicBezTo>
                    <a:pt x="117" y="1"/>
                    <a:pt x="0" y="300"/>
                    <a:pt x="120" y="300"/>
                  </a:cubicBezTo>
                  <a:cubicBezTo>
                    <a:pt x="123" y="300"/>
                    <a:pt x="126" y="300"/>
                    <a:pt x="129" y="300"/>
                  </a:cubicBezTo>
                  <a:cubicBezTo>
                    <a:pt x="231" y="300"/>
                    <a:pt x="362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6"/>
            <p:cNvSpPr/>
            <p:nvPr/>
          </p:nvSpPr>
          <p:spPr>
            <a:xfrm rot="5983855">
              <a:off x="9149762" y="502650"/>
              <a:ext cx="26799" cy="22686"/>
            </a:xfrm>
            <a:custGeom>
              <a:avLst/>
              <a:gdLst/>
              <a:ahLst/>
              <a:cxnLst/>
              <a:rect l="l" t="t" r="r" b="b"/>
              <a:pathLst>
                <a:path w="443" h="375" extrusionOk="0">
                  <a:moveTo>
                    <a:pt x="280" y="1"/>
                  </a:moveTo>
                  <a:cubicBezTo>
                    <a:pt x="276" y="1"/>
                    <a:pt x="273" y="1"/>
                    <a:pt x="270" y="1"/>
                  </a:cubicBezTo>
                  <a:cubicBezTo>
                    <a:pt x="150" y="16"/>
                    <a:pt x="1" y="375"/>
                    <a:pt x="165" y="375"/>
                  </a:cubicBezTo>
                  <a:cubicBezTo>
                    <a:pt x="297" y="360"/>
                    <a:pt x="44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6"/>
            <p:cNvSpPr/>
            <p:nvPr/>
          </p:nvSpPr>
          <p:spPr>
            <a:xfrm rot="5983855">
              <a:off x="9086476" y="359995"/>
              <a:ext cx="31881" cy="27162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334" y="0"/>
                  </a:moveTo>
                  <a:cubicBezTo>
                    <a:pt x="330" y="0"/>
                    <a:pt x="327" y="0"/>
                    <a:pt x="324" y="1"/>
                  </a:cubicBezTo>
                  <a:cubicBezTo>
                    <a:pt x="177" y="15"/>
                    <a:pt x="1" y="449"/>
                    <a:pt x="194" y="449"/>
                  </a:cubicBezTo>
                  <a:cubicBezTo>
                    <a:pt x="197" y="449"/>
                    <a:pt x="201" y="449"/>
                    <a:pt x="204" y="449"/>
                  </a:cubicBezTo>
                  <a:cubicBezTo>
                    <a:pt x="351" y="434"/>
                    <a:pt x="52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6"/>
            <p:cNvSpPr/>
            <p:nvPr/>
          </p:nvSpPr>
          <p:spPr>
            <a:xfrm rot="5983855">
              <a:off x="9176665" y="364188"/>
              <a:ext cx="22625" cy="25227"/>
            </a:xfrm>
            <a:custGeom>
              <a:avLst/>
              <a:gdLst/>
              <a:ahLst/>
              <a:cxnLst/>
              <a:rect l="l" t="t" r="r" b="b"/>
              <a:pathLst>
                <a:path w="374" h="417" extrusionOk="0">
                  <a:moveTo>
                    <a:pt x="237" y="1"/>
                  </a:moveTo>
                  <a:cubicBezTo>
                    <a:pt x="162" y="1"/>
                    <a:pt x="84" y="104"/>
                    <a:pt x="60" y="163"/>
                  </a:cubicBezTo>
                  <a:cubicBezTo>
                    <a:pt x="15" y="237"/>
                    <a:pt x="1" y="417"/>
                    <a:pt x="120" y="417"/>
                  </a:cubicBezTo>
                  <a:cubicBezTo>
                    <a:pt x="137" y="417"/>
                    <a:pt x="149" y="412"/>
                    <a:pt x="161" y="405"/>
                  </a:cubicBezTo>
                  <a:lnTo>
                    <a:pt x="161" y="405"/>
                  </a:lnTo>
                  <a:cubicBezTo>
                    <a:pt x="161" y="407"/>
                    <a:pt x="163" y="408"/>
                    <a:pt x="167" y="408"/>
                  </a:cubicBezTo>
                  <a:cubicBezTo>
                    <a:pt x="172" y="408"/>
                    <a:pt x="182" y="406"/>
                    <a:pt x="195" y="402"/>
                  </a:cubicBezTo>
                  <a:cubicBezTo>
                    <a:pt x="239" y="372"/>
                    <a:pt x="269" y="342"/>
                    <a:pt x="284" y="297"/>
                  </a:cubicBezTo>
                  <a:cubicBezTo>
                    <a:pt x="299" y="252"/>
                    <a:pt x="374" y="103"/>
                    <a:pt x="299" y="28"/>
                  </a:cubicBezTo>
                  <a:cubicBezTo>
                    <a:pt x="280" y="9"/>
                    <a:pt x="259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6"/>
            <p:cNvSpPr/>
            <p:nvPr/>
          </p:nvSpPr>
          <p:spPr>
            <a:xfrm rot="5983855">
              <a:off x="9178480" y="289587"/>
              <a:ext cx="19963" cy="2704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19" y="0"/>
                  </a:moveTo>
                  <a:cubicBezTo>
                    <a:pt x="134" y="0"/>
                    <a:pt x="38" y="130"/>
                    <a:pt x="16" y="219"/>
                  </a:cubicBezTo>
                  <a:cubicBezTo>
                    <a:pt x="1" y="264"/>
                    <a:pt x="1" y="308"/>
                    <a:pt x="16" y="353"/>
                  </a:cubicBezTo>
                  <a:cubicBezTo>
                    <a:pt x="28" y="415"/>
                    <a:pt x="61" y="447"/>
                    <a:pt x="106" y="447"/>
                  </a:cubicBezTo>
                  <a:cubicBezTo>
                    <a:pt x="115" y="447"/>
                    <a:pt x="125" y="445"/>
                    <a:pt x="135" y="443"/>
                  </a:cubicBezTo>
                  <a:cubicBezTo>
                    <a:pt x="210" y="398"/>
                    <a:pt x="254" y="338"/>
                    <a:pt x="284" y="264"/>
                  </a:cubicBezTo>
                  <a:cubicBezTo>
                    <a:pt x="284" y="249"/>
                    <a:pt x="284" y="249"/>
                    <a:pt x="284" y="249"/>
                  </a:cubicBezTo>
                  <a:cubicBezTo>
                    <a:pt x="329" y="189"/>
                    <a:pt x="329" y="114"/>
                    <a:pt x="299" y="54"/>
                  </a:cubicBezTo>
                  <a:cubicBezTo>
                    <a:pt x="276" y="16"/>
                    <a:pt x="248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6"/>
            <p:cNvSpPr/>
            <p:nvPr/>
          </p:nvSpPr>
          <p:spPr>
            <a:xfrm rot="5983855">
              <a:off x="9185272" y="309416"/>
              <a:ext cx="60" cy="968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6"/>
                    <a:pt x="0" y="1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6"/>
            <p:cNvSpPr/>
            <p:nvPr/>
          </p:nvSpPr>
          <p:spPr>
            <a:xfrm rot="5983855">
              <a:off x="9036821" y="253020"/>
              <a:ext cx="42347" cy="54446"/>
            </a:xfrm>
            <a:custGeom>
              <a:avLst/>
              <a:gdLst/>
              <a:ahLst/>
              <a:cxnLst/>
              <a:rect l="l" t="t" r="r" b="b"/>
              <a:pathLst>
                <a:path w="700" h="900" extrusionOk="0">
                  <a:moveTo>
                    <a:pt x="506" y="1"/>
                  </a:moveTo>
                  <a:cubicBezTo>
                    <a:pt x="497" y="1"/>
                    <a:pt x="487" y="2"/>
                    <a:pt x="477" y="3"/>
                  </a:cubicBezTo>
                  <a:cubicBezTo>
                    <a:pt x="283" y="18"/>
                    <a:pt x="104" y="242"/>
                    <a:pt x="44" y="466"/>
                  </a:cubicBezTo>
                  <a:cubicBezTo>
                    <a:pt x="1" y="641"/>
                    <a:pt x="28" y="900"/>
                    <a:pt x="208" y="900"/>
                  </a:cubicBezTo>
                  <a:cubicBezTo>
                    <a:pt x="213" y="900"/>
                    <a:pt x="218" y="900"/>
                    <a:pt x="223" y="899"/>
                  </a:cubicBezTo>
                  <a:cubicBezTo>
                    <a:pt x="418" y="884"/>
                    <a:pt x="597" y="645"/>
                    <a:pt x="657" y="421"/>
                  </a:cubicBezTo>
                  <a:cubicBezTo>
                    <a:pt x="699" y="251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6"/>
            <p:cNvSpPr/>
            <p:nvPr/>
          </p:nvSpPr>
          <p:spPr>
            <a:xfrm rot="5983855">
              <a:off x="8917855" y="271139"/>
              <a:ext cx="28070" cy="33635"/>
            </a:xfrm>
            <a:custGeom>
              <a:avLst/>
              <a:gdLst/>
              <a:ahLst/>
              <a:cxnLst/>
              <a:rect l="l" t="t" r="r" b="b"/>
              <a:pathLst>
                <a:path w="464" h="556" extrusionOk="0">
                  <a:moveTo>
                    <a:pt x="309" y="0"/>
                  </a:moveTo>
                  <a:cubicBezTo>
                    <a:pt x="278" y="0"/>
                    <a:pt x="244" y="12"/>
                    <a:pt x="210" y="39"/>
                  </a:cubicBezTo>
                  <a:cubicBezTo>
                    <a:pt x="120" y="98"/>
                    <a:pt x="76" y="188"/>
                    <a:pt x="46" y="278"/>
                  </a:cubicBezTo>
                  <a:cubicBezTo>
                    <a:pt x="31" y="337"/>
                    <a:pt x="1" y="472"/>
                    <a:pt x="61" y="517"/>
                  </a:cubicBezTo>
                  <a:lnTo>
                    <a:pt x="90" y="532"/>
                  </a:lnTo>
                  <a:cubicBezTo>
                    <a:pt x="115" y="548"/>
                    <a:pt x="140" y="556"/>
                    <a:pt x="165" y="556"/>
                  </a:cubicBezTo>
                  <a:cubicBezTo>
                    <a:pt x="272" y="556"/>
                    <a:pt x="368" y="414"/>
                    <a:pt x="404" y="293"/>
                  </a:cubicBezTo>
                  <a:lnTo>
                    <a:pt x="419" y="263"/>
                  </a:lnTo>
                  <a:cubicBezTo>
                    <a:pt x="464" y="106"/>
                    <a:pt x="400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6"/>
            <p:cNvSpPr/>
            <p:nvPr/>
          </p:nvSpPr>
          <p:spPr>
            <a:xfrm rot="5983855">
              <a:off x="8862040" y="286858"/>
              <a:ext cx="22141" cy="23775"/>
            </a:xfrm>
            <a:custGeom>
              <a:avLst/>
              <a:gdLst/>
              <a:ahLst/>
              <a:cxnLst/>
              <a:rect l="l" t="t" r="r" b="b"/>
              <a:pathLst>
                <a:path w="366" h="393" extrusionOk="0">
                  <a:moveTo>
                    <a:pt x="291" y="1"/>
                  </a:moveTo>
                  <a:cubicBezTo>
                    <a:pt x="238" y="1"/>
                    <a:pt x="168" y="55"/>
                    <a:pt x="135" y="105"/>
                  </a:cubicBezTo>
                  <a:lnTo>
                    <a:pt x="150" y="75"/>
                  </a:lnTo>
                  <a:lnTo>
                    <a:pt x="150" y="75"/>
                  </a:lnTo>
                  <a:cubicBezTo>
                    <a:pt x="105" y="120"/>
                    <a:pt x="0" y="269"/>
                    <a:pt x="75" y="344"/>
                  </a:cubicBezTo>
                  <a:cubicBezTo>
                    <a:pt x="90" y="359"/>
                    <a:pt x="105" y="374"/>
                    <a:pt x="135" y="389"/>
                  </a:cubicBezTo>
                  <a:cubicBezTo>
                    <a:pt x="143" y="391"/>
                    <a:pt x="152" y="392"/>
                    <a:pt x="160" y="392"/>
                  </a:cubicBezTo>
                  <a:cubicBezTo>
                    <a:pt x="255" y="392"/>
                    <a:pt x="345" y="245"/>
                    <a:pt x="359" y="135"/>
                  </a:cubicBezTo>
                  <a:cubicBezTo>
                    <a:pt x="365" y="35"/>
                    <a:pt x="334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6"/>
            <p:cNvSpPr/>
            <p:nvPr/>
          </p:nvSpPr>
          <p:spPr>
            <a:xfrm rot="5983855">
              <a:off x="8921057" y="367559"/>
              <a:ext cx="18088" cy="24501"/>
            </a:xfrm>
            <a:custGeom>
              <a:avLst/>
              <a:gdLst/>
              <a:ahLst/>
              <a:cxnLst/>
              <a:rect l="l" t="t" r="r" b="b"/>
              <a:pathLst>
                <a:path w="299" h="405" extrusionOk="0">
                  <a:moveTo>
                    <a:pt x="175" y="0"/>
                  </a:moveTo>
                  <a:cubicBezTo>
                    <a:pt x="110" y="0"/>
                    <a:pt x="39" y="116"/>
                    <a:pt x="15" y="176"/>
                  </a:cubicBezTo>
                  <a:cubicBezTo>
                    <a:pt x="0" y="250"/>
                    <a:pt x="0" y="310"/>
                    <a:pt x="30" y="370"/>
                  </a:cubicBezTo>
                  <a:cubicBezTo>
                    <a:pt x="42" y="394"/>
                    <a:pt x="58" y="404"/>
                    <a:pt x="74" y="404"/>
                  </a:cubicBezTo>
                  <a:cubicBezTo>
                    <a:pt x="118" y="404"/>
                    <a:pt x="168" y="334"/>
                    <a:pt x="179" y="280"/>
                  </a:cubicBezTo>
                  <a:cubicBezTo>
                    <a:pt x="179" y="280"/>
                    <a:pt x="179" y="280"/>
                    <a:pt x="179" y="265"/>
                  </a:cubicBezTo>
                  <a:cubicBezTo>
                    <a:pt x="239" y="206"/>
                    <a:pt x="299" y="86"/>
                    <a:pt x="224" y="26"/>
                  </a:cubicBezTo>
                  <a:cubicBezTo>
                    <a:pt x="209" y="8"/>
                    <a:pt x="192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6"/>
            <p:cNvSpPr/>
            <p:nvPr/>
          </p:nvSpPr>
          <p:spPr>
            <a:xfrm rot="5983855">
              <a:off x="8947335" y="190156"/>
              <a:ext cx="31397" cy="42831"/>
            </a:xfrm>
            <a:custGeom>
              <a:avLst/>
              <a:gdLst/>
              <a:ahLst/>
              <a:cxnLst/>
              <a:rect l="l" t="t" r="r" b="b"/>
              <a:pathLst>
                <a:path w="519" h="708" extrusionOk="0">
                  <a:moveTo>
                    <a:pt x="367" y="0"/>
                  </a:moveTo>
                  <a:cubicBezTo>
                    <a:pt x="327" y="0"/>
                    <a:pt x="282" y="17"/>
                    <a:pt x="240" y="50"/>
                  </a:cubicBezTo>
                  <a:cubicBezTo>
                    <a:pt x="75" y="170"/>
                    <a:pt x="1" y="379"/>
                    <a:pt x="45" y="573"/>
                  </a:cubicBezTo>
                  <a:cubicBezTo>
                    <a:pt x="45" y="588"/>
                    <a:pt x="45" y="603"/>
                    <a:pt x="60" y="618"/>
                  </a:cubicBezTo>
                  <a:cubicBezTo>
                    <a:pt x="75" y="685"/>
                    <a:pt x="120" y="707"/>
                    <a:pt x="169" y="707"/>
                  </a:cubicBezTo>
                  <a:cubicBezTo>
                    <a:pt x="217" y="707"/>
                    <a:pt x="270" y="685"/>
                    <a:pt x="299" y="663"/>
                  </a:cubicBezTo>
                  <a:cubicBezTo>
                    <a:pt x="419" y="573"/>
                    <a:pt x="494" y="438"/>
                    <a:pt x="508" y="289"/>
                  </a:cubicBezTo>
                  <a:lnTo>
                    <a:pt x="508" y="229"/>
                  </a:lnTo>
                  <a:cubicBezTo>
                    <a:pt x="519" y="77"/>
                    <a:pt x="452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6"/>
            <p:cNvSpPr/>
            <p:nvPr/>
          </p:nvSpPr>
          <p:spPr>
            <a:xfrm rot="5983855">
              <a:off x="8854381" y="174785"/>
              <a:ext cx="28977" cy="31458"/>
            </a:xfrm>
            <a:custGeom>
              <a:avLst/>
              <a:gdLst/>
              <a:ahLst/>
              <a:cxnLst/>
              <a:rect l="l" t="t" r="r" b="b"/>
              <a:pathLst>
                <a:path w="479" h="520" extrusionOk="0">
                  <a:moveTo>
                    <a:pt x="323" y="0"/>
                  </a:moveTo>
                  <a:cubicBezTo>
                    <a:pt x="246" y="0"/>
                    <a:pt x="174" y="76"/>
                    <a:pt x="135" y="141"/>
                  </a:cubicBezTo>
                  <a:cubicBezTo>
                    <a:pt x="76" y="215"/>
                    <a:pt x="1" y="409"/>
                    <a:pt x="91" y="484"/>
                  </a:cubicBezTo>
                  <a:cubicBezTo>
                    <a:pt x="115" y="509"/>
                    <a:pt x="144" y="520"/>
                    <a:pt x="173" y="520"/>
                  </a:cubicBezTo>
                  <a:cubicBezTo>
                    <a:pt x="197" y="520"/>
                    <a:pt x="220" y="512"/>
                    <a:pt x="240" y="499"/>
                  </a:cubicBezTo>
                  <a:cubicBezTo>
                    <a:pt x="315" y="469"/>
                    <a:pt x="374" y="394"/>
                    <a:pt x="404" y="320"/>
                  </a:cubicBezTo>
                  <a:cubicBezTo>
                    <a:pt x="434" y="260"/>
                    <a:pt x="479" y="96"/>
                    <a:pt x="404" y="51"/>
                  </a:cubicBezTo>
                  <a:cubicBezTo>
                    <a:pt x="389" y="36"/>
                    <a:pt x="374" y="21"/>
                    <a:pt x="359" y="6"/>
                  </a:cubicBezTo>
                  <a:cubicBezTo>
                    <a:pt x="347" y="2"/>
                    <a:pt x="335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6"/>
            <p:cNvSpPr/>
            <p:nvPr/>
          </p:nvSpPr>
          <p:spPr>
            <a:xfrm rot="5983855">
              <a:off x="8782210" y="377649"/>
              <a:ext cx="28070" cy="23533"/>
            </a:xfrm>
            <a:custGeom>
              <a:avLst/>
              <a:gdLst/>
              <a:ahLst/>
              <a:cxnLst/>
              <a:rect l="l" t="t" r="r" b="b"/>
              <a:pathLst>
                <a:path w="464" h="389" extrusionOk="0">
                  <a:moveTo>
                    <a:pt x="269" y="0"/>
                  </a:moveTo>
                  <a:cubicBezTo>
                    <a:pt x="149" y="0"/>
                    <a:pt x="15" y="150"/>
                    <a:pt x="0" y="314"/>
                  </a:cubicBezTo>
                  <a:cubicBezTo>
                    <a:pt x="0" y="359"/>
                    <a:pt x="0" y="388"/>
                    <a:pt x="45" y="388"/>
                  </a:cubicBezTo>
                  <a:cubicBezTo>
                    <a:pt x="90" y="388"/>
                    <a:pt x="149" y="388"/>
                    <a:pt x="194" y="374"/>
                  </a:cubicBezTo>
                  <a:cubicBezTo>
                    <a:pt x="299" y="329"/>
                    <a:pt x="463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6"/>
            <p:cNvSpPr/>
            <p:nvPr/>
          </p:nvSpPr>
          <p:spPr>
            <a:xfrm rot="5983855">
              <a:off x="8950203" y="515667"/>
              <a:ext cx="13611" cy="18996"/>
            </a:xfrm>
            <a:custGeom>
              <a:avLst/>
              <a:gdLst/>
              <a:ahLst/>
              <a:cxnLst/>
              <a:rect l="l" t="t" r="r" b="b"/>
              <a:pathLst>
                <a:path w="225" h="314" extrusionOk="0">
                  <a:moveTo>
                    <a:pt x="154" y="0"/>
                  </a:moveTo>
                  <a:cubicBezTo>
                    <a:pt x="131" y="0"/>
                    <a:pt x="107" y="7"/>
                    <a:pt x="90" y="19"/>
                  </a:cubicBezTo>
                  <a:cubicBezTo>
                    <a:pt x="30" y="79"/>
                    <a:pt x="0" y="153"/>
                    <a:pt x="0" y="228"/>
                  </a:cubicBezTo>
                  <a:cubicBezTo>
                    <a:pt x="0" y="258"/>
                    <a:pt x="15" y="288"/>
                    <a:pt x="45" y="303"/>
                  </a:cubicBezTo>
                  <a:lnTo>
                    <a:pt x="60" y="303"/>
                  </a:lnTo>
                  <a:cubicBezTo>
                    <a:pt x="67" y="310"/>
                    <a:pt x="75" y="314"/>
                    <a:pt x="84" y="314"/>
                  </a:cubicBezTo>
                  <a:cubicBezTo>
                    <a:pt x="124" y="314"/>
                    <a:pt x="167" y="235"/>
                    <a:pt x="179" y="198"/>
                  </a:cubicBezTo>
                  <a:cubicBezTo>
                    <a:pt x="179" y="198"/>
                    <a:pt x="194" y="183"/>
                    <a:pt x="194" y="183"/>
                  </a:cubicBezTo>
                  <a:cubicBezTo>
                    <a:pt x="209" y="138"/>
                    <a:pt x="224" y="108"/>
                    <a:pt x="224" y="64"/>
                  </a:cubicBezTo>
                  <a:cubicBezTo>
                    <a:pt x="224" y="18"/>
                    <a:pt x="190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6"/>
            <p:cNvSpPr/>
            <p:nvPr/>
          </p:nvSpPr>
          <p:spPr>
            <a:xfrm rot="5983855">
              <a:off x="8910617" y="429946"/>
              <a:ext cx="30792" cy="35813"/>
            </a:xfrm>
            <a:custGeom>
              <a:avLst/>
              <a:gdLst/>
              <a:ahLst/>
              <a:cxnLst/>
              <a:rect l="l" t="t" r="r" b="b"/>
              <a:pathLst>
                <a:path w="509" h="592" extrusionOk="0">
                  <a:moveTo>
                    <a:pt x="320" y="1"/>
                  </a:moveTo>
                  <a:cubicBezTo>
                    <a:pt x="288" y="1"/>
                    <a:pt x="255" y="12"/>
                    <a:pt x="225" y="34"/>
                  </a:cubicBezTo>
                  <a:cubicBezTo>
                    <a:pt x="120" y="64"/>
                    <a:pt x="45" y="243"/>
                    <a:pt x="45" y="363"/>
                  </a:cubicBezTo>
                  <a:lnTo>
                    <a:pt x="45" y="303"/>
                  </a:lnTo>
                  <a:lnTo>
                    <a:pt x="45" y="303"/>
                  </a:lnTo>
                  <a:cubicBezTo>
                    <a:pt x="16" y="363"/>
                    <a:pt x="1" y="497"/>
                    <a:pt x="60" y="542"/>
                  </a:cubicBezTo>
                  <a:cubicBezTo>
                    <a:pt x="95" y="577"/>
                    <a:pt x="136" y="592"/>
                    <a:pt x="175" y="592"/>
                  </a:cubicBezTo>
                  <a:cubicBezTo>
                    <a:pt x="203" y="592"/>
                    <a:pt x="230" y="584"/>
                    <a:pt x="255" y="572"/>
                  </a:cubicBezTo>
                  <a:cubicBezTo>
                    <a:pt x="419" y="482"/>
                    <a:pt x="508" y="303"/>
                    <a:pt x="464" y="124"/>
                  </a:cubicBezTo>
                  <a:cubicBezTo>
                    <a:pt x="449" y="79"/>
                    <a:pt x="434" y="49"/>
                    <a:pt x="404" y="34"/>
                  </a:cubicBezTo>
                  <a:cubicBezTo>
                    <a:pt x="382" y="12"/>
                    <a:pt x="35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6"/>
            <p:cNvSpPr/>
            <p:nvPr/>
          </p:nvSpPr>
          <p:spPr>
            <a:xfrm rot="5983855">
              <a:off x="8781433" y="452241"/>
              <a:ext cx="37991" cy="45311"/>
            </a:xfrm>
            <a:custGeom>
              <a:avLst/>
              <a:gdLst/>
              <a:ahLst/>
              <a:cxnLst/>
              <a:rect l="l" t="t" r="r" b="b"/>
              <a:pathLst>
                <a:path w="628" h="749" extrusionOk="0">
                  <a:moveTo>
                    <a:pt x="460" y="0"/>
                  </a:moveTo>
                  <a:cubicBezTo>
                    <a:pt x="416" y="0"/>
                    <a:pt x="366" y="19"/>
                    <a:pt x="314" y="54"/>
                  </a:cubicBezTo>
                  <a:cubicBezTo>
                    <a:pt x="210" y="129"/>
                    <a:pt x="1" y="427"/>
                    <a:pt x="105" y="607"/>
                  </a:cubicBezTo>
                  <a:cubicBezTo>
                    <a:pt x="120" y="651"/>
                    <a:pt x="150" y="681"/>
                    <a:pt x="180" y="711"/>
                  </a:cubicBezTo>
                  <a:cubicBezTo>
                    <a:pt x="209" y="737"/>
                    <a:pt x="240" y="748"/>
                    <a:pt x="270" y="748"/>
                  </a:cubicBezTo>
                  <a:cubicBezTo>
                    <a:pt x="381" y="748"/>
                    <a:pt x="495" y="604"/>
                    <a:pt x="553" y="487"/>
                  </a:cubicBezTo>
                  <a:cubicBezTo>
                    <a:pt x="598" y="398"/>
                    <a:pt x="628" y="278"/>
                    <a:pt x="613" y="159"/>
                  </a:cubicBezTo>
                  <a:cubicBezTo>
                    <a:pt x="585" y="49"/>
                    <a:pt x="530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6"/>
            <p:cNvSpPr/>
            <p:nvPr/>
          </p:nvSpPr>
          <p:spPr>
            <a:xfrm rot="5983855">
              <a:off x="9041403" y="571557"/>
              <a:ext cx="24682" cy="29945"/>
            </a:xfrm>
            <a:custGeom>
              <a:avLst/>
              <a:gdLst/>
              <a:ahLst/>
              <a:cxnLst/>
              <a:rect l="l" t="t" r="r" b="b"/>
              <a:pathLst>
                <a:path w="408" h="495" extrusionOk="0">
                  <a:moveTo>
                    <a:pt x="292" y="1"/>
                  </a:moveTo>
                  <a:cubicBezTo>
                    <a:pt x="194" y="1"/>
                    <a:pt x="71" y="195"/>
                    <a:pt x="49" y="274"/>
                  </a:cubicBezTo>
                  <a:cubicBezTo>
                    <a:pt x="1" y="418"/>
                    <a:pt x="58" y="494"/>
                    <a:pt x="137" y="494"/>
                  </a:cubicBezTo>
                  <a:cubicBezTo>
                    <a:pt x="180" y="494"/>
                    <a:pt x="231" y="471"/>
                    <a:pt x="273" y="423"/>
                  </a:cubicBezTo>
                  <a:cubicBezTo>
                    <a:pt x="288" y="423"/>
                    <a:pt x="288" y="408"/>
                    <a:pt x="303" y="408"/>
                  </a:cubicBezTo>
                  <a:cubicBezTo>
                    <a:pt x="378" y="318"/>
                    <a:pt x="408" y="214"/>
                    <a:pt x="378" y="94"/>
                  </a:cubicBezTo>
                  <a:cubicBezTo>
                    <a:pt x="378" y="94"/>
                    <a:pt x="378" y="79"/>
                    <a:pt x="378" y="79"/>
                  </a:cubicBezTo>
                  <a:cubicBezTo>
                    <a:pt x="355" y="23"/>
                    <a:pt x="325" y="1"/>
                    <a:pt x="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6"/>
            <p:cNvSpPr/>
            <p:nvPr/>
          </p:nvSpPr>
          <p:spPr>
            <a:xfrm rot="5983855">
              <a:off x="8936436" y="585953"/>
              <a:ext cx="16697" cy="21355"/>
            </a:xfrm>
            <a:custGeom>
              <a:avLst/>
              <a:gdLst/>
              <a:ahLst/>
              <a:cxnLst/>
              <a:rect l="l" t="t" r="r" b="b"/>
              <a:pathLst>
                <a:path w="276" h="353" extrusionOk="0">
                  <a:moveTo>
                    <a:pt x="161" y="1"/>
                  </a:moveTo>
                  <a:cubicBezTo>
                    <a:pt x="107" y="1"/>
                    <a:pt x="33" y="127"/>
                    <a:pt x="22" y="173"/>
                  </a:cubicBezTo>
                  <a:cubicBezTo>
                    <a:pt x="22" y="188"/>
                    <a:pt x="22" y="188"/>
                    <a:pt x="22" y="203"/>
                  </a:cubicBezTo>
                  <a:cubicBezTo>
                    <a:pt x="0" y="289"/>
                    <a:pt x="26" y="352"/>
                    <a:pt x="75" y="352"/>
                  </a:cubicBezTo>
                  <a:cubicBezTo>
                    <a:pt x="94" y="352"/>
                    <a:pt x="117" y="343"/>
                    <a:pt x="141" y="323"/>
                  </a:cubicBezTo>
                  <a:cubicBezTo>
                    <a:pt x="216" y="263"/>
                    <a:pt x="276" y="143"/>
                    <a:pt x="201" y="54"/>
                  </a:cubicBezTo>
                  <a:lnTo>
                    <a:pt x="201" y="39"/>
                  </a:lnTo>
                  <a:cubicBezTo>
                    <a:pt x="191" y="12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6"/>
            <p:cNvSpPr/>
            <p:nvPr/>
          </p:nvSpPr>
          <p:spPr>
            <a:xfrm rot="5983855">
              <a:off x="9333744" y="158245"/>
              <a:ext cx="24319" cy="29098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287" y="1"/>
                  </a:moveTo>
                  <a:cubicBezTo>
                    <a:pt x="281" y="1"/>
                    <a:pt x="276" y="1"/>
                    <a:pt x="270" y="2"/>
                  </a:cubicBezTo>
                  <a:cubicBezTo>
                    <a:pt x="165" y="2"/>
                    <a:pt x="90" y="137"/>
                    <a:pt x="46" y="241"/>
                  </a:cubicBezTo>
                  <a:cubicBezTo>
                    <a:pt x="1" y="361"/>
                    <a:pt x="31" y="480"/>
                    <a:pt x="135" y="480"/>
                  </a:cubicBezTo>
                  <a:cubicBezTo>
                    <a:pt x="240" y="465"/>
                    <a:pt x="329" y="346"/>
                    <a:pt x="359" y="226"/>
                  </a:cubicBezTo>
                  <a:cubicBezTo>
                    <a:pt x="401" y="114"/>
                    <a:pt x="377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6"/>
            <p:cNvSpPr/>
            <p:nvPr/>
          </p:nvSpPr>
          <p:spPr>
            <a:xfrm rot="5983855">
              <a:off x="9434563" y="153250"/>
              <a:ext cx="22746" cy="26013"/>
            </a:xfrm>
            <a:custGeom>
              <a:avLst/>
              <a:gdLst/>
              <a:ahLst/>
              <a:cxnLst/>
              <a:rect l="l" t="t" r="r" b="b"/>
              <a:pathLst>
                <a:path w="376" h="430" extrusionOk="0">
                  <a:moveTo>
                    <a:pt x="277" y="0"/>
                  </a:moveTo>
                  <a:cubicBezTo>
                    <a:pt x="233" y="0"/>
                    <a:pt x="183" y="25"/>
                    <a:pt x="150" y="65"/>
                  </a:cubicBezTo>
                  <a:cubicBezTo>
                    <a:pt x="90" y="124"/>
                    <a:pt x="0" y="274"/>
                    <a:pt x="60" y="393"/>
                  </a:cubicBezTo>
                  <a:cubicBezTo>
                    <a:pt x="60" y="415"/>
                    <a:pt x="84" y="429"/>
                    <a:pt x="115" y="429"/>
                  </a:cubicBezTo>
                  <a:cubicBezTo>
                    <a:pt x="126" y="429"/>
                    <a:pt x="138" y="427"/>
                    <a:pt x="150" y="423"/>
                  </a:cubicBezTo>
                  <a:cubicBezTo>
                    <a:pt x="153" y="424"/>
                    <a:pt x="157" y="424"/>
                    <a:pt x="160" y="424"/>
                  </a:cubicBezTo>
                  <a:cubicBezTo>
                    <a:pt x="260" y="424"/>
                    <a:pt x="344" y="226"/>
                    <a:pt x="359" y="139"/>
                  </a:cubicBezTo>
                  <a:cubicBezTo>
                    <a:pt x="375" y="40"/>
                    <a:pt x="332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6"/>
            <p:cNvSpPr/>
            <p:nvPr/>
          </p:nvSpPr>
          <p:spPr>
            <a:xfrm rot="5983855">
              <a:off x="9342229" y="99745"/>
              <a:ext cx="26436" cy="26920"/>
            </a:xfrm>
            <a:custGeom>
              <a:avLst/>
              <a:gdLst/>
              <a:ahLst/>
              <a:cxnLst/>
              <a:rect l="l" t="t" r="r" b="b"/>
              <a:pathLst>
                <a:path w="437" h="445" extrusionOk="0">
                  <a:moveTo>
                    <a:pt x="310" y="0"/>
                  </a:moveTo>
                  <a:cubicBezTo>
                    <a:pt x="284" y="0"/>
                    <a:pt x="254" y="10"/>
                    <a:pt x="224" y="33"/>
                  </a:cubicBezTo>
                  <a:lnTo>
                    <a:pt x="209" y="48"/>
                  </a:lnTo>
                  <a:cubicBezTo>
                    <a:pt x="149" y="93"/>
                    <a:pt x="0" y="317"/>
                    <a:pt x="105" y="406"/>
                  </a:cubicBezTo>
                  <a:lnTo>
                    <a:pt x="120" y="421"/>
                  </a:lnTo>
                  <a:cubicBezTo>
                    <a:pt x="138" y="437"/>
                    <a:pt x="158" y="444"/>
                    <a:pt x="178" y="444"/>
                  </a:cubicBezTo>
                  <a:cubicBezTo>
                    <a:pt x="269" y="444"/>
                    <a:pt x="367" y="298"/>
                    <a:pt x="403" y="212"/>
                  </a:cubicBezTo>
                  <a:cubicBezTo>
                    <a:pt x="437" y="89"/>
                    <a:pt x="387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6"/>
            <p:cNvSpPr/>
            <p:nvPr/>
          </p:nvSpPr>
          <p:spPr>
            <a:xfrm rot="5983855">
              <a:off x="9054959" y="-28838"/>
              <a:ext cx="24259" cy="28917"/>
            </a:xfrm>
            <a:custGeom>
              <a:avLst/>
              <a:gdLst/>
              <a:ahLst/>
              <a:cxnLst/>
              <a:rect l="l" t="t" r="r" b="b"/>
              <a:pathLst>
                <a:path w="401" h="478" extrusionOk="0">
                  <a:moveTo>
                    <a:pt x="291" y="0"/>
                  </a:moveTo>
                  <a:cubicBezTo>
                    <a:pt x="275" y="0"/>
                    <a:pt x="257" y="4"/>
                    <a:pt x="239" y="13"/>
                  </a:cubicBezTo>
                  <a:lnTo>
                    <a:pt x="210" y="13"/>
                  </a:lnTo>
                  <a:cubicBezTo>
                    <a:pt x="90" y="88"/>
                    <a:pt x="15" y="193"/>
                    <a:pt x="15" y="327"/>
                  </a:cubicBezTo>
                  <a:cubicBezTo>
                    <a:pt x="0" y="372"/>
                    <a:pt x="15" y="432"/>
                    <a:pt x="75" y="461"/>
                  </a:cubicBezTo>
                  <a:cubicBezTo>
                    <a:pt x="87" y="473"/>
                    <a:pt x="98" y="478"/>
                    <a:pt x="109" y="478"/>
                  </a:cubicBezTo>
                  <a:cubicBezTo>
                    <a:pt x="128" y="478"/>
                    <a:pt x="146" y="465"/>
                    <a:pt x="165" y="447"/>
                  </a:cubicBezTo>
                  <a:lnTo>
                    <a:pt x="180" y="461"/>
                  </a:lnTo>
                  <a:cubicBezTo>
                    <a:pt x="299" y="402"/>
                    <a:pt x="374" y="297"/>
                    <a:pt x="389" y="163"/>
                  </a:cubicBezTo>
                  <a:cubicBezTo>
                    <a:pt x="401" y="67"/>
                    <a:pt x="355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6"/>
            <p:cNvSpPr/>
            <p:nvPr/>
          </p:nvSpPr>
          <p:spPr>
            <a:xfrm rot="5983855">
              <a:off x="8988532" y="-21739"/>
              <a:ext cx="21052" cy="18209"/>
            </a:xfrm>
            <a:custGeom>
              <a:avLst/>
              <a:gdLst/>
              <a:ahLst/>
              <a:cxnLst/>
              <a:rect l="l" t="t" r="r" b="b"/>
              <a:pathLst>
                <a:path w="348" h="301" extrusionOk="0">
                  <a:moveTo>
                    <a:pt x="227" y="1"/>
                  </a:moveTo>
                  <a:cubicBezTo>
                    <a:pt x="225" y="1"/>
                    <a:pt x="222" y="1"/>
                    <a:pt x="219" y="1"/>
                  </a:cubicBezTo>
                  <a:cubicBezTo>
                    <a:pt x="116" y="1"/>
                    <a:pt x="0" y="301"/>
                    <a:pt x="120" y="301"/>
                  </a:cubicBezTo>
                  <a:cubicBezTo>
                    <a:pt x="123" y="301"/>
                    <a:pt x="126" y="300"/>
                    <a:pt x="129" y="300"/>
                  </a:cubicBezTo>
                  <a:cubicBezTo>
                    <a:pt x="231" y="300"/>
                    <a:pt x="34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6"/>
            <p:cNvSpPr/>
            <p:nvPr/>
          </p:nvSpPr>
          <p:spPr>
            <a:xfrm rot="5983855">
              <a:off x="9010843" y="-72699"/>
              <a:ext cx="21355" cy="18149"/>
            </a:xfrm>
            <a:custGeom>
              <a:avLst/>
              <a:gdLst/>
              <a:ahLst/>
              <a:cxnLst/>
              <a:rect l="l" t="t" r="r" b="b"/>
              <a:pathLst>
                <a:path w="353" h="300" extrusionOk="0">
                  <a:moveTo>
                    <a:pt x="203" y="0"/>
                  </a:moveTo>
                  <a:cubicBezTo>
                    <a:pt x="116" y="15"/>
                    <a:pt x="0" y="300"/>
                    <a:pt x="119" y="300"/>
                  </a:cubicBezTo>
                  <a:cubicBezTo>
                    <a:pt x="122" y="300"/>
                    <a:pt x="125" y="299"/>
                    <a:pt x="129" y="299"/>
                  </a:cubicBezTo>
                  <a:cubicBezTo>
                    <a:pt x="233" y="299"/>
                    <a:pt x="35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9" name="Google Shape;2809;p16"/>
          <p:cNvSpPr/>
          <p:nvPr/>
        </p:nvSpPr>
        <p:spPr>
          <a:xfrm rot="5983855">
            <a:off x="8920670" y="-121815"/>
            <a:ext cx="26134" cy="22746"/>
          </a:xfrm>
          <a:custGeom>
            <a:avLst/>
            <a:gdLst/>
            <a:ahLst/>
            <a:cxnLst/>
            <a:rect l="l" t="t" r="r" b="b"/>
            <a:pathLst>
              <a:path w="432" h="376" extrusionOk="0">
                <a:moveTo>
                  <a:pt x="208" y="1"/>
                </a:moveTo>
                <a:cubicBezTo>
                  <a:pt x="118" y="1"/>
                  <a:pt x="58" y="105"/>
                  <a:pt x="29" y="195"/>
                </a:cubicBezTo>
                <a:cubicBezTo>
                  <a:pt x="1" y="292"/>
                  <a:pt x="12" y="376"/>
                  <a:pt x="85" y="376"/>
                </a:cubicBezTo>
                <a:cubicBezTo>
                  <a:pt x="90" y="376"/>
                  <a:pt x="97" y="375"/>
                  <a:pt x="103" y="374"/>
                </a:cubicBezTo>
                <a:cubicBezTo>
                  <a:pt x="133" y="374"/>
                  <a:pt x="163" y="359"/>
                  <a:pt x="178" y="359"/>
                </a:cubicBezTo>
                <a:cubicBezTo>
                  <a:pt x="253" y="314"/>
                  <a:pt x="432" y="46"/>
                  <a:pt x="2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6"/>
          <p:cNvSpPr txBox="1">
            <a:spLocks noGrp="1"/>
          </p:cNvSpPr>
          <p:nvPr>
            <p:ph type="ctrTitle"/>
          </p:nvPr>
        </p:nvSpPr>
        <p:spPr>
          <a:xfrm>
            <a:off x="713225" y="347100"/>
            <a:ext cx="77175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811" name="Google Shape;2811;p16"/>
          <p:cNvGrpSpPr/>
          <p:nvPr/>
        </p:nvGrpSpPr>
        <p:grpSpPr>
          <a:xfrm rot="-2957434">
            <a:off x="-284427" y="537555"/>
            <a:ext cx="796073" cy="639811"/>
            <a:chOff x="8390164" y="2764668"/>
            <a:chExt cx="796101" cy="639834"/>
          </a:xfrm>
        </p:grpSpPr>
        <p:sp>
          <p:nvSpPr>
            <p:cNvPr id="2812" name="Google Shape;2812;p16"/>
            <p:cNvSpPr/>
            <p:nvPr/>
          </p:nvSpPr>
          <p:spPr>
            <a:xfrm>
              <a:off x="8390164" y="2764668"/>
              <a:ext cx="796101" cy="639834"/>
            </a:xfrm>
            <a:custGeom>
              <a:avLst/>
              <a:gdLst/>
              <a:ahLst/>
              <a:cxnLst/>
              <a:rect l="l" t="t" r="r" b="b"/>
              <a:pathLst>
                <a:path w="12830" h="10312" extrusionOk="0">
                  <a:moveTo>
                    <a:pt x="5906" y="1"/>
                  </a:moveTo>
                  <a:cubicBezTo>
                    <a:pt x="4894" y="1"/>
                    <a:pt x="3890" y="211"/>
                    <a:pt x="2987" y="650"/>
                  </a:cubicBezTo>
                  <a:cubicBezTo>
                    <a:pt x="1807" y="1217"/>
                    <a:pt x="896" y="2233"/>
                    <a:pt x="508" y="3488"/>
                  </a:cubicBezTo>
                  <a:cubicBezTo>
                    <a:pt x="0" y="5101"/>
                    <a:pt x="359" y="6848"/>
                    <a:pt x="1434" y="8133"/>
                  </a:cubicBezTo>
                  <a:cubicBezTo>
                    <a:pt x="2580" y="9542"/>
                    <a:pt x="4319" y="10311"/>
                    <a:pt x="6259" y="10311"/>
                  </a:cubicBezTo>
                  <a:cubicBezTo>
                    <a:pt x="6746" y="10311"/>
                    <a:pt x="7246" y="10263"/>
                    <a:pt x="7752" y="10164"/>
                  </a:cubicBezTo>
                  <a:cubicBezTo>
                    <a:pt x="10067" y="9731"/>
                    <a:pt x="11919" y="8312"/>
                    <a:pt x="12486" y="6579"/>
                  </a:cubicBezTo>
                  <a:lnTo>
                    <a:pt x="12471" y="6579"/>
                  </a:lnTo>
                  <a:cubicBezTo>
                    <a:pt x="12800" y="5579"/>
                    <a:pt x="12830" y="3995"/>
                    <a:pt x="11172" y="2218"/>
                  </a:cubicBezTo>
                  <a:cubicBezTo>
                    <a:pt x="9835" y="782"/>
                    <a:pt x="7856" y="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3" name="Google Shape;2813;p16"/>
            <p:cNvGrpSpPr/>
            <p:nvPr/>
          </p:nvGrpSpPr>
          <p:grpSpPr>
            <a:xfrm>
              <a:off x="8570284" y="3002974"/>
              <a:ext cx="435877" cy="163250"/>
              <a:chOff x="8525375" y="2504563"/>
              <a:chExt cx="163550" cy="61250"/>
            </a:xfrm>
          </p:grpSpPr>
          <p:sp>
            <p:nvSpPr>
              <p:cNvPr id="2814" name="Google Shape;2814;p16"/>
              <p:cNvSpPr/>
              <p:nvPr/>
            </p:nvSpPr>
            <p:spPr>
              <a:xfrm>
                <a:off x="8525375" y="2546963"/>
                <a:ext cx="343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38" extrusionOk="0">
                    <a:moveTo>
                      <a:pt x="578" y="0"/>
                    </a:moveTo>
                    <a:cubicBezTo>
                      <a:pt x="535" y="0"/>
                      <a:pt x="491" y="4"/>
                      <a:pt x="448" y="11"/>
                    </a:cubicBezTo>
                    <a:cubicBezTo>
                      <a:pt x="239" y="40"/>
                      <a:pt x="0" y="220"/>
                      <a:pt x="149" y="444"/>
                    </a:cubicBezTo>
                    <a:cubicBezTo>
                      <a:pt x="314" y="634"/>
                      <a:pt x="543" y="738"/>
                      <a:pt x="782" y="738"/>
                    </a:cubicBezTo>
                    <a:cubicBezTo>
                      <a:pt x="825" y="738"/>
                      <a:pt x="868" y="734"/>
                      <a:pt x="911" y="727"/>
                    </a:cubicBezTo>
                    <a:cubicBezTo>
                      <a:pt x="1120" y="698"/>
                      <a:pt x="1374" y="518"/>
                      <a:pt x="1210" y="294"/>
                    </a:cubicBezTo>
                    <a:cubicBezTo>
                      <a:pt x="1058" y="104"/>
                      <a:pt x="820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6"/>
              <p:cNvSpPr/>
              <p:nvPr/>
            </p:nvSpPr>
            <p:spPr>
              <a:xfrm>
                <a:off x="8527975" y="2509938"/>
                <a:ext cx="250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" extrusionOk="0">
                    <a:moveTo>
                      <a:pt x="449" y="0"/>
                    </a:moveTo>
                    <a:cubicBezTo>
                      <a:pt x="410" y="0"/>
                      <a:pt x="369" y="4"/>
                      <a:pt x="329" y="13"/>
                    </a:cubicBezTo>
                    <a:cubicBezTo>
                      <a:pt x="180" y="28"/>
                      <a:pt x="1" y="162"/>
                      <a:pt x="105" y="327"/>
                    </a:cubicBezTo>
                    <a:cubicBezTo>
                      <a:pt x="214" y="459"/>
                      <a:pt x="381" y="533"/>
                      <a:pt x="551" y="533"/>
                    </a:cubicBezTo>
                    <a:cubicBezTo>
                      <a:pt x="592" y="533"/>
                      <a:pt x="633" y="529"/>
                      <a:pt x="673" y="521"/>
                    </a:cubicBezTo>
                    <a:cubicBezTo>
                      <a:pt x="822" y="506"/>
                      <a:pt x="1001" y="371"/>
                      <a:pt x="882" y="207"/>
                    </a:cubicBezTo>
                    <a:cubicBezTo>
                      <a:pt x="773" y="74"/>
                      <a:pt x="616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6"/>
              <p:cNvSpPr/>
              <p:nvPr/>
            </p:nvSpPr>
            <p:spPr>
              <a:xfrm>
                <a:off x="8561775" y="2504563"/>
                <a:ext cx="203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18" extrusionOk="0">
                    <a:moveTo>
                      <a:pt x="230" y="0"/>
                    </a:moveTo>
                    <a:cubicBezTo>
                      <a:pt x="109" y="0"/>
                      <a:pt x="0" y="34"/>
                      <a:pt x="8" y="138"/>
                    </a:cubicBezTo>
                    <a:lnTo>
                      <a:pt x="8" y="213"/>
                    </a:lnTo>
                    <a:cubicBezTo>
                      <a:pt x="8" y="422"/>
                      <a:pt x="260" y="517"/>
                      <a:pt x="454" y="517"/>
                    </a:cubicBezTo>
                    <a:cubicBezTo>
                      <a:pt x="481" y="517"/>
                      <a:pt x="507" y="515"/>
                      <a:pt x="531" y="512"/>
                    </a:cubicBezTo>
                    <a:cubicBezTo>
                      <a:pt x="799" y="467"/>
                      <a:pt x="814" y="258"/>
                      <a:pt x="605" y="123"/>
                    </a:cubicBezTo>
                    <a:lnTo>
                      <a:pt x="531" y="64"/>
                    </a:lnTo>
                    <a:cubicBezTo>
                      <a:pt x="486" y="34"/>
                      <a:pt x="351" y="0"/>
                      <a:pt x="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6"/>
              <p:cNvSpPr/>
              <p:nvPr/>
            </p:nvSpPr>
            <p:spPr>
              <a:xfrm>
                <a:off x="8572425" y="2537863"/>
                <a:ext cx="122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06" extrusionOk="0">
                    <a:moveTo>
                      <a:pt x="161" y="1"/>
                    </a:moveTo>
                    <a:cubicBezTo>
                      <a:pt x="115" y="1"/>
                      <a:pt x="74" y="17"/>
                      <a:pt x="45" y="46"/>
                    </a:cubicBezTo>
                    <a:lnTo>
                      <a:pt x="30" y="61"/>
                    </a:lnTo>
                    <a:cubicBezTo>
                      <a:pt x="0" y="91"/>
                      <a:pt x="15" y="121"/>
                      <a:pt x="30" y="150"/>
                    </a:cubicBezTo>
                    <a:cubicBezTo>
                      <a:pt x="45" y="195"/>
                      <a:pt x="45" y="195"/>
                      <a:pt x="45" y="210"/>
                    </a:cubicBezTo>
                    <a:cubicBezTo>
                      <a:pt x="81" y="276"/>
                      <a:pt x="168" y="306"/>
                      <a:pt x="251" y="306"/>
                    </a:cubicBezTo>
                    <a:cubicBezTo>
                      <a:pt x="375" y="306"/>
                      <a:pt x="487" y="237"/>
                      <a:pt x="388" y="121"/>
                    </a:cubicBezTo>
                    <a:cubicBezTo>
                      <a:pt x="344" y="76"/>
                      <a:pt x="299" y="31"/>
                      <a:pt x="239" y="16"/>
                    </a:cubicBezTo>
                    <a:cubicBezTo>
                      <a:pt x="213" y="5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6"/>
              <p:cNvSpPr/>
              <p:nvPr/>
            </p:nvSpPr>
            <p:spPr>
              <a:xfrm>
                <a:off x="8658300" y="2549538"/>
                <a:ext cx="306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51" extrusionOk="0">
                    <a:moveTo>
                      <a:pt x="533" y="1"/>
                    </a:moveTo>
                    <a:cubicBezTo>
                      <a:pt x="490" y="1"/>
                      <a:pt x="447" y="4"/>
                      <a:pt x="404" y="12"/>
                    </a:cubicBezTo>
                    <a:cubicBezTo>
                      <a:pt x="224" y="42"/>
                      <a:pt x="0" y="191"/>
                      <a:pt x="135" y="400"/>
                    </a:cubicBezTo>
                    <a:cubicBezTo>
                      <a:pt x="271" y="562"/>
                      <a:pt x="480" y="651"/>
                      <a:pt x="692" y="651"/>
                    </a:cubicBezTo>
                    <a:cubicBezTo>
                      <a:pt x="735" y="651"/>
                      <a:pt x="779" y="647"/>
                      <a:pt x="822" y="639"/>
                    </a:cubicBezTo>
                    <a:cubicBezTo>
                      <a:pt x="1001" y="609"/>
                      <a:pt x="1225" y="460"/>
                      <a:pt x="1091" y="251"/>
                    </a:cubicBezTo>
                    <a:cubicBezTo>
                      <a:pt x="942" y="90"/>
                      <a:pt x="742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19" name="Google Shape;2819;p16"/>
          <p:cNvGrpSpPr/>
          <p:nvPr/>
        </p:nvGrpSpPr>
        <p:grpSpPr>
          <a:xfrm rot="1146636">
            <a:off x="8239273" y="18513"/>
            <a:ext cx="509997" cy="434792"/>
            <a:chOff x="8423283" y="4560531"/>
            <a:chExt cx="644669" cy="549671"/>
          </a:xfrm>
        </p:grpSpPr>
        <p:sp>
          <p:nvSpPr>
            <p:cNvPr id="2820" name="Google Shape;2820;p16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6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6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6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6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6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6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7" name="Google Shape;2827;p16"/>
          <p:cNvSpPr/>
          <p:nvPr/>
        </p:nvSpPr>
        <p:spPr>
          <a:xfrm rot="-2426822">
            <a:off x="8778738" y="829511"/>
            <a:ext cx="322151" cy="371926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6"/>
          <p:cNvSpPr/>
          <p:nvPr/>
        </p:nvSpPr>
        <p:spPr>
          <a:xfrm>
            <a:off x="8646038" y="4201224"/>
            <a:ext cx="322154" cy="371930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9" name="Google Shape;2829;p16"/>
          <p:cNvGrpSpPr/>
          <p:nvPr/>
        </p:nvGrpSpPr>
        <p:grpSpPr>
          <a:xfrm>
            <a:off x="7973784" y="4146657"/>
            <a:ext cx="1209238" cy="1349968"/>
            <a:chOff x="120426" y="1366639"/>
            <a:chExt cx="819711" cy="915108"/>
          </a:xfrm>
        </p:grpSpPr>
        <p:sp>
          <p:nvSpPr>
            <p:cNvPr id="2830" name="Google Shape;2830;p16"/>
            <p:cNvSpPr/>
            <p:nvPr/>
          </p:nvSpPr>
          <p:spPr>
            <a:xfrm rot="-1541954">
              <a:off x="256364" y="1448234"/>
              <a:ext cx="547833" cy="751920"/>
            </a:xfrm>
            <a:custGeom>
              <a:avLst/>
              <a:gdLst/>
              <a:ahLst/>
              <a:cxnLst/>
              <a:rect l="l" t="t" r="r" b="b"/>
              <a:pathLst>
                <a:path w="14294" h="19619" extrusionOk="0">
                  <a:moveTo>
                    <a:pt x="8151" y="0"/>
                  </a:moveTo>
                  <a:cubicBezTo>
                    <a:pt x="5715" y="0"/>
                    <a:pt x="2959" y="232"/>
                    <a:pt x="2674" y="931"/>
                  </a:cubicBezTo>
                  <a:cubicBezTo>
                    <a:pt x="1539" y="3843"/>
                    <a:pt x="30" y="8578"/>
                    <a:pt x="15" y="9788"/>
                  </a:cubicBezTo>
                  <a:cubicBezTo>
                    <a:pt x="0" y="10654"/>
                    <a:pt x="5392" y="11685"/>
                    <a:pt x="7767" y="11864"/>
                  </a:cubicBezTo>
                  <a:cubicBezTo>
                    <a:pt x="8529" y="11924"/>
                    <a:pt x="4242" y="17689"/>
                    <a:pt x="3645" y="19332"/>
                  </a:cubicBezTo>
                  <a:cubicBezTo>
                    <a:pt x="3566" y="19542"/>
                    <a:pt x="3693" y="19619"/>
                    <a:pt x="3845" y="19619"/>
                  </a:cubicBezTo>
                  <a:cubicBezTo>
                    <a:pt x="3951" y="19619"/>
                    <a:pt x="4070" y="19581"/>
                    <a:pt x="4137" y="19526"/>
                  </a:cubicBezTo>
                  <a:cubicBezTo>
                    <a:pt x="7289" y="16882"/>
                    <a:pt x="11068" y="12685"/>
                    <a:pt x="13801" y="10131"/>
                  </a:cubicBezTo>
                  <a:cubicBezTo>
                    <a:pt x="13965" y="9997"/>
                    <a:pt x="14294" y="9564"/>
                    <a:pt x="13965" y="9489"/>
                  </a:cubicBezTo>
                  <a:cubicBezTo>
                    <a:pt x="10903" y="8742"/>
                    <a:pt x="5676" y="8234"/>
                    <a:pt x="5302" y="7667"/>
                  </a:cubicBezTo>
                  <a:cubicBezTo>
                    <a:pt x="4914" y="7114"/>
                    <a:pt x="6901" y="5023"/>
                    <a:pt x="7767" y="4172"/>
                  </a:cubicBezTo>
                  <a:cubicBezTo>
                    <a:pt x="8977" y="2962"/>
                    <a:pt x="10231" y="2081"/>
                    <a:pt x="11381" y="811"/>
                  </a:cubicBezTo>
                  <a:cubicBezTo>
                    <a:pt x="11516" y="662"/>
                    <a:pt x="11665" y="363"/>
                    <a:pt x="11471" y="259"/>
                  </a:cubicBezTo>
                  <a:cubicBezTo>
                    <a:pt x="11441" y="199"/>
                    <a:pt x="11366" y="154"/>
                    <a:pt x="11292" y="154"/>
                  </a:cubicBezTo>
                  <a:cubicBezTo>
                    <a:pt x="10589" y="62"/>
                    <a:pt x="9413" y="0"/>
                    <a:pt x="8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1" name="Google Shape;2831;p16"/>
            <p:cNvGrpSpPr/>
            <p:nvPr/>
          </p:nvGrpSpPr>
          <p:grpSpPr>
            <a:xfrm rot="-1189937">
              <a:off x="275119" y="1502274"/>
              <a:ext cx="485869" cy="623842"/>
              <a:chOff x="310592" y="1527911"/>
              <a:chExt cx="437705" cy="561954"/>
            </a:xfrm>
          </p:grpSpPr>
          <p:sp>
            <p:nvSpPr>
              <p:cNvPr id="2832" name="Google Shape;2832;p16"/>
              <p:cNvSpPr/>
              <p:nvPr/>
            </p:nvSpPr>
            <p:spPr>
              <a:xfrm>
                <a:off x="331900" y="1669866"/>
                <a:ext cx="10923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7" extrusionOk="0">
                    <a:moveTo>
                      <a:pt x="119" y="0"/>
                    </a:moveTo>
                    <a:cubicBezTo>
                      <a:pt x="99" y="0"/>
                      <a:pt x="78" y="14"/>
                      <a:pt x="60" y="47"/>
                    </a:cubicBezTo>
                    <a:cubicBezTo>
                      <a:pt x="0" y="143"/>
                      <a:pt x="86" y="356"/>
                      <a:pt x="168" y="356"/>
                    </a:cubicBezTo>
                    <a:cubicBezTo>
                      <a:pt x="188" y="356"/>
                      <a:pt x="207" y="344"/>
                      <a:pt x="225" y="316"/>
                    </a:cubicBezTo>
                    <a:cubicBezTo>
                      <a:pt x="284" y="220"/>
                      <a:pt x="20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6"/>
              <p:cNvSpPr/>
              <p:nvPr/>
            </p:nvSpPr>
            <p:spPr>
              <a:xfrm>
                <a:off x="339910" y="1631694"/>
                <a:ext cx="1092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9" extrusionOk="0">
                    <a:moveTo>
                      <a:pt x="121" y="1"/>
                    </a:moveTo>
                    <a:cubicBezTo>
                      <a:pt x="89" y="1"/>
                      <a:pt x="59" y="23"/>
                      <a:pt x="46" y="72"/>
                    </a:cubicBezTo>
                    <a:cubicBezTo>
                      <a:pt x="1" y="147"/>
                      <a:pt x="1" y="236"/>
                      <a:pt x="46" y="311"/>
                    </a:cubicBezTo>
                    <a:cubicBezTo>
                      <a:pt x="58" y="360"/>
                      <a:pt x="100" y="408"/>
                      <a:pt x="156" y="408"/>
                    </a:cubicBezTo>
                    <a:cubicBezTo>
                      <a:pt x="168" y="408"/>
                      <a:pt x="181" y="406"/>
                      <a:pt x="195" y="400"/>
                    </a:cubicBezTo>
                    <a:lnTo>
                      <a:pt x="210" y="400"/>
                    </a:lnTo>
                    <a:cubicBezTo>
                      <a:pt x="225" y="386"/>
                      <a:pt x="225" y="371"/>
                      <a:pt x="225" y="356"/>
                    </a:cubicBezTo>
                    <a:cubicBezTo>
                      <a:pt x="285" y="266"/>
                      <a:pt x="270" y="161"/>
                      <a:pt x="210" y="87"/>
                    </a:cubicBezTo>
                    <a:cubicBezTo>
                      <a:pt x="194" y="31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6"/>
              <p:cNvSpPr/>
              <p:nvPr/>
            </p:nvSpPr>
            <p:spPr>
              <a:xfrm>
                <a:off x="368539" y="1641314"/>
                <a:ext cx="13222" cy="19277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03" extrusionOk="0">
                    <a:moveTo>
                      <a:pt x="150" y="1"/>
                    </a:moveTo>
                    <a:cubicBezTo>
                      <a:pt x="118" y="1"/>
                      <a:pt x="86" y="26"/>
                      <a:pt x="60" y="90"/>
                    </a:cubicBezTo>
                    <a:cubicBezTo>
                      <a:pt x="1" y="194"/>
                      <a:pt x="16" y="314"/>
                      <a:pt x="90" y="418"/>
                    </a:cubicBezTo>
                    <a:cubicBezTo>
                      <a:pt x="121" y="472"/>
                      <a:pt x="168" y="502"/>
                      <a:pt x="212" y="502"/>
                    </a:cubicBezTo>
                    <a:cubicBezTo>
                      <a:pt x="253" y="502"/>
                      <a:pt x="293" y="476"/>
                      <a:pt x="314" y="418"/>
                    </a:cubicBezTo>
                    <a:cubicBezTo>
                      <a:pt x="344" y="373"/>
                      <a:pt x="344" y="314"/>
                      <a:pt x="344" y="254"/>
                    </a:cubicBezTo>
                    <a:cubicBezTo>
                      <a:pt x="323" y="158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6"/>
              <p:cNvSpPr/>
              <p:nvPr/>
            </p:nvSpPr>
            <p:spPr>
              <a:xfrm>
                <a:off x="350794" y="1662354"/>
                <a:ext cx="919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4" extrusionOk="0">
                    <a:moveTo>
                      <a:pt x="64" y="1"/>
                    </a:moveTo>
                    <a:cubicBezTo>
                      <a:pt x="33" y="1"/>
                      <a:pt x="7" y="18"/>
                      <a:pt x="1" y="63"/>
                    </a:cubicBezTo>
                    <a:cubicBezTo>
                      <a:pt x="1" y="114"/>
                      <a:pt x="44" y="274"/>
                      <a:pt x="112" y="274"/>
                    </a:cubicBezTo>
                    <a:cubicBezTo>
                      <a:pt x="124" y="274"/>
                      <a:pt x="137" y="269"/>
                      <a:pt x="150" y="258"/>
                    </a:cubicBezTo>
                    <a:cubicBezTo>
                      <a:pt x="240" y="183"/>
                      <a:pt x="195" y="138"/>
                      <a:pt x="165" y="63"/>
                    </a:cubicBezTo>
                    <a:cubicBezTo>
                      <a:pt x="148" y="30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6"/>
              <p:cNvSpPr/>
              <p:nvPr/>
            </p:nvSpPr>
            <p:spPr>
              <a:xfrm>
                <a:off x="363403" y="1736206"/>
                <a:ext cx="11996" cy="1536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01" extrusionOk="0">
                    <a:moveTo>
                      <a:pt x="187" y="0"/>
                    </a:moveTo>
                    <a:cubicBezTo>
                      <a:pt x="180" y="0"/>
                      <a:pt x="172" y="1"/>
                      <a:pt x="164" y="3"/>
                    </a:cubicBezTo>
                    <a:lnTo>
                      <a:pt x="120" y="18"/>
                    </a:lnTo>
                    <a:cubicBezTo>
                      <a:pt x="0" y="48"/>
                      <a:pt x="45" y="257"/>
                      <a:pt x="90" y="332"/>
                    </a:cubicBezTo>
                    <a:cubicBezTo>
                      <a:pt x="122" y="378"/>
                      <a:pt x="164" y="401"/>
                      <a:pt x="201" y="401"/>
                    </a:cubicBezTo>
                    <a:cubicBezTo>
                      <a:pt x="249" y="401"/>
                      <a:pt x="290" y="363"/>
                      <a:pt x="299" y="287"/>
                    </a:cubicBezTo>
                    <a:lnTo>
                      <a:pt x="299" y="227"/>
                    </a:lnTo>
                    <a:cubicBezTo>
                      <a:pt x="313" y="158"/>
                      <a:pt x="275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6"/>
              <p:cNvSpPr/>
              <p:nvPr/>
            </p:nvSpPr>
            <p:spPr>
              <a:xfrm>
                <a:off x="310592" y="1799058"/>
                <a:ext cx="10041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" extrusionOk="0">
                    <a:moveTo>
                      <a:pt x="102" y="1"/>
                    </a:moveTo>
                    <a:cubicBezTo>
                      <a:pt x="84" y="1"/>
                      <a:pt x="65" y="11"/>
                      <a:pt x="49" y="36"/>
                    </a:cubicBezTo>
                    <a:cubicBezTo>
                      <a:pt x="0" y="121"/>
                      <a:pt x="80" y="326"/>
                      <a:pt x="160" y="326"/>
                    </a:cubicBezTo>
                    <a:cubicBezTo>
                      <a:pt x="178" y="326"/>
                      <a:pt x="197" y="315"/>
                      <a:pt x="213" y="290"/>
                    </a:cubicBezTo>
                    <a:cubicBezTo>
                      <a:pt x="262" y="205"/>
                      <a:pt x="182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6"/>
              <p:cNvSpPr/>
              <p:nvPr/>
            </p:nvSpPr>
            <p:spPr>
              <a:xfrm>
                <a:off x="337572" y="1815652"/>
                <a:ext cx="9964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26" extrusionOk="0">
                    <a:moveTo>
                      <a:pt x="108" y="1"/>
                    </a:moveTo>
                    <a:cubicBezTo>
                      <a:pt x="92" y="1"/>
                      <a:pt x="76" y="12"/>
                      <a:pt x="62" y="36"/>
                    </a:cubicBezTo>
                    <a:cubicBezTo>
                      <a:pt x="1" y="122"/>
                      <a:pt x="89" y="326"/>
                      <a:pt x="164" y="326"/>
                    </a:cubicBezTo>
                    <a:cubicBezTo>
                      <a:pt x="181" y="326"/>
                      <a:pt x="197" y="315"/>
                      <a:pt x="211" y="290"/>
                    </a:cubicBezTo>
                    <a:cubicBezTo>
                      <a:pt x="260" y="205"/>
                      <a:pt x="180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6"/>
              <p:cNvSpPr/>
              <p:nvPr/>
            </p:nvSpPr>
            <p:spPr>
              <a:xfrm>
                <a:off x="312431" y="1820405"/>
                <a:ext cx="8623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9" extrusionOk="0">
                    <a:moveTo>
                      <a:pt x="144" y="1"/>
                    </a:moveTo>
                    <a:cubicBezTo>
                      <a:pt x="142" y="1"/>
                      <a:pt x="138" y="1"/>
                      <a:pt x="135" y="2"/>
                    </a:cubicBezTo>
                    <a:lnTo>
                      <a:pt x="105" y="2"/>
                    </a:lnTo>
                    <a:cubicBezTo>
                      <a:pt x="76" y="2"/>
                      <a:pt x="46" y="17"/>
                      <a:pt x="31" y="32"/>
                    </a:cubicBezTo>
                    <a:cubicBezTo>
                      <a:pt x="1" y="107"/>
                      <a:pt x="1" y="196"/>
                      <a:pt x="31" y="271"/>
                    </a:cubicBezTo>
                    <a:cubicBezTo>
                      <a:pt x="44" y="310"/>
                      <a:pt x="79" y="348"/>
                      <a:pt x="117" y="348"/>
                    </a:cubicBezTo>
                    <a:cubicBezTo>
                      <a:pt x="123" y="348"/>
                      <a:pt x="129" y="348"/>
                      <a:pt x="135" y="346"/>
                    </a:cubicBezTo>
                    <a:lnTo>
                      <a:pt x="150" y="346"/>
                    </a:lnTo>
                    <a:cubicBezTo>
                      <a:pt x="165" y="346"/>
                      <a:pt x="180" y="331"/>
                      <a:pt x="195" y="316"/>
                    </a:cubicBezTo>
                    <a:cubicBezTo>
                      <a:pt x="210" y="286"/>
                      <a:pt x="225" y="256"/>
                      <a:pt x="225" y="226"/>
                    </a:cubicBezTo>
                    <a:cubicBezTo>
                      <a:pt x="225" y="211"/>
                      <a:pt x="225" y="211"/>
                      <a:pt x="225" y="196"/>
                    </a:cubicBezTo>
                    <a:lnTo>
                      <a:pt x="225" y="136"/>
                    </a:lnTo>
                    <a:cubicBezTo>
                      <a:pt x="225" y="122"/>
                      <a:pt x="1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6"/>
              <p:cNvSpPr/>
              <p:nvPr/>
            </p:nvSpPr>
            <p:spPr>
              <a:xfrm>
                <a:off x="570049" y="1528908"/>
                <a:ext cx="11459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96" extrusionOk="0">
                    <a:moveTo>
                      <a:pt x="126" y="1"/>
                    </a:moveTo>
                    <a:cubicBezTo>
                      <a:pt x="109" y="1"/>
                      <a:pt x="92" y="7"/>
                      <a:pt x="75" y="21"/>
                    </a:cubicBezTo>
                    <a:cubicBezTo>
                      <a:pt x="15" y="65"/>
                      <a:pt x="0" y="155"/>
                      <a:pt x="30" y="230"/>
                    </a:cubicBezTo>
                    <a:cubicBezTo>
                      <a:pt x="58" y="286"/>
                      <a:pt x="99" y="395"/>
                      <a:pt x="179" y="395"/>
                    </a:cubicBezTo>
                    <a:cubicBezTo>
                      <a:pt x="184" y="395"/>
                      <a:pt x="189" y="395"/>
                      <a:pt x="194" y="394"/>
                    </a:cubicBezTo>
                    <a:cubicBezTo>
                      <a:pt x="299" y="379"/>
                      <a:pt x="284" y="185"/>
                      <a:pt x="254" y="110"/>
                    </a:cubicBezTo>
                    <a:cubicBezTo>
                      <a:pt x="231" y="64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6"/>
              <p:cNvSpPr/>
              <p:nvPr/>
            </p:nvSpPr>
            <p:spPr>
              <a:xfrm>
                <a:off x="523677" y="1564320"/>
                <a:ext cx="12034" cy="185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4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8"/>
                    </a:cubicBezTo>
                    <a:cubicBezTo>
                      <a:pt x="60" y="23"/>
                      <a:pt x="45" y="67"/>
                      <a:pt x="30" y="127"/>
                    </a:cubicBezTo>
                    <a:cubicBezTo>
                      <a:pt x="0" y="247"/>
                      <a:pt x="15" y="351"/>
                      <a:pt x="105" y="441"/>
                    </a:cubicBezTo>
                    <a:cubicBezTo>
                      <a:pt x="122" y="470"/>
                      <a:pt x="151" y="483"/>
                      <a:pt x="181" y="483"/>
                    </a:cubicBezTo>
                    <a:cubicBezTo>
                      <a:pt x="227" y="483"/>
                      <a:pt x="275" y="451"/>
                      <a:pt x="284" y="396"/>
                    </a:cubicBezTo>
                    <a:cubicBezTo>
                      <a:pt x="314" y="306"/>
                      <a:pt x="314" y="202"/>
                      <a:pt x="269" y="112"/>
                    </a:cubicBezTo>
                    <a:cubicBezTo>
                      <a:pt x="244" y="62"/>
                      <a:pt x="208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6"/>
              <p:cNvSpPr/>
              <p:nvPr/>
            </p:nvSpPr>
            <p:spPr>
              <a:xfrm>
                <a:off x="535825" y="1527911"/>
                <a:ext cx="15368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35" extrusionOk="0">
                    <a:moveTo>
                      <a:pt x="187" y="0"/>
                    </a:moveTo>
                    <a:cubicBezTo>
                      <a:pt x="1" y="0"/>
                      <a:pt x="63" y="435"/>
                      <a:pt x="266" y="435"/>
                    </a:cubicBezTo>
                    <a:cubicBezTo>
                      <a:pt x="296" y="420"/>
                      <a:pt x="311" y="420"/>
                      <a:pt x="325" y="405"/>
                    </a:cubicBezTo>
                    <a:cubicBezTo>
                      <a:pt x="400" y="360"/>
                      <a:pt x="400" y="271"/>
                      <a:pt x="370" y="196"/>
                    </a:cubicBezTo>
                    <a:cubicBezTo>
                      <a:pt x="370" y="166"/>
                      <a:pt x="355" y="151"/>
                      <a:pt x="355" y="136"/>
                    </a:cubicBezTo>
                    <a:cubicBezTo>
                      <a:pt x="340" y="106"/>
                      <a:pt x="325" y="76"/>
                      <a:pt x="296" y="62"/>
                    </a:cubicBezTo>
                    <a:cubicBezTo>
                      <a:pt x="281" y="17"/>
                      <a:pt x="236" y="2"/>
                      <a:pt x="206" y="2"/>
                    </a:cubicBezTo>
                    <a:cubicBezTo>
                      <a:pt x="199" y="1"/>
                      <a:pt x="19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6"/>
              <p:cNvSpPr/>
              <p:nvPr/>
            </p:nvSpPr>
            <p:spPr>
              <a:xfrm>
                <a:off x="492174" y="1536304"/>
                <a:ext cx="8048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3" extrusionOk="0">
                    <a:moveTo>
                      <a:pt x="58" y="1"/>
                    </a:moveTo>
                    <a:cubicBezTo>
                      <a:pt x="40" y="1"/>
                      <a:pt x="16" y="15"/>
                      <a:pt x="16" y="37"/>
                    </a:cubicBezTo>
                    <a:cubicBezTo>
                      <a:pt x="1" y="67"/>
                      <a:pt x="1" y="96"/>
                      <a:pt x="1" y="126"/>
                    </a:cubicBezTo>
                    <a:cubicBezTo>
                      <a:pt x="1" y="173"/>
                      <a:pt x="56" y="293"/>
                      <a:pt x="115" y="293"/>
                    </a:cubicBezTo>
                    <a:cubicBezTo>
                      <a:pt x="132" y="293"/>
                      <a:pt x="149" y="284"/>
                      <a:pt x="165" y="261"/>
                    </a:cubicBezTo>
                    <a:cubicBezTo>
                      <a:pt x="210" y="186"/>
                      <a:pt x="180" y="22"/>
                      <a:pt x="75" y="7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6"/>
              <p:cNvSpPr/>
              <p:nvPr/>
            </p:nvSpPr>
            <p:spPr>
              <a:xfrm>
                <a:off x="549431" y="1803044"/>
                <a:ext cx="13184" cy="1862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86" extrusionOk="0">
                    <a:moveTo>
                      <a:pt x="125" y="0"/>
                    </a:moveTo>
                    <a:cubicBezTo>
                      <a:pt x="95" y="0"/>
                      <a:pt x="66" y="15"/>
                      <a:pt x="45" y="52"/>
                    </a:cubicBezTo>
                    <a:cubicBezTo>
                      <a:pt x="0" y="171"/>
                      <a:pt x="0" y="291"/>
                      <a:pt x="75" y="395"/>
                    </a:cubicBezTo>
                    <a:cubicBezTo>
                      <a:pt x="104" y="443"/>
                      <a:pt x="163" y="485"/>
                      <a:pt x="218" y="485"/>
                    </a:cubicBezTo>
                    <a:cubicBezTo>
                      <a:pt x="249" y="485"/>
                      <a:pt x="278" y="472"/>
                      <a:pt x="299" y="440"/>
                    </a:cubicBezTo>
                    <a:cubicBezTo>
                      <a:pt x="344" y="321"/>
                      <a:pt x="344" y="186"/>
                      <a:pt x="269" y="97"/>
                    </a:cubicBezTo>
                    <a:cubicBezTo>
                      <a:pt x="240" y="48"/>
                      <a:pt x="18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6"/>
              <p:cNvSpPr/>
              <p:nvPr/>
            </p:nvSpPr>
            <p:spPr>
              <a:xfrm>
                <a:off x="597490" y="1838456"/>
                <a:ext cx="10846" cy="152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97" extrusionOk="0">
                    <a:moveTo>
                      <a:pt x="109" y="0"/>
                    </a:moveTo>
                    <a:cubicBezTo>
                      <a:pt x="80" y="0"/>
                      <a:pt x="52" y="23"/>
                      <a:pt x="31" y="84"/>
                    </a:cubicBezTo>
                    <a:cubicBezTo>
                      <a:pt x="1" y="188"/>
                      <a:pt x="31" y="308"/>
                      <a:pt x="135" y="382"/>
                    </a:cubicBezTo>
                    <a:cubicBezTo>
                      <a:pt x="150" y="392"/>
                      <a:pt x="163" y="396"/>
                      <a:pt x="176" y="396"/>
                    </a:cubicBezTo>
                    <a:cubicBezTo>
                      <a:pt x="242" y="396"/>
                      <a:pt x="282" y="281"/>
                      <a:pt x="270" y="218"/>
                    </a:cubicBezTo>
                    <a:cubicBezTo>
                      <a:pt x="270" y="218"/>
                      <a:pt x="270" y="203"/>
                      <a:pt x="270" y="203"/>
                    </a:cubicBezTo>
                    <a:cubicBezTo>
                      <a:pt x="259" y="139"/>
                      <a:pt x="181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6"/>
              <p:cNvSpPr/>
              <p:nvPr/>
            </p:nvSpPr>
            <p:spPr>
              <a:xfrm>
                <a:off x="583195" y="1793156"/>
                <a:ext cx="14334" cy="1736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53" extrusionOk="0">
                    <a:moveTo>
                      <a:pt x="131" y="0"/>
                    </a:moveTo>
                    <a:cubicBezTo>
                      <a:pt x="73" y="0"/>
                      <a:pt x="24" y="53"/>
                      <a:pt x="15" y="160"/>
                    </a:cubicBezTo>
                    <a:cubicBezTo>
                      <a:pt x="1" y="250"/>
                      <a:pt x="45" y="340"/>
                      <a:pt x="105" y="414"/>
                    </a:cubicBezTo>
                    <a:cubicBezTo>
                      <a:pt x="125" y="440"/>
                      <a:pt x="153" y="452"/>
                      <a:pt x="181" y="452"/>
                    </a:cubicBezTo>
                    <a:cubicBezTo>
                      <a:pt x="217" y="452"/>
                      <a:pt x="253" y="433"/>
                      <a:pt x="269" y="399"/>
                    </a:cubicBezTo>
                    <a:cubicBezTo>
                      <a:pt x="374" y="355"/>
                      <a:pt x="314" y="145"/>
                      <a:pt x="269" y="101"/>
                    </a:cubicBezTo>
                    <a:cubicBezTo>
                      <a:pt x="229" y="34"/>
                      <a:pt x="178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6"/>
              <p:cNvSpPr/>
              <p:nvPr/>
            </p:nvSpPr>
            <p:spPr>
              <a:xfrm>
                <a:off x="566600" y="1825808"/>
                <a:ext cx="10348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6" extrusionOk="0">
                    <a:moveTo>
                      <a:pt x="155" y="1"/>
                    </a:moveTo>
                    <a:cubicBezTo>
                      <a:pt x="145" y="1"/>
                      <a:pt x="133" y="4"/>
                      <a:pt x="120" y="10"/>
                    </a:cubicBezTo>
                    <a:lnTo>
                      <a:pt x="105" y="10"/>
                    </a:lnTo>
                    <a:cubicBezTo>
                      <a:pt x="0" y="55"/>
                      <a:pt x="45" y="249"/>
                      <a:pt x="135" y="294"/>
                    </a:cubicBezTo>
                    <a:lnTo>
                      <a:pt x="150" y="309"/>
                    </a:lnTo>
                    <a:cubicBezTo>
                      <a:pt x="167" y="321"/>
                      <a:pt x="182" y="325"/>
                      <a:pt x="195" y="325"/>
                    </a:cubicBezTo>
                    <a:cubicBezTo>
                      <a:pt x="250" y="325"/>
                      <a:pt x="269" y="238"/>
                      <a:pt x="269" y="190"/>
                    </a:cubicBezTo>
                    <a:cubicBezTo>
                      <a:pt x="269" y="175"/>
                      <a:pt x="269" y="160"/>
                      <a:pt x="254" y="130"/>
                    </a:cubicBezTo>
                    <a:cubicBezTo>
                      <a:pt x="254" y="115"/>
                      <a:pt x="254" y="100"/>
                      <a:pt x="239" y="85"/>
                    </a:cubicBezTo>
                    <a:cubicBezTo>
                      <a:pt x="216" y="3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6"/>
              <p:cNvSpPr/>
              <p:nvPr/>
            </p:nvSpPr>
            <p:spPr>
              <a:xfrm>
                <a:off x="701196" y="1816342"/>
                <a:ext cx="13107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37" extrusionOk="0">
                    <a:moveTo>
                      <a:pt x="109" y="0"/>
                    </a:moveTo>
                    <a:cubicBezTo>
                      <a:pt x="11" y="0"/>
                      <a:pt x="0" y="173"/>
                      <a:pt x="28" y="242"/>
                    </a:cubicBezTo>
                    <a:cubicBezTo>
                      <a:pt x="43" y="317"/>
                      <a:pt x="88" y="407"/>
                      <a:pt x="163" y="437"/>
                    </a:cubicBezTo>
                    <a:lnTo>
                      <a:pt x="222" y="437"/>
                    </a:lnTo>
                    <a:cubicBezTo>
                      <a:pt x="342" y="392"/>
                      <a:pt x="282" y="33"/>
                      <a:pt x="133" y="3"/>
                    </a:cubicBezTo>
                    <a:cubicBezTo>
                      <a:pt x="124" y="1"/>
                      <a:pt x="11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6"/>
              <p:cNvSpPr/>
              <p:nvPr/>
            </p:nvSpPr>
            <p:spPr>
              <a:xfrm>
                <a:off x="733465" y="1838494"/>
                <a:ext cx="14832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163" y="1"/>
                    </a:moveTo>
                    <a:cubicBezTo>
                      <a:pt x="152" y="1"/>
                      <a:pt x="139" y="3"/>
                      <a:pt x="127" y="8"/>
                    </a:cubicBezTo>
                    <a:cubicBezTo>
                      <a:pt x="112" y="8"/>
                      <a:pt x="97" y="23"/>
                      <a:pt x="97" y="38"/>
                    </a:cubicBezTo>
                    <a:cubicBezTo>
                      <a:pt x="0" y="147"/>
                      <a:pt x="101" y="395"/>
                      <a:pt x="206" y="395"/>
                    </a:cubicBezTo>
                    <a:cubicBezTo>
                      <a:pt x="230" y="395"/>
                      <a:pt x="254" y="382"/>
                      <a:pt x="277" y="351"/>
                    </a:cubicBezTo>
                    <a:cubicBezTo>
                      <a:pt x="386" y="283"/>
                      <a:pt x="29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6"/>
              <p:cNvSpPr/>
              <p:nvPr/>
            </p:nvSpPr>
            <p:spPr>
              <a:xfrm>
                <a:off x="689086" y="1860377"/>
                <a:ext cx="8048" cy="847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1" extrusionOk="0">
                    <a:moveTo>
                      <a:pt x="120" y="1"/>
                    </a:moveTo>
                    <a:cubicBezTo>
                      <a:pt x="116" y="1"/>
                      <a:pt x="111" y="2"/>
                      <a:pt x="105" y="5"/>
                    </a:cubicBezTo>
                    <a:cubicBezTo>
                      <a:pt x="1" y="49"/>
                      <a:pt x="60" y="154"/>
                      <a:pt x="135" y="214"/>
                    </a:cubicBezTo>
                    <a:cubicBezTo>
                      <a:pt x="143" y="219"/>
                      <a:pt x="151" y="221"/>
                      <a:pt x="157" y="221"/>
                    </a:cubicBezTo>
                    <a:cubicBezTo>
                      <a:pt x="209" y="221"/>
                      <a:pt x="203" y="76"/>
                      <a:pt x="150" y="49"/>
                    </a:cubicBezTo>
                    <a:cubicBezTo>
                      <a:pt x="150" y="25"/>
                      <a:pt x="140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6"/>
              <p:cNvSpPr/>
              <p:nvPr/>
            </p:nvSpPr>
            <p:spPr>
              <a:xfrm>
                <a:off x="674790" y="1829143"/>
                <a:ext cx="11459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57" extrusionOk="0">
                    <a:moveTo>
                      <a:pt x="125" y="8"/>
                    </a:moveTo>
                    <a:cubicBezTo>
                      <a:pt x="125" y="8"/>
                      <a:pt x="128" y="10"/>
                      <a:pt x="134" y="16"/>
                    </a:cubicBezTo>
                    <a:lnTo>
                      <a:pt x="134" y="16"/>
                    </a:lnTo>
                    <a:cubicBezTo>
                      <a:pt x="129" y="11"/>
                      <a:pt x="125" y="8"/>
                      <a:pt x="125" y="8"/>
                    </a:cubicBezTo>
                    <a:close/>
                    <a:moveTo>
                      <a:pt x="135" y="16"/>
                    </a:moveTo>
                    <a:cubicBezTo>
                      <a:pt x="138" y="19"/>
                      <a:pt x="143" y="23"/>
                      <a:pt x="150" y="28"/>
                    </a:cubicBezTo>
                    <a:cubicBezTo>
                      <a:pt x="146" y="24"/>
                      <a:pt x="141" y="20"/>
                      <a:pt x="135" y="16"/>
                    </a:cubicBezTo>
                    <a:close/>
                    <a:moveTo>
                      <a:pt x="91" y="0"/>
                    </a:moveTo>
                    <a:cubicBezTo>
                      <a:pt x="80" y="0"/>
                      <a:pt x="69" y="4"/>
                      <a:pt x="60" y="13"/>
                    </a:cubicBezTo>
                    <a:cubicBezTo>
                      <a:pt x="30" y="58"/>
                      <a:pt x="0" y="103"/>
                      <a:pt x="15" y="162"/>
                    </a:cubicBezTo>
                    <a:cubicBezTo>
                      <a:pt x="15" y="252"/>
                      <a:pt x="75" y="327"/>
                      <a:pt x="150" y="357"/>
                    </a:cubicBezTo>
                    <a:lnTo>
                      <a:pt x="209" y="357"/>
                    </a:lnTo>
                    <a:cubicBezTo>
                      <a:pt x="299" y="357"/>
                      <a:pt x="284" y="207"/>
                      <a:pt x="254" y="177"/>
                    </a:cubicBezTo>
                    <a:lnTo>
                      <a:pt x="254" y="177"/>
                    </a:lnTo>
                    <a:cubicBezTo>
                      <a:pt x="254" y="188"/>
                      <a:pt x="254" y="193"/>
                      <a:pt x="254" y="193"/>
                    </a:cubicBezTo>
                    <a:cubicBezTo>
                      <a:pt x="252" y="193"/>
                      <a:pt x="249" y="176"/>
                      <a:pt x="239" y="147"/>
                    </a:cubicBezTo>
                    <a:lnTo>
                      <a:pt x="194" y="88"/>
                    </a:lnTo>
                    <a:cubicBezTo>
                      <a:pt x="194" y="70"/>
                      <a:pt x="154" y="32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4" y="16"/>
                      <a:pt x="134" y="16"/>
                    </a:cubicBezTo>
                    <a:lnTo>
                      <a:pt x="134" y="16"/>
                    </a:lnTo>
                    <a:cubicBezTo>
                      <a:pt x="134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23" y="8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6"/>
              <p:cNvSpPr/>
              <p:nvPr/>
            </p:nvSpPr>
            <p:spPr>
              <a:xfrm>
                <a:off x="497922" y="2076796"/>
                <a:ext cx="9735" cy="1306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41" extrusionOk="0">
                    <a:moveTo>
                      <a:pt x="83" y="0"/>
                    </a:moveTo>
                    <a:cubicBezTo>
                      <a:pt x="38" y="0"/>
                      <a:pt x="15" y="41"/>
                      <a:pt x="15" y="93"/>
                    </a:cubicBezTo>
                    <a:cubicBezTo>
                      <a:pt x="0" y="123"/>
                      <a:pt x="0" y="153"/>
                      <a:pt x="15" y="183"/>
                    </a:cubicBezTo>
                    <a:cubicBezTo>
                      <a:pt x="15" y="197"/>
                      <a:pt x="15" y="212"/>
                      <a:pt x="30" y="242"/>
                    </a:cubicBezTo>
                    <a:cubicBezTo>
                      <a:pt x="45" y="272"/>
                      <a:pt x="60" y="302"/>
                      <a:pt x="105" y="332"/>
                    </a:cubicBezTo>
                    <a:cubicBezTo>
                      <a:pt x="116" y="337"/>
                      <a:pt x="127" y="341"/>
                      <a:pt x="137" y="341"/>
                    </a:cubicBezTo>
                    <a:cubicBezTo>
                      <a:pt x="156" y="341"/>
                      <a:pt x="175" y="330"/>
                      <a:pt x="194" y="302"/>
                    </a:cubicBezTo>
                    <a:cubicBezTo>
                      <a:pt x="254" y="212"/>
                      <a:pt x="224" y="18"/>
                      <a:pt x="105" y="3"/>
                    </a:cubicBezTo>
                    <a:cubicBezTo>
                      <a:pt x="97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6"/>
              <p:cNvSpPr/>
              <p:nvPr/>
            </p:nvSpPr>
            <p:spPr>
              <a:xfrm>
                <a:off x="521530" y="2038663"/>
                <a:ext cx="13031" cy="1747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56" extrusionOk="0">
                    <a:moveTo>
                      <a:pt x="111" y="1"/>
                    </a:moveTo>
                    <a:cubicBezTo>
                      <a:pt x="74" y="1"/>
                      <a:pt x="40" y="25"/>
                      <a:pt x="26" y="87"/>
                    </a:cubicBezTo>
                    <a:lnTo>
                      <a:pt x="26" y="117"/>
                    </a:lnTo>
                    <a:cubicBezTo>
                      <a:pt x="1" y="194"/>
                      <a:pt x="52" y="456"/>
                      <a:pt x="160" y="456"/>
                    </a:cubicBezTo>
                    <a:cubicBezTo>
                      <a:pt x="179" y="456"/>
                      <a:pt x="199" y="448"/>
                      <a:pt x="221" y="431"/>
                    </a:cubicBezTo>
                    <a:lnTo>
                      <a:pt x="235" y="416"/>
                    </a:lnTo>
                    <a:cubicBezTo>
                      <a:pt x="340" y="341"/>
                      <a:pt x="295" y="162"/>
                      <a:pt x="235" y="72"/>
                    </a:cubicBezTo>
                    <a:cubicBezTo>
                      <a:pt x="203" y="32"/>
                      <a:pt x="154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6"/>
              <p:cNvSpPr/>
              <p:nvPr/>
            </p:nvSpPr>
            <p:spPr>
              <a:xfrm>
                <a:off x="507159" y="2039085"/>
                <a:ext cx="9121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7" extrusionOk="0">
                    <a:moveTo>
                      <a:pt x="108" y="0"/>
                    </a:moveTo>
                    <a:cubicBezTo>
                      <a:pt x="57" y="0"/>
                      <a:pt x="25" y="85"/>
                      <a:pt x="13" y="121"/>
                    </a:cubicBezTo>
                    <a:cubicBezTo>
                      <a:pt x="0" y="159"/>
                      <a:pt x="42" y="316"/>
                      <a:pt x="100" y="316"/>
                    </a:cubicBezTo>
                    <a:cubicBezTo>
                      <a:pt x="111" y="316"/>
                      <a:pt x="121" y="311"/>
                      <a:pt x="132" y="300"/>
                    </a:cubicBezTo>
                    <a:cubicBezTo>
                      <a:pt x="207" y="240"/>
                      <a:pt x="237" y="151"/>
                      <a:pt x="192" y="61"/>
                    </a:cubicBezTo>
                    <a:cubicBezTo>
                      <a:pt x="177" y="46"/>
                      <a:pt x="162" y="31"/>
                      <a:pt x="147" y="16"/>
                    </a:cubicBezTo>
                    <a:cubicBezTo>
                      <a:pt x="133" y="5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6"/>
              <p:cNvSpPr/>
              <p:nvPr/>
            </p:nvSpPr>
            <p:spPr>
              <a:xfrm>
                <a:off x="535097" y="1995893"/>
                <a:ext cx="14678" cy="1893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94" extrusionOk="0">
                    <a:moveTo>
                      <a:pt x="151" y="1"/>
                    </a:moveTo>
                    <a:cubicBezTo>
                      <a:pt x="109" y="1"/>
                      <a:pt x="69" y="28"/>
                      <a:pt x="46" y="98"/>
                    </a:cubicBezTo>
                    <a:cubicBezTo>
                      <a:pt x="31" y="143"/>
                      <a:pt x="16" y="188"/>
                      <a:pt x="16" y="247"/>
                    </a:cubicBezTo>
                    <a:lnTo>
                      <a:pt x="16" y="262"/>
                    </a:lnTo>
                    <a:cubicBezTo>
                      <a:pt x="16" y="307"/>
                      <a:pt x="1" y="337"/>
                      <a:pt x="1" y="382"/>
                    </a:cubicBezTo>
                    <a:cubicBezTo>
                      <a:pt x="1" y="408"/>
                      <a:pt x="24" y="492"/>
                      <a:pt x="70" y="492"/>
                    </a:cubicBezTo>
                    <a:cubicBezTo>
                      <a:pt x="76" y="492"/>
                      <a:pt x="83" y="490"/>
                      <a:pt x="91" y="486"/>
                    </a:cubicBezTo>
                    <a:cubicBezTo>
                      <a:pt x="110" y="476"/>
                      <a:pt x="125" y="473"/>
                      <a:pt x="138" y="473"/>
                    </a:cubicBezTo>
                    <a:cubicBezTo>
                      <a:pt x="164" y="473"/>
                      <a:pt x="180" y="486"/>
                      <a:pt x="210" y="486"/>
                    </a:cubicBezTo>
                    <a:cubicBezTo>
                      <a:pt x="224" y="491"/>
                      <a:pt x="237" y="493"/>
                      <a:pt x="249" y="493"/>
                    </a:cubicBezTo>
                    <a:cubicBezTo>
                      <a:pt x="382" y="493"/>
                      <a:pt x="342" y="197"/>
                      <a:pt x="315" y="128"/>
                    </a:cubicBezTo>
                    <a:cubicBezTo>
                      <a:pt x="287" y="64"/>
                      <a:pt x="216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6"/>
              <p:cNvSpPr/>
              <p:nvPr/>
            </p:nvSpPr>
            <p:spPr>
              <a:xfrm>
                <a:off x="566025" y="2018505"/>
                <a:ext cx="10808" cy="1103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5" y="1"/>
                    </a:moveTo>
                    <a:cubicBezTo>
                      <a:pt x="0" y="1"/>
                      <a:pt x="15" y="135"/>
                      <a:pt x="60" y="180"/>
                    </a:cubicBezTo>
                    <a:lnTo>
                      <a:pt x="90" y="225"/>
                    </a:lnTo>
                    <a:cubicBezTo>
                      <a:pt x="123" y="270"/>
                      <a:pt x="152" y="288"/>
                      <a:pt x="175" y="288"/>
                    </a:cubicBezTo>
                    <a:cubicBezTo>
                      <a:pt x="269" y="288"/>
                      <a:pt x="281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6"/>
              <p:cNvSpPr/>
              <p:nvPr/>
            </p:nvSpPr>
            <p:spPr>
              <a:xfrm>
                <a:off x="582045" y="1990144"/>
                <a:ext cx="8431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49" extrusionOk="0">
                    <a:moveTo>
                      <a:pt x="116" y="1"/>
                    </a:moveTo>
                    <a:cubicBezTo>
                      <a:pt x="103" y="1"/>
                      <a:pt x="89" y="8"/>
                      <a:pt x="75" y="24"/>
                    </a:cubicBezTo>
                    <a:cubicBezTo>
                      <a:pt x="1" y="128"/>
                      <a:pt x="16" y="278"/>
                      <a:pt x="135" y="338"/>
                    </a:cubicBezTo>
                    <a:cubicBezTo>
                      <a:pt x="148" y="345"/>
                      <a:pt x="158" y="348"/>
                      <a:pt x="168" y="348"/>
                    </a:cubicBezTo>
                    <a:cubicBezTo>
                      <a:pt x="214" y="348"/>
                      <a:pt x="220" y="265"/>
                      <a:pt x="195" y="203"/>
                    </a:cubicBezTo>
                    <a:cubicBezTo>
                      <a:pt x="195" y="203"/>
                      <a:pt x="195" y="203"/>
                      <a:pt x="195" y="188"/>
                    </a:cubicBezTo>
                    <a:cubicBezTo>
                      <a:pt x="219" y="13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8" name="Google Shape;2858;p16"/>
          <p:cNvGrpSpPr/>
          <p:nvPr/>
        </p:nvGrpSpPr>
        <p:grpSpPr>
          <a:xfrm>
            <a:off x="-614616" y="3926087"/>
            <a:ext cx="1640470" cy="1570535"/>
            <a:chOff x="-813266" y="3633287"/>
            <a:chExt cx="1640470" cy="1570535"/>
          </a:xfrm>
        </p:grpSpPr>
        <p:sp>
          <p:nvSpPr>
            <p:cNvPr id="2859" name="Google Shape;2859;p16"/>
            <p:cNvSpPr/>
            <p:nvPr/>
          </p:nvSpPr>
          <p:spPr>
            <a:xfrm rot="2128663">
              <a:off x="-643323" y="3917724"/>
              <a:ext cx="1300585" cy="1001661"/>
            </a:xfrm>
            <a:custGeom>
              <a:avLst/>
              <a:gdLst/>
              <a:ahLst/>
              <a:cxnLst/>
              <a:rect l="l" t="t" r="r" b="b"/>
              <a:pathLst>
                <a:path w="30813" h="23731" extrusionOk="0">
                  <a:moveTo>
                    <a:pt x="22326" y="1"/>
                  </a:moveTo>
                  <a:cubicBezTo>
                    <a:pt x="19936" y="1"/>
                    <a:pt x="17171" y="1401"/>
                    <a:pt x="15444" y="2228"/>
                  </a:cubicBezTo>
                  <a:cubicBezTo>
                    <a:pt x="11337" y="4199"/>
                    <a:pt x="7573" y="6798"/>
                    <a:pt x="3585" y="8994"/>
                  </a:cubicBezTo>
                  <a:cubicBezTo>
                    <a:pt x="3525" y="9024"/>
                    <a:pt x="3480" y="9068"/>
                    <a:pt x="3450" y="9143"/>
                  </a:cubicBezTo>
                  <a:cubicBezTo>
                    <a:pt x="2330" y="9800"/>
                    <a:pt x="1344" y="10607"/>
                    <a:pt x="896" y="11652"/>
                  </a:cubicBezTo>
                  <a:cubicBezTo>
                    <a:pt x="0" y="13743"/>
                    <a:pt x="4750" y="15327"/>
                    <a:pt x="5945" y="15819"/>
                  </a:cubicBezTo>
                  <a:cubicBezTo>
                    <a:pt x="9216" y="17149"/>
                    <a:pt x="12382" y="18433"/>
                    <a:pt x="15563" y="19972"/>
                  </a:cubicBezTo>
                  <a:cubicBezTo>
                    <a:pt x="17535" y="20913"/>
                    <a:pt x="19551" y="21779"/>
                    <a:pt x="21568" y="22600"/>
                  </a:cubicBezTo>
                  <a:cubicBezTo>
                    <a:pt x="22852" y="23136"/>
                    <a:pt x="24281" y="23731"/>
                    <a:pt x="25702" y="23731"/>
                  </a:cubicBezTo>
                  <a:cubicBezTo>
                    <a:pt x="25868" y="23731"/>
                    <a:pt x="26033" y="23723"/>
                    <a:pt x="26198" y="23706"/>
                  </a:cubicBezTo>
                  <a:cubicBezTo>
                    <a:pt x="30813" y="23258"/>
                    <a:pt x="29125" y="16775"/>
                    <a:pt x="28767" y="13878"/>
                  </a:cubicBezTo>
                  <a:cubicBezTo>
                    <a:pt x="28438" y="11324"/>
                    <a:pt x="27945" y="8785"/>
                    <a:pt x="27482" y="6261"/>
                  </a:cubicBezTo>
                  <a:cubicBezTo>
                    <a:pt x="27124" y="4349"/>
                    <a:pt x="26646" y="2347"/>
                    <a:pt x="25167" y="1003"/>
                  </a:cubicBezTo>
                  <a:cubicBezTo>
                    <a:pt x="24377" y="277"/>
                    <a:pt x="23388" y="1"/>
                    <a:pt x="2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6"/>
            <p:cNvSpPr/>
            <p:nvPr/>
          </p:nvSpPr>
          <p:spPr>
            <a:xfrm rot="2128784">
              <a:off x="-382221" y="4197215"/>
              <a:ext cx="38495" cy="25832"/>
            </a:xfrm>
            <a:custGeom>
              <a:avLst/>
              <a:gdLst/>
              <a:ahLst/>
              <a:cxnLst/>
              <a:rect l="l" t="t" r="r" b="b"/>
              <a:pathLst>
                <a:path w="912" h="612" extrusionOk="0">
                  <a:moveTo>
                    <a:pt x="227" y="0"/>
                  </a:moveTo>
                  <a:cubicBezTo>
                    <a:pt x="91" y="0"/>
                    <a:pt x="0" y="64"/>
                    <a:pt x="45" y="226"/>
                  </a:cubicBezTo>
                  <a:cubicBezTo>
                    <a:pt x="101" y="431"/>
                    <a:pt x="451" y="612"/>
                    <a:pt x="679" y="612"/>
                  </a:cubicBezTo>
                  <a:cubicBezTo>
                    <a:pt x="818" y="612"/>
                    <a:pt x="911" y="545"/>
                    <a:pt x="866" y="376"/>
                  </a:cubicBezTo>
                  <a:cubicBezTo>
                    <a:pt x="810" y="179"/>
                    <a:pt x="45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6"/>
            <p:cNvSpPr/>
            <p:nvPr/>
          </p:nvSpPr>
          <p:spPr>
            <a:xfrm rot="2128784">
              <a:off x="-403759" y="4127977"/>
              <a:ext cx="37861" cy="28913"/>
            </a:xfrm>
            <a:custGeom>
              <a:avLst/>
              <a:gdLst/>
              <a:ahLst/>
              <a:cxnLst/>
              <a:rect l="l" t="t" r="r" b="b"/>
              <a:pathLst>
                <a:path w="897" h="685" extrusionOk="0">
                  <a:moveTo>
                    <a:pt x="288" y="1"/>
                  </a:moveTo>
                  <a:cubicBezTo>
                    <a:pt x="215" y="1"/>
                    <a:pt x="153" y="29"/>
                    <a:pt x="120" y="103"/>
                  </a:cubicBezTo>
                  <a:cubicBezTo>
                    <a:pt x="105" y="118"/>
                    <a:pt x="105" y="118"/>
                    <a:pt x="90" y="133"/>
                  </a:cubicBezTo>
                  <a:cubicBezTo>
                    <a:pt x="1" y="372"/>
                    <a:pt x="285" y="551"/>
                    <a:pt x="449" y="641"/>
                  </a:cubicBezTo>
                  <a:cubicBezTo>
                    <a:pt x="512" y="669"/>
                    <a:pt x="579" y="684"/>
                    <a:pt x="645" y="684"/>
                  </a:cubicBezTo>
                  <a:cubicBezTo>
                    <a:pt x="718" y="684"/>
                    <a:pt x="789" y="665"/>
                    <a:pt x="852" y="626"/>
                  </a:cubicBezTo>
                  <a:cubicBezTo>
                    <a:pt x="882" y="596"/>
                    <a:pt x="897" y="536"/>
                    <a:pt x="867" y="492"/>
                  </a:cubicBezTo>
                  <a:cubicBezTo>
                    <a:pt x="867" y="402"/>
                    <a:pt x="837" y="327"/>
                    <a:pt x="777" y="268"/>
                  </a:cubicBezTo>
                  <a:cubicBezTo>
                    <a:pt x="762" y="253"/>
                    <a:pt x="748" y="223"/>
                    <a:pt x="733" y="208"/>
                  </a:cubicBezTo>
                  <a:cubicBezTo>
                    <a:pt x="661" y="136"/>
                    <a:pt x="448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6"/>
            <p:cNvSpPr/>
            <p:nvPr/>
          </p:nvSpPr>
          <p:spPr>
            <a:xfrm rot="2128784">
              <a:off x="-323621" y="4129032"/>
              <a:ext cx="50566" cy="29842"/>
            </a:xfrm>
            <a:custGeom>
              <a:avLst/>
              <a:gdLst/>
              <a:ahLst/>
              <a:cxnLst/>
              <a:rect l="l" t="t" r="r" b="b"/>
              <a:pathLst>
                <a:path w="1198" h="707" extrusionOk="0">
                  <a:moveTo>
                    <a:pt x="338" y="0"/>
                  </a:moveTo>
                  <a:cubicBezTo>
                    <a:pt x="270" y="0"/>
                    <a:pt x="206" y="20"/>
                    <a:pt x="150" y="64"/>
                  </a:cubicBezTo>
                  <a:lnTo>
                    <a:pt x="120" y="109"/>
                  </a:lnTo>
                  <a:cubicBezTo>
                    <a:pt x="0" y="199"/>
                    <a:pt x="60" y="363"/>
                    <a:pt x="150" y="468"/>
                  </a:cubicBezTo>
                  <a:cubicBezTo>
                    <a:pt x="150" y="468"/>
                    <a:pt x="150" y="483"/>
                    <a:pt x="150" y="498"/>
                  </a:cubicBezTo>
                  <a:cubicBezTo>
                    <a:pt x="126" y="592"/>
                    <a:pt x="288" y="704"/>
                    <a:pt x="401" y="704"/>
                  </a:cubicBezTo>
                  <a:cubicBezTo>
                    <a:pt x="432" y="704"/>
                    <a:pt x="459" y="696"/>
                    <a:pt x="478" y="677"/>
                  </a:cubicBezTo>
                  <a:lnTo>
                    <a:pt x="493" y="677"/>
                  </a:lnTo>
                  <a:cubicBezTo>
                    <a:pt x="553" y="707"/>
                    <a:pt x="627" y="707"/>
                    <a:pt x="702" y="707"/>
                  </a:cubicBezTo>
                  <a:cubicBezTo>
                    <a:pt x="1197" y="618"/>
                    <a:pt x="721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6"/>
            <p:cNvSpPr/>
            <p:nvPr/>
          </p:nvSpPr>
          <p:spPr>
            <a:xfrm rot="2128784">
              <a:off x="-243599" y="4188963"/>
              <a:ext cx="40394" cy="27478"/>
            </a:xfrm>
            <a:custGeom>
              <a:avLst/>
              <a:gdLst/>
              <a:ahLst/>
              <a:cxnLst/>
              <a:rect l="l" t="t" r="r" b="b"/>
              <a:pathLst>
                <a:path w="957" h="651" extrusionOk="0">
                  <a:moveTo>
                    <a:pt x="278" y="0"/>
                  </a:moveTo>
                  <a:cubicBezTo>
                    <a:pt x="213" y="0"/>
                    <a:pt x="157" y="16"/>
                    <a:pt x="120" y="53"/>
                  </a:cubicBezTo>
                  <a:cubicBezTo>
                    <a:pt x="91" y="68"/>
                    <a:pt x="76" y="98"/>
                    <a:pt x="76" y="113"/>
                  </a:cubicBezTo>
                  <a:cubicBezTo>
                    <a:pt x="76" y="143"/>
                    <a:pt x="76" y="157"/>
                    <a:pt x="76" y="172"/>
                  </a:cubicBezTo>
                  <a:cubicBezTo>
                    <a:pt x="1" y="262"/>
                    <a:pt x="120" y="411"/>
                    <a:pt x="195" y="456"/>
                  </a:cubicBezTo>
                  <a:cubicBezTo>
                    <a:pt x="330" y="576"/>
                    <a:pt x="494" y="635"/>
                    <a:pt x="673" y="650"/>
                  </a:cubicBezTo>
                  <a:cubicBezTo>
                    <a:pt x="852" y="650"/>
                    <a:pt x="957" y="456"/>
                    <a:pt x="852" y="307"/>
                  </a:cubicBezTo>
                  <a:cubicBezTo>
                    <a:pt x="762" y="149"/>
                    <a:pt x="477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6"/>
            <p:cNvSpPr/>
            <p:nvPr/>
          </p:nvSpPr>
          <p:spPr>
            <a:xfrm rot="2128784">
              <a:off x="-315130" y="4217678"/>
              <a:ext cx="30433" cy="24312"/>
            </a:xfrm>
            <a:custGeom>
              <a:avLst/>
              <a:gdLst/>
              <a:ahLst/>
              <a:cxnLst/>
              <a:rect l="l" t="t" r="r" b="b"/>
              <a:pathLst>
                <a:path w="721" h="576" extrusionOk="0">
                  <a:moveTo>
                    <a:pt x="245" y="0"/>
                  </a:moveTo>
                  <a:cubicBezTo>
                    <a:pt x="169" y="0"/>
                    <a:pt x="98" y="29"/>
                    <a:pt x="45" y="98"/>
                  </a:cubicBezTo>
                  <a:cubicBezTo>
                    <a:pt x="0" y="172"/>
                    <a:pt x="45" y="247"/>
                    <a:pt x="135" y="322"/>
                  </a:cubicBezTo>
                  <a:cubicBezTo>
                    <a:pt x="135" y="337"/>
                    <a:pt x="150" y="337"/>
                    <a:pt x="150" y="352"/>
                  </a:cubicBezTo>
                  <a:cubicBezTo>
                    <a:pt x="210" y="433"/>
                    <a:pt x="415" y="575"/>
                    <a:pt x="555" y="575"/>
                  </a:cubicBezTo>
                  <a:cubicBezTo>
                    <a:pt x="621" y="575"/>
                    <a:pt x="673" y="543"/>
                    <a:pt x="687" y="456"/>
                  </a:cubicBezTo>
                  <a:cubicBezTo>
                    <a:pt x="721" y="245"/>
                    <a:pt x="464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6"/>
            <p:cNvSpPr/>
            <p:nvPr/>
          </p:nvSpPr>
          <p:spPr>
            <a:xfrm rot="2128784">
              <a:off x="-299363" y="4373564"/>
              <a:ext cx="41998" cy="29799"/>
            </a:xfrm>
            <a:custGeom>
              <a:avLst/>
              <a:gdLst/>
              <a:ahLst/>
              <a:cxnLst/>
              <a:rect l="l" t="t" r="r" b="b"/>
              <a:pathLst>
                <a:path w="995" h="706" extrusionOk="0">
                  <a:moveTo>
                    <a:pt x="297" y="0"/>
                  </a:moveTo>
                  <a:cubicBezTo>
                    <a:pt x="151" y="0"/>
                    <a:pt x="1" y="84"/>
                    <a:pt x="49" y="267"/>
                  </a:cubicBezTo>
                  <a:cubicBezTo>
                    <a:pt x="139" y="505"/>
                    <a:pt x="333" y="670"/>
                    <a:pt x="587" y="700"/>
                  </a:cubicBezTo>
                  <a:cubicBezTo>
                    <a:pt x="610" y="704"/>
                    <a:pt x="634" y="706"/>
                    <a:pt x="660" y="706"/>
                  </a:cubicBezTo>
                  <a:cubicBezTo>
                    <a:pt x="816" y="706"/>
                    <a:pt x="995" y="624"/>
                    <a:pt x="931" y="431"/>
                  </a:cubicBezTo>
                  <a:cubicBezTo>
                    <a:pt x="841" y="207"/>
                    <a:pt x="647" y="42"/>
                    <a:pt x="393" y="13"/>
                  </a:cubicBezTo>
                  <a:cubicBezTo>
                    <a:pt x="363" y="4"/>
                    <a:pt x="330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6"/>
            <p:cNvSpPr/>
            <p:nvPr/>
          </p:nvSpPr>
          <p:spPr>
            <a:xfrm rot="2128784">
              <a:off x="-164506" y="4442546"/>
              <a:ext cx="42715" cy="29124"/>
            </a:xfrm>
            <a:custGeom>
              <a:avLst/>
              <a:gdLst/>
              <a:ahLst/>
              <a:cxnLst/>
              <a:rect l="l" t="t" r="r" b="b"/>
              <a:pathLst>
                <a:path w="1012" h="690" extrusionOk="0">
                  <a:moveTo>
                    <a:pt x="291" y="1"/>
                  </a:moveTo>
                  <a:cubicBezTo>
                    <a:pt x="153" y="1"/>
                    <a:pt x="47" y="129"/>
                    <a:pt x="90" y="271"/>
                  </a:cubicBezTo>
                  <a:cubicBezTo>
                    <a:pt x="75" y="271"/>
                    <a:pt x="75" y="286"/>
                    <a:pt x="75" y="301"/>
                  </a:cubicBezTo>
                  <a:cubicBezTo>
                    <a:pt x="60" y="345"/>
                    <a:pt x="30" y="390"/>
                    <a:pt x="15" y="435"/>
                  </a:cubicBezTo>
                  <a:cubicBezTo>
                    <a:pt x="0" y="495"/>
                    <a:pt x="90" y="569"/>
                    <a:pt x="150" y="584"/>
                  </a:cubicBezTo>
                  <a:cubicBezTo>
                    <a:pt x="329" y="644"/>
                    <a:pt x="508" y="674"/>
                    <a:pt x="702" y="689"/>
                  </a:cubicBezTo>
                  <a:cubicBezTo>
                    <a:pt x="709" y="689"/>
                    <a:pt x="716" y="690"/>
                    <a:pt x="722" y="690"/>
                  </a:cubicBezTo>
                  <a:cubicBezTo>
                    <a:pt x="904" y="690"/>
                    <a:pt x="1012" y="489"/>
                    <a:pt x="897" y="330"/>
                  </a:cubicBezTo>
                  <a:cubicBezTo>
                    <a:pt x="777" y="121"/>
                    <a:pt x="553" y="2"/>
                    <a:pt x="314" y="2"/>
                  </a:cubicBezTo>
                  <a:cubicBezTo>
                    <a:pt x="306" y="1"/>
                    <a:pt x="299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6"/>
            <p:cNvSpPr/>
            <p:nvPr/>
          </p:nvSpPr>
          <p:spPr>
            <a:xfrm rot="2128784">
              <a:off x="428665" y="4213400"/>
              <a:ext cx="46345" cy="28153"/>
            </a:xfrm>
            <a:custGeom>
              <a:avLst/>
              <a:gdLst/>
              <a:ahLst/>
              <a:cxnLst/>
              <a:rect l="l" t="t" r="r" b="b"/>
              <a:pathLst>
                <a:path w="1098" h="667" extrusionOk="0">
                  <a:moveTo>
                    <a:pt x="358" y="1"/>
                  </a:moveTo>
                  <a:cubicBezTo>
                    <a:pt x="142" y="1"/>
                    <a:pt x="1" y="191"/>
                    <a:pt x="191" y="429"/>
                  </a:cubicBezTo>
                  <a:cubicBezTo>
                    <a:pt x="269" y="507"/>
                    <a:pt x="554" y="666"/>
                    <a:pt x="749" y="666"/>
                  </a:cubicBezTo>
                  <a:cubicBezTo>
                    <a:pt x="854" y="666"/>
                    <a:pt x="933" y="620"/>
                    <a:pt x="938" y="489"/>
                  </a:cubicBezTo>
                  <a:cubicBezTo>
                    <a:pt x="938" y="476"/>
                    <a:pt x="935" y="468"/>
                    <a:pt x="930" y="467"/>
                  </a:cubicBezTo>
                  <a:lnTo>
                    <a:pt x="930" y="467"/>
                  </a:lnTo>
                  <a:cubicBezTo>
                    <a:pt x="1098" y="277"/>
                    <a:pt x="663" y="56"/>
                    <a:pt x="520" y="56"/>
                  </a:cubicBezTo>
                  <a:cubicBezTo>
                    <a:pt x="564" y="56"/>
                    <a:pt x="564" y="56"/>
                    <a:pt x="535" y="41"/>
                  </a:cubicBezTo>
                  <a:cubicBezTo>
                    <a:pt x="474" y="13"/>
                    <a:pt x="413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6"/>
            <p:cNvSpPr/>
            <p:nvPr/>
          </p:nvSpPr>
          <p:spPr>
            <a:xfrm rot="2128784">
              <a:off x="531308" y="4269034"/>
              <a:ext cx="31910" cy="23215"/>
            </a:xfrm>
            <a:custGeom>
              <a:avLst/>
              <a:gdLst/>
              <a:ahLst/>
              <a:cxnLst/>
              <a:rect l="l" t="t" r="r" b="b"/>
              <a:pathLst>
                <a:path w="756" h="550" extrusionOk="0">
                  <a:moveTo>
                    <a:pt x="230" y="1"/>
                  </a:moveTo>
                  <a:cubicBezTo>
                    <a:pt x="148" y="1"/>
                    <a:pt x="83" y="35"/>
                    <a:pt x="62" y="119"/>
                  </a:cubicBezTo>
                  <a:cubicBezTo>
                    <a:pt x="0" y="345"/>
                    <a:pt x="325" y="549"/>
                    <a:pt x="545" y="549"/>
                  </a:cubicBezTo>
                  <a:cubicBezTo>
                    <a:pt x="646" y="549"/>
                    <a:pt x="725" y="506"/>
                    <a:pt x="734" y="403"/>
                  </a:cubicBezTo>
                  <a:cubicBezTo>
                    <a:pt x="755" y="221"/>
                    <a:pt x="43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6"/>
            <p:cNvSpPr/>
            <p:nvPr/>
          </p:nvSpPr>
          <p:spPr>
            <a:xfrm rot="2128784">
              <a:off x="469136" y="4389158"/>
              <a:ext cx="38537" cy="22666"/>
            </a:xfrm>
            <a:custGeom>
              <a:avLst/>
              <a:gdLst/>
              <a:ahLst/>
              <a:cxnLst/>
              <a:rect l="l" t="t" r="r" b="b"/>
              <a:pathLst>
                <a:path w="913" h="537" extrusionOk="0">
                  <a:moveTo>
                    <a:pt x="324" y="0"/>
                  </a:moveTo>
                  <a:cubicBezTo>
                    <a:pt x="113" y="0"/>
                    <a:pt x="0" y="216"/>
                    <a:pt x="240" y="367"/>
                  </a:cubicBezTo>
                  <a:lnTo>
                    <a:pt x="285" y="397"/>
                  </a:lnTo>
                  <a:cubicBezTo>
                    <a:pt x="362" y="454"/>
                    <a:pt x="512" y="537"/>
                    <a:pt x="638" y="537"/>
                  </a:cubicBezTo>
                  <a:cubicBezTo>
                    <a:pt x="708" y="537"/>
                    <a:pt x="770" y="511"/>
                    <a:pt x="808" y="442"/>
                  </a:cubicBezTo>
                  <a:cubicBezTo>
                    <a:pt x="912" y="262"/>
                    <a:pt x="643" y="68"/>
                    <a:pt x="494" y="38"/>
                  </a:cubicBezTo>
                  <a:lnTo>
                    <a:pt x="449" y="23"/>
                  </a:lnTo>
                  <a:cubicBezTo>
                    <a:pt x="405" y="7"/>
                    <a:pt x="36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6"/>
            <p:cNvSpPr/>
            <p:nvPr/>
          </p:nvSpPr>
          <p:spPr>
            <a:xfrm rot="2128784">
              <a:off x="287012" y="4293173"/>
              <a:ext cx="50482" cy="27858"/>
            </a:xfrm>
            <a:custGeom>
              <a:avLst/>
              <a:gdLst/>
              <a:ahLst/>
              <a:cxnLst/>
              <a:rect l="l" t="t" r="r" b="b"/>
              <a:pathLst>
                <a:path w="1196" h="660" extrusionOk="0">
                  <a:moveTo>
                    <a:pt x="499" y="0"/>
                  </a:moveTo>
                  <a:cubicBezTo>
                    <a:pt x="389" y="0"/>
                    <a:pt x="277" y="15"/>
                    <a:pt x="165" y="47"/>
                  </a:cubicBezTo>
                  <a:lnTo>
                    <a:pt x="150" y="47"/>
                  </a:lnTo>
                  <a:cubicBezTo>
                    <a:pt x="135" y="47"/>
                    <a:pt x="120" y="47"/>
                    <a:pt x="120" y="62"/>
                  </a:cubicBezTo>
                  <a:cubicBezTo>
                    <a:pt x="1" y="122"/>
                    <a:pt x="16" y="226"/>
                    <a:pt x="76" y="331"/>
                  </a:cubicBezTo>
                  <a:cubicBezTo>
                    <a:pt x="76" y="331"/>
                    <a:pt x="76" y="346"/>
                    <a:pt x="76" y="346"/>
                  </a:cubicBezTo>
                  <a:cubicBezTo>
                    <a:pt x="76" y="361"/>
                    <a:pt x="91" y="361"/>
                    <a:pt x="105" y="376"/>
                  </a:cubicBezTo>
                  <a:cubicBezTo>
                    <a:pt x="225" y="555"/>
                    <a:pt x="419" y="659"/>
                    <a:pt x="643" y="659"/>
                  </a:cubicBezTo>
                  <a:cubicBezTo>
                    <a:pt x="822" y="644"/>
                    <a:pt x="987" y="525"/>
                    <a:pt x="1076" y="376"/>
                  </a:cubicBezTo>
                  <a:cubicBezTo>
                    <a:pt x="1196" y="241"/>
                    <a:pt x="867" y="47"/>
                    <a:pt x="778" y="32"/>
                  </a:cubicBezTo>
                  <a:cubicBezTo>
                    <a:pt x="687" y="11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6"/>
            <p:cNvSpPr/>
            <p:nvPr/>
          </p:nvSpPr>
          <p:spPr>
            <a:xfrm rot="2128784">
              <a:off x="425705" y="4287651"/>
              <a:ext cx="45839" cy="32079"/>
            </a:xfrm>
            <a:custGeom>
              <a:avLst/>
              <a:gdLst/>
              <a:ahLst/>
              <a:cxnLst/>
              <a:rect l="l" t="t" r="r" b="b"/>
              <a:pathLst>
                <a:path w="1086" h="760" extrusionOk="0">
                  <a:moveTo>
                    <a:pt x="361" y="0"/>
                  </a:moveTo>
                  <a:cubicBezTo>
                    <a:pt x="192" y="0"/>
                    <a:pt x="1" y="84"/>
                    <a:pt x="65" y="290"/>
                  </a:cubicBezTo>
                  <a:cubicBezTo>
                    <a:pt x="155" y="544"/>
                    <a:pt x="379" y="709"/>
                    <a:pt x="633" y="753"/>
                  </a:cubicBezTo>
                  <a:cubicBezTo>
                    <a:pt x="660" y="758"/>
                    <a:pt x="688" y="760"/>
                    <a:pt x="716" y="760"/>
                  </a:cubicBezTo>
                  <a:cubicBezTo>
                    <a:pt x="894" y="760"/>
                    <a:pt x="1086" y="676"/>
                    <a:pt x="1021" y="470"/>
                  </a:cubicBezTo>
                  <a:cubicBezTo>
                    <a:pt x="917" y="231"/>
                    <a:pt x="708" y="51"/>
                    <a:pt x="439" y="7"/>
                  </a:cubicBezTo>
                  <a:cubicBezTo>
                    <a:pt x="414" y="3"/>
                    <a:pt x="388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6"/>
            <p:cNvSpPr/>
            <p:nvPr/>
          </p:nvSpPr>
          <p:spPr>
            <a:xfrm rot="2128784">
              <a:off x="381496" y="4370740"/>
              <a:ext cx="37186" cy="25874"/>
            </a:xfrm>
            <a:custGeom>
              <a:avLst/>
              <a:gdLst/>
              <a:ahLst/>
              <a:cxnLst/>
              <a:rect l="l" t="t" r="r" b="b"/>
              <a:pathLst>
                <a:path w="881" h="613" extrusionOk="0">
                  <a:moveTo>
                    <a:pt x="277" y="1"/>
                  </a:moveTo>
                  <a:cubicBezTo>
                    <a:pt x="142" y="1"/>
                    <a:pt x="1" y="69"/>
                    <a:pt x="38" y="232"/>
                  </a:cubicBezTo>
                  <a:cubicBezTo>
                    <a:pt x="128" y="441"/>
                    <a:pt x="307" y="575"/>
                    <a:pt x="516" y="605"/>
                  </a:cubicBezTo>
                  <a:cubicBezTo>
                    <a:pt x="543" y="610"/>
                    <a:pt x="570" y="613"/>
                    <a:pt x="597" y="613"/>
                  </a:cubicBezTo>
                  <a:cubicBezTo>
                    <a:pt x="741" y="613"/>
                    <a:pt x="880" y="544"/>
                    <a:pt x="830" y="381"/>
                  </a:cubicBezTo>
                  <a:cubicBezTo>
                    <a:pt x="755" y="172"/>
                    <a:pt x="576" y="38"/>
                    <a:pt x="352" y="8"/>
                  </a:cubicBezTo>
                  <a:cubicBezTo>
                    <a:pt x="328" y="3"/>
                    <a:pt x="30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6"/>
            <p:cNvSpPr/>
            <p:nvPr/>
          </p:nvSpPr>
          <p:spPr>
            <a:xfrm rot="2128784">
              <a:off x="323204" y="4360904"/>
              <a:ext cx="46092" cy="28407"/>
            </a:xfrm>
            <a:custGeom>
              <a:avLst/>
              <a:gdLst/>
              <a:ahLst/>
              <a:cxnLst/>
              <a:rect l="l" t="t" r="r" b="b"/>
              <a:pathLst>
                <a:path w="1092" h="673" extrusionOk="0">
                  <a:moveTo>
                    <a:pt x="419" y="1"/>
                  </a:moveTo>
                  <a:cubicBezTo>
                    <a:pt x="1" y="1"/>
                    <a:pt x="300" y="434"/>
                    <a:pt x="479" y="553"/>
                  </a:cubicBezTo>
                  <a:lnTo>
                    <a:pt x="524" y="583"/>
                  </a:lnTo>
                  <a:cubicBezTo>
                    <a:pt x="591" y="628"/>
                    <a:pt x="725" y="673"/>
                    <a:pt x="845" y="673"/>
                  </a:cubicBezTo>
                  <a:cubicBezTo>
                    <a:pt x="964" y="673"/>
                    <a:pt x="1069" y="628"/>
                    <a:pt x="1076" y="493"/>
                  </a:cubicBezTo>
                  <a:cubicBezTo>
                    <a:pt x="1091" y="210"/>
                    <a:pt x="703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6"/>
            <p:cNvSpPr/>
            <p:nvPr/>
          </p:nvSpPr>
          <p:spPr>
            <a:xfrm rot="2128784">
              <a:off x="351800" y="4223878"/>
              <a:ext cx="34527" cy="23764"/>
            </a:xfrm>
            <a:custGeom>
              <a:avLst/>
              <a:gdLst/>
              <a:ahLst/>
              <a:cxnLst/>
              <a:rect l="l" t="t" r="r" b="b"/>
              <a:pathLst>
                <a:path w="818" h="563" extrusionOk="0">
                  <a:moveTo>
                    <a:pt x="210" y="1"/>
                  </a:moveTo>
                  <a:cubicBezTo>
                    <a:pt x="86" y="1"/>
                    <a:pt x="1" y="61"/>
                    <a:pt x="40" y="214"/>
                  </a:cubicBezTo>
                  <a:cubicBezTo>
                    <a:pt x="96" y="400"/>
                    <a:pt x="411" y="562"/>
                    <a:pt x="613" y="562"/>
                  </a:cubicBezTo>
                  <a:cubicBezTo>
                    <a:pt x="736" y="562"/>
                    <a:pt x="818" y="502"/>
                    <a:pt x="772" y="349"/>
                  </a:cubicBezTo>
                  <a:cubicBezTo>
                    <a:pt x="726" y="163"/>
                    <a:pt x="415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6"/>
            <p:cNvSpPr/>
            <p:nvPr/>
          </p:nvSpPr>
          <p:spPr>
            <a:xfrm rot="2128784">
              <a:off x="99287" y="4707857"/>
              <a:ext cx="39719" cy="32627"/>
            </a:xfrm>
            <a:custGeom>
              <a:avLst/>
              <a:gdLst/>
              <a:ahLst/>
              <a:cxnLst/>
              <a:rect l="l" t="t" r="r" b="b"/>
              <a:pathLst>
                <a:path w="941" h="773" extrusionOk="0">
                  <a:moveTo>
                    <a:pt x="314" y="1"/>
                  </a:moveTo>
                  <a:cubicBezTo>
                    <a:pt x="73" y="1"/>
                    <a:pt x="0" y="205"/>
                    <a:pt x="164" y="410"/>
                  </a:cubicBezTo>
                  <a:cubicBezTo>
                    <a:pt x="194" y="440"/>
                    <a:pt x="209" y="484"/>
                    <a:pt x="224" y="514"/>
                  </a:cubicBezTo>
                  <a:cubicBezTo>
                    <a:pt x="274" y="605"/>
                    <a:pt x="545" y="772"/>
                    <a:pt x="714" y="772"/>
                  </a:cubicBezTo>
                  <a:cubicBezTo>
                    <a:pt x="794" y="772"/>
                    <a:pt x="851" y="735"/>
                    <a:pt x="851" y="634"/>
                  </a:cubicBezTo>
                  <a:cubicBezTo>
                    <a:pt x="851" y="604"/>
                    <a:pt x="851" y="559"/>
                    <a:pt x="851" y="529"/>
                  </a:cubicBezTo>
                  <a:cubicBezTo>
                    <a:pt x="941" y="260"/>
                    <a:pt x="612" y="51"/>
                    <a:pt x="388" y="6"/>
                  </a:cubicBezTo>
                  <a:cubicBezTo>
                    <a:pt x="362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6"/>
            <p:cNvSpPr/>
            <p:nvPr/>
          </p:nvSpPr>
          <p:spPr>
            <a:xfrm rot="2128784">
              <a:off x="207781" y="4779834"/>
              <a:ext cx="41829" cy="29546"/>
            </a:xfrm>
            <a:custGeom>
              <a:avLst/>
              <a:gdLst/>
              <a:ahLst/>
              <a:cxnLst/>
              <a:rect l="l" t="t" r="r" b="b"/>
              <a:pathLst>
                <a:path w="991" h="700" extrusionOk="0">
                  <a:moveTo>
                    <a:pt x="224" y="0"/>
                  </a:moveTo>
                  <a:cubicBezTo>
                    <a:pt x="79" y="0"/>
                    <a:pt x="0" y="139"/>
                    <a:pt x="64" y="267"/>
                  </a:cubicBezTo>
                  <a:cubicBezTo>
                    <a:pt x="34" y="476"/>
                    <a:pt x="497" y="700"/>
                    <a:pt x="647" y="700"/>
                  </a:cubicBezTo>
                  <a:cubicBezTo>
                    <a:pt x="707" y="700"/>
                    <a:pt x="781" y="670"/>
                    <a:pt x="841" y="640"/>
                  </a:cubicBezTo>
                  <a:cubicBezTo>
                    <a:pt x="990" y="506"/>
                    <a:pt x="871" y="297"/>
                    <a:pt x="736" y="192"/>
                  </a:cubicBezTo>
                  <a:cubicBezTo>
                    <a:pt x="602" y="117"/>
                    <a:pt x="453" y="43"/>
                    <a:pt x="303" y="13"/>
                  </a:cubicBezTo>
                  <a:cubicBezTo>
                    <a:pt x="275" y="4"/>
                    <a:pt x="2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6"/>
            <p:cNvSpPr/>
            <p:nvPr/>
          </p:nvSpPr>
          <p:spPr>
            <a:xfrm rot="2128784">
              <a:off x="128382" y="4793660"/>
              <a:ext cx="47316" cy="27183"/>
            </a:xfrm>
            <a:custGeom>
              <a:avLst/>
              <a:gdLst/>
              <a:ahLst/>
              <a:cxnLst/>
              <a:rect l="l" t="t" r="r" b="b"/>
              <a:pathLst>
                <a:path w="1121" h="644" extrusionOk="0">
                  <a:moveTo>
                    <a:pt x="330" y="0"/>
                  </a:moveTo>
                  <a:cubicBezTo>
                    <a:pt x="256" y="0"/>
                    <a:pt x="183" y="33"/>
                    <a:pt x="135" y="91"/>
                  </a:cubicBezTo>
                  <a:cubicBezTo>
                    <a:pt x="0" y="255"/>
                    <a:pt x="254" y="479"/>
                    <a:pt x="389" y="554"/>
                  </a:cubicBezTo>
                  <a:cubicBezTo>
                    <a:pt x="485" y="602"/>
                    <a:pt x="593" y="644"/>
                    <a:pt x="694" y="644"/>
                  </a:cubicBezTo>
                  <a:cubicBezTo>
                    <a:pt x="750" y="644"/>
                    <a:pt x="804" y="631"/>
                    <a:pt x="852" y="599"/>
                  </a:cubicBezTo>
                  <a:cubicBezTo>
                    <a:pt x="867" y="584"/>
                    <a:pt x="897" y="554"/>
                    <a:pt x="912" y="539"/>
                  </a:cubicBezTo>
                  <a:cubicBezTo>
                    <a:pt x="1121" y="345"/>
                    <a:pt x="732" y="61"/>
                    <a:pt x="553" y="46"/>
                  </a:cubicBezTo>
                  <a:cubicBezTo>
                    <a:pt x="508" y="31"/>
                    <a:pt x="478" y="31"/>
                    <a:pt x="449" y="31"/>
                  </a:cubicBezTo>
                  <a:cubicBezTo>
                    <a:pt x="412" y="10"/>
                    <a:pt x="371" y="0"/>
                    <a:pt x="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6"/>
            <p:cNvSpPr/>
            <p:nvPr/>
          </p:nvSpPr>
          <p:spPr>
            <a:xfrm rot="2128784">
              <a:off x="150497" y="4657921"/>
              <a:ext cx="38495" cy="33936"/>
            </a:xfrm>
            <a:custGeom>
              <a:avLst/>
              <a:gdLst/>
              <a:ahLst/>
              <a:cxnLst/>
              <a:rect l="l" t="t" r="r" b="b"/>
              <a:pathLst>
                <a:path w="912" h="804" extrusionOk="0">
                  <a:moveTo>
                    <a:pt x="238" y="0"/>
                  </a:moveTo>
                  <a:cubicBezTo>
                    <a:pt x="133" y="0"/>
                    <a:pt x="38" y="44"/>
                    <a:pt x="15" y="160"/>
                  </a:cubicBezTo>
                  <a:cubicBezTo>
                    <a:pt x="0" y="339"/>
                    <a:pt x="75" y="503"/>
                    <a:pt x="195" y="623"/>
                  </a:cubicBezTo>
                  <a:cubicBezTo>
                    <a:pt x="238" y="677"/>
                    <a:pt x="393" y="804"/>
                    <a:pt x="497" y="804"/>
                  </a:cubicBezTo>
                  <a:cubicBezTo>
                    <a:pt x="536" y="804"/>
                    <a:pt x="567" y="787"/>
                    <a:pt x="583" y="742"/>
                  </a:cubicBezTo>
                  <a:cubicBezTo>
                    <a:pt x="643" y="608"/>
                    <a:pt x="747" y="593"/>
                    <a:pt x="792" y="488"/>
                  </a:cubicBezTo>
                  <a:cubicBezTo>
                    <a:pt x="911" y="264"/>
                    <a:pt x="553" y="55"/>
                    <a:pt x="374" y="11"/>
                  </a:cubicBezTo>
                  <a:lnTo>
                    <a:pt x="329" y="11"/>
                  </a:lnTo>
                  <a:cubicBezTo>
                    <a:pt x="299" y="4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6"/>
            <p:cNvSpPr/>
            <p:nvPr/>
          </p:nvSpPr>
          <p:spPr>
            <a:xfrm rot="2128784">
              <a:off x="248302" y="4867550"/>
              <a:ext cx="52339" cy="28998"/>
            </a:xfrm>
            <a:custGeom>
              <a:avLst/>
              <a:gdLst/>
              <a:ahLst/>
              <a:cxnLst/>
              <a:rect l="l" t="t" r="r" b="b"/>
              <a:pathLst>
                <a:path w="1240" h="687" extrusionOk="0">
                  <a:moveTo>
                    <a:pt x="376" y="0"/>
                  </a:moveTo>
                  <a:cubicBezTo>
                    <a:pt x="340" y="0"/>
                    <a:pt x="304" y="3"/>
                    <a:pt x="269" y="9"/>
                  </a:cubicBezTo>
                  <a:cubicBezTo>
                    <a:pt x="0" y="84"/>
                    <a:pt x="179" y="383"/>
                    <a:pt x="314" y="487"/>
                  </a:cubicBezTo>
                  <a:cubicBezTo>
                    <a:pt x="440" y="614"/>
                    <a:pt x="611" y="687"/>
                    <a:pt x="784" y="687"/>
                  </a:cubicBezTo>
                  <a:cubicBezTo>
                    <a:pt x="837" y="687"/>
                    <a:pt x="889" y="680"/>
                    <a:pt x="941" y="666"/>
                  </a:cubicBezTo>
                  <a:cubicBezTo>
                    <a:pt x="1240" y="562"/>
                    <a:pt x="1001" y="293"/>
                    <a:pt x="777" y="159"/>
                  </a:cubicBezTo>
                  <a:cubicBezTo>
                    <a:pt x="669" y="51"/>
                    <a:pt x="522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6"/>
            <p:cNvSpPr/>
            <p:nvPr/>
          </p:nvSpPr>
          <p:spPr>
            <a:xfrm rot="2128784">
              <a:off x="300365" y="4562731"/>
              <a:ext cx="37861" cy="29462"/>
            </a:xfrm>
            <a:custGeom>
              <a:avLst/>
              <a:gdLst/>
              <a:ahLst/>
              <a:cxnLst/>
              <a:rect l="l" t="t" r="r" b="b"/>
              <a:pathLst>
                <a:path w="897" h="698" extrusionOk="0">
                  <a:moveTo>
                    <a:pt x="322" y="1"/>
                  </a:moveTo>
                  <a:cubicBezTo>
                    <a:pt x="242" y="1"/>
                    <a:pt x="167" y="41"/>
                    <a:pt x="120" y="100"/>
                  </a:cubicBezTo>
                  <a:lnTo>
                    <a:pt x="105" y="115"/>
                  </a:lnTo>
                  <a:cubicBezTo>
                    <a:pt x="1" y="264"/>
                    <a:pt x="180" y="428"/>
                    <a:pt x="329" y="503"/>
                  </a:cubicBezTo>
                  <a:cubicBezTo>
                    <a:pt x="430" y="595"/>
                    <a:pt x="604" y="698"/>
                    <a:pt x="731" y="698"/>
                  </a:cubicBezTo>
                  <a:cubicBezTo>
                    <a:pt x="810" y="698"/>
                    <a:pt x="870" y="657"/>
                    <a:pt x="882" y="548"/>
                  </a:cubicBezTo>
                  <a:cubicBezTo>
                    <a:pt x="897" y="264"/>
                    <a:pt x="673" y="25"/>
                    <a:pt x="389" y="10"/>
                  </a:cubicBezTo>
                  <a:cubicBezTo>
                    <a:pt x="367" y="4"/>
                    <a:pt x="34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6"/>
            <p:cNvSpPr/>
            <p:nvPr/>
          </p:nvSpPr>
          <p:spPr>
            <a:xfrm rot="2128784">
              <a:off x="137554" y="4458883"/>
              <a:ext cx="32374" cy="21738"/>
            </a:xfrm>
            <a:custGeom>
              <a:avLst/>
              <a:gdLst/>
              <a:ahLst/>
              <a:cxnLst/>
              <a:rect l="l" t="t" r="r" b="b"/>
              <a:pathLst>
                <a:path w="767" h="515" extrusionOk="0">
                  <a:moveTo>
                    <a:pt x="196" y="1"/>
                  </a:moveTo>
                  <a:cubicBezTo>
                    <a:pt x="79" y="1"/>
                    <a:pt x="1" y="57"/>
                    <a:pt x="40" y="198"/>
                  </a:cubicBezTo>
                  <a:cubicBezTo>
                    <a:pt x="87" y="365"/>
                    <a:pt x="381" y="515"/>
                    <a:pt x="572" y="515"/>
                  </a:cubicBezTo>
                  <a:cubicBezTo>
                    <a:pt x="689" y="515"/>
                    <a:pt x="767" y="459"/>
                    <a:pt x="727" y="318"/>
                  </a:cubicBezTo>
                  <a:cubicBezTo>
                    <a:pt x="681" y="151"/>
                    <a:pt x="387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6"/>
            <p:cNvSpPr/>
            <p:nvPr/>
          </p:nvSpPr>
          <p:spPr>
            <a:xfrm rot="2128784">
              <a:off x="98992" y="4545032"/>
              <a:ext cx="32712" cy="22624"/>
            </a:xfrm>
            <a:custGeom>
              <a:avLst/>
              <a:gdLst/>
              <a:ahLst/>
              <a:cxnLst/>
              <a:rect l="l" t="t" r="r" b="b"/>
              <a:pathLst>
                <a:path w="775" h="536" extrusionOk="0">
                  <a:moveTo>
                    <a:pt x="293" y="1"/>
                  </a:moveTo>
                  <a:cubicBezTo>
                    <a:pt x="124" y="1"/>
                    <a:pt x="0" y="93"/>
                    <a:pt x="162" y="295"/>
                  </a:cubicBezTo>
                  <a:lnTo>
                    <a:pt x="237" y="385"/>
                  </a:lnTo>
                  <a:cubicBezTo>
                    <a:pt x="279" y="438"/>
                    <a:pt x="440" y="535"/>
                    <a:pt x="553" y="535"/>
                  </a:cubicBezTo>
                  <a:cubicBezTo>
                    <a:pt x="599" y="535"/>
                    <a:pt x="637" y="518"/>
                    <a:pt x="655" y="475"/>
                  </a:cubicBezTo>
                  <a:lnTo>
                    <a:pt x="685" y="385"/>
                  </a:lnTo>
                  <a:cubicBezTo>
                    <a:pt x="775" y="139"/>
                    <a:pt x="50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6"/>
            <p:cNvSpPr/>
            <p:nvPr/>
          </p:nvSpPr>
          <p:spPr>
            <a:xfrm rot="2128784">
              <a:off x="96227" y="4356873"/>
              <a:ext cx="43475" cy="30813"/>
            </a:xfrm>
            <a:custGeom>
              <a:avLst/>
              <a:gdLst/>
              <a:ahLst/>
              <a:cxnLst/>
              <a:rect l="l" t="t" r="r" b="b"/>
              <a:pathLst>
                <a:path w="1030" h="730" extrusionOk="0">
                  <a:moveTo>
                    <a:pt x="347" y="0"/>
                  </a:moveTo>
                  <a:cubicBezTo>
                    <a:pt x="181" y="0"/>
                    <a:pt x="0" y="82"/>
                    <a:pt x="52" y="275"/>
                  </a:cubicBezTo>
                  <a:cubicBezTo>
                    <a:pt x="141" y="514"/>
                    <a:pt x="350" y="679"/>
                    <a:pt x="604" y="723"/>
                  </a:cubicBezTo>
                  <a:cubicBezTo>
                    <a:pt x="631" y="727"/>
                    <a:pt x="658" y="730"/>
                    <a:pt x="686" y="730"/>
                  </a:cubicBezTo>
                  <a:cubicBezTo>
                    <a:pt x="858" y="730"/>
                    <a:pt x="1029" y="646"/>
                    <a:pt x="978" y="440"/>
                  </a:cubicBezTo>
                  <a:cubicBezTo>
                    <a:pt x="888" y="201"/>
                    <a:pt x="664" y="36"/>
                    <a:pt x="425" y="6"/>
                  </a:cubicBezTo>
                  <a:cubicBezTo>
                    <a:pt x="400" y="2"/>
                    <a:pt x="37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4" name="Google Shape;2884;p16"/>
          <p:cNvGrpSpPr/>
          <p:nvPr/>
        </p:nvGrpSpPr>
        <p:grpSpPr>
          <a:xfrm rot="-2957434">
            <a:off x="7313823" y="4666355"/>
            <a:ext cx="796073" cy="639811"/>
            <a:chOff x="8390164" y="2764668"/>
            <a:chExt cx="796101" cy="639834"/>
          </a:xfrm>
        </p:grpSpPr>
        <p:sp>
          <p:nvSpPr>
            <p:cNvPr id="2885" name="Google Shape;2885;p16"/>
            <p:cNvSpPr/>
            <p:nvPr/>
          </p:nvSpPr>
          <p:spPr>
            <a:xfrm>
              <a:off x="8390164" y="2764668"/>
              <a:ext cx="796101" cy="639834"/>
            </a:xfrm>
            <a:custGeom>
              <a:avLst/>
              <a:gdLst/>
              <a:ahLst/>
              <a:cxnLst/>
              <a:rect l="l" t="t" r="r" b="b"/>
              <a:pathLst>
                <a:path w="12830" h="10312" extrusionOk="0">
                  <a:moveTo>
                    <a:pt x="5906" y="1"/>
                  </a:moveTo>
                  <a:cubicBezTo>
                    <a:pt x="4894" y="1"/>
                    <a:pt x="3890" y="211"/>
                    <a:pt x="2987" y="650"/>
                  </a:cubicBezTo>
                  <a:cubicBezTo>
                    <a:pt x="1807" y="1217"/>
                    <a:pt x="896" y="2233"/>
                    <a:pt x="508" y="3488"/>
                  </a:cubicBezTo>
                  <a:cubicBezTo>
                    <a:pt x="0" y="5101"/>
                    <a:pt x="359" y="6848"/>
                    <a:pt x="1434" y="8133"/>
                  </a:cubicBezTo>
                  <a:cubicBezTo>
                    <a:pt x="2580" y="9542"/>
                    <a:pt x="4319" y="10311"/>
                    <a:pt x="6259" y="10311"/>
                  </a:cubicBezTo>
                  <a:cubicBezTo>
                    <a:pt x="6746" y="10311"/>
                    <a:pt x="7246" y="10263"/>
                    <a:pt x="7752" y="10164"/>
                  </a:cubicBezTo>
                  <a:cubicBezTo>
                    <a:pt x="10067" y="9731"/>
                    <a:pt x="11919" y="8312"/>
                    <a:pt x="12486" y="6579"/>
                  </a:cubicBezTo>
                  <a:lnTo>
                    <a:pt x="12471" y="6579"/>
                  </a:lnTo>
                  <a:cubicBezTo>
                    <a:pt x="12800" y="5579"/>
                    <a:pt x="12830" y="3995"/>
                    <a:pt x="11172" y="2218"/>
                  </a:cubicBezTo>
                  <a:cubicBezTo>
                    <a:pt x="9835" y="782"/>
                    <a:pt x="7856" y="1"/>
                    <a:pt x="5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6" name="Google Shape;2886;p16"/>
            <p:cNvGrpSpPr/>
            <p:nvPr/>
          </p:nvGrpSpPr>
          <p:grpSpPr>
            <a:xfrm>
              <a:off x="8570284" y="3002974"/>
              <a:ext cx="435877" cy="163250"/>
              <a:chOff x="8525375" y="2504563"/>
              <a:chExt cx="163550" cy="61250"/>
            </a:xfrm>
          </p:grpSpPr>
          <p:sp>
            <p:nvSpPr>
              <p:cNvPr id="2887" name="Google Shape;2887;p16"/>
              <p:cNvSpPr/>
              <p:nvPr/>
            </p:nvSpPr>
            <p:spPr>
              <a:xfrm>
                <a:off x="8525375" y="2546963"/>
                <a:ext cx="343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38" extrusionOk="0">
                    <a:moveTo>
                      <a:pt x="578" y="0"/>
                    </a:moveTo>
                    <a:cubicBezTo>
                      <a:pt x="535" y="0"/>
                      <a:pt x="491" y="4"/>
                      <a:pt x="448" y="11"/>
                    </a:cubicBezTo>
                    <a:cubicBezTo>
                      <a:pt x="239" y="40"/>
                      <a:pt x="0" y="220"/>
                      <a:pt x="149" y="444"/>
                    </a:cubicBezTo>
                    <a:cubicBezTo>
                      <a:pt x="314" y="634"/>
                      <a:pt x="543" y="738"/>
                      <a:pt x="782" y="738"/>
                    </a:cubicBezTo>
                    <a:cubicBezTo>
                      <a:pt x="825" y="738"/>
                      <a:pt x="868" y="734"/>
                      <a:pt x="911" y="727"/>
                    </a:cubicBezTo>
                    <a:cubicBezTo>
                      <a:pt x="1120" y="698"/>
                      <a:pt x="1374" y="518"/>
                      <a:pt x="1210" y="294"/>
                    </a:cubicBezTo>
                    <a:cubicBezTo>
                      <a:pt x="1058" y="104"/>
                      <a:pt x="820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6"/>
              <p:cNvSpPr/>
              <p:nvPr/>
            </p:nvSpPr>
            <p:spPr>
              <a:xfrm>
                <a:off x="8527975" y="2509938"/>
                <a:ext cx="250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" extrusionOk="0">
                    <a:moveTo>
                      <a:pt x="449" y="0"/>
                    </a:moveTo>
                    <a:cubicBezTo>
                      <a:pt x="410" y="0"/>
                      <a:pt x="369" y="4"/>
                      <a:pt x="329" y="13"/>
                    </a:cubicBezTo>
                    <a:cubicBezTo>
                      <a:pt x="180" y="28"/>
                      <a:pt x="1" y="162"/>
                      <a:pt x="105" y="327"/>
                    </a:cubicBezTo>
                    <a:cubicBezTo>
                      <a:pt x="214" y="459"/>
                      <a:pt x="381" y="533"/>
                      <a:pt x="551" y="533"/>
                    </a:cubicBezTo>
                    <a:cubicBezTo>
                      <a:pt x="592" y="533"/>
                      <a:pt x="633" y="529"/>
                      <a:pt x="673" y="521"/>
                    </a:cubicBezTo>
                    <a:cubicBezTo>
                      <a:pt x="822" y="506"/>
                      <a:pt x="1001" y="371"/>
                      <a:pt x="882" y="207"/>
                    </a:cubicBezTo>
                    <a:cubicBezTo>
                      <a:pt x="773" y="74"/>
                      <a:pt x="616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6"/>
              <p:cNvSpPr/>
              <p:nvPr/>
            </p:nvSpPr>
            <p:spPr>
              <a:xfrm>
                <a:off x="8561775" y="2504563"/>
                <a:ext cx="203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18" extrusionOk="0">
                    <a:moveTo>
                      <a:pt x="230" y="0"/>
                    </a:moveTo>
                    <a:cubicBezTo>
                      <a:pt x="109" y="0"/>
                      <a:pt x="0" y="34"/>
                      <a:pt x="8" y="138"/>
                    </a:cubicBezTo>
                    <a:lnTo>
                      <a:pt x="8" y="213"/>
                    </a:lnTo>
                    <a:cubicBezTo>
                      <a:pt x="8" y="422"/>
                      <a:pt x="260" y="517"/>
                      <a:pt x="454" y="517"/>
                    </a:cubicBezTo>
                    <a:cubicBezTo>
                      <a:pt x="481" y="517"/>
                      <a:pt x="507" y="515"/>
                      <a:pt x="531" y="512"/>
                    </a:cubicBezTo>
                    <a:cubicBezTo>
                      <a:pt x="799" y="467"/>
                      <a:pt x="814" y="258"/>
                      <a:pt x="605" y="123"/>
                    </a:cubicBezTo>
                    <a:lnTo>
                      <a:pt x="531" y="64"/>
                    </a:lnTo>
                    <a:cubicBezTo>
                      <a:pt x="486" y="34"/>
                      <a:pt x="351" y="0"/>
                      <a:pt x="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6"/>
              <p:cNvSpPr/>
              <p:nvPr/>
            </p:nvSpPr>
            <p:spPr>
              <a:xfrm>
                <a:off x="8572425" y="2537863"/>
                <a:ext cx="122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06" extrusionOk="0">
                    <a:moveTo>
                      <a:pt x="161" y="1"/>
                    </a:moveTo>
                    <a:cubicBezTo>
                      <a:pt x="115" y="1"/>
                      <a:pt x="74" y="17"/>
                      <a:pt x="45" y="46"/>
                    </a:cubicBezTo>
                    <a:lnTo>
                      <a:pt x="30" y="61"/>
                    </a:lnTo>
                    <a:cubicBezTo>
                      <a:pt x="0" y="91"/>
                      <a:pt x="15" y="121"/>
                      <a:pt x="30" y="150"/>
                    </a:cubicBezTo>
                    <a:cubicBezTo>
                      <a:pt x="45" y="195"/>
                      <a:pt x="45" y="195"/>
                      <a:pt x="45" y="210"/>
                    </a:cubicBezTo>
                    <a:cubicBezTo>
                      <a:pt x="81" y="276"/>
                      <a:pt x="168" y="306"/>
                      <a:pt x="251" y="306"/>
                    </a:cubicBezTo>
                    <a:cubicBezTo>
                      <a:pt x="375" y="306"/>
                      <a:pt x="487" y="237"/>
                      <a:pt x="388" y="121"/>
                    </a:cubicBezTo>
                    <a:cubicBezTo>
                      <a:pt x="344" y="76"/>
                      <a:pt x="299" y="31"/>
                      <a:pt x="239" y="16"/>
                    </a:cubicBezTo>
                    <a:cubicBezTo>
                      <a:pt x="213" y="5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6"/>
              <p:cNvSpPr/>
              <p:nvPr/>
            </p:nvSpPr>
            <p:spPr>
              <a:xfrm>
                <a:off x="8658300" y="2549538"/>
                <a:ext cx="306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51" extrusionOk="0">
                    <a:moveTo>
                      <a:pt x="533" y="1"/>
                    </a:moveTo>
                    <a:cubicBezTo>
                      <a:pt x="490" y="1"/>
                      <a:pt x="447" y="4"/>
                      <a:pt x="404" y="12"/>
                    </a:cubicBezTo>
                    <a:cubicBezTo>
                      <a:pt x="224" y="42"/>
                      <a:pt x="0" y="191"/>
                      <a:pt x="135" y="400"/>
                    </a:cubicBezTo>
                    <a:cubicBezTo>
                      <a:pt x="271" y="562"/>
                      <a:pt x="480" y="651"/>
                      <a:pt x="692" y="651"/>
                    </a:cubicBezTo>
                    <a:cubicBezTo>
                      <a:pt x="735" y="651"/>
                      <a:pt x="779" y="647"/>
                      <a:pt x="822" y="639"/>
                    </a:cubicBezTo>
                    <a:cubicBezTo>
                      <a:pt x="1001" y="609"/>
                      <a:pt x="1225" y="460"/>
                      <a:pt x="1091" y="251"/>
                    </a:cubicBezTo>
                    <a:cubicBezTo>
                      <a:pt x="942" y="90"/>
                      <a:pt x="742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2" name="Google Shape;2892;p16"/>
          <p:cNvGrpSpPr/>
          <p:nvPr/>
        </p:nvGrpSpPr>
        <p:grpSpPr>
          <a:xfrm rot="402731">
            <a:off x="-374038" y="-516586"/>
            <a:ext cx="1159288" cy="1249910"/>
            <a:chOff x="-152400" y="4255480"/>
            <a:chExt cx="1159108" cy="1249716"/>
          </a:xfrm>
        </p:grpSpPr>
        <p:sp>
          <p:nvSpPr>
            <p:cNvPr id="2893" name="Google Shape;2893;p16"/>
            <p:cNvSpPr/>
            <p:nvPr/>
          </p:nvSpPr>
          <p:spPr>
            <a:xfrm>
              <a:off x="-152400" y="4255480"/>
              <a:ext cx="1159108" cy="1249716"/>
            </a:xfrm>
            <a:custGeom>
              <a:avLst/>
              <a:gdLst/>
              <a:ahLst/>
              <a:cxnLst/>
              <a:rect l="l" t="t" r="r" b="b"/>
              <a:pathLst>
                <a:path w="33248" h="35847" fill="none" extrusionOk="0">
                  <a:moveTo>
                    <a:pt x="45" y="21567"/>
                  </a:moveTo>
                  <a:cubicBezTo>
                    <a:pt x="15" y="21642"/>
                    <a:pt x="15" y="21717"/>
                    <a:pt x="0" y="21806"/>
                  </a:cubicBezTo>
                  <a:cubicBezTo>
                    <a:pt x="15" y="22150"/>
                    <a:pt x="75" y="22493"/>
                    <a:pt x="224" y="22822"/>
                  </a:cubicBezTo>
                  <a:cubicBezTo>
                    <a:pt x="1210" y="25540"/>
                    <a:pt x="2554" y="29155"/>
                    <a:pt x="4272" y="31574"/>
                  </a:cubicBezTo>
                  <a:cubicBezTo>
                    <a:pt x="5556" y="33382"/>
                    <a:pt x="7334" y="34532"/>
                    <a:pt x="9544" y="35055"/>
                  </a:cubicBezTo>
                  <a:cubicBezTo>
                    <a:pt x="12920" y="35846"/>
                    <a:pt x="13980" y="34099"/>
                    <a:pt x="16459" y="32351"/>
                  </a:cubicBezTo>
                  <a:cubicBezTo>
                    <a:pt x="19372" y="30290"/>
                    <a:pt x="21971" y="30260"/>
                    <a:pt x="25510" y="29693"/>
                  </a:cubicBezTo>
                  <a:cubicBezTo>
                    <a:pt x="28796" y="29170"/>
                    <a:pt x="31216" y="27124"/>
                    <a:pt x="32157" y="24107"/>
                  </a:cubicBezTo>
                  <a:cubicBezTo>
                    <a:pt x="33247" y="20567"/>
                    <a:pt x="32560" y="15354"/>
                    <a:pt x="31096" y="11934"/>
                  </a:cubicBezTo>
                  <a:cubicBezTo>
                    <a:pt x="29633" y="8469"/>
                    <a:pt x="27781" y="4854"/>
                    <a:pt x="24062" y="2972"/>
                  </a:cubicBezTo>
                  <a:cubicBezTo>
                    <a:pt x="18237" y="0"/>
                    <a:pt x="12307" y="8006"/>
                    <a:pt x="9499" y="11142"/>
                  </a:cubicBezTo>
                  <a:cubicBezTo>
                    <a:pt x="8185" y="12621"/>
                    <a:pt x="7334" y="14503"/>
                    <a:pt x="5885" y="15907"/>
                  </a:cubicBezTo>
                  <a:cubicBezTo>
                    <a:pt x="4959" y="16788"/>
                    <a:pt x="3809" y="17400"/>
                    <a:pt x="2868" y="18282"/>
                  </a:cubicBezTo>
                  <a:cubicBezTo>
                    <a:pt x="2001" y="19073"/>
                    <a:pt x="299" y="20373"/>
                    <a:pt x="45" y="21567"/>
                  </a:cubicBezTo>
                  <a:close/>
                </a:path>
              </a:pathLst>
            </a:custGeom>
            <a:noFill/>
            <a:ln w="25025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6"/>
            <p:cNvSpPr/>
            <p:nvPr/>
          </p:nvSpPr>
          <p:spPr>
            <a:xfrm>
              <a:off x="-2980" y="4470509"/>
              <a:ext cx="866996" cy="891469"/>
            </a:xfrm>
            <a:custGeom>
              <a:avLst/>
              <a:gdLst/>
              <a:ahLst/>
              <a:cxnLst/>
              <a:rect l="l" t="t" r="r" b="b"/>
              <a:pathLst>
                <a:path w="24869" h="25571" fill="none" extrusionOk="0">
                  <a:moveTo>
                    <a:pt x="583" y="16281"/>
                  </a:moveTo>
                  <a:cubicBezTo>
                    <a:pt x="598" y="16520"/>
                    <a:pt x="658" y="16759"/>
                    <a:pt x="747" y="16968"/>
                  </a:cubicBezTo>
                  <a:cubicBezTo>
                    <a:pt x="1539" y="18894"/>
                    <a:pt x="2570" y="21314"/>
                    <a:pt x="3794" y="22897"/>
                  </a:cubicBezTo>
                  <a:cubicBezTo>
                    <a:pt x="4735" y="24092"/>
                    <a:pt x="5975" y="24809"/>
                    <a:pt x="7528" y="25108"/>
                  </a:cubicBezTo>
                  <a:cubicBezTo>
                    <a:pt x="9858" y="25571"/>
                    <a:pt x="10620" y="24361"/>
                    <a:pt x="12382" y="23151"/>
                  </a:cubicBezTo>
                  <a:cubicBezTo>
                    <a:pt x="14653" y="21583"/>
                    <a:pt x="16729" y="21463"/>
                    <a:pt x="19328" y="20926"/>
                  </a:cubicBezTo>
                  <a:cubicBezTo>
                    <a:pt x="21747" y="20418"/>
                    <a:pt x="23495" y="18820"/>
                    <a:pt x="24152" y="16385"/>
                  </a:cubicBezTo>
                  <a:cubicBezTo>
                    <a:pt x="24869" y="13667"/>
                    <a:pt x="24316" y="9933"/>
                    <a:pt x="23166" y="7454"/>
                  </a:cubicBezTo>
                  <a:cubicBezTo>
                    <a:pt x="22001" y="4959"/>
                    <a:pt x="20493" y="2450"/>
                    <a:pt x="17744" y="1195"/>
                  </a:cubicBezTo>
                  <a:cubicBezTo>
                    <a:pt x="15146" y="1"/>
                    <a:pt x="12517" y="1584"/>
                    <a:pt x="10366" y="3600"/>
                  </a:cubicBezTo>
                  <a:cubicBezTo>
                    <a:pt x="9022" y="4870"/>
                    <a:pt x="7842" y="6318"/>
                    <a:pt x="7006" y="7274"/>
                  </a:cubicBezTo>
                  <a:cubicBezTo>
                    <a:pt x="6035" y="8365"/>
                    <a:pt x="5378" y="9739"/>
                    <a:pt x="4332" y="10769"/>
                  </a:cubicBezTo>
                  <a:cubicBezTo>
                    <a:pt x="3660" y="11441"/>
                    <a:pt x="2838" y="11919"/>
                    <a:pt x="2151" y="12562"/>
                  </a:cubicBezTo>
                  <a:cubicBezTo>
                    <a:pt x="1479" y="13219"/>
                    <a:pt x="284" y="14190"/>
                    <a:pt x="105" y="15011"/>
                  </a:cubicBezTo>
                  <a:cubicBezTo>
                    <a:pt x="1" y="15399"/>
                    <a:pt x="270" y="16012"/>
                    <a:pt x="583" y="16281"/>
                  </a:cubicBezTo>
                  <a:close/>
                </a:path>
              </a:pathLst>
            </a:custGeom>
            <a:noFill/>
            <a:ln w="20900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6"/>
            <p:cNvSpPr/>
            <p:nvPr/>
          </p:nvSpPr>
          <p:spPr>
            <a:xfrm>
              <a:off x="145951" y="4644959"/>
              <a:ext cx="573837" cy="573314"/>
            </a:xfrm>
            <a:custGeom>
              <a:avLst/>
              <a:gdLst/>
              <a:ahLst/>
              <a:cxnLst/>
              <a:rect l="l" t="t" r="r" b="b"/>
              <a:pathLst>
                <a:path w="16460" h="16445" fill="none" extrusionOk="0">
                  <a:moveTo>
                    <a:pt x="1195" y="11919"/>
                  </a:moveTo>
                  <a:cubicBezTo>
                    <a:pt x="1210" y="12038"/>
                    <a:pt x="1255" y="12173"/>
                    <a:pt x="1315" y="12292"/>
                  </a:cubicBezTo>
                  <a:cubicBezTo>
                    <a:pt x="1912" y="13398"/>
                    <a:pt x="2599" y="14622"/>
                    <a:pt x="3361" y="15384"/>
                  </a:cubicBezTo>
                  <a:cubicBezTo>
                    <a:pt x="3914" y="15952"/>
                    <a:pt x="4660" y="16235"/>
                    <a:pt x="5542" y="16325"/>
                  </a:cubicBezTo>
                  <a:cubicBezTo>
                    <a:pt x="6811" y="16444"/>
                    <a:pt x="7304" y="15772"/>
                    <a:pt x="8335" y="15100"/>
                  </a:cubicBezTo>
                  <a:cubicBezTo>
                    <a:pt x="9948" y="14025"/>
                    <a:pt x="11486" y="13831"/>
                    <a:pt x="13144" y="13308"/>
                  </a:cubicBezTo>
                  <a:cubicBezTo>
                    <a:pt x="14697" y="12815"/>
                    <a:pt x="15787" y="11680"/>
                    <a:pt x="16146" y="9798"/>
                  </a:cubicBezTo>
                  <a:cubicBezTo>
                    <a:pt x="16460" y="7856"/>
                    <a:pt x="16146" y="5870"/>
                    <a:pt x="15235" y="4137"/>
                  </a:cubicBezTo>
                  <a:cubicBezTo>
                    <a:pt x="14369" y="2599"/>
                    <a:pt x="13219" y="1195"/>
                    <a:pt x="11426" y="568"/>
                  </a:cubicBezTo>
                  <a:cubicBezTo>
                    <a:pt x="9768" y="0"/>
                    <a:pt x="8081" y="926"/>
                    <a:pt x="6677" y="2211"/>
                  </a:cubicBezTo>
                  <a:cubicBezTo>
                    <a:pt x="5900" y="2957"/>
                    <a:pt x="5168" y="3734"/>
                    <a:pt x="4481" y="4556"/>
                  </a:cubicBezTo>
                  <a:cubicBezTo>
                    <a:pt x="3869" y="5258"/>
                    <a:pt x="3406" y="6109"/>
                    <a:pt x="2763" y="6796"/>
                  </a:cubicBezTo>
                  <a:cubicBezTo>
                    <a:pt x="2330" y="7244"/>
                    <a:pt x="1837" y="7588"/>
                    <a:pt x="1434" y="8021"/>
                  </a:cubicBezTo>
                  <a:cubicBezTo>
                    <a:pt x="956" y="8528"/>
                    <a:pt x="269" y="9156"/>
                    <a:pt x="150" y="9619"/>
                  </a:cubicBezTo>
                  <a:cubicBezTo>
                    <a:pt x="0" y="10306"/>
                    <a:pt x="568" y="11486"/>
                    <a:pt x="1195" y="11919"/>
                  </a:cubicBezTo>
                  <a:close/>
                </a:path>
              </a:pathLst>
            </a:custGeom>
            <a:noFill/>
            <a:ln w="16800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6"/>
            <p:cNvSpPr/>
            <p:nvPr/>
          </p:nvSpPr>
          <p:spPr>
            <a:xfrm>
              <a:off x="294848" y="4784477"/>
              <a:ext cx="286430" cy="325476"/>
            </a:xfrm>
            <a:custGeom>
              <a:avLst/>
              <a:gdLst/>
              <a:ahLst/>
              <a:cxnLst/>
              <a:rect l="l" t="t" r="r" b="b"/>
              <a:pathLst>
                <a:path w="8216" h="9336" fill="none" extrusionOk="0">
                  <a:moveTo>
                    <a:pt x="210" y="5228"/>
                  </a:moveTo>
                  <a:cubicBezTo>
                    <a:pt x="1" y="6229"/>
                    <a:pt x="852" y="7947"/>
                    <a:pt x="1778" y="8544"/>
                  </a:cubicBezTo>
                  <a:cubicBezTo>
                    <a:pt x="2973" y="9336"/>
                    <a:pt x="3212" y="8649"/>
                    <a:pt x="4273" y="8051"/>
                  </a:cubicBezTo>
                  <a:cubicBezTo>
                    <a:pt x="6214" y="6946"/>
                    <a:pt x="8081" y="6931"/>
                    <a:pt x="8141" y="4228"/>
                  </a:cubicBezTo>
                  <a:cubicBezTo>
                    <a:pt x="8216" y="1211"/>
                    <a:pt x="5154" y="1"/>
                    <a:pt x="2973" y="1838"/>
                  </a:cubicBezTo>
                  <a:cubicBezTo>
                    <a:pt x="1987" y="2674"/>
                    <a:pt x="389" y="4915"/>
                    <a:pt x="210" y="5228"/>
                  </a:cubicBezTo>
                  <a:close/>
                </a:path>
              </a:pathLst>
            </a:custGeom>
            <a:noFill/>
            <a:ln w="12325" cap="flat" cmpd="sng">
              <a:solidFill>
                <a:schemeClr val="accent3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7" name="Google Shape;2897;p16"/>
          <p:cNvGrpSpPr/>
          <p:nvPr/>
        </p:nvGrpSpPr>
        <p:grpSpPr>
          <a:xfrm rot="-427373">
            <a:off x="146411" y="3841198"/>
            <a:ext cx="2191393" cy="2498021"/>
            <a:chOff x="-217857" y="3640054"/>
            <a:chExt cx="2191354" cy="2497977"/>
          </a:xfrm>
        </p:grpSpPr>
        <p:sp>
          <p:nvSpPr>
            <p:cNvPr id="2898" name="Google Shape;2898;p16"/>
            <p:cNvSpPr/>
            <p:nvPr/>
          </p:nvSpPr>
          <p:spPr>
            <a:xfrm rot="4079404">
              <a:off x="-146124" y="4258995"/>
              <a:ext cx="1912017" cy="1444176"/>
            </a:xfrm>
            <a:custGeom>
              <a:avLst/>
              <a:gdLst/>
              <a:ahLst/>
              <a:cxnLst/>
              <a:rect l="l" t="t" r="r" b="b"/>
              <a:pathLst>
                <a:path w="76474" h="57762" fill="none" extrusionOk="0">
                  <a:moveTo>
                    <a:pt x="1" y="57762"/>
                  </a:moveTo>
                  <a:cubicBezTo>
                    <a:pt x="499" y="56167"/>
                    <a:pt x="1164" y="39350"/>
                    <a:pt x="3524" y="37688"/>
                  </a:cubicBezTo>
                  <a:cubicBezTo>
                    <a:pt x="5883" y="35993"/>
                    <a:pt x="21371" y="45033"/>
                    <a:pt x="23298" y="44003"/>
                  </a:cubicBezTo>
                  <a:cubicBezTo>
                    <a:pt x="25193" y="42939"/>
                    <a:pt x="29314" y="19177"/>
                    <a:pt x="30643" y="18246"/>
                  </a:cubicBezTo>
                  <a:cubicBezTo>
                    <a:pt x="31906" y="17448"/>
                    <a:pt x="48822" y="27120"/>
                    <a:pt x="51049" y="26023"/>
                  </a:cubicBezTo>
                  <a:cubicBezTo>
                    <a:pt x="53276" y="24959"/>
                    <a:pt x="55602" y="2559"/>
                    <a:pt x="57696" y="1263"/>
                  </a:cubicBezTo>
                  <a:cubicBezTo>
                    <a:pt x="59756" y="0"/>
                    <a:pt x="73283" y="9439"/>
                    <a:pt x="76473" y="11234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6"/>
            <p:cNvSpPr/>
            <p:nvPr/>
          </p:nvSpPr>
          <p:spPr>
            <a:xfrm rot="4079404">
              <a:off x="-77777" y="4166135"/>
              <a:ext cx="1911192" cy="1445026"/>
            </a:xfrm>
            <a:custGeom>
              <a:avLst/>
              <a:gdLst/>
              <a:ahLst/>
              <a:cxnLst/>
              <a:rect l="l" t="t" r="r" b="b"/>
              <a:pathLst>
                <a:path w="76441" h="57796" fill="none" extrusionOk="0">
                  <a:moveTo>
                    <a:pt x="1" y="57795"/>
                  </a:moveTo>
                  <a:cubicBezTo>
                    <a:pt x="499" y="56167"/>
                    <a:pt x="1164" y="39383"/>
                    <a:pt x="3524" y="37722"/>
                  </a:cubicBezTo>
                  <a:cubicBezTo>
                    <a:pt x="5883" y="36027"/>
                    <a:pt x="21371" y="45067"/>
                    <a:pt x="23265" y="44003"/>
                  </a:cubicBezTo>
                  <a:cubicBezTo>
                    <a:pt x="25193" y="42973"/>
                    <a:pt x="29314" y="19210"/>
                    <a:pt x="30643" y="18246"/>
                  </a:cubicBezTo>
                  <a:cubicBezTo>
                    <a:pt x="31906" y="17482"/>
                    <a:pt x="48789" y="27120"/>
                    <a:pt x="51016" y="26056"/>
                  </a:cubicBezTo>
                  <a:cubicBezTo>
                    <a:pt x="53243" y="24960"/>
                    <a:pt x="55602" y="2593"/>
                    <a:pt x="57663" y="1297"/>
                  </a:cubicBezTo>
                  <a:cubicBezTo>
                    <a:pt x="59757" y="1"/>
                    <a:pt x="73283" y="9439"/>
                    <a:pt x="76440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6"/>
            <p:cNvSpPr/>
            <p:nvPr/>
          </p:nvSpPr>
          <p:spPr>
            <a:xfrm rot="4079404">
              <a:off x="-9670" y="4074520"/>
              <a:ext cx="1911167" cy="1444176"/>
            </a:xfrm>
            <a:custGeom>
              <a:avLst/>
              <a:gdLst/>
              <a:ahLst/>
              <a:cxnLst/>
              <a:rect l="l" t="t" r="r" b="b"/>
              <a:pathLst>
                <a:path w="76440" h="57762" fill="none" extrusionOk="0">
                  <a:moveTo>
                    <a:pt x="0" y="57762"/>
                  </a:moveTo>
                  <a:cubicBezTo>
                    <a:pt x="465" y="56166"/>
                    <a:pt x="1130" y="39383"/>
                    <a:pt x="3490" y="37688"/>
                  </a:cubicBezTo>
                  <a:cubicBezTo>
                    <a:pt x="5849" y="36026"/>
                    <a:pt x="21337" y="45066"/>
                    <a:pt x="23264" y="44003"/>
                  </a:cubicBezTo>
                  <a:cubicBezTo>
                    <a:pt x="25192" y="42939"/>
                    <a:pt x="29313" y="19210"/>
                    <a:pt x="30609" y="18246"/>
                  </a:cubicBezTo>
                  <a:cubicBezTo>
                    <a:pt x="31905" y="17448"/>
                    <a:pt x="48788" y="27120"/>
                    <a:pt x="51015" y="26056"/>
                  </a:cubicBezTo>
                  <a:cubicBezTo>
                    <a:pt x="53242" y="24959"/>
                    <a:pt x="55601" y="2559"/>
                    <a:pt x="57662" y="1296"/>
                  </a:cubicBezTo>
                  <a:cubicBezTo>
                    <a:pt x="59756" y="0"/>
                    <a:pt x="73282" y="9439"/>
                    <a:pt x="76439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17"/>
          <p:cNvSpPr txBox="1">
            <a:spLocks noGrp="1"/>
          </p:cNvSpPr>
          <p:nvPr>
            <p:ph type="ctrTitle"/>
          </p:nvPr>
        </p:nvSpPr>
        <p:spPr>
          <a:xfrm>
            <a:off x="714850" y="340804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903" name="Google Shape;2903;p17"/>
          <p:cNvGrpSpPr/>
          <p:nvPr/>
        </p:nvGrpSpPr>
        <p:grpSpPr>
          <a:xfrm>
            <a:off x="7918647" y="4306437"/>
            <a:ext cx="1504936" cy="1406217"/>
            <a:chOff x="4156700" y="2830813"/>
            <a:chExt cx="1792872" cy="1675264"/>
          </a:xfrm>
        </p:grpSpPr>
        <p:sp>
          <p:nvSpPr>
            <p:cNvPr id="2904" name="Google Shape;2904;p17"/>
            <p:cNvSpPr/>
            <p:nvPr/>
          </p:nvSpPr>
          <p:spPr>
            <a:xfrm>
              <a:off x="4156700" y="2830813"/>
              <a:ext cx="1792872" cy="1675264"/>
            </a:xfrm>
            <a:custGeom>
              <a:avLst/>
              <a:gdLst/>
              <a:ahLst/>
              <a:cxnLst/>
              <a:rect l="l" t="t" r="r" b="b"/>
              <a:pathLst>
                <a:path w="35413" h="33090" extrusionOk="0">
                  <a:moveTo>
                    <a:pt x="19049" y="0"/>
                  </a:moveTo>
                  <a:cubicBezTo>
                    <a:pt x="14711" y="0"/>
                    <a:pt x="10496" y="2551"/>
                    <a:pt x="7005" y="5529"/>
                  </a:cubicBezTo>
                  <a:cubicBezTo>
                    <a:pt x="4436" y="7725"/>
                    <a:pt x="2001" y="10518"/>
                    <a:pt x="732" y="14192"/>
                  </a:cubicBezTo>
                  <a:cubicBezTo>
                    <a:pt x="164" y="15820"/>
                    <a:pt x="0" y="17582"/>
                    <a:pt x="239" y="19300"/>
                  </a:cubicBezTo>
                  <a:cubicBezTo>
                    <a:pt x="538" y="21107"/>
                    <a:pt x="1404" y="22690"/>
                    <a:pt x="2375" y="24050"/>
                  </a:cubicBezTo>
                  <a:cubicBezTo>
                    <a:pt x="4735" y="27335"/>
                    <a:pt x="8095" y="29561"/>
                    <a:pt x="11277" y="31174"/>
                  </a:cubicBezTo>
                  <a:cubicBezTo>
                    <a:pt x="13726" y="32410"/>
                    <a:pt x="16250" y="33090"/>
                    <a:pt x="18805" y="33090"/>
                  </a:cubicBezTo>
                  <a:cubicBezTo>
                    <a:pt x="19678" y="33090"/>
                    <a:pt x="20555" y="33010"/>
                    <a:pt x="21433" y="32847"/>
                  </a:cubicBezTo>
                  <a:cubicBezTo>
                    <a:pt x="25122" y="32160"/>
                    <a:pt x="28423" y="29889"/>
                    <a:pt x="30977" y="26559"/>
                  </a:cubicBezTo>
                  <a:cubicBezTo>
                    <a:pt x="33516" y="23228"/>
                    <a:pt x="35413" y="18912"/>
                    <a:pt x="34397" y="14087"/>
                  </a:cubicBezTo>
                  <a:cubicBezTo>
                    <a:pt x="32978" y="7426"/>
                    <a:pt x="28020" y="2796"/>
                    <a:pt x="23091" y="794"/>
                  </a:cubicBezTo>
                  <a:cubicBezTo>
                    <a:pt x="21744" y="244"/>
                    <a:pt x="20391" y="0"/>
                    <a:pt x="19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5" name="Google Shape;2905;p17"/>
            <p:cNvGrpSpPr/>
            <p:nvPr/>
          </p:nvGrpSpPr>
          <p:grpSpPr>
            <a:xfrm>
              <a:off x="4428462" y="3047736"/>
              <a:ext cx="1400238" cy="1419584"/>
              <a:chOff x="8485775" y="1890363"/>
              <a:chExt cx="693050" cy="702625"/>
            </a:xfrm>
          </p:grpSpPr>
          <p:sp>
            <p:nvSpPr>
              <p:cNvPr id="2906" name="Google Shape;2906;p17"/>
              <p:cNvSpPr/>
              <p:nvPr/>
            </p:nvSpPr>
            <p:spPr>
              <a:xfrm>
                <a:off x="9089875" y="2286538"/>
                <a:ext cx="125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7"/>
              <p:cNvSpPr/>
              <p:nvPr/>
            </p:nvSpPr>
            <p:spPr>
              <a:xfrm>
                <a:off x="9112350" y="2269738"/>
                <a:ext cx="89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7"/>
              <p:cNvSpPr/>
              <p:nvPr/>
            </p:nvSpPr>
            <p:spPr>
              <a:xfrm>
                <a:off x="9094425" y="2239138"/>
                <a:ext cx="1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7"/>
              <p:cNvSpPr/>
              <p:nvPr/>
            </p:nvSpPr>
            <p:spPr>
              <a:xfrm>
                <a:off x="9085825" y="2189488"/>
                <a:ext cx="9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7"/>
              <p:cNvSpPr/>
              <p:nvPr/>
            </p:nvSpPr>
            <p:spPr>
              <a:xfrm>
                <a:off x="9109875" y="2207788"/>
                <a:ext cx="9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7"/>
              <p:cNvSpPr/>
              <p:nvPr/>
            </p:nvSpPr>
            <p:spPr>
              <a:xfrm>
                <a:off x="9120925" y="2228313"/>
                <a:ext cx="110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7"/>
              <p:cNvSpPr/>
              <p:nvPr/>
            </p:nvSpPr>
            <p:spPr>
              <a:xfrm>
                <a:off x="9066925" y="2261938"/>
                <a:ext cx="13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7"/>
              <p:cNvSpPr/>
              <p:nvPr/>
            </p:nvSpPr>
            <p:spPr>
              <a:xfrm>
                <a:off x="9064175" y="2227263"/>
                <a:ext cx="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7"/>
              <p:cNvSpPr/>
              <p:nvPr/>
            </p:nvSpPr>
            <p:spPr>
              <a:xfrm>
                <a:off x="9034675" y="2231838"/>
                <a:ext cx="8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7"/>
              <p:cNvSpPr/>
              <p:nvPr/>
            </p:nvSpPr>
            <p:spPr>
              <a:xfrm>
                <a:off x="9041775" y="2238038"/>
                <a:ext cx="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7"/>
              <p:cNvSpPr/>
              <p:nvPr/>
            </p:nvSpPr>
            <p:spPr>
              <a:xfrm>
                <a:off x="9029850" y="2280913"/>
                <a:ext cx="17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7"/>
              <p:cNvSpPr/>
              <p:nvPr/>
            </p:nvSpPr>
            <p:spPr>
              <a:xfrm>
                <a:off x="9044750" y="2336038"/>
                <a:ext cx="11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7"/>
              <p:cNvSpPr/>
              <p:nvPr/>
            </p:nvSpPr>
            <p:spPr>
              <a:xfrm>
                <a:off x="9054475" y="2361263"/>
                <a:ext cx="91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7"/>
              <p:cNvSpPr/>
              <p:nvPr/>
            </p:nvSpPr>
            <p:spPr>
              <a:xfrm>
                <a:off x="9084350" y="2332238"/>
                <a:ext cx="74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7"/>
              <p:cNvSpPr/>
              <p:nvPr/>
            </p:nvSpPr>
            <p:spPr>
              <a:xfrm>
                <a:off x="9010775" y="2326788"/>
                <a:ext cx="12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7"/>
              <p:cNvSpPr/>
              <p:nvPr/>
            </p:nvSpPr>
            <p:spPr>
              <a:xfrm>
                <a:off x="9009275" y="2368963"/>
                <a:ext cx="119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7"/>
              <p:cNvSpPr/>
              <p:nvPr/>
            </p:nvSpPr>
            <p:spPr>
              <a:xfrm>
                <a:off x="9042150" y="2414638"/>
                <a:ext cx="101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7"/>
              <p:cNvSpPr/>
              <p:nvPr/>
            </p:nvSpPr>
            <p:spPr>
              <a:xfrm>
                <a:off x="9095550" y="2386288"/>
                <a:ext cx="116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7"/>
              <p:cNvSpPr/>
              <p:nvPr/>
            </p:nvSpPr>
            <p:spPr>
              <a:xfrm>
                <a:off x="9142600" y="2312263"/>
                <a:ext cx="56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7"/>
              <p:cNvSpPr/>
              <p:nvPr/>
            </p:nvSpPr>
            <p:spPr>
              <a:xfrm>
                <a:off x="9109725" y="2326813"/>
                <a:ext cx="127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7"/>
              <p:cNvSpPr/>
              <p:nvPr/>
            </p:nvSpPr>
            <p:spPr>
              <a:xfrm>
                <a:off x="9128025" y="2374113"/>
                <a:ext cx="157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7"/>
              <p:cNvSpPr/>
              <p:nvPr/>
            </p:nvSpPr>
            <p:spPr>
              <a:xfrm>
                <a:off x="9158550" y="2266313"/>
                <a:ext cx="102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7"/>
              <p:cNvSpPr/>
              <p:nvPr/>
            </p:nvSpPr>
            <p:spPr>
              <a:xfrm>
                <a:off x="9171925" y="2311763"/>
                <a:ext cx="69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7"/>
              <p:cNvSpPr/>
              <p:nvPr/>
            </p:nvSpPr>
            <p:spPr>
              <a:xfrm>
                <a:off x="8546275" y="2053913"/>
                <a:ext cx="198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7"/>
              <p:cNvSpPr/>
              <p:nvPr/>
            </p:nvSpPr>
            <p:spPr>
              <a:xfrm>
                <a:off x="8572425" y="2023763"/>
                <a:ext cx="130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7"/>
              <p:cNvSpPr/>
              <p:nvPr/>
            </p:nvSpPr>
            <p:spPr>
              <a:xfrm>
                <a:off x="8554500" y="2007138"/>
                <a:ext cx="57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7"/>
              <p:cNvSpPr/>
              <p:nvPr/>
            </p:nvSpPr>
            <p:spPr>
              <a:xfrm>
                <a:off x="8601225" y="2034913"/>
                <a:ext cx="10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7"/>
              <p:cNvSpPr/>
              <p:nvPr/>
            </p:nvSpPr>
            <p:spPr>
              <a:xfrm>
                <a:off x="8598175" y="2117763"/>
                <a:ext cx="11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7"/>
              <p:cNvSpPr/>
              <p:nvPr/>
            </p:nvSpPr>
            <p:spPr>
              <a:xfrm>
                <a:off x="8579200" y="2164488"/>
                <a:ext cx="9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7"/>
              <p:cNvSpPr/>
              <p:nvPr/>
            </p:nvSpPr>
            <p:spPr>
              <a:xfrm>
                <a:off x="8554875" y="2137938"/>
                <a:ext cx="97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7"/>
              <p:cNvSpPr/>
              <p:nvPr/>
            </p:nvSpPr>
            <p:spPr>
              <a:xfrm>
                <a:off x="8516000" y="2138038"/>
                <a:ext cx="11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7"/>
              <p:cNvSpPr/>
              <p:nvPr/>
            </p:nvSpPr>
            <p:spPr>
              <a:xfrm>
                <a:off x="8503325" y="2100538"/>
                <a:ext cx="5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7"/>
              <p:cNvSpPr/>
              <p:nvPr/>
            </p:nvSpPr>
            <p:spPr>
              <a:xfrm>
                <a:off x="8553050" y="2103588"/>
                <a:ext cx="100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7"/>
              <p:cNvSpPr/>
              <p:nvPr/>
            </p:nvSpPr>
            <p:spPr>
              <a:xfrm>
                <a:off x="8581300" y="2072988"/>
                <a:ext cx="255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7"/>
              <p:cNvSpPr/>
              <p:nvPr/>
            </p:nvSpPr>
            <p:spPr>
              <a:xfrm>
                <a:off x="8519775" y="2040138"/>
                <a:ext cx="6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7"/>
              <p:cNvSpPr/>
              <p:nvPr/>
            </p:nvSpPr>
            <p:spPr>
              <a:xfrm>
                <a:off x="8485775" y="2149013"/>
                <a:ext cx="127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7"/>
              <p:cNvSpPr/>
              <p:nvPr/>
            </p:nvSpPr>
            <p:spPr>
              <a:xfrm>
                <a:off x="8504825" y="2202188"/>
                <a:ext cx="97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7"/>
              <p:cNvSpPr/>
              <p:nvPr/>
            </p:nvSpPr>
            <p:spPr>
              <a:xfrm>
                <a:off x="8906550" y="1925363"/>
                <a:ext cx="79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7"/>
              <p:cNvSpPr/>
              <p:nvPr/>
            </p:nvSpPr>
            <p:spPr>
              <a:xfrm>
                <a:off x="8906225" y="1975338"/>
                <a:ext cx="9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279" y="1"/>
                    </a:moveTo>
                    <a:cubicBezTo>
                      <a:pt x="217" y="1"/>
                      <a:pt x="131" y="128"/>
                      <a:pt x="120" y="173"/>
                    </a:cubicBezTo>
                    <a:cubicBezTo>
                      <a:pt x="90" y="218"/>
                      <a:pt x="75" y="263"/>
                      <a:pt x="45" y="307"/>
                    </a:cubicBezTo>
                    <a:cubicBezTo>
                      <a:pt x="16" y="382"/>
                      <a:pt x="1" y="457"/>
                      <a:pt x="31" y="531"/>
                    </a:cubicBezTo>
                    <a:lnTo>
                      <a:pt x="31" y="561"/>
                    </a:lnTo>
                    <a:cubicBezTo>
                      <a:pt x="53" y="606"/>
                      <a:pt x="81" y="624"/>
                      <a:pt x="110" y="624"/>
                    </a:cubicBezTo>
                    <a:cubicBezTo>
                      <a:pt x="200" y="624"/>
                      <a:pt x="307" y="461"/>
                      <a:pt x="329" y="382"/>
                    </a:cubicBezTo>
                    <a:cubicBezTo>
                      <a:pt x="359" y="278"/>
                      <a:pt x="359" y="158"/>
                      <a:pt x="329" y="54"/>
                    </a:cubicBezTo>
                    <a:cubicBezTo>
                      <a:pt x="318" y="16"/>
                      <a:pt x="300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7"/>
              <p:cNvSpPr/>
              <p:nvPr/>
            </p:nvSpPr>
            <p:spPr>
              <a:xfrm>
                <a:off x="8869625" y="1974038"/>
                <a:ext cx="78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20" extrusionOk="0">
                    <a:moveTo>
                      <a:pt x="237" y="0"/>
                    </a:moveTo>
                    <a:cubicBezTo>
                      <a:pt x="156" y="0"/>
                      <a:pt x="42" y="168"/>
                      <a:pt x="31" y="225"/>
                    </a:cubicBezTo>
                    <a:cubicBezTo>
                      <a:pt x="1" y="315"/>
                      <a:pt x="1" y="389"/>
                      <a:pt x="76" y="419"/>
                    </a:cubicBezTo>
                    <a:cubicBezTo>
                      <a:pt x="105" y="419"/>
                      <a:pt x="150" y="419"/>
                      <a:pt x="180" y="389"/>
                    </a:cubicBezTo>
                    <a:cubicBezTo>
                      <a:pt x="240" y="389"/>
                      <a:pt x="300" y="315"/>
                      <a:pt x="315" y="240"/>
                    </a:cubicBezTo>
                    <a:cubicBezTo>
                      <a:pt x="315" y="180"/>
                      <a:pt x="315" y="120"/>
                      <a:pt x="300" y="61"/>
                    </a:cubicBezTo>
                    <a:cubicBezTo>
                      <a:pt x="285" y="17"/>
                      <a:pt x="263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7"/>
              <p:cNvSpPr/>
              <p:nvPr/>
            </p:nvSpPr>
            <p:spPr>
              <a:xfrm>
                <a:off x="8868900" y="2035163"/>
                <a:ext cx="97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7"/>
              <p:cNvSpPr/>
              <p:nvPr/>
            </p:nvSpPr>
            <p:spPr>
              <a:xfrm>
                <a:off x="8782625" y="2204438"/>
                <a:ext cx="146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7"/>
              <p:cNvSpPr/>
              <p:nvPr/>
            </p:nvSpPr>
            <p:spPr>
              <a:xfrm>
                <a:off x="8822950" y="2203113"/>
                <a:ext cx="78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7"/>
              <p:cNvSpPr/>
              <p:nvPr/>
            </p:nvSpPr>
            <p:spPr>
              <a:xfrm>
                <a:off x="8823700" y="2241488"/>
                <a:ext cx="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7"/>
              <p:cNvSpPr/>
              <p:nvPr/>
            </p:nvSpPr>
            <p:spPr>
              <a:xfrm>
                <a:off x="8799450" y="2231513"/>
                <a:ext cx="74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7"/>
              <p:cNvSpPr/>
              <p:nvPr/>
            </p:nvSpPr>
            <p:spPr>
              <a:xfrm>
                <a:off x="9057750" y="2024838"/>
                <a:ext cx="205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04" extrusionOk="0">
                    <a:moveTo>
                      <a:pt x="521" y="0"/>
                    </a:moveTo>
                    <a:cubicBezTo>
                      <a:pt x="518" y="0"/>
                      <a:pt x="515" y="0"/>
                      <a:pt x="511" y="0"/>
                    </a:cubicBezTo>
                    <a:cubicBezTo>
                      <a:pt x="277" y="29"/>
                      <a:pt x="0" y="703"/>
                      <a:pt x="298" y="703"/>
                    </a:cubicBezTo>
                    <a:cubicBezTo>
                      <a:pt x="304" y="703"/>
                      <a:pt x="310" y="703"/>
                      <a:pt x="317" y="702"/>
                    </a:cubicBezTo>
                    <a:cubicBezTo>
                      <a:pt x="554" y="673"/>
                      <a:pt x="819" y="0"/>
                      <a:pt x="5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7"/>
              <p:cNvSpPr/>
              <p:nvPr/>
            </p:nvSpPr>
            <p:spPr>
              <a:xfrm>
                <a:off x="9044375" y="2059288"/>
                <a:ext cx="14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78" extrusionOk="0">
                    <a:moveTo>
                      <a:pt x="435" y="1"/>
                    </a:moveTo>
                    <a:cubicBezTo>
                      <a:pt x="337" y="1"/>
                      <a:pt x="245" y="88"/>
                      <a:pt x="195" y="176"/>
                    </a:cubicBezTo>
                    <a:cubicBezTo>
                      <a:pt x="120" y="295"/>
                      <a:pt x="1" y="594"/>
                      <a:pt x="195" y="668"/>
                    </a:cubicBezTo>
                    <a:cubicBezTo>
                      <a:pt x="214" y="675"/>
                      <a:pt x="233" y="678"/>
                      <a:pt x="252" y="678"/>
                    </a:cubicBezTo>
                    <a:cubicBezTo>
                      <a:pt x="405" y="678"/>
                      <a:pt x="528" y="472"/>
                      <a:pt x="568" y="325"/>
                    </a:cubicBezTo>
                    <a:cubicBezTo>
                      <a:pt x="583" y="205"/>
                      <a:pt x="598" y="41"/>
                      <a:pt x="494" y="11"/>
                    </a:cubicBezTo>
                    <a:cubicBezTo>
                      <a:pt x="474" y="4"/>
                      <a:pt x="455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7"/>
              <p:cNvSpPr/>
              <p:nvPr/>
            </p:nvSpPr>
            <p:spPr>
              <a:xfrm>
                <a:off x="9031700" y="2036463"/>
                <a:ext cx="10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316" y="0"/>
                    </a:moveTo>
                    <a:cubicBezTo>
                      <a:pt x="243" y="0"/>
                      <a:pt x="156" y="78"/>
                      <a:pt x="120" y="133"/>
                    </a:cubicBezTo>
                    <a:lnTo>
                      <a:pt x="90" y="163"/>
                    </a:lnTo>
                    <a:cubicBezTo>
                      <a:pt x="15" y="252"/>
                      <a:pt x="0" y="387"/>
                      <a:pt x="30" y="506"/>
                    </a:cubicBezTo>
                    <a:cubicBezTo>
                      <a:pt x="60" y="596"/>
                      <a:pt x="105" y="596"/>
                      <a:pt x="179" y="626"/>
                    </a:cubicBezTo>
                    <a:cubicBezTo>
                      <a:pt x="191" y="630"/>
                      <a:pt x="202" y="632"/>
                      <a:pt x="213" y="632"/>
                    </a:cubicBezTo>
                    <a:cubicBezTo>
                      <a:pt x="320" y="632"/>
                      <a:pt x="415" y="447"/>
                      <a:pt x="388" y="312"/>
                    </a:cubicBezTo>
                    <a:cubicBezTo>
                      <a:pt x="418" y="252"/>
                      <a:pt x="418" y="177"/>
                      <a:pt x="418" y="118"/>
                    </a:cubicBezTo>
                    <a:cubicBezTo>
                      <a:pt x="401" y="31"/>
                      <a:pt x="361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7"/>
              <p:cNvSpPr/>
              <p:nvPr/>
            </p:nvSpPr>
            <p:spPr>
              <a:xfrm>
                <a:off x="9037425" y="1966213"/>
                <a:ext cx="58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44" y="0"/>
                    </a:moveTo>
                    <a:cubicBezTo>
                      <a:pt x="72" y="0"/>
                      <a:pt x="0" y="195"/>
                      <a:pt x="76" y="195"/>
                    </a:cubicBezTo>
                    <a:cubicBezTo>
                      <a:pt x="79" y="195"/>
                      <a:pt x="82" y="195"/>
                      <a:pt x="85" y="194"/>
                    </a:cubicBezTo>
                    <a:cubicBezTo>
                      <a:pt x="189" y="194"/>
                      <a:pt x="234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7"/>
              <p:cNvSpPr/>
              <p:nvPr/>
            </p:nvSpPr>
            <p:spPr>
              <a:xfrm>
                <a:off x="8695625" y="1890363"/>
                <a:ext cx="123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7"/>
              <p:cNvSpPr/>
              <p:nvPr/>
            </p:nvSpPr>
            <p:spPr>
              <a:xfrm>
                <a:off x="8746425" y="19434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7"/>
              <p:cNvSpPr/>
              <p:nvPr/>
            </p:nvSpPr>
            <p:spPr>
              <a:xfrm>
                <a:off x="8743800" y="1940563"/>
                <a:ext cx="1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7"/>
              <p:cNvSpPr/>
              <p:nvPr/>
            </p:nvSpPr>
            <p:spPr>
              <a:xfrm>
                <a:off x="8715425" y="1914313"/>
                <a:ext cx="12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7"/>
              <p:cNvSpPr/>
              <p:nvPr/>
            </p:nvSpPr>
            <p:spPr>
              <a:xfrm>
                <a:off x="8682950" y="1935213"/>
                <a:ext cx="145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7"/>
              <p:cNvSpPr/>
              <p:nvPr/>
            </p:nvSpPr>
            <p:spPr>
              <a:xfrm>
                <a:off x="8691900" y="1935213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7"/>
              <p:cNvSpPr/>
              <p:nvPr/>
            </p:nvSpPr>
            <p:spPr>
              <a:xfrm>
                <a:off x="8630325" y="2376188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7"/>
              <p:cNvSpPr/>
              <p:nvPr/>
            </p:nvSpPr>
            <p:spPr>
              <a:xfrm>
                <a:off x="8666875" y="2372588"/>
                <a:ext cx="104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7"/>
              <p:cNvSpPr/>
              <p:nvPr/>
            </p:nvSpPr>
            <p:spPr>
              <a:xfrm>
                <a:off x="8663375" y="2443288"/>
                <a:ext cx="147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4" extrusionOk="0">
                    <a:moveTo>
                      <a:pt x="374" y="0"/>
                    </a:moveTo>
                    <a:cubicBezTo>
                      <a:pt x="249" y="0"/>
                      <a:pt x="96" y="237"/>
                      <a:pt x="51" y="349"/>
                    </a:cubicBezTo>
                    <a:cubicBezTo>
                      <a:pt x="51" y="349"/>
                      <a:pt x="51" y="364"/>
                      <a:pt x="51" y="379"/>
                    </a:cubicBezTo>
                    <a:cubicBezTo>
                      <a:pt x="0" y="531"/>
                      <a:pt x="47" y="694"/>
                      <a:pt x="162" y="694"/>
                    </a:cubicBezTo>
                    <a:cubicBezTo>
                      <a:pt x="183" y="694"/>
                      <a:pt x="206" y="689"/>
                      <a:pt x="230" y="677"/>
                    </a:cubicBezTo>
                    <a:cubicBezTo>
                      <a:pt x="395" y="618"/>
                      <a:pt x="589" y="334"/>
                      <a:pt x="484" y="110"/>
                    </a:cubicBezTo>
                    <a:lnTo>
                      <a:pt x="484" y="95"/>
                    </a:lnTo>
                    <a:cubicBezTo>
                      <a:pt x="454" y="27"/>
                      <a:pt x="415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7"/>
              <p:cNvSpPr/>
              <p:nvPr/>
            </p:nvSpPr>
            <p:spPr>
              <a:xfrm>
                <a:off x="8644250" y="2411913"/>
                <a:ext cx="88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45" extrusionOk="0">
                    <a:moveTo>
                      <a:pt x="265" y="1"/>
                    </a:moveTo>
                    <a:cubicBezTo>
                      <a:pt x="148" y="1"/>
                      <a:pt x="0" y="240"/>
                      <a:pt x="69" y="364"/>
                    </a:cubicBezTo>
                    <a:cubicBezTo>
                      <a:pt x="69" y="379"/>
                      <a:pt x="99" y="409"/>
                      <a:pt x="114" y="424"/>
                    </a:cubicBezTo>
                    <a:cubicBezTo>
                      <a:pt x="131" y="438"/>
                      <a:pt x="148" y="444"/>
                      <a:pt x="165" y="444"/>
                    </a:cubicBezTo>
                    <a:cubicBezTo>
                      <a:pt x="236" y="444"/>
                      <a:pt x="299" y="332"/>
                      <a:pt x="323" y="260"/>
                    </a:cubicBezTo>
                    <a:cubicBezTo>
                      <a:pt x="323" y="245"/>
                      <a:pt x="323" y="230"/>
                      <a:pt x="338" y="200"/>
                    </a:cubicBezTo>
                    <a:cubicBezTo>
                      <a:pt x="353" y="140"/>
                      <a:pt x="353" y="36"/>
                      <a:pt x="293" y="6"/>
                    </a:cubicBezTo>
                    <a:cubicBezTo>
                      <a:pt x="284" y="2"/>
                      <a:pt x="275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7"/>
              <p:cNvSpPr/>
              <p:nvPr/>
            </p:nvSpPr>
            <p:spPr>
              <a:xfrm>
                <a:off x="8595600" y="2423963"/>
                <a:ext cx="100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96" extrusionOk="0">
                    <a:moveTo>
                      <a:pt x="285" y="0"/>
                    </a:moveTo>
                    <a:cubicBezTo>
                      <a:pt x="280" y="0"/>
                      <a:pt x="274" y="1"/>
                      <a:pt x="268" y="2"/>
                    </a:cubicBezTo>
                    <a:cubicBezTo>
                      <a:pt x="163" y="2"/>
                      <a:pt x="59" y="136"/>
                      <a:pt x="29" y="256"/>
                    </a:cubicBezTo>
                    <a:cubicBezTo>
                      <a:pt x="1" y="382"/>
                      <a:pt x="12" y="496"/>
                      <a:pt x="114" y="496"/>
                    </a:cubicBezTo>
                    <a:cubicBezTo>
                      <a:pt x="120" y="496"/>
                      <a:pt x="127" y="495"/>
                      <a:pt x="133" y="495"/>
                    </a:cubicBezTo>
                    <a:cubicBezTo>
                      <a:pt x="238" y="495"/>
                      <a:pt x="328" y="360"/>
                      <a:pt x="372" y="241"/>
                    </a:cubicBezTo>
                    <a:cubicBezTo>
                      <a:pt x="401" y="114"/>
                      <a:pt x="376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7"/>
              <p:cNvSpPr/>
              <p:nvPr/>
            </p:nvSpPr>
            <p:spPr>
              <a:xfrm>
                <a:off x="8620575" y="2489963"/>
                <a:ext cx="112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76" extrusionOk="0">
                    <a:moveTo>
                      <a:pt x="316" y="0"/>
                    </a:moveTo>
                    <a:cubicBezTo>
                      <a:pt x="264" y="0"/>
                      <a:pt x="207" y="38"/>
                      <a:pt x="165" y="80"/>
                    </a:cubicBezTo>
                    <a:cubicBezTo>
                      <a:pt x="120" y="80"/>
                      <a:pt x="90" y="110"/>
                      <a:pt x="75" y="140"/>
                    </a:cubicBezTo>
                    <a:cubicBezTo>
                      <a:pt x="31" y="229"/>
                      <a:pt x="1" y="334"/>
                      <a:pt x="1" y="453"/>
                    </a:cubicBezTo>
                    <a:cubicBezTo>
                      <a:pt x="15" y="543"/>
                      <a:pt x="60" y="575"/>
                      <a:pt x="114" y="575"/>
                    </a:cubicBezTo>
                    <a:cubicBezTo>
                      <a:pt x="177" y="575"/>
                      <a:pt x="251" y="532"/>
                      <a:pt x="299" y="483"/>
                    </a:cubicBezTo>
                    <a:cubicBezTo>
                      <a:pt x="404" y="379"/>
                      <a:pt x="449" y="229"/>
                      <a:pt x="419" y="80"/>
                    </a:cubicBezTo>
                    <a:cubicBezTo>
                      <a:pt x="393" y="22"/>
                      <a:pt x="356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7"/>
              <p:cNvSpPr/>
              <p:nvPr/>
            </p:nvSpPr>
            <p:spPr>
              <a:xfrm>
                <a:off x="8654650" y="2518763"/>
                <a:ext cx="14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17" extrusionOk="0">
                    <a:moveTo>
                      <a:pt x="200" y="0"/>
                    </a:moveTo>
                    <a:cubicBezTo>
                      <a:pt x="112" y="0"/>
                      <a:pt x="0" y="162"/>
                      <a:pt x="42" y="272"/>
                    </a:cubicBezTo>
                    <a:cubicBezTo>
                      <a:pt x="72" y="302"/>
                      <a:pt x="87" y="347"/>
                      <a:pt x="87" y="392"/>
                    </a:cubicBezTo>
                    <a:cubicBezTo>
                      <a:pt x="104" y="481"/>
                      <a:pt x="143" y="517"/>
                      <a:pt x="190" y="517"/>
                    </a:cubicBezTo>
                    <a:cubicBezTo>
                      <a:pt x="348" y="517"/>
                      <a:pt x="592" y="122"/>
                      <a:pt x="385" y="18"/>
                    </a:cubicBezTo>
                    <a:cubicBezTo>
                      <a:pt x="363" y="7"/>
                      <a:pt x="341" y="4"/>
                      <a:pt x="320" y="4"/>
                    </a:cubicBezTo>
                    <a:cubicBezTo>
                      <a:pt x="296" y="4"/>
                      <a:pt x="274" y="8"/>
                      <a:pt x="254" y="8"/>
                    </a:cubicBezTo>
                    <a:cubicBezTo>
                      <a:pt x="242" y="8"/>
                      <a:pt x="231" y="7"/>
                      <a:pt x="221" y="3"/>
                    </a:cubicBezTo>
                    <a:cubicBezTo>
                      <a:pt x="214" y="1"/>
                      <a:pt x="207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7"/>
              <p:cNvSpPr/>
              <p:nvPr/>
            </p:nvSpPr>
            <p:spPr>
              <a:xfrm>
                <a:off x="8588425" y="2490163"/>
                <a:ext cx="112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6" extrusionOk="0">
                    <a:moveTo>
                      <a:pt x="359" y="1"/>
                    </a:moveTo>
                    <a:cubicBezTo>
                      <a:pt x="346" y="1"/>
                      <a:pt x="331" y="5"/>
                      <a:pt x="316" y="12"/>
                    </a:cubicBezTo>
                    <a:cubicBezTo>
                      <a:pt x="301" y="12"/>
                      <a:pt x="286" y="27"/>
                      <a:pt x="271" y="27"/>
                    </a:cubicBezTo>
                    <a:cubicBezTo>
                      <a:pt x="103" y="55"/>
                      <a:pt x="0" y="466"/>
                      <a:pt x="174" y="466"/>
                    </a:cubicBezTo>
                    <a:cubicBezTo>
                      <a:pt x="185" y="466"/>
                      <a:pt x="198" y="464"/>
                      <a:pt x="211" y="460"/>
                    </a:cubicBezTo>
                    <a:cubicBezTo>
                      <a:pt x="361" y="401"/>
                      <a:pt x="450" y="251"/>
                      <a:pt x="435" y="87"/>
                    </a:cubicBezTo>
                    <a:cubicBezTo>
                      <a:pt x="424" y="32"/>
                      <a:pt x="397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7"/>
              <p:cNvSpPr/>
              <p:nvPr/>
            </p:nvSpPr>
            <p:spPr>
              <a:xfrm>
                <a:off x="8577275" y="2395988"/>
                <a:ext cx="89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64" extrusionOk="0">
                    <a:moveTo>
                      <a:pt x="239" y="0"/>
                    </a:moveTo>
                    <a:cubicBezTo>
                      <a:pt x="150" y="15"/>
                      <a:pt x="60" y="135"/>
                      <a:pt x="30" y="239"/>
                    </a:cubicBezTo>
                    <a:cubicBezTo>
                      <a:pt x="0" y="359"/>
                      <a:pt x="15" y="464"/>
                      <a:pt x="120" y="464"/>
                    </a:cubicBezTo>
                    <a:cubicBezTo>
                      <a:pt x="209" y="449"/>
                      <a:pt x="299" y="329"/>
                      <a:pt x="329" y="225"/>
                    </a:cubicBezTo>
                    <a:cubicBezTo>
                      <a:pt x="359" y="10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7"/>
              <p:cNvSpPr/>
              <p:nvPr/>
            </p:nvSpPr>
            <p:spPr>
              <a:xfrm>
                <a:off x="8544775" y="2435563"/>
                <a:ext cx="10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39" extrusionOk="0">
                    <a:moveTo>
                      <a:pt x="270" y="1"/>
                    </a:moveTo>
                    <a:cubicBezTo>
                      <a:pt x="120" y="16"/>
                      <a:pt x="46" y="180"/>
                      <a:pt x="1" y="329"/>
                    </a:cubicBezTo>
                    <a:lnTo>
                      <a:pt x="165" y="538"/>
                    </a:lnTo>
                    <a:cubicBezTo>
                      <a:pt x="195" y="523"/>
                      <a:pt x="240" y="509"/>
                      <a:pt x="270" y="464"/>
                    </a:cubicBezTo>
                    <a:cubicBezTo>
                      <a:pt x="314" y="419"/>
                      <a:pt x="359" y="344"/>
                      <a:pt x="374" y="270"/>
                    </a:cubicBezTo>
                    <a:cubicBezTo>
                      <a:pt x="404" y="165"/>
                      <a:pt x="38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7"/>
              <p:cNvSpPr/>
              <p:nvPr/>
            </p:nvSpPr>
            <p:spPr>
              <a:xfrm>
                <a:off x="8695050" y="2447038"/>
                <a:ext cx="65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19" extrusionOk="0">
                    <a:moveTo>
                      <a:pt x="143" y="1"/>
                    </a:moveTo>
                    <a:cubicBezTo>
                      <a:pt x="91" y="1"/>
                      <a:pt x="35" y="108"/>
                      <a:pt x="24" y="154"/>
                    </a:cubicBezTo>
                    <a:cubicBezTo>
                      <a:pt x="24" y="154"/>
                      <a:pt x="24" y="169"/>
                      <a:pt x="24" y="184"/>
                    </a:cubicBezTo>
                    <a:cubicBezTo>
                      <a:pt x="1" y="265"/>
                      <a:pt x="40" y="318"/>
                      <a:pt x="86" y="318"/>
                    </a:cubicBezTo>
                    <a:cubicBezTo>
                      <a:pt x="100" y="318"/>
                      <a:pt x="115" y="314"/>
                      <a:pt x="128" y="303"/>
                    </a:cubicBezTo>
                    <a:cubicBezTo>
                      <a:pt x="203" y="244"/>
                      <a:pt x="263" y="124"/>
                      <a:pt x="188" y="50"/>
                    </a:cubicBezTo>
                    <a:cubicBezTo>
                      <a:pt x="188" y="50"/>
                      <a:pt x="188" y="35"/>
                      <a:pt x="188" y="35"/>
                    </a:cubicBezTo>
                    <a:cubicBezTo>
                      <a:pt x="174" y="10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7"/>
              <p:cNvSpPr/>
              <p:nvPr/>
            </p:nvSpPr>
            <p:spPr>
              <a:xfrm>
                <a:off x="8727375" y="2530488"/>
                <a:ext cx="8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71" extrusionOk="0">
                    <a:moveTo>
                      <a:pt x="234" y="1"/>
                    </a:moveTo>
                    <a:cubicBezTo>
                      <a:pt x="188" y="1"/>
                      <a:pt x="142" y="28"/>
                      <a:pt x="120" y="72"/>
                    </a:cubicBezTo>
                    <a:cubicBezTo>
                      <a:pt x="105" y="72"/>
                      <a:pt x="105" y="87"/>
                      <a:pt x="90" y="102"/>
                    </a:cubicBezTo>
                    <a:cubicBezTo>
                      <a:pt x="75" y="147"/>
                      <a:pt x="0" y="281"/>
                      <a:pt x="75" y="341"/>
                    </a:cubicBezTo>
                    <a:cubicBezTo>
                      <a:pt x="90" y="371"/>
                      <a:pt x="120" y="371"/>
                      <a:pt x="150" y="371"/>
                    </a:cubicBezTo>
                    <a:cubicBezTo>
                      <a:pt x="224" y="356"/>
                      <a:pt x="284" y="296"/>
                      <a:pt x="299" y="236"/>
                    </a:cubicBezTo>
                    <a:cubicBezTo>
                      <a:pt x="329" y="162"/>
                      <a:pt x="359" y="27"/>
                      <a:pt x="284" y="12"/>
                    </a:cubicBezTo>
                    <a:cubicBezTo>
                      <a:pt x="268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7"/>
              <p:cNvSpPr/>
              <p:nvPr/>
            </p:nvSpPr>
            <p:spPr>
              <a:xfrm>
                <a:off x="8667775" y="2482238"/>
                <a:ext cx="165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9" extrusionOk="0">
                    <a:moveTo>
                      <a:pt x="423" y="0"/>
                    </a:moveTo>
                    <a:cubicBezTo>
                      <a:pt x="420" y="0"/>
                      <a:pt x="416" y="0"/>
                      <a:pt x="413" y="1"/>
                    </a:cubicBezTo>
                    <a:cubicBezTo>
                      <a:pt x="221" y="15"/>
                      <a:pt x="0" y="569"/>
                      <a:pt x="239" y="569"/>
                    </a:cubicBezTo>
                    <a:cubicBezTo>
                      <a:pt x="242" y="569"/>
                      <a:pt x="245" y="568"/>
                      <a:pt x="249" y="568"/>
                    </a:cubicBezTo>
                    <a:cubicBezTo>
                      <a:pt x="440" y="539"/>
                      <a:pt x="66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7"/>
              <p:cNvSpPr/>
              <p:nvPr/>
            </p:nvSpPr>
            <p:spPr>
              <a:xfrm>
                <a:off x="8655925" y="2471938"/>
                <a:ext cx="68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7" extrusionOk="0">
                    <a:moveTo>
                      <a:pt x="135" y="0"/>
                    </a:moveTo>
                    <a:cubicBezTo>
                      <a:pt x="103" y="0"/>
                      <a:pt x="50" y="76"/>
                      <a:pt x="50" y="99"/>
                    </a:cubicBezTo>
                    <a:lnTo>
                      <a:pt x="36" y="129"/>
                    </a:lnTo>
                    <a:cubicBezTo>
                      <a:pt x="1" y="199"/>
                      <a:pt x="20" y="287"/>
                      <a:pt x="73" y="287"/>
                    </a:cubicBezTo>
                    <a:cubicBezTo>
                      <a:pt x="88" y="287"/>
                      <a:pt x="105" y="280"/>
                      <a:pt x="125" y="263"/>
                    </a:cubicBezTo>
                    <a:cubicBezTo>
                      <a:pt x="170" y="233"/>
                      <a:pt x="274" y="54"/>
                      <a:pt x="170" y="24"/>
                    </a:cubicBezTo>
                    <a:lnTo>
                      <a:pt x="155" y="24"/>
                    </a:lnTo>
                    <a:cubicBezTo>
                      <a:pt x="152" y="7"/>
                      <a:pt x="144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7"/>
              <p:cNvSpPr/>
              <p:nvPr/>
            </p:nvSpPr>
            <p:spPr>
              <a:xfrm>
                <a:off x="8866650" y="2467388"/>
                <a:ext cx="78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7"/>
              <p:cNvSpPr/>
              <p:nvPr/>
            </p:nvSpPr>
            <p:spPr>
              <a:xfrm>
                <a:off x="8900250" y="2548038"/>
                <a:ext cx="104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71" extrusionOk="0">
                    <a:moveTo>
                      <a:pt x="319" y="0"/>
                    </a:moveTo>
                    <a:cubicBezTo>
                      <a:pt x="303" y="0"/>
                      <a:pt x="286" y="4"/>
                      <a:pt x="270" y="12"/>
                    </a:cubicBezTo>
                    <a:cubicBezTo>
                      <a:pt x="165" y="27"/>
                      <a:pt x="1" y="221"/>
                      <a:pt x="75" y="386"/>
                    </a:cubicBezTo>
                    <a:cubicBezTo>
                      <a:pt x="75" y="401"/>
                      <a:pt x="90" y="431"/>
                      <a:pt x="105" y="445"/>
                    </a:cubicBezTo>
                    <a:cubicBezTo>
                      <a:pt x="123" y="463"/>
                      <a:pt x="144" y="471"/>
                      <a:pt x="165" y="471"/>
                    </a:cubicBezTo>
                    <a:cubicBezTo>
                      <a:pt x="215" y="471"/>
                      <a:pt x="268" y="432"/>
                      <a:pt x="299" y="401"/>
                    </a:cubicBezTo>
                    <a:lnTo>
                      <a:pt x="314" y="371"/>
                    </a:lnTo>
                    <a:cubicBezTo>
                      <a:pt x="389" y="296"/>
                      <a:pt x="419" y="192"/>
                      <a:pt x="404" y="87"/>
                    </a:cubicBezTo>
                    <a:lnTo>
                      <a:pt x="404" y="57"/>
                    </a:lnTo>
                    <a:cubicBezTo>
                      <a:pt x="393" y="25"/>
                      <a:pt x="359" y="0"/>
                      <a:pt x="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7"/>
              <p:cNvSpPr/>
              <p:nvPr/>
            </p:nvSpPr>
            <p:spPr>
              <a:xfrm>
                <a:off x="8934975" y="2525438"/>
                <a:ext cx="7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7"/>
              <p:cNvSpPr/>
              <p:nvPr/>
            </p:nvSpPr>
            <p:spPr>
              <a:xfrm>
                <a:off x="8901900" y="2522563"/>
                <a:ext cx="169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7"/>
              <p:cNvSpPr/>
              <p:nvPr/>
            </p:nvSpPr>
            <p:spPr>
              <a:xfrm>
                <a:off x="8870375" y="2553938"/>
                <a:ext cx="11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97" extrusionOk="0">
                    <a:moveTo>
                      <a:pt x="302" y="0"/>
                    </a:moveTo>
                    <a:cubicBezTo>
                      <a:pt x="281" y="0"/>
                      <a:pt x="260" y="5"/>
                      <a:pt x="240" y="15"/>
                    </a:cubicBezTo>
                    <a:lnTo>
                      <a:pt x="210" y="15"/>
                    </a:lnTo>
                    <a:cubicBezTo>
                      <a:pt x="120" y="75"/>
                      <a:pt x="46" y="165"/>
                      <a:pt x="31" y="269"/>
                    </a:cubicBezTo>
                    <a:cubicBezTo>
                      <a:pt x="1" y="329"/>
                      <a:pt x="1" y="478"/>
                      <a:pt x="75" y="493"/>
                    </a:cubicBezTo>
                    <a:cubicBezTo>
                      <a:pt x="90" y="496"/>
                      <a:pt x="105" y="497"/>
                      <a:pt x="120" y="497"/>
                    </a:cubicBezTo>
                    <a:cubicBezTo>
                      <a:pt x="194" y="497"/>
                      <a:pt x="265" y="466"/>
                      <a:pt x="314" y="404"/>
                    </a:cubicBezTo>
                    <a:cubicBezTo>
                      <a:pt x="359" y="359"/>
                      <a:pt x="464" y="180"/>
                      <a:pt x="404" y="75"/>
                    </a:cubicBezTo>
                    <a:lnTo>
                      <a:pt x="389" y="60"/>
                    </a:lnTo>
                    <a:cubicBezTo>
                      <a:pt x="379" y="20"/>
                      <a:pt x="343" y="0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7"/>
              <p:cNvSpPr/>
              <p:nvPr/>
            </p:nvSpPr>
            <p:spPr>
              <a:xfrm>
                <a:off x="8917800" y="2579638"/>
                <a:ext cx="88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07" extrusionOk="0">
                    <a:moveTo>
                      <a:pt x="257" y="0"/>
                    </a:moveTo>
                    <a:cubicBezTo>
                      <a:pt x="212" y="0"/>
                      <a:pt x="154" y="29"/>
                      <a:pt x="90" y="93"/>
                    </a:cubicBezTo>
                    <a:cubicBezTo>
                      <a:pt x="60" y="122"/>
                      <a:pt x="1" y="227"/>
                      <a:pt x="31" y="302"/>
                    </a:cubicBezTo>
                    <a:cubicBezTo>
                      <a:pt x="31" y="317"/>
                      <a:pt x="45" y="332"/>
                      <a:pt x="45" y="346"/>
                    </a:cubicBezTo>
                    <a:cubicBezTo>
                      <a:pt x="67" y="389"/>
                      <a:pt x="96" y="406"/>
                      <a:pt x="127" y="406"/>
                    </a:cubicBezTo>
                    <a:cubicBezTo>
                      <a:pt x="203" y="406"/>
                      <a:pt x="293" y="301"/>
                      <a:pt x="314" y="227"/>
                    </a:cubicBezTo>
                    <a:cubicBezTo>
                      <a:pt x="329" y="197"/>
                      <a:pt x="344" y="167"/>
                      <a:pt x="344" y="137"/>
                    </a:cubicBezTo>
                    <a:cubicBezTo>
                      <a:pt x="353" y="52"/>
                      <a:pt x="317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7"/>
              <p:cNvSpPr/>
              <p:nvPr/>
            </p:nvSpPr>
            <p:spPr>
              <a:xfrm>
                <a:off x="8956275" y="2557613"/>
                <a:ext cx="101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99" extrusionOk="0">
                    <a:moveTo>
                      <a:pt x="299" y="1"/>
                    </a:moveTo>
                    <a:cubicBezTo>
                      <a:pt x="271" y="1"/>
                      <a:pt x="243" y="14"/>
                      <a:pt x="224" y="33"/>
                    </a:cubicBezTo>
                    <a:cubicBezTo>
                      <a:pt x="232" y="25"/>
                      <a:pt x="235" y="21"/>
                      <a:pt x="233" y="21"/>
                    </a:cubicBezTo>
                    <a:lnTo>
                      <a:pt x="233" y="21"/>
                    </a:lnTo>
                    <a:cubicBezTo>
                      <a:pt x="232" y="21"/>
                      <a:pt x="224" y="25"/>
                      <a:pt x="209" y="33"/>
                    </a:cubicBezTo>
                    <a:cubicBezTo>
                      <a:pt x="120" y="77"/>
                      <a:pt x="45" y="167"/>
                      <a:pt x="15" y="272"/>
                    </a:cubicBezTo>
                    <a:cubicBezTo>
                      <a:pt x="1" y="341"/>
                      <a:pt x="0" y="499"/>
                      <a:pt x="94" y="499"/>
                    </a:cubicBezTo>
                    <a:cubicBezTo>
                      <a:pt x="102" y="499"/>
                      <a:pt x="110" y="498"/>
                      <a:pt x="120" y="496"/>
                    </a:cubicBezTo>
                    <a:cubicBezTo>
                      <a:pt x="284" y="451"/>
                      <a:pt x="403" y="286"/>
                      <a:pt x="388" y="107"/>
                    </a:cubicBezTo>
                    <a:cubicBezTo>
                      <a:pt x="380" y="28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7"/>
              <p:cNvSpPr/>
              <p:nvPr/>
            </p:nvSpPr>
            <p:spPr>
              <a:xfrm>
                <a:off x="8994175" y="2540788"/>
                <a:ext cx="12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7"/>
              <p:cNvSpPr/>
              <p:nvPr/>
            </p:nvSpPr>
            <p:spPr>
              <a:xfrm>
                <a:off x="8876125" y="2527413"/>
                <a:ext cx="102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5" extrusionOk="0">
                    <a:moveTo>
                      <a:pt x="259" y="0"/>
                    </a:moveTo>
                    <a:cubicBezTo>
                      <a:pt x="256" y="0"/>
                      <a:pt x="252" y="1"/>
                      <a:pt x="249" y="1"/>
                    </a:cubicBezTo>
                    <a:cubicBezTo>
                      <a:pt x="132" y="1"/>
                      <a:pt x="0" y="345"/>
                      <a:pt x="149" y="345"/>
                    </a:cubicBezTo>
                    <a:cubicBezTo>
                      <a:pt x="153" y="345"/>
                      <a:pt x="156" y="345"/>
                      <a:pt x="159" y="344"/>
                    </a:cubicBezTo>
                    <a:cubicBezTo>
                      <a:pt x="276" y="330"/>
                      <a:pt x="407" y="0"/>
                      <a:pt x="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7"/>
              <p:cNvSpPr/>
              <p:nvPr/>
            </p:nvSpPr>
            <p:spPr>
              <a:xfrm>
                <a:off x="8833800" y="2579838"/>
                <a:ext cx="119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6" extrusionOk="0">
                    <a:moveTo>
                      <a:pt x="288" y="1"/>
                    </a:moveTo>
                    <a:cubicBezTo>
                      <a:pt x="223" y="1"/>
                      <a:pt x="167" y="41"/>
                      <a:pt x="120" y="99"/>
                    </a:cubicBezTo>
                    <a:cubicBezTo>
                      <a:pt x="45" y="174"/>
                      <a:pt x="0" y="294"/>
                      <a:pt x="15" y="413"/>
                    </a:cubicBezTo>
                    <a:cubicBezTo>
                      <a:pt x="3" y="474"/>
                      <a:pt x="61" y="526"/>
                      <a:pt x="123" y="526"/>
                    </a:cubicBezTo>
                    <a:cubicBezTo>
                      <a:pt x="137" y="526"/>
                      <a:pt x="151" y="523"/>
                      <a:pt x="164" y="518"/>
                    </a:cubicBezTo>
                    <a:cubicBezTo>
                      <a:pt x="239" y="488"/>
                      <a:pt x="299" y="428"/>
                      <a:pt x="344" y="353"/>
                    </a:cubicBezTo>
                    <a:cubicBezTo>
                      <a:pt x="388" y="279"/>
                      <a:pt x="478" y="55"/>
                      <a:pt x="344" y="10"/>
                    </a:cubicBezTo>
                    <a:cubicBezTo>
                      <a:pt x="324" y="3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7"/>
              <p:cNvSpPr/>
              <p:nvPr/>
            </p:nvSpPr>
            <p:spPr>
              <a:xfrm>
                <a:off x="8891050" y="2488963"/>
                <a:ext cx="9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7"/>
              <p:cNvSpPr/>
              <p:nvPr/>
            </p:nvSpPr>
            <p:spPr>
              <a:xfrm>
                <a:off x="8591450" y="2278788"/>
                <a:ext cx="93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7"/>
              <p:cNvSpPr/>
              <p:nvPr/>
            </p:nvSpPr>
            <p:spPr>
              <a:xfrm>
                <a:off x="8603775" y="2269188"/>
                <a:ext cx="109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7"/>
              <p:cNvSpPr/>
              <p:nvPr/>
            </p:nvSpPr>
            <p:spPr>
              <a:xfrm>
                <a:off x="8759100" y="2036038"/>
                <a:ext cx="108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7"/>
              <p:cNvSpPr/>
              <p:nvPr/>
            </p:nvSpPr>
            <p:spPr>
              <a:xfrm>
                <a:off x="8773300" y="2059113"/>
                <a:ext cx="9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7"/>
              <p:cNvSpPr/>
              <p:nvPr/>
            </p:nvSpPr>
            <p:spPr>
              <a:xfrm>
                <a:off x="8969700" y="2176388"/>
                <a:ext cx="10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7"/>
              <p:cNvSpPr/>
              <p:nvPr/>
            </p:nvSpPr>
            <p:spPr>
              <a:xfrm>
                <a:off x="8960375" y="2136738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7"/>
              <p:cNvSpPr/>
              <p:nvPr/>
            </p:nvSpPr>
            <p:spPr>
              <a:xfrm>
                <a:off x="8944325" y="2177113"/>
                <a:ext cx="109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7"/>
              <p:cNvSpPr/>
              <p:nvPr/>
            </p:nvSpPr>
            <p:spPr>
              <a:xfrm>
                <a:off x="8912950" y="2303063"/>
                <a:ext cx="100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7"/>
              <p:cNvSpPr/>
              <p:nvPr/>
            </p:nvSpPr>
            <p:spPr>
              <a:xfrm>
                <a:off x="8919075" y="2332863"/>
                <a:ext cx="8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7"/>
              <p:cNvSpPr/>
              <p:nvPr/>
            </p:nvSpPr>
            <p:spPr>
              <a:xfrm>
                <a:off x="8896675" y="2327288"/>
                <a:ext cx="88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7"/>
              <p:cNvSpPr/>
              <p:nvPr/>
            </p:nvSpPr>
            <p:spPr>
              <a:xfrm>
                <a:off x="8882750" y="2365363"/>
                <a:ext cx="108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7"/>
              <p:cNvSpPr/>
              <p:nvPr/>
            </p:nvSpPr>
            <p:spPr>
              <a:xfrm>
                <a:off x="8793975" y="2383288"/>
                <a:ext cx="83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7"/>
              <p:cNvSpPr/>
              <p:nvPr/>
            </p:nvSpPr>
            <p:spPr>
              <a:xfrm>
                <a:off x="9013600" y="1900613"/>
                <a:ext cx="76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63" extrusionOk="0">
                    <a:moveTo>
                      <a:pt x="213" y="0"/>
                    </a:moveTo>
                    <a:cubicBezTo>
                      <a:pt x="106" y="0"/>
                      <a:pt x="1" y="325"/>
                      <a:pt x="120" y="325"/>
                    </a:cubicBezTo>
                    <a:cubicBezTo>
                      <a:pt x="122" y="325"/>
                      <a:pt x="124" y="324"/>
                      <a:pt x="127" y="324"/>
                    </a:cubicBezTo>
                    <a:cubicBezTo>
                      <a:pt x="133" y="351"/>
                      <a:pt x="146" y="362"/>
                      <a:pt x="160" y="362"/>
                    </a:cubicBezTo>
                    <a:cubicBezTo>
                      <a:pt x="211" y="362"/>
                      <a:pt x="291" y="236"/>
                      <a:pt x="291" y="190"/>
                    </a:cubicBezTo>
                    <a:cubicBezTo>
                      <a:pt x="306" y="130"/>
                      <a:pt x="291" y="85"/>
                      <a:pt x="261" y="25"/>
                    </a:cubicBezTo>
                    <a:cubicBezTo>
                      <a:pt x="245" y="8"/>
                      <a:pt x="22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9" name="Google Shape;2999;p17"/>
          <p:cNvSpPr/>
          <p:nvPr/>
        </p:nvSpPr>
        <p:spPr>
          <a:xfrm>
            <a:off x="1049451" y="86349"/>
            <a:ext cx="322154" cy="371930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7"/>
          <p:cNvSpPr/>
          <p:nvPr/>
        </p:nvSpPr>
        <p:spPr>
          <a:xfrm>
            <a:off x="-591674" y="-171787"/>
            <a:ext cx="1504959" cy="1209546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7"/>
          <p:cNvSpPr/>
          <p:nvPr/>
        </p:nvSpPr>
        <p:spPr>
          <a:xfrm rot="-2310363">
            <a:off x="8348542" y="-219047"/>
            <a:ext cx="1192487" cy="918455"/>
          </a:xfrm>
          <a:custGeom>
            <a:avLst/>
            <a:gdLst/>
            <a:ahLst/>
            <a:cxnLst/>
            <a:rect l="l" t="t" r="r" b="b"/>
            <a:pathLst>
              <a:path w="30813" h="23731" extrusionOk="0">
                <a:moveTo>
                  <a:pt x="22326" y="1"/>
                </a:moveTo>
                <a:cubicBezTo>
                  <a:pt x="19936" y="1"/>
                  <a:pt x="17171" y="1401"/>
                  <a:pt x="15444" y="2228"/>
                </a:cubicBezTo>
                <a:cubicBezTo>
                  <a:pt x="11337" y="4199"/>
                  <a:pt x="7573" y="6798"/>
                  <a:pt x="3585" y="8994"/>
                </a:cubicBezTo>
                <a:cubicBezTo>
                  <a:pt x="3525" y="9024"/>
                  <a:pt x="3480" y="9068"/>
                  <a:pt x="3450" y="9143"/>
                </a:cubicBezTo>
                <a:cubicBezTo>
                  <a:pt x="2330" y="9800"/>
                  <a:pt x="1344" y="10607"/>
                  <a:pt x="896" y="11652"/>
                </a:cubicBezTo>
                <a:cubicBezTo>
                  <a:pt x="0" y="13743"/>
                  <a:pt x="4750" y="15327"/>
                  <a:pt x="5945" y="15819"/>
                </a:cubicBezTo>
                <a:cubicBezTo>
                  <a:pt x="9216" y="17149"/>
                  <a:pt x="12382" y="18433"/>
                  <a:pt x="15563" y="19972"/>
                </a:cubicBezTo>
                <a:cubicBezTo>
                  <a:pt x="17535" y="20913"/>
                  <a:pt x="19551" y="21779"/>
                  <a:pt x="21568" y="22600"/>
                </a:cubicBezTo>
                <a:cubicBezTo>
                  <a:pt x="22852" y="23136"/>
                  <a:pt x="24281" y="23731"/>
                  <a:pt x="25702" y="23731"/>
                </a:cubicBezTo>
                <a:cubicBezTo>
                  <a:pt x="25868" y="23731"/>
                  <a:pt x="26033" y="23723"/>
                  <a:pt x="26198" y="23706"/>
                </a:cubicBezTo>
                <a:cubicBezTo>
                  <a:pt x="30813" y="23258"/>
                  <a:pt x="29125" y="16775"/>
                  <a:pt x="28767" y="13878"/>
                </a:cubicBezTo>
                <a:cubicBezTo>
                  <a:pt x="28438" y="11324"/>
                  <a:pt x="27945" y="8785"/>
                  <a:pt x="27482" y="6261"/>
                </a:cubicBezTo>
                <a:cubicBezTo>
                  <a:pt x="27124" y="4349"/>
                  <a:pt x="26646" y="2347"/>
                  <a:pt x="25167" y="1003"/>
                </a:cubicBezTo>
                <a:cubicBezTo>
                  <a:pt x="24377" y="277"/>
                  <a:pt x="23388" y="1"/>
                  <a:pt x="223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2" name="Google Shape;3002;p17"/>
          <p:cNvGrpSpPr/>
          <p:nvPr/>
        </p:nvGrpSpPr>
        <p:grpSpPr>
          <a:xfrm>
            <a:off x="7429452" y="4668158"/>
            <a:ext cx="381967" cy="325625"/>
            <a:chOff x="8423283" y="4560531"/>
            <a:chExt cx="644669" cy="549671"/>
          </a:xfrm>
        </p:grpSpPr>
        <p:sp>
          <p:nvSpPr>
            <p:cNvPr id="3003" name="Google Shape;3003;p17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7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7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7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7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7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7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17"/>
          <p:cNvGrpSpPr/>
          <p:nvPr/>
        </p:nvGrpSpPr>
        <p:grpSpPr>
          <a:xfrm rot="10136844">
            <a:off x="-62773" y="247319"/>
            <a:ext cx="644636" cy="549642"/>
            <a:chOff x="8423283" y="4560531"/>
            <a:chExt cx="644669" cy="549671"/>
          </a:xfrm>
        </p:grpSpPr>
        <p:sp>
          <p:nvSpPr>
            <p:cNvPr id="3011" name="Google Shape;3011;p17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7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7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7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7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7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7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8" name="Google Shape;3018;p17"/>
          <p:cNvGrpSpPr/>
          <p:nvPr/>
        </p:nvGrpSpPr>
        <p:grpSpPr>
          <a:xfrm rot="-4241533">
            <a:off x="8432873" y="113068"/>
            <a:ext cx="615055" cy="639829"/>
            <a:chOff x="2651525" y="4197875"/>
            <a:chExt cx="411500" cy="428075"/>
          </a:xfrm>
        </p:grpSpPr>
        <p:sp>
          <p:nvSpPr>
            <p:cNvPr id="3019" name="Google Shape;3019;p17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7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7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7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7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7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7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7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7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7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7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7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7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7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7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7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7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7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7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7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7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7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7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7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7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4" name="Google Shape;3044;p17"/>
          <p:cNvGrpSpPr/>
          <p:nvPr/>
        </p:nvGrpSpPr>
        <p:grpSpPr>
          <a:xfrm>
            <a:off x="-345066" y="3318182"/>
            <a:ext cx="1209238" cy="1349968"/>
            <a:chOff x="120426" y="1366639"/>
            <a:chExt cx="819711" cy="915108"/>
          </a:xfrm>
        </p:grpSpPr>
        <p:sp>
          <p:nvSpPr>
            <p:cNvPr id="3045" name="Google Shape;3045;p17"/>
            <p:cNvSpPr/>
            <p:nvPr/>
          </p:nvSpPr>
          <p:spPr>
            <a:xfrm rot="-1541954">
              <a:off x="256364" y="1448234"/>
              <a:ext cx="547833" cy="751920"/>
            </a:xfrm>
            <a:custGeom>
              <a:avLst/>
              <a:gdLst/>
              <a:ahLst/>
              <a:cxnLst/>
              <a:rect l="l" t="t" r="r" b="b"/>
              <a:pathLst>
                <a:path w="14294" h="19619" extrusionOk="0">
                  <a:moveTo>
                    <a:pt x="8151" y="0"/>
                  </a:moveTo>
                  <a:cubicBezTo>
                    <a:pt x="5715" y="0"/>
                    <a:pt x="2959" y="232"/>
                    <a:pt x="2674" y="931"/>
                  </a:cubicBezTo>
                  <a:cubicBezTo>
                    <a:pt x="1539" y="3843"/>
                    <a:pt x="30" y="8578"/>
                    <a:pt x="15" y="9788"/>
                  </a:cubicBezTo>
                  <a:cubicBezTo>
                    <a:pt x="0" y="10654"/>
                    <a:pt x="5392" y="11685"/>
                    <a:pt x="7767" y="11864"/>
                  </a:cubicBezTo>
                  <a:cubicBezTo>
                    <a:pt x="8529" y="11924"/>
                    <a:pt x="4242" y="17689"/>
                    <a:pt x="3645" y="19332"/>
                  </a:cubicBezTo>
                  <a:cubicBezTo>
                    <a:pt x="3566" y="19542"/>
                    <a:pt x="3693" y="19619"/>
                    <a:pt x="3845" y="19619"/>
                  </a:cubicBezTo>
                  <a:cubicBezTo>
                    <a:pt x="3951" y="19619"/>
                    <a:pt x="4070" y="19581"/>
                    <a:pt x="4137" y="19526"/>
                  </a:cubicBezTo>
                  <a:cubicBezTo>
                    <a:pt x="7289" y="16882"/>
                    <a:pt x="11068" y="12685"/>
                    <a:pt x="13801" y="10131"/>
                  </a:cubicBezTo>
                  <a:cubicBezTo>
                    <a:pt x="13965" y="9997"/>
                    <a:pt x="14294" y="9564"/>
                    <a:pt x="13965" y="9489"/>
                  </a:cubicBezTo>
                  <a:cubicBezTo>
                    <a:pt x="10903" y="8742"/>
                    <a:pt x="5676" y="8234"/>
                    <a:pt x="5302" y="7667"/>
                  </a:cubicBezTo>
                  <a:cubicBezTo>
                    <a:pt x="4914" y="7114"/>
                    <a:pt x="6901" y="5023"/>
                    <a:pt x="7767" y="4172"/>
                  </a:cubicBezTo>
                  <a:cubicBezTo>
                    <a:pt x="8977" y="2962"/>
                    <a:pt x="10231" y="2081"/>
                    <a:pt x="11381" y="811"/>
                  </a:cubicBezTo>
                  <a:cubicBezTo>
                    <a:pt x="11516" y="662"/>
                    <a:pt x="11665" y="363"/>
                    <a:pt x="11471" y="259"/>
                  </a:cubicBezTo>
                  <a:cubicBezTo>
                    <a:pt x="11441" y="199"/>
                    <a:pt x="11366" y="154"/>
                    <a:pt x="11292" y="154"/>
                  </a:cubicBezTo>
                  <a:cubicBezTo>
                    <a:pt x="10589" y="62"/>
                    <a:pt x="9413" y="0"/>
                    <a:pt x="8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6" name="Google Shape;3046;p17"/>
            <p:cNvGrpSpPr/>
            <p:nvPr/>
          </p:nvGrpSpPr>
          <p:grpSpPr>
            <a:xfrm rot="-1189937">
              <a:off x="275119" y="1502274"/>
              <a:ext cx="485869" cy="623842"/>
              <a:chOff x="310592" y="1527911"/>
              <a:chExt cx="437705" cy="561954"/>
            </a:xfrm>
          </p:grpSpPr>
          <p:sp>
            <p:nvSpPr>
              <p:cNvPr id="3047" name="Google Shape;3047;p17"/>
              <p:cNvSpPr/>
              <p:nvPr/>
            </p:nvSpPr>
            <p:spPr>
              <a:xfrm>
                <a:off x="331900" y="1669866"/>
                <a:ext cx="10923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7" extrusionOk="0">
                    <a:moveTo>
                      <a:pt x="119" y="0"/>
                    </a:moveTo>
                    <a:cubicBezTo>
                      <a:pt x="99" y="0"/>
                      <a:pt x="78" y="14"/>
                      <a:pt x="60" y="47"/>
                    </a:cubicBezTo>
                    <a:cubicBezTo>
                      <a:pt x="0" y="143"/>
                      <a:pt x="86" y="356"/>
                      <a:pt x="168" y="356"/>
                    </a:cubicBezTo>
                    <a:cubicBezTo>
                      <a:pt x="188" y="356"/>
                      <a:pt x="207" y="344"/>
                      <a:pt x="225" y="316"/>
                    </a:cubicBezTo>
                    <a:cubicBezTo>
                      <a:pt x="284" y="220"/>
                      <a:pt x="20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7"/>
              <p:cNvSpPr/>
              <p:nvPr/>
            </p:nvSpPr>
            <p:spPr>
              <a:xfrm>
                <a:off x="339910" y="1631694"/>
                <a:ext cx="1092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9" extrusionOk="0">
                    <a:moveTo>
                      <a:pt x="121" y="1"/>
                    </a:moveTo>
                    <a:cubicBezTo>
                      <a:pt x="89" y="1"/>
                      <a:pt x="59" y="23"/>
                      <a:pt x="46" y="72"/>
                    </a:cubicBezTo>
                    <a:cubicBezTo>
                      <a:pt x="1" y="147"/>
                      <a:pt x="1" y="236"/>
                      <a:pt x="46" y="311"/>
                    </a:cubicBezTo>
                    <a:cubicBezTo>
                      <a:pt x="58" y="360"/>
                      <a:pt x="100" y="408"/>
                      <a:pt x="156" y="408"/>
                    </a:cubicBezTo>
                    <a:cubicBezTo>
                      <a:pt x="168" y="408"/>
                      <a:pt x="181" y="406"/>
                      <a:pt x="195" y="400"/>
                    </a:cubicBezTo>
                    <a:lnTo>
                      <a:pt x="210" y="400"/>
                    </a:lnTo>
                    <a:cubicBezTo>
                      <a:pt x="225" y="386"/>
                      <a:pt x="225" y="371"/>
                      <a:pt x="225" y="356"/>
                    </a:cubicBezTo>
                    <a:cubicBezTo>
                      <a:pt x="285" y="266"/>
                      <a:pt x="270" y="161"/>
                      <a:pt x="210" y="87"/>
                    </a:cubicBezTo>
                    <a:cubicBezTo>
                      <a:pt x="194" y="31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7"/>
              <p:cNvSpPr/>
              <p:nvPr/>
            </p:nvSpPr>
            <p:spPr>
              <a:xfrm>
                <a:off x="368539" y="1641314"/>
                <a:ext cx="13222" cy="19277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03" extrusionOk="0">
                    <a:moveTo>
                      <a:pt x="150" y="1"/>
                    </a:moveTo>
                    <a:cubicBezTo>
                      <a:pt x="118" y="1"/>
                      <a:pt x="86" y="26"/>
                      <a:pt x="60" y="90"/>
                    </a:cubicBezTo>
                    <a:cubicBezTo>
                      <a:pt x="1" y="194"/>
                      <a:pt x="16" y="314"/>
                      <a:pt x="90" y="418"/>
                    </a:cubicBezTo>
                    <a:cubicBezTo>
                      <a:pt x="121" y="472"/>
                      <a:pt x="168" y="502"/>
                      <a:pt x="212" y="502"/>
                    </a:cubicBezTo>
                    <a:cubicBezTo>
                      <a:pt x="253" y="502"/>
                      <a:pt x="293" y="476"/>
                      <a:pt x="314" y="418"/>
                    </a:cubicBezTo>
                    <a:cubicBezTo>
                      <a:pt x="344" y="373"/>
                      <a:pt x="344" y="314"/>
                      <a:pt x="344" y="254"/>
                    </a:cubicBezTo>
                    <a:cubicBezTo>
                      <a:pt x="323" y="158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7"/>
              <p:cNvSpPr/>
              <p:nvPr/>
            </p:nvSpPr>
            <p:spPr>
              <a:xfrm>
                <a:off x="350794" y="1662354"/>
                <a:ext cx="919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4" extrusionOk="0">
                    <a:moveTo>
                      <a:pt x="64" y="1"/>
                    </a:moveTo>
                    <a:cubicBezTo>
                      <a:pt x="33" y="1"/>
                      <a:pt x="7" y="18"/>
                      <a:pt x="1" y="63"/>
                    </a:cubicBezTo>
                    <a:cubicBezTo>
                      <a:pt x="1" y="114"/>
                      <a:pt x="44" y="274"/>
                      <a:pt x="112" y="274"/>
                    </a:cubicBezTo>
                    <a:cubicBezTo>
                      <a:pt x="124" y="274"/>
                      <a:pt x="137" y="269"/>
                      <a:pt x="150" y="258"/>
                    </a:cubicBezTo>
                    <a:cubicBezTo>
                      <a:pt x="240" y="183"/>
                      <a:pt x="195" y="138"/>
                      <a:pt x="165" y="63"/>
                    </a:cubicBezTo>
                    <a:cubicBezTo>
                      <a:pt x="148" y="30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7"/>
              <p:cNvSpPr/>
              <p:nvPr/>
            </p:nvSpPr>
            <p:spPr>
              <a:xfrm>
                <a:off x="363403" y="1736206"/>
                <a:ext cx="11996" cy="1536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01" extrusionOk="0">
                    <a:moveTo>
                      <a:pt x="187" y="0"/>
                    </a:moveTo>
                    <a:cubicBezTo>
                      <a:pt x="180" y="0"/>
                      <a:pt x="172" y="1"/>
                      <a:pt x="164" y="3"/>
                    </a:cubicBezTo>
                    <a:lnTo>
                      <a:pt x="120" y="18"/>
                    </a:lnTo>
                    <a:cubicBezTo>
                      <a:pt x="0" y="48"/>
                      <a:pt x="45" y="257"/>
                      <a:pt x="90" y="332"/>
                    </a:cubicBezTo>
                    <a:cubicBezTo>
                      <a:pt x="122" y="378"/>
                      <a:pt x="164" y="401"/>
                      <a:pt x="201" y="401"/>
                    </a:cubicBezTo>
                    <a:cubicBezTo>
                      <a:pt x="249" y="401"/>
                      <a:pt x="290" y="363"/>
                      <a:pt x="299" y="287"/>
                    </a:cubicBezTo>
                    <a:lnTo>
                      <a:pt x="299" y="227"/>
                    </a:lnTo>
                    <a:cubicBezTo>
                      <a:pt x="313" y="158"/>
                      <a:pt x="275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7"/>
              <p:cNvSpPr/>
              <p:nvPr/>
            </p:nvSpPr>
            <p:spPr>
              <a:xfrm>
                <a:off x="310592" y="1799058"/>
                <a:ext cx="10041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" extrusionOk="0">
                    <a:moveTo>
                      <a:pt x="102" y="1"/>
                    </a:moveTo>
                    <a:cubicBezTo>
                      <a:pt x="84" y="1"/>
                      <a:pt x="65" y="11"/>
                      <a:pt x="49" y="36"/>
                    </a:cubicBezTo>
                    <a:cubicBezTo>
                      <a:pt x="0" y="121"/>
                      <a:pt x="80" y="326"/>
                      <a:pt x="160" y="326"/>
                    </a:cubicBezTo>
                    <a:cubicBezTo>
                      <a:pt x="178" y="326"/>
                      <a:pt x="197" y="315"/>
                      <a:pt x="213" y="290"/>
                    </a:cubicBezTo>
                    <a:cubicBezTo>
                      <a:pt x="262" y="205"/>
                      <a:pt x="182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7"/>
              <p:cNvSpPr/>
              <p:nvPr/>
            </p:nvSpPr>
            <p:spPr>
              <a:xfrm>
                <a:off x="337572" y="1815652"/>
                <a:ext cx="9964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26" extrusionOk="0">
                    <a:moveTo>
                      <a:pt x="108" y="1"/>
                    </a:moveTo>
                    <a:cubicBezTo>
                      <a:pt x="92" y="1"/>
                      <a:pt x="76" y="12"/>
                      <a:pt x="62" y="36"/>
                    </a:cubicBezTo>
                    <a:cubicBezTo>
                      <a:pt x="1" y="122"/>
                      <a:pt x="89" y="326"/>
                      <a:pt x="164" y="326"/>
                    </a:cubicBezTo>
                    <a:cubicBezTo>
                      <a:pt x="181" y="326"/>
                      <a:pt x="197" y="315"/>
                      <a:pt x="211" y="290"/>
                    </a:cubicBezTo>
                    <a:cubicBezTo>
                      <a:pt x="260" y="205"/>
                      <a:pt x="180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7"/>
              <p:cNvSpPr/>
              <p:nvPr/>
            </p:nvSpPr>
            <p:spPr>
              <a:xfrm>
                <a:off x="312431" y="1820405"/>
                <a:ext cx="8623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9" extrusionOk="0">
                    <a:moveTo>
                      <a:pt x="144" y="1"/>
                    </a:moveTo>
                    <a:cubicBezTo>
                      <a:pt x="142" y="1"/>
                      <a:pt x="138" y="1"/>
                      <a:pt x="135" y="2"/>
                    </a:cubicBezTo>
                    <a:lnTo>
                      <a:pt x="105" y="2"/>
                    </a:lnTo>
                    <a:cubicBezTo>
                      <a:pt x="76" y="2"/>
                      <a:pt x="46" y="17"/>
                      <a:pt x="31" y="32"/>
                    </a:cubicBezTo>
                    <a:cubicBezTo>
                      <a:pt x="1" y="107"/>
                      <a:pt x="1" y="196"/>
                      <a:pt x="31" y="271"/>
                    </a:cubicBezTo>
                    <a:cubicBezTo>
                      <a:pt x="44" y="310"/>
                      <a:pt x="79" y="348"/>
                      <a:pt x="117" y="348"/>
                    </a:cubicBezTo>
                    <a:cubicBezTo>
                      <a:pt x="123" y="348"/>
                      <a:pt x="129" y="348"/>
                      <a:pt x="135" y="346"/>
                    </a:cubicBezTo>
                    <a:lnTo>
                      <a:pt x="150" y="346"/>
                    </a:lnTo>
                    <a:cubicBezTo>
                      <a:pt x="165" y="346"/>
                      <a:pt x="180" y="331"/>
                      <a:pt x="195" y="316"/>
                    </a:cubicBezTo>
                    <a:cubicBezTo>
                      <a:pt x="210" y="286"/>
                      <a:pt x="225" y="256"/>
                      <a:pt x="225" y="226"/>
                    </a:cubicBezTo>
                    <a:cubicBezTo>
                      <a:pt x="225" y="211"/>
                      <a:pt x="225" y="211"/>
                      <a:pt x="225" y="196"/>
                    </a:cubicBezTo>
                    <a:lnTo>
                      <a:pt x="225" y="136"/>
                    </a:lnTo>
                    <a:cubicBezTo>
                      <a:pt x="225" y="122"/>
                      <a:pt x="1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7"/>
              <p:cNvSpPr/>
              <p:nvPr/>
            </p:nvSpPr>
            <p:spPr>
              <a:xfrm>
                <a:off x="570049" y="1528908"/>
                <a:ext cx="11459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96" extrusionOk="0">
                    <a:moveTo>
                      <a:pt x="126" y="1"/>
                    </a:moveTo>
                    <a:cubicBezTo>
                      <a:pt x="109" y="1"/>
                      <a:pt x="92" y="7"/>
                      <a:pt x="75" y="21"/>
                    </a:cubicBezTo>
                    <a:cubicBezTo>
                      <a:pt x="15" y="65"/>
                      <a:pt x="0" y="155"/>
                      <a:pt x="30" y="230"/>
                    </a:cubicBezTo>
                    <a:cubicBezTo>
                      <a:pt x="58" y="286"/>
                      <a:pt x="99" y="395"/>
                      <a:pt x="179" y="395"/>
                    </a:cubicBezTo>
                    <a:cubicBezTo>
                      <a:pt x="184" y="395"/>
                      <a:pt x="189" y="395"/>
                      <a:pt x="194" y="394"/>
                    </a:cubicBezTo>
                    <a:cubicBezTo>
                      <a:pt x="299" y="379"/>
                      <a:pt x="284" y="185"/>
                      <a:pt x="254" y="110"/>
                    </a:cubicBezTo>
                    <a:cubicBezTo>
                      <a:pt x="231" y="64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7"/>
              <p:cNvSpPr/>
              <p:nvPr/>
            </p:nvSpPr>
            <p:spPr>
              <a:xfrm>
                <a:off x="523677" y="1564320"/>
                <a:ext cx="12034" cy="185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4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8"/>
                    </a:cubicBezTo>
                    <a:cubicBezTo>
                      <a:pt x="60" y="23"/>
                      <a:pt x="45" y="67"/>
                      <a:pt x="30" y="127"/>
                    </a:cubicBezTo>
                    <a:cubicBezTo>
                      <a:pt x="0" y="247"/>
                      <a:pt x="15" y="351"/>
                      <a:pt x="105" y="441"/>
                    </a:cubicBezTo>
                    <a:cubicBezTo>
                      <a:pt x="122" y="470"/>
                      <a:pt x="151" y="483"/>
                      <a:pt x="181" y="483"/>
                    </a:cubicBezTo>
                    <a:cubicBezTo>
                      <a:pt x="227" y="483"/>
                      <a:pt x="275" y="451"/>
                      <a:pt x="284" y="396"/>
                    </a:cubicBezTo>
                    <a:cubicBezTo>
                      <a:pt x="314" y="306"/>
                      <a:pt x="314" y="202"/>
                      <a:pt x="269" y="112"/>
                    </a:cubicBezTo>
                    <a:cubicBezTo>
                      <a:pt x="244" y="62"/>
                      <a:pt x="208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7"/>
              <p:cNvSpPr/>
              <p:nvPr/>
            </p:nvSpPr>
            <p:spPr>
              <a:xfrm>
                <a:off x="535825" y="1527911"/>
                <a:ext cx="15368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35" extrusionOk="0">
                    <a:moveTo>
                      <a:pt x="187" y="0"/>
                    </a:moveTo>
                    <a:cubicBezTo>
                      <a:pt x="1" y="0"/>
                      <a:pt x="63" y="435"/>
                      <a:pt x="266" y="435"/>
                    </a:cubicBezTo>
                    <a:cubicBezTo>
                      <a:pt x="296" y="420"/>
                      <a:pt x="311" y="420"/>
                      <a:pt x="325" y="405"/>
                    </a:cubicBezTo>
                    <a:cubicBezTo>
                      <a:pt x="400" y="360"/>
                      <a:pt x="400" y="271"/>
                      <a:pt x="370" y="196"/>
                    </a:cubicBezTo>
                    <a:cubicBezTo>
                      <a:pt x="370" y="166"/>
                      <a:pt x="355" y="151"/>
                      <a:pt x="355" y="136"/>
                    </a:cubicBezTo>
                    <a:cubicBezTo>
                      <a:pt x="340" y="106"/>
                      <a:pt x="325" y="76"/>
                      <a:pt x="296" y="62"/>
                    </a:cubicBezTo>
                    <a:cubicBezTo>
                      <a:pt x="281" y="17"/>
                      <a:pt x="236" y="2"/>
                      <a:pt x="206" y="2"/>
                    </a:cubicBezTo>
                    <a:cubicBezTo>
                      <a:pt x="199" y="1"/>
                      <a:pt x="19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7"/>
              <p:cNvSpPr/>
              <p:nvPr/>
            </p:nvSpPr>
            <p:spPr>
              <a:xfrm>
                <a:off x="492174" y="1536304"/>
                <a:ext cx="8048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3" extrusionOk="0">
                    <a:moveTo>
                      <a:pt x="58" y="1"/>
                    </a:moveTo>
                    <a:cubicBezTo>
                      <a:pt x="40" y="1"/>
                      <a:pt x="16" y="15"/>
                      <a:pt x="16" y="37"/>
                    </a:cubicBezTo>
                    <a:cubicBezTo>
                      <a:pt x="1" y="67"/>
                      <a:pt x="1" y="96"/>
                      <a:pt x="1" y="126"/>
                    </a:cubicBezTo>
                    <a:cubicBezTo>
                      <a:pt x="1" y="173"/>
                      <a:pt x="56" y="293"/>
                      <a:pt x="115" y="293"/>
                    </a:cubicBezTo>
                    <a:cubicBezTo>
                      <a:pt x="132" y="293"/>
                      <a:pt x="149" y="284"/>
                      <a:pt x="165" y="261"/>
                    </a:cubicBezTo>
                    <a:cubicBezTo>
                      <a:pt x="210" y="186"/>
                      <a:pt x="180" y="22"/>
                      <a:pt x="75" y="7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7"/>
              <p:cNvSpPr/>
              <p:nvPr/>
            </p:nvSpPr>
            <p:spPr>
              <a:xfrm>
                <a:off x="549431" y="1803044"/>
                <a:ext cx="13184" cy="1862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86" extrusionOk="0">
                    <a:moveTo>
                      <a:pt x="125" y="0"/>
                    </a:moveTo>
                    <a:cubicBezTo>
                      <a:pt x="95" y="0"/>
                      <a:pt x="66" y="15"/>
                      <a:pt x="45" y="52"/>
                    </a:cubicBezTo>
                    <a:cubicBezTo>
                      <a:pt x="0" y="171"/>
                      <a:pt x="0" y="291"/>
                      <a:pt x="75" y="395"/>
                    </a:cubicBezTo>
                    <a:cubicBezTo>
                      <a:pt x="104" y="443"/>
                      <a:pt x="163" y="485"/>
                      <a:pt x="218" y="485"/>
                    </a:cubicBezTo>
                    <a:cubicBezTo>
                      <a:pt x="249" y="485"/>
                      <a:pt x="278" y="472"/>
                      <a:pt x="299" y="440"/>
                    </a:cubicBezTo>
                    <a:cubicBezTo>
                      <a:pt x="344" y="321"/>
                      <a:pt x="344" y="186"/>
                      <a:pt x="269" y="97"/>
                    </a:cubicBezTo>
                    <a:cubicBezTo>
                      <a:pt x="240" y="48"/>
                      <a:pt x="18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7"/>
              <p:cNvSpPr/>
              <p:nvPr/>
            </p:nvSpPr>
            <p:spPr>
              <a:xfrm>
                <a:off x="597490" y="1838456"/>
                <a:ext cx="10846" cy="152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97" extrusionOk="0">
                    <a:moveTo>
                      <a:pt x="109" y="0"/>
                    </a:moveTo>
                    <a:cubicBezTo>
                      <a:pt x="80" y="0"/>
                      <a:pt x="52" y="23"/>
                      <a:pt x="31" y="84"/>
                    </a:cubicBezTo>
                    <a:cubicBezTo>
                      <a:pt x="1" y="188"/>
                      <a:pt x="31" y="308"/>
                      <a:pt x="135" y="382"/>
                    </a:cubicBezTo>
                    <a:cubicBezTo>
                      <a:pt x="150" y="392"/>
                      <a:pt x="163" y="396"/>
                      <a:pt x="176" y="396"/>
                    </a:cubicBezTo>
                    <a:cubicBezTo>
                      <a:pt x="242" y="396"/>
                      <a:pt x="282" y="281"/>
                      <a:pt x="270" y="218"/>
                    </a:cubicBezTo>
                    <a:cubicBezTo>
                      <a:pt x="270" y="218"/>
                      <a:pt x="270" y="203"/>
                      <a:pt x="270" y="203"/>
                    </a:cubicBezTo>
                    <a:cubicBezTo>
                      <a:pt x="259" y="139"/>
                      <a:pt x="181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7"/>
              <p:cNvSpPr/>
              <p:nvPr/>
            </p:nvSpPr>
            <p:spPr>
              <a:xfrm>
                <a:off x="583195" y="1793156"/>
                <a:ext cx="14334" cy="1736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53" extrusionOk="0">
                    <a:moveTo>
                      <a:pt x="131" y="0"/>
                    </a:moveTo>
                    <a:cubicBezTo>
                      <a:pt x="73" y="0"/>
                      <a:pt x="24" y="53"/>
                      <a:pt x="15" y="160"/>
                    </a:cubicBezTo>
                    <a:cubicBezTo>
                      <a:pt x="1" y="250"/>
                      <a:pt x="45" y="340"/>
                      <a:pt x="105" y="414"/>
                    </a:cubicBezTo>
                    <a:cubicBezTo>
                      <a:pt x="125" y="440"/>
                      <a:pt x="153" y="452"/>
                      <a:pt x="181" y="452"/>
                    </a:cubicBezTo>
                    <a:cubicBezTo>
                      <a:pt x="217" y="452"/>
                      <a:pt x="253" y="433"/>
                      <a:pt x="269" y="399"/>
                    </a:cubicBezTo>
                    <a:cubicBezTo>
                      <a:pt x="374" y="355"/>
                      <a:pt x="314" y="145"/>
                      <a:pt x="269" y="101"/>
                    </a:cubicBezTo>
                    <a:cubicBezTo>
                      <a:pt x="229" y="34"/>
                      <a:pt x="178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7"/>
              <p:cNvSpPr/>
              <p:nvPr/>
            </p:nvSpPr>
            <p:spPr>
              <a:xfrm>
                <a:off x="566600" y="1825808"/>
                <a:ext cx="10348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6" extrusionOk="0">
                    <a:moveTo>
                      <a:pt x="155" y="1"/>
                    </a:moveTo>
                    <a:cubicBezTo>
                      <a:pt x="145" y="1"/>
                      <a:pt x="133" y="4"/>
                      <a:pt x="120" y="10"/>
                    </a:cubicBezTo>
                    <a:lnTo>
                      <a:pt x="105" y="10"/>
                    </a:lnTo>
                    <a:cubicBezTo>
                      <a:pt x="0" y="55"/>
                      <a:pt x="45" y="249"/>
                      <a:pt x="135" y="294"/>
                    </a:cubicBezTo>
                    <a:lnTo>
                      <a:pt x="150" y="309"/>
                    </a:lnTo>
                    <a:cubicBezTo>
                      <a:pt x="167" y="321"/>
                      <a:pt x="182" y="325"/>
                      <a:pt x="195" y="325"/>
                    </a:cubicBezTo>
                    <a:cubicBezTo>
                      <a:pt x="250" y="325"/>
                      <a:pt x="269" y="238"/>
                      <a:pt x="269" y="190"/>
                    </a:cubicBezTo>
                    <a:cubicBezTo>
                      <a:pt x="269" y="175"/>
                      <a:pt x="269" y="160"/>
                      <a:pt x="254" y="130"/>
                    </a:cubicBezTo>
                    <a:cubicBezTo>
                      <a:pt x="254" y="115"/>
                      <a:pt x="254" y="100"/>
                      <a:pt x="239" y="85"/>
                    </a:cubicBezTo>
                    <a:cubicBezTo>
                      <a:pt x="216" y="3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7"/>
              <p:cNvSpPr/>
              <p:nvPr/>
            </p:nvSpPr>
            <p:spPr>
              <a:xfrm>
                <a:off x="701196" y="1816342"/>
                <a:ext cx="13107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37" extrusionOk="0">
                    <a:moveTo>
                      <a:pt x="109" y="0"/>
                    </a:moveTo>
                    <a:cubicBezTo>
                      <a:pt x="11" y="0"/>
                      <a:pt x="0" y="173"/>
                      <a:pt x="28" y="242"/>
                    </a:cubicBezTo>
                    <a:cubicBezTo>
                      <a:pt x="43" y="317"/>
                      <a:pt x="88" y="407"/>
                      <a:pt x="163" y="437"/>
                    </a:cubicBezTo>
                    <a:lnTo>
                      <a:pt x="222" y="437"/>
                    </a:lnTo>
                    <a:cubicBezTo>
                      <a:pt x="342" y="392"/>
                      <a:pt x="282" y="33"/>
                      <a:pt x="133" y="3"/>
                    </a:cubicBezTo>
                    <a:cubicBezTo>
                      <a:pt x="124" y="1"/>
                      <a:pt x="11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7"/>
              <p:cNvSpPr/>
              <p:nvPr/>
            </p:nvSpPr>
            <p:spPr>
              <a:xfrm>
                <a:off x="733465" y="1838494"/>
                <a:ext cx="14832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163" y="1"/>
                    </a:moveTo>
                    <a:cubicBezTo>
                      <a:pt x="152" y="1"/>
                      <a:pt x="139" y="3"/>
                      <a:pt x="127" y="8"/>
                    </a:cubicBezTo>
                    <a:cubicBezTo>
                      <a:pt x="112" y="8"/>
                      <a:pt x="97" y="23"/>
                      <a:pt x="97" y="38"/>
                    </a:cubicBezTo>
                    <a:cubicBezTo>
                      <a:pt x="0" y="147"/>
                      <a:pt x="101" y="395"/>
                      <a:pt x="206" y="395"/>
                    </a:cubicBezTo>
                    <a:cubicBezTo>
                      <a:pt x="230" y="395"/>
                      <a:pt x="254" y="382"/>
                      <a:pt x="277" y="351"/>
                    </a:cubicBezTo>
                    <a:cubicBezTo>
                      <a:pt x="386" y="283"/>
                      <a:pt x="29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7"/>
              <p:cNvSpPr/>
              <p:nvPr/>
            </p:nvSpPr>
            <p:spPr>
              <a:xfrm>
                <a:off x="689086" y="1860377"/>
                <a:ext cx="8048" cy="847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1" extrusionOk="0">
                    <a:moveTo>
                      <a:pt x="120" y="1"/>
                    </a:moveTo>
                    <a:cubicBezTo>
                      <a:pt x="116" y="1"/>
                      <a:pt x="111" y="2"/>
                      <a:pt x="105" y="5"/>
                    </a:cubicBezTo>
                    <a:cubicBezTo>
                      <a:pt x="1" y="49"/>
                      <a:pt x="60" y="154"/>
                      <a:pt x="135" y="214"/>
                    </a:cubicBezTo>
                    <a:cubicBezTo>
                      <a:pt x="143" y="219"/>
                      <a:pt x="151" y="221"/>
                      <a:pt x="157" y="221"/>
                    </a:cubicBezTo>
                    <a:cubicBezTo>
                      <a:pt x="209" y="221"/>
                      <a:pt x="203" y="76"/>
                      <a:pt x="150" y="49"/>
                    </a:cubicBezTo>
                    <a:cubicBezTo>
                      <a:pt x="150" y="25"/>
                      <a:pt x="140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7"/>
              <p:cNvSpPr/>
              <p:nvPr/>
            </p:nvSpPr>
            <p:spPr>
              <a:xfrm>
                <a:off x="674790" y="1829143"/>
                <a:ext cx="11459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57" extrusionOk="0">
                    <a:moveTo>
                      <a:pt x="125" y="8"/>
                    </a:moveTo>
                    <a:cubicBezTo>
                      <a:pt x="125" y="8"/>
                      <a:pt x="128" y="10"/>
                      <a:pt x="134" y="16"/>
                    </a:cubicBezTo>
                    <a:lnTo>
                      <a:pt x="134" y="16"/>
                    </a:lnTo>
                    <a:cubicBezTo>
                      <a:pt x="129" y="11"/>
                      <a:pt x="125" y="8"/>
                      <a:pt x="125" y="8"/>
                    </a:cubicBezTo>
                    <a:close/>
                    <a:moveTo>
                      <a:pt x="135" y="16"/>
                    </a:moveTo>
                    <a:cubicBezTo>
                      <a:pt x="138" y="19"/>
                      <a:pt x="143" y="23"/>
                      <a:pt x="150" y="28"/>
                    </a:cubicBezTo>
                    <a:cubicBezTo>
                      <a:pt x="146" y="24"/>
                      <a:pt x="141" y="20"/>
                      <a:pt x="135" y="16"/>
                    </a:cubicBezTo>
                    <a:close/>
                    <a:moveTo>
                      <a:pt x="91" y="0"/>
                    </a:moveTo>
                    <a:cubicBezTo>
                      <a:pt x="80" y="0"/>
                      <a:pt x="69" y="4"/>
                      <a:pt x="60" y="13"/>
                    </a:cubicBezTo>
                    <a:cubicBezTo>
                      <a:pt x="30" y="58"/>
                      <a:pt x="0" y="103"/>
                      <a:pt x="15" y="162"/>
                    </a:cubicBezTo>
                    <a:cubicBezTo>
                      <a:pt x="15" y="252"/>
                      <a:pt x="75" y="327"/>
                      <a:pt x="150" y="357"/>
                    </a:cubicBezTo>
                    <a:lnTo>
                      <a:pt x="209" y="357"/>
                    </a:lnTo>
                    <a:cubicBezTo>
                      <a:pt x="299" y="357"/>
                      <a:pt x="284" y="207"/>
                      <a:pt x="254" y="177"/>
                    </a:cubicBezTo>
                    <a:lnTo>
                      <a:pt x="254" y="177"/>
                    </a:lnTo>
                    <a:cubicBezTo>
                      <a:pt x="254" y="188"/>
                      <a:pt x="254" y="193"/>
                      <a:pt x="254" y="193"/>
                    </a:cubicBezTo>
                    <a:cubicBezTo>
                      <a:pt x="252" y="193"/>
                      <a:pt x="249" y="176"/>
                      <a:pt x="239" y="147"/>
                    </a:cubicBezTo>
                    <a:lnTo>
                      <a:pt x="194" y="88"/>
                    </a:lnTo>
                    <a:cubicBezTo>
                      <a:pt x="194" y="70"/>
                      <a:pt x="154" y="32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4" y="16"/>
                      <a:pt x="134" y="16"/>
                    </a:cubicBezTo>
                    <a:lnTo>
                      <a:pt x="134" y="16"/>
                    </a:lnTo>
                    <a:cubicBezTo>
                      <a:pt x="134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23" y="8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7"/>
              <p:cNvSpPr/>
              <p:nvPr/>
            </p:nvSpPr>
            <p:spPr>
              <a:xfrm>
                <a:off x="497922" y="2076796"/>
                <a:ext cx="9735" cy="1306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41" extrusionOk="0">
                    <a:moveTo>
                      <a:pt x="83" y="0"/>
                    </a:moveTo>
                    <a:cubicBezTo>
                      <a:pt x="38" y="0"/>
                      <a:pt x="15" y="41"/>
                      <a:pt x="15" y="93"/>
                    </a:cubicBezTo>
                    <a:cubicBezTo>
                      <a:pt x="0" y="123"/>
                      <a:pt x="0" y="153"/>
                      <a:pt x="15" y="183"/>
                    </a:cubicBezTo>
                    <a:cubicBezTo>
                      <a:pt x="15" y="197"/>
                      <a:pt x="15" y="212"/>
                      <a:pt x="30" y="242"/>
                    </a:cubicBezTo>
                    <a:cubicBezTo>
                      <a:pt x="45" y="272"/>
                      <a:pt x="60" y="302"/>
                      <a:pt x="105" y="332"/>
                    </a:cubicBezTo>
                    <a:cubicBezTo>
                      <a:pt x="116" y="337"/>
                      <a:pt x="127" y="341"/>
                      <a:pt x="137" y="341"/>
                    </a:cubicBezTo>
                    <a:cubicBezTo>
                      <a:pt x="156" y="341"/>
                      <a:pt x="175" y="330"/>
                      <a:pt x="194" y="302"/>
                    </a:cubicBezTo>
                    <a:cubicBezTo>
                      <a:pt x="254" y="212"/>
                      <a:pt x="224" y="18"/>
                      <a:pt x="105" y="3"/>
                    </a:cubicBezTo>
                    <a:cubicBezTo>
                      <a:pt x="97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7"/>
              <p:cNvSpPr/>
              <p:nvPr/>
            </p:nvSpPr>
            <p:spPr>
              <a:xfrm>
                <a:off x="521530" y="2038663"/>
                <a:ext cx="13031" cy="1747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56" extrusionOk="0">
                    <a:moveTo>
                      <a:pt x="111" y="1"/>
                    </a:moveTo>
                    <a:cubicBezTo>
                      <a:pt x="74" y="1"/>
                      <a:pt x="40" y="25"/>
                      <a:pt x="26" y="87"/>
                    </a:cubicBezTo>
                    <a:lnTo>
                      <a:pt x="26" y="117"/>
                    </a:lnTo>
                    <a:cubicBezTo>
                      <a:pt x="1" y="194"/>
                      <a:pt x="52" y="456"/>
                      <a:pt x="160" y="456"/>
                    </a:cubicBezTo>
                    <a:cubicBezTo>
                      <a:pt x="179" y="456"/>
                      <a:pt x="199" y="448"/>
                      <a:pt x="221" y="431"/>
                    </a:cubicBezTo>
                    <a:lnTo>
                      <a:pt x="235" y="416"/>
                    </a:lnTo>
                    <a:cubicBezTo>
                      <a:pt x="340" y="341"/>
                      <a:pt x="295" y="162"/>
                      <a:pt x="235" y="72"/>
                    </a:cubicBezTo>
                    <a:cubicBezTo>
                      <a:pt x="203" y="32"/>
                      <a:pt x="154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7"/>
              <p:cNvSpPr/>
              <p:nvPr/>
            </p:nvSpPr>
            <p:spPr>
              <a:xfrm>
                <a:off x="507159" y="2039085"/>
                <a:ext cx="9121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7" extrusionOk="0">
                    <a:moveTo>
                      <a:pt x="108" y="0"/>
                    </a:moveTo>
                    <a:cubicBezTo>
                      <a:pt x="57" y="0"/>
                      <a:pt x="25" y="85"/>
                      <a:pt x="13" y="121"/>
                    </a:cubicBezTo>
                    <a:cubicBezTo>
                      <a:pt x="0" y="159"/>
                      <a:pt x="42" y="316"/>
                      <a:pt x="100" y="316"/>
                    </a:cubicBezTo>
                    <a:cubicBezTo>
                      <a:pt x="111" y="316"/>
                      <a:pt x="121" y="311"/>
                      <a:pt x="132" y="300"/>
                    </a:cubicBezTo>
                    <a:cubicBezTo>
                      <a:pt x="207" y="240"/>
                      <a:pt x="237" y="151"/>
                      <a:pt x="192" y="61"/>
                    </a:cubicBezTo>
                    <a:cubicBezTo>
                      <a:pt x="177" y="46"/>
                      <a:pt x="162" y="31"/>
                      <a:pt x="147" y="16"/>
                    </a:cubicBezTo>
                    <a:cubicBezTo>
                      <a:pt x="133" y="5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7"/>
              <p:cNvSpPr/>
              <p:nvPr/>
            </p:nvSpPr>
            <p:spPr>
              <a:xfrm>
                <a:off x="535097" y="1995893"/>
                <a:ext cx="14678" cy="1893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94" extrusionOk="0">
                    <a:moveTo>
                      <a:pt x="151" y="1"/>
                    </a:moveTo>
                    <a:cubicBezTo>
                      <a:pt x="109" y="1"/>
                      <a:pt x="69" y="28"/>
                      <a:pt x="46" y="98"/>
                    </a:cubicBezTo>
                    <a:cubicBezTo>
                      <a:pt x="31" y="143"/>
                      <a:pt x="16" y="188"/>
                      <a:pt x="16" y="247"/>
                    </a:cubicBezTo>
                    <a:lnTo>
                      <a:pt x="16" y="262"/>
                    </a:lnTo>
                    <a:cubicBezTo>
                      <a:pt x="16" y="307"/>
                      <a:pt x="1" y="337"/>
                      <a:pt x="1" y="382"/>
                    </a:cubicBezTo>
                    <a:cubicBezTo>
                      <a:pt x="1" y="408"/>
                      <a:pt x="24" y="492"/>
                      <a:pt x="70" y="492"/>
                    </a:cubicBezTo>
                    <a:cubicBezTo>
                      <a:pt x="76" y="492"/>
                      <a:pt x="83" y="490"/>
                      <a:pt x="91" y="486"/>
                    </a:cubicBezTo>
                    <a:cubicBezTo>
                      <a:pt x="110" y="476"/>
                      <a:pt x="125" y="473"/>
                      <a:pt x="138" y="473"/>
                    </a:cubicBezTo>
                    <a:cubicBezTo>
                      <a:pt x="164" y="473"/>
                      <a:pt x="180" y="486"/>
                      <a:pt x="210" y="486"/>
                    </a:cubicBezTo>
                    <a:cubicBezTo>
                      <a:pt x="224" y="491"/>
                      <a:pt x="237" y="493"/>
                      <a:pt x="249" y="493"/>
                    </a:cubicBezTo>
                    <a:cubicBezTo>
                      <a:pt x="382" y="493"/>
                      <a:pt x="342" y="197"/>
                      <a:pt x="315" y="128"/>
                    </a:cubicBezTo>
                    <a:cubicBezTo>
                      <a:pt x="287" y="64"/>
                      <a:pt x="216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7"/>
              <p:cNvSpPr/>
              <p:nvPr/>
            </p:nvSpPr>
            <p:spPr>
              <a:xfrm>
                <a:off x="566025" y="2018505"/>
                <a:ext cx="10808" cy="1103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5" y="1"/>
                    </a:moveTo>
                    <a:cubicBezTo>
                      <a:pt x="0" y="1"/>
                      <a:pt x="15" y="135"/>
                      <a:pt x="60" y="180"/>
                    </a:cubicBezTo>
                    <a:lnTo>
                      <a:pt x="90" y="225"/>
                    </a:lnTo>
                    <a:cubicBezTo>
                      <a:pt x="123" y="270"/>
                      <a:pt x="152" y="288"/>
                      <a:pt x="175" y="288"/>
                    </a:cubicBezTo>
                    <a:cubicBezTo>
                      <a:pt x="269" y="288"/>
                      <a:pt x="281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7"/>
              <p:cNvSpPr/>
              <p:nvPr/>
            </p:nvSpPr>
            <p:spPr>
              <a:xfrm>
                <a:off x="582045" y="1990144"/>
                <a:ext cx="8431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49" extrusionOk="0">
                    <a:moveTo>
                      <a:pt x="116" y="1"/>
                    </a:moveTo>
                    <a:cubicBezTo>
                      <a:pt x="103" y="1"/>
                      <a:pt x="89" y="8"/>
                      <a:pt x="75" y="24"/>
                    </a:cubicBezTo>
                    <a:cubicBezTo>
                      <a:pt x="1" y="128"/>
                      <a:pt x="16" y="278"/>
                      <a:pt x="135" y="338"/>
                    </a:cubicBezTo>
                    <a:cubicBezTo>
                      <a:pt x="148" y="345"/>
                      <a:pt x="158" y="348"/>
                      <a:pt x="168" y="348"/>
                    </a:cubicBezTo>
                    <a:cubicBezTo>
                      <a:pt x="214" y="348"/>
                      <a:pt x="220" y="265"/>
                      <a:pt x="195" y="203"/>
                    </a:cubicBezTo>
                    <a:cubicBezTo>
                      <a:pt x="195" y="203"/>
                      <a:pt x="195" y="203"/>
                      <a:pt x="195" y="188"/>
                    </a:cubicBezTo>
                    <a:cubicBezTo>
                      <a:pt x="219" y="13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3" name="Google Shape;3073;p17"/>
          <p:cNvGrpSpPr/>
          <p:nvPr/>
        </p:nvGrpSpPr>
        <p:grpSpPr>
          <a:xfrm rot="2532698">
            <a:off x="-558490" y="3960372"/>
            <a:ext cx="2280729" cy="2098324"/>
            <a:chOff x="3125346" y="3959556"/>
            <a:chExt cx="2280631" cy="2098233"/>
          </a:xfrm>
        </p:grpSpPr>
        <p:sp>
          <p:nvSpPr>
            <p:cNvPr id="3074" name="Google Shape;3074;p17"/>
            <p:cNvSpPr/>
            <p:nvPr/>
          </p:nvSpPr>
          <p:spPr>
            <a:xfrm rot="875358">
              <a:off x="3342986" y="4396158"/>
              <a:ext cx="1911936" cy="1444115"/>
            </a:xfrm>
            <a:custGeom>
              <a:avLst/>
              <a:gdLst/>
              <a:ahLst/>
              <a:cxnLst/>
              <a:rect l="l" t="t" r="r" b="b"/>
              <a:pathLst>
                <a:path w="76474" h="57762" fill="none" extrusionOk="0">
                  <a:moveTo>
                    <a:pt x="1" y="57762"/>
                  </a:moveTo>
                  <a:cubicBezTo>
                    <a:pt x="499" y="56167"/>
                    <a:pt x="1164" y="39350"/>
                    <a:pt x="3524" y="37688"/>
                  </a:cubicBezTo>
                  <a:cubicBezTo>
                    <a:pt x="5883" y="35993"/>
                    <a:pt x="21371" y="45033"/>
                    <a:pt x="23298" y="44003"/>
                  </a:cubicBezTo>
                  <a:cubicBezTo>
                    <a:pt x="25193" y="42939"/>
                    <a:pt x="29314" y="19177"/>
                    <a:pt x="30643" y="18246"/>
                  </a:cubicBezTo>
                  <a:cubicBezTo>
                    <a:pt x="31906" y="17448"/>
                    <a:pt x="48822" y="27120"/>
                    <a:pt x="51049" y="26023"/>
                  </a:cubicBezTo>
                  <a:cubicBezTo>
                    <a:pt x="53276" y="24959"/>
                    <a:pt x="55602" y="2559"/>
                    <a:pt x="57696" y="1263"/>
                  </a:cubicBezTo>
                  <a:cubicBezTo>
                    <a:pt x="59756" y="0"/>
                    <a:pt x="73283" y="9439"/>
                    <a:pt x="76473" y="11234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7"/>
            <p:cNvSpPr/>
            <p:nvPr/>
          </p:nvSpPr>
          <p:spPr>
            <a:xfrm rot="875358">
              <a:off x="3309694" y="4286083"/>
              <a:ext cx="1911111" cy="1444965"/>
            </a:xfrm>
            <a:custGeom>
              <a:avLst/>
              <a:gdLst/>
              <a:ahLst/>
              <a:cxnLst/>
              <a:rect l="l" t="t" r="r" b="b"/>
              <a:pathLst>
                <a:path w="76441" h="57796" fill="none" extrusionOk="0">
                  <a:moveTo>
                    <a:pt x="1" y="57795"/>
                  </a:moveTo>
                  <a:cubicBezTo>
                    <a:pt x="499" y="56167"/>
                    <a:pt x="1164" y="39383"/>
                    <a:pt x="3524" y="37722"/>
                  </a:cubicBezTo>
                  <a:cubicBezTo>
                    <a:pt x="5883" y="36027"/>
                    <a:pt x="21371" y="45067"/>
                    <a:pt x="23265" y="44003"/>
                  </a:cubicBezTo>
                  <a:cubicBezTo>
                    <a:pt x="25193" y="42973"/>
                    <a:pt x="29314" y="19210"/>
                    <a:pt x="30643" y="18246"/>
                  </a:cubicBezTo>
                  <a:cubicBezTo>
                    <a:pt x="31906" y="17482"/>
                    <a:pt x="48789" y="27120"/>
                    <a:pt x="51016" y="26056"/>
                  </a:cubicBezTo>
                  <a:cubicBezTo>
                    <a:pt x="53243" y="24960"/>
                    <a:pt x="55602" y="2593"/>
                    <a:pt x="57663" y="1297"/>
                  </a:cubicBezTo>
                  <a:cubicBezTo>
                    <a:pt x="59757" y="1"/>
                    <a:pt x="73283" y="9439"/>
                    <a:pt x="76440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7"/>
            <p:cNvSpPr/>
            <p:nvPr/>
          </p:nvSpPr>
          <p:spPr>
            <a:xfrm rot="875358">
              <a:off x="3276414" y="4176965"/>
              <a:ext cx="1911086" cy="1444115"/>
            </a:xfrm>
            <a:custGeom>
              <a:avLst/>
              <a:gdLst/>
              <a:ahLst/>
              <a:cxnLst/>
              <a:rect l="l" t="t" r="r" b="b"/>
              <a:pathLst>
                <a:path w="76440" h="57762" fill="none" extrusionOk="0">
                  <a:moveTo>
                    <a:pt x="0" y="57762"/>
                  </a:moveTo>
                  <a:cubicBezTo>
                    <a:pt x="465" y="56166"/>
                    <a:pt x="1130" y="39383"/>
                    <a:pt x="3490" y="37688"/>
                  </a:cubicBezTo>
                  <a:cubicBezTo>
                    <a:pt x="5849" y="36026"/>
                    <a:pt x="21337" y="45066"/>
                    <a:pt x="23264" y="44003"/>
                  </a:cubicBezTo>
                  <a:cubicBezTo>
                    <a:pt x="25192" y="42939"/>
                    <a:pt x="29313" y="19210"/>
                    <a:pt x="30609" y="18246"/>
                  </a:cubicBezTo>
                  <a:cubicBezTo>
                    <a:pt x="31905" y="17448"/>
                    <a:pt x="48788" y="27120"/>
                    <a:pt x="51015" y="26056"/>
                  </a:cubicBezTo>
                  <a:cubicBezTo>
                    <a:pt x="53242" y="24959"/>
                    <a:pt x="55601" y="2559"/>
                    <a:pt x="57662" y="1296"/>
                  </a:cubicBezTo>
                  <a:cubicBezTo>
                    <a:pt x="59756" y="0"/>
                    <a:pt x="73282" y="9439"/>
                    <a:pt x="76439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5_1_1"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0" name="Google Shape;6120;p33"/>
          <p:cNvGrpSpPr/>
          <p:nvPr/>
        </p:nvGrpSpPr>
        <p:grpSpPr>
          <a:xfrm rot="9808600">
            <a:off x="-272759" y="-334616"/>
            <a:ext cx="1305397" cy="1407440"/>
            <a:chOff x="-152400" y="4255480"/>
            <a:chExt cx="1159108" cy="1249716"/>
          </a:xfrm>
        </p:grpSpPr>
        <p:sp>
          <p:nvSpPr>
            <p:cNvPr id="6121" name="Google Shape;6121;p33"/>
            <p:cNvSpPr/>
            <p:nvPr/>
          </p:nvSpPr>
          <p:spPr>
            <a:xfrm>
              <a:off x="-152400" y="4255480"/>
              <a:ext cx="1159108" cy="1249716"/>
            </a:xfrm>
            <a:custGeom>
              <a:avLst/>
              <a:gdLst/>
              <a:ahLst/>
              <a:cxnLst/>
              <a:rect l="l" t="t" r="r" b="b"/>
              <a:pathLst>
                <a:path w="33248" h="35847" fill="none" extrusionOk="0">
                  <a:moveTo>
                    <a:pt x="45" y="21567"/>
                  </a:moveTo>
                  <a:cubicBezTo>
                    <a:pt x="15" y="21642"/>
                    <a:pt x="15" y="21717"/>
                    <a:pt x="0" y="21806"/>
                  </a:cubicBezTo>
                  <a:cubicBezTo>
                    <a:pt x="15" y="22150"/>
                    <a:pt x="75" y="22493"/>
                    <a:pt x="224" y="22822"/>
                  </a:cubicBezTo>
                  <a:cubicBezTo>
                    <a:pt x="1210" y="25540"/>
                    <a:pt x="2554" y="29155"/>
                    <a:pt x="4272" y="31574"/>
                  </a:cubicBezTo>
                  <a:cubicBezTo>
                    <a:pt x="5556" y="33382"/>
                    <a:pt x="7334" y="34532"/>
                    <a:pt x="9544" y="35055"/>
                  </a:cubicBezTo>
                  <a:cubicBezTo>
                    <a:pt x="12920" y="35846"/>
                    <a:pt x="13980" y="34099"/>
                    <a:pt x="16459" y="32351"/>
                  </a:cubicBezTo>
                  <a:cubicBezTo>
                    <a:pt x="19372" y="30290"/>
                    <a:pt x="21971" y="30260"/>
                    <a:pt x="25510" y="29693"/>
                  </a:cubicBezTo>
                  <a:cubicBezTo>
                    <a:pt x="28796" y="29170"/>
                    <a:pt x="31216" y="27124"/>
                    <a:pt x="32157" y="24107"/>
                  </a:cubicBezTo>
                  <a:cubicBezTo>
                    <a:pt x="33247" y="20567"/>
                    <a:pt x="32560" y="15354"/>
                    <a:pt x="31096" y="11934"/>
                  </a:cubicBezTo>
                  <a:cubicBezTo>
                    <a:pt x="29633" y="8469"/>
                    <a:pt x="27781" y="4854"/>
                    <a:pt x="24062" y="2972"/>
                  </a:cubicBezTo>
                  <a:cubicBezTo>
                    <a:pt x="18237" y="0"/>
                    <a:pt x="12307" y="8006"/>
                    <a:pt x="9499" y="11142"/>
                  </a:cubicBezTo>
                  <a:cubicBezTo>
                    <a:pt x="8185" y="12621"/>
                    <a:pt x="7334" y="14503"/>
                    <a:pt x="5885" y="15907"/>
                  </a:cubicBezTo>
                  <a:cubicBezTo>
                    <a:pt x="4959" y="16788"/>
                    <a:pt x="3809" y="17400"/>
                    <a:pt x="2868" y="18282"/>
                  </a:cubicBezTo>
                  <a:cubicBezTo>
                    <a:pt x="2001" y="19073"/>
                    <a:pt x="299" y="20373"/>
                    <a:pt x="45" y="21567"/>
                  </a:cubicBezTo>
                  <a:close/>
                </a:path>
              </a:pathLst>
            </a:custGeom>
            <a:noFill/>
            <a:ln w="25025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2980" y="4470509"/>
              <a:ext cx="866996" cy="891469"/>
            </a:xfrm>
            <a:custGeom>
              <a:avLst/>
              <a:gdLst/>
              <a:ahLst/>
              <a:cxnLst/>
              <a:rect l="l" t="t" r="r" b="b"/>
              <a:pathLst>
                <a:path w="24869" h="25571" fill="none" extrusionOk="0">
                  <a:moveTo>
                    <a:pt x="583" y="16281"/>
                  </a:moveTo>
                  <a:cubicBezTo>
                    <a:pt x="598" y="16520"/>
                    <a:pt x="658" y="16759"/>
                    <a:pt x="747" y="16968"/>
                  </a:cubicBezTo>
                  <a:cubicBezTo>
                    <a:pt x="1539" y="18894"/>
                    <a:pt x="2570" y="21314"/>
                    <a:pt x="3794" y="22897"/>
                  </a:cubicBezTo>
                  <a:cubicBezTo>
                    <a:pt x="4735" y="24092"/>
                    <a:pt x="5975" y="24809"/>
                    <a:pt x="7528" y="25108"/>
                  </a:cubicBezTo>
                  <a:cubicBezTo>
                    <a:pt x="9858" y="25571"/>
                    <a:pt x="10620" y="24361"/>
                    <a:pt x="12382" y="23151"/>
                  </a:cubicBezTo>
                  <a:cubicBezTo>
                    <a:pt x="14653" y="21583"/>
                    <a:pt x="16729" y="21463"/>
                    <a:pt x="19328" y="20926"/>
                  </a:cubicBezTo>
                  <a:cubicBezTo>
                    <a:pt x="21747" y="20418"/>
                    <a:pt x="23495" y="18820"/>
                    <a:pt x="24152" y="16385"/>
                  </a:cubicBezTo>
                  <a:cubicBezTo>
                    <a:pt x="24869" y="13667"/>
                    <a:pt x="24316" y="9933"/>
                    <a:pt x="23166" y="7454"/>
                  </a:cubicBezTo>
                  <a:cubicBezTo>
                    <a:pt x="22001" y="4959"/>
                    <a:pt x="20493" y="2450"/>
                    <a:pt x="17744" y="1195"/>
                  </a:cubicBezTo>
                  <a:cubicBezTo>
                    <a:pt x="15146" y="1"/>
                    <a:pt x="12517" y="1584"/>
                    <a:pt x="10366" y="3600"/>
                  </a:cubicBezTo>
                  <a:cubicBezTo>
                    <a:pt x="9022" y="4870"/>
                    <a:pt x="7842" y="6318"/>
                    <a:pt x="7006" y="7274"/>
                  </a:cubicBezTo>
                  <a:cubicBezTo>
                    <a:pt x="6035" y="8365"/>
                    <a:pt x="5378" y="9739"/>
                    <a:pt x="4332" y="10769"/>
                  </a:cubicBezTo>
                  <a:cubicBezTo>
                    <a:pt x="3660" y="11441"/>
                    <a:pt x="2838" y="11919"/>
                    <a:pt x="2151" y="12562"/>
                  </a:cubicBezTo>
                  <a:cubicBezTo>
                    <a:pt x="1479" y="13219"/>
                    <a:pt x="284" y="14190"/>
                    <a:pt x="105" y="15011"/>
                  </a:cubicBezTo>
                  <a:cubicBezTo>
                    <a:pt x="1" y="15399"/>
                    <a:pt x="270" y="16012"/>
                    <a:pt x="583" y="16281"/>
                  </a:cubicBezTo>
                  <a:close/>
                </a:path>
              </a:pathLst>
            </a:custGeom>
            <a:noFill/>
            <a:ln w="20900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145951" y="4644959"/>
              <a:ext cx="573837" cy="573314"/>
            </a:xfrm>
            <a:custGeom>
              <a:avLst/>
              <a:gdLst/>
              <a:ahLst/>
              <a:cxnLst/>
              <a:rect l="l" t="t" r="r" b="b"/>
              <a:pathLst>
                <a:path w="16460" h="16445" fill="none" extrusionOk="0">
                  <a:moveTo>
                    <a:pt x="1195" y="11919"/>
                  </a:moveTo>
                  <a:cubicBezTo>
                    <a:pt x="1210" y="12038"/>
                    <a:pt x="1255" y="12173"/>
                    <a:pt x="1315" y="12292"/>
                  </a:cubicBezTo>
                  <a:cubicBezTo>
                    <a:pt x="1912" y="13398"/>
                    <a:pt x="2599" y="14622"/>
                    <a:pt x="3361" y="15384"/>
                  </a:cubicBezTo>
                  <a:cubicBezTo>
                    <a:pt x="3914" y="15952"/>
                    <a:pt x="4660" y="16235"/>
                    <a:pt x="5542" y="16325"/>
                  </a:cubicBezTo>
                  <a:cubicBezTo>
                    <a:pt x="6811" y="16444"/>
                    <a:pt x="7304" y="15772"/>
                    <a:pt x="8335" y="15100"/>
                  </a:cubicBezTo>
                  <a:cubicBezTo>
                    <a:pt x="9948" y="14025"/>
                    <a:pt x="11486" y="13831"/>
                    <a:pt x="13144" y="13308"/>
                  </a:cubicBezTo>
                  <a:cubicBezTo>
                    <a:pt x="14697" y="12815"/>
                    <a:pt x="15787" y="11680"/>
                    <a:pt x="16146" y="9798"/>
                  </a:cubicBezTo>
                  <a:cubicBezTo>
                    <a:pt x="16460" y="7856"/>
                    <a:pt x="16146" y="5870"/>
                    <a:pt x="15235" y="4137"/>
                  </a:cubicBezTo>
                  <a:cubicBezTo>
                    <a:pt x="14369" y="2599"/>
                    <a:pt x="13219" y="1195"/>
                    <a:pt x="11426" y="568"/>
                  </a:cubicBezTo>
                  <a:cubicBezTo>
                    <a:pt x="9768" y="0"/>
                    <a:pt x="8081" y="926"/>
                    <a:pt x="6677" y="2211"/>
                  </a:cubicBezTo>
                  <a:cubicBezTo>
                    <a:pt x="5900" y="2957"/>
                    <a:pt x="5168" y="3734"/>
                    <a:pt x="4481" y="4556"/>
                  </a:cubicBezTo>
                  <a:cubicBezTo>
                    <a:pt x="3869" y="5258"/>
                    <a:pt x="3406" y="6109"/>
                    <a:pt x="2763" y="6796"/>
                  </a:cubicBezTo>
                  <a:cubicBezTo>
                    <a:pt x="2330" y="7244"/>
                    <a:pt x="1837" y="7588"/>
                    <a:pt x="1434" y="8021"/>
                  </a:cubicBezTo>
                  <a:cubicBezTo>
                    <a:pt x="956" y="8528"/>
                    <a:pt x="269" y="9156"/>
                    <a:pt x="150" y="9619"/>
                  </a:cubicBezTo>
                  <a:cubicBezTo>
                    <a:pt x="0" y="10306"/>
                    <a:pt x="568" y="11486"/>
                    <a:pt x="1195" y="11919"/>
                  </a:cubicBezTo>
                  <a:close/>
                </a:path>
              </a:pathLst>
            </a:custGeom>
            <a:noFill/>
            <a:ln w="16800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294848" y="4784477"/>
              <a:ext cx="286430" cy="325476"/>
            </a:xfrm>
            <a:custGeom>
              <a:avLst/>
              <a:gdLst/>
              <a:ahLst/>
              <a:cxnLst/>
              <a:rect l="l" t="t" r="r" b="b"/>
              <a:pathLst>
                <a:path w="8216" h="9336" fill="none" extrusionOk="0">
                  <a:moveTo>
                    <a:pt x="210" y="5228"/>
                  </a:moveTo>
                  <a:cubicBezTo>
                    <a:pt x="1" y="6229"/>
                    <a:pt x="852" y="7947"/>
                    <a:pt x="1778" y="8544"/>
                  </a:cubicBezTo>
                  <a:cubicBezTo>
                    <a:pt x="2973" y="9336"/>
                    <a:pt x="3212" y="8649"/>
                    <a:pt x="4273" y="8051"/>
                  </a:cubicBezTo>
                  <a:cubicBezTo>
                    <a:pt x="6214" y="6946"/>
                    <a:pt x="8081" y="6931"/>
                    <a:pt x="8141" y="4228"/>
                  </a:cubicBezTo>
                  <a:cubicBezTo>
                    <a:pt x="8216" y="1211"/>
                    <a:pt x="5154" y="1"/>
                    <a:pt x="2973" y="1838"/>
                  </a:cubicBezTo>
                  <a:cubicBezTo>
                    <a:pt x="1987" y="2674"/>
                    <a:pt x="389" y="4915"/>
                    <a:pt x="210" y="5228"/>
                  </a:cubicBezTo>
                  <a:close/>
                </a:path>
              </a:pathLst>
            </a:custGeom>
            <a:noFill/>
            <a:ln w="12325" cap="flat" cmpd="sng">
              <a:solidFill>
                <a:schemeClr val="accent2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5" name="Google Shape;6125;p33"/>
          <p:cNvSpPr txBox="1">
            <a:spLocks noGrp="1"/>
          </p:cNvSpPr>
          <p:nvPr>
            <p:ph type="ctrTitle"/>
          </p:nvPr>
        </p:nvSpPr>
        <p:spPr>
          <a:xfrm>
            <a:off x="720050" y="343154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26" name="Google Shape;6126;p33"/>
          <p:cNvSpPr txBox="1">
            <a:spLocks noGrp="1"/>
          </p:cNvSpPr>
          <p:nvPr>
            <p:ph type="subTitle" idx="1"/>
          </p:nvPr>
        </p:nvSpPr>
        <p:spPr>
          <a:xfrm>
            <a:off x="5330025" y="1741839"/>
            <a:ext cx="23247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27" name="Google Shape;6127;p33"/>
          <p:cNvSpPr txBox="1">
            <a:spLocks noGrp="1"/>
          </p:cNvSpPr>
          <p:nvPr>
            <p:ph type="subTitle" idx="2"/>
          </p:nvPr>
        </p:nvSpPr>
        <p:spPr>
          <a:xfrm>
            <a:off x="5328025" y="2824539"/>
            <a:ext cx="23286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28" name="Google Shape;6128;p33"/>
          <p:cNvSpPr txBox="1">
            <a:spLocks noGrp="1"/>
          </p:cNvSpPr>
          <p:nvPr>
            <p:ph type="ctrTitle" idx="3"/>
          </p:nvPr>
        </p:nvSpPr>
        <p:spPr>
          <a:xfrm>
            <a:off x="5328126" y="1473977"/>
            <a:ext cx="2328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129" name="Google Shape;6129;p33"/>
          <p:cNvSpPr txBox="1">
            <a:spLocks noGrp="1"/>
          </p:cNvSpPr>
          <p:nvPr>
            <p:ph type="ctrTitle" idx="4"/>
          </p:nvPr>
        </p:nvSpPr>
        <p:spPr>
          <a:xfrm>
            <a:off x="5326113" y="2556677"/>
            <a:ext cx="23325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130" name="Google Shape;6130;p33"/>
          <p:cNvSpPr txBox="1">
            <a:spLocks noGrp="1"/>
          </p:cNvSpPr>
          <p:nvPr>
            <p:ph type="subTitle" idx="5"/>
          </p:nvPr>
        </p:nvSpPr>
        <p:spPr>
          <a:xfrm>
            <a:off x="5328075" y="3900564"/>
            <a:ext cx="23286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31" name="Google Shape;6131;p33"/>
          <p:cNvSpPr txBox="1">
            <a:spLocks noGrp="1"/>
          </p:cNvSpPr>
          <p:nvPr>
            <p:ph type="ctrTitle" idx="6"/>
          </p:nvPr>
        </p:nvSpPr>
        <p:spPr>
          <a:xfrm>
            <a:off x="5326175" y="3632702"/>
            <a:ext cx="23325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grpSp>
        <p:nvGrpSpPr>
          <p:cNvPr id="6132" name="Google Shape;6132;p33"/>
          <p:cNvGrpSpPr/>
          <p:nvPr/>
        </p:nvGrpSpPr>
        <p:grpSpPr>
          <a:xfrm rot="-6780228">
            <a:off x="-20790" y="1091680"/>
            <a:ext cx="615051" cy="639825"/>
            <a:chOff x="2651525" y="4197875"/>
            <a:chExt cx="411500" cy="428075"/>
          </a:xfrm>
        </p:grpSpPr>
        <p:sp>
          <p:nvSpPr>
            <p:cNvPr id="6133" name="Google Shape;6133;p33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8" name="Google Shape;6158;p33"/>
          <p:cNvGrpSpPr/>
          <p:nvPr/>
        </p:nvGrpSpPr>
        <p:grpSpPr>
          <a:xfrm rot="-2357559">
            <a:off x="8503766" y="3415636"/>
            <a:ext cx="615026" cy="639799"/>
            <a:chOff x="2651525" y="4197875"/>
            <a:chExt cx="411500" cy="428075"/>
          </a:xfrm>
        </p:grpSpPr>
        <p:sp>
          <p:nvSpPr>
            <p:cNvPr id="6159" name="Google Shape;6159;p33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3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3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4" name="Google Shape;6184;p33"/>
          <p:cNvGrpSpPr/>
          <p:nvPr/>
        </p:nvGrpSpPr>
        <p:grpSpPr>
          <a:xfrm rot="-9653167">
            <a:off x="8367182" y="4738099"/>
            <a:ext cx="381943" cy="325608"/>
            <a:chOff x="8423283" y="4560531"/>
            <a:chExt cx="644669" cy="549671"/>
          </a:xfrm>
        </p:grpSpPr>
        <p:sp>
          <p:nvSpPr>
            <p:cNvPr id="6185" name="Google Shape;6185;p33"/>
            <p:cNvSpPr/>
            <p:nvPr/>
          </p:nvSpPr>
          <p:spPr>
            <a:xfrm>
              <a:off x="8597173" y="4940635"/>
              <a:ext cx="161301" cy="169567"/>
            </a:xfrm>
            <a:custGeom>
              <a:avLst/>
              <a:gdLst/>
              <a:ahLst/>
              <a:cxnLst/>
              <a:rect l="l" t="t" r="r" b="b"/>
              <a:pathLst>
                <a:path w="4586" h="4821" extrusionOk="0">
                  <a:moveTo>
                    <a:pt x="2244" y="1"/>
                  </a:moveTo>
                  <a:cubicBezTo>
                    <a:pt x="2202" y="1"/>
                    <a:pt x="2161" y="3"/>
                    <a:pt x="2121" y="7"/>
                  </a:cubicBezTo>
                  <a:cubicBezTo>
                    <a:pt x="2016" y="22"/>
                    <a:pt x="1927" y="37"/>
                    <a:pt x="1837" y="52"/>
                  </a:cubicBezTo>
                  <a:cubicBezTo>
                    <a:pt x="1703" y="81"/>
                    <a:pt x="1583" y="141"/>
                    <a:pt x="1479" y="201"/>
                  </a:cubicBezTo>
                  <a:cubicBezTo>
                    <a:pt x="1404" y="231"/>
                    <a:pt x="1344" y="261"/>
                    <a:pt x="1285" y="291"/>
                  </a:cubicBezTo>
                  <a:cubicBezTo>
                    <a:pt x="971" y="485"/>
                    <a:pt x="702" y="739"/>
                    <a:pt x="493" y="1052"/>
                  </a:cubicBezTo>
                  <a:cubicBezTo>
                    <a:pt x="149" y="1560"/>
                    <a:pt x="0" y="2172"/>
                    <a:pt x="75" y="2785"/>
                  </a:cubicBezTo>
                  <a:cubicBezTo>
                    <a:pt x="105" y="3054"/>
                    <a:pt x="164" y="3308"/>
                    <a:pt x="239" y="3576"/>
                  </a:cubicBezTo>
                  <a:cubicBezTo>
                    <a:pt x="299" y="3815"/>
                    <a:pt x="388" y="4054"/>
                    <a:pt x="463" y="4278"/>
                  </a:cubicBezTo>
                  <a:cubicBezTo>
                    <a:pt x="508" y="4473"/>
                    <a:pt x="642" y="4637"/>
                    <a:pt x="807" y="4727"/>
                  </a:cubicBezTo>
                  <a:cubicBezTo>
                    <a:pt x="924" y="4791"/>
                    <a:pt x="1044" y="4820"/>
                    <a:pt x="1161" y="4820"/>
                  </a:cubicBezTo>
                  <a:cubicBezTo>
                    <a:pt x="1610" y="4820"/>
                    <a:pt x="1997" y="4388"/>
                    <a:pt x="1867" y="3890"/>
                  </a:cubicBezTo>
                  <a:cubicBezTo>
                    <a:pt x="1733" y="3517"/>
                    <a:pt x="1628" y="3143"/>
                    <a:pt x="1538" y="2755"/>
                  </a:cubicBezTo>
                  <a:cubicBezTo>
                    <a:pt x="1538" y="2621"/>
                    <a:pt x="1538" y="2486"/>
                    <a:pt x="1538" y="2367"/>
                  </a:cubicBezTo>
                  <a:cubicBezTo>
                    <a:pt x="1553" y="2262"/>
                    <a:pt x="1583" y="2172"/>
                    <a:pt x="1613" y="2068"/>
                  </a:cubicBezTo>
                  <a:cubicBezTo>
                    <a:pt x="1673" y="1919"/>
                    <a:pt x="1777" y="1784"/>
                    <a:pt x="1912" y="1680"/>
                  </a:cubicBezTo>
                  <a:lnTo>
                    <a:pt x="1972" y="1635"/>
                  </a:lnTo>
                  <a:cubicBezTo>
                    <a:pt x="2046" y="1575"/>
                    <a:pt x="2106" y="1545"/>
                    <a:pt x="2181" y="1500"/>
                  </a:cubicBezTo>
                  <a:lnTo>
                    <a:pt x="2225" y="1485"/>
                  </a:lnTo>
                  <a:lnTo>
                    <a:pt x="2240" y="1485"/>
                  </a:lnTo>
                  <a:lnTo>
                    <a:pt x="2315" y="1515"/>
                  </a:lnTo>
                  <a:cubicBezTo>
                    <a:pt x="2450" y="1575"/>
                    <a:pt x="2584" y="1650"/>
                    <a:pt x="2703" y="1739"/>
                  </a:cubicBezTo>
                  <a:cubicBezTo>
                    <a:pt x="2898" y="1904"/>
                    <a:pt x="3077" y="2068"/>
                    <a:pt x="3256" y="2232"/>
                  </a:cubicBezTo>
                  <a:cubicBezTo>
                    <a:pt x="3417" y="2383"/>
                    <a:pt x="3608" y="2451"/>
                    <a:pt x="3796" y="2451"/>
                  </a:cubicBezTo>
                  <a:cubicBezTo>
                    <a:pt x="4201" y="2451"/>
                    <a:pt x="4585" y="2135"/>
                    <a:pt x="4585" y="1665"/>
                  </a:cubicBezTo>
                  <a:cubicBezTo>
                    <a:pt x="4585" y="1456"/>
                    <a:pt x="4496" y="1246"/>
                    <a:pt x="4346" y="1112"/>
                  </a:cubicBezTo>
                  <a:cubicBezTo>
                    <a:pt x="4152" y="903"/>
                    <a:pt x="3928" y="739"/>
                    <a:pt x="3704" y="574"/>
                  </a:cubicBezTo>
                  <a:cubicBezTo>
                    <a:pt x="3525" y="455"/>
                    <a:pt x="3331" y="335"/>
                    <a:pt x="3137" y="231"/>
                  </a:cubicBezTo>
                  <a:cubicBezTo>
                    <a:pt x="2957" y="141"/>
                    <a:pt x="2778" y="81"/>
                    <a:pt x="2584" y="37"/>
                  </a:cubicBezTo>
                  <a:cubicBezTo>
                    <a:pt x="2475" y="15"/>
                    <a:pt x="2357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8878197" y="4801038"/>
              <a:ext cx="127711" cy="148217"/>
            </a:xfrm>
            <a:custGeom>
              <a:avLst/>
              <a:gdLst/>
              <a:ahLst/>
              <a:cxnLst/>
              <a:rect l="l" t="t" r="r" b="b"/>
              <a:pathLst>
                <a:path w="3631" h="4214" extrusionOk="0">
                  <a:moveTo>
                    <a:pt x="2022" y="1"/>
                  </a:moveTo>
                  <a:cubicBezTo>
                    <a:pt x="1915" y="1"/>
                    <a:pt x="1807" y="12"/>
                    <a:pt x="1703" y="33"/>
                  </a:cubicBezTo>
                  <a:cubicBezTo>
                    <a:pt x="1509" y="92"/>
                    <a:pt x="1330" y="167"/>
                    <a:pt x="1151" y="257"/>
                  </a:cubicBezTo>
                  <a:lnTo>
                    <a:pt x="1106" y="287"/>
                  </a:lnTo>
                  <a:cubicBezTo>
                    <a:pt x="972" y="376"/>
                    <a:pt x="852" y="466"/>
                    <a:pt x="733" y="585"/>
                  </a:cubicBezTo>
                  <a:cubicBezTo>
                    <a:pt x="673" y="630"/>
                    <a:pt x="613" y="690"/>
                    <a:pt x="568" y="750"/>
                  </a:cubicBezTo>
                  <a:cubicBezTo>
                    <a:pt x="314" y="1004"/>
                    <a:pt x="150" y="1317"/>
                    <a:pt x="46" y="1646"/>
                  </a:cubicBezTo>
                  <a:cubicBezTo>
                    <a:pt x="1" y="1974"/>
                    <a:pt x="16" y="2318"/>
                    <a:pt x="105" y="2632"/>
                  </a:cubicBezTo>
                  <a:cubicBezTo>
                    <a:pt x="195" y="2990"/>
                    <a:pt x="299" y="3348"/>
                    <a:pt x="419" y="3692"/>
                  </a:cubicBezTo>
                  <a:cubicBezTo>
                    <a:pt x="479" y="3871"/>
                    <a:pt x="598" y="4036"/>
                    <a:pt x="762" y="4125"/>
                  </a:cubicBezTo>
                  <a:cubicBezTo>
                    <a:pt x="875" y="4186"/>
                    <a:pt x="991" y="4213"/>
                    <a:pt x="1103" y="4213"/>
                  </a:cubicBezTo>
                  <a:cubicBezTo>
                    <a:pt x="1543" y="4213"/>
                    <a:pt x="1921" y="3794"/>
                    <a:pt x="1778" y="3319"/>
                  </a:cubicBezTo>
                  <a:cubicBezTo>
                    <a:pt x="1644" y="2915"/>
                    <a:pt x="1524" y="2512"/>
                    <a:pt x="1420" y="2094"/>
                  </a:cubicBezTo>
                  <a:lnTo>
                    <a:pt x="1420" y="1945"/>
                  </a:lnTo>
                  <a:lnTo>
                    <a:pt x="1420" y="1930"/>
                  </a:lnTo>
                  <a:lnTo>
                    <a:pt x="1464" y="1855"/>
                  </a:lnTo>
                  <a:cubicBezTo>
                    <a:pt x="1554" y="1765"/>
                    <a:pt x="1644" y="1676"/>
                    <a:pt x="1733" y="1586"/>
                  </a:cubicBezTo>
                  <a:cubicBezTo>
                    <a:pt x="1793" y="1556"/>
                    <a:pt x="1853" y="1511"/>
                    <a:pt x="1913" y="1482"/>
                  </a:cubicBezTo>
                  <a:lnTo>
                    <a:pt x="1957" y="1467"/>
                  </a:lnTo>
                  <a:cubicBezTo>
                    <a:pt x="2032" y="1556"/>
                    <a:pt x="2092" y="1631"/>
                    <a:pt x="2166" y="1720"/>
                  </a:cubicBezTo>
                  <a:lnTo>
                    <a:pt x="2286" y="1870"/>
                  </a:lnTo>
                  <a:cubicBezTo>
                    <a:pt x="2376" y="1959"/>
                    <a:pt x="2480" y="2049"/>
                    <a:pt x="2600" y="2124"/>
                  </a:cubicBezTo>
                  <a:cubicBezTo>
                    <a:pt x="2704" y="2183"/>
                    <a:pt x="2824" y="2213"/>
                    <a:pt x="2943" y="2213"/>
                  </a:cubicBezTo>
                  <a:cubicBezTo>
                    <a:pt x="3137" y="2213"/>
                    <a:pt x="3316" y="2139"/>
                    <a:pt x="3436" y="2004"/>
                  </a:cubicBezTo>
                  <a:cubicBezTo>
                    <a:pt x="3526" y="1915"/>
                    <a:pt x="3585" y="1810"/>
                    <a:pt x="3615" y="1691"/>
                  </a:cubicBezTo>
                  <a:cubicBezTo>
                    <a:pt x="3615" y="1616"/>
                    <a:pt x="3630" y="1556"/>
                    <a:pt x="3630" y="1496"/>
                  </a:cubicBezTo>
                  <a:cubicBezTo>
                    <a:pt x="3630" y="1377"/>
                    <a:pt x="3600" y="1257"/>
                    <a:pt x="3541" y="1153"/>
                  </a:cubicBezTo>
                  <a:cubicBezTo>
                    <a:pt x="3436" y="959"/>
                    <a:pt x="3316" y="780"/>
                    <a:pt x="3167" y="615"/>
                  </a:cubicBezTo>
                  <a:cubicBezTo>
                    <a:pt x="2973" y="346"/>
                    <a:pt x="2704" y="152"/>
                    <a:pt x="2390" y="48"/>
                  </a:cubicBezTo>
                  <a:cubicBezTo>
                    <a:pt x="2270" y="16"/>
                    <a:pt x="2146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8661784" y="4740823"/>
              <a:ext cx="146599" cy="137806"/>
            </a:xfrm>
            <a:custGeom>
              <a:avLst/>
              <a:gdLst/>
              <a:ahLst/>
              <a:cxnLst/>
              <a:rect l="l" t="t" r="r" b="b"/>
              <a:pathLst>
                <a:path w="4168" h="3918" extrusionOk="0">
                  <a:moveTo>
                    <a:pt x="1979" y="1"/>
                  </a:moveTo>
                  <a:cubicBezTo>
                    <a:pt x="1649" y="1"/>
                    <a:pt x="1334" y="92"/>
                    <a:pt x="1061" y="266"/>
                  </a:cubicBezTo>
                  <a:cubicBezTo>
                    <a:pt x="1001" y="296"/>
                    <a:pt x="941" y="326"/>
                    <a:pt x="896" y="356"/>
                  </a:cubicBezTo>
                  <a:cubicBezTo>
                    <a:pt x="777" y="430"/>
                    <a:pt x="672" y="520"/>
                    <a:pt x="568" y="610"/>
                  </a:cubicBezTo>
                  <a:cubicBezTo>
                    <a:pt x="448" y="729"/>
                    <a:pt x="329" y="864"/>
                    <a:pt x="239" y="1013"/>
                  </a:cubicBezTo>
                  <a:cubicBezTo>
                    <a:pt x="179" y="1117"/>
                    <a:pt x="135" y="1237"/>
                    <a:pt x="90" y="1356"/>
                  </a:cubicBezTo>
                  <a:cubicBezTo>
                    <a:pt x="75" y="1416"/>
                    <a:pt x="60" y="1461"/>
                    <a:pt x="45" y="1521"/>
                  </a:cubicBezTo>
                  <a:cubicBezTo>
                    <a:pt x="0" y="1760"/>
                    <a:pt x="0" y="2014"/>
                    <a:pt x="60" y="2253"/>
                  </a:cubicBezTo>
                  <a:cubicBezTo>
                    <a:pt x="164" y="2701"/>
                    <a:pt x="329" y="3134"/>
                    <a:pt x="568" y="3537"/>
                  </a:cubicBezTo>
                  <a:cubicBezTo>
                    <a:pt x="710" y="3796"/>
                    <a:pt x="959" y="3917"/>
                    <a:pt x="1207" y="3917"/>
                  </a:cubicBezTo>
                  <a:cubicBezTo>
                    <a:pt x="1532" y="3917"/>
                    <a:pt x="1857" y="3709"/>
                    <a:pt x="1942" y="3328"/>
                  </a:cubicBezTo>
                  <a:cubicBezTo>
                    <a:pt x="1987" y="3134"/>
                    <a:pt x="1957" y="2925"/>
                    <a:pt x="1867" y="2760"/>
                  </a:cubicBezTo>
                  <a:cubicBezTo>
                    <a:pt x="1792" y="2626"/>
                    <a:pt x="1718" y="2492"/>
                    <a:pt x="1658" y="2342"/>
                  </a:cubicBezTo>
                  <a:cubicBezTo>
                    <a:pt x="1598" y="2208"/>
                    <a:pt x="1553" y="2073"/>
                    <a:pt x="1524" y="1939"/>
                  </a:cubicBezTo>
                  <a:lnTo>
                    <a:pt x="1524" y="1849"/>
                  </a:lnTo>
                  <a:lnTo>
                    <a:pt x="1553" y="1775"/>
                  </a:lnTo>
                  <a:lnTo>
                    <a:pt x="1568" y="1745"/>
                  </a:lnTo>
                  <a:cubicBezTo>
                    <a:pt x="1643" y="1655"/>
                    <a:pt x="1718" y="1580"/>
                    <a:pt x="1807" y="1521"/>
                  </a:cubicBezTo>
                  <a:cubicBezTo>
                    <a:pt x="1852" y="1476"/>
                    <a:pt x="1912" y="1446"/>
                    <a:pt x="1957" y="1416"/>
                  </a:cubicBezTo>
                  <a:lnTo>
                    <a:pt x="2002" y="1401"/>
                  </a:lnTo>
                  <a:lnTo>
                    <a:pt x="2181" y="1401"/>
                  </a:lnTo>
                  <a:cubicBezTo>
                    <a:pt x="2330" y="1431"/>
                    <a:pt x="2465" y="1461"/>
                    <a:pt x="2614" y="1506"/>
                  </a:cubicBezTo>
                  <a:cubicBezTo>
                    <a:pt x="2689" y="1551"/>
                    <a:pt x="2778" y="1580"/>
                    <a:pt x="2853" y="1625"/>
                  </a:cubicBezTo>
                  <a:cubicBezTo>
                    <a:pt x="2972" y="1700"/>
                    <a:pt x="3092" y="1775"/>
                    <a:pt x="3211" y="1849"/>
                  </a:cubicBezTo>
                  <a:cubicBezTo>
                    <a:pt x="3308" y="1900"/>
                    <a:pt x="3414" y="1926"/>
                    <a:pt x="3519" y="1926"/>
                  </a:cubicBezTo>
                  <a:cubicBezTo>
                    <a:pt x="3689" y="1926"/>
                    <a:pt x="3859" y="1859"/>
                    <a:pt x="3988" y="1730"/>
                  </a:cubicBezTo>
                  <a:cubicBezTo>
                    <a:pt x="4093" y="1610"/>
                    <a:pt x="4167" y="1446"/>
                    <a:pt x="4167" y="1282"/>
                  </a:cubicBezTo>
                  <a:cubicBezTo>
                    <a:pt x="4152" y="1117"/>
                    <a:pt x="4078" y="953"/>
                    <a:pt x="3958" y="834"/>
                  </a:cubicBezTo>
                  <a:cubicBezTo>
                    <a:pt x="3809" y="669"/>
                    <a:pt x="3645" y="535"/>
                    <a:pt x="3450" y="430"/>
                  </a:cubicBezTo>
                  <a:cubicBezTo>
                    <a:pt x="3256" y="311"/>
                    <a:pt x="3062" y="221"/>
                    <a:pt x="2853" y="162"/>
                  </a:cubicBezTo>
                  <a:cubicBezTo>
                    <a:pt x="2629" y="87"/>
                    <a:pt x="2405" y="42"/>
                    <a:pt x="2181" y="12"/>
                  </a:cubicBezTo>
                  <a:cubicBezTo>
                    <a:pt x="2113" y="5"/>
                    <a:pt x="204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8893427" y="4570801"/>
              <a:ext cx="174526" cy="108753"/>
            </a:xfrm>
            <a:custGeom>
              <a:avLst/>
              <a:gdLst/>
              <a:ahLst/>
              <a:cxnLst/>
              <a:rect l="l" t="t" r="r" b="b"/>
              <a:pathLst>
                <a:path w="4962" h="3092" extrusionOk="0">
                  <a:moveTo>
                    <a:pt x="2271" y="1"/>
                  </a:moveTo>
                  <a:cubicBezTo>
                    <a:pt x="2225" y="1"/>
                    <a:pt x="2180" y="3"/>
                    <a:pt x="2137" y="7"/>
                  </a:cubicBezTo>
                  <a:cubicBezTo>
                    <a:pt x="1943" y="22"/>
                    <a:pt x="1763" y="52"/>
                    <a:pt x="1584" y="112"/>
                  </a:cubicBezTo>
                  <a:cubicBezTo>
                    <a:pt x="1465" y="156"/>
                    <a:pt x="1345" y="216"/>
                    <a:pt x="1241" y="276"/>
                  </a:cubicBezTo>
                  <a:cubicBezTo>
                    <a:pt x="1031" y="395"/>
                    <a:pt x="852" y="545"/>
                    <a:pt x="703" y="724"/>
                  </a:cubicBezTo>
                  <a:cubicBezTo>
                    <a:pt x="494" y="963"/>
                    <a:pt x="315" y="1247"/>
                    <a:pt x="210" y="1560"/>
                  </a:cubicBezTo>
                  <a:cubicBezTo>
                    <a:pt x="135" y="1769"/>
                    <a:pt x="76" y="1993"/>
                    <a:pt x="46" y="2217"/>
                  </a:cubicBezTo>
                  <a:cubicBezTo>
                    <a:pt x="1" y="2397"/>
                    <a:pt x="31" y="2591"/>
                    <a:pt x="120" y="2755"/>
                  </a:cubicBezTo>
                  <a:cubicBezTo>
                    <a:pt x="263" y="2982"/>
                    <a:pt x="493" y="3091"/>
                    <a:pt x="722" y="3091"/>
                  </a:cubicBezTo>
                  <a:cubicBezTo>
                    <a:pt x="1019" y="3091"/>
                    <a:pt x="1312" y="2907"/>
                    <a:pt x="1405" y="2561"/>
                  </a:cubicBezTo>
                  <a:cubicBezTo>
                    <a:pt x="1435" y="2367"/>
                    <a:pt x="1480" y="2173"/>
                    <a:pt x="1539" y="1978"/>
                  </a:cubicBezTo>
                  <a:cubicBezTo>
                    <a:pt x="1584" y="1904"/>
                    <a:pt x="1629" y="1829"/>
                    <a:pt x="1674" y="1754"/>
                  </a:cubicBezTo>
                  <a:cubicBezTo>
                    <a:pt x="1733" y="1665"/>
                    <a:pt x="1808" y="1590"/>
                    <a:pt x="1883" y="1530"/>
                  </a:cubicBezTo>
                  <a:cubicBezTo>
                    <a:pt x="1913" y="1501"/>
                    <a:pt x="1957" y="1471"/>
                    <a:pt x="2017" y="1441"/>
                  </a:cubicBezTo>
                  <a:lnTo>
                    <a:pt x="2167" y="1396"/>
                  </a:lnTo>
                  <a:lnTo>
                    <a:pt x="2376" y="1396"/>
                  </a:lnTo>
                  <a:cubicBezTo>
                    <a:pt x="2495" y="1426"/>
                    <a:pt x="2630" y="1456"/>
                    <a:pt x="2749" y="1501"/>
                  </a:cubicBezTo>
                  <a:cubicBezTo>
                    <a:pt x="2809" y="1515"/>
                    <a:pt x="2869" y="1545"/>
                    <a:pt x="2943" y="1590"/>
                  </a:cubicBezTo>
                  <a:cubicBezTo>
                    <a:pt x="3003" y="1620"/>
                    <a:pt x="3078" y="1665"/>
                    <a:pt x="3152" y="1725"/>
                  </a:cubicBezTo>
                  <a:cubicBezTo>
                    <a:pt x="3257" y="1814"/>
                    <a:pt x="3361" y="1904"/>
                    <a:pt x="3466" y="1993"/>
                  </a:cubicBezTo>
                  <a:cubicBezTo>
                    <a:pt x="3620" y="2138"/>
                    <a:pt x="3788" y="2198"/>
                    <a:pt x="3948" y="2198"/>
                  </a:cubicBezTo>
                  <a:cubicBezTo>
                    <a:pt x="4501" y="2198"/>
                    <a:pt x="4961" y="1476"/>
                    <a:pt x="4452" y="978"/>
                  </a:cubicBezTo>
                  <a:cubicBezTo>
                    <a:pt x="4183" y="724"/>
                    <a:pt x="3899" y="515"/>
                    <a:pt x="3600" y="336"/>
                  </a:cubicBezTo>
                  <a:cubicBezTo>
                    <a:pt x="3421" y="246"/>
                    <a:pt x="3257" y="171"/>
                    <a:pt x="3078" y="112"/>
                  </a:cubicBezTo>
                  <a:cubicBezTo>
                    <a:pt x="2928" y="67"/>
                    <a:pt x="2764" y="37"/>
                    <a:pt x="2615" y="22"/>
                  </a:cubicBezTo>
                  <a:cubicBezTo>
                    <a:pt x="2498" y="11"/>
                    <a:pt x="2382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8423283" y="4874653"/>
              <a:ext cx="134500" cy="109809"/>
            </a:xfrm>
            <a:custGeom>
              <a:avLst/>
              <a:gdLst/>
              <a:ahLst/>
              <a:cxnLst/>
              <a:rect l="l" t="t" r="r" b="b"/>
              <a:pathLst>
                <a:path w="3824" h="3122" extrusionOk="0">
                  <a:moveTo>
                    <a:pt x="2073" y="1"/>
                  </a:moveTo>
                  <a:cubicBezTo>
                    <a:pt x="1899" y="1"/>
                    <a:pt x="1723" y="21"/>
                    <a:pt x="1554" y="61"/>
                  </a:cubicBezTo>
                  <a:cubicBezTo>
                    <a:pt x="1419" y="76"/>
                    <a:pt x="1270" y="135"/>
                    <a:pt x="1150" y="210"/>
                  </a:cubicBezTo>
                  <a:lnTo>
                    <a:pt x="1061" y="255"/>
                  </a:lnTo>
                  <a:cubicBezTo>
                    <a:pt x="911" y="344"/>
                    <a:pt x="777" y="449"/>
                    <a:pt x="657" y="568"/>
                  </a:cubicBezTo>
                  <a:cubicBezTo>
                    <a:pt x="538" y="688"/>
                    <a:pt x="448" y="807"/>
                    <a:pt x="374" y="942"/>
                  </a:cubicBezTo>
                  <a:cubicBezTo>
                    <a:pt x="329" y="1002"/>
                    <a:pt x="299" y="1076"/>
                    <a:pt x="269" y="1151"/>
                  </a:cubicBezTo>
                  <a:cubicBezTo>
                    <a:pt x="209" y="1300"/>
                    <a:pt x="150" y="1450"/>
                    <a:pt x="105" y="1599"/>
                  </a:cubicBezTo>
                  <a:cubicBezTo>
                    <a:pt x="30" y="1883"/>
                    <a:pt x="0" y="2182"/>
                    <a:pt x="30" y="2480"/>
                  </a:cubicBezTo>
                  <a:cubicBezTo>
                    <a:pt x="30" y="2779"/>
                    <a:pt x="224" y="3033"/>
                    <a:pt x="508" y="3108"/>
                  </a:cubicBezTo>
                  <a:cubicBezTo>
                    <a:pt x="558" y="3117"/>
                    <a:pt x="609" y="3122"/>
                    <a:pt x="660" y="3122"/>
                  </a:cubicBezTo>
                  <a:cubicBezTo>
                    <a:pt x="778" y="3122"/>
                    <a:pt x="897" y="3095"/>
                    <a:pt x="1001" y="3033"/>
                  </a:cubicBezTo>
                  <a:cubicBezTo>
                    <a:pt x="1150" y="2943"/>
                    <a:pt x="1255" y="2809"/>
                    <a:pt x="1300" y="2630"/>
                  </a:cubicBezTo>
                  <a:cubicBezTo>
                    <a:pt x="1330" y="2301"/>
                    <a:pt x="1404" y="1987"/>
                    <a:pt x="1494" y="1659"/>
                  </a:cubicBezTo>
                  <a:cubicBezTo>
                    <a:pt x="1509" y="1614"/>
                    <a:pt x="1539" y="1569"/>
                    <a:pt x="1569" y="1524"/>
                  </a:cubicBezTo>
                  <a:cubicBezTo>
                    <a:pt x="1613" y="1480"/>
                    <a:pt x="1643" y="1435"/>
                    <a:pt x="1688" y="1390"/>
                  </a:cubicBezTo>
                  <a:lnTo>
                    <a:pt x="1793" y="1345"/>
                  </a:lnTo>
                  <a:lnTo>
                    <a:pt x="1912" y="1300"/>
                  </a:lnTo>
                  <a:cubicBezTo>
                    <a:pt x="2121" y="1300"/>
                    <a:pt x="2330" y="1300"/>
                    <a:pt x="2539" y="1315"/>
                  </a:cubicBezTo>
                  <a:lnTo>
                    <a:pt x="2928" y="1390"/>
                  </a:lnTo>
                  <a:cubicBezTo>
                    <a:pt x="2974" y="1398"/>
                    <a:pt x="3019" y="1401"/>
                    <a:pt x="3064" y="1401"/>
                  </a:cubicBezTo>
                  <a:cubicBezTo>
                    <a:pt x="3191" y="1401"/>
                    <a:pt x="3310" y="1371"/>
                    <a:pt x="3421" y="1315"/>
                  </a:cubicBezTo>
                  <a:cubicBezTo>
                    <a:pt x="3734" y="1121"/>
                    <a:pt x="3824" y="733"/>
                    <a:pt x="3645" y="434"/>
                  </a:cubicBezTo>
                  <a:cubicBezTo>
                    <a:pt x="3555" y="285"/>
                    <a:pt x="3421" y="165"/>
                    <a:pt x="3241" y="135"/>
                  </a:cubicBezTo>
                  <a:cubicBezTo>
                    <a:pt x="2943" y="76"/>
                    <a:pt x="2644" y="46"/>
                    <a:pt x="2330" y="16"/>
                  </a:cubicBezTo>
                  <a:cubicBezTo>
                    <a:pt x="2246" y="6"/>
                    <a:pt x="2159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8458983" y="4694818"/>
              <a:ext cx="119868" cy="111638"/>
            </a:xfrm>
            <a:custGeom>
              <a:avLst/>
              <a:gdLst/>
              <a:ahLst/>
              <a:cxnLst/>
              <a:rect l="l" t="t" r="r" b="b"/>
              <a:pathLst>
                <a:path w="3408" h="3174" extrusionOk="0">
                  <a:moveTo>
                    <a:pt x="1956" y="1"/>
                  </a:moveTo>
                  <a:cubicBezTo>
                    <a:pt x="1602" y="1"/>
                    <a:pt x="1263" y="104"/>
                    <a:pt x="972" y="290"/>
                  </a:cubicBezTo>
                  <a:cubicBezTo>
                    <a:pt x="912" y="319"/>
                    <a:pt x="867" y="349"/>
                    <a:pt x="822" y="394"/>
                  </a:cubicBezTo>
                  <a:cubicBezTo>
                    <a:pt x="583" y="558"/>
                    <a:pt x="389" y="768"/>
                    <a:pt x="225" y="992"/>
                  </a:cubicBezTo>
                  <a:cubicBezTo>
                    <a:pt x="180" y="1036"/>
                    <a:pt x="150" y="1081"/>
                    <a:pt x="135" y="1141"/>
                  </a:cubicBezTo>
                  <a:cubicBezTo>
                    <a:pt x="91" y="1216"/>
                    <a:pt x="61" y="1290"/>
                    <a:pt x="31" y="1365"/>
                  </a:cubicBezTo>
                  <a:cubicBezTo>
                    <a:pt x="1" y="1544"/>
                    <a:pt x="1" y="1723"/>
                    <a:pt x="31" y="1888"/>
                  </a:cubicBezTo>
                  <a:cubicBezTo>
                    <a:pt x="91" y="2112"/>
                    <a:pt x="180" y="2306"/>
                    <a:pt x="285" y="2500"/>
                  </a:cubicBezTo>
                  <a:cubicBezTo>
                    <a:pt x="359" y="2605"/>
                    <a:pt x="419" y="2709"/>
                    <a:pt x="494" y="2829"/>
                  </a:cubicBezTo>
                  <a:cubicBezTo>
                    <a:pt x="636" y="3072"/>
                    <a:pt x="848" y="3173"/>
                    <a:pt x="1059" y="3173"/>
                  </a:cubicBezTo>
                  <a:cubicBezTo>
                    <a:pt x="1534" y="3173"/>
                    <a:pt x="2005" y="2664"/>
                    <a:pt x="1674" y="2127"/>
                  </a:cubicBezTo>
                  <a:cubicBezTo>
                    <a:pt x="1584" y="1962"/>
                    <a:pt x="1480" y="1813"/>
                    <a:pt x="1405" y="1664"/>
                  </a:cubicBezTo>
                  <a:lnTo>
                    <a:pt x="1435" y="1604"/>
                  </a:lnTo>
                  <a:cubicBezTo>
                    <a:pt x="1509" y="1529"/>
                    <a:pt x="1584" y="1440"/>
                    <a:pt x="1659" y="1380"/>
                  </a:cubicBezTo>
                  <a:cubicBezTo>
                    <a:pt x="1704" y="1335"/>
                    <a:pt x="1763" y="1305"/>
                    <a:pt x="1823" y="1275"/>
                  </a:cubicBezTo>
                  <a:lnTo>
                    <a:pt x="1913" y="1245"/>
                  </a:lnTo>
                  <a:lnTo>
                    <a:pt x="2092" y="1245"/>
                  </a:lnTo>
                  <a:cubicBezTo>
                    <a:pt x="2256" y="1275"/>
                    <a:pt x="2406" y="1320"/>
                    <a:pt x="2570" y="1365"/>
                  </a:cubicBezTo>
                  <a:cubicBezTo>
                    <a:pt x="2623" y="1379"/>
                    <a:pt x="2675" y="1386"/>
                    <a:pt x="2725" y="1386"/>
                  </a:cubicBezTo>
                  <a:cubicBezTo>
                    <a:pt x="3106" y="1386"/>
                    <a:pt x="3407" y="1014"/>
                    <a:pt x="3302" y="618"/>
                  </a:cubicBezTo>
                  <a:cubicBezTo>
                    <a:pt x="3257" y="469"/>
                    <a:pt x="3152" y="319"/>
                    <a:pt x="3003" y="245"/>
                  </a:cubicBezTo>
                  <a:cubicBezTo>
                    <a:pt x="2869" y="185"/>
                    <a:pt x="2704" y="125"/>
                    <a:pt x="2555" y="80"/>
                  </a:cubicBezTo>
                  <a:cubicBezTo>
                    <a:pt x="2406" y="51"/>
                    <a:pt x="2241" y="21"/>
                    <a:pt x="2092" y="6"/>
                  </a:cubicBezTo>
                  <a:cubicBezTo>
                    <a:pt x="2047" y="2"/>
                    <a:pt x="2001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8667552" y="4560531"/>
              <a:ext cx="139353" cy="133656"/>
            </a:xfrm>
            <a:custGeom>
              <a:avLst/>
              <a:gdLst/>
              <a:ahLst/>
              <a:cxnLst/>
              <a:rect l="l" t="t" r="r" b="b"/>
              <a:pathLst>
                <a:path w="3962" h="3800" extrusionOk="0">
                  <a:moveTo>
                    <a:pt x="1897" y="0"/>
                  </a:moveTo>
                  <a:cubicBezTo>
                    <a:pt x="1778" y="15"/>
                    <a:pt x="1673" y="30"/>
                    <a:pt x="1569" y="45"/>
                  </a:cubicBezTo>
                  <a:cubicBezTo>
                    <a:pt x="1389" y="75"/>
                    <a:pt x="1225" y="150"/>
                    <a:pt x="1076" y="224"/>
                  </a:cubicBezTo>
                  <a:lnTo>
                    <a:pt x="1016" y="254"/>
                  </a:lnTo>
                  <a:cubicBezTo>
                    <a:pt x="912" y="329"/>
                    <a:pt x="792" y="418"/>
                    <a:pt x="702" y="523"/>
                  </a:cubicBezTo>
                  <a:cubicBezTo>
                    <a:pt x="583" y="613"/>
                    <a:pt x="493" y="717"/>
                    <a:pt x="404" y="822"/>
                  </a:cubicBezTo>
                  <a:cubicBezTo>
                    <a:pt x="239" y="1031"/>
                    <a:pt x="120" y="1270"/>
                    <a:pt x="60" y="1524"/>
                  </a:cubicBezTo>
                  <a:cubicBezTo>
                    <a:pt x="15" y="1703"/>
                    <a:pt x="0" y="1867"/>
                    <a:pt x="0" y="2046"/>
                  </a:cubicBezTo>
                  <a:cubicBezTo>
                    <a:pt x="0" y="2211"/>
                    <a:pt x="0" y="2375"/>
                    <a:pt x="15" y="2539"/>
                  </a:cubicBezTo>
                  <a:cubicBezTo>
                    <a:pt x="30" y="2748"/>
                    <a:pt x="45" y="2972"/>
                    <a:pt x="60" y="3197"/>
                  </a:cubicBezTo>
                  <a:cubicBezTo>
                    <a:pt x="60" y="3361"/>
                    <a:pt x="135" y="3510"/>
                    <a:pt x="254" y="3630"/>
                  </a:cubicBezTo>
                  <a:cubicBezTo>
                    <a:pt x="376" y="3747"/>
                    <a:pt x="524" y="3799"/>
                    <a:pt x="668" y="3799"/>
                  </a:cubicBezTo>
                  <a:cubicBezTo>
                    <a:pt x="982" y="3799"/>
                    <a:pt x="1280" y="3550"/>
                    <a:pt x="1270" y="3182"/>
                  </a:cubicBezTo>
                  <a:cubicBezTo>
                    <a:pt x="1255" y="2928"/>
                    <a:pt x="1240" y="2689"/>
                    <a:pt x="1225" y="2435"/>
                  </a:cubicBezTo>
                  <a:cubicBezTo>
                    <a:pt x="1210" y="2256"/>
                    <a:pt x="1210" y="2061"/>
                    <a:pt x="1225" y="1882"/>
                  </a:cubicBezTo>
                  <a:cubicBezTo>
                    <a:pt x="1240" y="1822"/>
                    <a:pt x="1255" y="1763"/>
                    <a:pt x="1270" y="1718"/>
                  </a:cubicBezTo>
                  <a:cubicBezTo>
                    <a:pt x="1285" y="1673"/>
                    <a:pt x="1315" y="1628"/>
                    <a:pt x="1345" y="1583"/>
                  </a:cubicBezTo>
                  <a:cubicBezTo>
                    <a:pt x="1419" y="1494"/>
                    <a:pt x="1494" y="1404"/>
                    <a:pt x="1584" y="1330"/>
                  </a:cubicBezTo>
                  <a:cubicBezTo>
                    <a:pt x="1628" y="1300"/>
                    <a:pt x="1673" y="1270"/>
                    <a:pt x="1733" y="1240"/>
                  </a:cubicBezTo>
                  <a:lnTo>
                    <a:pt x="1838" y="1210"/>
                  </a:lnTo>
                  <a:lnTo>
                    <a:pt x="1987" y="1210"/>
                  </a:lnTo>
                  <a:cubicBezTo>
                    <a:pt x="2032" y="1225"/>
                    <a:pt x="2077" y="1240"/>
                    <a:pt x="2121" y="1255"/>
                  </a:cubicBezTo>
                  <a:cubicBezTo>
                    <a:pt x="2226" y="1300"/>
                    <a:pt x="2316" y="1344"/>
                    <a:pt x="2405" y="1404"/>
                  </a:cubicBezTo>
                  <a:cubicBezTo>
                    <a:pt x="2525" y="1509"/>
                    <a:pt x="2659" y="1598"/>
                    <a:pt x="2793" y="1658"/>
                  </a:cubicBezTo>
                  <a:cubicBezTo>
                    <a:pt x="2900" y="1718"/>
                    <a:pt x="3006" y="1744"/>
                    <a:pt x="3105" y="1744"/>
                  </a:cubicBezTo>
                  <a:cubicBezTo>
                    <a:pt x="3608" y="1744"/>
                    <a:pt x="3961" y="1081"/>
                    <a:pt x="3525" y="657"/>
                  </a:cubicBezTo>
                  <a:cubicBezTo>
                    <a:pt x="3361" y="538"/>
                    <a:pt x="3197" y="418"/>
                    <a:pt x="3017" y="314"/>
                  </a:cubicBezTo>
                  <a:cubicBezTo>
                    <a:pt x="2853" y="209"/>
                    <a:pt x="2674" y="135"/>
                    <a:pt x="2495" y="75"/>
                  </a:cubicBezTo>
                  <a:cubicBezTo>
                    <a:pt x="2301" y="15"/>
                    <a:pt x="209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4_1">
    <p:spTree>
      <p:nvGrpSpPr>
        <p:cNvPr id="1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Google Shape;6193;p34"/>
          <p:cNvSpPr/>
          <p:nvPr/>
        </p:nvSpPr>
        <p:spPr>
          <a:xfrm>
            <a:off x="8345151" y="4549688"/>
            <a:ext cx="1504959" cy="1209546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4" name="Google Shape;6194;p34"/>
          <p:cNvSpPr txBox="1">
            <a:spLocks noGrp="1"/>
          </p:cNvSpPr>
          <p:nvPr>
            <p:ph type="title"/>
          </p:nvPr>
        </p:nvSpPr>
        <p:spPr>
          <a:xfrm>
            <a:off x="4012750" y="342300"/>
            <a:ext cx="443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195" name="Google Shape;6195;p34"/>
          <p:cNvSpPr txBox="1">
            <a:spLocks noGrp="1"/>
          </p:cNvSpPr>
          <p:nvPr>
            <p:ph type="subTitle" idx="1"/>
          </p:nvPr>
        </p:nvSpPr>
        <p:spPr>
          <a:xfrm>
            <a:off x="4059375" y="2075249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96" name="Google Shape;6196;p34"/>
          <p:cNvSpPr txBox="1">
            <a:spLocks noGrp="1"/>
          </p:cNvSpPr>
          <p:nvPr>
            <p:ph type="subTitle" idx="2"/>
          </p:nvPr>
        </p:nvSpPr>
        <p:spPr>
          <a:xfrm>
            <a:off x="6254915" y="2075252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97" name="Google Shape;6197;p34"/>
          <p:cNvSpPr txBox="1">
            <a:spLocks noGrp="1"/>
          </p:cNvSpPr>
          <p:nvPr>
            <p:ph type="subTitle" idx="3"/>
          </p:nvPr>
        </p:nvSpPr>
        <p:spPr>
          <a:xfrm>
            <a:off x="4059375" y="3468775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98" name="Google Shape;6198;p34"/>
          <p:cNvSpPr txBox="1">
            <a:spLocks noGrp="1"/>
          </p:cNvSpPr>
          <p:nvPr>
            <p:ph type="subTitle" idx="4"/>
          </p:nvPr>
        </p:nvSpPr>
        <p:spPr>
          <a:xfrm>
            <a:off x="4059375" y="1573725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99" name="Google Shape;6199;p34"/>
          <p:cNvSpPr txBox="1">
            <a:spLocks noGrp="1"/>
          </p:cNvSpPr>
          <p:nvPr>
            <p:ph type="subTitle" idx="5"/>
          </p:nvPr>
        </p:nvSpPr>
        <p:spPr>
          <a:xfrm>
            <a:off x="6254910" y="1573725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00" name="Google Shape;6200;p34"/>
          <p:cNvSpPr txBox="1">
            <a:spLocks noGrp="1"/>
          </p:cNvSpPr>
          <p:nvPr>
            <p:ph type="subTitle" idx="6"/>
          </p:nvPr>
        </p:nvSpPr>
        <p:spPr>
          <a:xfrm>
            <a:off x="4059380" y="2967249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01" name="Google Shape;6201;p34"/>
          <p:cNvSpPr txBox="1">
            <a:spLocks noGrp="1"/>
          </p:cNvSpPr>
          <p:nvPr>
            <p:ph type="subTitle" idx="7"/>
          </p:nvPr>
        </p:nvSpPr>
        <p:spPr>
          <a:xfrm>
            <a:off x="6254900" y="3468775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02" name="Google Shape;6202;p34"/>
          <p:cNvSpPr txBox="1">
            <a:spLocks noGrp="1"/>
          </p:cNvSpPr>
          <p:nvPr>
            <p:ph type="subTitle" idx="8"/>
          </p:nvPr>
        </p:nvSpPr>
        <p:spPr>
          <a:xfrm>
            <a:off x="6254910" y="2967249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03" name="Google Shape;6203;p34"/>
          <p:cNvSpPr/>
          <p:nvPr/>
        </p:nvSpPr>
        <p:spPr>
          <a:xfrm rot="2563969">
            <a:off x="8416325" y="-114707"/>
            <a:ext cx="1192415" cy="918436"/>
          </a:xfrm>
          <a:custGeom>
            <a:avLst/>
            <a:gdLst/>
            <a:ahLst/>
            <a:cxnLst/>
            <a:rect l="l" t="t" r="r" b="b"/>
            <a:pathLst>
              <a:path w="30813" h="23731" extrusionOk="0">
                <a:moveTo>
                  <a:pt x="22326" y="1"/>
                </a:moveTo>
                <a:cubicBezTo>
                  <a:pt x="19936" y="1"/>
                  <a:pt x="17171" y="1401"/>
                  <a:pt x="15444" y="2228"/>
                </a:cubicBezTo>
                <a:cubicBezTo>
                  <a:pt x="11337" y="4199"/>
                  <a:pt x="7573" y="6798"/>
                  <a:pt x="3585" y="8994"/>
                </a:cubicBezTo>
                <a:cubicBezTo>
                  <a:pt x="3525" y="9024"/>
                  <a:pt x="3480" y="9068"/>
                  <a:pt x="3450" y="9143"/>
                </a:cubicBezTo>
                <a:cubicBezTo>
                  <a:pt x="2330" y="9800"/>
                  <a:pt x="1344" y="10607"/>
                  <a:pt x="896" y="11652"/>
                </a:cubicBezTo>
                <a:cubicBezTo>
                  <a:pt x="0" y="13743"/>
                  <a:pt x="4750" y="15327"/>
                  <a:pt x="5945" y="15819"/>
                </a:cubicBezTo>
                <a:cubicBezTo>
                  <a:pt x="9216" y="17149"/>
                  <a:pt x="12382" y="18433"/>
                  <a:pt x="15563" y="19972"/>
                </a:cubicBezTo>
                <a:cubicBezTo>
                  <a:pt x="17535" y="20913"/>
                  <a:pt x="19551" y="21779"/>
                  <a:pt x="21568" y="22600"/>
                </a:cubicBezTo>
                <a:cubicBezTo>
                  <a:pt x="22852" y="23136"/>
                  <a:pt x="24281" y="23731"/>
                  <a:pt x="25702" y="23731"/>
                </a:cubicBezTo>
                <a:cubicBezTo>
                  <a:pt x="25868" y="23731"/>
                  <a:pt x="26033" y="23723"/>
                  <a:pt x="26198" y="23706"/>
                </a:cubicBezTo>
                <a:cubicBezTo>
                  <a:pt x="30813" y="23258"/>
                  <a:pt x="29125" y="16775"/>
                  <a:pt x="28767" y="13878"/>
                </a:cubicBezTo>
                <a:cubicBezTo>
                  <a:pt x="28438" y="11324"/>
                  <a:pt x="27945" y="8785"/>
                  <a:pt x="27482" y="6261"/>
                </a:cubicBezTo>
                <a:cubicBezTo>
                  <a:pt x="27124" y="4349"/>
                  <a:pt x="26646" y="2347"/>
                  <a:pt x="25167" y="1003"/>
                </a:cubicBezTo>
                <a:cubicBezTo>
                  <a:pt x="24377" y="277"/>
                  <a:pt x="23388" y="1"/>
                  <a:pt x="223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4" name="Google Shape;6204;p34"/>
          <p:cNvGrpSpPr/>
          <p:nvPr/>
        </p:nvGrpSpPr>
        <p:grpSpPr>
          <a:xfrm rot="-4241533">
            <a:off x="8658598" y="81268"/>
            <a:ext cx="615055" cy="639829"/>
            <a:chOff x="2651525" y="4197875"/>
            <a:chExt cx="411500" cy="428075"/>
          </a:xfrm>
        </p:grpSpPr>
        <p:sp>
          <p:nvSpPr>
            <p:cNvPr id="6205" name="Google Shape;6205;p34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0" name="Google Shape;6230;p34"/>
          <p:cNvGrpSpPr/>
          <p:nvPr/>
        </p:nvGrpSpPr>
        <p:grpSpPr>
          <a:xfrm rot="-172980">
            <a:off x="7466868" y="3847607"/>
            <a:ext cx="2280781" cy="2098371"/>
            <a:chOff x="3125346" y="3959556"/>
            <a:chExt cx="2280631" cy="2098233"/>
          </a:xfrm>
        </p:grpSpPr>
        <p:sp>
          <p:nvSpPr>
            <p:cNvPr id="6231" name="Google Shape;6231;p34"/>
            <p:cNvSpPr/>
            <p:nvPr/>
          </p:nvSpPr>
          <p:spPr>
            <a:xfrm rot="875358">
              <a:off x="3342986" y="4396158"/>
              <a:ext cx="1911936" cy="1444115"/>
            </a:xfrm>
            <a:custGeom>
              <a:avLst/>
              <a:gdLst/>
              <a:ahLst/>
              <a:cxnLst/>
              <a:rect l="l" t="t" r="r" b="b"/>
              <a:pathLst>
                <a:path w="76474" h="57762" fill="none" extrusionOk="0">
                  <a:moveTo>
                    <a:pt x="1" y="57762"/>
                  </a:moveTo>
                  <a:cubicBezTo>
                    <a:pt x="499" y="56167"/>
                    <a:pt x="1164" y="39350"/>
                    <a:pt x="3524" y="37688"/>
                  </a:cubicBezTo>
                  <a:cubicBezTo>
                    <a:pt x="5883" y="35993"/>
                    <a:pt x="21371" y="45033"/>
                    <a:pt x="23298" y="44003"/>
                  </a:cubicBezTo>
                  <a:cubicBezTo>
                    <a:pt x="25193" y="42939"/>
                    <a:pt x="29314" y="19177"/>
                    <a:pt x="30643" y="18246"/>
                  </a:cubicBezTo>
                  <a:cubicBezTo>
                    <a:pt x="31906" y="17448"/>
                    <a:pt x="48822" y="27120"/>
                    <a:pt x="51049" y="26023"/>
                  </a:cubicBezTo>
                  <a:cubicBezTo>
                    <a:pt x="53276" y="24959"/>
                    <a:pt x="55602" y="2559"/>
                    <a:pt x="57696" y="1263"/>
                  </a:cubicBezTo>
                  <a:cubicBezTo>
                    <a:pt x="59756" y="0"/>
                    <a:pt x="73283" y="9439"/>
                    <a:pt x="76473" y="11234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 rot="875358">
              <a:off x="3309694" y="4286083"/>
              <a:ext cx="1911111" cy="1444965"/>
            </a:xfrm>
            <a:custGeom>
              <a:avLst/>
              <a:gdLst/>
              <a:ahLst/>
              <a:cxnLst/>
              <a:rect l="l" t="t" r="r" b="b"/>
              <a:pathLst>
                <a:path w="76441" h="57796" fill="none" extrusionOk="0">
                  <a:moveTo>
                    <a:pt x="1" y="57795"/>
                  </a:moveTo>
                  <a:cubicBezTo>
                    <a:pt x="499" y="56167"/>
                    <a:pt x="1164" y="39383"/>
                    <a:pt x="3524" y="37722"/>
                  </a:cubicBezTo>
                  <a:cubicBezTo>
                    <a:pt x="5883" y="36027"/>
                    <a:pt x="21371" y="45067"/>
                    <a:pt x="23265" y="44003"/>
                  </a:cubicBezTo>
                  <a:cubicBezTo>
                    <a:pt x="25193" y="42973"/>
                    <a:pt x="29314" y="19210"/>
                    <a:pt x="30643" y="18246"/>
                  </a:cubicBezTo>
                  <a:cubicBezTo>
                    <a:pt x="31906" y="17482"/>
                    <a:pt x="48789" y="27120"/>
                    <a:pt x="51016" y="26056"/>
                  </a:cubicBezTo>
                  <a:cubicBezTo>
                    <a:pt x="53243" y="24960"/>
                    <a:pt x="55602" y="2593"/>
                    <a:pt x="57663" y="1297"/>
                  </a:cubicBezTo>
                  <a:cubicBezTo>
                    <a:pt x="59757" y="1"/>
                    <a:pt x="73283" y="9439"/>
                    <a:pt x="76440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 rot="875358">
              <a:off x="3276414" y="4176965"/>
              <a:ext cx="1911086" cy="1444115"/>
            </a:xfrm>
            <a:custGeom>
              <a:avLst/>
              <a:gdLst/>
              <a:ahLst/>
              <a:cxnLst/>
              <a:rect l="l" t="t" r="r" b="b"/>
              <a:pathLst>
                <a:path w="76440" h="57762" fill="none" extrusionOk="0">
                  <a:moveTo>
                    <a:pt x="0" y="57762"/>
                  </a:moveTo>
                  <a:cubicBezTo>
                    <a:pt x="465" y="56166"/>
                    <a:pt x="1130" y="39383"/>
                    <a:pt x="3490" y="37688"/>
                  </a:cubicBezTo>
                  <a:cubicBezTo>
                    <a:pt x="5849" y="36026"/>
                    <a:pt x="21337" y="45066"/>
                    <a:pt x="23264" y="44003"/>
                  </a:cubicBezTo>
                  <a:cubicBezTo>
                    <a:pt x="25192" y="42939"/>
                    <a:pt x="29313" y="19210"/>
                    <a:pt x="30609" y="18246"/>
                  </a:cubicBezTo>
                  <a:cubicBezTo>
                    <a:pt x="31905" y="17448"/>
                    <a:pt x="48788" y="27120"/>
                    <a:pt x="51015" y="26056"/>
                  </a:cubicBezTo>
                  <a:cubicBezTo>
                    <a:pt x="53242" y="24959"/>
                    <a:pt x="55601" y="2559"/>
                    <a:pt x="57662" y="1296"/>
                  </a:cubicBezTo>
                  <a:cubicBezTo>
                    <a:pt x="59756" y="0"/>
                    <a:pt x="73282" y="9439"/>
                    <a:pt x="76439" y="11267"/>
                  </a:cubicBezTo>
                </a:path>
              </a:pathLst>
            </a:custGeom>
            <a:noFill/>
            <a:ln w="22425" cap="flat" cmpd="sng">
              <a:solidFill>
                <a:schemeClr val="dk1"/>
              </a:solidFill>
              <a:prstDash val="solid"/>
              <a:miter lim="332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_AND_TWO_COLUMNS_1_4_1_1">
    <p:spTree>
      <p:nvGrpSpPr>
        <p:cNvPr id="1" name="Shape 6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5" name="Google Shape;6235;p35"/>
          <p:cNvSpPr txBox="1">
            <a:spLocks noGrp="1"/>
          </p:cNvSpPr>
          <p:nvPr>
            <p:ph type="title"/>
          </p:nvPr>
        </p:nvSpPr>
        <p:spPr>
          <a:xfrm>
            <a:off x="714850" y="340266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236" name="Google Shape;6236;p35"/>
          <p:cNvSpPr txBox="1">
            <a:spLocks noGrp="1"/>
          </p:cNvSpPr>
          <p:nvPr>
            <p:ph type="subTitle" idx="1"/>
          </p:nvPr>
        </p:nvSpPr>
        <p:spPr>
          <a:xfrm>
            <a:off x="869700" y="2337594"/>
            <a:ext cx="2103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37" name="Google Shape;6237;p35"/>
          <p:cNvSpPr txBox="1">
            <a:spLocks noGrp="1"/>
          </p:cNvSpPr>
          <p:nvPr>
            <p:ph type="subTitle" idx="2"/>
          </p:nvPr>
        </p:nvSpPr>
        <p:spPr>
          <a:xfrm>
            <a:off x="871500" y="19388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38" name="Google Shape;6238;p35"/>
          <p:cNvSpPr txBox="1">
            <a:spLocks noGrp="1"/>
          </p:cNvSpPr>
          <p:nvPr>
            <p:ph type="subTitle" idx="3"/>
          </p:nvPr>
        </p:nvSpPr>
        <p:spPr>
          <a:xfrm>
            <a:off x="3520300" y="2337050"/>
            <a:ext cx="2103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39" name="Google Shape;6239;p35"/>
          <p:cNvSpPr txBox="1">
            <a:spLocks noGrp="1"/>
          </p:cNvSpPr>
          <p:nvPr>
            <p:ph type="subTitle" idx="4"/>
          </p:nvPr>
        </p:nvSpPr>
        <p:spPr>
          <a:xfrm>
            <a:off x="3522100" y="19381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40" name="Google Shape;6240;p35"/>
          <p:cNvSpPr txBox="1">
            <a:spLocks noGrp="1"/>
          </p:cNvSpPr>
          <p:nvPr>
            <p:ph type="subTitle" idx="5"/>
          </p:nvPr>
        </p:nvSpPr>
        <p:spPr>
          <a:xfrm>
            <a:off x="6170900" y="2337050"/>
            <a:ext cx="2103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41" name="Google Shape;6241;p35"/>
          <p:cNvSpPr txBox="1">
            <a:spLocks noGrp="1"/>
          </p:cNvSpPr>
          <p:nvPr>
            <p:ph type="subTitle" idx="6"/>
          </p:nvPr>
        </p:nvSpPr>
        <p:spPr>
          <a:xfrm>
            <a:off x="6172700" y="19381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42" name="Google Shape;6242;p35"/>
          <p:cNvSpPr txBox="1">
            <a:spLocks noGrp="1"/>
          </p:cNvSpPr>
          <p:nvPr>
            <p:ph type="subTitle" idx="7"/>
          </p:nvPr>
        </p:nvSpPr>
        <p:spPr>
          <a:xfrm>
            <a:off x="869700" y="4095350"/>
            <a:ext cx="2103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43" name="Google Shape;6243;p35"/>
          <p:cNvSpPr txBox="1">
            <a:spLocks noGrp="1"/>
          </p:cNvSpPr>
          <p:nvPr>
            <p:ph type="subTitle" idx="8"/>
          </p:nvPr>
        </p:nvSpPr>
        <p:spPr>
          <a:xfrm>
            <a:off x="871500" y="3698248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44" name="Google Shape;6244;p35"/>
          <p:cNvSpPr txBox="1">
            <a:spLocks noGrp="1"/>
          </p:cNvSpPr>
          <p:nvPr>
            <p:ph type="subTitle" idx="9"/>
          </p:nvPr>
        </p:nvSpPr>
        <p:spPr>
          <a:xfrm>
            <a:off x="3520300" y="4095350"/>
            <a:ext cx="2103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45" name="Google Shape;6245;p35"/>
          <p:cNvSpPr txBox="1">
            <a:spLocks noGrp="1"/>
          </p:cNvSpPr>
          <p:nvPr>
            <p:ph type="subTitle" idx="13"/>
          </p:nvPr>
        </p:nvSpPr>
        <p:spPr>
          <a:xfrm>
            <a:off x="3522100" y="3698248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46" name="Google Shape;6246;p35"/>
          <p:cNvSpPr txBox="1">
            <a:spLocks noGrp="1"/>
          </p:cNvSpPr>
          <p:nvPr>
            <p:ph type="subTitle" idx="14"/>
          </p:nvPr>
        </p:nvSpPr>
        <p:spPr>
          <a:xfrm>
            <a:off x="6170900" y="4095350"/>
            <a:ext cx="2103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47" name="Google Shape;6247;p35"/>
          <p:cNvSpPr txBox="1">
            <a:spLocks noGrp="1"/>
          </p:cNvSpPr>
          <p:nvPr>
            <p:ph type="subTitle" idx="15"/>
          </p:nvPr>
        </p:nvSpPr>
        <p:spPr>
          <a:xfrm>
            <a:off x="6172700" y="3698248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48" name="Google Shape;6248;p35"/>
          <p:cNvGrpSpPr/>
          <p:nvPr/>
        </p:nvGrpSpPr>
        <p:grpSpPr>
          <a:xfrm rot="198814" flipH="1">
            <a:off x="8255403" y="471054"/>
            <a:ext cx="615110" cy="639886"/>
            <a:chOff x="2651525" y="4197875"/>
            <a:chExt cx="411500" cy="428075"/>
          </a:xfrm>
        </p:grpSpPr>
        <p:sp>
          <p:nvSpPr>
            <p:cNvPr id="6249" name="Google Shape;6249;p35"/>
            <p:cNvSpPr/>
            <p:nvPr/>
          </p:nvSpPr>
          <p:spPr>
            <a:xfrm>
              <a:off x="2911425" y="4464550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5"/>
            <p:cNvSpPr/>
            <p:nvPr/>
          </p:nvSpPr>
          <p:spPr>
            <a:xfrm>
              <a:off x="3017475" y="4444400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5"/>
            <p:cNvSpPr/>
            <p:nvPr/>
          </p:nvSpPr>
          <p:spPr>
            <a:xfrm>
              <a:off x="2953975" y="4501825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5"/>
            <p:cNvSpPr/>
            <p:nvPr/>
          </p:nvSpPr>
          <p:spPr>
            <a:xfrm>
              <a:off x="2847825" y="4522825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5"/>
            <p:cNvSpPr/>
            <p:nvPr/>
          </p:nvSpPr>
          <p:spPr>
            <a:xfrm>
              <a:off x="2809850" y="4487700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5"/>
            <p:cNvSpPr/>
            <p:nvPr/>
          </p:nvSpPr>
          <p:spPr>
            <a:xfrm>
              <a:off x="2802800" y="4400300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5"/>
            <p:cNvSpPr/>
            <p:nvPr/>
          </p:nvSpPr>
          <p:spPr>
            <a:xfrm>
              <a:off x="2872200" y="4347200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5"/>
            <p:cNvSpPr/>
            <p:nvPr/>
          </p:nvSpPr>
          <p:spPr>
            <a:xfrm>
              <a:off x="2920000" y="4263875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5"/>
            <p:cNvSpPr/>
            <p:nvPr/>
          </p:nvSpPr>
          <p:spPr>
            <a:xfrm>
              <a:off x="2973400" y="4250075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5"/>
            <p:cNvSpPr/>
            <p:nvPr/>
          </p:nvSpPr>
          <p:spPr>
            <a:xfrm>
              <a:off x="2931950" y="4330250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5"/>
            <p:cNvSpPr/>
            <p:nvPr/>
          </p:nvSpPr>
          <p:spPr>
            <a:xfrm>
              <a:off x="2999900" y="4313125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5"/>
            <p:cNvSpPr/>
            <p:nvPr/>
          </p:nvSpPr>
          <p:spPr>
            <a:xfrm>
              <a:off x="2871075" y="4574500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5"/>
            <p:cNvSpPr/>
            <p:nvPr/>
          </p:nvSpPr>
          <p:spPr>
            <a:xfrm>
              <a:off x="2769600" y="4603600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5"/>
            <p:cNvSpPr/>
            <p:nvPr/>
          </p:nvSpPr>
          <p:spPr>
            <a:xfrm>
              <a:off x="2737775" y="4568000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5"/>
            <p:cNvSpPr/>
            <p:nvPr/>
          </p:nvSpPr>
          <p:spPr>
            <a:xfrm>
              <a:off x="2680275" y="4537300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5"/>
            <p:cNvSpPr/>
            <p:nvPr/>
          </p:nvSpPr>
          <p:spPr>
            <a:xfrm>
              <a:off x="2828525" y="4314850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5"/>
            <p:cNvSpPr/>
            <p:nvPr/>
          </p:nvSpPr>
          <p:spPr>
            <a:xfrm>
              <a:off x="2848050" y="4257175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5"/>
            <p:cNvSpPr/>
            <p:nvPr/>
          </p:nvSpPr>
          <p:spPr>
            <a:xfrm>
              <a:off x="2889075" y="4197875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5"/>
            <p:cNvSpPr/>
            <p:nvPr/>
          </p:nvSpPr>
          <p:spPr>
            <a:xfrm>
              <a:off x="3039475" y="4280075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5"/>
            <p:cNvSpPr/>
            <p:nvPr/>
          </p:nvSpPr>
          <p:spPr>
            <a:xfrm>
              <a:off x="3042400" y="4365325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5"/>
            <p:cNvSpPr/>
            <p:nvPr/>
          </p:nvSpPr>
          <p:spPr>
            <a:xfrm>
              <a:off x="2883025" y="4415675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5"/>
            <p:cNvSpPr/>
            <p:nvPr/>
          </p:nvSpPr>
          <p:spPr>
            <a:xfrm>
              <a:off x="2971825" y="4386175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5"/>
            <p:cNvSpPr/>
            <p:nvPr/>
          </p:nvSpPr>
          <p:spPr>
            <a:xfrm>
              <a:off x="2755225" y="4489400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5"/>
            <p:cNvSpPr/>
            <p:nvPr/>
          </p:nvSpPr>
          <p:spPr>
            <a:xfrm>
              <a:off x="2651525" y="4603500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5"/>
            <p:cNvSpPr/>
            <p:nvPr/>
          </p:nvSpPr>
          <p:spPr>
            <a:xfrm>
              <a:off x="2966300" y="4202025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4" name="Google Shape;6274;p35"/>
          <p:cNvGrpSpPr/>
          <p:nvPr/>
        </p:nvGrpSpPr>
        <p:grpSpPr>
          <a:xfrm>
            <a:off x="8460821" y="694604"/>
            <a:ext cx="882381" cy="882276"/>
            <a:chOff x="8460821" y="694604"/>
            <a:chExt cx="882381" cy="882276"/>
          </a:xfrm>
        </p:grpSpPr>
        <p:sp>
          <p:nvSpPr>
            <p:cNvPr id="6275" name="Google Shape;6275;p35"/>
            <p:cNvSpPr/>
            <p:nvPr/>
          </p:nvSpPr>
          <p:spPr>
            <a:xfrm rot="-1828490" flipH="1">
              <a:off x="8579688" y="813566"/>
              <a:ext cx="644649" cy="644352"/>
            </a:xfrm>
            <a:custGeom>
              <a:avLst/>
              <a:gdLst/>
              <a:ahLst/>
              <a:cxnLst/>
              <a:rect l="l" t="t" r="r" b="b"/>
              <a:pathLst>
                <a:path w="22911" h="14707" extrusionOk="0">
                  <a:moveTo>
                    <a:pt x="8647" y="0"/>
                  </a:moveTo>
                  <a:cubicBezTo>
                    <a:pt x="7332" y="0"/>
                    <a:pt x="5995" y="211"/>
                    <a:pt x="4676" y="654"/>
                  </a:cubicBezTo>
                  <a:lnTo>
                    <a:pt x="4362" y="773"/>
                  </a:lnTo>
                  <a:cubicBezTo>
                    <a:pt x="2256" y="1535"/>
                    <a:pt x="285" y="3148"/>
                    <a:pt x="165" y="5508"/>
                  </a:cubicBezTo>
                  <a:cubicBezTo>
                    <a:pt x="1" y="8629"/>
                    <a:pt x="3660" y="11273"/>
                    <a:pt x="5960" y="12647"/>
                  </a:cubicBezTo>
                  <a:cubicBezTo>
                    <a:pt x="7827" y="13749"/>
                    <a:pt x="11593" y="14707"/>
                    <a:pt x="14931" y="14707"/>
                  </a:cubicBezTo>
                  <a:cubicBezTo>
                    <a:pt x="19286" y="14707"/>
                    <a:pt x="22910" y="13075"/>
                    <a:pt x="20627" y="8002"/>
                  </a:cubicBezTo>
                  <a:lnTo>
                    <a:pt x="20627" y="7987"/>
                  </a:lnTo>
                  <a:cubicBezTo>
                    <a:pt x="18390" y="3074"/>
                    <a:pt x="13675" y="0"/>
                    <a:pt x="8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6" name="Google Shape;6276;p35"/>
            <p:cNvGrpSpPr/>
            <p:nvPr/>
          </p:nvGrpSpPr>
          <p:grpSpPr>
            <a:xfrm rot="-5090210" flipH="1">
              <a:off x="8637659" y="973422"/>
              <a:ext cx="552856" cy="381650"/>
              <a:chOff x="-41872" y="1239740"/>
              <a:chExt cx="462817" cy="316189"/>
            </a:xfrm>
          </p:grpSpPr>
          <p:sp>
            <p:nvSpPr>
              <p:cNvPr id="6277" name="Google Shape;6277;p35"/>
              <p:cNvSpPr/>
              <p:nvPr/>
            </p:nvSpPr>
            <p:spPr>
              <a:xfrm>
                <a:off x="342327" y="1417096"/>
                <a:ext cx="39955" cy="2011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715" extrusionOk="0">
                    <a:moveTo>
                      <a:pt x="735" y="0"/>
                    </a:moveTo>
                    <a:cubicBezTo>
                      <a:pt x="623" y="0"/>
                      <a:pt x="511" y="24"/>
                      <a:pt x="403" y="72"/>
                    </a:cubicBezTo>
                    <a:cubicBezTo>
                      <a:pt x="209" y="146"/>
                      <a:pt x="0" y="370"/>
                      <a:pt x="209" y="550"/>
                    </a:cubicBezTo>
                    <a:cubicBezTo>
                      <a:pt x="357" y="661"/>
                      <a:pt x="534" y="714"/>
                      <a:pt x="707" y="714"/>
                    </a:cubicBezTo>
                    <a:cubicBezTo>
                      <a:pt x="814" y="714"/>
                      <a:pt x="919" y="694"/>
                      <a:pt x="1016" y="654"/>
                    </a:cubicBezTo>
                    <a:cubicBezTo>
                      <a:pt x="1210" y="580"/>
                      <a:pt x="1419" y="355"/>
                      <a:pt x="1210" y="161"/>
                    </a:cubicBezTo>
                    <a:cubicBezTo>
                      <a:pt x="1067" y="54"/>
                      <a:pt x="902" y="0"/>
                      <a:pt x="7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35"/>
              <p:cNvSpPr/>
              <p:nvPr/>
            </p:nvSpPr>
            <p:spPr>
              <a:xfrm>
                <a:off x="301133" y="1449286"/>
                <a:ext cx="35144" cy="18852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70" extrusionOk="0">
                    <a:moveTo>
                      <a:pt x="786" y="1"/>
                    </a:moveTo>
                    <a:cubicBezTo>
                      <a:pt x="641" y="1"/>
                      <a:pt x="493" y="28"/>
                      <a:pt x="419" y="63"/>
                    </a:cubicBezTo>
                    <a:cubicBezTo>
                      <a:pt x="374" y="108"/>
                      <a:pt x="314" y="123"/>
                      <a:pt x="269" y="152"/>
                    </a:cubicBezTo>
                    <a:cubicBezTo>
                      <a:pt x="0" y="302"/>
                      <a:pt x="165" y="571"/>
                      <a:pt x="389" y="630"/>
                    </a:cubicBezTo>
                    <a:cubicBezTo>
                      <a:pt x="456" y="654"/>
                      <a:pt x="548" y="669"/>
                      <a:pt x="645" y="669"/>
                    </a:cubicBezTo>
                    <a:cubicBezTo>
                      <a:pt x="849" y="669"/>
                      <a:pt x="1075" y="604"/>
                      <a:pt x="1136" y="421"/>
                    </a:cubicBezTo>
                    <a:cubicBezTo>
                      <a:pt x="1136" y="376"/>
                      <a:pt x="1150" y="347"/>
                      <a:pt x="1165" y="302"/>
                    </a:cubicBezTo>
                    <a:cubicBezTo>
                      <a:pt x="1248" y="72"/>
                      <a:pt x="1020" y="1"/>
                      <a:pt x="7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35"/>
              <p:cNvSpPr/>
              <p:nvPr/>
            </p:nvSpPr>
            <p:spPr>
              <a:xfrm>
                <a:off x="292298" y="1415745"/>
                <a:ext cx="27772" cy="16151"/>
              </a:xfrm>
              <a:custGeom>
                <a:avLst/>
                <a:gdLst/>
                <a:ahLst/>
                <a:cxnLst/>
                <a:rect l="l" t="t" r="r" b="b"/>
                <a:pathLst>
                  <a:path w="987" h="574" extrusionOk="0">
                    <a:moveTo>
                      <a:pt x="449" y="0"/>
                    </a:moveTo>
                    <a:cubicBezTo>
                      <a:pt x="359" y="0"/>
                      <a:pt x="270" y="30"/>
                      <a:pt x="180" y="60"/>
                    </a:cubicBezTo>
                    <a:cubicBezTo>
                      <a:pt x="75" y="105"/>
                      <a:pt x="1" y="179"/>
                      <a:pt x="16" y="284"/>
                    </a:cubicBezTo>
                    <a:cubicBezTo>
                      <a:pt x="31" y="299"/>
                      <a:pt x="31" y="329"/>
                      <a:pt x="46" y="344"/>
                    </a:cubicBezTo>
                    <a:lnTo>
                      <a:pt x="46" y="359"/>
                    </a:lnTo>
                    <a:cubicBezTo>
                      <a:pt x="149" y="497"/>
                      <a:pt x="307" y="573"/>
                      <a:pt x="469" y="573"/>
                    </a:cubicBezTo>
                    <a:cubicBezTo>
                      <a:pt x="517" y="573"/>
                      <a:pt x="565" y="566"/>
                      <a:pt x="613" y="553"/>
                    </a:cubicBezTo>
                    <a:lnTo>
                      <a:pt x="643" y="553"/>
                    </a:lnTo>
                    <a:cubicBezTo>
                      <a:pt x="703" y="538"/>
                      <a:pt x="748" y="523"/>
                      <a:pt x="792" y="493"/>
                    </a:cubicBezTo>
                    <a:cubicBezTo>
                      <a:pt x="837" y="463"/>
                      <a:pt x="897" y="418"/>
                      <a:pt x="912" y="359"/>
                    </a:cubicBezTo>
                    <a:cubicBezTo>
                      <a:pt x="987" y="209"/>
                      <a:pt x="852" y="105"/>
                      <a:pt x="733" y="45"/>
                    </a:cubicBezTo>
                    <a:lnTo>
                      <a:pt x="703" y="30"/>
                    </a:lnTo>
                    <a:lnTo>
                      <a:pt x="673" y="15"/>
                    </a:lnTo>
                    <a:cubicBezTo>
                      <a:pt x="658" y="15"/>
                      <a:pt x="628" y="15"/>
                      <a:pt x="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35"/>
              <p:cNvSpPr/>
              <p:nvPr/>
            </p:nvSpPr>
            <p:spPr>
              <a:xfrm>
                <a:off x="385182" y="1480829"/>
                <a:ext cx="35763" cy="2054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730" extrusionOk="0">
                    <a:moveTo>
                      <a:pt x="755" y="1"/>
                    </a:moveTo>
                    <a:cubicBezTo>
                      <a:pt x="689" y="1"/>
                      <a:pt x="628" y="7"/>
                      <a:pt x="583" y="17"/>
                    </a:cubicBezTo>
                    <a:cubicBezTo>
                      <a:pt x="314" y="62"/>
                      <a:pt x="1" y="376"/>
                      <a:pt x="359" y="555"/>
                    </a:cubicBezTo>
                    <a:cubicBezTo>
                      <a:pt x="521" y="642"/>
                      <a:pt x="632" y="730"/>
                      <a:pt x="795" y="730"/>
                    </a:cubicBezTo>
                    <a:cubicBezTo>
                      <a:pt x="826" y="730"/>
                      <a:pt x="860" y="727"/>
                      <a:pt x="897" y="719"/>
                    </a:cubicBezTo>
                    <a:cubicBezTo>
                      <a:pt x="1106" y="689"/>
                      <a:pt x="1255" y="510"/>
                      <a:pt x="1270" y="301"/>
                    </a:cubicBezTo>
                    <a:cubicBezTo>
                      <a:pt x="1270" y="71"/>
                      <a:pt x="978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35"/>
              <p:cNvSpPr/>
              <p:nvPr/>
            </p:nvSpPr>
            <p:spPr>
              <a:xfrm>
                <a:off x="285150" y="1527623"/>
                <a:ext cx="47102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006" extrusionOk="0">
                    <a:moveTo>
                      <a:pt x="874" y="1"/>
                    </a:moveTo>
                    <a:cubicBezTo>
                      <a:pt x="503" y="1"/>
                      <a:pt x="107" y="149"/>
                      <a:pt x="31" y="520"/>
                    </a:cubicBezTo>
                    <a:lnTo>
                      <a:pt x="31" y="550"/>
                    </a:lnTo>
                    <a:cubicBezTo>
                      <a:pt x="1" y="759"/>
                      <a:pt x="300" y="908"/>
                      <a:pt x="434" y="953"/>
                    </a:cubicBezTo>
                    <a:cubicBezTo>
                      <a:pt x="557" y="987"/>
                      <a:pt x="680" y="1006"/>
                      <a:pt x="802" y="1006"/>
                    </a:cubicBezTo>
                    <a:cubicBezTo>
                      <a:pt x="946" y="1006"/>
                      <a:pt x="1088" y="980"/>
                      <a:pt x="1226" y="923"/>
                    </a:cubicBezTo>
                    <a:lnTo>
                      <a:pt x="1270" y="908"/>
                    </a:lnTo>
                    <a:cubicBezTo>
                      <a:pt x="1450" y="819"/>
                      <a:pt x="1674" y="684"/>
                      <a:pt x="1674" y="460"/>
                    </a:cubicBezTo>
                    <a:cubicBezTo>
                      <a:pt x="1674" y="236"/>
                      <a:pt x="1435" y="117"/>
                      <a:pt x="1255" y="57"/>
                    </a:cubicBezTo>
                    <a:cubicBezTo>
                      <a:pt x="1143" y="21"/>
                      <a:pt x="1010" y="1"/>
                      <a:pt x="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35"/>
              <p:cNvSpPr/>
              <p:nvPr/>
            </p:nvSpPr>
            <p:spPr>
              <a:xfrm>
                <a:off x="275921" y="1501792"/>
                <a:ext cx="26618" cy="1556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53" extrusionOk="0">
                    <a:moveTo>
                      <a:pt x="582" y="0"/>
                    </a:moveTo>
                    <a:cubicBezTo>
                      <a:pt x="495" y="0"/>
                      <a:pt x="414" y="14"/>
                      <a:pt x="374" y="34"/>
                    </a:cubicBezTo>
                    <a:lnTo>
                      <a:pt x="269" y="79"/>
                    </a:lnTo>
                    <a:cubicBezTo>
                      <a:pt x="15" y="183"/>
                      <a:pt x="0" y="437"/>
                      <a:pt x="284" y="527"/>
                    </a:cubicBezTo>
                    <a:cubicBezTo>
                      <a:pt x="340" y="543"/>
                      <a:pt x="409" y="552"/>
                      <a:pt x="480" y="552"/>
                    </a:cubicBezTo>
                    <a:cubicBezTo>
                      <a:pt x="675" y="552"/>
                      <a:pt x="889" y="481"/>
                      <a:pt x="911" y="273"/>
                    </a:cubicBezTo>
                    <a:lnTo>
                      <a:pt x="926" y="198"/>
                    </a:lnTo>
                    <a:cubicBezTo>
                      <a:pt x="946" y="50"/>
                      <a:pt x="751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35"/>
              <p:cNvSpPr/>
              <p:nvPr/>
            </p:nvSpPr>
            <p:spPr>
              <a:xfrm>
                <a:off x="-13227" y="1291965"/>
                <a:ext cx="28194" cy="143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09" extrusionOk="0">
                    <a:moveTo>
                      <a:pt x="517" y="1"/>
                    </a:moveTo>
                    <a:cubicBezTo>
                      <a:pt x="440" y="1"/>
                      <a:pt x="361" y="18"/>
                      <a:pt x="284" y="53"/>
                    </a:cubicBezTo>
                    <a:cubicBezTo>
                      <a:pt x="150" y="98"/>
                      <a:pt x="0" y="262"/>
                      <a:pt x="150" y="396"/>
                    </a:cubicBezTo>
                    <a:cubicBezTo>
                      <a:pt x="249" y="469"/>
                      <a:pt x="365" y="508"/>
                      <a:pt x="484" y="508"/>
                    </a:cubicBezTo>
                    <a:cubicBezTo>
                      <a:pt x="562" y="508"/>
                      <a:pt x="641" y="492"/>
                      <a:pt x="717" y="456"/>
                    </a:cubicBezTo>
                    <a:cubicBezTo>
                      <a:pt x="867" y="411"/>
                      <a:pt x="1001" y="247"/>
                      <a:pt x="852" y="113"/>
                    </a:cubicBezTo>
                    <a:cubicBezTo>
                      <a:pt x="752" y="40"/>
                      <a:pt x="636" y="1"/>
                      <a:pt x="5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35"/>
              <p:cNvSpPr/>
              <p:nvPr/>
            </p:nvSpPr>
            <p:spPr>
              <a:xfrm>
                <a:off x="-41872" y="1331330"/>
                <a:ext cx="31204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781" extrusionOk="0">
                    <a:moveTo>
                      <a:pt x="578" y="0"/>
                    </a:moveTo>
                    <a:cubicBezTo>
                      <a:pt x="293" y="0"/>
                      <a:pt x="1" y="126"/>
                      <a:pt x="33" y="342"/>
                    </a:cubicBezTo>
                    <a:cubicBezTo>
                      <a:pt x="33" y="491"/>
                      <a:pt x="107" y="610"/>
                      <a:pt x="242" y="685"/>
                    </a:cubicBezTo>
                    <a:cubicBezTo>
                      <a:pt x="345" y="747"/>
                      <a:pt x="469" y="780"/>
                      <a:pt x="596" y="780"/>
                    </a:cubicBezTo>
                    <a:cubicBezTo>
                      <a:pt x="652" y="780"/>
                      <a:pt x="709" y="774"/>
                      <a:pt x="765" y="760"/>
                    </a:cubicBezTo>
                    <a:cubicBezTo>
                      <a:pt x="884" y="760"/>
                      <a:pt x="989" y="685"/>
                      <a:pt x="1048" y="581"/>
                    </a:cubicBezTo>
                    <a:cubicBezTo>
                      <a:pt x="1093" y="491"/>
                      <a:pt x="1108" y="401"/>
                      <a:pt x="1093" y="312"/>
                    </a:cubicBezTo>
                    <a:cubicBezTo>
                      <a:pt x="1072" y="96"/>
                      <a:pt x="828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35"/>
              <p:cNvSpPr/>
              <p:nvPr/>
            </p:nvSpPr>
            <p:spPr>
              <a:xfrm>
                <a:off x="63674" y="1336873"/>
                <a:ext cx="34497" cy="1927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685" extrusionOk="0">
                    <a:moveTo>
                      <a:pt x="758" y="0"/>
                    </a:moveTo>
                    <a:cubicBezTo>
                      <a:pt x="561" y="0"/>
                      <a:pt x="355" y="59"/>
                      <a:pt x="255" y="160"/>
                    </a:cubicBezTo>
                    <a:cubicBezTo>
                      <a:pt x="120" y="204"/>
                      <a:pt x="1" y="279"/>
                      <a:pt x="16" y="413"/>
                    </a:cubicBezTo>
                    <a:cubicBezTo>
                      <a:pt x="16" y="638"/>
                      <a:pt x="329" y="682"/>
                      <a:pt x="494" y="682"/>
                    </a:cubicBezTo>
                    <a:cubicBezTo>
                      <a:pt x="516" y="684"/>
                      <a:pt x="540" y="684"/>
                      <a:pt x="566" y="684"/>
                    </a:cubicBezTo>
                    <a:cubicBezTo>
                      <a:pt x="829" y="684"/>
                      <a:pt x="1225" y="607"/>
                      <a:pt x="1225" y="294"/>
                    </a:cubicBezTo>
                    <a:cubicBezTo>
                      <a:pt x="1225" y="88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35"/>
              <p:cNvSpPr/>
              <p:nvPr/>
            </p:nvSpPr>
            <p:spPr>
              <a:xfrm>
                <a:off x="72341" y="1239740"/>
                <a:ext cx="19527" cy="8694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09" extrusionOk="0">
                    <a:moveTo>
                      <a:pt x="462" y="1"/>
                    </a:moveTo>
                    <a:cubicBezTo>
                      <a:pt x="351" y="1"/>
                      <a:pt x="242" y="34"/>
                      <a:pt x="141" y="102"/>
                    </a:cubicBezTo>
                    <a:cubicBezTo>
                      <a:pt x="1" y="192"/>
                      <a:pt x="162" y="309"/>
                      <a:pt x="320" y="309"/>
                    </a:cubicBezTo>
                    <a:cubicBezTo>
                      <a:pt x="398" y="309"/>
                      <a:pt x="475" y="280"/>
                      <a:pt x="514" y="206"/>
                    </a:cubicBezTo>
                    <a:cubicBezTo>
                      <a:pt x="529" y="161"/>
                      <a:pt x="484" y="191"/>
                      <a:pt x="574" y="161"/>
                    </a:cubicBezTo>
                    <a:cubicBezTo>
                      <a:pt x="693" y="146"/>
                      <a:pt x="693" y="27"/>
                      <a:pt x="574" y="12"/>
                    </a:cubicBezTo>
                    <a:cubicBezTo>
                      <a:pt x="537" y="5"/>
                      <a:pt x="499" y="1"/>
                      <a:pt x="4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35"/>
              <p:cNvSpPr/>
              <p:nvPr/>
            </p:nvSpPr>
            <p:spPr>
              <a:xfrm>
                <a:off x="88464" y="1448498"/>
                <a:ext cx="32808" cy="19387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9" extrusionOk="0">
                    <a:moveTo>
                      <a:pt x="586" y="1"/>
                    </a:moveTo>
                    <a:cubicBezTo>
                      <a:pt x="487" y="1"/>
                      <a:pt x="389" y="20"/>
                      <a:pt x="300" y="61"/>
                    </a:cubicBezTo>
                    <a:cubicBezTo>
                      <a:pt x="165" y="106"/>
                      <a:pt x="1" y="240"/>
                      <a:pt x="76" y="404"/>
                    </a:cubicBezTo>
                    <a:cubicBezTo>
                      <a:pt x="105" y="479"/>
                      <a:pt x="165" y="539"/>
                      <a:pt x="240" y="584"/>
                    </a:cubicBezTo>
                    <a:cubicBezTo>
                      <a:pt x="270" y="614"/>
                      <a:pt x="329" y="629"/>
                      <a:pt x="374" y="643"/>
                    </a:cubicBezTo>
                    <a:cubicBezTo>
                      <a:pt x="327" y="630"/>
                      <a:pt x="304" y="623"/>
                      <a:pt x="304" y="623"/>
                    </a:cubicBezTo>
                    <a:lnTo>
                      <a:pt x="304" y="623"/>
                    </a:lnTo>
                    <a:cubicBezTo>
                      <a:pt x="304" y="623"/>
                      <a:pt x="338" y="634"/>
                      <a:pt x="404" y="658"/>
                    </a:cubicBezTo>
                    <a:cubicBezTo>
                      <a:pt x="471" y="679"/>
                      <a:pt x="541" y="689"/>
                      <a:pt x="612" y="689"/>
                    </a:cubicBezTo>
                    <a:cubicBezTo>
                      <a:pt x="747" y="689"/>
                      <a:pt x="884" y="652"/>
                      <a:pt x="1002" y="584"/>
                    </a:cubicBezTo>
                    <a:cubicBezTo>
                      <a:pt x="1106" y="494"/>
                      <a:pt x="1166" y="404"/>
                      <a:pt x="1121" y="270"/>
                    </a:cubicBezTo>
                    <a:cubicBezTo>
                      <a:pt x="1076" y="180"/>
                      <a:pt x="1017" y="121"/>
                      <a:pt x="927" y="76"/>
                    </a:cubicBezTo>
                    <a:cubicBezTo>
                      <a:pt x="822" y="27"/>
                      <a:pt x="704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35"/>
              <p:cNvSpPr/>
              <p:nvPr/>
            </p:nvSpPr>
            <p:spPr>
              <a:xfrm>
                <a:off x="47720" y="1485922"/>
                <a:ext cx="30698" cy="18318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651" extrusionOk="0">
                    <a:moveTo>
                      <a:pt x="493" y="1"/>
                    </a:moveTo>
                    <a:cubicBezTo>
                      <a:pt x="344" y="1"/>
                      <a:pt x="194" y="45"/>
                      <a:pt x="120" y="150"/>
                    </a:cubicBezTo>
                    <a:cubicBezTo>
                      <a:pt x="120" y="165"/>
                      <a:pt x="105" y="180"/>
                      <a:pt x="90" y="195"/>
                    </a:cubicBezTo>
                    <a:cubicBezTo>
                      <a:pt x="45" y="254"/>
                      <a:pt x="0" y="344"/>
                      <a:pt x="45" y="419"/>
                    </a:cubicBezTo>
                    <a:cubicBezTo>
                      <a:pt x="149" y="553"/>
                      <a:pt x="284" y="628"/>
                      <a:pt x="448" y="643"/>
                    </a:cubicBezTo>
                    <a:cubicBezTo>
                      <a:pt x="479" y="648"/>
                      <a:pt x="513" y="650"/>
                      <a:pt x="549" y="650"/>
                    </a:cubicBezTo>
                    <a:cubicBezTo>
                      <a:pt x="737" y="650"/>
                      <a:pt x="968" y="582"/>
                      <a:pt x="1031" y="419"/>
                    </a:cubicBezTo>
                    <a:lnTo>
                      <a:pt x="1031" y="404"/>
                    </a:lnTo>
                    <a:cubicBezTo>
                      <a:pt x="1090" y="284"/>
                      <a:pt x="1001" y="210"/>
                      <a:pt x="911" y="150"/>
                    </a:cubicBezTo>
                    <a:lnTo>
                      <a:pt x="896" y="150"/>
                    </a:lnTo>
                    <a:cubicBezTo>
                      <a:pt x="896" y="150"/>
                      <a:pt x="881" y="135"/>
                      <a:pt x="866" y="120"/>
                    </a:cubicBezTo>
                    <a:cubicBezTo>
                      <a:pt x="792" y="45"/>
                      <a:pt x="642" y="1"/>
                      <a:pt x="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35"/>
              <p:cNvSpPr/>
              <p:nvPr/>
            </p:nvSpPr>
            <p:spPr>
              <a:xfrm>
                <a:off x="232616" y="1287069"/>
                <a:ext cx="27350" cy="18064"/>
              </a:xfrm>
              <a:custGeom>
                <a:avLst/>
                <a:gdLst/>
                <a:ahLst/>
                <a:cxnLst/>
                <a:rect l="l" t="t" r="r" b="b"/>
                <a:pathLst>
                  <a:path w="972" h="642" extrusionOk="0">
                    <a:moveTo>
                      <a:pt x="533" y="1"/>
                    </a:moveTo>
                    <a:cubicBezTo>
                      <a:pt x="373" y="1"/>
                      <a:pt x="204" y="60"/>
                      <a:pt x="120" y="152"/>
                    </a:cubicBezTo>
                    <a:lnTo>
                      <a:pt x="90" y="182"/>
                    </a:lnTo>
                    <a:cubicBezTo>
                      <a:pt x="1" y="272"/>
                      <a:pt x="1" y="391"/>
                      <a:pt x="90" y="466"/>
                    </a:cubicBezTo>
                    <a:cubicBezTo>
                      <a:pt x="83" y="462"/>
                      <a:pt x="78" y="460"/>
                      <a:pt x="76" y="460"/>
                    </a:cubicBezTo>
                    <a:cubicBezTo>
                      <a:pt x="70" y="460"/>
                      <a:pt x="87" y="477"/>
                      <a:pt x="120" y="511"/>
                    </a:cubicBezTo>
                    <a:lnTo>
                      <a:pt x="195" y="570"/>
                    </a:lnTo>
                    <a:cubicBezTo>
                      <a:pt x="210" y="570"/>
                      <a:pt x="240" y="585"/>
                      <a:pt x="255" y="600"/>
                    </a:cubicBezTo>
                    <a:cubicBezTo>
                      <a:pt x="322" y="627"/>
                      <a:pt x="392" y="642"/>
                      <a:pt x="461" y="642"/>
                    </a:cubicBezTo>
                    <a:cubicBezTo>
                      <a:pt x="531" y="642"/>
                      <a:pt x="600" y="627"/>
                      <a:pt x="663" y="594"/>
                    </a:cubicBezTo>
                    <a:lnTo>
                      <a:pt x="663" y="594"/>
                    </a:lnTo>
                    <a:cubicBezTo>
                      <a:pt x="701" y="579"/>
                      <a:pt x="739" y="560"/>
                      <a:pt x="778" y="541"/>
                    </a:cubicBezTo>
                    <a:cubicBezTo>
                      <a:pt x="822" y="511"/>
                      <a:pt x="852" y="481"/>
                      <a:pt x="882" y="436"/>
                    </a:cubicBezTo>
                    <a:cubicBezTo>
                      <a:pt x="972" y="346"/>
                      <a:pt x="927" y="242"/>
                      <a:pt x="882" y="152"/>
                    </a:cubicBezTo>
                    <a:lnTo>
                      <a:pt x="852" y="122"/>
                    </a:lnTo>
                    <a:cubicBezTo>
                      <a:pt x="780" y="37"/>
                      <a:pt x="659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35"/>
              <p:cNvSpPr/>
              <p:nvPr/>
            </p:nvSpPr>
            <p:spPr>
              <a:xfrm>
                <a:off x="197331" y="1344640"/>
                <a:ext cx="30698" cy="16657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592" extrusionOk="0">
                    <a:moveTo>
                      <a:pt x="656" y="1"/>
                    </a:moveTo>
                    <a:cubicBezTo>
                      <a:pt x="597" y="1"/>
                      <a:pt x="544" y="7"/>
                      <a:pt x="508" y="18"/>
                    </a:cubicBezTo>
                    <a:cubicBezTo>
                      <a:pt x="284" y="63"/>
                      <a:pt x="0" y="317"/>
                      <a:pt x="314" y="481"/>
                    </a:cubicBezTo>
                    <a:cubicBezTo>
                      <a:pt x="374" y="511"/>
                      <a:pt x="433" y="541"/>
                      <a:pt x="508" y="571"/>
                    </a:cubicBezTo>
                    <a:cubicBezTo>
                      <a:pt x="550" y="581"/>
                      <a:pt x="593" y="592"/>
                      <a:pt x="635" y="592"/>
                    </a:cubicBezTo>
                    <a:cubicBezTo>
                      <a:pt x="652" y="592"/>
                      <a:pt x="670" y="590"/>
                      <a:pt x="687" y="586"/>
                    </a:cubicBezTo>
                    <a:lnTo>
                      <a:pt x="792" y="586"/>
                    </a:lnTo>
                    <a:cubicBezTo>
                      <a:pt x="956" y="556"/>
                      <a:pt x="1076" y="421"/>
                      <a:pt x="1091" y="257"/>
                    </a:cubicBezTo>
                    <a:cubicBezTo>
                      <a:pt x="1091" y="64"/>
                      <a:pt x="841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91" name="Google Shape;6291;p35"/>
          <p:cNvSpPr/>
          <p:nvPr/>
        </p:nvSpPr>
        <p:spPr>
          <a:xfrm>
            <a:off x="8674876" y="2813724"/>
            <a:ext cx="322154" cy="371930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2" name="Google Shape;6292;p35"/>
          <p:cNvGrpSpPr/>
          <p:nvPr/>
        </p:nvGrpSpPr>
        <p:grpSpPr>
          <a:xfrm>
            <a:off x="8206959" y="4367941"/>
            <a:ext cx="882381" cy="882276"/>
            <a:chOff x="8206959" y="4367941"/>
            <a:chExt cx="882381" cy="882276"/>
          </a:xfrm>
        </p:grpSpPr>
        <p:sp>
          <p:nvSpPr>
            <p:cNvPr id="6293" name="Google Shape;6293;p35"/>
            <p:cNvSpPr/>
            <p:nvPr/>
          </p:nvSpPr>
          <p:spPr>
            <a:xfrm rot="-1828490" flipH="1">
              <a:off x="8325825" y="4486903"/>
              <a:ext cx="644649" cy="644352"/>
            </a:xfrm>
            <a:custGeom>
              <a:avLst/>
              <a:gdLst/>
              <a:ahLst/>
              <a:cxnLst/>
              <a:rect l="l" t="t" r="r" b="b"/>
              <a:pathLst>
                <a:path w="22911" h="14707" extrusionOk="0">
                  <a:moveTo>
                    <a:pt x="8647" y="0"/>
                  </a:moveTo>
                  <a:cubicBezTo>
                    <a:pt x="7332" y="0"/>
                    <a:pt x="5995" y="211"/>
                    <a:pt x="4676" y="654"/>
                  </a:cubicBezTo>
                  <a:lnTo>
                    <a:pt x="4362" y="773"/>
                  </a:lnTo>
                  <a:cubicBezTo>
                    <a:pt x="2256" y="1535"/>
                    <a:pt x="285" y="3148"/>
                    <a:pt x="165" y="5508"/>
                  </a:cubicBezTo>
                  <a:cubicBezTo>
                    <a:pt x="1" y="8629"/>
                    <a:pt x="3660" y="11273"/>
                    <a:pt x="5960" y="12647"/>
                  </a:cubicBezTo>
                  <a:cubicBezTo>
                    <a:pt x="7827" y="13749"/>
                    <a:pt x="11593" y="14707"/>
                    <a:pt x="14931" y="14707"/>
                  </a:cubicBezTo>
                  <a:cubicBezTo>
                    <a:pt x="19286" y="14707"/>
                    <a:pt x="22910" y="13075"/>
                    <a:pt x="20627" y="8002"/>
                  </a:cubicBezTo>
                  <a:lnTo>
                    <a:pt x="20627" y="7987"/>
                  </a:lnTo>
                  <a:cubicBezTo>
                    <a:pt x="18390" y="3074"/>
                    <a:pt x="13675" y="0"/>
                    <a:pt x="8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4" name="Google Shape;6294;p35"/>
            <p:cNvGrpSpPr/>
            <p:nvPr/>
          </p:nvGrpSpPr>
          <p:grpSpPr>
            <a:xfrm>
              <a:off x="8481262" y="4476209"/>
              <a:ext cx="410229" cy="661167"/>
              <a:chOff x="8481262" y="4476209"/>
              <a:chExt cx="410229" cy="661167"/>
            </a:xfrm>
          </p:grpSpPr>
          <p:sp>
            <p:nvSpPr>
              <p:cNvPr id="6295" name="Google Shape;6295;p35"/>
              <p:cNvSpPr/>
              <p:nvPr/>
            </p:nvSpPr>
            <p:spPr>
              <a:xfrm rot="9139885">
                <a:off x="8634952" y="4875748"/>
                <a:ext cx="36225" cy="3057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35"/>
              <p:cNvSpPr/>
              <p:nvPr/>
            </p:nvSpPr>
            <p:spPr>
              <a:xfrm rot="9139885">
                <a:off x="8609408" y="4945750"/>
                <a:ext cx="25865" cy="3158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35"/>
              <p:cNvSpPr/>
              <p:nvPr/>
            </p:nvSpPr>
            <p:spPr>
              <a:xfrm rot="9139885">
                <a:off x="8692038" y="4995202"/>
                <a:ext cx="29197" cy="37674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35"/>
              <p:cNvSpPr/>
              <p:nvPr/>
            </p:nvSpPr>
            <p:spPr>
              <a:xfrm rot="9139885">
                <a:off x="8701056" y="5110726"/>
                <a:ext cx="26227" cy="21807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35"/>
              <p:cNvSpPr/>
              <p:nvPr/>
            </p:nvSpPr>
            <p:spPr>
              <a:xfrm rot="9139885">
                <a:off x="8638297" y="5069224"/>
                <a:ext cx="32095" cy="2716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35"/>
              <p:cNvSpPr/>
              <p:nvPr/>
            </p:nvSpPr>
            <p:spPr>
              <a:xfrm rot="9139885">
                <a:off x="8724662" y="4906613"/>
                <a:ext cx="38181" cy="3253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35"/>
              <p:cNvSpPr/>
              <p:nvPr/>
            </p:nvSpPr>
            <p:spPr>
              <a:xfrm rot="9139885">
                <a:off x="8789371" y="4991521"/>
                <a:ext cx="2709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35"/>
              <p:cNvSpPr/>
              <p:nvPr/>
            </p:nvSpPr>
            <p:spPr>
              <a:xfrm rot="9139885">
                <a:off x="8861430" y="4937291"/>
                <a:ext cx="23908" cy="3238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35"/>
              <p:cNvSpPr/>
              <p:nvPr/>
            </p:nvSpPr>
            <p:spPr>
              <a:xfrm rot="9139885">
                <a:off x="8864587" y="4954839"/>
                <a:ext cx="72" cy="11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35"/>
              <p:cNvSpPr/>
              <p:nvPr/>
            </p:nvSpPr>
            <p:spPr>
              <a:xfrm rot="9139885">
                <a:off x="8774880" y="4780123"/>
                <a:ext cx="50715" cy="6520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35"/>
              <p:cNvSpPr/>
              <p:nvPr/>
            </p:nvSpPr>
            <p:spPr>
              <a:xfrm rot="9139885">
                <a:off x="8684363" y="4678218"/>
                <a:ext cx="33617" cy="402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35"/>
              <p:cNvSpPr/>
              <p:nvPr/>
            </p:nvSpPr>
            <p:spPr>
              <a:xfrm rot="9139885">
                <a:off x="8634894" y="4636048"/>
                <a:ext cx="26517" cy="2847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35"/>
              <p:cNvSpPr/>
              <p:nvPr/>
            </p:nvSpPr>
            <p:spPr>
              <a:xfrm rot="9139885">
                <a:off x="8601650" y="4748800"/>
                <a:ext cx="21662" cy="2934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35"/>
              <p:cNvSpPr/>
              <p:nvPr/>
            </p:nvSpPr>
            <p:spPr>
              <a:xfrm rot="9139885">
                <a:off x="8777697" y="4646781"/>
                <a:ext cx="37601" cy="5129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35"/>
              <p:cNvSpPr/>
              <p:nvPr/>
            </p:nvSpPr>
            <p:spPr>
              <a:xfrm rot="9139885">
                <a:off x="8730687" y="4548685"/>
                <a:ext cx="34703" cy="37674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35"/>
              <p:cNvSpPr/>
              <p:nvPr/>
            </p:nvSpPr>
            <p:spPr>
              <a:xfrm rot="9139885">
                <a:off x="8591650" y="4481265"/>
                <a:ext cx="29270" cy="3042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35"/>
              <p:cNvSpPr/>
              <p:nvPr/>
            </p:nvSpPr>
            <p:spPr>
              <a:xfrm rot="9139885">
                <a:off x="8489168" y="4629015"/>
                <a:ext cx="33617" cy="2818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35"/>
              <p:cNvSpPr/>
              <p:nvPr/>
            </p:nvSpPr>
            <p:spPr>
              <a:xfrm rot="9139885">
                <a:off x="8485612" y="4883426"/>
                <a:ext cx="16301" cy="22749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35"/>
              <p:cNvSpPr/>
              <p:nvPr/>
            </p:nvSpPr>
            <p:spPr>
              <a:xfrm rot="9139885">
                <a:off x="8526333" y="4787630"/>
                <a:ext cx="36877" cy="4289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14" name="Google Shape;6314;p35"/>
          <p:cNvGrpSpPr/>
          <p:nvPr/>
        </p:nvGrpSpPr>
        <p:grpSpPr>
          <a:xfrm>
            <a:off x="-680179" y="-748662"/>
            <a:ext cx="1629537" cy="1774511"/>
            <a:chOff x="-680179" y="-748662"/>
            <a:chExt cx="1629537" cy="1774511"/>
          </a:xfrm>
        </p:grpSpPr>
        <p:sp>
          <p:nvSpPr>
            <p:cNvPr id="6315" name="Google Shape;6315;p35"/>
            <p:cNvSpPr/>
            <p:nvPr/>
          </p:nvSpPr>
          <p:spPr>
            <a:xfrm rot="2099535">
              <a:off x="-329001" y="-619926"/>
              <a:ext cx="927180" cy="1517037"/>
            </a:xfrm>
            <a:custGeom>
              <a:avLst/>
              <a:gdLst/>
              <a:ahLst/>
              <a:cxnLst/>
              <a:rect l="l" t="t" r="r" b="b"/>
              <a:pathLst>
                <a:path w="9217" h="13443" extrusionOk="0">
                  <a:moveTo>
                    <a:pt x="3944" y="1"/>
                  </a:moveTo>
                  <a:cubicBezTo>
                    <a:pt x="3750" y="16"/>
                    <a:pt x="3556" y="45"/>
                    <a:pt x="3346" y="75"/>
                  </a:cubicBezTo>
                  <a:lnTo>
                    <a:pt x="3122" y="120"/>
                  </a:lnTo>
                  <a:cubicBezTo>
                    <a:pt x="2869" y="165"/>
                    <a:pt x="2630" y="210"/>
                    <a:pt x="2450" y="255"/>
                  </a:cubicBezTo>
                  <a:cubicBezTo>
                    <a:pt x="2376" y="269"/>
                    <a:pt x="2301" y="284"/>
                    <a:pt x="2226" y="299"/>
                  </a:cubicBezTo>
                  <a:cubicBezTo>
                    <a:pt x="2077" y="314"/>
                    <a:pt x="1928" y="359"/>
                    <a:pt x="1763" y="404"/>
                  </a:cubicBezTo>
                  <a:cubicBezTo>
                    <a:pt x="1674" y="434"/>
                    <a:pt x="1584" y="464"/>
                    <a:pt x="1480" y="508"/>
                  </a:cubicBezTo>
                  <a:cubicBezTo>
                    <a:pt x="1345" y="568"/>
                    <a:pt x="1241" y="628"/>
                    <a:pt x="1121" y="703"/>
                  </a:cubicBezTo>
                  <a:cubicBezTo>
                    <a:pt x="1016" y="762"/>
                    <a:pt x="927" y="852"/>
                    <a:pt x="852" y="942"/>
                  </a:cubicBezTo>
                  <a:lnTo>
                    <a:pt x="822" y="971"/>
                  </a:lnTo>
                  <a:lnTo>
                    <a:pt x="792" y="1001"/>
                  </a:lnTo>
                  <a:cubicBezTo>
                    <a:pt x="688" y="1106"/>
                    <a:pt x="598" y="1240"/>
                    <a:pt x="524" y="1375"/>
                  </a:cubicBezTo>
                  <a:cubicBezTo>
                    <a:pt x="494" y="1434"/>
                    <a:pt x="449" y="1509"/>
                    <a:pt x="419" y="1584"/>
                  </a:cubicBezTo>
                  <a:lnTo>
                    <a:pt x="359" y="1658"/>
                  </a:lnTo>
                  <a:cubicBezTo>
                    <a:pt x="195" y="1868"/>
                    <a:pt x="105" y="2136"/>
                    <a:pt x="105" y="2405"/>
                  </a:cubicBezTo>
                  <a:cubicBezTo>
                    <a:pt x="61" y="2943"/>
                    <a:pt x="31" y="3645"/>
                    <a:pt x="1" y="4362"/>
                  </a:cubicBezTo>
                  <a:lnTo>
                    <a:pt x="1" y="4989"/>
                  </a:lnTo>
                  <a:lnTo>
                    <a:pt x="1" y="5228"/>
                  </a:lnTo>
                  <a:lnTo>
                    <a:pt x="16" y="6274"/>
                  </a:lnTo>
                  <a:lnTo>
                    <a:pt x="16" y="7618"/>
                  </a:lnTo>
                  <a:cubicBezTo>
                    <a:pt x="16" y="8380"/>
                    <a:pt x="1" y="9156"/>
                    <a:pt x="46" y="9933"/>
                  </a:cubicBezTo>
                  <a:cubicBezTo>
                    <a:pt x="61" y="10306"/>
                    <a:pt x="105" y="10695"/>
                    <a:pt x="165" y="11068"/>
                  </a:cubicBezTo>
                  <a:cubicBezTo>
                    <a:pt x="195" y="11367"/>
                    <a:pt x="300" y="11651"/>
                    <a:pt x="434" y="11919"/>
                  </a:cubicBezTo>
                  <a:cubicBezTo>
                    <a:pt x="643" y="12338"/>
                    <a:pt x="1002" y="12681"/>
                    <a:pt x="1435" y="12890"/>
                  </a:cubicBezTo>
                  <a:cubicBezTo>
                    <a:pt x="1629" y="12980"/>
                    <a:pt x="1838" y="13069"/>
                    <a:pt x="2047" y="13144"/>
                  </a:cubicBezTo>
                  <a:cubicBezTo>
                    <a:pt x="2226" y="13189"/>
                    <a:pt x="2406" y="13219"/>
                    <a:pt x="2570" y="13249"/>
                  </a:cubicBezTo>
                  <a:cubicBezTo>
                    <a:pt x="2824" y="13294"/>
                    <a:pt x="3078" y="13323"/>
                    <a:pt x="3302" y="13353"/>
                  </a:cubicBezTo>
                  <a:cubicBezTo>
                    <a:pt x="3511" y="13383"/>
                    <a:pt x="3765" y="13398"/>
                    <a:pt x="4019" y="13413"/>
                  </a:cubicBezTo>
                  <a:cubicBezTo>
                    <a:pt x="4273" y="13428"/>
                    <a:pt x="4467" y="13443"/>
                    <a:pt x="4646" y="13443"/>
                  </a:cubicBezTo>
                  <a:cubicBezTo>
                    <a:pt x="4960" y="13443"/>
                    <a:pt x="5258" y="13413"/>
                    <a:pt x="5557" y="13368"/>
                  </a:cubicBezTo>
                  <a:lnTo>
                    <a:pt x="5676" y="13353"/>
                  </a:lnTo>
                  <a:cubicBezTo>
                    <a:pt x="5841" y="13338"/>
                    <a:pt x="5990" y="13308"/>
                    <a:pt x="6139" y="13264"/>
                  </a:cubicBezTo>
                  <a:cubicBezTo>
                    <a:pt x="6274" y="13234"/>
                    <a:pt x="6408" y="13189"/>
                    <a:pt x="6528" y="13129"/>
                  </a:cubicBezTo>
                  <a:cubicBezTo>
                    <a:pt x="6827" y="13025"/>
                    <a:pt x="7095" y="12875"/>
                    <a:pt x="7364" y="12726"/>
                  </a:cubicBezTo>
                  <a:cubicBezTo>
                    <a:pt x="7469" y="12651"/>
                    <a:pt x="7558" y="12592"/>
                    <a:pt x="7648" y="12517"/>
                  </a:cubicBezTo>
                  <a:lnTo>
                    <a:pt x="7663" y="12502"/>
                  </a:lnTo>
                  <a:cubicBezTo>
                    <a:pt x="7812" y="12382"/>
                    <a:pt x="7962" y="12248"/>
                    <a:pt x="8096" y="12099"/>
                  </a:cubicBezTo>
                  <a:cubicBezTo>
                    <a:pt x="8320" y="11845"/>
                    <a:pt x="8499" y="11546"/>
                    <a:pt x="8619" y="11247"/>
                  </a:cubicBezTo>
                  <a:cubicBezTo>
                    <a:pt x="8798" y="10829"/>
                    <a:pt x="8918" y="10411"/>
                    <a:pt x="8992" y="9978"/>
                  </a:cubicBezTo>
                  <a:cubicBezTo>
                    <a:pt x="9067" y="9560"/>
                    <a:pt x="9112" y="9156"/>
                    <a:pt x="9142" y="8798"/>
                  </a:cubicBezTo>
                  <a:cubicBezTo>
                    <a:pt x="9186" y="8260"/>
                    <a:pt x="9186" y="7707"/>
                    <a:pt x="9201" y="7185"/>
                  </a:cubicBezTo>
                  <a:lnTo>
                    <a:pt x="9201" y="7006"/>
                  </a:lnTo>
                  <a:cubicBezTo>
                    <a:pt x="9216" y="6348"/>
                    <a:pt x="9216" y="5736"/>
                    <a:pt x="9216" y="5139"/>
                  </a:cubicBezTo>
                  <a:cubicBezTo>
                    <a:pt x="9216" y="4481"/>
                    <a:pt x="9157" y="3809"/>
                    <a:pt x="9037" y="3152"/>
                  </a:cubicBezTo>
                  <a:cubicBezTo>
                    <a:pt x="8977" y="2809"/>
                    <a:pt x="8873" y="2465"/>
                    <a:pt x="8738" y="2136"/>
                  </a:cubicBezTo>
                  <a:cubicBezTo>
                    <a:pt x="8634" y="1868"/>
                    <a:pt x="8469" y="1629"/>
                    <a:pt x="8275" y="1419"/>
                  </a:cubicBezTo>
                  <a:cubicBezTo>
                    <a:pt x="8111" y="1255"/>
                    <a:pt x="7932" y="1106"/>
                    <a:pt x="7738" y="1001"/>
                  </a:cubicBezTo>
                  <a:cubicBezTo>
                    <a:pt x="7469" y="852"/>
                    <a:pt x="7185" y="732"/>
                    <a:pt x="6901" y="628"/>
                  </a:cubicBezTo>
                  <a:lnTo>
                    <a:pt x="6767" y="568"/>
                  </a:lnTo>
                  <a:cubicBezTo>
                    <a:pt x="6602" y="508"/>
                    <a:pt x="6438" y="434"/>
                    <a:pt x="6259" y="389"/>
                  </a:cubicBezTo>
                  <a:cubicBezTo>
                    <a:pt x="5751" y="210"/>
                    <a:pt x="5213" y="90"/>
                    <a:pt x="4676" y="30"/>
                  </a:cubicBezTo>
                  <a:cubicBezTo>
                    <a:pt x="4541" y="1"/>
                    <a:pt x="4407" y="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16" name="Google Shape;6316;p35"/>
            <p:cNvGrpSpPr/>
            <p:nvPr/>
          </p:nvGrpSpPr>
          <p:grpSpPr>
            <a:xfrm>
              <a:off x="-291658" y="-364470"/>
              <a:ext cx="716062" cy="1110283"/>
              <a:chOff x="-291658" y="-364470"/>
              <a:chExt cx="716062" cy="1110283"/>
            </a:xfrm>
          </p:grpSpPr>
          <p:sp>
            <p:nvSpPr>
              <p:cNvPr id="6317" name="Google Shape;6317;p35"/>
              <p:cNvSpPr/>
              <p:nvPr/>
            </p:nvSpPr>
            <p:spPr>
              <a:xfrm rot="9139885">
                <a:off x="266022" y="50063"/>
                <a:ext cx="57453" cy="76072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35"/>
              <p:cNvSpPr/>
              <p:nvPr/>
            </p:nvSpPr>
            <p:spPr>
              <a:xfrm rot="9139885">
                <a:off x="265727" y="189499"/>
                <a:ext cx="37819" cy="4274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35"/>
              <p:cNvSpPr/>
              <p:nvPr/>
            </p:nvSpPr>
            <p:spPr>
              <a:xfrm rot="9139885">
                <a:off x="358240" y="220143"/>
                <a:ext cx="16663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35"/>
              <p:cNvSpPr/>
              <p:nvPr/>
            </p:nvSpPr>
            <p:spPr>
              <a:xfrm rot="9139885">
                <a:off x="184231" y="203315"/>
                <a:ext cx="31298" cy="3723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35"/>
              <p:cNvSpPr/>
              <p:nvPr/>
            </p:nvSpPr>
            <p:spPr>
              <a:xfrm rot="9139885">
                <a:off x="77893" y="-19584"/>
                <a:ext cx="32457" cy="440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35"/>
              <p:cNvSpPr/>
              <p:nvPr/>
            </p:nvSpPr>
            <p:spPr>
              <a:xfrm rot="9139885">
                <a:off x="70289" y="-156302"/>
                <a:ext cx="28038" cy="3368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35"/>
              <p:cNvSpPr/>
              <p:nvPr/>
            </p:nvSpPr>
            <p:spPr>
              <a:xfrm rot="9139885">
                <a:off x="168313" y="-120859"/>
                <a:ext cx="28183" cy="3368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35"/>
              <p:cNvSpPr/>
              <p:nvPr/>
            </p:nvSpPr>
            <p:spPr>
              <a:xfrm rot="9139885">
                <a:off x="261317" y="-178026"/>
                <a:ext cx="33689" cy="3992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35"/>
              <p:cNvSpPr/>
              <p:nvPr/>
            </p:nvSpPr>
            <p:spPr>
              <a:xfrm rot="9139885">
                <a:off x="364407" y="-87844"/>
                <a:ext cx="16301" cy="2398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35"/>
              <p:cNvSpPr/>
              <p:nvPr/>
            </p:nvSpPr>
            <p:spPr>
              <a:xfrm rot="9139885">
                <a:off x="218454" y="-35035"/>
                <a:ext cx="28980" cy="3376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35"/>
              <p:cNvSpPr/>
              <p:nvPr/>
            </p:nvSpPr>
            <p:spPr>
              <a:xfrm rot="9139885">
                <a:off x="137791" y="64470"/>
                <a:ext cx="74116" cy="62959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35"/>
              <p:cNvSpPr/>
              <p:nvPr/>
            </p:nvSpPr>
            <p:spPr>
              <a:xfrm rot="9139885">
                <a:off x="398691" y="74335"/>
                <a:ext cx="17388" cy="4013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35"/>
              <p:cNvSpPr/>
              <p:nvPr/>
            </p:nvSpPr>
            <p:spPr>
              <a:xfrm rot="9139885">
                <a:off x="320412" y="-248997"/>
                <a:ext cx="36877" cy="4296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35"/>
              <p:cNvSpPr/>
              <p:nvPr/>
            </p:nvSpPr>
            <p:spPr>
              <a:xfrm rot="9139885">
                <a:off x="208544" y="-360287"/>
                <a:ext cx="28183" cy="4129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35"/>
              <p:cNvSpPr/>
              <p:nvPr/>
            </p:nvSpPr>
            <p:spPr>
              <a:xfrm rot="9139885">
                <a:off x="-56101" y="291970"/>
                <a:ext cx="22967" cy="3093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35"/>
              <p:cNvSpPr/>
              <p:nvPr/>
            </p:nvSpPr>
            <p:spPr>
              <a:xfrm rot="9139885">
                <a:off x="-207983" y="592449"/>
                <a:ext cx="28110" cy="3419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35"/>
              <p:cNvSpPr/>
              <p:nvPr/>
            </p:nvSpPr>
            <p:spPr>
              <a:xfrm rot="9139885">
                <a:off x="129218" y="690167"/>
                <a:ext cx="35790" cy="502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35"/>
              <p:cNvSpPr/>
              <p:nvPr/>
            </p:nvSpPr>
            <p:spPr>
              <a:xfrm rot="9139885">
                <a:off x="-27272" y="661282"/>
                <a:ext cx="7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35"/>
              <p:cNvSpPr/>
              <p:nvPr/>
            </p:nvSpPr>
            <p:spPr>
              <a:xfrm rot="9139885">
                <a:off x="-51578" y="641920"/>
                <a:ext cx="29270" cy="31878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35"/>
              <p:cNvSpPr/>
              <p:nvPr/>
            </p:nvSpPr>
            <p:spPr>
              <a:xfrm rot="9139885">
                <a:off x="51241" y="673872"/>
                <a:ext cx="35283" cy="3042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35"/>
              <p:cNvSpPr/>
              <p:nvPr/>
            </p:nvSpPr>
            <p:spPr>
              <a:xfrm rot="9139885">
                <a:off x="96864" y="565779"/>
                <a:ext cx="42238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35"/>
              <p:cNvSpPr/>
              <p:nvPr/>
            </p:nvSpPr>
            <p:spPr>
              <a:xfrm rot="9139885">
                <a:off x="121691" y="609522"/>
                <a:ext cx="224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35"/>
              <p:cNvSpPr/>
              <p:nvPr/>
            </p:nvSpPr>
            <p:spPr>
              <a:xfrm rot="9139885">
                <a:off x="-223111" y="411222"/>
                <a:ext cx="31516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35"/>
              <p:cNvSpPr/>
              <p:nvPr/>
            </p:nvSpPr>
            <p:spPr>
              <a:xfrm rot="9139885">
                <a:off x="-285835" y="376959"/>
                <a:ext cx="28183" cy="3202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1" name="Google Shape;6341;p35"/>
          <p:cNvSpPr/>
          <p:nvPr/>
        </p:nvSpPr>
        <p:spPr>
          <a:xfrm>
            <a:off x="85101" y="939549"/>
            <a:ext cx="322154" cy="371930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2" name="Google Shape;6342;p35"/>
          <p:cNvGrpSpPr/>
          <p:nvPr/>
        </p:nvGrpSpPr>
        <p:grpSpPr>
          <a:xfrm rot="-3259872">
            <a:off x="235972" y="262536"/>
            <a:ext cx="616989" cy="553928"/>
            <a:chOff x="7679223" y="170790"/>
            <a:chExt cx="389315" cy="349506"/>
          </a:xfrm>
        </p:grpSpPr>
        <p:sp>
          <p:nvSpPr>
            <p:cNvPr id="6343" name="Google Shape;6343;p35"/>
            <p:cNvSpPr/>
            <p:nvPr/>
          </p:nvSpPr>
          <p:spPr>
            <a:xfrm rot="177820">
              <a:off x="7687522" y="180204"/>
              <a:ext cx="372716" cy="330678"/>
            </a:xfrm>
            <a:custGeom>
              <a:avLst/>
              <a:gdLst/>
              <a:ahLst/>
              <a:cxnLst/>
              <a:rect l="l" t="t" r="r" b="b"/>
              <a:pathLst>
                <a:path w="5098" h="4523" extrusionOk="0">
                  <a:moveTo>
                    <a:pt x="2908" y="0"/>
                  </a:moveTo>
                  <a:cubicBezTo>
                    <a:pt x="2207" y="0"/>
                    <a:pt x="1458" y="304"/>
                    <a:pt x="867" y="1014"/>
                  </a:cubicBezTo>
                  <a:cubicBezTo>
                    <a:pt x="180" y="1865"/>
                    <a:pt x="0" y="3060"/>
                    <a:pt x="747" y="3822"/>
                  </a:cubicBezTo>
                  <a:cubicBezTo>
                    <a:pt x="1169" y="4262"/>
                    <a:pt x="1817" y="4522"/>
                    <a:pt x="2496" y="4522"/>
                  </a:cubicBezTo>
                  <a:cubicBezTo>
                    <a:pt x="2922" y="4522"/>
                    <a:pt x="3361" y="4420"/>
                    <a:pt x="3764" y="4195"/>
                  </a:cubicBezTo>
                  <a:cubicBezTo>
                    <a:pt x="4556" y="3747"/>
                    <a:pt x="5049" y="2926"/>
                    <a:pt x="5079" y="2030"/>
                  </a:cubicBezTo>
                  <a:cubicBezTo>
                    <a:pt x="5097" y="830"/>
                    <a:pt x="4067" y="0"/>
                    <a:pt x="2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4" name="Google Shape;6344;p35"/>
            <p:cNvGrpSpPr/>
            <p:nvPr/>
          </p:nvGrpSpPr>
          <p:grpSpPr>
            <a:xfrm rot="1134833">
              <a:off x="7759485" y="213248"/>
              <a:ext cx="225878" cy="267526"/>
              <a:chOff x="4004771" y="4577411"/>
              <a:chExt cx="153883" cy="182256"/>
            </a:xfrm>
          </p:grpSpPr>
          <p:sp>
            <p:nvSpPr>
              <p:cNvPr id="6345" name="Google Shape;6345;p35"/>
              <p:cNvSpPr/>
              <p:nvPr/>
            </p:nvSpPr>
            <p:spPr>
              <a:xfrm rot="-957032">
                <a:off x="4005692" y="4658898"/>
                <a:ext cx="10460" cy="8168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64" extrusionOk="0">
                    <a:moveTo>
                      <a:pt x="105" y="0"/>
                    </a:moveTo>
                    <a:cubicBezTo>
                      <a:pt x="60" y="0"/>
                      <a:pt x="1" y="0"/>
                      <a:pt x="16" y="45"/>
                    </a:cubicBezTo>
                    <a:cubicBezTo>
                      <a:pt x="16" y="60"/>
                      <a:pt x="16" y="75"/>
                      <a:pt x="31" y="90"/>
                    </a:cubicBezTo>
                    <a:cubicBezTo>
                      <a:pt x="41" y="111"/>
                      <a:pt x="122" y="163"/>
                      <a:pt x="171" y="163"/>
                    </a:cubicBezTo>
                    <a:cubicBezTo>
                      <a:pt x="191" y="163"/>
                      <a:pt x="206" y="155"/>
                      <a:pt x="210" y="134"/>
                    </a:cubicBezTo>
                    <a:cubicBezTo>
                      <a:pt x="210" y="120"/>
                      <a:pt x="210" y="105"/>
                      <a:pt x="210" y="90"/>
                    </a:cubicBezTo>
                    <a:cubicBezTo>
                      <a:pt x="210" y="45"/>
                      <a:pt x="150" y="15"/>
                      <a:pt x="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35"/>
              <p:cNvSpPr/>
              <p:nvPr/>
            </p:nvSpPr>
            <p:spPr>
              <a:xfrm rot="-957032">
                <a:off x="4007811" y="4643514"/>
                <a:ext cx="10460" cy="483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7" extrusionOk="0">
                    <a:moveTo>
                      <a:pt x="30" y="0"/>
                    </a:moveTo>
                    <a:cubicBezTo>
                      <a:pt x="15" y="0"/>
                      <a:pt x="0" y="0"/>
                      <a:pt x="0" y="15"/>
                    </a:cubicBezTo>
                    <a:cubicBezTo>
                      <a:pt x="0" y="45"/>
                      <a:pt x="15" y="60"/>
                      <a:pt x="30" y="75"/>
                    </a:cubicBezTo>
                    <a:cubicBezTo>
                      <a:pt x="41" y="86"/>
                      <a:pt x="59" y="96"/>
                      <a:pt x="74" y="96"/>
                    </a:cubicBezTo>
                    <a:cubicBezTo>
                      <a:pt x="80" y="96"/>
                      <a:pt x="85" y="94"/>
                      <a:pt x="90" y="90"/>
                    </a:cubicBezTo>
                    <a:cubicBezTo>
                      <a:pt x="105" y="90"/>
                      <a:pt x="120" y="90"/>
                      <a:pt x="135" y="75"/>
                    </a:cubicBezTo>
                    <a:cubicBezTo>
                      <a:pt x="209" y="45"/>
                      <a:pt x="90" y="0"/>
                      <a:pt x="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35"/>
              <p:cNvSpPr/>
              <p:nvPr/>
            </p:nvSpPr>
            <p:spPr>
              <a:xfrm rot="-957032">
                <a:off x="4041614" y="4634080"/>
                <a:ext cx="11157" cy="5678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14" extrusionOk="0">
                    <a:moveTo>
                      <a:pt x="70" y="1"/>
                    </a:moveTo>
                    <a:cubicBezTo>
                      <a:pt x="57" y="1"/>
                      <a:pt x="44" y="3"/>
                      <a:pt x="30" y="9"/>
                    </a:cubicBezTo>
                    <a:lnTo>
                      <a:pt x="15" y="9"/>
                    </a:lnTo>
                    <a:cubicBezTo>
                      <a:pt x="15" y="9"/>
                      <a:pt x="0" y="24"/>
                      <a:pt x="0" y="24"/>
                    </a:cubicBezTo>
                    <a:cubicBezTo>
                      <a:pt x="0" y="24"/>
                      <a:pt x="0" y="39"/>
                      <a:pt x="0" y="39"/>
                    </a:cubicBezTo>
                    <a:cubicBezTo>
                      <a:pt x="0" y="69"/>
                      <a:pt x="15" y="84"/>
                      <a:pt x="30" y="84"/>
                    </a:cubicBezTo>
                    <a:cubicBezTo>
                      <a:pt x="60" y="99"/>
                      <a:pt x="90" y="99"/>
                      <a:pt x="120" y="114"/>
                    </a:cubicBezTo>
                    <a:cubicBezTo>
                      <a:pt x="224" y="114"/>
                      <a:pt x="158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35"/>
              <p:cNvSpPr/>
              <p:nvPr/>
            </p:nvSpPr>
            <p:spPr>
              <a:xfrm rot="-957032">
                <a:off x="4021161" y="4651695"/>
                <a:ext cx="9712" cy="6226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25" extrusionOk="0">
                    <a:moveTo>
                      <a:pt x="101" y="0"/>
                    </a:moveTo>
                    <a:cubicBezTo>
                      <a:pt x="91" y="0"/>
                      <a:pt x="82" y="3"/>
                      <a:pt x="75" y="10"/>
                    </a:cubicBezTo>
                    <a:cubicBezTo>
                      <a:pt x="30" y="10"/>
                      <a:pt x="0" y="25"/>
                      <a:pt x="15" y="70"/>
                    </a:cubicBezTo>
                    <a:cubicBezTo>
                      <a:pt x="27" y="93"/>
                      <a:pt x="82" y="125"/>
                      <a:pt x="134" y="125"/>
                    </a:cubicBezTo>
                    <a:cubicBezTo>
                      <a:pt x="150" y="125"/>
                      <a:pt x="166" y="122"/>
                      <a:pt x="179" y="115"/>
                    </a:cubicBezTo>
                    <a:cubicBezTo>
                      <a:pt x="194" y="85"/>
                      <a:pt x="179" y="70"/>
                      <a:pt x="179" y="40"/>
                    </a:cubicBezTo>
                    <a:cubicBezTo>
                      <a:pt x="168" y="29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35"/>
              <p:cNvSpPr/>
              <p:nvPr/>
            </p:nvSpPr>
            <p:spPr>
              <a:xfrm rot="-957032">
                <a:off x="4117985" y="4715688"/>
                <a:ext cx="13448" cy="861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3" extrusionOk="0">
                    <a:moveTo>
                      <a:pt x="71" y="0"/>
                    </a:moveTo>
                    <a:cubicBezTo>
                      <a:pt x="42" y="0"/>
                      <a:pt x="20" y="11"/>
                      <a:pt x="16" y="38"/>
                    </a:cubicBezTo>
                    <a:lnTo>
                      <a:pt x="16" y="53"/>
                    </a:lnTo>
                    <a:cubicBezTo>
                      <a:pt x="1" y="98"/>
                      <a:pt x="75" y="158"/>
                      <a:pt x="135" y="173"/>
                    </a:cubicBezTo>
                    <a:cubicBezTo>
                      <a:pt x="210" y="173"/>
                      <a:pt x="270" y="143"/>
                      <a:pt x="240" y="98"/>
                    </a:cubicBezTo>
                    <a:lnTo>
                      <a:pt x="240" y="83"/>
                    </a:lnTo>
                    <a:cubicBezTo>
                      <a:pt x="229" y="52"/>
                      <a:pt x="134" y="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35"/>
              <p:cNvSpPr/>
              <p:nvPr/>
            </p:nvSpPr>
            <p:spPr>
              <a:xfrm rot="-957032">
                <a:off x="4146800" y="4701651"/>
                <a:ext cx="11257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9" extrusionOk="0">
                    <a:moveTo>
                      <a:pt x="55" y="0"/>
                    </a:moveTo>
                    <a:cubicBezTo>
                      <a:pt x="25" y="0"/>
                      <a:pt x="1" y="14"/>
                      <a:pt x="1" y="36"/>
                    </a:cubicBezTo>
                    <a:cubicBezTo>
                      <a:pt x="1" y="51"/>
                      <a:pt x="1" y="51"/>
                      <a:pt x="1" y="66"/>
                    </a:cubicBezTo>
                    <a:cubicBezTo>
                      <a:pt x="1" y="81"/>
                      <a:pt x="16" y="96"/>
                      <a:pt x="31" y="96"/>
                    </a:cubicBezTo>
                    <a:lnTo>
                      <a:pt x="76" y="111"/>
                    </a:lnTo>
                    <a:cubicBezTo>
                      <a:pt x="92" y="116"/>
                      <a:pt x="109" y="119"/>
                      <a:pt x="124" y="119"/>
                    </a:cubicBezTo>
                    <a:cubicBezTo>
                      <a:pt x="188" y="119"/>
                      <a:pt x="226" y="72"/>
                      <a:pt x="165" y="36"/>
                    </a:cubicBezTo>
                    <a:cubicBezTo>
                      <a:pt x="150" y="21"/>
                      <a:pt x="120" y="6"/>
                      <a:pt x="91" y="6"/>
                    </a:cubicBezTo>
                    <a:cubicBezTo>
                      <a:pt x="79" y="2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35"/>
              <p:cNvSpPr/>
              <p:nvPr/>
            </p:nvSpPr>
            <p:spPr>
              <a:xfrm rot="-957032">
                <a:off x="4118118" y="4688171"/>
                <a:ext cx="8467" cy="547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10" extrusionOk="0">
                    <a:moveTo>
                      <a:pt x="59" y="1"/>
                    </a:moveTo>
                    <a:cubicBezTo>
                      <a:pt x="27" y="1"/>
                      <a:pt x="0" y="14"/>
                      <a:pt x="0" y="44"/>
                    </a:cubicBezTo>
                    <a:cubicBezTo>
                      <a:pt x="0" y="73"/>
                      <a:pt x="77" y="109"/>
                      <a:pt x="126" y="109"/>
                    </a:cubicBezTo>
                    <a:cubicBezTo>
                      <a:pt x="152" y="109"/>
                      <a:pt x="169" y="99"/>
                      <a:pt x="164" y="74"/>
                    </a:cubicBezTo>
                    <a:cubicBezTo>
                      <a:pt x="164" y="29"/>
                      <a:pt x="106" y="1"/>
                      <a:pt x="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35"/>
              <p:cNvSpPr/>
              <p:nvPr/>
            </p:nvSpPr>
            <p:spPr>
              <a:xfrm rot="-957032">
                <a:off x="4098888" y="4707639"/>
                <a:ext cx="7471" cy="537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08" extrusionOk="0">
                    <a:moveTo>
                      <a:pt x="45" y="1"/>
                    </a:moveTo>
                    <a:cubicBezTo>
                      <a:pt x="30" y="16"/>
                      <a:pt x="0" y="16"/>
                      <a:pt x="0" y="46"/>
                    </a:cubicBezTo>
                    <a:cubicBezTo>
                      <a:pt x="0" y="59"/>
                      <a:pt x="59" y="108"/>
                      <a:pt x="104" y="108"/>
                    </a:cubicBezTo>
                    <a:cubicBezTo>
                      <a:pt x="109" y="108"/>
                      <a:pt x="115" y="107"/>
                      <a:pt x="120" y="105"/>
                    </a:cubicBezTo>
                    <a:cubicBezTo>
                      <a:pt x="149" y="76"/>
                      <a:pt x="149" y="61"/>
                      <a:pt x="135" y="46"/>
                    </a:cubicBezTo>
                    <a:cubicBezTo>
                      <a:pt x="120" y="16"/>
                      <a:pt x="75" y="1"/>
                      <a:pt x="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35"/>
              <p:cNvSpPr/>
              <p:nvPr/>
            </p:nvSpPr>
            <p:spPr>
              <a:xfrm rot="-957032">
                <a:off x="4144606" y="4613429"/>
                <a:ext cx="9264" cy="6724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35" extrusionOk="0">
                    <a:moveTo>
                      <a:pt x="56" y="0"/>
                    </a:moveTo>
                    <a:cubicBezTo>
                      <a:pt x="24" y="0"/>
                      <a:pt x="0" y="11"/>
                      <a:pt x="6" y="39"/>
                    </a:cubicBezTo>
                    <a:lnTo>
                      <a:pt x="6" y="54"/>
                    </a:lnTo>
                    <a:cubicBezTo>
                      <a:pt x="21" y="99"/>
                      <a:pt x="66" y="129"/>
                      <a:pt x="111" y="129"/>
                    </a:cubicBezTo>
                    <a:cubicBezTo>
                      <a:pt x="119" y="133"/>
                      <a:pt x="128" y="135"/>
                      <a:pt x="137" y="135"/>
                    </a:cubicBezTo>
                    <a:cubicBezTo>
                      <a:pt x="161" y="135"/>
                      <a:pt x="185" y="121"/>
                      <a:pt x="185" y="99"/>
                    </a:cubicBezTo>
                    <a:lnTo>
                      <a:pt x="185" y="69"/>
                    </a:lnTo>
                    <a:cubicBezTo>
                      <a:pt x="185" y="32"/>
                      <a:pt x="109" y="0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35"/>
              <p:cNvSpPr/>
              <p:nvPr/>
            </p:nvSpPr>
            <p:spPr>
              <a:xfrm rot="-957032">
                <a:off x="4113259" y="4579270"/>
                <a:ext cx="14743" cy="8617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73" extrusionOk="0">
                    <a:moveTo>
                      <a:pt x="94" y="1"/>
                    </a:moveTo>
                    <a:cubicBezTo>
                      <a:pt x="50" y="1"/>
                      <a:pt x="0" y="20"/>
                      <a:pt x="12" y="66"/>
                    </a:cubicBezTo>
                    <a:cubicBezTo>
                      <a:pt x="34" y="131"/>
                      <a:pt x="104" y="173"/>
                      <a:pt x="175" y="173"/>
                    </a:cubicBezTo>
                    <a:cubicBezTo>
                      <a:pt x="201" y="173"/>
                      <a:pt x="227" y="167"/>
                      <a:pt x="251" y="155"/>
                    </a:cubicBezTo>
                    <a:cubicBezTo>
                      <a:pt x="296" y="126"/>
                      <a:pt x="251" y="96"/>
                      <a:pt x="206" y="66"/>
                    </a:cubicBezTo>
                    <a:lnTo>
                      <a:pt x="206" y="66"/>
                    </a:lnTo>
                    <a:lnTo>
                      <a:pt x="266" y="96"/>
                    </a:lnTo>
                    <a:cubicBezTo>
                      <a:pt x="266" y="81"/>
                      <a:pt x="251" y="66"/>
                      <a:pt x="236" y="51"/>
                    </a:cubicBezTo>
                    <a:cubicBezTo>
                      <a:pt x="206" y="21"/>
                      <a:pt x="161" y="6"/>
                      <a:pt x="131" y="6"/>
                    </a:cubicBezTo>
                    <a:cubicBezTo>
                      <a:pt x="121" y="3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35"/>
              <p:cNvSpPr/>
              <p:nvPr/>
            </p:nvSpPr>
            <p:spPr>
              <a:xfrm rot="-957032">
                <a:off x="4106587" y="4615108"/>
                <a:ext cx="8218" cy="607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22" extrusionOk="0">
                    <a:moveTo>
                      <a:pt x="84" y="1"/>
                    </a:moveTo>
                    <a:cubicBezTo>
                      <a:pt x="75" y="1"/>
                      <a:pt x="67" y="4"/>
                      <a:pt x="60" y="10"/>
                    </a:cubicBezTo>
                    <a:cubicBezTo>
                      <a:pt x="45" y="10"/>
                      <a:pt x="30" y="10"/>
                      <a:pt x="15" y="25"/>
                    </a:cubicBezTo>
                    <a:cubicBezTo>
                      <a:pt x="0" y="55"/>
                      <a:pt x="30" y="100"/>
                      <a:pt x="75" y="115"/>
                    </a:cubicBezTo>
                    <a:cubicBezTo>
                      <a:pt x="85" y="115"/>
                      <a:pt x="115" y="121"/>
                      <a:pt x="138" y="121"/>
                    </a:cubicBezTo>
                    <a:cubicBezTo>
                      <a:pt x="150" y="121"/>
                      <a:pt x="160" y="120"/>
                      <a:pt x="165" y="115"/>
                    </a:cubicBezTo>
                    <a:cubicBezTo>
                      <a:pt x="165" y="100"/>
                      <a:pt x="150" y="85"/>
                      <a:pt x="150" y="85"/>
                    </a:cubicBezTo>
                    <a:lnTo>
                      <a:pt x="150" y="70"/>
                    </a:lnTo>
                    <a:cubicBezTo>
                      <a:pt x="150" y="35"/>
                      <a:pt x="114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35"/>
              <p:cNvSpPr/>
              <p:nvPr/>
            </p:nvSpPr>
            <p:spPr>
              <a:xfrm rot="-957032">
                <a:off x="4135416" y="4598450"/>
                <a:ext cx="10659" cy="408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82" extrusionOk="0">
                    <a:moveTo>
                      <a:pt x="79" y="1"/>
                    </a:moveTo>
                    <a:cubicBezTo>
                      <a:pt x="1" y="1"/>
                      <a:pt x="48" y="81"/>
                      <a:pt x="121" y="81"/>
                    </a:cubicBezTo>
                    <a:cubicBezTo>
                      <a:pt x="132" y="81"/>
                      <a:pt x="143" y="79"/>
                      <a:pt x="154" y="76"/>
                    </a:cubicBezTo>
                    <a:lnTo>
                      <a:pt x="184" y="76"/>
                    </a:lnTo>
                    <a:cubicBezTo>
                      <a:pt x="214" y="46"/>
                      <a:pt x="169" y="1"/>
                      <a:pt x="1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35"/>
              <p:cNvSpPr/>
              <p:nvPr/>
            </p:nvSpPr>
            <p:spPr>
              <a:xfrm rot="-957032">
                <a:off x="4063045" y="4680061"/>
                <a:ext cx="9463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26" extrusionOk="0">
                    <a:moveTo>
                      <a:pt x="48" y="0"/>
                    </a:moveTo>
                    <a:cubicBezTo>
                      <a:pt x="20" y="0"/>
                      <a:pt x="0" y="12"/>
                      <a:pt x="5" y="39"/>
                    </a:cubicBezTo>
                    <a:cubicBezTo>
                      <a:pt x="5" y="79"/>
                      <a:pt x="92" y="125"/>
                      <a:pt x="145" y="125"/>
                    </a:cubicBezTo>
                    <a:cubicBezTo>
                      <a:pt x="171" y="125"/>
                      <a:pt x="190" y="113"/>
                      <a:pt x="185" y="84"/>
                    </a:cubicBezTo>
                    <a:cubicBezTo>
                      <a:pt x="175" y="36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35"/>
              <p:cNvSpPr/>
              <p:nvPr/>
            </p:nvSpPr>
            <p:spPr>
              <a:xfrm rot="-957032">
                <a:off x="4060693" y="4752016"/>
                <a:ext cx="11954" cy="6126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23" extrusionOk="0">
                    <a:moveTo>
                      <a:pt x="90" y="0"/>
                    </a:moveTo>
                    <a:cubicBezTo>
                      <a:pt x="45" y="0"/>
                      <a:pt x="0" y="15"/>
                      <a:pt x="0" y="30"/>
                    </a:cubicBezTo>
                    <a:cubicBezTo>
                      <a:pt x="22" y="84"/>
                      <a:pt x="75" y="122"/>
                      <a:pt x="131" y="122"/>
                    </a:cubicBezTo>
                    <a:cubicBezTo>
                      <a:pt x="152" y="122"/>
                      <a:pt x="174" y="117"/>
                      <a:pt x="195" y="105"/>
                    </a:cubicBezTo>
                    <a:cubicBezTo>
                      <a:pt x="239" y="90"/>
                      <a:pt x="195" y="45"/>
                      <a:pt x="150" y="30"/>
                    </a:cubicBezTo>
                    <a:cubicBezTo>
                      <a:pt x="135" y="15"/>
                      <a:pt x="105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35"/>
              <p:cNvSpPr/>
              <p:nvPr/>
            </p:nvSpPr>
            <p:spPr>
              <a:xfrm rot="-957032">
                <a:off x="4021250" y="4742101"/>
                <a:ext cx="10559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9" extrusionOk="0">
                    <a:moveTo>
                      <a:pt x="115" y="0"/>
                    </a:moveTo>
                    <a:cubicBezTo>
                      <a:pt x="103" y="0"/>
                      <a:pt x="90" y="3"/>
                      <a:pt x="80" y="10"/>
                    </a:cubicBezTo>
                    <a:cubicBezTo>
                      <a:pt x="65" y="10"/>
                      <a:pt x="50" y="25"/>
                      <a:pt x="35" y="40"/>
                    </a:cubicBezTo>
                    <a:cubicBezTo>
                      <a:pt x="0" y="75"/>
                      <a:pt x="84" y="128"/>
                      <a:pt x="144" y="128"/>
                    </a:cubicBezTo>
                    <a:cubicBezTo>
                      <a:pt x="160" y="128"/>
                      <a:pt x="175" y="124"/>
                      <a:pt x="185" y="114"/>
                    </a:cubicBezTo>
                    <a:cubicBezTo>
                      <a:pt x="185" y="99"/>
                      <a:pt x="200" y="84"/>
                      <a:pt x="200" y="69"/>
                    </a:cubicBezTo>
                    <a:cubicBezTo>
                      <a:pt x="211" y="35"/>
                      <a:pt x="160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60" name="Google Shape;6360;p35"/>
          <p:cNvGrpSpPr/>
          <p:nvPr/>
        </p:nvGrpSpPr>
        <p:grpSpPr>
          <a:xfrm rot="-2430031">
            <a:off x="-603383" y="4116912"/>
            <a:ext cx="1260480" cy="1177796"/>
            <a:chOff x="4156700" y="2830813"/>
            <a:chExt cx="1792872" cy="1675264"/>
          </a:xfrm>
        </p:grpSpPr>
        <p:sp>
          <p:nvSpPr>
            <p:cNvPr id="6361" name="Google Shape;6361;p35"/>
            <p:cNvSpPr/>
            <p:nvPr/>
          </p:nvSpPr>
          <p:spPr>
            <a:xfrm>
              <a:off x="4156700" y="2830813"/>
              <a:ext cx="1792872" cy="1675264"/>
            </a:xfrm>
            <a:custGeom>
              <a:avLst/>
              <a:gdLst/>
              <a:ahLst/>
              <a:cxnLst/>
              <a:rect l="l" t="t" r="r" b="b"/>
              <a:pathLst>
                <a:path w="35413" h="33090" extrusionOk="0">
                  <a:moveTo>
                    <a:pt x="19049" y="0"/>
                  </a:moveTo>
                  <a:cubicBezTo>
                    <a:pt x="14711" y="0"/>
                    <a:pt x="10496" y="2551"/>
                    <a:pt x="7005" y="5529"/>
                  </a:cubicBezTo>
                  <a:cubicBezTo>
                    <a:pt x="4436" y="7725"/>
                    <a:pt x="2001" y="10518"/>
                    <a:pt x="732" y="14192"/>
                  </a:cubicBezTo>
                  <a:cubicBezTo>
                    <a:pt x="164" y="15820"/>
                    <a:pt x="0" y="17582"/>
                    <a:pt x="239" y="19300"/>
                  </a:cubicBezTo>
                  <a:cubicBezTo>
                    <a:pt x="538" y="21107"/>
                    <a:pt x="1404" y="22690"/>
                    <a:pt x="2375" y="24050"/>
                  </a:cubicBezTo>
                  <a:cubicBezTo>
                    <a:pt x="4735" y="27335"/>
                    <a:pt x="8095" y="29561"/>
                    <a:pt x="11277" y="31174"/>
                  </a:cubicBezTo>
                  <a:cubicBezTo>
                    <a:pt x="13726" y="32410"/>
                    <a:pt x="16250" y="33090"/>
                    <a:pt x="18805" y="33090"/>
                  </a:cubicBezTo>
                  <a:cubicBezTo>
                    <a:pt x="19678" y="33090"/>
                    <a:pt x="20555" y="33010"/>
                    <a:pt x="21433" y="32847"/>
                  </a:cubicBezTo>
                  <a:cubicBezTo>
                    <a:pt x="25122" y="32160"/>
                    <a:pt x="28423" y="29889"/>
                    <a:pt x="30977" y="26559"/>
                  </a:cubicBezTo>
                  <a:cubicBezTo>
                    <a:pt x="33516" y="23228"/>
                    <a:pt x="35413" y="18912"/>
                    <a:pt x="34397" y="14087"/>
                  </a:cubicBezTo>
                  <a:cubicBezTo>
                    <a:pt x="32978" y="7426"/>
                    <a:pt x="28020" y="2796"/>
                    <a:pt x="23091" y="794"/>
                  </a:cubicBezTo>
                  <a:cubicBezTo>
                    <a:pt x="21744" y="244"/>
                    <a:pt x="20391" y="0"/>
                    <a:pt x="19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62" name="Google Shape;6362;p35"/>
            <p:cNvGrpSpPr/>
            <p:nvPr/>
          </p:nvGrpSpPr>
          <p:grpSpPr>
            <a:xfrm>
              <a:off x="4428462" y="3047736"/>
              <a:ext cx="1400238" cy="1419584"/>
              <a:chOff x="8485775" y="1890363"/>
              <a:chExt cx="693050" cy="702625"/>
            </a:xfrm>
          </p:grpSpPr>
          <p:sp>
            <p:nvSpPr>
              <p:cNvPr id="6363" name="Google Shape;6363;p35"/>
              <p:cNvSpPr/>
              <p:nvPr/>
            </p:nvSpPr>
            <p:spPr>
              <a:xfrm>
                <a:off x="9089875" y="2286538"/>
                <a:ext cx="125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35"/>
              <p:cNvSpPr/>
              <p:nvPr/>
            </p:nvSpPr>
            <p:spPr>
              <a:xfrm>
                <a:off x="9112350" y="2269738"/>
                <a:ext cx="89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35"/>
              <p:cNvSpPr/>
              <p:nvPr/>
            </p:nvSpPr>
            <p:spPr>
              <a:xfrm>
                <a:off x="9094425" y="2239138"/>
                <a:ext cx="1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35"/>
              <p:cNvSpPr/>
              <p:nvPr/>
            </p:nvSpPr>
            <p:spPr>
              <a:xfrm>
                <a:off x="9085825" y="2189488"/>
                <a:ext cx="9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35"/>
              <p:cNvSpPr/>
              <p:nvPr/>
            </p:nvSpPr>
            <p:spPr>
              <a:xfrm>
                <a:off x="9109875" y="2207788"/>
                <a:ext cx="9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35"/>
              <p:cNvSpPr/>
              <p:nvPr/>
            </p:nvSpPr>
            <p:spPr>
              <a:xfrm>
                <a:off x="9120925" y="2228313"/>
                <a:ext cx="110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35"/>
              <p:cNvSpPr/>
              <p:nvPr/>
            </p:nvSpPr>
            <p:spPr>
              <a:xfrm>
                <a:off x="9066925" y="2261938"/>
                <a:ext cx="13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35"/>
              <p:cNvSpPr/>
              <p:nvPr/>
            </p:nvSpPr>
            <p:spPr>
              <a:xfrm>
                <a:off x="9064175" y="2227263"/>
                <a:ext cx="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35"/>
              <p:cNvSpPr/>
              <p:nvPr/>
            </p:nvSpPr>
            <p:spPr>
              <a:xfrm>
                <a:off x="9034675" y="2231838"/>
                <a:ext cx="8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35"/>
              <p:cNvSpPr/>
              <p:nvPr/>
            </p:nvSpPr>
            <p:spPr>
              <a:xfrm>
                <a:off x="9041775" y="2238038"/>
                <a:ext cx="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35"/>
              <p:cNvSpPr/>
              <p:nvPr/>
            </p:nvSpPr>
            <p:spPr>
              <a:xfrm>
                <a:off x="9029850" y="2280913"/>
                <a:ext cx="17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35"/>
              <p:cNvSpPr/>
              <p:nvPr/>
            </p:nvSpPr>
            <p:spPr>
              <a:xfrm>
                <a:off x="9044750" y="2336038"/>
                <a:ext cx="11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35"/>
              <p:cNvSpPr/>
              <p:nvPr/>
            </p:nvSpPr>
            <p:spPr>
              <a:xfrm>
                <a:off x="9054475" y="2361263"/>
                <a:ext cx="91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35"/>
              <p:cNvSpPr/>
              <p:nvPr/>
            </p:nvSpPr>
            <p:spPr>
              <a:xfrm>
                <a:off x="9084350" y="2332238"/>
                <a:ext cx="74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35"/>
              <p:cNvSpPr/>
              <p:nvPr/>
            </p:nvSpPr>
            <p:spPr>
              <a:xfrm>
                <a:off x="9010775" y="2326788"/>
                <a:ext cx="12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35"/>
              <p:cNvSpPr/>
              <p:nvPr/>
            </p:nvSpPr>
            <p:spPr>
              <a:xfrm>
                <a:off x="9009275" y="2368963"/>
                <a:ext cx="119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35"/>
              <p:cNvSpPr/>
              <p:nvPr/>
            </p:nvSpPr>
            <p:spPr>
              <a:xfrm>
                <a:off x="9042150" y="2414638"/>
                <a:ext cx="101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35"/>
              <p:cNvSpPr/>
              <p:nvPr/>
            </p:nvSpPr>
            <p:spPr>
              <a:xfrm>
                <a:off x="9095550" y="2386288"/>
                <a:ext cx="116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35"/>
              <p:cNvSpPr/>
              <p:nvPr/>
            </p:nvSpPr>
            <p:spPr>
              <a:xfrm>
                <a:off x="9142600" y="2312263"/>
                <a:ext cx="56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35"/>
              <p:cNvSpPr/>
              <p:nvPr/>
            </p:nvSpPr>
            <p:spPr>
              <a:xfrm>
                <a:off x="9109725" y="2326813"/>
                <a:ext cx="127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35"/>
              <p:cNvSpPr/>
              <p:nvPr/>
            </p:nvSpPr>
            <p:spPr>
              <a:xfrm>
                <a:off x="9128025" y="2374113"/>
                <a:ext cx="157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35"/>
              <p:cNvSpPr/>
              <p:nvPr/>
            </p:nvSpPr>
            <p:spPr>
              <a:xfrm>
                <a:off x="9158550" y="2266313"/>
                <a:ext cx="102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35"/>
              <p:cNvSpPr/>
              <p:nvPr/>
            </p:nvSpPr>
            <p:spPr>
              <a:xfrm>
                <a:off x="9171925" y="2311763"/>
                <a:ext cx="69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35"/>
              <p:cNvSpPr/>
              <p:nvPr/>
            </p:nvSpPr>
            <p:spPr>
              <a:xfrm>
                <a:off x="8546275" y="2053913"/>
                <a:ext cx="198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35"/>
              <p:cNvSpPr/>
              <p:nvPr/>
            </p:nvSpPr>
            <p:spPr>
              <a:xfrm>
                <a:off x="8572425" y="2023763"/>
                <a:ext cx="130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35"/>
              <p:cNvSpPr/>
              <p:nvPr/>
            </p:nvSpPr>
            <p:spPr>
              <a:xfrm>
                <a:off x="8554500" y="2007138"/>
                <a:ext cx="57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35"/>
              <p:cNvSpPr/>
              <p:nvPr/>
            </p:nvSpPr>
            <p:spPr>
              <a:xfrm>
                <a:off x="8601225" y="2034913"/>
                <a:ext cx="10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35"/>
              <p:cNvSpPr/>
              <p:nvPr/>
            </p:nvSpPr>
            <p:spPr>
              <a:xfrm>
                <a:off x="8598175" y="2117763"/>
                <a:ext cx="11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35"/>
              <p:cNvSpPr/>
              <p:nvPr/>
            </p:nvSpPr>
            <p:spPr>
              <a:xfrm>
                <a:off x="8579200" y="2164488"/>
                <a:ext cx="9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35"/>
              <p:cNvSpPr/>
              <p:nvPr/>
            </p:nvSpPr>
            <p:spPr>
              <a:xfrm>
                <a:off x="8554875" y="2137938"/>
                <a:ext cx="97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35"/>
              <p:cNvSpPr/>
              <p:nvPr/>
            </p:nvSpPr>
            <p:spPr>
              <a:xfrm>
                <a:off x="8516000" y="2138038"/>
                <a:ext cx="11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35"/>
              <p:cNvSpPr/>
              <p:nvPr/>
            </p:nvSpPr>
            <p:spPr>
              <a:xfrm>
                <a:off x="8503325" y="2100538"/>
                <a:ext cx="5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35"/>
              <p:cNvSpPr/>
              <p:nvPr/>
            </p:nvSpPr>
            <p:spPr>
              <a:xfrm>
                <a:off x="8553050" y="2103588"/>
                <a:ext cx="100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35"/>
              <p:cNvSpPr/>
              <p:nvPr/>
            </p:nvSpPr>
            <p:spPr>
              <a:xfrm>
                <a:off x="8581300" y="2072988"/>
                <a:ext cx="255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35"/>
              <p:cNvSpPr/>
              <p:nvPr/>
            </p:nvSpPr>
            <p:spPr>
              <a:xfrm>
                <a:off x="8519775" y="2040138"/>
                <a:ext cx="6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35"/>
              <p:cNvSpPr/>
              <p:nvPr/>
            </p:nvSpPr>
            <p:spPr>
              <a:xfrm>
                <a:off x="8485775" y="2149013"/>
                <a:ext cx="127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35"/>
              <p:cNvSpPr/>
              <p:nvPr/>
            </p:nvSpPr>
            <p:spPr>
              <a:xfrm>
                <a:off x="8504825" y="2202188"/>
                <a:ext cx="97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35"/>
              <p:cNvSpPr/>
              <p:nvPr/>
            </p:nvSpPr>
            <p:spPr>
              <a:xfrm>
                <a:off x="8906550" y="1925363"/>
                <a:ext cx="79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35"/>
              <p:cNvSpPr/>
              <p:nvPr/>
            </p:nvSpPr>
            <p:spPr>
              <a:xfrm>
                <a:off x="8906225" y="1975338"/>
                <a:ext cx="9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279" y="1"/>
                    </a:moveTo>
                    <a:cubicBezTo>
                      <a:pt x="217" y="1"/>
                      <a:pt x="131" y="128"/>
                      <a:pt x="120" y="173"/>
                    </a:cubicBezTo>
                    <a:cubicBezTo>
                      <a:pt x="90" y="218"/>
                      <a:pt x="75" y="263"/>
                      <a:pt x="45" y="307"/>
                    </a:cubicBezTo>
                    <a:cubicBezTo>
                      <a:pt x="16" y="382"/>
                      <a:pt x="1" y="457"/>
                      <a:pt x="31" y="531"/>
                    </a:cubicBezTo>
                    <a:lnTo>
                      <a:pt x="31" y="561"/>
                    </a:lnTo>
                    <a:cubicBezTo>
                      <a:pt x="53" y="606"/>
                      <a:pt x="81" y="624"/>
                      <a:pt x="110" y="624"/>
                    </a:cubicBezTo>
                    <a:cubicBezTo>
                      <a:pt x="200" y="624"/>
                      <a:pt x="307" y="461"/>
                      <a:pt x="329" y="382"/>
                    </a:cubicBezTo>
                    <a:cubicBezTo>
                      <a:pt x="359" y="278"/>
                      <a:pt x="359" y="158"/>
                      <a:pt x="329" y="54"/>
                    </a:cubicBezTo>
                    <a:cubicBezTo>
                      <a:pt x="318" y="16"/>
                      <a:pt x="300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35"/>
              <p:cNvSpPr/>
              <p:nvPr/>
            </p:nvSpPr>
            <p:spPr>
              <a:xfrm>
                <a:off x="8869625" y="1974038"/>
                <a:ext cx="78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20" extrusionOk="0">
                    <a:moveTo>
                      <a:pt x="237" y="0"/>
                    </a:moveTo>
                    <a:cubicBezTo>
                      <a:pt x="156" y="0"/>
                      <a:pt x="42" y="168"/>
                      <a:pt x="31" y="225"/>
                    </a:cubicBezTo>
                    <a:cubicBezTo>
                      <a:pt x="1" y="315"/>
                      <a:pt x="1" y="389"/>
                      <a:pt x="76" y="419"/>
                    </a:cubicBezTo>
                    <a:cubicBezTo>
                      <a:pt x="105" y="419"/>
                      <a:pt x="150" y="419"/>
                      <a:pt x="180" y="389"/>
                    </a:cubicBezTo>
                    <a:cubicBezTo>
                      <a:pt x="240" y="389"/>
                      <a:pt x="300" y="315"/>
                      <a:pt x="315" y="240"/>
                    </a:cubicBezTo>
                    <a:cubicBezTo>
                      <a:pt x="315" y="180"/>
                      <a:pt x="315" y="120"/>
                      <a:pt x="300" y="61"/>
                    </a:cubicBezTo>
                    <a:cubicBezTo>
                      <a:pt x="285" y="17"/>
                      <a:pt x="263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5"/>
              <p:cNvSpPr/>
              <p:nvPr/>
            </p:nvSpPr>
            <p:spPr>
              <a:xfrm>
                <a:off x="8868900" y="2035163"/>
                <a:ext cx="97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5"/>
              <p:cNvSpPr/>
              <p:nvPr/>
            </p:nvSpPr>
            <p:spPr>
              <a:xfrm>
                <a:off x="8782625" y="2204438"/>
                <a:ext cx="146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5"/>
              <p:cNvSpPr/>
              <p:nvPr/>
            </p:nvSpPr>
            <p:spPr>
              <a:xfrm>
                <a:off x="8822950" y="2203113"/>
                <a:ext cx="78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5"/>
              <p:cNvSpPr/>
              <p:nvPr/>
            </p:nvSpPr>
            <p:spPr>
              <a:xfrm>
                <a:off x="8823700" y="2241488"/>
                <a:ext cx="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5"/>
              <p:cNvSpPr/>
              <p:nvPr/>
            </p:nvSpPr>
            <p:spPr>
              <a:xfrm>
                <a:off x="8799450" y="2231513"/>
                <a:ext cx="74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35"/>
              <p:cNvSpPr/>
              <p:nvPr/>
            </p:nvSpPr>
            <p:spPr>
              <a:xfrm>
                <a:off x="9057750" y="2024838"/>
                <a:ext cx="205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04" extrusionOk="0">
                    <a:moveTo>
                      <a:pt x="521" y="0"/>
                    </a:moveTo>
                    <a:cubicBezTo>
                      <a:pt x="518" y="0"/>
                      <a:pt x="515" y="0"/>
                      <a:pt x="511" y="0"/>
                    </a:cubicBezTo>
                    <a:cubicBezTo>
                      <a:pt x="277" y="29"/>
                      <a:pt x="0" y="703"/>
                      <a:pt x="298" y="703"/>
                    </a:cubicBezTo>
                    <a:cubicBezTo>
                      <a:pt x="304" y="703"/>
                      <a:pt x="310" y="703"/>
                      <a:pt x="317" y="702"/>
                    </a:cubicBezTo>
                    <a:cubicBezTo>
                      <a:pt x="554" y="673"/>
                      <a:pt x="819" y="0"/>
                      <a:pt x="5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35"/>
              <p:cNvSpPr/>
              <p:nvPr/>
            </p:nvSpPr>
            <p:spPr>
              <a:xfrm>
                <a:off x="9044375" y="2059288"/>
                <a:ext cx="14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78" extrusionOk="0">
                    <a:moveTo>
                      <a:pt x="435" y="1"/>
                    </a:moveTo>
                    <a:cubicBezTo>
                      <a:pt x="337" y="1"/>
                      <a:pt x="245" y="88"/>
                      <a:pt x="195" y="176"/>
                    </a:cubicBezTo>
                    <a:cubicBezTo>
                      <a:pt x="120" y="295"/>
                      <a:pt x="1" y="594"/>
                      <a:pt x="195" y="668"/>
                    </a:cubicBezTo>
                    <a:cubicBezTo>
                      <a:pt x="214" y="675"/>
                      <a:pt x="233" y="678"/>
                      <a:pt x="252" y="678"/>
                    </a:cubicBezTo>
                    <a:cubicBezTo>
                      <a:pt x="405" y="678"/>
                      <a:pt x="528" y="472"/>
                      <a:pt x="568" y="325"/>
                    </a:cubicBezTo>
                    <a:cubicBezTo>
                      <a:pt x="583" y="205"/>
                      <a:pt x="598" y="41"/>
                      <a:pt x="494" y="11"/>
                    </a:cubicBezTo>
                    <a:cubicBezTo>
                      <a:pt x="474" y="4"/>
                      <a:pt x="455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5"/>
              <p:cNvSpPr/>
              <p:nvPr/>
            </p:nvSpPr>
            <p:spPr>
              <a:xfrm>
                <a:off x="9031700" y="2036463"/>
                <a:ext cx="10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316" y="0"/>
                    </a:moveTo>
                    <a:cubicBezTo>
                      <a:pt x="243" y="0"/>
                      <a:pt x="156" y="78"/>
                      <a:pt x="120" y="133"/>
                    </a:cubicBezTo>
                    <a:lnTo>
                      <a:pt x="90" y="163"/>
                    </a:lnTo>
                    <a:cubicBezTo>
                      <a:pt x="15" y="252"/>
                      <a:pt x="0" y="387"/>
                      <a:pt x="30" y="506"/>
                    </a:cubicBezTo>
                    <a:cubicBezTo>
                      <a:pt x="60" y="596"/>
                      <a:pt x="105" y="596"/>
                      <a:pt x="179" y="626"/>
                    </a:cubicBezTo>
                    <a:cubicBezTo>
                      <a:pt x="191" y="630"/>
                      <a:pt x="202" y="632"/>
                      <a:pt x="213" y="632"/>
                    </a:cubicBezTo>
                    <a:cubicBezTo>
                      <a:pt x="320" y="632"/>
                      <a:pt x="415" y="447"/>
                      <a:pt x="388" y="312"/>
                    </a:cubicBezTo>
                    <a:cubicBezTo>
                      <a:pt x="418" y="252"/>
                      <a:pt x="418" y="177"/>
                      <a:pt x="418" y="118"/>
                    </a:cubicBezTo>
                    <a:cubicBezTo>
                      <a:pt x="401" y="31"/>
                      <a:pt x="361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5"/>
              <p:cNvSpPr/>
              <p:nvPr/>
            </p:nvSpPr>
            <p:spPr>
              <a:xfrm>
                <a:off x="9037425" y="1966213"/>
                <a:ext cx="58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44" y="0"/>
                    </a:moveTo>
                    <a:cubicBezTo>
                      <a:pt x="72" y="0"/>
                      <a:pt x="0" y="195"/>
                      <a:pt x="76" y="195"/>
                    </a:cubicBezTo>
                    <a:cubicBezTo>
                      <a:pt x="79" y="195"/>
                      <a:pt x="82" y="195"/>
                      <a:pt x="85" y="194"/>
                    </a:cubicBezTo>
                    <a:cubicBezTo>
                      <a:pt x="189" y="194"/>
                      <a:pt x="234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5"/>
              <p:cNvSpPr/>
              <p:nvPr/>
            </p:nvSpPr>
            <p:spPr>
              <a:xfrm>
                <a:off x="8695625" y="1890363"/>
                <a:ext cx="123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5"/>
              <p:cNvSpPr/>
              <p:nvPr/>
            </p:nvSpPr>
            <p:spPr>
              <a:xfrm>
                <a:off x="8746425" y="19434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5"/>
              <p:cNvSpPr/>
              <p:nvPr/>
            </p:nvSpPr>
            <p:spPr>
              <a:xfrm>
                <a:off x="8743800" y="1940563"/>
                <a:ext cx="1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35"/>
              <p:cNvSpPr/>
              <p:nvPr/>
            </p:nvSpPr>
            <p:spPr>
              <a:xfrm>
                <a:off x="8715425" y="1914313"/>
                <a:ext cx="12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35"/>
              <p:cNvSpPr/>
              <p:nvPr/>
            </p:nvSpPr>
            <p:spPr>
              <a:xfrm>
                <a:off x="8682950" y="1935213"/>
                <a:ext cx="145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35"/>
              <p:cNvSpPr/>
              <p:nvPr/>
            </p:nvSpPr>
            <p:spPr>
              <a:xfrm>
                <a:off x="8691900" y="1935213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35"/>
              <p:cNvSpPr/>
              <p:nvPr/>
            </p:nvSpPr>
            <p:spPr>
              <a:xfrm>
                <a:off x="8630325" y="2376188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35"/>
              <p:cNvSpPr/>
              <p:nvPr/>
            </p:nvSpPr>
            <p:spPr>
              <a:xfrm>
                <a:off x="8666875" y="2372588"/>
                <a:ext cx="104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35"/>
              <p:cNvSpPr/>
              <p:nvPr/>
            </p:nvSpPr>
            <p:spPr>
              <a:xfrm>
                <a:off x="8663375" y="2443288"/>
                <a:ext cx="147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4" extrusionOk="0">
                    <a:moveTo>
                      <a:pt x="374" y="0"/>
                    </a:moveTo>
                    <a:cubicBezTo>
                      <a:pt x="249" y="0"/>
                      <a:pt x="96" y="237"/>
                      <a:pt x="51" y="349"/>
                    </a:cubicBezTo>
                    <a:cubicBezTo>
                      <a:pt x="51" y="349"/>
                      <a:pt x="51" y="364"/>
                      <a:pt x="51" y="379"/>
                    </a:cubicBezTo>
                    <a:cubicBezTo>
                      <a:pt x="0" y="531"/>
                      <a:pt x="47" y="694"/>
                      <a:pt x="162" y="694"/>
                    </a:cubicBezTo>
                    <a:cubicBezTo>
                      <a:pt x="183" y="694"/>
                      <a:pt x="206" y="689"/>
                      <a:pt x="230" y="677"/>
                    </a:cubicBezTo>
                    <a:cubicBezTo>
                      <a:pt x="395" y="618"/>
                      <a:pt x="589" y="334"/>
                      <a:pt x="484" y="110"/>
                    </a:cubicBezTo>
                    <a:lnTo>
                      <a:pt x="484" y="95"/>
                    </a:lnTo>
                    <a:cubicBezTo>
                      <a:pt x="454" y="27"/>
                      <a:pt x="415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35"/>
              <p:cNvSpPr/>
              <p:nvPr/>
            </p:nvSpPr>
            <p:spPr>
              <a:xfrm>
                <a:off x="8644250" y="2411913"/>
                <a:ext cx="88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45" extrusionOk="0">
                    <a:moveTo>
                      <a:pt x="265" y="1"/>
                    </a:moveTo>
                    <a:cubicBezTo>
                      <a:pt x="148" y="1"/>
                      <a:pt x="0" y="240"/>
                      <a:pt x="69" y="364"/>
                    </a:cubicBezTo>
                    <a:cubicBezTo>
                      <a:pt x="69" y="379"/>
                      <a:pt x="99" y="409"/>
                      <a:pt x="114" y="424"/>
                    </a:cubicBezTo>
                    <a:cubicBezTo>
                      <a:pt x="131" y="438"/>
                      <a:pt x="148" y="444"/>
                      <a:pt x="165" y="444"/>
                    </a:cubicBezTo>
                    <a:cubicBezTo>
                      <a:pt x="236" y="444"/>
                      <a:pt x="299" y="332"/>
                      <a:pt x="323" y="260"/>
                    </a:cubicBezTo>
                    <a:cubicBezTo>
                      <a:pt x="323" y="245"/>
                      <a:pt x="323" y="230"/>
                      <a:pt x="338" y="200"/>
                    </a:cubicBezTo>
                    <a:cubicBezTo>
                      <a:pt x="353" y="140"/>
                      <a:pt x="353" y="36"/>
                      <a:pt x="293" y="6"/>
                    </a:cubicBezTo>
                    <a:cubicBezTo>
                      <a:pt x="284" y="2"/>
                      <a:pt x="275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35"/>
              <p:cNvSpPr/>
              <p:nvPr/>
            </p:nvSpPr>
            <p:spPr>
              <a:xfrm>
                <a:off x="8595600" y="2423963"/>
                <a:ext cx="100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96" extrusionOk="0">
                    <a:moveTo>
                      <a:pt x="285" y="0"/>
                    </a:moveTo>
                    <a:cubicBezTo>
                      <a:pt x="280" y="0"/>
                      <a:pt x="274" y="1"/>
                      <a:pt x="268" y="2"/>
                    </a:cubicBezTo>
                    <a:cubicBezTo>
                      <a:pt x="163" y="2"/>
                      <a:pt x="59" y="136"/>
                      <a:pt x="29" y="256"/>
                    </a:cubicBezTo>
                    <a:cubicBezTo>
                      <a:pt x="1" y="382"/>
                      <a:pt x="12" y="496"/>
                      <a:pt x="114" y="496"/>
                    </a:cubicBezTo>
                    <a:cubicBezTo>
                      <a:pt x="120" y="496"/>
                      <a:pt x="127" y="495"/>
                      <a:pt x="133" y="495"/>
                    </a:cubicBezTo>
                    <a:cubicBezTo>
                      <a:pt x="238" y="495"/>
                      <a:pt x="328" y="360"/>
                      <a:pt x="372" y="241"/>
                    </a:cubicBezTo>
                    <a:cubicBezTo>
                      <a:pt x="401" y="114"/>
                      <a:pt x="376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35"/>
              <p:cNvSpPr/>
              <p:nvPr/>
            </p:nvSpPr>
            <p:spPr>
              <a:xfrm>
                <a:off x="8620575" y="2489963"/>
                <a:ext cx="112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76" extrusionOk="0">
                    <a:moveTo>
                      <a:pt x="316" y="0"/>
                    </a:moveTo>
                    <a:cubicBezTo>
                      <a:pt x="264" y="0"/>
                      <a:pt x="207" y="38"/>
                      <a:pt x="165" y="80"/>
                    </a:cubicBezTo>
                    <a:cubicBezTo>
                      <a:pt x="120" y="80"/>
                      <a:pt x="90" y="110"/>
                      <a:pt x="75" y="140"/>
                    </a:cubicBezTo>
                    <a:cubicBezTo>
                      <a:pt x="31" y="229"/>
                      <a:pt x="1" y="334"/>
                      <a:pt x="1" y="453"/>
                    </a:cubicBezTo>
                    <a:cubicBezTo>
                      <a:pt x="15" y="543"/>
                      <a:pt x="60" y="575"/>
                      <a:pt x="114" y="575"/>
                    </a:cubicBezTo>
                    <a:cubicBezTo>
                      <a:pt x="177" y="575"/>
                      <a:pt x="251" y="532"/>
                      <a:pt x="299" y="483"/>
                    </a:cubicBezTo>
                    <a:cubicBezTo>
                      <a:pt x="404" y="379"/>
                      <a:pt x="449" y="229"/>
                      <a:pt x="419" y="80"/>
                    </a:cubicBezTo>
                    <a:cubicBezTo>
                      <a:pt x="393" y="22"/>
                      <a:pt x="356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35"/>
              <p:cNvSpPr/>
              <p:nvPr/>
            </p:nvSpPr>
            <p:spPr>
              <a:xfrm>
                <a:off x="8654650" y="2518763"/>
                <a:ext cx="14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17" extrusionOk="0">
                    <a:moveTo>
                      <a:pt x="200" y="0"/>
                    </a:moveTo>
                    <a:cubicBezTo>
                      <a:pt x="112" y="0"/>
                      <a:pt x="0" y="162"/>
                      <a:pt x="42" y="272"/>
                    </a:cubicBezTo>
                    <a:cubicBezTo>
                      <a:pt x="72" y="302"/>
                      <a:pt x="87" y="347"/>
                      <a:pt x="87" y="392"/>
                    </a:cubicBezTo>
                    <a:cubicBezTo>
                      <a:pt x="104" y="481"/>
                      <a:pt x="143" y="517"/>
                      <a:pt x="190" y="517"/>
                    </a:cubicBezTo>
                    <a:cubicBezTo>
                      <a:pt x="348" y="517"/>
                      <a:pt x="592" y="122"/>
                      <a:pt x="385" y="18"/>
                    </a:cubicBezTo>
                    <a:cubicBezTo>
                      <a:pt x="363" y="7"/>
                      <a:pt x="341" y="4"/>
                      <a:pt x="320" y="4"/>
                    </a:cubicBezTo>
                    <a:cubicBezTo>
                      <a:pt x="296" y="4"/>
                      <a:pt x="274" y="8"/>
                      <a:pt x="254" y="8"/>
                    </a:cubicBezTo>
                    <a:cubicBezTo>
                      <a:pt x="242" y="8"/>
                      <a:pt x="231" y="7"/>
                      <a:pt x="221" y="3"/>
                    </a:cubicBezTo>
                    <a:cubicBezTo>
                      <a:pt x="214" y="1"/>
                      <a:pt x="207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35"/>
              <p:cNvSpPr/>
              <p:nvPr/>
            </p:nvSpPr>
            <p:spPr>
              <a:xfrm>
                <a:off x="8588425" y="2490163"/>
                <a:ext cx="112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6" extrusionOk="0">
                    <a:moveTo>
                      <a:pt x="359" y="1"/>
                    </a:moveTo>
                    <a:cubicBezTo>
                      <a:pt x="346" y="1"/>
                      <a:pt x="331" y="5"/>
                      <a:pt x="316" y="12"/>
                    </a:cubicBezTo>
                    <a:cubicBezTo>
                      <a:pt x="301" y="12"/>
                      <a:pt x="286" y="27"/>
                      <a:pt x="271" y="27"/>
                    </a:cubicBezTo>
                    <a:cubicBezTo>
                      <a:pt x="103" y="55"/>
                      <a:pt x="0" y="466"/>
                      <a:pt x="174" y="466"/>
                    </a:cubicBezTo>
                    <a:cubicBezTo>
                      <a:pt x="185" y="466"/>
                      <a:pt x="198" y="464"/>
                      <a:pt x="211" y="460"/>
                    </a:cubicBezTo>
                    <a:cubicBezTo>
                      <a:pt x="361" y="401"/>
                      <a:pt x="450" y="251"/>
                      <a:pt x="435" y="87"/>
                    </a:cubicBezTo>
                    <a:cubicBezTo>
                      <a:pt x="424" y="32"/>
                      <a:pt x="397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35"/>
              <p:cNvSpPr/>
              <p:nvPr/>
            </p:nvSpPr>
            <p:spPr>
              <a:xfrm>
                <a:off x="8577275" y="2395988"/>
                <a:ext cx="89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64" extrusionOk="0">
                    <a:moveTo>
                      <a:pt x="239" y="0"/>
                    </a:moveTo>
                    <a:cubicBezTo>
                      <a:pt x="150" y="15"/>
                      <a:pt x="60" y="135"/>
                      <a:pt x="30" y="239"/>
                    </a:cubicBezTo>
                    <a:cubicBezTo>
                      <a:pt x="0" y="359"/>
                      <a:pt x="15" y="464"/>
                      <a:pt x="120" y="464"/>
                    </a:cubicBezTo>
                    <a:cubicBezTo>
                      <a:pt x="209" y="449"/>
                      <a:pt x="299" y="329"/>
                      <a:pt x="329" y="225"/>
                    </a:cubicBezTo>
                    <a:cubicBezTo>
                      <a:pt x="359" y="10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35"/>
              <p:cNvSpPr/>
              <p:nvPr/>
            </p:nvSpPr>
            <p:spPr>
              <a:xfrm>
                <a:off x="8544775" y="2435563"/>
                <a:ext cx="10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39" extrusionOk="0">
                    <a:moveTo>
                      <a:pt x="270" y="1"/>
                    </a:moveTo>
                    <a:cubicBezTo>
                      <a:pt x="120" y="16"/>
                      <a:pt x="46" y="180"/>
                      <a:pt x="1" y="329"/>
                    </a:cubicBezTo>
                    <a:lnTo>
                      <a:pt x="165" y="538"/>
                    </a:lnTo>
                    <a:cubicBezTo>
                      <a:pt x="195" y="523"/>
                      <a:pt x="240" y="509"/>
                      <a:pt x="270" y="464"/>
                    </a:cubicBezTo>
                    <a:cubicBezTo>
                      <a:pt x="314" y="419"/>
                      <a:pt x="359" y="344"/>
                      <a:pt x="374" y="270"/>
                    </a:cubicBezTo>
                    <a:cubicBezTo>
                      <a:pt x="404" y="165"/>
                      <a:pt x="38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35"/>
              <p:cNvSpPr/>
              <p:nvPr/>
            </p:nvSpPr>
            <p:spPr>
              <a:xfrm>
                <a:off x="8695050" y="2447038"/>
                <a:ext cx="65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19" extrusionOk="0">
                    <a:moveTo>
                      <a:pt x="143" y="1"/>
                    </a:moveTo>
                    <a:cubicBezTo>
                      <a:pt x="91" y="1"/>
                      <a:pt x="35" y="108"/>
                      <a:pt x="24" y="154"/>
                    </a:cubicBezTo>
                    <a:cubicBezTo>
                      <a:pt x="24" y="154"/>
                      <a:pt x="24" y="169"/>
                      <a:pt x="24" y="184"/>
                    </a:cubicBezTo>
                    <a:cubicBezTo>
                      <a:pt x="1" y="265"/>
                      <a:pt x="40" y="318"/>
                      <a:pt x="86" y="318"/>
                    </a:cubicBezTo>
                    <a:cubicBezTo>
                      <a:pt x="100" y="318"/>
                      <a:pt x="115" y="314"/>
                      <a:pt x="128" y="303"/>
                    </a:cubicBezTo>
                    <a:cubicBezTo>
                      <a:pt x="203" y="244"/>
                      <a:pt x="263" y="124"/>
                      <a:pt x="188" y="50"/>
                    </a:cubicBezTo>
                    <a:cubicBezTo>
                      <a:pt x="188" y="50"/>
                      <a:pt x="188" y="35"/>
                      <a:pt x="188" y="35"/>
                    </a:cubicBezTo>
                    <a:cubicBezTo>
                      <a:pt x="174" y="10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35"/>
              <p:cNvSpPr/>
              <p:nvPr/>
            </p:nvSpPr>
            <p:spPr>
              <a:xfrm>
                <a:off x="8727375" y="2530488"/>
                <a:ext cx="8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71" extrusionOk="0">
                    <a:moveTo>
                      <a:pt x="234" y="1"/>
                    </a:moveTo>
                    <a:cubicBezTo>
                      <a:pt x="188" y="1"/>
                      <a:pt x="142" y="28"/>
                      <a:pt x="120" y="72"/>
                    </a:cubicBezTo>
                    <a:cubicBezTo>
                      <a:pt x="105" y="72"/>
                      <a:pt x="105" y="87"/>
                      <a:pt x="90" y="102"/>
                    </a:cubicBezTo>
                    <a:cubicBezTo>
                      <a:pt x="75" y="147"/>
                      <a:pt x="0" y="281"/>
                      <a:pt x="75" y="341"/>
                    </a:cubicBezTo>
                    <a:cubicBezTo>
                      <a:pt x="90" y="371"/>
                      <a:pt x="120" y="371"/>
                      <a:pt x="150" y="371"/>
                    </a:cubicBezTo>
                    <a:cubicBezTo>
                      <a:pt x="224" y="356"/>
                      <a:pt x="284" y="296"/>
                      <a:pt x="299" y="236"/>
                    </a:cubicBezTo>
                    <a:cubicBezTo>
                      <a:pt x="329" y="162"/>
                      <a:pt x="359" y="27"/>
                      <a:pt x="284" y="12"/>
                    </a:cubicBezTo>
                    <a:cubicBezTo>
                      <a:pt x="268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35"/>
              <p:cNvSpPr/>
              <p:nvPr/>
            </p:nvSpPr>
            <p:spPr>
              <a:xfrm>
                <a:off x="8667775" y="2482238"/>
                <a:ext cx="165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9" extrusionOk="0">
                    <a:moveTo>
                      <a:pt x="423" y="0"/>
                    </a:moveTo>
                    <a:cubicBezTo>
                      <a:pt x="420" y="0"/>
                      <a:pt x="416" y="0"/>
                      <a:pt x="413" y="1"/>
                    </a:cubicBezTo>
                    <a:cubicBezTo>
                      <a:pt x="221" y="15"/>
                      <a:pt x="0" y="569"/>
                      <a:pt x="239" y="569"/>
                    </a:cubicBezTo>
                    <a:cubicBezTo>
                      <a:pt x="242" y="569"/>
                      <a:pt x="245" y="568"/>
                      <a:pt x="249" y="568"/>
                    </a:cubicBezTo>
                    <a:cubicBezTo>
                      <a:pt x="440" y="539"/>
                      <a:pt x="66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35"/>
              <p:cNvSpPr/>
              <p:nvPr/>
            </p:nvSpPr>
            <p:spPr>
              <a:xfrm>
                <a:off x="8655925" y="2471938"/>
                <a:ext cx="68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7" extrusionOk="0">
                    <a:moveTo>
                      <a:pt x="135" y="0"/>
                    </a:moveTo>
                    <a:cubicBezTo>
                      <a:pt x="103" y="0"/>
                      <a:pt x="50" y="76"/>
                      <a:pt x="50" y="99"/>
                    </a:cubicBezTo>
                    <a:lnTo>
                      <a:pt x="36" y="129"/>
                    </a:lnTo>
                    <a:cubicBezTo>
                      <a:pt x="1" y="199"/>
                      <a:pt x="20" y="287"/>
                      <a:pt x="73" y="287"/>
                    </a:cubicBezTo>
                    <a:cubicBezTo>
                      <a:pt x="88" y="287"/>
                      <a:pt x="105" y="280"/>
                      <a:pt x="125" y="263"/>
                    </a:cubicBezTo>
                    <a:cubicBezTo>
                      <a:pt x="170" y="233"/>
                      <a:pt x="274" y="54"/>
                      <a:pt x="170" y="24"/>
                    </a:cubicBezTo>
                    <a:lnTo>
                      <a:pt x="155" y="24"/>
                    </a:lnTo>
                    <a:cubicBezTo>
                      <a:pt x="152" y="7"/>
                      <a:pt x="144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35"/>
              <p:cNvSpPr/>
              <p:nvPr/>
            </p:nvSpPr>
            <p:spPr>
              <a:xfrm>
                <a:off x="8866650" y="2467388"/>
                <a:ext cx="78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35"/>
              <p:cNvSpPr/>
              <p:nvPr/>
            </p:nvSpPr>
            <p:spPr>
              <a:xfrm>
                <a:off x="8900250" y="2548038"/>
                <a:ext cx="104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71" extrusionOk="0">
                    <a:moveTo>
                      <a:pt x="319" y="0"/>
                    </a:moveTo>
                    <a:cubicBezTo>
                      <a:pt x="303" y="0"/>
                      <a:pt x="286" y="4"/>
                      <a:pt x="270" y="12"/>
                    </a:cubicBezTo>
                    <a:cubicBezTo>
                      <a:pt x="165" y="27"/>
                      <a:pt x="1" y="221"/>
                      <a:pt x="75" y="386"/>
                    </a:cubicBezTo>
                    <a:cubicBezTo>
                      <a:pt x="75" y="401"/>
                      <a:pt x="90" y="431"/>
                      <a:pt x="105" y="445"/>
                    </a:cubicBezTo>
                    <a:cubicBezTo>
                      <a:pt x="123" y="463"/>
                      <a:pt x="144" y="471"/>
                      <a:pt x="165" y="471"/>
                    </a:cubicBezTo>
                    <a:cubicBezTo>
                      <a:pt x="215" y="471"/>
                      <a:pt x="268" y="432"/>
                      <a:pt x="299" y="401"/>
                    </a:cubicBezTo>
                    <a:lnTo>
                      <a:pt x="314" y="371"/>
                    </a:lnTo>
                    <a:cubicBezTo>
                      <a:pt x="389" y="296"/>
                      <a:pt x="419" y="192"/>
                      <a:pt x="404" y="87"/>
                    </a:cubicBezTo>
                    <a:lnTo>
                      <a:pt x="404" y="57"/>
                    </a:lnTo>
                    <a:cubicBezTo>
                      <a:pt x="393" y="25"/>
                      <a:pt x="359" y="0"/>
                      <a:pt x="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35"/>
              <p:cNvSpPr/>
              <p:nvPr/>
            </p:nvSpPr>
            <p:spPr>
              <a:xfrm>
                <a:off x="8934975" y="2525438"/>
                <a:ext cx="7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35"/>
              <p:cNvSpPr/>
              <p:nvPr/>
            </p:nvSpPr>
            <p:spPr>
              <a:xfrm>
                <a:off x="8901900" y="2522563"/>
                <a:ext cx="169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35"/>
              <p:cNvSpPr/>
              <p:nvPr/>
            </p:nvSpPr>
            <p:spPr>
              <a:xfrm>
                <a:off x="8870375" y="2553938"/>
                <a:ext cx="11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97" extrusionOk="0">
                    <a:moveTo>
                      <a:pt x="302" y="0"/>
                    </a:moveTo>
                    <a:cubicBezTo>
                      <a:pt x="281" y="0"/>
                      <a:pt x="260" y="5"/>
                      <a:pt x="240" y="15"/>
                    </a:cubicBezTo>
                    <a:lnTo>
                      <a:pt x="210" y="15"/>
                    </a:lnTo>
                    <a:cubicBezTo>
                      <a:pt x="120" y="75"/>
                      <a:pt x="46" y="165"/>
                      <a:pt x="31" y="269"/>
                    </a:cubicBezTo>
                    <a:cubicBezTo>
                      <a:pt x="1" y="329"/>
                      <a:pt x="1" y="478"/>
                      <a:pt x="75" y="493"/>
                    </a:cubicBezTo>
                    <a:cubicBezTo>
                      <a:pt x="90" y="496"/>
                      <a:pt x="105" y="497"/>
                      <a:pt x="120" y="497"/>
                    </a:cubicBezTo>
                    <a:cubicBezTo>
                      <a:pt x="194" y="497"/>
                      <a:pt x="265" y="466"/>
                      <a:pt x="314" y="404"/>
                    </a:cubicBezTo>
                    <a:cubicBezTo>
                      <a:pt x="359" y="359"/>
                      <a:pt x="464" y="180"/>
                      <a:pt x="404" y="75"/>
                    </a:cubicBezTo>
                    <a:lnTo>
                      <a:pt x="389" y="60"/>
                    </a:lnTo>
                    <a:cubicBezTo>
                      <a:pt x="379" y="20"/>
                      <a:pt x="343" y="0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35"/>
              <p:cNvSpPr/>
              <p:nvPr/>
            </p:nvSpPr>
            <p:spPr>
              <a:xfrm>
                <a:off x="8917800" y="2579638"/>
                <a:ext cx="88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07" extrusionOk="0">
                    <a:moveTo>
                      <a:pt x="257" y="0"/>
                    </a:moveTo>
                    <a:cubicBezTo>
                      <a:pt x="212" y="0"/>
                      <a:pt x="154" y="29"/>
                      <a:pt x="90" y="93"/>
                    </a:cubicBezTo>
                    <a:cubicBezTo>
                      <a:pt x="60" y="122"/>
                      <a:pt x="1" y="227"/>
                      <a:pt x="31" y="302"/>
                    </a:cubicBezTo>
                    <a:cubicBezTo>
                      <a:pt x="31" y="317"/>
                      <a:pt x="45" y="332"/>
                      <a:pt x="45" y="346"/>
                    </a:cubicBezTo>
                    <a:cubicBezTo>
                      <a:pt x="67" y="389"/>
                      <a:pt x="96" y="406"/>
                      <a:pt x="127" y="406"/>
                    </a:cubicBezTo>
                    <a:cubicBezTo>
                      <a:pt x="203" y="406"/>
                      <a:pt x="293" y="301"/>
                      <a:pt x="314" y="227"/>
                    </a:cubicBezTo>
                    <a:cubicBezTo>
                      <a:pt x="329" y="197"/>
                      <a:pt x="344" y="167"/>
                      <a:pt x="344" y="137"/>
                    </a:cubicBezTo>
                    <a:cubicBezTo>
                      <a:pt x="353" y="52"/>
                      <a:pt x="317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35"/>
              <p:cNvSpPr/>
              <p:nvPr/>
            </p:nvSpPr>
            <p:spPr>
              <a:xfrm>
                <a:off x="8956275" y="2557613"/>
                <a:ext cx="101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99" extrusionOk="0">
                    <a:moveTo>
                      <a:pt x="299" y="1"/>
                    </a:moveTo>
                    <a:cubicBezTo>
                      <a:pt x="271" y="1"/>
                      <a:pt x="243" y="14"/>
                      <a:pt x="224" y="33"/>
                    </a:cubicBezTo>
                    <a:cubicBezTo>
                      <a:pt x="232" y="25"/>
                      <a:pt x="235" y="21"/>
                      <a:pt x="233" y="21"/>
                    </a:cubicBezTo>
                    <a:lnTo>
                      <a:pt x="233" y="21"/>
                    </a:lnTo>
                    <a:cubicBezTo>
                      <a:pt x="232" y="21"/>
                      <a:pt x="224" y="25"/>
                      <a:pt x="209" y="33"/>
                    </a:cubicBezTo>
                    <a:cubicBezTo>
                      <a:pt x="120" y="77"/>
                      <a:pt x="45" y="167"/>
                      <a:pt x="15" y="272"/>
                    </a:cubicBezTo>
                    <a:cubicBezTo>
                      <a:pt x="1" y="341"/>
                      <a:pt x="0" y="499"/>
                      <a:pt x="94" y="499"/>
                    </a:cubicBezTo>
                    <a:cubicBezTo>
                      <a:pt x="102" y="499"/>
                      <a:pt x="110" y="498"/>
                      <a:pt x="120" y="496"/>
                    </a:cubicBezTo>
                    <a:cubicBezTo>
                      <a:pt x="284" y="451"/>
                      <a:pt x="403" y="286"/>
                      <a:pt x="388" y="107"/>
                    </a:cubicBezTo>
                    <a:cubicBezTo>
                      <a:pt x="380" y="28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35"/>
              <p:cNvSpPr/>
              <p:nvPr/>
            </p:nvSpPr>
            <p:spPr>
              <a:xfrm>
                <a:off x="8994175" y="2540788"/>
                <a:ext cx="12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35"/>
              <p:cNvSpPr/>
              <p:nvPr/>
            </p:nvSpPr>
            <p:spPr>
              <a:xfrm>
                <a:off x="8876125" y="2527413"/>
                <a:ext cx="102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5" extrusionOk="0">
                    <a:moveTo>
                      <a:pt x="259" y="0"/>
                    </a:moveTo>
                    <a:cubicBezTo>
                      <a:pt x="256" y="0"/>
                      <a:pt x="252" y="1"/>
                      <a:pt x="249" y="1"/>
                    </a:cubicBezTo>
                    <a:cubicBezTo>
                      <a:pt x="132" y="1"/>
                      <a:pt x="0" y="345"/>
                      <a:pt x="149" y="345"/>
                    </a:cubicBezTo>
                    <a:cubicBezTo>
                      <a:pt x="153" y="345"/>
                      <a:pt x="156" y="345"/>
                      <a:pt x="159" y="344"/>
                    </a:cubicBezTo>
                    <a:cubicBezTo>
                      <a:pt x="276" y="330"/>
                      <a:pt x="407" y="0"/>
                      <a:pt x="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35"/>
              <p:cNvSpPr/>
              <p:nvPr/>
            </p:nvSpPr>
            <p:spPr>
              <a:xfrm>
                <a:off x="8833800" y="2579838"/>
                <a:ext cx="119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6" extrusionOk="0">
                    <a:moveTo>
                      <a:pt x="288" y="1"/>
                    </a:moveTo>
                    <a:cubicBezTo>
                      <a:pt x="223" y="1"/>
                      <a:pt x="167" y="41"/>
                      <a:pt x="120" y="99"/>
                    </a:cubicBezTo>
                    <a:cubicBezTo>
                      <a:pt x="45" y="174"/>
                      <a:pt x="0" y="294"/>
                      <a:pt x="15" y="413"/>
                    </a:cubicBezTo>
                    <a:cubicBezTo>
                      <a:pt x="3" y="474"/>
                      <a:pt x="61" y="526"/>
                      <a:pt x="123" y="526"/>
                    </a:cubicBezTo>
                    <a:cubicBezTo>
                      <a:pt x="137" y="526"/>
                      <a:pt x="151" y="523"/>
                      <a:pt x="164" y="518"/>
                    </a:cubicBezTo>
                    <a:cubicBezTo>
                      <a:pt x="239" y="488"/>
                      <a:pt x="299" y="428"/>
                      <a:pt x="344" y="353"/>
                    </a:cubicBezTo>
                    <a:cubicBezTo>
                      <a:pt x="388" y="279"/>
                      <a:pt x="478" y="55"/>
                      <a:pt x="344" y="10"/>
                    </a:cubicBezTo>
                    <a:cubicBezTo>
                      <a:pt x="324" y="3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35"/>
              <p:cNvSpPr/>
              <p:nvPr/>
            </p:nvSpPr>
            <p:spPr>
              <a:xfrm>
                <a:off x="8891050" y="2488963"/>
                <a:ext cx="9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35"/>
              <p:cNvSpPr/>
              <p:nvPr/>
            </p:nvSpPr>
            <p:spPr>
              <a:xfrm>
                <a:off x="8591450" y="2278788"/>
                <a:ext cx="93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35"/>
              <p:cNvSpPr/>
              <p:nvPr/>
            </p:nvSpPr>
            <p:spPr>
              <a:xfrm>
                <a:off x="8603775" y="2269188"/>
                <a:ext cx="109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35"/>
              <p:cNvSpPr/>
              <p:nvPr/>
            </p:nvSpPr>
            <p:spPr>
              <a:xfrm>
                <a:off x="8759100" y="2036038"/>
                <a:ext cx="108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35"/>
              <p:cNvSpPr/>
              <p:nvPr/>
            </p:nvSpPr>
            <p:spPr>
              <a:xfrm>
                <a:off x="8773300" y="2059113"/>
                <a:ext cx="9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35"/>
              <p:cNvSpPr/>
              <p:nvPr/>
            </p:nvSpPr>
            <p:spPr>
              <a:xfrm>
                <a:off x="8969700" y="2176388"/>
                <a:ext cx="10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35"/>
              <p:cNvSpPr/>
              <p:nvPr/>
            </p:nvSpPr>
            <p:spPr>
              <a:xfrm>
                <a:off x="8960375" y="2136738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35"/>
              <p:cNvSpPr/>
              <p:nvPr/>
            </p:nvSpPr>
            <p:spPr>
              <a:xfrm>
                <a:off x="8944325" y="2177113"/>
                <a:ext cx="109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35"/>
              <p:cNvSpPr/>
              <p:nvPr/>
            </p:nvSpPr>
            <p:spPr>
              <a:xfrm>
                <a:off x="8912950" y="2303063"/>
                <a:ext cx="100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35"/>
              <p:cNvSpPr/>
              <p:nvPr/>
            </p:nvSpPr>
            <p:spPr>
              <a:xfrm>
                <a:off x="8919075" y="2332863"/>
                <a:ext cx="8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35"/>
              <p:cNvSpPr/>
              <p:nvPr/>
            </p:nvSpPr>
            <p:spPr>
              <a:xfrm>
                <a:off x="8896675" y="2327288"/>
                <a:ext cx="88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35"/>
              <p:cNvSpPr/>
              <p:nvPr/>
            </p:nvSpPr>
            <p:spPr>
              <a:xfrm>
                <a:off x="8882750" y="2365363"/>
                <a:ext cx="108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35"/>
              <p:cNvSpPr/>
              <p:nvPr/>
            </p:nvSpPr>
            <p:spPr>
              <a:xfrm>
                <a:off x="8793975" y="2383288"/>
                <a:ext cx="83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35"/>
              <p:cNvSpPr/>
              <p:nvPr/>
            </p:nvSpPr>
            <p:spPr>
              <a:xfrm>
                <a:off x="9013600" y="1900613"/>
                <a:ext cx="76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63" extrusionOk="0">
                    <a:moveTo>
                      <a:pt x="213" y="0"/>
                    </a:moveTo>
                    <a:cubicBezTo>
                      <a:pt x="106" y="0"/>
                      <a:pt x="1" y="325"/>
                      <a:pt x="120" y="325"/>
                    </a:cubicBezTo>
                    <a:cubicBezTo>
                      <a:pt x="122" y="325"/>
                      <a:pt x="124" y="324"/>
                      <a:pt x="127" y="324"/>
                    </a:cubicBezTo>
                    <a:cubicBezTo>
                      <a:pt x="133" y="351"/>
                      <a:pt x="146" y="362"/>
                      <a:pt x="160" y="362"/>
                    </a:cubicBezTo>
                    <a:cubicBezTo>
                      <a:pt x="211" y="362"/>
                      <a:pt x="291" y="236"/>
                      <a:pt x="291" y="190"/>
                    </a:cubicBezTo>
                    <a:cubicBezTo>
                      <a:pt x="306" y="130"/>
                      <a:pt x="291" y="85"/>
                      <a:pt x="261" y="25"/>
                    </a:cubicBezTo>
                    <a:cubicBezTo>
                      <a:pt x="245" y="8"/>
                      <a:pt x="22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56" name="Google Shape;6456;p35"/>
          <p:cNvGrpSpPr/>
          <p:nvPr/>
        </p:nvGrpSpPr>
        <p:grpSpPr>
          <a:xfrm>
            <a:off x="-328538" y="3544298"/>
            <a:ext cx="1149435" cy="1130825"/>
            <a:chOff x="-328538" y="3544298"/>
            <a:chExt cx="1149435" cy="1130825"/>
          </a:xfrm>
        </p:grpSpPr>
        <p:sp>
          <p:nvSpPr>
            <p:cNvPr id="6457" name="Google Shape;6457;p35"/>
            <p:cNvSpPr/>
            <p:nvPr/>
          </p:nvSpPr>
          <p:spPr>
            <a:xfrm rot="-2429903">
              <a:off x="-186030" y="3802953"/>
              <a:ext cx="796113" cy="639832"/>
            </a:xfrm>
            <a:custGeom>
              <a:avLst/>
              <a:gdLst/>
              <a:ahLst/>
              <a:cxnLst/>
              <a:rect l="l" t="t" r="r" b="b"/>
              <a:pathLst>
                <a:path w="12830" h="10312" extrusionOk="0">
                  <a:moveTo>
                    <a:pt x="5906" y="1"/>
                  </a:moveTo>
                  <a:cubicBezTo>
                    <a:pt x="4894" y="1"/>
                    <a:pt x="3890" y="211"/>
                    <a:pt x="2987" y="650"/>
                  </a:cubicBezTo>
                  <a:cubicBezTo>
                    <a:pt x="1807" y="1217"/>
                    <a:pt x="896" y="2233"/>
                    <a:pt x="508" y="3488"/>
                  </a:cubicBezTo>
                  <a:cubicBezTo>
                    <a:pt x="0" y="5101"/>
                    <a:pt x="359" y="6848"/>
                    <a:pt x="1434" y="8133"/>
                  </a:cubicBezTo>
                  <a:cubicBezTo>
                    <a:pt x="2580" y="9542"/>
                    <a:pt x="4319" y="10311"/>
                    <a:pt x="6259" y="10311"/>
                  </a:cubicBezTo>
                  <a:cubicBezTo>
                    <a:pt x="6746" y="10311"/>
                    <a:pt x="7246" y="10263"/>
                    <a:pt x="7752" y="10164"/>
                  </a:cubicBezTo>
                  <a:cubicBezTo>
                    <a:pt x="10067" y="9731"/>
                    <a:pt x="11919" y="8312"/>
                    <a:pt x="12486" y="6579"/>
                  </a:cubicBezTo>
                  <a:lnTo>
                    <a:pt x="12471" y="6579"/>
                  </a:lnTo>
                  <a:cubicBezTo>
                    <a:pt x="12800" y="5579"/>
                    <a:pt x="12830" y="3995"/>
                    <a:pt x="11172" y="2218"/>
                  </a:cubicBezTo>
                  <a:cubicBezTo>
                    <a:pt x="9835" y="782"/>
                    <a:pt x="7856" y="1"/>
                    <a:pt x="5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 rot="-2429903">
              <a:off x="-200090" y="3747292"/>
              <a:ext cx="892540" cy="724837"/>
            </a:xfrm>
            <a:custGeom>
              <a:avLst/>
              <a:gdLst/>
              <a:ahLst/>
              <a:cxnLst/>
              <a:rect l="l" t="t" r="r" b="b"/>
              <a:pathLst>
                <a:path w="14384" h="11682" extrusionOk="0">
                  <a:moveTo>
                    <a:pt x="6629" y="1376"/>
                  </a:moveTo>
                  <a:cubicBezTo>
                    <a:pt x="8404" y="1376"/>
                    <a:pt x="10210" y="2091"/>
                    <a:pt x="11396" y="3376"/>
                  </a:cubicBezTo>
                  <a:cubicBezTo>
                    <a:pt x="12621" y="4675"/>
                    <a:pt x="12890" y="5960"/>
                    <a:pt x="12531" y="7050"/>
                  </a:cubicBezTo>
                  <a:cubicBezTo>
                    <a:pt x="11934" y="8952"/>
                    <a:pt x="9474" y="10299"/>
                    <a:pt x="7004" y="10299"/>
                  </a:cubicBezTo>
                  <a:cubicBezTo>
                    <a:pt x="5401" y="10299"/>
                    <a:pt x="3794" y="9732"/>
                    <a:pt x="2689" y="8379"/>
                  </a:cubicBezTo>
                  <a:cubicBezTo>
                    <a:pt x="1763" y="7259"/>
                    <a:pt x="1464" y="5766"/>
                    <a:pt x="1882" y="4377"/>
                  </a:cubicBezTo>
                  <a:cubicBezTo>
                    <a:pt x="2226" y="3316"/>
                    <a:pt x="3002" y="2435"/>
                    <a:pt x="4018" y="1957"/>
                  </a:cubicBezTo>
                  <a:cubicBezTo>
                    <a:pt x="4822" y="1563"/>
                    <a:pt x="5721" y="1376"/>
                    <a:pt x="6629" y="1376"/>
                  </a:cubicBezTo>
                  <a:close/>
                  <a:moveTo>
                    <a:pt x="6622" y="1"/>
                  </a:moveTo>
                  <a:cubicBezTo>
                    <a:pt x="5507" y="1"/>
                    <a:pt x="4401" y="233"/>
                    <a:pt x="3406" y="717"/>
                  </a:cubicBezTo>
                  <a:cubicBezTo>
                    <a:pt x="2046" y="1360"/>
                    <a:pt x="1016" y="2540"/>
                    <a:pt x="568" y="3973"/>
                  </a:cubicBezTo>
                  <a:lnTo>
                    <a:pt x="568" y="3958"/>
                  </a:lnTo>
                  <a:lnTo>
                    <a:pt x="568" y="3958"/>
                  </a:lnTo>
                  <a:cubicBezTo>
                    <a:pt x="0" y="5781"/>
                    <a:pt x="388" y="7782"/>
                    <a:pt x="1613" y="9246"/>
                  </a:cubicBezTo>
                  <a:cubicBezTo>
                    <a:pt x="2901" y="10823"/>
                    <a:pt x="4850" y="11682"/>
                    <a:pt x="7004" y="11682"/>
                  </a:cubicBezTo>
                  <a:cubicBezTo>
                    <a:pt x="7522" y="11682"/>
                    <a:pt x="8052" y="11632"/>
                    <a:pt x="8588" y="11531"/>
                  </a:cubicBezTo>
                  <a:cubicBezTo>
                    <a:pt x="11157" y="11038"/>
                    <a:pt x="13233" y="9440"/>
                    <a:pt x="13861" y="7468"/>
                  </a:cubicBezTo>
                  <a:cubicBezTo>
                    <a:pt x="14159" y="6498"/>
                    <a:pt x="14383" y="4556"/>
                    <a:pt x="12412" y="2435"/>
                  </a:cubicBezTo>
                  <a:cubicBezTo>
                    <a:pt x="10947" y="862"/>
                    <a:pt x="8770" y="1"/>
                    <a:pt x="6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59" name="Google Shape;6459;p35"/>
            <p:cNvGrpSpPr/>
            <p:nvPr/>
          </p:nvGrpSpPr>
          <p:grpSpPr>
            <a:xfrm rot="-2700000">
              <a:off x="28232" y="4028082"/>
              <a:ext cx="435875" cy="163254"/>
              <a:chOff x="8525375" y="2504563"/>
              <a:chExt cx="163550" cy="61250"/>
            </a:xfrm>
          </p:grpSpPr>
          <p:sp>
            <p:nvSpPr>
              <p:cNvPr id="6460" name="Google Shape;6460;p35"/>
              <p:cNvSpPr/>
              <p:nvPr/>
            </p:nvSpPr>
            <p:spPr>
              <a:xfrm>
                <a:off x="8525375" y="2546963"/>
                <a:ext cx="343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38" extrusionOk="0">
                    <a:moveTo>
                      <a:pt x="578" y="0"/>
                    </a:moveTo>
                    <a:cubicBezTo>
                      <a:pt x="535" y="0"/>
                      <a:pt x="491" y="4"/>
                      <a:pt x="448" y="11"/>
                    </a:cubicBezTo>
                    <a:cubicBezTo>
                      <a:pt x="239" y="40"/>
                      <a:pt x="0" y="220"/>
                      <a:pt x="149" y="444"/>
                    </a:cubicBezTo>
                    <a:cubicBezTo>
                      <a:pt x="314" y="634"/>
                      <a:pt x="543" y="738"/>
                      <a:pt x="782" y="738"/>
                    </a:cubicBezTo>
                    <a:cubicBezTo>
                      <a:pt x="825" y="738"/>
                      <a:pt x="868" y="734"/>
                      <a:pt x="911" y="727"/>
                    </a:cubicBezTo>
                    <a:cubicBezTo>
                      <a:pt x="1120" y="698"/>
                      <a:pt x="1374" y="518"/>
                      <a:pt x="1210" y="294"/>
                    </a:cubicBezTo>
                    <a:cubicBezTo>
                      <a:pt x="1058" y="104"/>
                      <a:pt x="820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35"/>
              <p:cNvSpPr/>
              <p:nvPr/>
            </p:nvSpPr>
            <p:spPr>
              <a:xfrm>
                <a:off x="8527975" y="2509938"/>
                <a:ext cx="250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" extrusionOk="0">
                    <a:moveTo>
                      <a:pt x="449" y="0"/>
                    </a:moveTo>
                    <a:cubicBezTo>
                      <a:pt x="410" y="0"/>
                      <a:pt x="369" y="4"/>
                      <a:pt x="329" y="13"/>
                    </a:cubicBezTo>
                    <a:cubicBezTo>
                      <a:pt x="180" y="28"/>
                      <a:pt x="1" y="162"/>
                      <a:pt x="105" y="327"/>
                    </a:cubicBezTo>
                    <a:cubicBezTo>
                      <a:pt x="214" y="459"/>
                      <a:pt x="381" y="533"/>
                      <a:pt x="551" y="533"/>
                    </a:cubicBezTo>
                    <a:cubicBezTo>
                      <a:pt x="592" y="533"/>
                      <a:pt x="633" y="529"/>
                      <a:pt x="673" y="521"/>
                    </a:cubicBezTo>
                    <a:cubicBezTo>
                      <a:pt x="822" y="506"/>
                      <a:pt x="1001" y="371"/>
                      <a:pt x="882" y="207"/>
                    </a:cubicBezTo>
                    <a:cubicBezTo>
                      <a:pt x="773" y="74"/>
                      <a:pt x="616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35"/>
              <p:cNvSpPr/>
              <p:nvPr/>
            </p:nvSpPr>
            <p:spPr>
              <a:xfrm>
                <a:off x="8561775" y="2504563"/>
                <a:ext cx="203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18" extrusionOk="0">
                    <a:moveTo>
                      <a:pt x="230" y="0"/>
                    </a:moveTo>
                    <a:cubicBezTo>
                      <a:pt x="109" y="0"/>
                      <a:pt x="0" y="34"/>
                      <a:pt x="8" y="138"/>
                    </a:cubicBezTo>
                    <a:lnTo>
                      <a:pt x="8" y="213"/>
                    </a:lnTo>
                    <a:cubicBezTo>
                      <a:pt x="8" y="422"/>
                      <a:pt x="260" y="517"/>
                      <a:pt x="454" y="517"/>
                    </a:cubicBezTo>
                    <a:cubicBezTo>
                      <a:pt x="481" y="517"/>
                      <a:pt x="507" y="515"/>
                      <a:pt x="531" y="512"/>
                    </a:cubicBezTo>
                    <a:cubicBezTo>
                      <a:pt x="799" y="467"/>
                      <a:pt x="814" y="258"/>
                      <a:pt x="605" y="123"/>
                    </a:cubicBezTo>
                    <a:lnTo>
                      <a:pt x="531" y="64"/>
                    </a:lnTo>
                    <a:cubicBezTo>
                      <a:pt x="486" y="34"/>
                      <a:pt x="351" y="0"/>
                      <a:pt x="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35"/>
              <p:cNvSpPr/>
              <p:nvPr/>
            </p:nvSpPr>
            <p:spPr>
              <a:xfrm>
                <a:off x="8572425" y="2537863"/>
                <a:ext cx="122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06" extrusionOk="0">
                    <a:moveTo>
                      <a:pt x="161" y="1"/>
                    </a:moveTo>
                    <a:cubicBezTo>
                      <a:pt x="115" y="1"/>
                      <a:pt x="74" y="17"/>
                      <a:pt x="45" y="46"/>
                    </a:cubicBezTo>
                    <a:lnTo>
                      <a:pt x="30" y="61"/>
                    </a:lnTo>
                    <a:cubicBezTo>
                      <a:pt x="0" y="91"/>
                      <a:pt x="15" y="121"/>
                      <a:pt x="30" y="150"/>
                    </a:cubicBezTo>
                    <a:cubicBezTo>
                      <a:pt x="45" y="195"/>
                      <a:pt x="45" y="195"/>
                      <a:pt x="45" y="210"/>
                    </a:cubicBezTo>
                    <a:cubicBezTo>
                      <a:pt x="81" y="276"/>
                      <a:pt x="168" y="306"/>
                      <a:pt x="251" y="306"/>
                    </a:cubicBezTo>
                    <a:cubicBezTo>
                      <a:pt x="375" y="306"/>
                      <a:pt x="487" y="237"/>
                      <a:pt x="388" y="121"/>
                    </a:cubicBezTo>
                    <a:cubicBezTo>
                      <a:pt x="344" y="76"/>
                      <a:pt x="299" y="31"/>
                      <a:pt x="239" y="16"/>
                    </a:cubicBezTo>
                    <a:cubicBezTo>
                      <a:pt x="213" y="5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35"/>
              <p:cNvSpPr/>
              <p:nvPr/>
            </p:nvSpPr>
            <p:spPr>
              <a:xfrm>
                <a:off x="8658300" y="2549538"/>
                <a:ext cx="306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51" extrusionOk="0">
                    <a:moveTo>
                      <a:pt x="533" y="1"/>
                    </a:moveTo>
                    <a:cubicBezTo>
                      <a:pt x="490" y="1"/>
                      <a:pt x="447" y="4"/>
                      <a:pt x="404" y="12"/>
                    </a:cubicBezTo>
                    <a:cubicBezTo>
                      <a:pt x="224" y="42"/>
                      <a:pt x="0" y="191"/>
                      <a:pt x="135" y="400"/>
                    </a:cubicBezTo>
                    <a:cubicBezTo>
                      <a:pt x="271" y="562"/>
                      <a:pt x="480" y="651"/>
                      <a:pt x="692" y="651"/>
                    </a:cubicBezTo>
                    <a:cubicBezTo>
                      <a:pt x="735" y="651"/>
                      <a:pt x="779" y="647"/>
                      <a:pt x="822" y="639"/>
                    </a:cubicBezTo>
                    <a:cubicBezTo>
                      <a:pt x="1001" y="609"/>
                      <a:pt x="1225" y="460"/>
                      <a:pt x="1091" y="251"/>
                    </a:cubicBezTo>
                    <a:cubicBezTo>
                      <a:pt x="942" y="90"/>
                      <a:pt x="742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525" y="338750"/>
            <a:ext cx="817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Black"/>
              <a:buNone/>
              <a:defRPr sz="36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525" y="1152465"/>
            <a:ext cx="817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2" r:id="rId3"/>
    <p:sldLayoutId id="2147483663" r:id="rId4"/>
    <p:sldLayoutId id="2147483679" r:id="rId5"/>
    <p:sldLayoutId id="2147483680" r:id="rId6"/>
    <p:sldLayoutId id="2147483681" r:id="rId7"/>
    <p:sldLayoutId id="214748369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RnmYTRhFHgOetw_LPt3Fc_8W6tgAue0cn2T_vcpBfY/co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9" name="Google Shape;7239;p44"/>
          <p:cNvGrpSpPr/>
          <p:nvPr/>
        </p:nvGrpSpPr>
        <p:grpSpPr>
          <a:xfrm>
            <a:off x="4218421" y="257414"/>
            <a:ext cx="5587594" cy="4890788"/>
            <a:chOff x="5142977" y="175226"/>
            <a:chExt cx="5587594" cy="4890788"/>
          </a:xfrm>
        </p:grpSpPr>
        <p:sp>
          <p:nvSpPr>
            <p:cNvPr id="7240" name="Google Shape;7240;p44"/>
            <p:cNvSpPr/>
            <p:nvPr/>
          </p:nvSpPr>
          <p:spPr>
            <a:xfrm>
              <a:off x="5142977" y="175226"/>
              <a:ext cx="5587594" cy="4890788"/>
            </a:xfrm>
            <a:custGeom>
              <a:avLst/>
              <a:gdLst/>
              <a:ahLst/>
              <a:cxnLst/>
              <a:rect l="l" t="t" r="r" b="b"/>
              <a:pathLst>
                <a:path w="157619" h="137963" extrusionOk="0">
                  <a:moveTo>
                    <a:pt x="80916" y="1"/>
                  </a:moveTo>
                  <a:cubicBezTo>
                    <a:pt x="77626" y="1"/>
                    <a:pt x="74293" y="195"/>
                    <a:pt x="70931" y="594"/>
                  </a:cubicBezTo>
                  <a:cubicBezTo>
                    <a:pt x="29813" y="5464"/>
                    <a:pt x="1" y="39159"/>
                    <a:pt x="4347" y="75841"/>
                  </a:cubicBezTo>
                  <a:cubicBezTo>
                    <a:pt x="7950" y="106132"/>
                    <a:pt x="36341" y="137962"/>
                    <a:pt x="67132" y="137962"/>
                  </a:cubicBezTo>
                  <a:cubicBezTo>
                    <a:pt x="73614" y="137962"/>
                    <a:pt x="80203" y="136551"/>
                    <a:pt x="86688" y="133419"/>
                  </a:cubicBezTo>
                  <a:cubicBezTo>
                    <a:pt x="141458" y="106983"/>
                    <a:pt x="157619" y="94840"/>
                    <a:pt x="153257" y="58172"/>
                  </a:cubicBezTo>
                  <a:cubicBezTo>
                    <a:pt x="149266" y="24503"/>
                    <a:pt x="117860" y="1"/>
                    <a:pt x="80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41" name="Google Shape;7241;p44"/>
            <p:cNvSpPr/>
            <p:nvPr/>
          </p:nvSpPr>
          <p:spPr>
            <a:xfrm>
              <a:off x="5289362" y="372000"/>
              <a:ext cx="5294816" cy="4497249"/>
            </a:xfrm>
            <a:custGeom>
              <a:avLst/>
              <a:gdLst/>
              <a:ahLst/>
              <a:cxnLst/>
              <a:rect l="l" t="t" r="r" b="b"/>
              <a:pathLst>
                <a:path w="157619" h="137963" extrusionOk="0">
                  <a:moveTo>
                    <a:pt x="80916" y="1"/>
                  </a:moveTo>
                  <a:cubicBezTo>
                    <a:pt x="77626" y="1"/>
                    <a:pt x="74293" y="195"/>
                    <a:pt x="70931" y="594"/>
                  </a:cubicBezTo>
                  <a:cubicBezTo>
                    <a:pt x="29813" y="5464"/>
                    <a:pt x="1" y="39159"/>
                    <a:pt x="4347" y="75841"/>
                  </a:cubicBezTo>
                  <a:cubicBezTo>
                    <a:pt x="7950" y="106132"/>
                    <a:pt x="36341" y="137962"/>
                    <a:pt x="67132" y="137962"/>
                  </a:cubicBezTo>
                  <a:cubicBezTo>
                    <a:pt x="73614" y="137962"/>
                    <a:pt x="80203" y="136551"/>
                    <a:pt x="86688" y="133419"/>
                  </a:cubicBezTo>
                  <a:cubicBezTo>
                    <a:pt x="141458" y="106983"/>
                    <a:pt x="157619" y="94840"/>
                    <a:pt x="153257" y="58172"/>
                  </a:cubicBezTo>
                  <a:cubicBezTo>
                    <a:pt x="149266" y="24503"/>
                    <a:pt x="117860" y="1"/>
                    <a:pt x="80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Nazanin" panose="00000400000000000000" pitchFamily="2" charset="-78"/>
              </a:endParaRPr>
            </a:p>
          </p:txBody>
        </p:sp>
      </p:grpSp>
      <p:sp>
        <p:nvSpPr>
          <p:cNvPr id="7242" name="Google Shape;7242;p44"/>
          <p:cNvSpPr txBox="1">
            <a:spLocks noGrp="1"/>
          </p:cNvSpPr>
          <p:nvPr>
            <p:ph type="ctrTitle"/>
          </p:nvPr>
        </p:nvSpPr>
        <p:spPr>
          <a:xfrm>
            <a:off x="-231910" y="1046389"/>
            <a:ext cx="4741911" cy="676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cs typeface="B Nazanin" panose="00000400000000000000" pitchFamily="2" charset="-78"/>
              </a:rPr>
              <a:t>درمانهای دامپزشکی توله سگ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7243" name="Google Shape;7243;p44"/>
          <p:cNvSpPr txBox="1">
            <a:spLocks noGrp="1"/>
          </p:cNvSpPr>
          <p:nvPr>
            <p:ph type="subTitle" idx="1"/>
          </p:nvPr>
        </p:nvSpPr>
        <p:spPr>
          <a:xfrm>
            <a:off x="795762" y="3057911"/>
            <a:ext cx="28446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دامپزشکی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7244" name="Google Shape;7244;p44"/>
          <p:cNvPicPr preferRelativeResize="0"/>
          <p:nvPr/>
        </p:nvPicPr>
        <p:blipFill rotWithShape="1">
          <a:blip r:embed="rId3">
            <a:alphaModFix/>
          </a:blip>
          <a:srcRect l="11538" t="3210" r="27537" b="4538"/>
          <a:stretch/>
        </p:blipFill>
        <p:spPr>
          <a:xfrm>
            <a:off x="5119017" y="550686"/>
            <a:ext cx="4050900" cy="4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45" name="Google Shape;7245;p44"/>
          <p:cNvSpPr/>
          <p:nvPr/>
        </p:nvSpPr>
        <p:spPr>
          <a:xfrm>
            <a:off x="6127823" y="3593913"/>
            <a:ext cx="322154" cy="371887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246" name="Google Shape;7246;p44"/>
          <p:cNvGrpSpPr/>
          <p:nvPr/>
        </p:nvGrpSpPr>
        <p:grpSpPr>
          <a:xfrm>
            <a:off x="8230224" y="-118081"/>
            <a:ext cx="1574474" cy="1419779"/>
            <a:chOff x="8230224" y="-118081"/>
            <a:chExt cx="1574474" cy="1419779"/>
          </a:xfrm>
        </p:grpSpPr>
        <p:sp>
          <p:nvSpPr>
            <p:cNvPr id="7247" name="Google Shape;7247;p44"/>
            <p:cNvSpPr/>
            <p:nvPr/>
          </p:nvSpPr>
          <p:spPr>
            <a:xfrm rot="-9401439">
              <a:off x="8373861" y="96121"/>
              <a:ext cx="1287200" cy="991376"/>
            </a:xfrm>
            <a:custGeom>
              <a:avLst/>
              <a:gdLst/>
              <a:ahLst/>
              <a:cxnLst/>
              <a:rect l="l" t="t" r="r" b="b"/>
              <a:pathLst>
                <a:path w="30813" h="23731" extrusionOk="0">
                  <a:moveTo>
                    <a:pt x="22326" y="1"/>
                  </a:moveTo>
                  <a:cubicBezTo>
                    <a:pt x="19936" y="1"/>
                    <a:pt x="17171" y="1401"/>
                    <a:pt x="15444" y="2228"/>
                  </a:cubicBezTo>
                  <a:cubicBezTo>
                    <a:pt x="11337" y="4199"/>
                    <a:pt x="7573" y="6798"/>
                    <a:pt x="3585" y="8994"/>
                  </a:cubicBezTo>
                  <a:cubicBezTo>
                    <a:pt x="3525" y="9024"/>
                    <a:pt x="3480" y="9068"/>
                    <a:pt x="3450" y="9143"/>
                  </a:cubicBezTo>
                  <a:cubicBezTo>
                    <a:pt x="2330" y="9800"/>
                    <a:pt x="1344" y="10607"/>
                    <a:pt x="896" y="11652"/>
                  </a:cubicBezTo>
                  <a:cubicBezTo>
                    <a:pt x="0" y="13743"/>
                    <a:pt x="4750" y="15327"/>
                    <a:pt x="5945" y="15819"/>
                  </a:cubicBezTo>
                  <a:cubicBezTo>
                    <a:pt x="9216" y="17149"/>
                    <a:pt x="12382" y="18433"/>
                    <a:pt x="15563" y="19972"/>
                  </a:cubicBezTo>
                  <a:cubicBezTo>
                    <a:pt x="17535" y="20913"/>
                    <a:pt x="19551" y="21779"/>
                    <a:pt x="21568" y="22600"/>
                  </a:cubicBezTo>
                  <a:cubicBezTo>
                    <a:pt x="22852" y="23136"/>
                    <a:pt x="24281" y="23731"/>
                    <a:pt x="25702" y="23731"/>
                  </a:cubicBezTo>
                  <a:cubicBezTo>
                    <a:pt x="25868" y="23731"/>
                    <a:pt x="26033" y="23723"/>
                    <a:pt x="26198" y="23706"/>
                  </a:cubicBezTo>
                  <a:cubicBezTo>
                    <a:pt x="30813" y="23258"/>
                    <a:pt x="29125" y="16775"/>
                    <a:pt x="28767" y="13878"/>
                  </a:cubicBezTo>
                  <a:cubicBezTo>
                    <a:pt x="28438" y="11324"/>
                    <a:pt x="27945" y="8785"/>
                    <a:pt x="27482" y="6261"/>
                  </a:cubicBezTo>
                  <a:cubicBezTo>
                    <a:pt x="27124" y="4349"/>
                    <a:pt x="26646" y="2347"/>
                    <a:pt x="25167" y="1003"/>
                  </a:cubicBezTo>
                  <a:cubicBezTo>
                    <a:pt x="24377" y="277"/>
                    <a:pt x="23388" y="1"/>
                    <a:pt x="22326" y="1"/>
                  </a:cubicBezTo>
                  <a:close/>
                </a:path>
              </a:pathLst>
            </a:custGeom>
            <a:solidFill>
              <a:srgbClr val="F1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7248" name="Google Shape;7248;p44"/>
            <p:cNvGrpSpPr/>
            <p:nvPr/>
          </p:nvGrpSpPr>
          <p:grpSpPr>
            <a:xfrm rot="-8794242">
              <a:off x="8519155" y="240584"/>
              <a:ext cx="905208" cy="691645"/>
              <a:chOff x="8433688" y="4410738"/>
              <a:chExt cx="598950" cy="457625"/>
            </a:xfrm>
          </p:grpSpPr>
          <p:sp>
            <p:nvSpPr>
              <p:cNvPr id="7249" name="Google Shape;7249;p44"/>
              <p:cNvSpPr/>
              <p:nvPr/>
            </p:nvSpPr>
            <p:spPr>
              <a:xfrm>
                <a:off x="8467313" y="4688863"/>
                <a:ext cx="228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12" extrusionOk="0">
                    <a:moveTo>
                      <a:pt x="227" y="0"/>
                    </a:moveTo>
                    <a:cubicBezTo>
                      <a:pt x="91" y="0"/>
                      <a:pt x="0" y="64"/>
                      <a:pt x="45" y="226"/>
                    </a:cubicBezTo>
                    <a:cubicBezTo>
                      <a:pt x="101" y="431"/>
                      <a:pt x="451" y="612"/>
                      <a:pt x="679" y="612"/>
                    </a:cubicBezTo>
                    <a:cubicBezTo>
                      <a:pt x="818" y="612"/>
                      <a:pt x="911" y="545"/>
                      <a:pt x="866" y="376"/>
                    </a:cubicBezTo>
                    <a:cubicBezTo>
                      <a:pt x="810" y="179"/>
                      <a:pt x="456" y="0"/>
                      <a:pt x="227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0" name="Google Shape;7250;p44"/>
              <p:cNvSpPr/>
              <p:nvPr/>
            </p:nvSpPr>
            <p:spPr>
              <a:xfrm>
                <a:off x="8433688" y="4662813"/>
                <a:ext cx="224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85" extrusionOk="0">
                    <a:moveTo>
                      <a:pt x="288" y="1"/>
                    </a:moveTo>
                    <a:cubicBezTo>
                      <a:pt x="215" y="1"/>
                      <a:pt x="153" y="29"/>
                      <a:pt x="120" y="103"/>
                    </a:cubicBezTo>
                    <a:cubicBezTo>
                      <a:pt x="105" y="118"/>
                      <a:pt x="105" y="118"/>
                      <a:pt x="90" y="133"/>
                    </a:cubicBezTo>
                    <a:cubicBezTo>
                      <a:pt x="1" y="372"/>
                      <a:pt x="285" y="551"/>
                      <a:pt x="449" y="641"/>
                    </a:cubicBezTo>
                    <a:cubicBezTo>
                      <a:pt x="512" y="669"/>
                      <a:pt x="579" y="684"/>
                      <a:pt x="645" y="684"/>
                    </a:cubicBezTo>
                    <a:cubicBezTo>
                      <a:pt x="718" y="684"/>
                      <a:pt x="789" y="665"/>
                      <a:pt x="852" y="626"/>
                    </a:cubicBezTo>
                    <a:cubicBezTo>
                      <a:pt x="882" y="596"/>
                      <a:pt x="897" y="536"/>
                      <a:pt x="867" y="492"/>
                    </a:cubicBezTo>
                    <a:cubicBezTo>
                      <a:pt x="867" y="402"/>
                      <a:pt x="837" y="327"/>
                      <a:pt x="777" y="268"/>
                    </a:cubicBezTo>
                    <a:cubicBezTo>
                      <a:pt x="762" y="253"/>
                      <a:pt x="748" y="223"/>
                      <a:pt x="733" y="208"/>
                    </a:cubicBezTo>
                    <a:cubicBezTo>
                      <a:pt x="661" y="136"/>
                      <a:pt x="448" y="1"/>
                      <a:pt x="288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1" name="Google Shape;7251;p44"/>
              <p:cNvSpPr/>
              <p:nvPr/>
            </p:nvSpPr>
            <p:spPr>
              <a:xfrm>
                <a:off x="8472163" y="4633538"/>
                <a:ext cx="299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7" extrusionOk="0">
                    <a:moveTo>
                      <a:pt x="338" y="0"/>
                    </a:moveTo>
                    <a:cubicBezTo>
                      <a:pt x="270" y="0"/>
                      <a:pt x="206" y="20"/>
                      <a:pt x="150" y="64"/>
                    </a:cubicBezTo>
                    <a:lnTo>
                      <a:pt x="120" y="109"/>
                    </a:lnTo>
                    <a:cubicBezTo>
                      <a:pt x="0" y="199"/>
                      <a:pt x="60" y="363"/>
                      <a:pt x="150" y="468"/>
                    </a:cubicBezTo>
                    <a:cubicBezTo>
                      <a:pt x="150" y="468"/>
                      <a:pt x="150" y="483"/>
                      <a:pt x="150" y="498"/>
                    </a:cubicBezTo>
                    <a:cubicBezTo>
                      <a:pt x="126" y="592"/>
                      <a:pt x="288" y="704"/>
                      <a:pt x="401" y="704"/>
                    </a:cubicBezTo>
                    <a:cubicBezTo>
                      <a:pt x="432" y="704"/>
                      <a:pt x="459" y="696"/>
                      <a:pt x="478" y="677"/>
                    </a:cubicBezTo>
                    <a:lnTo>
                      <a:pt x="493" y="677"/>
                    </a:lnTo>
                    <a:cubicBezTo>
                      <a:pt x="553" y="707"/>
                      <a:pt x="627" y="707"/>
                      <a:pt x="702" y="707"/>
                    </a:cubicBezTo>
                    <a:cubicBezTo>
                      <a:pt x="1197" y="618"/>
                      <a:pt x="721" y="0"/>
                      <a:pt x="33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2" name="Google Shape;7252;p44"/>
              <p:cNvSpPr/>
              <p:nvPr/>
            </p:nvSpPr>
            <p:spPr>
              <a:xfrm>
                <a:off x="8531513" y="4636813"/>
                <a:ext cx="239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651" extrusionOk="0">
                    <a:moveTo>
                      <a:pt x="278" y="0"/>
                    </a:moveTo>
                    <a:cubicBezTo>
                      <a:pt x="213" y="0"/>
                      <a:pt x="157" y="16"/>
                      <a:pt x="120" y="53"/>
                    </a:cubicBezTo>
                    <a:cubicBezTo>
                      <a:pt x="91" y="68"/>
                      <a:pt x="76" y="98"/>
                      <a:pt x="76" y="113"/>
                    </a:cubicBezTo>
                    <a:cubicBezTo>
                      <a:pt x="76" y="143"/>
                      <a:pt x="76" y="157"/>
                      <a:pt x="76" y="172"/>
                    </a:cubicBezTo>
                    <a:cubicBezTo>
                      <a:pt x="1" y="262"/>
                      <a:pt x="120" y="411"/>
                      <a:pt x="195" y="456"/>
                    </a:cubicBezTo>
                    <a:cubicBezTo>
                      <a:pt x="330" y="576"/>
                      <a:pt x="494" y="635"/>
                      <a:pt x="673" y="650"/>
                    </a:cubicBezTo>
                    <a:cubicBezTo>
                      <a:pt x="852" y="650"/>
                      <a:pt x="957" y="456"/>
                      <a:pt x="852" y="307"/>
                    </a:cubicBezTo>
                    <a:cubicBezTo>
                      <a:pt x="762" y="149"/>
                      <a:pt x="477" y="0"/>
                      <a:pt x="27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3" name="Google Shape;7253;p44"/>
              <p:cNvSpPr/>
              <p:nvPr/>
            </p:nvSpPr>
            <p:spPr>
              <a:xfrm>
                <a:off x="8506888" y="4677138"/>
                <a:ext cx="180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76" extrusionOk="0">
                    <a:moveTo>
                      <a:pt x="245" y="0"/>
                    </a:moveTo>
                    <a:cubicBezTo>
                      <a:pt x="169" y="0"/>
                      <a:pt x="98" y="29"/>
                      <a:pt x="45" y="98"/>
                    </a:cubicBezTo>
                    <a:cubicBezTo>
                      <a:pt x="0" y="172"/>
                      <a:pt x="45" y="247"/>
                      <a:pt x="135" y="322"/>
                    </a:cubicBezTo>
                    <a:cubicBezTo>
                      <a:pt x="135" y="337"/>
                      <a:pt x="150" y="337"/>
                      <a:pt x="150" y="352"/>
                    </a:cubicBezTo>
                    <a:cubicBezTo>
                      <a:pt x="210" y="433"/>
                      <a:pt x="415" y="575"/>
                      <a:pt x="555" y="575"/>
                    </a:cubicBezTo>
                    <a:cubicBezTo>
                      <a:pt x="621" y="575"/>
                      <a:pt x="673" y="543"/>
                      <a:pt x="687" y="456"/>
                    </a:cubicBezTo>
                    <a:cubicBezTo>
                      <a:pt x="721" y="245"/>
                      <a:pt x="464" y="0"/>
                      <a:pt x="245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4" name="Google Shape;7254;p44"/>
              <p:cNvSpPr/>
              <p:nvPr/>
            </p:nvSpPr>
            <p:spPr>
              <a:xfrm>
                <a:off x="8568388" y="4744613"/>
                <a:ext cx="248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06" extrusionOk="0">
                    <a:moveTo>
                      <a:pt x="297" y="0"/>
                    </a:moveTo>
                    <a:cubicBezTo>
                      <a:pt x="151" y="0"/>
                      <a:pt x="1" y="84"/>
                      <a:pt x="49" y="267"/>
                    </a:cubicBezTo>
                    <a:cubicBezTo>
                      <a:pt x="139" y="505"/>
                      <a:pt x="333" y="670"/>
                      <a:pt x="587" y="700"/>
                    </a:cubicBezTo>
                    <a:cubicBezTo>
                      <a:pt x="610" y="704"/>
                      <a:pt x="634" y="706"/>
                      <a:pt x="660" y="706"/>
                    </a:cubicBezTo>
                    <a:cubicBezTo>
                      <a:pt x="816" y="706"/>
                      <a:pt x="995" y="624"/>
                      <a:pt x="931" y="431"/>
                    </a:cubicBezTo>
                    <a:cubicBezTo>
                      <a:pt x="841" y="207"/>
                      <a:pt x="647" y="42"/>
                      <a:pt x="393" y="13"/>
                    </a:cubicBezTo>
                    <a:cubicBezTo>
                      <a:pt x="363" y="4"/>
                      <a:pt x="330" y="0"/>
                      <a:pt x="297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5" name="Google Shape;7255;p44"/>
              <p:cNvSpPr/>
              <p:nvPr/>
            </p:nvSpPr>
            <p:spPr>
              <a:xfrm>
                <a:off x="8656988" y="4731438"/>
                <a:ext cx="253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690" extrusionOk="0">
                    <a:moveTo>
                      <a:pt x="291" y="1"/>
                    </a:moveTo>
                    <a:cubicBezTo>
                      <a:pt x="153" y="1"/>
                      <a:pt x="47" y="129"/>
                      <a:pt x="90" y="271"/>
                    </a:cubicBezTo>
                    <a:cubicBezTo>
                      <a:pt x="75" y="271"/>
                      <a:pt x="75" y="286"/>
                      <a:pt x="75" y="301"/>
                    </a:cubicBezTo>
                    <a:cubicBezTo>
                      <a:pt x="60" y="345"/>
                      <a:pt x="30" y="390"/>
                      <a:pt x="15" y="435"/>
                    </a:cubicBezTo>
                    <a:cubicBezTo>
                      <a:pt x="0" y="495"/>
                      <a:pt x="90" y="569"/>
                      <a:pt x="150" y="584"/>
                    </a:cubicBezTo>
                    <a:cubicBezTo>
                      <a:pt x="329" y="644"/>
                      <a:pt x="508" y="674"/>
                      <a:pt x="702" y="689"/>
                    </a:cubicBezTo>
                    <a:cubicBezTo>
                      <a:pt x="709" y="689"/>
                      <a:pt x="716" y="690"/>
                      <a:pt x="722" y="690"/>
                    </a:cubicBezTo>
                    <a:cubicBezTo>
                      <a:pt x="904" y="690"/>
                      <a:pt x="1012" y="489"/>
                      <a:pt x="897" y="330"/>
                    </a:cubicBezTo>
                    <a:cubicBezTo>
                      <a:pt x="777" y="121"/>
                      <a:pt x="553" y="2"/>
                      <a:pt x="314" y="2"/>
                    </a:cubicBezTo>
                    <a:cubicBezTo>
                      <a:pt x="306" y="1"/>
                      <a:pt x="299" y="1"/>
                      <a:pt x="291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6" name="Google Shape;7256;p44"/>
              <p:cNvSpPr/>
              <p:nvPr/>
            </p:nvSpPr>
            <p:spPr>
              <a:xfrm>
                <a:off x="8863938" y="4416438"/>
                <a:ext cx="27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667" extrusionOk="0">
                    <a:moveTo>
                      <a:pt x="358" y="1"/>
                    </a:moveTo>
                    <a:cubicBezTo>
                      <a:pt x="142" y="1"/>
                      <a:pt x="1" y="191"/>
                      <a:pt x="191" y="429"/>
                    </a:cubicBezTo>
                    <a:cubicBezTo>
                      <a:pt x="269" y="507"/>
                      <a:pt x="554" y="666"/>
                      <a:pt x="749" y="666"/>
                    </a:cubicBezTo>
                    <a:cubicBezTo>
                      <a:pt x="854" y="666"/>
                      <a:pt x="933" y="620"/>
                      <a:pt x="938" y="489"/>
                    </a:cubicBezTo>
                    <a:cubicBezTo>
                      <a:pt x="938" y="476"/>
                      <a:pt x="935" y="468"/>
                      <a:pt x="930" y="467"/>
                    </a:cubicBezTo>
                    <a:lnTo>
                      <a:pt x="930" y="467"/>
                    </a:lnTo>
                    <a:cubicBezTo>
                      <a:pt x="1098" y="277"/>
                      <a:pt x="663" y="56"/>
                      <a:pt x="520" y="56"/>
                    </a:cubicBezTo>
                    <a:cubicBezTo>
                      <a:pt x="564" y="56"/>
                      <a:pt x="564" y="56"/>
                      <a:pt x="535" y="41"/>
                    </a:cubicBezTo>
                    <a:cubicBezTo>
                      <a:pt x="474" y="13"/>
                      <a:pt x="413" y="1"/>
                      <a:pt x="358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7" name="Google Shape;7257;p44"/>
              <p:cNvSpPr/>
              <p:nvPr/>
            </p:nvSpPr>
            <p:spPr>
              <a:xfrm>
                <a:off x="8932513" y="4410738"/>
                <a:ext cx="1890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550" extrusionOk="0">
                    <a:moveTo>
                      <a:pt x="230" y="1"/>
                    </a:moveTo>
                    <a:cubicBezTo>
                      <a:pt x="148" y="1"/>
                      <a:pt x="83" y="35"/>
                      <a:pt x="62" y="119"/>
                    </a:cubicBezTo>
                    <a:cubicBezTo>
                      <a:pt x="0" y="345"/>
                      <a:pt x="325" y="549"/>
                      <a:pt x="545" y="549"/>
                    </a:cubicBezTo>
                    <a:cubicBezTo>
                      <a:pt x="646" y="549"/>
                      <a:pt x="725" y="506"/>
                      <a:pt x="734" y="403"/>
                    </a:cubicBezTo>
                    <a:cubicBezTo>
                      <a:pt x="755" y="221"/>
                      <a:pt x="439" y="1"/>
                      <a:pt x="230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8" name="Google Shape;7258;p44"/>
              <p:cNvSpPr/>
              <p:nvPr/>
            </p:nvSpPr>
            <p:spPr>
              <a:xfrm>
                <a:off x="8943363" y="4488938"/>
                <a:ext cx="228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7" extrusionOk="0">
                    <a:moveTo>
                      <a:pt x="324" y="0"/>
                    </a:moveTo>
                    <a:cubicBezTo>
                      <a:pt x="113" y="0"/>
                      <a:pt x="0" y="216"/>
                      <a:pt x="240" y="367"/>
                    </a:cubicBezTo>
                    <a:lnTo>
                      <a:pt x="285" y="397"/>
                    </a:lnTo>
                    <a:cubicBezTo>
                      <a:pt x="362" y="454"/>
                      <a:pt x="512" y="537"/>
                      <a:pt x="638" y="537"/>
                    </a:cubicBezTo>
                    <a:cubicBezTo>
                      <a:pt x="708" y="537"/>
                      <a:pt x="770" y="511"/>
                      <a:pt x="808" y="442"/>
                    </a:cubicBezTo>
                    <a:cubicBezTo>
                      <a:pt x="912" y="262"/>
                      <a:pt x="643" y="68"/>
                      <a:pt x="494" y="38"/>
                    </a:cubicBezTo>
                    <a:lnTo>
                      <a:pt x="449" y="23"/>
                    </a:lnTo>
                    <a:cubicBezTo>
                      <a:pt x="405" y="7"/>
                      <a:pt x="363" y="0"/>
                      <a:pt x="324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59" name="Google Shape;7259;p44"/>
              <p:cNvSpPr/>
              <p:nvPr/>
            </p:nvSpPr>
            <p:spPr>
              <a:xfrm>
                <a:off x="8822763" y="4502913"/>
                <a:ext cx="299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60" extrusionOk="0">
                    <a:moveTo>
                      <a:pt x="499" y="0"/>
                    </a:moveTo>
                    <a:cubicBezTo>
                      <a:pt x="389" y="0"/>
                      <a:pt x="277" y="15"/>
                      <a:pt x="165" y="47"/>
                    </a:cubicBezTo>
                    <a:lnTo>
                      <a:pt x="150" y="47"/>
                    </a:lnTo>
                    <a:cubicBezTo>
                      <a:pt x="135" y="47"/>
                      <a:pt x="120" y="47"/>
                      <a:pt x="120" y="62"/>
                    </a:cubicBezTo>
                    <a:cubicBezTo>
                      <a:pt x="1" y="122"/>
                      <a:pt x="16" y="226"/>
                      <a:pt x="76" y="331"/>
                    </a:cubicBezTo>
                    <a:cubicBezTo>
                      <a:pt x="76" y="331"/>
                      <a:pt x="76" y="346"/>
                      <a:pt x="76" y="346"/>
                    </a:cubicBezTo>
                    <a:cubicBezTo>
                      <a:pt x="76" y="361"/>
                      <a:pt x="91" y="361"/>
                      <a:pt x="105" y="376"/>
                    </a:cubicBezTo>
                    <a:cubicBezTo>
                      <a:pt x="225" y="555"/>
                      <a:pt x="419" y="659"/>
                      <a:pt x="643" y="659"/>
                    </a:cubicBezTo>
                    <a:cubicBezTo>
                      <a:pt x="822" y="644"/>
                      <a:pt x="987" y="525"/>
                      <a:pt x="1076" y="376"/>
                    </a:cubicBezTo>
                    <a:cubicBezTo>
                      <a:pt x="1196" y="241"/>
                      <a:pt x="867" y="47"/>
                      <a:pt x="778" y="32"/>
                    </a:cubicBezTo>
                    <a:cubicBezTo>
                      <a:pt x="687" y="11"/>
                      <a:pt x="594" y="0"/>
                      <a:pt x="499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0" name="Google Shape;7260;p44"/>
              <p:cNvSpPr/>
              <p:nvPr/>
            </p:nvSpPr>
            <p:spPr>
              <a:xfrm>
                <a:off x="8888738" y="4453138"/>
                <a:ext cx="271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60" extrusionOk="0">
                    <a:moveTo>
                      <a:pt x="361" y="0"/>
                    </a:moveTo>
                    <a:cubicBezTo>
                      <a:pt x="192" y="0"/>
                      <a:pt x="1" y="84"/>
                      <a:pt x="65" y="290"/>
                    </a:cubicBezTo>
                    <a:cubicBezTo>
                      <a:pt x="155" y="544"/>
                      <a:pt x="379" y="709"/>
                      <a:pt x="633" y="753"/>
                    </a:cubicBezTo>
                    <a:cubicBezTo>
                      <a:pt x="660" y="758"/>
                      <a:pt x="688" y="760"/>
                      <a:pt x="716" y="760"/>
                    </a:cubicBezTo>
                    <a:cubicBezTo>
                      <a:pt x="894" y="760"/>
                      <a:pt x="1086" y="676"/>
                      <a:pt x="1021" y="470"/>
                    </a:cubicBezTo>
                    <a:cubicBezTo>
                      <a:pt x="917" y="231"/>
                      <a:pt x="708" y="51"/>
                      <a:pt x="439" y="7"/>
                    </a:cubicBezTo>
                    <a:cubicBezTo>
                      <a:pt x="414" y="3"/>
                      <a:pt x="388" y="0"/>
                      <a:pt x="361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1" name="Google Shape;7261;p44"/>
              <p:cNvSpPr/>
              <p:nvPr/>
            </p:nvSpPr>
            <p:spPr>
              <a:xfrm>
                <a:off x="8895388" y="4510238"/>
                <a:ext cx="220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13" extrusionOk="0">
                    <a:moveTo>
                      <a:pt x="277" y="1"/>
                    </a:moveTo>
                    <a:cubicBezTo>
                      <a:pt x="142" y="1"/>
                      <a:pt x="1" y="69"/>
                      <a:pt x="38" y="232"/>
                    </a:cubicBezTo>
                    <a:cubicBezTo>
                      <a:pt x="128" y="441"/>
                      <a:pt x="307" y="575"/>
                      <a:pt x="516" y="605"/>
                    </a:cubicBezTo>
                    <a:cubicBezTo>
                      <a:pt x="543" y="610"/>
                      <a:pt x="570" y="613"/>
                      <a:pt x="597" y="613"/>
                    </a:cubicBezTo>
                    <a:cubicBezTo>
                      <a:pt x="741" y="613"/>
                      <a:pt x="880" y="544"/>
                      <a:pt x="830" y="381"/>
                    </a:cubicBezTo>
                    <a:cubicBezTo>
                      <a:pt x="755" y="172"/>
                      <a:pt x="576" y="38"/>
                      <a:pt x="352" y="8"/>
                    </a:cubicBezTo>
                    <a:cubicBezTo>
                      <a:pt x="328" y="3"/>
                      <a:pt x="303" y="1"/>
                      <a:pt x="277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2" name="Google Shape;7262;p44"/>
              <p:cNvSpPr/>
              <p:nvPr/>
            </p:nvSpPr>
            <p:spPr>
              <a:xfrm>
                <a:off x="8863838" y="4523863"/>
                <a:ext cx="2730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73" extrusionOk="0">
                    <a:moveTo>
                      <a:pt x="419" y="1"/>
                    </a:moveTo>
                    <a:cubicBezTo>
                      <a:pt x="1" y="1"/>
                      <a:pt x="300" y="434"/>
                      <a:pt x="479" y="553"/>
                    </a:cubicBezTo>
                    <a:lnTo>
                      <a:pt x="524" y="583"/>
                    </a:lnTo>
                    <a:cubicBezTo>
                      <a:pt x="591" y="628"/>
                      <a:pt x="725" y="673"/>
                      <a:pt x="845" y="673"/>
                    </a:cubicBezTo>
                    <a:cubicBezTo>
                      <a:pt x="964" y="673"/>
                      <a:pt x="1069" y="628"/>
                      <a:pt x="1076" y="493"/>
                    </a:cubicBezTo>
                    <a:cubicBezTo>
                      <a:pt x="1091" y="210"/>
                      <a:pt x="703" y="1"/>
                      <a:pt x="464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3" name="Google Shape;7263;p44"/>
              <p:cNvSpPr/>
              <p:nvPr/>
            </p:nvSpPr>
            <p:spPr>
              <a:xfrm>
                <a:off x="8830363" y="4450188"/>
                <a:ext cx="2045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63" extrusionOk="0">
                    <a:moveTo>
                      <a:pt x="210" y="1"/>
                    </a:moveTo>
                    <a:cubicBezTo>
                      <a:pt x="86" y="1"/>
                      <a:pt x="1" y="61"/>
                      <a:pt x="40" y="214"/>
                    </a:cubicBezTo>
                    <a:cubicBezTo>
                      <a:pt x="96" y="400"/>
                      <a:pt x="411" y="562"/>
                      <a:pt x="613" y="562"/>
                    </a:cubicBezTo>
                    <a:cubicBezTo>
                      <a:pt x="736" y="562"/>
                      <a:pt x="818" y="502"/>
                      <a:pt x="772" y="349"/>
                    </a:cubicBezTo>
                    <a:cubicBezTo>
                      <a:pt x="726" y="163"/>
                      <a:pt x="415" y="1"/>
                      <a:pt x="210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4" name="Google Shape;7264;p44"/>
              <p:cNvSpPr/>
              <p:nvPr/>
            </p:nvSpPr>
            <p:spPr>
              <a:xfrm>
                <a:off x="8941138" y="4840263"/>
                <a:ext cx="286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73" extrusionOk="0">
                    <a:moveTo>
                      <a:pt x="441" y="0"/>
                    </a:moveTo>
                    <a:cubicBezTo>
                      <a:pt x="347" y="0"/>
                      <a:pt x="256" y="30"/>
                      <a:pt x="180" y="100"/>
                    </a:cubicBezTo>
                    <a:cubicBezTo>
                      <a:pt x="1" y="249"/>
                      <a:pt x="120" y="428"/>
                      <a:pt x="299" y="563"/>
                    </a:cubicBezTo>
                    <a:cubicBezTo>
                      <a:pt x="406" y="680"/>
                      <a:pt x="704" y="873"/>
                      <a:pt x="911" y="873"/>
                    </a:cubicBezTo>
                    <a:cubicBezTo>
                      <a:pt x="1021" y="873"/>
                      <a:pt x="1105" y="818"/>
                      <a:pt x="1121" y="667"/>
                    </a:cubicBezTo>
                    <a:cubicBezTo>
                      <a:pt x="1144" y="365"/>
                      <a:pt x="770" y="0"/>
                      <a:pt x="441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5" name="Google Shape;7265;p44"/>
              <p:cNvSpPr/>
              <p:nvPr/>
            </p:nvSpPr>
            <p:spPr>
              <a:xfrm>
                <a:off x="8900438" y="4855163"/>
                <a:ext cx="146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28" extrusionOk="0">
                    <a:moveTo>
                      <a:pt x="152" y="0"/>
                    </a:moveTo>
                    <a:cubicBezTo>
                      <a:pt x="98" y="0"/>
                      <a:pt x="49" y="31"/>
                      <a:pt x="15" y="86"/>
                    </a:cubicBezTo>
                    <a:cubicBezTo>
                      <a:pt x="15" y="91"/>
                      <a:pt x="15" y="96"/>
                      <a:pt x="15" y="101"/>
                    </a:cubicBezTo>
                    <a:cubicBezTo>
                      <a:pt x="15" y="101"/>
                      <a:pt x="15" y="101"/>
                      <a:pt x="15" y="116"/>
                    </a:cubicBezTo>
                    <a:cubicBezTo>
                      <a:pt x="10" y="133"/>
                      <a:pt x="1" y="161"/>
                      <a:pt x="1" y="161"/>
                    </a:cubicBezTo>
                    <a:cubicBezTo>
                      <a:pt x="1" y="206"/>
                      <a:pt x="15" y="236"/>
                      <a:pt x="45" y="266"/>
                    </a:cubicBezTo>
                    <a:cubicBezTo>
                      <a:pt x="45" y="280"/>
                      <a:pt x="75" y="310"/>
                      <a:pt x="75" y="325"/>
                    </a:cubicBezTo>
                    <a:cubicBezTo>
                      <a:pt x="116" y="396"/>
                      <a:pt x="333" y="528"/>
                      <a:pt x="470" y="528"/>
                    </a:cubicBezTo>
                    <a:cubicBezTo>
                      <a:pt x="536" y="528"/>
                      <a:pt x="583" y="497"/>
                      <a:pt x="583" y="415"/>
                    </a:cubicBezTo>
                    <a:cubicBezTo>
                      <a:pt x="568" y="206"/>
                      <a:pt x="419" y="41"/>
                      <a:pt x="210" y="12"/>
                    </a:cubicBezTo>
                    <a:cubicBezTo>
                      <a:pt x="190" y="4"/>
                      <a:pt x="171" y="0"/>
                      <a:pt x="152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6" name="Google Shape;7266;p44"/>
              <p:cNvSpPr/>
              <p:nvPr/>
            </p:nvSpPr>
            <p:spPr>
              <a:xfrm>
                <a:off x="8876188" y="4769038"/>
                <a:ext cx="235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73" extrusionOk="0">
                    <a:moveTo>
                      <a:pt x="314" y="1"/>
                    </a:moveTo>
                    <a:cubicBezTo>
                      <a:pt x="73" y="1"/>
                      <a:pt x="0" y="205"/>
                      <a:pt x="164" y="410"/>
                    </a:cubicBezTo>
                    <a:cubicBezTo>
                      <a:pt x="194" y="440"/>
                      <a:pt x="209" y="484"/>
                      <a:pt x="224" y="514"/>
                    </a:cubicBezTo>
                    <a:cubicBezTo>
                      <a:pt x="274" y="605"/>
                      <a:pt x="545" y="772"/>
                      <a:pt x="714" y="772"/>
                    </a:cubicBezTo>
                    <a:cubicBezTo>
                      <a:pt x="794" y="772"/>
                      <a:pt x="851" y="735"/>
                      <a:pt x="851" y="634"/>
                    </a:cubicBezTo>
                    <a:cubicBezTo>
                      <a:pt x="851" y="604"/>
                      <a:pt x="851" y="559"/>
                      <a:pt x="851" y="529"/>
                    </a:cubicBezTo>
                    <a:cubicBezTo>
                      <a:pt x="941" y="260"/>
                      <a:pt x="612" y="51"/>
                      <a:pt x="388" y="6"/>
                    </a:cubicBezTo>
                    <a:cubicBezTo>
                      <a:pt x="362" y="3"/>
                      <a:pt x="337" y="1"/>
                      <a:pt x="314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7" name="Google Shape;7267;p44"/>
              <p:cNvSpPr/>
              <p:nvPr/>
            </p:nvSpPr>
            <p:spPr>
              <a:xfrm>
                <a:off x="8952613" y="4766263"/>
                <a:ext cx="2477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700" extrusionOk="0">
                    <a:moveTo>
                      <a:pt x="224" y="0"/>
                    </a:moveTo>
                    <a:cubicBezTo>
                      <a:pt x="79" y="0"/>
                      <a:pt x="0" y="139"/>
                      <a:pt x="64" y="267"/>
                    </a:cubicBezTo>
                    <a:cubicBezTo>
                      <a:pt x="34" y="476"/>
                      <a:pt x="497" y="700"/>
                      <a:pt x="647" y="700"/>
                    </a:cubicBezTo>
                    <a:cubicBezTo>
                      <a:pt x="707" y="700"/>
                      <a:pt x="781" y="670"/>
                      <a:pt x="841" y="640"/>
                    </a:cubicBezTo>
                    <a:cubicBezTo>
                      <a:pt x="990" y="506"/>
                      <a:pt x="871" y="297"/>
                      <a:pt x="736" y="192"/>
                    </a:cubicBezTo>
                    <a:cubicBezTo>
                      <a:pt x="602" y="117"/>
                      <a:pt x="453" y="43"/>
                      <a:pt x="303" y="13"/>
                    </a:cubicBezTo>
                    <a:cubicBezTo>
                      <a:pt x="275" y="4"/>
                      <a:pt x="249" y="0"/>
                      <a:pt x="224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8" name="Google Shape;7268;p44"/>
              <p:cNvSpPr/>
              <p:nvPr/>
            </p:nvSpPr>
            <p:spPr>
              <a:xfrm>
                <a:off x="8918363" y="4799413"/>
                <a:ext cx="280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44" extrusionOk="0">
                    <a:moveTo>
                      <a:pt x="330" y="0"/>
                    </a:moveTo>
                    <a:cubicBezTo>
                      <a:pt x="256" y="0"/>
                      <a:pt x="183" y="33"/>
                      <a:pt x="135" y="91"/>
                    </a:cubicBezTo>
                    <a:cubicBezTo>
                      <a:pt x="0" y="255"/>
                      <a:pt x="254" y="479"/>
                      <a:pt x="389" y="554"/>
                    </a:cubicBezTo>
                    <a:cubicBezTo>
                      <a:pt x="485" y="602"/>
                      <a:pt x="593" y="644"/>
                      <a:pt x="694" y="644"/>
                    </a:cubicBezTo>
                    <a:cubicBezTo>
                      <a:pt x="750" y="644"/>
                      <a:pt x="804" y="631"/>
                      <a:pt x="852" y="599"/>
                    </a:cubicBezTo>
                    <a:cubicBezTo>
                      <a:pt x="867" y="584"/>
                      <a:pt x="897" y="554"/>
                      <a:pt x="912" y="539"/>
                    </a:cubicBezTo>
                    <a:cubicBezTo>
                      <a:pt x="1121" y="345"/>
                      <a:pt x="732" y="61"/>
                      <a:pt x="553" y="46"/>
                    </a:cubicBezTo>
                    <a:cubicBezTo>
                      <a:pt x="508" y="31"/>
                      <a:pt x="478" y="31"/>
                      <a:pt x="449" y="31"/>
                    </a:cubicBezTo>
                    <a:cubicBezTo>
                      <a:pt x="412" y="10"/>
                      <a:pt x="371" y="0"/>
                      <a:pt x="330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69" name="Google Shape;7269;p44"/>
              <p:cNvSpPr/>
              <p:nvPr/>
            </p:nvSpPr>
            <p:spPr>
              <a:xfrm>
                <a:off x="8857863" y="4813213"/>
                <a:ext cx="30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596" extrusionOk="0">
                    <a:moveTo>
                      <a:pt x="375" y="0"/>
                    </a:moveTo>
                    <a:cubicBezTo>
                      <a:pt x="321" y="0"/>
                      <a:pt x="270" y="14"/>
                      <a:pt x="225" y="47"/>
                    </a:cubicBezTo>
                    <a:cubicBezTo>
                      <a:pt x="1" y="211"/>
                      <a:pt x="359" y="495"/>
                      <a:pt x="509" y="540"/>
                    </a:cubicBezTo>
                    <a:cubicBezTo>
                      <a:pt x="599" y="576"/>
                      <a:pt x="695" y="595"/>
                      <a:pt x="790" y="595"/>
                    </a:cubicBezTo>
                    <a:cubicBezTo>
                      <a:pt x="852" y="595"/>
                      <a:pt x="913" y="587"/>
                      <a:pt x="972" y="569"/>
                    </a:cubicBezTo>
                    <a:cubicBezTo>
                      <a:pt x="1226" y="480"/>
                      <a:pt x="957" y="271"/>
                      <a:pt x="778" y="196"/>
                    </a:cubicBezTo>
                    <a:cubicBezTo>
                      <a:pt x="680" y="98"/>
                      <a:pt x="519" y="0"/>
                      <a:pt x="375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70" name="Google Shape;7270;p44"/>
              <p:cNvSpPr/>
              <p:nvPr/>
            </p:nvSpPr>
            <p:spPr>
              <a:xfrm>
                <a:off x="8884013" y="4727488"/>
                <a:ext cx="228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804" extrusionOk="0">
                    <a:moveTo>
                      <a:pt x="238" y="0"/>
                    </a:moveTo>
                    <a:cubicBezTo>
                      <a:pt x="133" y="0"/>
                      <a:pt x="38" y="44"/>
                      <a:pt x="15" y="160"/>
                    </a:cubicBezTo>
                    <a:cubicBezTo>
                      <a:pt x="0" y="339"/>
                      <a:pt x="75" y="503"/>
                      <a:pt x="195" y="623"/>
                    </a:cubicBezTo>
                    <a:cubicBezTo>
                      <a:pt x="238" y="677"/>
                      <a:pt x="393" y="804"/>
                      <a:pt x="497" y="804"/>
                    </a:cubicBezTo>
                    <a:cubicBezTo>
                      <a:pt x="536" y="804"/>
                      <a:pt x="567" y="787"/>
                      <a:pt x="583" y="742"/>
                    </a:cubicBezTo>
                    <a:cubicBezTo>
                      <a:pt x="643" y="608"/>
                      <a:pt x="747" y="593"/>
                      <a:pt x="792" y="488"/>
                    </a:cubicBezTo>
                    <a:cubicBezTo>
                      <a:pt x="911" y="264"/>
                      <a:pt x="553" y="55"/>
                      <a:pt x="374" y="11"/>
                    </a:cubicBezTo>
                    <a:lnTo>
                      <a:pt x="329" y="11"/>
                    </a:lnTo>
                    <a:cubicBezTo>
                      <a:pt x="299" y="4"/>
                      <a:pt x="268" y="0"/>
                      <a:pt x="23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71" name="Google Shape;7271;p44"/>
              <p:cNvSpPr/>
              <p:nvPr/>
            </p:nvSpPr>
            <p:spPr>
              <a:xfrm>
                <a:off x="9001638" y="4792863"/>
                <a:ext cx="310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687" extrusionOk="0">
                    <a:moveTo>
                      <a:pt x="376" y="0"/>
                    </a:moveTo>
                    <a:cubicBezTo>
                      <a:pt x="340" y="0"/>
                      <a:pt x="304" y="3"/>
                      <a:pt x="269" y="9"/>
                    </a:cubicBezTo>
                    <a:cubicBezTo>
                      <a:pt x="0" y="84"/>
                      <a:pt x="179" y="383"/>
                      <a:pt x="314" y="487"/>
                    </a:cubicBezTo>
                    <a:cubicBezTo>
                      <a:pt x="440" y="614"/>
                      <a:pt x="611" y="687"/>
                      <a:pt x="784" y="687"/>
                    </a:cubicBezTo>
                    <a:cubicBezTo>
                      <a:pt x="837" y="687"/>
                      <a:pt x="889" y="680"/>
                      <a:pt x="941" y="666"/>
                    </a:cubicBezTo>
                    <a:cubicBezTo>
                      <a:pt x="1240" y="562"/>
                      <a:pt x="1001" y="293"/>
                      <a:pt x="777" y="159"/>
                    </a:cubicBezTo>
                    <a:cubicBezTo>
                      <a:pt x="669" y="51"/>
                      <a:pt x="522" y="0"/>
                      <a:pt x="376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72" name="Google Shape;7272;p44"/>
              <p:cNvSpPr/>
              <p:nvPr/>
            </p:nvSpPr>
            <p:spPr>
              <a:xfrm>
                <a:off x="8922838" y="4630413"/>
                <a:ext cx="224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98" extrusionOk="0">
                    <a:moveTo>
                      <a:pt x="322" y="1"/>
                    </a:moveTo>
                    <a:cubicBezTo>
                      <a:pt x="242" y="1"/>
                      <a:pt x="167" y="41"/>
                      <a:pt x="120" y="100"/>
                    </a:cubicBezTo>
                    <a:lnTo>
                      <a:pt x="105" y="115"/>
                    </a:lnTo>
                    <a:cubicBezTo>
                      <a:pt x="1" y="264"/>
                      <a:pt x="180" y="428"/>
                      <a:pt x="329" y="503"/>
                    </a:cubicBezTo>
                    <a:cubicBezTo>
                      <a:pt x="430" y="595"/>
                      <a:pt x="604" y="698"/>
                      <a:pt x="731" y="698"/>
                    </a:cubicBezTo>
                    <a:cubicBezTo>
                      <a:pt x="810" y="698"/>
                      <a:pt x="870" y="657"/>
                      <a:pt x="882" y="548"/>
                    </a:cubicBezTo>
                    <a:cubicBezTo>
                      <a:pt x="897" y="264"/>
                      <a:pt x="673" y="25"/>
                      <a:pt x="389" y="10"/>
                    </a:cubicBezTo>
                    <a:cubicBezTo>
                      <a:pt x="367" y="4"/>
                      <a:pt x="344" y="1"/>
                      <a:pt x="322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73" name="Google Shape;7273;p44"/>
              <p:cNvSpPr/>
              <p:nvPr/>
            </p:nvSpPr>
            <p:spPr>
              <a:xfrm>
                <a:off x="8807588" y="4637663"/>
                <a:ext cx="191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15" extrusionOk="0">
                    <a:moveTo>
                      <a:pt x="196" y="1"/>
                    </a:moveTo>
                    <a:cubicBezTo>
                      <a:pt x="79" y="1"/>
                      <a:pt x="1" y="57"/>
                      <a:pt x="40" y="198"/>
                    </a:cubicBezTo>
                    <a:cubicBezTo>
                      <a:pt x="87" y="365"/>
                      <a:pt x="381" y="515"/>
                      <a:pt x="572" y="515"/>
                    </a:cubicBezTo>
                    <a:cubicBezTo>
                      <a:pt x="689" y="515"/>
                      <a:pt x="767" y="459"/>
                      <a:pt x="727" y="318"/>
                    </a:cubicBezTo>
                    <a:cubicBezTo>
                      <a:pt x="681" y="151"/>
                      <a:pt x="387" y="1"/>
                      <a:pt x="196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74" name="Google Shape;7274;p44"/>
              <p:cNvSpPr/>
              <p:nvPr/>
            </p:nvSpPr>
            <p:spPr>
              <a:xfrm>
                <a:off x="8818738" y="4692363"/>
                <a:ext cx="193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36" extrusionOk="0">
                    <a:moveTo>
                      <a:pt x="293" y="1"/>
                    </a:moveTo>
                    <a:cubicBezTo>
                      <a:pt x="124" y="1"/>
                      <a:pt x="0" y="93"/>
                      <a:pt x="162" y="295"/>
                    </a:cubicBezTo>
                    <a:lnTo>
                      <a:pt x="237" y="385"/>
                    </a:lnTo>
                    <a:cubicBezTo>
                      <a:pt x="279" y="438"/>
                      <a:pt x="440" y="535"/>
                      <a:pt x="553" y="535"/>
                    </a:cubicBezTo>
                    <a:cubicBezTo>
                      <a:pt x="599" y="535"/>
                      <a:pt x="637" y="518"/>
                      <a:pt x="655" y="475"/>
                    </a:cubicBezTo>
                    <a:lnTo>
                      <a:pt x="685" y="385"/>
                    </a:lnTo>
                    <a:cubicBezTo>
                      <a:pt x="775" y="139"/>
                      <a:pt x="500" y="1"/>
                      <a:pt x="293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75" name="Google Shape;7275;p44"/>
              <p:cNvSpPr/>
              <p:nvPr/>
            </p:nvSpPr>
            <p:spPr>
              <a:xfrm>
                <a:off x="8753538" y="4600263"/>
                <a:ext cx="257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730" extrusionOk="0">
                    <a:moveTo>
                      <a:pt x="347" y="0"/>
                    </a:moveTo>
                    <a:cubicBezTo>
                      <a:pt x="181" y="0"/>
                      <a:pt x="0" y="82"/>
                      <a:pt x="52" y="275"/>
                    </a:cubicBezTo>
                    <a:cubicBezTo>
                      <a:pt x="141" y="514"/>
                      <a:pt x="350" y="679"/>
                      <a:pt x="604" y="723"/>
                    </a:cubicBezTo>
                    <a:cubicBezTo>
                      <a:pt x="631" y="727"/>
                      <a:pt x="658" y="730"/>
                      <a:pt x="686" y="730"/>
                    </a:cubicBezTo>
                    <a:cubicBezTo>
                      <a:pt x="858" y="730"/>
                      <a:pt x="1029" y="646"/>
                      <a:pt x="978" y="440"/>
                    </a:cubicBezTo>
                    <a:cubicBezTo>
                      <a:pt x="888" y="201"/>
                      <a:pt x="664" y="36"/>
                      <a:pt x="425" y="6"/>
                    </a:cubicBezTo>
                    <a:cubicBezTo>
                      <a:pt x="400" y="2"/>
                      <a:pt x="374" y="0"/>
                      <a:pt x="347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276" name="Google Shape;7276;p44"/>
          <p:cNvGrpSpPr/>
          <p:nvPr/>
        </p:nvGrpSpPr>
        <p:grpSpPr>
          <a:xfrm>
            <a:off x="5408026" y="3858493"/>
            <a:ext cx="796101" cy="639834"/>
            <a:chOff x="5262914" y="3893143"/>
            <a:chExt cx="796101" cy="639834"/>
          </a:xfrm>
        </p:grpSpPr>
        <p:sp>
          <p:nvSpPr>
            <p:cNvPr id="7277" name="Google Shape;7277;p44"/>
            <p:cNvSpPr/>
            <p:nvPr/>
          </p:nvSpPr>
          <p:spPr>
            <a:xfrm>
              <a:off x="5262914" y="3893143"/>
              <a:ext cx="796101" cy="639834"/>
            </a:xfrm>
            <a:custGeom>
              <a:avLst/>
              <a:gdLst/>
              <a:ahLst/>
              <a:cxnLst/>
              <a:rect l="l" t="t" r="r" b="b"/>
              <a:pathLst>
                <a:path w="12830" h="10312" extrusionOk="0">
                  <a:moveTo>
                    <a:pt x="5906" y="1"/>
                  </a:moveTo>
                  <a:cubicBezTo>
                    <a:pt x="4894" y="1"/>
                    <a:pt x="3890" y="211"/>
                    <a:pt x="2987" y="650"/>
                  </a:cubicBezTo>
                  <a:cubicBezTo>
                    <a:pt x="1807" y="1217"/>
                    <a:pt x="896" y="2233"/>
                    <a:pt x="508" y="3488"/>
                  </a:cubicBezTo>
                  <a:cubicBezTo>
                    <a:pt x="0" y="5101"/>
                    <a:pt x="359" y="6848"/>
                    <a:pt x="1434" y="8133"/>
                  </a:cubicBezTo>
                  <a:cubicBezTo>
                    <a:pt x="2580" y="9542"/>
                    <a:pt x="4319" y="10311"/>
                    <a:pt x="6259" y="10311"/>
                  </a:cubicBezTo>
                  <a:cubicBezTo>
                    <a:pt x="6746" y="10311"/>
                    <a:pt x="7246" y="10263"/>
                    <a:pt x="7752" y="10164"/>
                  </a:cubicBezTo>
                  <a:cubicBezTo>
                    <a:pt x="10067" y="9731"/>
                    <a:pt x="11919" y="8312"/>
                    <a:pt x="12486" y="6579"/>
                  </a:cubicBezTo>
                  <a:lnTo>
                    <a:pt x="12471" y="6579"/>
                  </a:lnTo>
                  <a:cubicBezTo>
                    <a:pt x="12800" y="5579"/>
                    <a:pt x="12830" y="3995"/>
                    <a:pt x="11172" y="2218"/>
                  </a:cubicBezTo>
                  <a:cubicBezTo>
                    <a:pt x="9835" y="782"/>
                    <a:pt x="7856" y="1"/>
                    <a:pt x="5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7278" name="Google Shape;7278;p44"/>
            <p:cNvGrpSpPr/>
            <p:nvPr/>
          </p:nvGrpSpPr>
          <p:grpSpPr>
            <a:xfrm>
              <a:off x="5443047" y="4131761"/>
              <a:ext cx="435877" cy="163250"/>
              <a:chOff x="8525375" y="2504563"/>
              <a:chExt cx="163550" cy="61250"/>
            </a:xfrm>
          </p:grpSpPr>
          <p:sp>
            <p:nvSpPr>
              <p:cNvPr id="7279" name="Google Shape;7279;p44"/>
              <p:cNvSpPr/>
              <p:nvPr/>
            </p:nvSpPr>
            <p:spPr>
              <a:xfrm>
                <a:off x="8525375" y="2546963"/>
                <a:ext cx="343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38" extrusionOk="0">
                    <a:moveTo>
                      <a:pt x="578" y="0"/>
                    </a:moveTo>
                    <a:cubicBezTo>
                      <a:pt x="535" y="0"/>
                      <a:pt x="491" y="4"/>
                      <a:pt x="448" y="11"/>
                    </a:cubicBezTo>
                    <a:cubicBezTo>
                      <a:pt x="239" y="40"/>
                      <a:pt x="0" y="220"/>
                      <a:pt x="149" y="444"/>
                    </a:cubicBezTo>
                    <a:cubicBezTo>
                      <a:pt x="314" y="634"/>
                      <a:pt x="543" y="738"/>
                      <a:pt x="782" y="738"/>
                    </a:cubicBezTo>
                    <a:cubicBezTo>
                      <a:pt x="825" y="738"/>
                      <a:pt x="868" y="734"/>
                      <a:pt x="911" y="727"/>
                    </a:cubicBezTo>
                    <a:cubicBezTo>
                      <a:pt x="1120" y="698"/>
                      <a:pt x="1374" y="518"/>
                      <a:pt x="1210" y="294"/>
                    </a:cubicBezTo>
                    <a:cubicBezTo>
                      <a:pt x="1058" y="104"/>
                      <a:pt x="820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80" name="Google Shape;7280;p44"/>
              <p:cNvSpPr/>
              <p:nvPr/>
            </p:nvSpPr>
            <p:spPr>
              <a:xfrm>
                <a:off x="8527975" y="2509938"/>
                <a:ext cx="250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" extrusionOk="0">
                    <a:moveTo>
                      <a:pt x="449" y="0"/>
                    </a:moveTo>
                    <a:cubicBezTo>
                      <a:pt x="410" y="0"/>
                      <a:pt x="369" y="4"/>
                      <a:pt x="329" y="13"/>
                    </a:cubicBezTo>
                    <a:cubicBezTo>
                      <a:pt x="180" y="28"/>
                      <a:pt x="1" y="162"/>
                      <a:pt x="105" y="327"/>
                    </a:cubicBezTo>
                    <a:cubicBezTo>
                      <a:pt x="214" y="459"/>
                      <a:pt x="381" y="533"/>
                      <a:pt x="551" y="533"/>
                    </a:cubicBezTo>
                    <a:cubicBezTo>
                      <a:pt x="592" y="533"/>
                      <a:pt x="633" y="529"/>
                      <a:pt x="673" y="521"/>
                    </a:cubicBezTo>
                    <a:cubicBezTo>
                      <a:pt x="822" y="506"/>
                      <a:pt x="1001" y="371"/>
                      <a:pt x="882" y="207"/>
                    </a:cubicBezTo>
                    <a:cubicBezTo>
                      <a:pt x="773" y="74"/>
                      <a:pt x="616" y="0"/>
                      <a:pt x="4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81" name="Google Shape;7281;p44"/>
              <p:cNvSpPr/>
              <p:nvPr/>
            </p:nvSpPr>
            <p:spPr>
              <a:xfrm>
                <a:off x="8561775" y="2504563"/>
                <a:ext cx="203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18" extrusionOk="0">
                    <a:moveTo>
                      <a:pt x="230" y="0"/>
                    </a:moveTo>
                    <a:cubicBezTo>
                      <a:pt x="109" y="0"/>
                      <a:pt x="0" y="34"/>
                      <a:pt x="8" y="138"/>
                    </a:cubicBezTo>
                    <a:lnTo>
                      <a:pt x="8" y="213"/>
                    </a:lnTo>
                    <a:cubicBezTo>
                      <a:pt x="8" y="422"/>
                      <a:pt x="260" y="517"/>
                      <a:pt x="454" y="517"/>
                    </a:cubicBezTo>
                    <a:cubicBezTo>
                      <a:pt x="481" y="517"/>
                      <a:pt x="507" y="515"/>
                      <a:pt x="531" y="512"/>
                    </a:cubicBezTo>
                    <a:cubicBezTo>
                      <a:pt x="799" y="467"/>
                      <a:pt x="814" y="258"/>
                      <a:pt x="605" y="123"/>
                    </a:cubicBezTo>
                    <a:lnTo>
                      <a:pt x="531" y="64"/>
                    </a:lnTo>
                    <a:cubicBezTo>
                      <a:pt x="486" y="34"/>
                      <a:pt x="351" y="0"/>
                      <a:pt x="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82" name="Google Shape;7282;p44"/>
              <p:cNvSpPr/>
              <p:nvPr/>
            </p:nvSpPr>
            <p:spPr>
              <a:xfrm>
                <a:off x="8572425" y="2537863"/>
                <a:ext cx="1220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06" extrusionOk="0">
                    <a:moveTo>
                      <a:pt x="161" y="1"/>
                    </a:moveTo>
                    <a:cubicBezTo>
                      <a:pt x="115" y="1"/>
                      <a:pt x="74" y="17"/>
                      <a:pt x="45" y="46"/>
                    </a:cubicBezTo>
                    <a:lnTo>
                      <a:pt x="30" y="61"/>
                    </a:lnTo>
                    <a:cubicBezTo>
                      <a:pt x="0" y="91"/>
                      <a:pt x="15" y="121"/>
                      <a:pt x="30" y="150"/>
                    </a:cubicBezTo>
                    <a:cubicBezTo>
                      <a:pt x="45" y="195"/>
                      <a:pt x="45" y="195"/>
                      <a:pt x="45" y="210"/>
                    </a:cubicBezTo>
                    <a:cubicBezTo>
                      <a:pt x="81" y="276"/>
                      <a:pt x="168" y="306"/>
                      <a:pt x="251" y="306"/>
                    </a:cubicBezTo>
                    <a:cubicBezTo>
                      <a:pt x="375" y="306"/>
                      <a:pt x="487" y="237"/>
                      <a:pt x="388" y="121"/>
                    </a:cubicBezTo>
                    <a:cubicBezTo>
                      <a:pt x="344" y="76"/>
                      <a:pt x="299" y="31"/>
                      <a:pt x="239" y="16"/>
                    </a:cubicBezTo>
                    <a:cubicBezTo>
                      <a:pt x="213" y="5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83" name="Google Shape;7283;p44"/>
              <p:cNvSpPr/>
              <p:nvPr/>
            </p:nvSpPr>
            <p:spPr>
              <a:xfrm>
                <a:off x="8658300" y="2549538"/>
                <a:ext cx="306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51" extrusionOk="0">
                    <a:moveTo>
                      <a:pt x="533" y="1"/>
                    </a:moveTo>
                    <a:cubicBezTo>
                      <a:pt x="490" y="1"/>
                      <a:pt x="447" y="4"/>
                      <a:pt x="404" y="12"/>
                    </a:cubicBezTo>
                    <a:cubicBezTo>
                      <a:pt x="224" y="42"/>
                      <a:pt x="0" y="191"/>
                      <a:pt x="135" y="400"/>
                    </a:cubicBezTo>
                    <a:cubicBezTo>
                      <a:pt x="271" y="562"/>
                      <a:pt x="480" y="651"/>
                      <a:pt x="692" y="651"/>
                    </a:cubicBezTo>
                    <a:cubicBezTo>
                      <a:pt x="735" y="651"/>
                      <a:pt x="779" y="647"/>
                      <a:pt x="822" y="639"/>
                    </a:cubicBezTo>
                    <a:cubicBezTo>
                      <a:pt x="1001" y="609"/>
                      <a:pt x="1225" y="460"/>
                      <a:pt x="1091" y="251"/>
                    </a:cubicBezTo>
                    <a:cubicBezTo>
                      <a:pt x="942" y="90"/>
                      <a:pt x="742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284" name="Google Shape;7284;p44"/>
          <p:cNvGrpSpPr/>
          <p:nvPr/>
        </p:nvGrpSpPr>
        <p:grpSpPr>
          <a:xfrm>
            <a:off x="6376243" y="60101"/>
            <a:ext cx="635975" cy="570896"/>
            <a:chOff x="6376243" y="60101"/>
            <a:chExt cx="635975" cy="570896"/>
          </a:xfrm>
        </p:grpSpPr>
        <p:sp>
          <p:nvSpPr>
            <p:cNvPr id="7285" name="Google Shape;7285;p44"/>
            <p:cNvSpPr/>
            <p:nvPr/>
          </p:nvSpPr>
          <p:spPr>
            <a:xfrm rot="177820">
              <a:off x="6389799" y="75480"/>
              <a:ext cx="608862" cy="540139"/>
            </a:xfrm>
            <a:custGeom>
              <a:avLst/>
              <a:gdLst/>
              <a:ahLst/>
              <a:cxnLst/>
              <a:rect l="l" t="t" r="r" b="b"/>
              <a:pathLst>
                <a:path w="8328" h="7388" extrusionOk="0">
                  <a:moveTo>
                    <a:pt x="4762" y="1"/>
                  </a:moveTo>
                  <a:cubicBezTo>
                    <a:pt x="3616" y="1"/>
                    <a:pt x="2394" y="502"/>
                    <a:pt x="1435" y="1670"/>
                  </a:cubicBezTo>
                  <a:cubicBezTo>
                    <a:pt x="299" y="3044"/>
                    <a:pt x="1" y="5001"/>
                    <a:pt x="1225" y="6255"/>
                  </a:cubicBezTo>
                  <a:cubicBezTo>
                    <a:pt x="1918" y="6966"/>
                    <a:pt x="2967" y="7388"/>
                    <a:pt x="4070" y="7388"/>
                  </a:cubicBezTo>
                  <a:cubicBezTo>
                    <a:pt x="4774" y="7388"/>
                    <a:pt x="5500" y="7216"/>
                    <a:pt x="6169" y="6838"/>
                  </a:cubicBezTo>
                  <a:cubicBezTo>
                    <a:pt x="7439" y="6121"/>
                    <a:pt x="8245" y="4791"/>
                    <a:pt x="8290" y="3328"/>
                  </a:cubicBezTo>
                  <a:cubicBezTo>
                    <a:pt x="8327" y="1358"/>
                    <a:pt x="6648" y="1"/>
                    <a:pt x="4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7286" name="Google Shape;7286;p44"/>
            <p:cNvGrpSpPr/>
            <p:nvPr/>
          </p:nvGrpSpPr>
          <p:grpSpPr>
            <a:xfrm rot="1134833">
              <a:off x="6450401" y="220621"/>
              <a:ext cx="366544" cy="354664"/>
              <a:chOff x="4350170" y="4728308"/>
              <a:chExt cx="249714" cy="241621"/>
            </a:xfrm>
          </p:grpSpPr>
          <p:sp>
            <p:nvSpPr>
              <p:cNvPr id="7287" name="Google Shape;7287;p44"/>
              <p:cNvSpPr/>
              <p:nvPr/>
            </p:nvSpPr>
            <p:spPr>
              <a:xfrm rot="-957032">
                <a:off x="4351553" y="4861297"/>
                <a:ext cx="17732" cy="1255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52" extrusionOk="0">
                    <a:moveTo>
                      <a:pt x="107" y="1"/>
                    </a:moveTo>
                    <a:cubicBezTo>
                      <a:pt x="50" y="1"/>
                      <a:pt x="0" y="20"/>
                      <a:pt x="12" y="66"/>
                    </a:cubicBezTo>
                    <a:cubicBezTo>
                      <a:pt x="12" y="96"/>
                      <a:pt x="27" y="111"/>
                      <a:pt x="42" y="140"/>
                    </a:cubicBezTo>
                    <a:cubicBezTo>
                      <a:pt x="52" y="182"/>
                      <a:pt x="176" y="251"/>
                      <a:pt x="262" y="251"/>
                    </a:cubicBezTo>
                    <a:cubicBezTo>
                      <a:pt x="300" y="251"/>
                      <a:pt x="331" y="237"/>
                      <a:pt x="340" y="200"/>
                    </a:cubicBezTo>
                    <a:cubicBezTo>
                      <a:pt x="355" y="185"/>
                      <a:pt x="355" y="170"/>
                      <a:pt x="340" y="140"/>
                    </a:cubicBezTo>
                    <a:cubicBezTo>
                      <a:pt x="340" y="81"/>
                      <a:pt x="236" y="21"/>
                      <a:pt x="161" y="6"/>
                    </a:cubicBezTo>
                    <a:cubicBezTo>
                      <a:pt x="144" y="2"/>
                      <a:pt x="125" y="1"/>
                      <a:pt x="107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88" name="Google Shape;7288;p44"/>
              <p:cNvSpPr/>
              <p:nvPr/>
            </p:nvSpPr>
            <p:spPr>
              <a:xfrm rot="-957032">
                <a:off x="4354307" y="4836012"/>
                <a:ext cx="16686" cy="787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8" extrusionOk="0">
                    <a:moveTo>
                      <a:pt x="93" y="0"/>
                    </a:moveTo>
                    <a:cubicBezTo>
                      <a:pt x="87" y="0"/>
                      <a:pt x="80" y="1"/>
                      <a:pt x="75" y="2"/>
                    </a:cubicBezTo>
                    <a:lnTo>
                      <a:pt x="60" y="2"/>
                    </a:lnTo>
                    <a:cubicBezTo>
                      <a:pt x="30" y="2"/>
                      <a:pt x="15" y="17"/>
                      <a:pt x="0" y="32"/>
                    </a:cubicBezTo>
                    <a:cubicBezTo>
                      <a:pt x="0" y="77"/>
                      <a:pt x="30" y="92"/>
                      <a:pt x="60" y="136"/>
                    </a:cubicBezTo>
                    <a:cubicBezTo>
                      <a:pt x="81" y="147"/>
                      <a:pt x="102" y="158"/>
                      <a:pt x="123" y="158"/>
                    </a:cubicBezTo>
                    <a:cubicBezTo>
                      <a:pt x="132" y="158"/>
                      <a:pt x="141" y="156"/>
                      <a:pt x="149" y="151"/>
                    </a:cubicBezTo>
                    <a:cubicBezTo>
                      <a:pt x="164" y="151"/>
                      <a:pt x="194" y="151"/>
                      <a:pt x="224" y="136"/>
                    </a:cubicBezTo>
                    <a:cubicBezTo>
                      <a:pt x="335" y="81"/>
                      <a:pt x="177" y="0"/>
                      <a:pt x="93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89" name="Google Shape;7289;p44"/>
              <p:cNvSpPr/>
              <p:nvPr/>
            </p:nvSpPr>
            <p:spPr>
              <a:xfrm rot="-957032">
                <a:off x="4409687" y="4820524"/>
                <a:ext cx="18479" cy="926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86" extrusionOk="0">
                    <a:moveTo>
                      <a:pt x="93" y="0"/>
                    </a:moveTo>
                    <a:cubicBezTo>
                      <a:pt x="77" y="0"/>
                      <a:pt x="61" y="2"/>
                      <a:pt x="45" y="6"/>
                    </a:cubicBezTo>
                    <a:lnTo>
                      <a:pt x="30" y="6"/>
                    </a:lnTo>
                    <a:cubicBezTo>
                      <a:pt x="15" y="21"/>
                      <a:pt x="0" y="21"/>
                      <a:pt x="0" y="36"/>
                    </a:cubicBezTo>
                    <a:lnTo>
                      <a:pt x="0" y="66"/>
                    </a:lnTo>
                    <a:cubicBezTo>
                      <a:pt x="0" y="96"/>
                      <a:pt x="15" y="125"/>
                      <a:pt x="45" y="140"/>
                    </a:cubicBezTo>
                    <a:cubicBezTo>
                      <a:pt x="90" y="155"/>
                      <a:pt x="149" y="170"/>
                      <a:pt x="194" y="185"/>
                    </a:cubicBezTo>
                    <a:cubicBezTo>
                      <a:pt x="371" y="185"/>
                      <a:pt x="251" y="0"/>
                      <a:pt x="93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0" name="Google Shape;7290;p44"/>
              <p:cNvSpPr/>
              <p:nvPr/>
            </p:nvSpPr>
            <p:spPr>
              <a:xfrm rot="-957032">
                <a:off x="4375597" y="4850149"/>
                <a:ext cx="16437" cy="971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95" extrusionOk="0">
                    <a:moveTo>
                      <a:pt x="185" y="0"/>
                    </a:moveTo>
                    <a:cubicBezTo>
                      <a:pt x="168" y="0"/>
                      <a:pt x="150" y="5"/>
                      <a:pt x="135" y="16"/>
                    </a:cubicBezTo>
                    <a:cubicBezTo>
                      <a:pt x="75" y="16"/>
                      <a:pt x="1" y="31"/>
                      <a:pt x="30" y="91"/>
                    </a:cubicBezTo>
                    <a:cubicBezTo>
                      <a:pt x="63" y="135"/>
                      <a:pt x="144" y="194"/>
                      <a:pt x="219" y="194"/>
                    </a:cubicBezTo>
                    <a:cubicBezTo>
                      <a:pt x="248" y="194"/>
                      <a:pt x="275" y="186"/>
                      <a:pt x="299" y="166"/>
                    </a:cubicBezTo>
                    <a:cubicBezTo>
                      <a:pt x="329" y="136"/>
                      <a:pt x="314" y="91"/>
                      <a:pt x="299" y="61"/>
                    </a:cubicBezTo>
                    <a:cubicBezTo>
                      <a:pt x="288" y="39"/>
                      <a:pt x="236" y="0"/>
                      <a:pt x="185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1" name="Google Shape;7291;p44"/>
              <p:cNvSpPr/>
              <p:nvPr/>
            </p:nvSpPr>
            <p:spPr>
              <a:xfrm rot="-957032">
                <a:off x="4535092" y="4954109"/>
                <a:ext cx="20571" cy="13249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66" extrusionOk="0">
                    <a:moveTo>
                      <a:pt x="100" y="1"/>
                    </a:moveTo>
                    <a:cubicBezTo>
                      <a:pt x="57" y="1"/>
                      <a:pt x="25" y="17"/>
                      <a:pt x="16" y="62"/>
                    </a:cubicBezTo>
                    <a:cubicBezTo>
                      <a:pt x="16" y="62"/>
                      <a:pt x="16" y="77"/>
                      <a:pt x="16" y="77"/>
                    </a:cubicBezTo>
                    <a:cubicBezTo>
                      <a:pt x="1" y="166"/>
                      <a:pt x="105" y="241"/>
                      <a:pt x="225" y="256"/>
                    </a:cubicBezTo>
                    <a:cubicBezTo>
                      <a:pt x="247" y="262"/>
                      <a:pt x="268" y="265"/>
                      <a:pt x="287" y="265"/>
                    </a:cubicBezTo>
                    <a:cubicBezTo>
                      <a:pt x="362" y="265"/>
                      <a:pt x="413" y="222"/>
                      <a:pt x="389" y="151"/>
                    </a:cubicBezTo>
                    <a:cubicBezTo>
                      <a:pt x="389" y="151"/>
                      <a:pt x="389" y="136"/>
                      <a:pt x="389" y="136"/>
                    </a:cubicBezTo>
                    <a:cubicBezTo>
                      <a:pt x="358" y="9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2" name="Google Shape;7292;p44"/>
              <p:cNvSpPr/>
              <p:nvPr/>
            </p:nvSpPr>
            <p:spPr>
              <a:xfrm rot="-957032">
                <a:off x="4580616" y="4931150"/>
                <a:ext cx="18279" cy="976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96" extrusionOk="0">
                    <a:moveTo>
                      <a:pt x="127" y="1"/>
                    </a:moveTo>
                    <a:cubicBezTo>
                      <a:pt x="67" y="1"/>
                      <a:pt x="15" y="30"/>
                      <a:pt x="15" y="79"/>
                    </a:cubicBezTo>
                    <a:cubicBezTo>
                      <a:pt x="15" y="79"/>
                      <a:pt x="15" y="94"/>
                      <a:pt x="1" y="109"/>
                    </a:cubicBezTo>
                    <a:cubicBezTo>
                      <a:pt x="1" y="139"/>
                      <a:pt x="30" y="154"/>
                      <a:pt x="45" y="154"/>
                    </a:cubicBezTo>
                    <a:cubicBezTo>
                      <a:pt x="69" y="166"/>
                      <a:pt x="152" y="188"/>
                      <a:pt x="151" y="188"/>
                    </a:cubicBezTo>
                    <a:cubicBezTo>
                      <a:pt x="151" y="188"/>
                      <a:pt x="146" y="187"/>
                      <a:pt x="135" y="184"/>
                    </a:cubicBezTo>
                    <a:lnTo>
                      <a:pt x="135" y="184"/>
                    </a:lnTo>
                    <a:cubicBezTo>
                      <a:pt x="163" y="192"/>
                      <a:pt x="189" y="196"/>
                      <a:pt x="212" y="196"/>
                    </a:cubicBezTo>
                    <a:cubicBezTo>
                      <a:pt x="315" y="196"/>
                      <a:pt x="367" y="125"/>
                      <a:pt x="269" y="64"/>
                    </a:cubicBezTo>
                    <a:cubicBezTo>
                      <a:pt x="239" y="35"/>
                      <a:pt x="195" y="20"/>
                      <a:pt x="165" y="5"/>
                    </a:cubicBezTo>
                    <a:cubicBezTo>
                      <a:pt x="152" y="2"/>
                      <a:pt x="139" y="1"/>
                      <a:pt x="127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3" name="Google Shape;7293;p44"/>
              <p:cNvSpPr/>
              <p:nvPr/>
            </p:nvSpPr>
            <p:spPr>
              <a:xfrm rot="-957032">
                <a:off x="4534543" y="4909890"/>
                <a:ext cx="14693" cy="8417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69" extrusionOk="0">
                    <a:moveTo>
                      <a:pt x="74" y="0"/>
                    </a:moveTo>
                    <a:cubicBezTo>
                      <a:pt x="31" y="0"/>
                      <a:pt x="1" y="15"/>
                      <a:pt x="6" y="51"/>
                    </a:cubicBezTo>
                    <a:cubicBezTo>
                      <a:pt x="16" y="110"/>
                      <a:pt x="141" y="169"/>
                      <a:pt x="222" y="169"/>
                    </a:cubicBezTo>
                    <a:cubicBezTo>
                      <a:pt x="264" y="169"/>
                      <a:pt x="295" y="152"/>
                      <a:pt x="290" y="111"/>
                    </a:cubicBezTo>
                    <a:cubicBezTo>
                      <a:pt x="280" y="53"/>
                      <a:pt x="155" y="0"/>
                      <a:pt x="74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4" name="Google Shape;7294;p44"/>
              <p:cNvSpPr/>
              <p:nvPr/>
            </p:nvSpPr>
            <p:spPr>
              <a:xfrm rot="-957032">
                <a:off x="4503484" y="4941019"/>
                <a:ext cx="12701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2" extrusionOk="0">
                    <a:moveTo>
                      <a:pt x="90" y="1"/>
                    </a:moveTo>
                    <a:cubicBezTo>
                      <a:pt x="45" y="16"/>
                      <a:pt x="0" y="31"/>
                      <a:pt x="0" y="61"/>
                    </a:cubicBezTo>
                    <a:cubicBezTo>
                      <a:pt x="0" y="61"/>
                      <a:pt x="0" y="76"/>
                      <a:pt x="0" y="76"/>
                    </a:cubicBezTo>
                    <a:cubicBezTo>
                      <a:pt x="0" y="113"/>
                      <a:pt x="95" y="172"/>
                      <a:pt x="161" y="172"/>
                    </a:cubicBezTo>
                    <a:cubicBezTo>
                      <a:pt x="173" y="172"/>
                      <a:pt x="185" y="170"/>
                      <a:pt x="194" y="165"/>
                    </a:cubicBezTo>
                    <a:cubicBezTo>
                      <a:pt x="254" y="120"/>
                      <a:pt x="254" y="105"/>
                      <a:pt x="224" y="76"/>
                    </a:cubicBezTo>
                    <a:cubicBezTo>
                      <a:pt x="194" y="31"/>
                      <a:pt x="135" y="1"/>
                      <a:pt x="90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5" name="Google Shape;7295;p44"/>
              <p:cNvSpPr/>
              <p:nvPr/>
            </p:nvSpPr>
            <p:spPr>
              <a:xfrm rot="-957032">
                <a:off x="4578370" y="4786464"/>
                <a:ext cx="14693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28" extrusionOk="0">
                    <a:moveTo>
                      <a:pt x="73" y="1"/>
                    </a:moveTo>
                    <a:cubicBezTo>
                      <a:pt x="29" y="1"/>
                      <a:pt x="0" y="17"/>
                      <a:pt x="10" y="58"/>
                    </a:cubicBezTo>
                    <a:lnTo>
                      <a:pt x="10" y="102"/>
                    </a:lnTo>
                    <a:cubicBezTo>
                      <a:pt x="25" y="162"/>
                      <a:pt x="85" y="222"/>
                      <a:pt x="160" y="222"/>
                    </a:cubicBezTo>
                    <a:cubicBezTo>
                      <a:pt x="174" y="225"/>
                      <a:pt x="189" y="227"/>
                      <a:pt x="203" y="227"/>
                    </a:cubicBezTo>
                    <a:cubicBezTo>
                      <a:pt x="250" y="227"/>
                      <a:pt x="294" y="208"/>
                      <a:pt x="294" y="162"/>
                    </a:cubicBezTo>
                    <a:lnTo>
                      <a:pt x="294" y="132"/>
                    </a:lnTo>
                    <a:cubicBezTo>
                      <a:pt x="294" y="63"/>
                      <a:pt x="157" y="1"/>
                      <a:pt x="73" y="1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6" name="Google Shape;7296;p44"/>
              <p:cNvSpPr/>
              <p:nvPr/>
            </p:nvSpPr>
            <p:spPr>
              <a:xfrm rot="-957032">
                <a:off x="4526750" y="4731397"/>
                <a:ext cx="24456" cy="14096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83" extrusionOk="0">
                    <a:moveTo>
                      <a:pt x="159" y="0"/>
                    </a:moveTo>
                    <a:cubicBezTo>
                      <a:pt x="81" y="0"/>
                      <a:pt x="1" y="25"/>
                      <a:pt x="12" y="95"/>
                    </a:cubicBezTo>
                    <a:cubicBezTo>
                      <a:pt x="55" y="211"/>
                      <a:pt x="164" y="283"/>
                      <a:pt x="278" y="283"/>
                    </a:cubicBezTo>
                    <a:cubicBezTo>
                      <a:pt x="324" y="283"/>
                      <a:pt x="372" y="271"/>
                      <a:pt x="416" y="244"/>
                    </a:cubicBezTo>
                    <a:cubicBezTo>
                      <a:pt x="490" y="215"/>
                      <a:pt x="401" y="155"/>
                      <a:pt x="341" y="110"/>
                    </a:cubicBezTo>
                    <a:lnTo>
                      <a:pt x="341" y="110"/>
                    </a:lnTo>
                    <a:lnTo>
                      <a:pt x="445" y="155"/>
                    </a:lnTo>
                    <a:cubicBezTo>
                      <a:pt x="430" y="125"/>
                      <a:pt x="401" y="95"/>
                      <a:pt x="371" y="80"/>
                    </a:cubicBezTo>
                    <a:cubicBezTo>
                      <a:pt x="326" y="50"/>
                      <a:pt x="281" y="20"/>
                      <a:pt x="221" y="6"/>
                    </a:cubicBezTo>
                    <a:cubicBezTo>
                      <a:pt x="202" y="2"/>
                      <a:pt x="181" y="0"/>
                      <a:pt x="159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7" name="Google Shape;7297;p44"/>
              <p:cNvSpPr/>
              <p:nvPr/>
            </p:nvSpPr>
            <p:spPr>
              <a:xfrm rot="-957032">
                <a:off x="4514673" y="4789553"/>
                <a:ext cx="14195" cy="1080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17" extrusionOk="0">
                    <a:moveTo>
                      <a:pt x="150" y="0"/>
                    </a:moveTo>
                    <a:cubicBezTo>
                      <a:pt x="140" y="0"/>
                      <a:pt x="130" y="2"/>
                      <a:pt x="120" y="7"/>
                    </a:cubicBezTo>
                    <a:cubicBezTo>
                      <a:pt x="105" y="37"/>
                      <a:pt x="60" y="7"/>
                      <a:pt x="45" y="52"/>
                    </a:cubicBezTo>
                    <a:cubicBezTo>
                      <a:pt x="1" y="112"/>
                      <a:pt x="75" y="171"/>
                      <a:pt x="150" y="201"/>
                    </a:cubicBezTo>
                    <a:cubicBezTo>
                      <a:pt x="165" y="209"/>
                      <a:pt x="191" y="216"/>
                      <a:pt x="217" y="216"/>
                    </a:cubicBezTo>
                    <a:cubicBezTo>
                      <a:pt x="243" y="216"/>
                      <a:pt x="269" y="209"/>
                      <a:pt x="284" y="186"/>
                    </a:cubicBezTo>
                    <a:lnTo>
                      <a:pt x="284" y="171"/>
                    </a:lnTo>
                    <a:cubicBezTo>
                      <a:pt x="284" y="142"/>
                      <a:pt x="284" y="127"/>
                      <a:pt x="269" y="112"/>
                    </a:cubicBezTo>
                    <a:cubicBezTo>
                      <a:pt x="255" y="112"/>
                      <a:pt x="255" y="97"/>
                      <a:pt x="269" y="97"/>
                    </a:cubicBezTo>
                    <a:cubicBezTo>
                      <a:pt x="269" y="59"/>
                      <a:pt x="206" y="0"/>
                      <a:pt x="150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8" name="Google Shape;7298;p44"/>
              <p:cNvSpPr/>
              <p:nvPr/>
            </p:nvSpPr>
            <p:spPr>
              <a:xfrm rot="-957032">
                <a:off x="4563003" y="4762350"/>
                <a:ext cx="17831" cy="707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42" extrusionOk="0">
                    <a:moveTo>
                      <a:pt x="133" y="0"/>
                    </a:moveTo>
                    <a:cubicBezTo>
                      <a:pt x="1" y="0"/>
                      <a:pt x="92" y="142"/>
                      <a:pt x="208" y="142"/>
                    </a:cubicBezTo>
                    <a:cubicBezTo>
                      <a:pt x="223" y="142"/>
                      <a:pt x="238" y="140"/>
                      <a:pt x="253" y="135"/>
                    </a:cubicBezTo>
                    <a:cubicBezTo>
                      <a:pt x="253" y="120"/>
                      <a:pt x="268" y="120"/>
                      <a:pt x="283" y="120"/>
                    </a:cubicBezTo>
                    <a:cubicBezTo>
                      <a:pt x="357" y="75"/>
                      <a:pt x="268" y="15"/>
                      <a:pt x="208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299" name="Google Shape;7299;p44"/>
              <p:cNvSpPr/>
              <p:nvPr/>
            </p:nvSpPr>
            <p:spPr>
              <a:xfrm rot="-957032">
                <a:off x="4444234" y="4896206"/>
                <a:ext cx="16187" cy="1006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02" extrusionOk="0">
                    <a:moveTo>
                      <a:pt x="79" y="0"/>
                    </a:moveTo>
                    <a:cubicBezTo>
                      <a:pt x="34" y="0"/>
                      <a:pt x="1" y="18"/>
                      <a:pt x="6" y="64"/>
                    </a:cubicBezTo>
                    <a:cubicBezTo>
                      <a:pt x="16" y="133"/>
                      <a:pt x="156" y="202"/>
                      <a:pt x="246" y="202"/>
                    </a:cubicBezTo>
                    <a:cubicBezTo>
                      <a:pt x="292" y="202"/>
                      <a:pt x="325" y="184"/>
                      <a:pt x="320" y="138"/>
                    </a:cubicBezTo>
                    <a:cubicBezTo>
                      <a:pt x="310" y="69"/>
                      <a:pt x="169" y="0"/>
                      <a:pt x="79" y="0"/>
                    </a:cubicBezTo>
                    <a:close/>
                  </a:path>
                </a:pathLst>
              </a:custGeom>
              <a:solidFill>
                <a:srgbClr val="FCF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300" name="Google Shape;7300;p44"/>
          <p:cNvGrpSpPr/>
          <p:nvPr/>
        </p:nvGrpSpPr>
        <p:grpSpPr>
          <a:xfrm>
            <a:off x="5102000" y="2056183"/>
            <a:ext cx="1159127" cy="1128903"/>
            <a:chOff x="3953250" y="2789000"/>
            <a:chExt cx="771825" cy="751700"/>
          </a:xfrm>
        </p:grpSpPr>
        <p:sp>
          <p:nvSpPr>
            <p:cNvPr id="7301" name="Google Shape;7301;p44"/>
            <p:cNvSpPr/>
            <p:nvPr/>
          </p:nvSpPr>
          <p:spPr>
            <a:xfrm>
              <a:off x="3953250" y="2789000"/>
              <a:ext cx="536575" cy="427975"/>
            </a:xfrm>
            <a:custGeom>
              <a:avLst/>
              <a:gdLst/>
              <a:ahLst/>
              <a:cxnLst/>
              <a:rect l="l" t="t" r="r" b="b"/>
              <a:pathLst>
                <a:path w="21463" h="17119" extrusionOk="0">
                  <a:moveTo>
                    <a:pt x="19012" y="1309"/>
                  </a:moveTo>
                  <a:cubicBezTo>
                    <a:pt x="19007" y="1311"/>
                    <a:pt x="19003" y="1313"/>
                    <a:pt x="18999" y="1316"/>
                  </a:cubicBezTo>
                  <a:cubicBezTo>
                    <a:pt x="19003" y="1314"/>
                    <a:pt x="19007" y="1311"/>
                    <a:pt x="19012" y="1309"/>
                  </a:cubicBezTo>
                  <a:close/>
                  <a:moveTo>
                    <a:pt x="15849" y="6303"/>
                  </a:moveTo>
                  <a:lnTo>
                    <a:pt x="15849" y="6303"/>
                  </a:lnTo>
                  <a:cubicBezTo>
                    <a:pt x="15848" y="6304"/>
                    <a:pt x="15848" y="6304"/>
                    <a:pt x="15847" y="6305"/>
                  </a:cubicBezTo>
                  <a:cubicBezTo>
                    <a:pt x="15848" y="6305"/>
                    <a:pt x="15848" y="6304"/>
                    <a:pt x="15849" y="6303"/>
                  </a:cubicBezTo>
                  <a:close/>
                  <a:moveTo>
                    <a:pt x="21018" y="0"/>
                  </a:moveTo>
                  <a:cubicBezTo>
                    <a:pt x="20963" y="0"/>
                    <a:pt x="20831" y="81"/>
                    <a:pt x="20776" y="136"/>
                  </a:cubicBezTo>
                  <a:lnTo>
                    <a:pt x="20806" y="196"/>
                  </a:lnTo>
                  <a:cubicBezTo>
                    <a:pt x="20745" y="257"/>
                    <a:pt x="20724" y="268"/>
                    <a:pt x="20709" y="268"/>
                  </a:cubicBezTo>
                  <a:cubicBezTo>
                    <a:pt x="20700" y="268"/>
                    <a:pt x="20694" y="264"/>
                    <a:pt x="20683" y="264"/>
                  </a:cubicBezTo>
                  <a:cubicBezTo>
                    <a:pt x="20667" y="264"/>
                    <a:pt x="20640" y="273"/>
                    <a:pt x="20582" y="315"/>
                  </a:cubicBezTo>
                  <a:cubicBezTo>
                    <a:pt x="20552" y="286"/>
                    <a:pt x="20686" y="166"/>
                    <a:pt x="20821" y="61"/>
                  </a:cubicBezTo>
                  <a:lnTo>
                    <a:pt x="20821" y="61"/>
                  </a:lnTo>
                  <a:cubicBezTo>
                    <a:pt x="20701" y="151"/>
                    <a:pt x="20552" y="196"/>
                    <a:pt x="20537" y="286"/>
                  </a:cubicBezTo>
                  <a:cubicBezTo>
                    <a:pt x="20511" y="298"/>
                    <a:pt x="20495" y="303"/>
                    <a:pt x="20484" y="303"/>
                  </a:cubicBezTo>
                  <a:cubicBezTo>
                    <a:pt x="20458" y="303"/>
                    <a:pt x="20463" y="275"/>
                    <a:pt x="20433" y="275"/>
                  </a:cubicBezTo>
                  <a:cubicBezTo>
                    <a:pt x="20418" y="275"/>
                    <a:pt x="20396" y="281"/>
                    <a:pt x="20358" y="300"/>
                  </a:cubicBezTo>
                  <a:cubicBezTo>
                    <a:pt x="20283" y="405"/>
                    <a:pt x="20164" y="495"/>
                    <a:pt x="20044" y="569"/>
                  </a:cubicBezTo>
                  <a:cubicBezTo>
                    <a:pt x="19745" y="719"/>
                    <a:pt x="19671" y="943"/>
                    <a:pt x="19402" y="1062"/>
                  </a:cubicBezTo>
                  <a:lnTo>
                    <a:pt x="19417" y="1032"/>
                  </a:lnTo>
                  <a:lnTo>
                    <a:pt x="19417" y="1032"/>
                  </a:lnTo>
                  <a:cubicBezTo>
                    <a:pt x="19315" y="1076"/>
                    <a:pt x="19171" y="1218"/>
                    <a:pt x="19012" y="1309"/>
                  </a:cubicBezTo>
                  <a:lnTo>
                    <a:pt x="19012" y="1309"/>
                  </a:lnTo>
                  <a:cubicBezTo>
                    <a:pt x="19022" y="1304"/>
                    <a:pt x="19032" y="1302"/>
                    <a:pt x="19040" y="1302"/>
                  </a:cubicBezTo>
                  <a:cubicBezTo>
                    <a:pt x="19066" y="1302"/>
                    <a:pt x="19075" y="1325"/>
                    <a:pt x="19013" y="1376"/>
                  </a:cubicBezTo>
                  <a:cubicBezTo>
                    <a:pt x="18819" y="1480"/>
                    <a:pt x="18715" y="1585"/>
                    <a:pt x="18550" y="1645"/>
                  </a:cubicBezTo>
                  <a:lnTo>
                    <a:pt x="18461" y="1779"/>
                  </a:lnTo>
                  <a:cubicBezTo>
                    <a:pt x="17819" y="2227"/>
                    <a:pt x="15369" y="4079"/>
                    <a:pt x="14772" y="4572"/>
                  </a:cubicBezTo>
                  <a:lnTo>
                    <a:pt x="14772" y="4572"/>
                  </a:lnTo>
                  <a:lnTo>
                    <a:pt x="14787" y="4542"/>
                  </a:lnTo>
                  <a:lnTo>
                    <a:pt x="14787" y="4542"/>
                  </a:lnTo>
                  <a:cubicBezTo>
                    <a:pt x="13861" y="5274"/>
                    <a:pt x="11919" y="6723"/>
                    <a:pt x="10978" y="7529"/>
                  </a:cubicBezTo>
                  <a:cubicBezTo>
                    <a:pt x="10799" y="7619"/>
                    <a:pt x="10605" y="7739"/>
                    <a:pt x="10440" y="7873"/>
                  </a:cubicBezTo>
                  <a:cubicBezTo>
                    <a:pt x="10466" y="7860"/>
                    <a:pt x="10484" y="7855"/>
                    <a:pt x="10495" y="7855"/>
                  </a:cubicBezTo>
                  <a:cubicBezTo>
                    <a:pt x="10524" y="7855"/>
                    <a:pt x="10509" y="7890"/>
                    <a:pt x="10455" y="7933"/>
                  </a:cubicBezTo>
                  <a:cubicBezTo>
                    <a:pt x="9977" y="8276"/>
                    <a:pt x="10455" y="7977"/>
                    <a:pt x="9977" y="8366"/>
                  </a:cubicBezTo>
                  <a:cubicBezTo>
                    <a:pt x="9440" y="8814"/>
                    <a:pt x="7274" y="10367"/>
                    <a:pt x="6751" y="10696"/>
                  </a:cubicBezTo>
                  <a:cubicBezTo>
                    <a:pt x="6527" y="10950"/>
                    <a:pt x="6154" y="11159"/>
                    <a:pt x="5930" y="11383"/>
                  </a:cubicBezTo>
                  <a:lnTo>
                    <a:pt x="5945" y="11353"/>
                  </a:lnTo>
                  <a:lnTo>
                    <a:pt x="5945" y="11353"/>
                  </a:lnTo>
                  <a:cubicBezTo>
                    <a:pt x="5810" y="11472"/>
                    <a:pt x="5332" y="11816"/>
                    <a:pt x="4854" y="12145"/>
                  </a:cubicBezTo>
                  <a:cubicBezTo>
                    <a:pt x="4376" y="12488"/>
                    <a:pt x="3869" y="12802"/>
                    <a:pt x="3719" y="12936"/>
                  </a:cubicBezTo>
                  <a:lnTo>
                    <a:pt x="3764" y="12906"/>
                  </a:lnTo>
                  <a:lnTo>
                    <a:pt x="3764" y="12906"/>
                  </a:lnTo>
                  <a:cubicBezTo>
                    <a:pt x="3510" y="13145"/>
                    <a:pt x="3495" y="13056"/>
                    <a:pt x="3256" y="13190"/>
                  </a:cubicBezTo>
                  <a:cubicBezTo>
                    <a:pt x="3331" y="13235"/>
                    <a:pt x="3107" y="13459"/>
                    <a:pt x="3017" y="13519"/>
                  </a:cubicBezTo>
                  <a:lnTo>
                    <a:pt x="3017" y="13504"/>
                  </a:lnTo>
                  <a:cubicBezTo>
                    <a:pt x="2883" y="13623"/>
                    <a:pt x="2599" y="13907"/>
                    <a:pt x="2375" y="14071"/>
                  </a:cubicBezTo>
                  <a:lnTo>
                    <a:pt x="2360" y="14027"/>
                  </a:lnTo>
                  <a:cubicBezTo>
                    <a:pt x="2136" y="14221"/>
                    <a:pt x="1912" y="14400"/>
                    <a:pt x="1673" y="14549"/>
                  </a:cubicBezTo>
                  <a:cubicBezTo>
                    <a:pt x="1225" y="14788"/>
                    <a:pt x="792" y="15072"/>
                    <a:pt x="388" y="15386"/>
                  </a:cubicBezTo>
                  <a:lnTo>
                    <a:pt x="45" y="15475"/>
                  </a:lnTo>
                  <a:lnTo>
                    <a:pt x="0" y="15505"/>
                  </a:lnTo>
                  <a:cubicBezTo>
                    <a:pt x="0" y="15505"/>
                    <a:pt x="404" y="17079"/>
                    <a:pt x="1132" y="17079"/>
                  </a:cubicBezTo>
                  <a:cubicBezTo>
                    <a:pt x="1157" y="17079"/>
                    <a:pt x="1183" y="17078"/>
                    <a:pt x="1210" y="17073"/>
                  </a:cubicBezTo>
                  <a:lnTo>
                    <a:pt x="1225" y="17118"/>
                  </a:lnTo>
                  <a:lnTo>
                    <a:pt x="1329" y="17029"/>
                  </a:lnTo>
                  <a:cubicBezTo>
                    <a:pt x="1451" y="16968"/>
                    <a:pt x="1503" y="16897"/>
                    <a:pt x="1527" y="16897"/>
                  </a:cubicBezTo>
                  <a:cubicBezTo>
                    <a:pt x="1532" y="16897"/>
                    <a:pt x="1536" y="16901"/>
                    <a:pt x="1539" y="16909"/>
                  </a:cubicBezTo>
                  <a:lnTo>
                    <a:pt x="1344" y="17044"/>
                  </a:lnTo>
                  <a:cubicBezTo>
                    <a:pt x="1390" y="17016"/>
                    <a:pt x="1413" y="17006"/>
                    <a:pt x="1423" y="17006"/>
                  </a:cubicBezTo>
                  <a:cubicBezTo>
                    <a:pt x="1445" y="17006"/>
                    <a:pt x="1395" y="17062"/>
                    <a:pt x="1374" y="17103"/>
                  </a:cubicBezTo>
                  <a:cubicBezTo>
                    <a:pt x="1434" y="17058"/>
                    <a:pt x="1494" y="17029"/>
                    <a:pt x="1539" y="17014"/>
                  </a:cubicBezTo>
                  <a:cubicBezTo>
                    <a:pt x="1549" y="16999"/>
                    <a:pt x="1549" y="16994"/>
                    <a:pt x="1544" y="16994"/>
                  </a:cubicBezTo>
                  <a:cubicBezTo>
                    <a:pt x="1534" y="16994"/>
                    <a:pt x="1504" y="17014"/>
                    <a:pt x="1494" y="17014"/>
                  </a:cubicBezTo>
                  <a:cubicBezTo>
                    <a:pt x="1553" y="16924"/>
                    <a:pt x="1643" y="16849"/>
                    <a:pt x="1733" y="16790"/>
                  </a:cubicBezTo>
                  <a:cubicBezTo>
                    <a:pt x="1771" y="16766"/>
                    <a:pt x="1794" y="16759"/>
                    <a:pt x="1809" y="16759"/>
                  </a:cubicBezTo>
                  <a:cubicBezTo>
                    <a:pt x="1834" y="16759"/>
                    <a:pt x="1839" y="16779"/>
                    <a:pt x="1861" y="16779"/>
                  </a:cubicBezTo>
                  <a:cubicBezTo>
                    <a:pt x="1878" y="16779"/>
                    <a:pt x="1905" y="16768"/>
                    <a:pt x="1957" y="16730"/>
                  </a:cubicBezTo>
                  <a:cubicBezTo>
                    <a:pt x="2853" y="16162"/>
                    <a:pt x="3719" y="15610"/>
                    <a:pt x="4600" y="14997"/>
                  </a:cubicBezTo>
                  <a:cubicBezTo>
                    <a:pt x="4630" y="14997"/>
                    <a:pt x="4600" y="15012"/>
                    <a:pt x="4585" y="15042"/>
                  </a:cubicBezTo>
                  <a:cubicBezTo>
                    <a:pt x="4839" y="14848"/>
                    <a:pt x="5078" y="14684"/>
                    <a:pt x="5302" y="14504"/>
                  </a:cubicBezTo>
                  <a:cubicBezTo>
                    <a:pt x="5347" y="14475"/>
                    <a:pt x="5407" y="14475"/>
                    <a:pt x="5452" y="14475"/>
                  </a:cubicBezTo>
                  <a:cubicBezTo>
                    <a:pt x="5661" y="14310"/>
                    <a:pt x="5870" y="14146"/>
                    <a:pt x="6094" y="13997"/>
                  </a:cubicBezTo>
                  <a:cubicBezTo>
                    <a:pt x="6258" y="13877"/>
                    <a:pt x="6423" y="13758"/>
                    <a:pt x="6557" y="13653"/>
                  </a:cubicBezTo>
                  <a:cubicBezTo>
                    <a:pt x="6676" y="13564"/>
                    <a:pt x="6751" y="13474"/>
                    <a:pt x="6751" y="13474"/>
                  </a:cubicBezTo>
                  <a:lnTo>
                    <a:pt x="6721" y="13384"/>
                  </a:lnTo>
                  <a:cubicBezTo>
                    <a:pt x="6816" y="13318"/>
                    <a:pt x="6856" y="13305"/>
                    <a:pt x="6882" y="13305"/>
                  </a:cubicBezTo>
                  <a:cubicBezTo>
                    <a:pt x="6898" y="13305"/>
                    <a:pt x="6908" y="13310"/>
                    <a:pt x="6922" y="13310"/>
                  </a:cubicBezTo>
                  <a:cubicBezTo>
                    <a:pt x="6945" y="13310"/>
                    <a:pt x="6977" y="13296"/>
                    <a:pt x="7065" y="13220"/>
                  </a:cubicBezTo>
                  <a:cubicBezTo>
                    <a:pt x="7095" y="13056"/>
                    <a:pt x="7468" y="12936"/>
                    <a:pt x="7513" y="12832"/>
                  </a:cubicBezTo>
                  <a:cubicBezTo>
                    <a:pt x="7513" y="12833"/>
                    <a:pt x="7514" y="12833"/>
                    <a:pt x="7515" y="12833"/>
                  </a:cubicBezTo>
                  <a:cubicBezTo>
                    <a:pt x="7528" y="12833"/>
                    <a:pt x="7603" y="12781"/>
                    <a:pt x="7635" y="12781"/>
                  </a:cubicBezTo>
                  <a:cubicBezTo>
                    <a:pt x="7641" y="12781"/>
                    <a:pt x="7645" y="12783"/>
                    <a:pt x="7647" y="12787"/>
                  </a:cubicBezTo>
                  <a:cubicBezTo>
                    <a:pt x="7647" y="12712"/>
                    <a:pt x="7752" y="12697"/>
                    <a:pt x="7812" y="12623"/>
                  </a:cubicBezTo>
                  <a:cubicBezTo>
                    <a:pt x="7822" y="12613"/>
                    <a:pt x="7822" y="12609"/>
                    <a:pt x="7816" y="12609"/>
                  </a:cubicBezTo>
                  <a:cubicBezTo>
                    <a:pt x="7805" y="12609"/>
                    <a:pt x="7772" y="12623"/>
                    <a:pt x="7752" y="12623"/>
                  </a:cubicBezTo>
                  <a:lnTo>
                    <a:pt x="7916" y="12488"/>
                  </a:lnTo>
                  <a:cubicBezTo>
                    <a:pt x="7941" y="12478"/>
                    <a:pt x="7961" y="12473"/>
                    <a:pt x="7974" y="12473"/>
                  </a:cubicBezTo>
                  <a:cubicBezTo>
                    <a:pt x="8001" y="12473"/>
                    <a:pt x="8001" y="12493"/>
                    <a:pt x="7961" y="12533"/>
                  </a:cubicBezTo>
                  <a:cubicBezTo>
                    <a:pt x="8409" y="12219"/>
                    <a:pt x="10530" y="10726"/>
                    <a:pt x="10978" y="10352"/>
                  </a:cubicBezTo>
                  <a:cubicBezTo>
                    <a:pt x="10893" y="10352"/>
                    <a:pt x="10781" y="10473"/>
                    <a:pt x="10681" y="10473"/>
                  </a:cubicBezTo>
                  <a:cubicBezTo>
                    <a:pt x="10675" y="10473"/>
                    <a:pt x="10670" y="10473"/>
                    <a:pt x="10664" y="10472"/>
                  </a:cubicBezTo>
                  <a:cubicBezTo>
                    <a:pt x="10754" y="10337"/>
                    <a:pt x="10844" y="10352"/>
                    <a:pt x="10873" y="10278"/>
                  </a:cubicBezTo>
                  <a:cubicBezTo>
                    <a:pt x="10884" y="10281"/>
                    <a:pt x="10894" y="10283"/>
                    <a:pt x="10906" y="10283"/>
                  </a:cubicBezTo>
                  <a:cubicBezTo>
                    <a:pt x="11016" y="10283"/>
                    <a:pt x="11165" y="10111"/>
                    <a:pt x="11307" y="10111"/>
                  </a:cubicBezTo>
                  <a:cubicBezTo>
                    <a:pt x="11317" y="10111"/>
                    <a:pt x="11327" y="10112"/>
                    <a:pt x="11336" y="10113"/>
                  </a:cubicBezTo>
                  <a:lnTo>
                    <a:pt x="11336" y="10039"/>
                  </a:lnTo>
                  <a:lnTo>
                    <a:pt x="11411" y="10024"/>
                  </a:lnTo>
                  <a:cubicBezTo>
                    <a:pt x="11919" y="9561"/>
                    <a:pt x="11516" y="9904"/>
                    <a:pt x="12009" y="9561"/>
                  </a:cubicBezTo>
                  <a:cubicBezTo>
                    <a:pt x="12277" y="9337"/>
                    <a:pt x="12352" y="9172"/>
                    <a:pt x="12531" y="9083"/>
                  </a:cubicBezTo>
                  <a:lnTo>
                    <a:pt x="12531" y="9083"/>
                  </a:lnTo>
                  <a:cubicBezTo>
                    <a:pt x="12519" y="9089"/>
                    <a:pt x="12499" y="9095"/>
                    <a:pt x="12485" y="9095"/>
                  </a:cubicBezTo>
                  <a:cubicBezTo>
                    <a:pt x="12463" y="9095"/>
                    <a:pt x="12451" y="9082"/>
                    <a:pt x="12487" y="9038"/>
                  </a:cubicBezTo>
                  <a:cubicBezTo>
                    <a:pt x="12491" y="9042"/>
                    <a:pt x="12496" y="9044"/>
                    <a:pt x="12502" y="9044"/>
                  </a:cubicBezTo>
                  <a:cubicBezTo>
                    <a:pt x="12552" y="9044"/>
                    <a:pt x="12650" y="8888"/>
                    <a:pt x="12718" y="8888"/>
                  </a:cubicBezTo>
                  <a:cubicBezTo>
                    <a:pt x="12720" y="8888"/>
                    <a:pt x="12723" y="8888"/>
                    <a:pt x="12725" y="8889"/>
                  </a:cubicBezTo>
                  <a:cubicBezTo>
                    <a:pt x="12785" y="8829"/>
                    <a:pt x="13009" y="8665"/>
                    <a:pt x="12890" y="8665"/>
                  </a:cubicBezTo>
                  <a:cubicBezTo>
                    <a:pt x="12932" y="8665"/>
                    <a:pt x="13059" y="8588"/>
                    <a:pt x="13090" y="8588"/>
                  </a:cubicBezTo>
                  <a:cubicBezTo>
                    <a:pt x="13102" y="8588"/>
                    <a:pt x="13099" y="8601"/>
                    <a:pt x="13069" y="8635"/>
                  </a:cubicBezTo>
                  <a:cubicBezTo>
                    <a:pt x="13129" y="8605"/>
                    <a:pt x="13203" y="8560"/>
                    <a:pt x="13248" y="8500"/>
                  </a:cubicBezTo>
                  <a:lnTo>
                    <a:pt x="13248" y="8500"/>
                  </a:lnTo>
                  <a:lnTo>
                    <a:pt x="13159" y="8545"/>
                  </a:lnTo>
                  <a:cubicBezTo>
                    <a:pt x="13383" y="8366"/>
                    <a:pt x="13532" y="8321"/>
                    <a:pt x="13652" y="8142"/>
                  </a:cubicBezTo>
                  <a:lnTo>
                    <a:pt x="13652" y="8142"/>
                  </a:lnTo>
                  <a:lnTo>
                    <a:pt x="13547" y="8187"/>
                  </a:lnTo>
                  <a:cubicBezTo>
                    <a:pt x="13671" y="8090"/>
                    <a:pt x="13770" y="8006"/>
                    <a:pt x="13867" y="8006"/>
                  </a:cubicBezTo>
                  <a:cubicBezTo>
                    <a:pt x="13875" y="8006"/>
                    <a:pt x="13883" y="8006"/>
                    <a:pt x="13890" y="8007"/>
                  </a:cubicBezTo>
                  <a:lnTo>
                    <a:pt x="13756" y="8127"/>
                  </a:lnTo>
                  <a:cubicBezTo>
                    <a:pt x="13950" y="7992"/>
                    <a:pt x="14129" y="7843"/>
                    <a:pt x="14294" y="7679"/>
                  </a:cubicBezTo>
                  <a:lnTo>
                    <a:pt x="14294" y="7679"/>
                  </a:lnTo>
                  <a:lnTo>
                    <a:pt x="14219" y="7724"/>
                  </a:lnTo>
                  <a:cubicBezTo>
                    <a:pt x="14413" y="7485"/>
                    <a:pt x="15653" y="6469"/>
                    <a:pt x="15817" y="6230"/>
                  </a:cubicBezTo>
                  <a:lnTo>
                    <a:pt x="15817" y="6230"/>
                  </a:lnTo>
                  <a:lnTo>
                    <a:pt x="15683" y="6260"/>
                  </a:lnTo>
                  <a:lnTo>
                    <a:pt x="15842" y="6086"/>
                  </a:lnTo>
                  <a:lnTo>
                    <a:pt x="15842" y="6086"/>
                  </a:lnTo>
                  <a:cubicBezTo>
                    <a:pt x="15824" y="6121"/>
                    <a:pt x="15857" y="6286"/>
                    <a:pt x="15849" y="6303"/>
                  </a:cubicBezTo>
                  <a:lnTo>
                    <a:pt x="15849" y="6303"/>
                  </a:lnTo>
                  <a:cubicBezTo>
                    <a:pt x="16257" y="5971"/>
                    <a:pt x="18387" y="4363"/>
                    <a:pt x="18804" y="4124"/>
                  </a:cubicBezTo>
                  <a:cubicBezTo>
                    <a:pt x="18845" y="4102"/>
                    <a:pt x="18870" y="4093"/>
                    <a:pt x="18885" y="4093"/>
                  </a:cubicBezTo>
                  <a:cubicBezTo>
                    <a:pt x="18930" y="4093"/>
                    <a:pt x="18879" y="4173"/>
                    <a:pt x="18879" y="4184"/>
                  </a:cubicBezTo>
                  <a:cubicBezTo>
                    <a:pt x="19058" y="4034"/>
                    <a:pt x="18924" y="4079"/>
                    <a:pt x="19088" y="3960"/>
                  </a:cubicBezTo>
                  <a:cubicBezTo>
                    <a:pt x="19095" y="3958"/>
                    <a:pt x="19100" y="3957"/>
                    <a:pt x="19105" y="3957"/>
                  </a:cubicBezTo>
                  <a:cubicBezTo>
                    <a:pt x="19141" y="3957"/>
                    <a:pt x="19115" y="4008"/>
                    <a:pt x="19088" y="4034"/>
                  </a:cubicBezTo>
                  <a:cubicBezTo>
                    <a:pt x="19163" y="3975"/>
                    <a:pt x="19238" y="3945"/>
                    <a:pt x="19223" y="3915"/>
                  </a:cubicBezTo>
                  <a:lnTo>
                    <a:pt x="19223" y="3915"/>
                  </a:lnTo>
                  <a:cubicBezTo>
                    <a:pt x="19205" y="3924"/>
                    <a:pt x="19190" y="3927"/>
                    <a:pt x="19177" y="3927"/>
                  </a:cubicBezTo>
                  <a:cubicBezTo>
                    <a:pt x="19125" y="3927"/>
                    <a:pt x="19106" y="3870"/>
                    <a:pt x="19058" y="3870"/>
                  </a:cubicBezTo>
                  <a:lnTo>
                    <a:pt x="19267" y="3721"/>
                  </a:lnTo>
                  <a:lnTo>
                    <a:pt x="19282" y="3766"/>
                  </a:lnTo>
                  <a:cubicBezTo>
                    <a:pt x="19327" y="3736"/>
                    <a:pt x="19327" y="3571"/>
                    <a:pt x="19551" y="3452"/>
                  </a:cubicBezTo>
                  <a:cubicBezTo>
                    <a:pt x="19895" y="3213"/>
                    <a:pt x="20268" y="2929"/>
                    <a:pt x="20612" y="2705"/>
                  </a:cubicBezTo>
                  <a:lnTo>
                    <a:pt x="20612" y="2705"/>
                  </a:lnTo>
                  <a:cubicBezTo>
                    <a:pt x="20627" y="2735"/>
                    <a:pt x="20567" y="2795"/>
                    <a:pt x="20492" y="2869"/>
                  </a:cubicBezTo>
                  <a:cubicBezTo>
                    <a:pt x="20552" y="2825"/>
                    <a:pt x="20612" y="2780"/>
                    <a:pt x="20671" y="2765"/>
                  </a:cubicBezTo>
                  <a:lnTo>
                    <a:pt x="20671" y="2765"/>
                  </a:lnTo>
                  <a:cubicBezTo>
                    <a:pt x="20666" y="2766"/>
                    <a:pt x="20661" y="2766"/>
                    <a:pt x="20657" y="2766"/>
                  </a:cubicBezTo>
                  <a:cubicBezTo>
                    <a:pt x="20582" y="2766"/>
                    <a:pt x="20749" y="2656"/>
                    <a:pt x="20729" y="2656"/>
                  </a:cubicBezTo>
                  <a:cubicBezTo>
                    <a:pt x="20727" y="2656"/>
                    <a:pt x="20723" y="2658"/>
                    <a:pt x="20716" y="2660"/>
                  </a:cubicBezTo>
                  <a:cubicBezTo>
                    <a:pt x="20895" y="2377"/>
                    <a:pt x="21284" y="2227"/>
                    <a:pt x="21463" y="2003"/>
                  </a:cubicBezTo>
                  <a:cubicBezTo>
                    <a:pt x="21418" y="1914"/>
                    <a:pt x="20925" y="196"/>
                    <a:pt x="20851" y="91"/>
                  </a:cubicBezTo>
                  <a:cubicBezTo>
                    <a:pt x="20910" y="61"/>
                    <a:pt x="20970" y="17"/>
                    <a:pt x="21030" y="2"/>
                  </a:cubicBezTo>
                  <a:cubicBezTo>
                    <a:pt x="21026" y="1"/>
                    <a:pt x="21022" y="0"/>
                    <a:pt x="21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2" name="Google Shape;7302;p44"/>
            <p:cNvSpPr/>
            <p:nvPr/>
          </p:nvSpPr>
          <p:spPr>
            <a:xfrm>
              <a:off x="4036500" y="2830825"/>
              <a:ext cx="534725" cy="451850"/>
            </a:xfrm>
            <a:custGeom>
              <a:avLst/>
              <a:gdLst/>
              <a:ahLst/>
              <a:cxnLst/>
              <a:rect l="l" t="t" r="r" b="b"/>
              <a:pathLst>
                <a:path w="21389" h="18074" extrusionOk="0">
                  <a:moveTo>
                    <a:pt x="15764" y="6539"/>
                  </a:moveTo>
                  <a:lnTo>
                    <a:pt x="15764" y="6539"/>
                  </a:lnTo>
                  <a:cubicBezTo>
                    <a:pt x="15762" y="6540"/>
                    <a:pt x="15760" y="6542"/>
                    <a:pt x="15758" y="6543"/>
                  </a:cubicBezTo>
                  <a:cubicBezTo>
                    <a:pt x="15761" y="6543"/>
                    <a:pt x="15763" y="6542"/>
                    <a:pt x="15764" y="6539"/>
                  </a:cubicBezTo>
                  <a:close/>
                  <a:moveTo>
                    <a:pt x="12398" y="9396"/>
                  </a:moveTo>
                  <a:cubicBezTo>
                    <a:pt x="12385" y="9404"/>
                    <a:pt x="12372" y="9412"/>
                    <a:pt x="12360" y="9420"/>
                  </a:cubicBezTo>
                  <a:lnTo>
                    <a:pt x="12360" y="9420"/>
                  </a:lnTo>
                  <a:cubicBezTo>
                    <a:pt x="12375" y="9417"/>
                    <a:pt x="12392" y="9408"/>
                    <a:pt x="12398" y="9396"/>
                  </a:cubicBezTo>
                  <a:close/>
                  <a:moveTo>
                    <a:pt x="1723" y="17823"/>
                  </a:moveTo>
                  <a:cubicBezTo>
                    <a:pt x="1728" y="17823"/>
                    <a:pt x="1731" y="17827"/>
                    <a:pt x="1733" y="17835"/>
                  </a:cubicBezTo>
                  <a:lnTo>
                    <a:pt x="1601" y="17937"/>
                  </a:lnTo>
                  <a:lnTo>
                    <a:pt x="1601" y="17937"/>
                  </a:lnTo>
                  <a:cubicBezTo>
                    <a:pt x="1677" y="17873"/>
                    <a:pt x="1707" y="17823"/>
                    <a:pt x="1723" y="17823"/>
                  </a:cubicBezTo>
                  <a:close/>
                  <a:moveTo>
                    <a:pt x="20829" y="0"/>
                  </a:moveTo>
                  <a:cubicBezTo>
                    <a:pt x="20787" y="0"/>
                    <a:pt x="20653" y="95"/>
                    <a:pt x="20597" y="151"/>
                  </a:cubicBezTo>
                  <a:lnTo>
                    <a:pt x="20627" y="211"/>
                  </a:lnTo>
                  <a:cubicBezTo>
                    <a:pt x="20563" y="275"/>
                    <a:pt x="20543" y="284"/>
                    <a:pt x="20528" y="284"/>
                  </a:cubicBezTo>
                  <a:cubicBezTo>
                    <a:pt x="20522" y="284"/>
                    <a:pt x="20517" y="283"/>
                    <a:pt x="20511" y="283"/>
                  </a:cubicBezTo>
                  <a:cubicBezTo>
                    <a:pt x="20495" y="283"/>
                    <a:pt x="20470" y="291"/>
                    <a:pt x="20403" y="345"/>
                  </a:cubicBezTo>
                  <a:cubicBezTo>
                    <a:pt x="20358" y="315"/>
                    <a:pt x="20508" y="181"/>
                    <a:pt x="20627" y="76"/>
                  </a:cubicBezTo>
                  <a:lnTo>
                    <a:pt x="20627" y="76"/>
                  </a:lnTo>
                  <a:cubicBezTo>
                    <a:pt x="20508" y="166"/>
                    <a:pt x="20373" y="226"/>
                    <a:pt x="20358" y="315"/>
                  </a:cubicBezTo>
                  <a:cubicBezTo>
                    <a:pt x="20330" y="328"/>
                    <a:pt x="20312" y="333"/>
                    <a:pt x="20300" y="333"/>
                  </a:cubicBezTo>
                  <a:cubicBezTo>
                    <a:pt x="20271" y="333"/>
                    <a:pt x="20280" y="305"/>
                    <a:pt x="20252" y="305"/>
                  </a:cubicBezTo>
                  <a:cubicBezTo>
                    <a:pt x="20239" y="305"/>
                    <a:pt x="20217" y="311"/>
                    <a:pt x="20179" y="330"/>
                  </a:cubicBezTo>
                  <a:cubicBezTo>
                    <a:pt x="20090" y="450"/>
                    <a:pt x="20000" y="539"/>
                    <a:pt x="19880" y="614"/>
                  </a:cubicBezTo>
                  <a:cubicBezTo>
                    <a:pt x="19582" y="778"/>
                    <a:pt x="19522" y="987"/>
                    <a:pt x="19238" y="1137"/>
                  </a:cubicBezTo>
                  <a:lnTo>
                    <a:pt x="19253" y="1107"/>
                  </a:lnTo>
                  <a:lnTo>
                    <a:pt x="19253" y="1107"/>
                  </a:lnTo>
                  <a:cubicBezTo>
                    <a:pt x="19149" y="1152"/>
                    <a:pt x="19014" y="1316"/>
                    <a:pt x="18835" y="1406"/>
                  </a:cubicBezTo>
                  <a:cubicBezTo>
                    <a:pt x="18853" y="1401"/>
                    <a:pt x="18872" y="1398"/>
                    <a:pt x="18886" y="1398"/>
                  </a:cubicBezTo>
                  <a:cubicBezTo>
                    <a:pt x="18917" y="1398"/>
                    <a:pt x="18927" y="1414"/>
                    <a:pt x="18865" y="1465"/>
                  </a:cubicBezTo>
                  <a:cubicBezTo>
                    <a:pt x="18671" y="1570"/>
                    <a:pt x="18566" y="1689"/>
                    <a:pt x="18402" y="1764"/>
                  </a:cubicBezTo>
                  <a:lnTo>
                    <a:pt x="18312" y="1898"/>
                  </a:lnTo>
                  <a:cubicBezTo>
                    <a:pt x="17685" y="2376"/>
                    <a:pt x="15310" y="4333"/>
                    <a:pt x="14683" y="4811"/>
                  </a:cubicBezTo>
                  <a:lnTo>
                    <a:pt x="14698" y="4796"/>
                  </a:lnTo>
                  <a:lnTo>
                    <a:pt x="14698" y="4796"/>
                  </a:lnTo>
                  <a:cubicBezTo>
                    <a:pt x="13757" y="5543"/>
                    <a:pt x="11785" y="7036"/>
                    <a:pt x="10844" y="7843"/>
                  </a:cubicBezTo>
                  <a:cubicBezTo>
                    <a:pt x="10650" y="7947"/>
                    <a:pt x="10456" y="8067"/>
                    <a:pt x="10292" y="8201"/>
                  </a:cubicBezTo>
                  <a:cubicBezTo>
                    <a:pt x="10319" y="8183"/>
                    <a:pt x="10337" y="8176"/>
                    <a:pt x="10349" y="8176"/>
                  </a:cubicBezTo>
                  <a:cubicBezTo>
                    <a:pt x="10374" y="8176"/>
                    <a:pt x="10359" y="8215"/>
                    <a:pt x="10307" y="8246"/>
                  </a:cubicBezTo>
                  <a:cubicBezTo>
                    <a:pt x="9814" y="8620"/>
                    <a:pt x="10292" y="8306"/>
                    <a:pt x="9814" y="8709"/>
                  </a:cubicBezTo>
                  <a:cubicBezTo>
                    <a:pt x="9276" y="9187"/>
                    <a:pt x="7095" y="10830"/>
                    <a:pt x="6573" y="11174"/>
                  </a:cubicBezTo>
                  <a:cubicBezTo>
                    <a:pt x="6349" y="11442"/>
                    <a:pt x="5975" y="11652"/>
                    <a:pt x="5736" y="11905"/>
                  </a:cubicBezTo>
                  <a:lnTo>
                    <a:pt x="5751" y="11861"/>
                  </a:lnTo>
                  <a:lnTo>
                    <a:pt x="5751" y="11861"/>
                  </a:lnTo>
                  <a:cubicBezTo>
                    <a:pt x="5632" y="11995"/>
                    <a:pt x="5139" y="12339"/>
                    <a:pt x="4676" y="12727"/>
                  </a:cubicBezTo>
                  <a:cubicBezTo>
                    <a:pt x="4198" y="13115"/>
                    <a:pt x="3720" y="13489"/>
                    <a:pt x="3571" y="13638"/>
                  </a:cubicBezTo>
                  <a:lnTo>
                    <a:pt x="3630" y="13608"/>
                  </a:lnTo>
                  <a:lnTo>
                    <a:pt x="3630" y="13608"/>
                  </a:lnTo>
                  <a:cubicBezTo>
                    <a:pt x="3376" y="13877"/>
                    <a:pt x="3361" y="13772"/>
                    <a:pt x="3122" y="13952"/>
                  </a:cubicBezTo>
                  <a:cubicBezTo>
                    <a:pt x="3212" y="13982"/>
                    <a:pt x="3003" y="14220"/>
                    <a:pt x="2913" y="14310"/>
                  </a:cubicBezTo>
                  <a:lnTo>
                    <a:pt x="2898" y="14295"/>
                  </a:lnTo>
                  <a:cubicBezTo>
                    <a:pt x="2779" y="14415"/>
                    <a:pt x="2510" y="14743"/>
                    <a:pt x="2286" y="14937"/>
                  </a:cubicBezTo>
                  <a:lnTo>
                    <a:pt x="2271" y="14893"/>
                  </a:lnTo>
                  <a:cubicBezTo>
                    <a:pt x="2062" y="15102"/>
                    <a:pt x="1853" y="15311"/>
                    <a:pt x="1614" y="15490"/>
                  </a:cubicBezTo>
                  <a:cubicBezTo>
                    <a:pt x="1181" y="15789"/>
                    <a:pt x="763" y="16117"/>
                    <a:pt x="389" y="16476"/>
                  </a:cubicBezTo>
                  <a:lnTo>
                    <a:pt x="31" y="16610"/>
                  </a:lnTo>
                  <a:lnTo>
                    <a:pt x="1" y="16655"/>
                  </a:lnTo>
                  <a:cubicBezTo>
                    <a:pt x="1" y="16655"/>
                    <a:pt x="570" y="18046"/>
                    <a:pt x="1285" y="18046"/>
                  </a:cubicBezTo>
                  <a:cubicBezTo>
                    <a:pt x="1330" y="18046"/>
                    <a:pt x="1374" y="18040"/>
                    <a:pt x="1420" y="18029"/>
                  </a:cubicBezTo>
                  <a:lnTo>
                    <a:pt x="1450" y="18074"/>
                  </a:lnTo>
                  <a:lnTo>
                    <a:pt x="1539" y="17984"/>
                  </a:lnTo>
                  <a:cubicBezTo>
                    <a:pt x="1585" y="17952"/>
                    <a:pt x="1610" y="17940"/>
                    <a:pt x="1621" y="17940"/>
                  </a:cubicBezTo>
                  <a:cubicBezTo>
                    <a:pt x="1647" y="17940"/>
                    <a:pt x="1605" y="18003"/>
                    <a:pt x="1584" y="18044"/>
                  </a:cubicBezTo>
                  <a:cubicBezTo>
                    <a:pt x="1629" y="17999"/>
                    <a:pt x="1689" y="17954"/>
                    <a:pt x="1748" y="17925"/>
                  </a:cubicBezTo>
                  <a:cubicBezTo>
                    <a:pt x="1753" y="17915"/>
                    <a:pt x="1752" y="17912"/>
                    <a:pt x="1747" y="17912"/>
                  </a:cubicBezTo>
                  <a:cubicBezTo>
                    <a:pt x="1737" y="17912"/>
                    <a:pt x="1709" y="17929"/>
                    <a:pt x="1689" y="17940"/>
                  </a:cubicBezTo>
                  <a:cubicBezTo>
                    <a:pt x="1748" y="17850"/>
                    <a:pt x="1823" y="17760"/>
                    <a:pt x="1913" y="17701"/>
                  </a:cubicBezTo>
                  <a:cubicBezTo>
                    <a:pt x="1952" y="17670"/>
                    <a:pt x="1974" y="17661"/>
                    <a:pt x="1988" y="17661"/>
                  </a:cubicBezTo>
                  <a:cubicBezTo>
                    <a:pt x="2007" y="17661"/>
                    <a:pt x="2014" y="17675"/>
                    <a:pt x="2032" y="17675"/>
                  </a:cubicBezTo>
                  <a:cubicBezTo>
                    <a:pt x="2048" y="17675"/>
                    <a:pt x="2073" y="17665"/>
                    <a:pt x="2122" y="17626"/>
                  </a:cubicBezTo>
                  <a:cubicBezTo>
                    <a:pt x="2958" y="16969"/>
                    <a:pt x="3780" y="16356"/>
                    <a:pt x="4601" y="15654"/>
                  </a:cubicBezTo>
                  <a:cubicBezTo>
                    <a:pt x="4631" y="15654"/>
                    <a:pt x="4601" y="15669"/>
                    <a:pt x="4601" y="15699"/>
                  </a:cubicBezTo>
                  <a:cubicBezTo>
                    <a:pt x="4825" y="15475"/>
                    <a:pt x="5049" y="15296"/>
                    <a:pt x="5273" y="15087"/>
                  </a:cubicBezTo>
                  <a:cubicBezTo>
                    <a:pt x="5318" y="15057"/>
                    <a:pt x="5363" y="15057"/>
                    <a:pt x="5408" y="15057"/>
                  </a:cubicBezTo>
                  <a:cubicBezTo>
                    <a:pt x="5796" y="14669"/>
                    <a:pt x="6214" y="14310"/>
                    <a:pt x="6662" y="13967"/>
                  </a:cubicBezTo>
                  <a:lnTo>
                    <a:pt x="6617" y="13892"/>
                  </a:lnTo>
                  <a:cubicBezTo>
                    <a:pt x="6720" y="13814"/>
                    <a:pt x="6762" y="13801"/>
                    <a:pt x="6790" y="13801"/>
                  </a:cubicBezTo>
                  <a:cubicBezTo>
                    <a:pt x="6803" y="13801"/>
                    <a:pt x="6813" y="13804"/>
                    <a:pt x="6825" y="13804"/>
                  </a:cubicBezTo>
                  <a:cubicBezTo>
                    <a:pt x="6851" y="13804"/>
                    <a:pt x="6885" y="13791"/>
                    <a:pt x="6976" y="13713"/>
                  </a:cubicBezTo>
                  <a:cubicBezTo>
                    <a:pt x="6991" y="13548"/>
                    <a:pt x="7364" y="13414"/>
                    <a:pt x="7409" y="13294"/>
                  </a:cubicBezTo>
                  <a:cubicBezTo>
                    <a:pt x="7409" y="13296"/>
                    <a:pt x="7410" y="13296"/>
                    <a:pt x="7411" y="13296"/>
                  </a:cubicBezTo>
                  <a:cubicBezTo>
                    <a:pt x="7424" y="13296"/>
                    <a:pt x="7489" y="13252"/>
                    <a:pt x="7523" y="13252"/>
                  </a:cubicBezTo>
                  <a:cubicBezTo>
                    <a:pt x="7533" y="13252"/>
                    <a:pt x="7540" y="13255"/>
                    <a:pt x="7543" y="13265"/>
                  </a:cubicBezTo>
                  <a:cubicBezTo>
                    <a:pt x="7543" y="13175"/>
                    <a:pt x="7648" y="13160"/>
                    <a:pt x="7723" y="13085"/>
                  </a:cubicBezTo>
                  <a:cubicBezTo>
                    <a:pt x="7728" y="13075"/>
                    <a:pt x="7724" y="13072"/>
                    <a:pt x="7717" y="13072"/>
                  </a:cubicBezTo>
                  <a:cubicBezTo>
                    <a:pt x="7701" y="13072"/>
                    <a:pt x="7668" y="13085"/>
                    <a:pt x="7648" y="13085"/>
                  </a:cubicBezTo>
                  <a:lnTo>
                    <a:pt x="7797" y="12936"/>
                  </a:lnTo>
                  <a:cubicBezTo>
                    <a:pt x="7827" y="12926"/>
                    <a:pt x="7850" y="12921"/>
                    <a:pt x="7866" y="12921"/>
                  </a:cubicBezTo>
                  <a:cubicBezTo>
                    <a:pt x="7897" y="12921"/>
                    <a:pt x="7897" y="12941"/>
                    <a:pt x="7857" y="12981"/>
                  </a:cubicBezTo>
                  <a:cubicBezTo>
                    <a:pt x="8305" y="12667"/>
                    <a:pt x="10411" y="11099"/>
                    <a:pt x="10844" y="10711"/>
                  </a:cubicBezTo>
                  <a:cubicBezTo>
                    <a:pt x="10759" y="10711"/>
                    <a:pt x="10646" y="10846"/>
                    <a:pt x="10546" y="10846"/>
                  </a:cubicBezTo>
                  <a:cubicBezTo>
                    <a:pt x="10541" y="10846"/>
                    <a:pt x="10536" y="10846"/>
                    <a:pt x="10531" y="10845"/>
                  </a:cubicBezTo>
                  <a:cubicBezTo>
                    <a:pt x="10620" y="10711"/>
                    <a:pt x="10710" y="10711"/>
                    <a:pt x="10740" y="10636"/>
                  </a:cubicBezTo>
                  <a:cubicBezTo>
                    <a:pt x="10750" y="10640"/>
                    <a:pt x="10761" y="10642"/>
                    <a:pt x="10772" y="10642"/>
                  </a:cubicBezTo>
                  <a:cubicBezTo>
                    <a:pt x="10880" y="10642"/>
                    <a:pt x="11018" y="10469"/>
                    <a:pt x="11159" y="10469"/>
                  </a:cubicBezTo>
                  <a:cubicBezTo>
                    <a:pt x="11168" y="10469"/>
                    <a:pt x="11178" y="10470"/>
                    <a:pt x="11188" y="10472"/>
                  </a:cubicBezTo>
                  <a:lnTo>
                    <a:pt x="11188" y="10382"/>
                  </a:lnTo>
                  <a:lnTo>
                    <a:pt x="11277" y="10367"/>
                  </a:lnTo>
                  <a:cubicBezTo>
                    <a:pt x="11770" y="9889"/>
                    <a:pt x="11382" y="10248"/>
                    <a:pt x="11875" y="9889"/>
                  </a:cubicBezTo>
                  <a:cubicBezTo>
                    <a:pt x="12124" y="9681"/>
                    <a:pt x="12207" y="9525"/>
                    <a:pt x="12360" y="9420"/>
                  </a:cubicBezTo>
                  <a:lnTo>
                    <a:pt x="12360" y="9420"/>
                  </a:lnTo>
                  <a:cubicBezTo>
                    <a:pt x="12357" y="9420"/>
                    <a:pt x="12354" y="9421"/>
                    <a:pt x="12351" y="9421"/>
                  </a:cubicBezTo>
                  <a:cubicBezTo>
                    <a:pt x="12332" y="9421"/>
                    <a:pt x="12321" y="9406"/>
                    <a:pt x="12353" y="9366"/>
                  </a:cubicBezTo>
                  <a:cubicBezTo>
                    <a:pt x="12356" y="9368"/>
                    <a:pt x="12359" y="9369"/>
                    <a:pt x="12362" y="9369"/>
                  </a:cubicBezTo>
                  <a:cubicBezTo>
                    <a:pt x="12409" y="9369"/>
                    <a:pt x="12507" y="9199"/>
                    <a:pt x="12577" y="9199"/>
                  </a:cubicBezTo>
                  <a:cubicBezTo>
                    <a:pt x="12582" y="9199"/>
                    <a:pt x="12587" y="9200"/>
                    <a:pt x="12592" y="9202"/>
                  </a:cubicBezTo>
                  <a:cubicBezTo>
                    <a:pt x="12666" y="9142"/>
                    <a:pt x="12890" y="8978"/>
                    <a:pt x="12771" y="8978"/>
                  </a:cubicBezTo>
                  <a:cubicBezTo>
                    <a:pt x="12814" y="8978"/>
                    <a:pt x="12940" y="8902"/>
                    <a:pt x="12971" y="8902"/>
                  </a:cubicBezTo>
                  <a:cubicBezTo>
                    <a:pt x="12983" y="8902"/>
                    <a:pt x="12980" y="8914"/>
                    <a:pt x="12950" y="8948"/>
                  </a:cubicBezTo>
                  <a:cubicBezTo>
                    <a:pt x="13010" y="8903"/>
                    <a:pt x="13070" y="8859"/>
                    <a:pt x="13129" y="8799"/>
                  </a:cubicBezTo>
                  <a:lnTo>
                    <a:pt x="13129" y="8799"/>
                  </a:lnTo>
                  <a:lnTo>
                    <a:pt x="13025" y="8859"/>
                  </a:lnTo>
                  <a:cubicBezTo>
                    <a:pt x="13264" y="8664"/>
                    <a:pt x="13428" y="8620"/>
                    <a:pt x="13533" y="8440"/>
                  </a:cubicBezTo>
                  <a:lnTo>
                    <a:pt x="13533" y="8440"/>
                  </a:lnTo>
                  <a:lnTo>
                    <a:pt x="13428" y="8485"/>
                  </a:lnTo>
                  <a:cubicBezTo>
                    <a:pt x="13547" y="8393"/>
                    <a:pt x="13654" y="8301"/>
                    <a:pt x="13749" y="8301"/>
                  </a:cubicBezTo>
                  <a:cubicBezTo>
                    <a:pt x="13762" y="8301"/>
                    <a:pt x="13774" y="8302"/>
                    <a:pt x="13787" y="8306"/>
                  </a:cubicBezTo>
                  <a:lnTo>
                    <a:pt x="13652" y="8425"/>
                  </a:lnTo>
                  <a:cubicBezTo>
                    <a:pt x="13846" y="8291"/>
                    <a:pt x="14026" y="8127"/>
                    <a:pt x="14190" y="7962"/>
                  </a:cubicBezTo>
                  <a:lnTo>
                    <a:pt x="14190" y="7962"/>
                  </a:lnTo>
                  <a:lnTo>
                    <a:pt x="14115" y="8007"/>
                  </a:lnTo>
                  <a:lnTo>
                    <a:pt x="14115" y="8007"/>
                  </a:lnTo>
                  <a:cubicBezTo>
                    <a:pt x="14309" y="7768"/>
                    <a:pt x="15564" y="6723"/>
                    <a:pt x="15743" y="6484"/>
                  </a:cubicBezTo>
                  <a:lnTo>
                    <a:pt x="15743" y="6484"/>
                  </a:lnTo>
                  <a:lnTo>
                    <a:pt x="15594" y="6514"/>
                  </a:lnTo>
                  <a:lnTo>
                    <a:pt x="15758" y="6320"/>
                  </a:lnTo>
                  <a:lnTo>
                    <a:pt x="15758" y="6320"/>
                  </a:lnTo>
                  <a:cubicBezTo>
                    <a:pt x="15745" y="6337"/>
                    <a:pt x="15780" y="6508"/>
                    <a:pt x="15764" y="6539"/>
                  </a:cubicBezTo>
                  <a:lnTo>
                    <a:pt x="15764" y="6539"/>
                  </a:lnTo>
                  <a:cubicBezTo>
                    <a:pt x="16198" y="6213"/>
                    <a:pt x="18329" y="4511"/>
                    <a:pt x="18730" y="4243"/>
                  </a:cubicBezTo>
                  <a:cubicBezTo>
                    <a:pt x="18776" y="4217"/>
                    <a:pt x="18805" y="4206"/>
                    <a:pt x="18821" y="4206"/>
                  </a:cubicBezTo>
                  <a:cubicBezTo>
                    <a:pt x="18870" y="4206"/>
                    <a:pt x="18820" y="4292"/>
                    <a:pt x="18820" y="4303"/>
                  </a:cubicBezTo>
                  <a:cubicBezTo>
                    <a:pt x="18999" y="4139"/>
                    <a:pt x="18865" y="4184"/>
                    <a:pt x="19029" y="4064"/>
                  </a:cubicBezTo>
                  <a:cubicBezTo>
                    <a:pt x="19036" y="4059"/>
                    <a:pt x="19042" y="4057"/>
                    <a:pt x="19045" y="4057"/>
                  </a:cubicBezTo>
                  <a:cubicBezTo>
                    <a:pt x="19065" y="4057"/>
                    <a:pt x="19042" y="4114"/>
                    <a:pt x="19029" y="4139"/>
                  </a:cubicBezTo>
                  <a:cubicBezTo>
                    <a:pt x="19089" y="4079"/>
                    <a:pt x="19164" y="4034"/>
                    <a:pt x="19164" y="4019"/>
                  </a:cubicBezTo>
                  <a:lnTo>
                    <a:pt x="19164" y="4019"/>
                  </a:lnTo>
                  <a:cubicBezTo>
                    <a:pt x="19143" y="4028"/>
                    <a:pt x="19125" y="4032"/>
                    <a:pt x="19110" y="4032"/>
                  </a:cubicBezTo>
                  <a:cubicBezTo>
                    <a:pt x="19051" y="4032"/>
                    <a:pt x="19032" y="3975"/>
                    <a:pt x="18984" y="3975"/>
                  </a:cubicBezTo>
                  <a:lnTo>
                    <a:pt x="19193" y="3810"/>
                  </a:lnTo>
                  <a:lnTo>
                    <a:pt x="19208" y="3855"/>
                  </a:lnTo>
                  <a:cubicBezTo>
                    <a:pt x="19253" y="3825"/>
                    <a:pt x="19253" y="3676"/>
                    <a:pt x="19462" y="3526"/>
                  </a:cubicBezTo>
                  <a:cubicBezTo>
                    <a:pt x="19821" y="3273"/>
                    <a:pt x="20179" y="2974"/>
                    <a:pt x="20538" y="2720"/>
                  </a:cubicBezTo>
                  <a:lnTo>
                    <a:pt x="20538" y="2720"/>
                  </a:lnTo>
                  <a:cubicBezTo>
                    <a:pt x="20553" y="2735"/>
                    <a:pt x="20493" y="2810"/>
                    <a:pt x="20418" y="2884"/>
                  </a:cubicBezTo>
                  <a:cubicBezTo>
                    <a:pt x="20478" y="2824"/>
                    <a:pt x="20523" y="2795"/>
                    <a:pt x="20597" y="2765"/>
                  </a:cubicBezTo>
                  <a:lnTo>
                    <a:pt x="20597" y="2765"/>
                  </a:lnTo>
                  <a:cubicBezTo>
                    <a:pt x="20587" y="2767"/>
                    <a:pt x="20580" y="2768"/>
                    <a:pt x="20574" y="2768"/>
                  </a:cubicBezTo>
                  <a:cubicBezTo>
                    <a:pt x="20521" y="2768"/>
                    <a:pt x="20677" y="2656"/>
                    <a:pt x="20655" y="2656"/>
                  </a:cubicBezTo>
                  <a:cubicBezTo>
                    <a:pt x="20652" y="2656"/>
                    <a:pt x="20648" y="2658"/>
                    <a:pt x="20642" y="2660"/>
                  </a:cubicBezTo>
                  <a:cubicBezTo>
                    <a:pt x="20821" y="2376"/>
                    <a:pt x="21210" y="2197"/>
                    <a:pt x="21389" y="1973"/>
                  </a:cubicBezTo>
                  <a:cubicBezTo>
                    <a:pt x="21344" y="1869"/>
                    <a:pt x="20747" y="211"/>
                    <a:pt x="20672" y="106"/>
                  </a:cubicBezTo>
                  <a:cubicBezTo>
                    <a:pt x="20717" y="76"/>
                    <a:pt x="20777" y="31"/>
                    <a:pt x="20836" y="2"/>
                  </a:cubicBezTo>
                  <a:cubicBezTo>
                    <a:pt x="20834" y="1"/>
                    <a:pt x="20832" y="0"/>
                    <a:pt x="20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3" name="Google Shape;7303;p44"/>
            <p:cNvSpPr/>
            <p:nvPr/>
          </p:nvSpPr>
          <p:spPr>
            <a:xfrm>
              <a:off x="4054425" y="2936150"/>
              <a:ext cx="556025" cy="435400"/>
            </a:xfrm>
            <a:custGeom>
              <a:avLst/>
              <a:gdLst/>
              <a:ahLst/>
              <a:cxnLst/>
              <a:rect l="l" t="t" r="r" b="b"/>
              <a:pathLst>
                <a:path w="22241" h="17416" extrusionOk="0">
                  <a:moveTo>
                    <a:pt x="19763" y="1306"/>
                  </a:moveTo>
                  <a:lnTo>
                    <a:pt x="19763" y="1306"/>
                  </a:lnTo>
                  <a:cubicBezTo>
                    <a:pt x="19757" y="1308"/>
                    <a:pt x="19751" y="1311"/>
                    <a:pt x="19746" y="1315"/>
                  </a:cubicBezTo>
                  <a:cubicBezTo>
                    <a:pt x="19752" y="1312"/>
                    <a:pt x="19758" y="1309"/>
                    <a:pt x="19763" y="1306"/>
                  </a:cubicBezTo>
                  <a:close/>
                  <a:moveTo>
                    <a:pt x="16346" y="6329"/>
                  </a:moveTo>
                  <a:cubicBezTo>
                    <a:pt x="16344" y="6331"/>
                    <a:pt x="16342" y="6332"/>
                    <a:pt x="16341" y="6333"/>
                  </a:cubicBezTo>
                  <a:cubicBezTo>
                    <a:pt x="16343" y="6333"/>
                    <a:pt x="16345" y="6332"/>
                    <a:pt x="16346" y="6329"/>
                  </a:cubicBezTo>
                  <a:close/>
                  <a:moveTo>
                    <a:pt x="12875" y="9156"/>
                  </a:moveTo>
                  <a:lnTo>
                    <a:pt x="12875" y="9156"/>
                  </a:lnTo>
                  <a:cubicBezTo>
                    <a:pt x="12871" y="9158"/>
                    <a:pt x="12867" y="9161"/>
                    <a:pt x="12863" y="9163"/>
                  </a:cubicBezTo>
                  <a:lnTo>
                    <a:pt x="12863" y="9163"/>
                  </a:lnTo>
                  <a:cubicBezTo>
                    <a:pt x="12869" y="9161"/>
                    <a:pt x="12873" y="9159"/>
                    <a:pt x="12875" y="9156"/>
                  </a:cubicBezTo>
                  <a:close/>
                  <a:moveTo>
                    <a:pt x="21882" y="0"/>
                  </a:moveTo>
                  <a:cubicBezTo>
                    <a:pt x="21777" y="30"/>
                    <a:pt x="21688" y="75"/>
                    <a:pt x="21628" y="150"/>
                  </a:cubicBezTo>
                  <a:lnTo>
                    <a:pt x="21643" y="210"/>
                  </a:lnTo>
                  <a:cubicBezTo>
                    <a:pt x="21576" y="271"/>
                    <a:pt x="21553" y="282"/>
                    <a:pt x="21539" y="282"/>
                  </a:cubicBezTo>
                  <a:cubicBezTo>
                    <a:pt x="21531" y="282"/>
                    <a:pt x="21526" y="278"/>
                    <a:pt x="21516" y="278"/>
                  </a:cubicBezTo>
                  <a:cubicBezTo>
                    <a:pt x="21502" y="278"/>
                    <a:pt x="21477" y="287"/>
                    <a:pt x="21419" y="329"/>
                  </a:cubicBezTo>
                  <a:cubicBezTo>
                    <a:pt x="21374" y="299"/>
                    <a:pt x="21523" y="180"/>
                    <a:pt x="21658" y="75"/>
                  </a:cubicBezTo>
                  <a:lnTo>
                    <a:pt x="21658" y="75"/>
                  </a:lnTo>
                  <a:cubicBezTo>
                    <a:pt x="21538" y="150"/>
                    <a:pt x="21389" y="210"/>
                    <a:pt x="21374" y="299"/>
                  </a:cubicBezTo>
                  <a:cubicBezTo>
                    <a:pt x="21348" y="311"/>
                    <a:pt x="21331" y="315"/>
                    <a:pt x="21319" y="315"/>
                  </a:cubicBezTo>
                  <a:cubicBezTo>
                    <a:pt x="21286" y="315"/>
                    <a:pt x="21294" y="282"/>
                    <a:pt x="21263" y="282"/>
                  </a:cubicBezTo>
                  <a:cubicBezTo>
                    <a:pt x="21248" y="282"/>
                    <a:pt x="21223" y="290"/>
                    <a:pt x="21180" y="314"/>
                  </a:cubicBezTo>
                  <a:cubicBezTo>
                    <a:pt x="21090" y="419"/>
                    <a:pt x="20971" y="508"/>
                    <a:pt x="20851" y="583"/>
                  </a:cubicBezTo>
                  <a:lnTo>
                    <a:pt x="20851" y="568"/>
                  </a:lnTo>
                  <a:cubicBezTo>
                    <a:pt x="20538" y="717"/>
                    <a:pt x="20463" y="941"/>
                    <a:pt x="20179" y="1061"/>
                  </a:cubicBezTo>
                  <a:lnTo>
                    <a:pt x="20194" y="1031"/>
                  </a:lnTo>
                  <a:lnTo>
                    <a:pt x="20194" y="1031"/>
                  </a:lnTo>
                  <a:cubicBezTo>
                    <a:pt x="20093" y="1074"/>
                    <a:pt x="19936" y="1216"/>
                    <a:pt x="19763" y="1306"/>
                  </a:cubicBezTo>
                  <a:lnTo>
                    <a:pt x="19763" y="1306"/>
                  </a:lnTo>
                  <a:cubicBezTo>
                    <a:pt x="19773" y="1302"/>
                    <a:pt x="19783" y="1300"/>
                    <a:pt x="19791" y="1300"/>
                  </a:cubicBezTo>
                  <a:cubicBezTo>
                    <a:pt x="19820" y="1300"/>
                    <a:pt x="19832" y="1324"/>
                    <a:pt x="19761" y="1375"/>
                  </a:cubicBezTo>
                  <a:cubicBezTo>
                    <a:pt x="19552" y="1464"/>
                    <a:pt x="19447" y="1584"/>
                    <a:pt x="19283" y="1643"/>
                  </a:cubicBezTo>
                  <a:lnTo>
                    <a:pt x="19178" y="1778"/>
                  </a:lnTo>
                  <a:cubicBezTo>
                    <a:pt x="18521" y="2241"/>
                    <a:pt x="15937" y="4063"/>
                    <a:pt x="15310" y="4571"/>
                  </a:cubicBezTo>
                  <a:lnTo>
                    <a:pt x="15325" y="4541"/>
                  </a:lnTo>
                  <a:lnTo>
                    <a:pt x="15325" y="4541"/>
                  </a:lnTo>
                  <a:cubicBezTo>
                    <a:pt x="14354" y="5288"/>
                    <a:pt x="12323" y="6751"/>
                    <a:pt x="11337" y="7558"/>
                  </a:cubicBezTo>
                  <a:cubicBezTo>
                    <a:pt x="11143" y="7648"/>
                    <a:pt x="10949" y="7767"/>
                    <a:pt x="10769" y="7902"/>
                  </a:cubicBezTo>
                  <a:cubicBezTo>
                    <a:pt x="10799" y="7889"/>
                    <a:pt x="10819" y="7883"/>
                    <a:pt x="10831" y="7883"/>
                  </a:cubicBezTo>
                  <a:cubicBezTo>
                    <a:pt x="10861" y="7883"/>
                    <a:pt x="10838" y="7918"/>
                    <a:pt x="10784" y="7961"/>
                  </a:cubicBezTo>
                  <a:cubicBezTo>
                    <a:pt x="10292" y="8320"/>
                    <a:pt x="10784" y="8006"/>
                    <a:pt x="10292" y="8394"/>
                  </a:cubicBezTo>
                  <a:cubicBezTo>
                    <a:pt x="9724" y="8872"/>
                    <a:pt x="7484" y="10456"/>
                    <a:pt x="6946" y="10799"/>
                  </a:cubicBezTo>
                  <a:cubicBezTo>
                    <a:pt x="6707" y="11068"/>
                    <a:pt x="6334" y="11277"/>
                    <a:pt x="6080" y="11516"/>
                  </a:cubicBezTo>
                  <a:lnTo>
                    <a:pt x="6095" y="11486"/>
                  </a:lnTo>
                  <a:lnTo>
                    <a:pt x="6095" y="11486"/>
                  </a:lnTo>
                  <a:cubicBezTo>
                    <a:pt x="5826" y="11725"/>
                    <a:pt x="4123" y="12845"/>
                    <a:pt x="3809" y="13114"/>
                  </a:cubicBezTo>
                  <a:lnTo>
                    <a:pt x="3854" y="13099"/>
                  </a:lnTo>
                  <a:lnTo>
                    <a:pt x="3854" y="13099"/>
                  </a:lnTo>
                  <a:cubicBezTo>
                    <a:pt x="3585" y="13338"/>
                    <a:pt x="3570" y="13249"/>
                    <a:pt x="3331" y="13398"/>
                  </a:cubicBezTo>
                  <a:cubicBezTo>
                    <a:pt x="3406" y="13443"/>
                    <a:pt x="3182" y="13667"/>
                    <a:pt x="3092" y="13741"/>
                  </a:cubicBezTo>
                  <a:lnTo>
                    <a:pt x="3092" y="13712"/>
                  </a:lnTo>
                  <a:cubicBezTo>
                    <a:pt x="2943" y="13831"/>
                    <a:pt x="2659" y="14130"/>
                    <a:pt x="2420" y="14309"/>
                  </a:cubicBezTo>
                  <a:lnTo>
                    <a:pt x="2405" y="14264"/>
                  </a:lnTo>
                  <a:cubicBezTo>
                    <a:pt x="2181" y="14473"/>
                    <a:pt x="1942" y="14653"/>
                    <a:pt x="1703" y="14817"/>
                  </a:cubicBezTo>
                  <a:cubicBezTo>
                    <a:pt x="1240" y="15071"/>
                    <a:pt x="807" y="15369"/>
                    <a:pt x="389" y="15698"/>
                  </a:cubicBezTo>
                  <a:lnTo>
                    <a:pt x="31" y="15803"/>
                  </a:lnTo>
                  <a:lnTo>
                    <a:pt x="1" y="15832"/>
                  </a:lnTo>
                  <a:cubicBezTo>
                    <a:pt x="1" y="15832"/>
                    <a:pt x="415" y="17379"/>
                    <a:pt x="1150" y="17379"/>
                  </a:cubicBezTo>
                  <a:cubicBezTo>
                    <a:pt x="1180" y="17379"/>
                    <a:pt x="1210" y="17376"/>
                    <a:pt x="1240" y="17371"/>
                  </a:cubicBezTo>
                  <a:lnTo>
                    <a:pt x="1255" y="17416"/>
                  </a:lnTo>
                  <a:lnTo>
                    <a:pt x="1375" y="17326"/>
                  </a:lnTo>
                  <a:cubicBezTo>
                    <a:pt x="1497" y="17253"/>
                    <a:pt x="1539" y="17180"/>
                    <a:pt x="1559" y="17180"/>
                  </a:cubicBezTo>
                  <a:cubicBezTo>
                    <a:pt x="1563" y="17180"/>
                    <a:pt x="1566" y="17183"/>
                    <a:pt x="1569" y="17192"/>
                  </a:cubicBezTo>
                  <a:lnTo>
                    <a:pt x="1390" y="17326"/>
                  </a:lnTo>
                  <a:cubicBezTo>
                    <a:pt x="1435" y="17299"/>
                    <a:pt x="1459" y="17288"/>
                    <a:pt x="1468" y="17288"/>
                  </a:cubicBezTo>
                  <a:cubicBezTo>
                    <a:pt x="1489" y="17288"/>
                    <a:pt x="1436" y="17344"/>
                    <a:pt x="1405" y="17386"/>
                  </a:cubicBezTo>
                  <a:cubicBezTo>
                    <a:pt x="1464" y="17356"/>
                    <a:pt x="1524" y="17326"/>
                    <a:pt x="1584" y="17296"/>
                  </a:cubicBezTo>
                  <a:cubicBezTo>
                    <a:pt x="1589" y="17286"/>
                    <a:pt x="1587" y="17283"/>
                    <a:pt x="1582" y="17283"/>
                  </a:cubicBezTo>
                  <a:cubicBezTo>
                    <a:pt x="1571" y="17283"/>
                    <a:pt x="1544" y="17296"/>
                    <a:pt x="1524" y="17296"/>
                  </a:cubicBezTo>
                  <a:cubicBezTo>
                    <a:pt x="1599" y="17207"/>
                    <a:pt x="1689" y="17132"/>
                    <a:pt x="1778" y="17072"/>
                  </a:cubicBezTo>
                  <a:cubicBezTo>
                    <a:pt x="1821" y="17042"/>
                    <a:pt x="1845" y="17033"/>
                    <a:pt x="1860" y="17033"/>
                  </a:cubicBezTo>
                  <a:cubicBezTo>
                    <a:pt x="1882" y="17033"/>
                    <a:pt x="1887" y="17052"/>
                    <a:pt x="1911" y="17052"/>
                  </a:cubicBezTo>
                  <a:cubicBezTo>
                    <a:pt x="1928" y="17052"/>
                    <a:pt x="1955" y="17043"/>
                    <a:pt x="2002" y="17012"/>
                  </a:cubicBezTo>
                  <a:cubicBezTo>
                    <a:pt x="2913" y="16400"/>
                    <a:pt x="3809" y="15832"/>
                    <a:pt x="4691" y="15190"/>
                  </a:cubicBezTo>
                  <a:cubicBezTo>
                    <a:pt x="4720" y="15190"/>
                    <a:pt x="4691" y="15205"/>
                    <a:pt x="4676" y="15235"/>
                  </a:cubicBezTo>
                  <a:cubicBezTo>
                    <a:pt x="4945" y="15026"/>
                    <a:pt x="5184" y="14862"/>
                    <a:pt x="5422" y="14667"/>
                  </a:cubicBezTo>
                  <a:cubicBezTo>
                    <a:pt x="5454" y="14657"/>
                    <a:pt x="5486" y="14646"/>
                    <a:pt x="5523" y="14646"/>
                  </a:cubicBezTo>
                  <a:cubicBezTo>
                    <a:pt x="5538" y="14646"/>
                    <a:pt x="5554" y="14648"/>
                    <a:pt x="5572" y="14653"/>
                  </a:cubicBezTo>
                  <a:cubicBezTo>
                    <a:pt x="5766" y="14458"/>
                    <a:pt x="5990" y="14294"/>
                    <a:pt x="6214" y="14145"/>
                  </a:cubicBezTo>
                  <a:lnTo>
                    <a:pt x="6692" y="13801"/>
                  </a:lnTo>
                  <a:cubicBezTo>
                    <a:pt x="6797" y="13712"/>
                    <a:pt x="6886" y="13637"/>
                    <a:pt x="6901" y="13637"/>
                  </a:cubicBezTo>
                  <a:lnTo>
                    <a:pt x="6871" y="13547"/>
                  </a:lnTo>
                  <a:cubicBezTo>
                    <a:pt x="6966" y="13481"/>
                    <a:pt x="7008" y="13468"/>
                    <a:pt x="7036" y="13468"/>
                  </a:cubicBezTo>
                  <a:cubicBezTo>
                    <a:pt x="7054" y="13468"/>
                    <a:pt x="7066" y="13473"/>
                    <a:pt x="7082" y="13473"/>
                  </a:cubicBezTo>
                  <a:cubicBezTo>
                    <a:pt x="7107" y="13473"/>
                    <a:pt x="7142" y="13459"/>
                    <a:pt x="7230" y="13383"/>
                  </a:cubicBezTo>
                  <a:cubicBezTo>
                    <a:pt x="7260" y="13204"/>
                    <a:pt x="7633" y="13084"/>
                    <a:pt x="7678" y="12980"/>
                  </a:cubicBezTo>
                  <a:cubicBezTo>
                    <a:pt x="7678" y="12980"/>
                    <a:pt x="7771" y="12928"/>
                    <a:pt x="7811" y="12928"/>
                  </a:cubicBezTo>
                  <a:cubicBezTo>
                    <a:pt x="7819" y="12928"/>
                    <a:pt x="7825" y="12930"/>
                    <a:pt x="7827" y="12935"/>
                  </a:cubicBezTo>
                  <a:cubicBezTo>
                    <a:pt x="7827" y="12860"/>
                    <a:pt x="7932" y="12830"/>
                    <a:pt x="8006" y="12771"/>
                  </a:cubicBezTo>
                  <a:cubicBezTo>
                    <a:pt x="8011" y="12756"/>
                    <a:pt x="8008" y="12751"/>
                    <a:pt x="8000" y="12751"/>
                  </a:cubicBezTo>
                  <a:cubicBezTo>
                    <a:pt x="7985" y="12751"/>
                    <a:pt x="7952" y="12771"/>
                    <a:pt x="7932" y="12771"/>
                  </a:cubicBezTo>
                  <a:lnTo>
                    <a:pt x="8096" y="12621"/>
                  </a:lnTo>
                  <a:cubicBezTo>
                    <a:pt x="8121" y="12611"/>
                    <a:pt x="8142" y="12606"/>
                    <a:pt x="8157" y="12606"/>
                  </a:cubicBezTo>
                  <a:cubicBezTo>
                    <a:pt x="8187" y="12606"/>
                    <a:pt x="8191" y="12626"/>
                    <a:pt x="8141" y="12666"/>
                  </a:cubicBezTo>
                  <a:cubicBezTo>
                    <a:pt x="8604" y="12352"/>
                    <a:pt x="10799" y="10829"/>
                    <a:pt x="11262" y="10441"/>
                  </a:cubicBezTo>
                  <a:cubicBezTo>
                    <a:pt x="11181" y="10441"/>
                    <a:pt x="11062" y="10564"/>
                    <a:pt x="10963" y="10564"/>
                  </a:cubicBezTo>
                  <a:cubicBezTo>
                    <a:pt x="10953" y="10564"/>
                    <a:pt x="10943" y="10563"/>
                    <a:pt x="10934" y="10560"/>
                  </a:cubicBezTo>
                  <a:cubicBezTo>
                    <a:pt x="11038" y="10441"/>
                    <a:pt x="11143" y="10441"/>
                    <a:pt x="11158" y="10366"/>
                  </a:cubicBezTo>
                  <a:cubicBezTo>
                    <a:pt x="11168" y="10370"/>
                    <a:pt x="11179" y="10372"/>
                    <a:pt x="11190" y="10372"/>
                  </a:cubicBezTo>
                  <a:cubicBezTo>
                    <a:pt x="11300" y="10372"/>
                    <a:pt x="11450" y="10199"/>
                    <a:pt x="11592" y="10199"/>
                  </a:cubicBezTo>
                  <a:cubicBezTo>
                    <a:pt x="11601" y="10199"/>
                    <a:pt x="11611" y="10200"/>
                    <a:pt x="11621" y="10202"/>
                  </a:cubicBezTo>
                  <a:lnTo>
                    <a:pt x="11621" y="10127"/>
                  </a:lnTo>
                  <a:lnTo>
                    <a:pt x="11710" y="10112"/>
                  </a:lnTo>
                  <a:cubicBezTo>
                    <a:pt x="12233" y="9634"/>
                    <a:pt x="11830" y="9978"/>
                    <a:pt x="12338" y="9634"/>
                  </a:cubicBezTo>
                  <a:cubicBezTo>
                    <a:pt x="12614" y="9416"/>
                    <a:pt x="12707" y="9254"/>
                    <a:pt x="12863" y="9163"/>
                  </a:cubicBezTo>
                  <a:lnTo>
                    <a:pt x="12863" y="9163"/>
                  </a:lnTo>
                  <a:cubicBezTo>
                    <a:pt x="12855" y="9166"/>
                    <a:pt x="12845" y="9168"/>
                    <a:pt x="12835" y="9168"/>
                  </a:cubicBezTo>
                  <a:cubicBezTo>
                    <a:pt x="12812" y="9168"/>
                    <a:pt x="12795" y="9156"/>
                    <a:pt x="12831" y="9111"/>
                  </a:cubicBezTo>
                  <a:lnTo>
                    <a:pt x="12831" y="9111"/>
                  </a:lnTo>
                  <a:cubicBezTo>
                    <a:pt x="12835" y="9115"/>
                    <a:pt x="12840" y="9117"/>
                    <a:pt x="12845" y="9117"/>
                  </a:cubicBezTo>
                  <a:cubicBezTo>
                    <a:pt x="12896" y="9117"/>
                    <a:pt x="13000" y="8959"/>
                    <a:pt x="13057" y="8959"/>
                  </a:cubicBezTo>
                  <a:cubicBezTo>
                    <a:pt x="13062" y="8959"/>
                    <a:pt x="13066" y="8960"/>
                    <a:pt x="13070" y="8962"/>
                  </a:cubicBezTo>
                  <a:cubicBezTo>
                    <a:pt x="13144" y="8902"/>
                    <a:pt x="13383" y="8738"/>
                    <a:pt x="13264" y="8723"/>
                  </a:cubicBezTo>
                  <a:cubicBezTo>
                    <a:pt x="13305" y="8723"/>
                    <a:pt x="13425" y="8659"/>
                    <a:pt x="13461" y="8659"/>
                  </a:cubicBezTo>
                  <a:cubicBezTo>
                    <a:pt x="13476" y="8659"/>
                    <a:pt x="13475" y="8671"/>
                    <a:pt x="13443" y="8708"/>
                  </a:cubicBezTo>
                  <a:cubicBezTo>
                    <a:pt x="13503" y="8663"/>
                    <a:pt x="13562" y="8618"/>
                    <a:pt x="13622" y="8574"/>
                  </a:cubicBezTo>
                  <a:lnTo>
                    <a:pt x="13622" y="8574"/>
                  </a:lnTo>
                  <a:lnTo>
                    <a:pt x="13518" y="8618"/>
                  </a:lnTo>
                  <a:cubicBezTo>
                    <a:pt x="13757" y="8424"/>
                    <a:pt x="13921" y="8379"/>
                    <a:pt x="14040" y="8215"/>
                  </a:cubicBezTo>
                  <a:lnTo>
                    <a:pt x="14040" y="8215"/>
                  </a:lnTo>
                  <a:lnTo>
                    <a:pt x="13936" y="8260"/>
                  </a:lnTo>
                  <a:cubicBezTo>
                    <a:pt x="14060" y="8149"/>
                    <a:pt x="14172" y="8064"/>
                    <a:pt x="14271" y="8064"/>
                  </a:cubicBezTo>
                  <a:cubicBezTo>
                    <a:pt x="14279" y="8064"/>
                    <a:pt x="14287" y="8065"/>
                    <a:pt x="14294" y="8066"/>
                  </a:cubicBezTo>
                  <a:lnTo>
                    <a:pt x="14160" y="8200"/>
                  </a:lnTo>
                  <a:cubicBezTo>
                    <a:pt x="14354" y="8051"/>
                    <a:pt x="14548" y="7902"/>
                    <a:pt x="14713" y="7737"/>
                  </a:cubicBezTo>
                  <a:lnTo>
                    <a:pt x="14713" y="7737"/>
                  </a:lnTo>
                  <a:lnTo>
                    <a:pt x="14653" y="7782"/>
                  </a:lnTo>
                  <a:cubicBezTo>
                    <a:pt x="14862" y="7528"/>
                    <a:pt x="16146" y="6513"/>
                    <a:pt x="16326" y="6274"/>
                  </a:cubicBezTo>
                  <a:lnTo>
                    <a:pt x="16326" y="6274"/>
                  </a:lnTo>
                  <a:lnTo>
                    <a:pt x="16191" y="6303"/>
                  </a:lnTo>
                  <a:lnTo>
                    <a:pt x="16350" y="6116"/>
                  </a:lnTo>
                  <a:lnTo>
                    <a:pt x="16350" y="6116"/>
                  </a:lnTo>
                  <a:cubicBezTo>
                    <a:pt x="16334" y="6151"/>
                    <a:pt x="16362" y="6303"/>
                    <a:pt x="16346" y="6329"/>
                  </a:cubicBezTo>
                  <a:lnTo>
                    <a:pt x="16346" y="6329"/>
                  </a:lnTo>
                  <a:cubicBezTo>
                    <a:pt x="16576" y="6175"/>
                    <a:pt x="17213" y="5672"/>
                    <a:pt x="17879" y="5213"/>
                  </a:cubicBezTo>
                  <a:cubicBezTo>
                    <a:pt x="18566" y="4750"/>
                    <a:pt x="19223" y="4272"/>
                    <a:pt x="19432" y="4153"/>
                  </a:cubicBezTo>
                  <a:cubicBezTo>
                    <a:pt x="19474" y="4137"/>
                    <a:pt x="19502" y="4130"/>
                    <a:pt x="19520" y="4130"/>
                  </a:cubicBezTo>
                  <a:cubicBezTo>
                    <a:pt x="19586" y="4130"/>
                    <a:pt x="19522" y="4216"/>
                    <a:pt x="19522" y="4227"/>
                  </a:cubicBezTo>
                  <a:cubicBezTo>
                    <a:pt x="19716" y="4063"/>
                    <a:pt x="19582" y="4108"/>
                    <a:pt x="19746" y="4003"/>
                  </a:cubicBezTo>
                  <a:cubicBezTo>
                    <a:pt x="19756" y="3998"/>
                    <a:pt x="19763" y="3996"/>
                    <a:pt x="19767" y="3996"/>
                  </a:cubicBezTo>
                  <a:cubicBezTo>
                    <a:pt x="19792" y="3996"/>
                    <a:pt x="19758" y="4053"/>
                    <a:pt x="19746" y="4078"/>
                  </a:cubicBezTo>
                  <a:cubicBezTo>
                    <a:pt x="19821" y="4018"/>
                    <a:pt x="19895" y="3988"/>
                    <a:pt x="19880" y="3958"/>
                  </a:cubicBezTo>
                  <a:lnTo>
                    <a:pt x="19880" y="3958"/>
                  </a:lnTo>
                  <a:cubicBezTo>
                    <a:pt x="19860" y="3967"/>
                    <a:pt x="19843" y="3971"/>
                    <a:pt x="19830" y="3971"/>
                  </a:cubicBezTo>
                  <a:cubicBezTo>
                    <a:pt x="19773" y="3971"/>
                    <a:pt x="19764" y="3911"/>
                    <a:pt x="19716" y="3899"/>
                  </a:cubicBezTo>
                  <a:lnTo>
                    <a:pt x="19925" y="3764"/>
                  </a:lnTo>
                  <a:lnTo>
                    <a:pt x="19955" y="3809"/>
                  </a:lnTo>
                  <a:cubicBezTo>
                    <a:pt x="20000" y="3764"/>
                    <a:pt x="20000" y="3615"/>
                    <a:pt x="20224" y="3481"/>
                  </a:cubicBezTo>
                  <a:cubicBezTo>
                    <a:pt x="20597" y="3256"/>
                    <a:pt x="20971" y="2973"/>
                    <a:pt x="21344" y="2734"/>
                  </a:cubicBezTo>
                  <a:lnTo>
                    <a:pt x="21344" y="2734"/>
                  </a:lnTo>
                  <a:cubicBezTo>
                    <a:pt x="21359" y="2764"/>
                    <a:pt x="21284" y="2838"/>
                    <a:pt x="21225" y="2898"/>
                  </a:cubicBezTo>
                  <a:cubicBezTo>
                    <a:pt x="21269" y="2853"/>
                    <a:pt x="21329" y="2823"/>
                    <a:pt x="21404" y="2793"/>
                  </a:cubicBezTo>
                  <a:lnTo>
                    <a:pt x="21404" y="2793"/>
                  </a:lnTo>
                  <a:cubicBezTo>
                    <a:pt x="21398" y="2794"/>
                    <a:pt x="21393" y="2795"/>
                    <a:pt x="21389" y="2795"/>
                  </a:cubicBezTo>
                  <a:cubicBezTo>
                    <a:pt x="21316" y="2795"/>
                    <a:pt x="21493" y="2685"/>
                    <a:pt x="21465" y="2685"/>
                  </a:cubicBezTo>
                  <a:cubicBezTo>
                    <a:pt x="21462" y="2685"/>
                    <a:pt x="21457" y="2686"/>
                    <a:pt x="21449" y="2689"/>
                  </a:cubicBezTo>
                  <a:cubicBezTo>
                    <a:pt x="21658" y="2420"/>
                    <a:pt x="22061" y="2271"/>
                    <a:pt x="22240" y="2047"/>
                  </a:cubicBezTo>
                  <a:cubicBezTo>
                    <a:pt x="22210" y="1942"/>
                    <a:pt x="21762" y="210"/>
                    <a:pt x="21703" y="105"/>
                  </a:cubicBezTo>
                  <a:cubicBezTo>
                    <a:pt x="21762" y="75"/>
                    <a:pt x="21807" y="30"/>
                    <a:pt x="21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4" name="Google Shape;7304;p44"/>
            <p:cNvSpPr/>
            <p:nvPr/>
          </p:nvSpPr>
          <p:spPr>
            <a:xfrm>
              <a:off x="4079825" y="3033575"/>
              <a:ext cx="534725" cy="422750"/>
            </a:xfrm>
            <a:custGeom>
              <a:avLst/>
              <a:gdLst/>
              <a:ahLst/>
              <a:cxnLst/>
              <a:rect l="l" t="t" r="r" b="b"/>
              <a:pathLst>
                <a:path w="21389" h="16910" extrusionOk="0">
                  <a:moveTo>
                    <a:pt x="18897" y="1351"/>
                  </a:moveTo>
                  <a:cubicBezTo>
                    <a:pt x="18891" y="1354"/>
                    <a:pt x="18885" y="1357"/>
                    <a:pt x="18879" y="1361"/>
                  </a:cubicBezTo>
                  <a:cubicBezTo>
                    <a:pt x="18885" y="1358"/>
                    <a:pt x="18891" y="1354"/>
                    <a:pt x="18897" y="1351"/>
                  </a:cubicBezTo>
                  <a:close/>
                  <a:moveTo>
                    <a:pt x="15869" y="6374"/>
                  </a:moveTo>
                  <a:lnTo>
                    <a:pt x="15869" y="6374"/>
                  </a:lnTo>
                  <a:cubicBezTo>
                    <a:pt x="15867" y="6376"/>
                    <a:pt x="15864" y="6378"/>
                    <a:pt x="15862" y="6379"/>
                  </a:cubicBezTo>
                  <a:cubicBezTo>
                    <a:pt x="15865" y="6379"/>
                    <a:pt x="15867" y="6378"/>
                    <a:pt x="15869" y="6374"/>
                  </a:cubicBezTo>
                  <a:close/>
                  <a:moveTo>
                    <a:pt x="12517" y="9098"/>
                  </a:moveTo>
                  <a:lnTo>
                    <a:pt x="12517" y="9098"/>
                  </a:lnTo>
                  <a:cubicBezTo>
                    <a:pt x="12514" y="9099"/>
                    <a:pt x="12511" y="9101"/>
                    <a:pt x="12509" y="9103"/>
                  </a:cubicBezTo>
                  <a:lnTo>
                    <a:pt x="12509" y="9103"/>
                  </a:lnTo>
                  <a:cubicBezTo>
                    <a:pt x="12512" y="9101"/>
                    <a:pt x="12515" y="9099"/>
                    <a:pt x="12517" y="9098"/>
                  </a:cubicBezTo>
                  <a:close/>
                  <a:moveTo>
                    <a:pt x="7925" y="12393"/>
                  </a:moveTo>
                  <a:lnTo>
                    <a:pt x="7925" y="12393"/>
                  </a:lnTo>
                  <a:cubicBezTo>
                    <a:pt x="7922" y="12395"/>
                    <a:pt x="7919" y="12397"/>
                    <a:pt x="7916" y="12398"/>
                  </a:cubicBezTo>
                  <a:cubicBezTo>
                    <a:pt x="7920" y="12397"/>
                    <a:pt x="7923" y="12395"/>
                    <a:pt x="7925" y="12393"/>
                  </a:cubicBezTo>
                  <a:close/>
                  <a:moveTo>
                    <a:pt x="1588" y="16688"/>
                  </a:moveTo>
                  <a:cubicBezTo>
                    <a:pt x="1592" y="16688"/>
                    <a:pt x="1596" y="16692"/>
                    <a:pt x="1599" y="16700"/>
                  </a:cubicBezTo>
                  <a:lnTo>
                    <a:pt x="1493" y="16765"/>
                  </a:lnTo>
                  <a:lnTo>
                    <a:pt x="1493" y="16765"/>
                  </a:lnTo>
                  <a:cubicBezTo>
                    <a:pt x="1549" y="16723"/>
                    <a:pt x="1574" y="16688"/>
                    <a:pt x="1588" y="16688"/>
                  </a:cubicBezTo>
                  <a:close/>
                  <a:moveTo>
                    <a:pt x="20824" y="0"/>
                  </a:moveTo>
                  <a:cubicBezTo>
                    <a:pt x="20771" y="0"/>
                    <a:pt x="20652" y="82"/>
                    <a:pt x="20597" y="151"/>
                  </a:cubicBezTo>
                  <a:lnTo>
                    <a:pt x="20627" y="211"/>
                  </a:lnTo>
                  <a:cubicBezTo>
                    <a:pt x="20563" y="268"/>
                    <a:pt x="20543" y="277"/>
                    <a:pt x="20528" y="277"/>
                  </a:cubicBezTo>
                  <a:cubicBezTo>
                    <a:pt x="20522" y="277"/>
                    <a:pt x="20516" y="275"/>
                    <a:pt x="20510" y="275"/>
                  </a:cubicBezTo>
                  <a:cubicBezTo>
                    <a:pt x="20494" y="275"/>
                    <a:pt x="20468" y="283"/>
                    <a:pt x="20403" y="330"/>
                  </a:cubicBezTo>
                  <a:cubicBezTo>
                    <a:pt x="20358" y="300"/>
                    <a:pt x="20507" y="181"/>
                    <a:pt x="20627" y="76"/>
                  </a:cubicBezTo>
                  <a:lnTo>
                    <a:pt x="20627" y="76"/>
                  </a:lnTo>
                  <a:cubicBezTo>
                    <a:pt x="20507" y="151"/>
                    <a:pt x="20373" y="211"/>
                    <a:pt x="20358" y="300"/>
                  </a:cubicBezTo>
                  <a:cubicBezTo>
                    <a:pt x="20332" y="313"/>
                    <a:pt x="20316" y="318"/>
                    <a:pt x="20305" y="318"/>
                  </a:cubicBezTo>
                  <a:cubicBezTo>
                    <a:pt x="20279" y="318"/>
                    <a:pt x="20284" y="290"/>
                    <a:pt x="20254" y="290"/>
                  </a:cubicBezTo>
                  <a:cubicBezTo>
                    <a:pt x="20239" y="290"/>
                    <a:pt x="20217" y="296"/>
                    <a:pt x="20179" y="315"/>
                  </a:cubicBezTo>
                  <a:cubicBezTo>
                    <a:pt x="20104" y="420"/>
                    <a:pt x="19999" y="524"/>
                    <a:pt x="19895" y="599"/>
                  </a:cubicBezTo>
                  <a:cubicBezTo>
                    <a:pt x="19596" y="749"/>
                    <a:pt x="19551" y="973"/>
                    <a:pt x="19283" y="1107"/>
                  </a:cubicBezTo>
                  <a:lnTo>
                    <a:pt x="19283" y="1062"/>
                  </a:lnTo>
                  <a:cubicBezTo>
                    <a:pt x="19196" y="1105"/>
                    <a:pt x="19054" y="1260"/>
                    <a:pt x="18897" y="1351"/>
                  </a:cubicBezTo>
                  <a:lnTo>
                    <a:pt x="18897" y="1351"/>
                  </a:lnTo>
                  <a:cubicBezTo>
                    <a:pt x="18909" y="1345"/>
                    <a:pt x="18921" y="1342"/>
                    <a:pt x="18929" y="1342"/>
                  </a:cubicBezTo>
                  <a:cubicBezTo>
                    <a:pt x="18950" y="1342"/>
                    <a:pt x="18955" y="1360"/>
                    <a:pt x="18909" y="1406"/>
                  </a:cubicBezTo>
                  <a:cubicBezTo>
                    <a:pt x="18715" y="1510"/>
                    <a:pt x="18610" y="1630"/>
                    <a:pt x="18461" y="1704"/>
                  </a:cubicBezTo>
                  <a:lnTo>
                    <a:pt x="18371" y="1839"/>
                  </a:lnTo>
                  <a:cubicBezTo>
                    <a:pt x="17759" y="2287"/>
                    <a:pt x="15444" y="4199"/>
                    <a:pt x="14817" y="4632"/>
                  </a:cubicBezTo>
                  <a:lnTo>
                    <a:pt x="14832" y="4617"/>
                  </a:lnTo>
                  <a:lnTo>
                    <a:pt x="14832" y="4617"/>
                  </a:lnTo>
                  <a:cubicBezTo>
                    <a:pt x="13891" y="5319"/>
                    <a:pt x="11949" y="6723"/>
                    <a:pt x="11023" y="7485"/>
                  </a:cubicBezTo>
                  <a:cubicBezTo>
                    <a:pt x="10829" y="7574"/>
                    <a:pt x="10650" y="7694"/>
                    <a:pt x="10470" y="7813"/>
                  </a:cubicBezTo>
                  <a:cubicBezTo>
                    <a:pt x="10500" y="7800"/>
                    <a:pt x="10520" y="7795"/>
                    <a:pt x="10532" y="7795"/>
                  </a:cubicBezTo>
                  <a:cubicBezTo>
                    <a:pt x="10562" y="7795"/>
                    <a:pt x="10539" y="7830"/>
                    <a:pt x="10485" y="7873"/>
                  </a:cubicBezTo>
                  <a:cubicBezTo>
                    <a:pt x="10007" y="8202"/>
                    <a:pt x="10485" y="7918"/>
                    <a:pt x="10007" y="8291"/>
                  </a:cubicBezTo>
                  <a:cubicBezTo>
                    <a:pt x="9470" y="8724"/>
                    <a:pt x="7259" y="10203"/>
                    <a:pt x="6736" y="10532"/>
                  </a:cubicBezTo>
                  <a:cubicBezTo>
                    <a:pt x="6512" y="10770"/>
                    <a:pt x="6139" y="10965"/>
                    <a:pt x="5900" y="11189"/>
                  </a:cubicBezTo>
                  <a:lnTo>
                    <a:pt x="5915" y="11159"/>
                  </a:lnTo>
                  <a:lnTo>
                    <a:pt x="5915" y="11159"/>
                  </a:lnTo>
                  <a:cubicBezTo>
                    <a:pt x="5646" y="11383"/>
                    <a:pt x="4003" y="12473"/>
                    <a:pt x="3690" y="12727"/>
                  </a:cubicBezTo>
                  <a:lnTo>
                    <a:pt x="3734" y="12712"/>
                  </a:lnTo>
                  <a:lnTo>
                    <a:pt x="3734" y="12712"/>
                  </a:lnTo>
                  <a:cubicBezTo>
                    <a:pt x="3480" y="12951"/>
                    <a:pt x="3466" y="12862"/>
                    <a:pt x="3227" y="12996"/>
                  </a:cubicBezTo>
                  <a:cubicBezTo>
                    <a:pt x="3316" y="13041"/>
                    <a:pt x="3092" y="13265"/>
                    <a:pt x="3003" y="13325"/>
                  </a:cubicBezTo>
                  <a:lnTo>
                    <a:pt x="3003" y="13310"/>
                  </a:lnTo>
                  <a:cubicBezTo>
                    <a:pt x="2868" y="13429"/>
                    <a:pt x="2584" y="13713"/>
                    <a:pt x="2360" y="13892"/>
                  </a:cubicBezTo>
                  <a:lnTo>
                    <a:pt x="2345" y="13847"/>
                  </a:lnTo>
                  <a:cubicBezTo>
                    <a:pt x="2136" y="14041"/>
                    <a:pt x="1897" y="14221"/>
                    <a:pt x="1658" y="14385"/>
                  </a:cubicBezTo>
                  <a:cubicBezTo>
                    <a:pt x="1210" y="14624"/>
                    <a:pt x="792" y="14908"/>
                    <a:pt x="404" y="15236"/>
                  </a:cubicBezTo>
                  <a:lnTo>
                    <a:pt x="45" y="15326"/>
                  </a:lnTo>
                  <a:lnTo>
                    <a:pt x="0" y="15371"/>
                  </a:lnTo>
                  <a:cubicBezTo>
                    <a:pt x="0" y="15371"/>
                    <a:pt x="483" y="16872"/>
                    <a:pt x="1195" y="16872"/>
                  </a:cubicBezTo>
                  <a:cubicBezTo>
                    <a:pt x="1225" y="16872"/>
                    <a:pt x="1255" y="16870"/>
                    <a:pt x="1285" y="16864"/>
                  </a:cubicBezTo>
                  <a:lnTo>
                    <a:pt x="1300" y="16909"/>
                  </a:lnTo>
                  <a:lnTo>
                    <a:pt x="1404" y="16820"/>
                  </a:lnTo>
                  <a:cubicBezTo>
                    <a:pt x="1449" y="16797"/>
                    <a:pt x="1474" y="16788"/>
                    <a:pt x="1485" y="16788"/>
                  </a:cubicBezTo>
                  <a:cubicBezTo>
                    <a:pt x="1512" y="16788"/>
                    <a:pt x="1466" y="16837"/>
                    <a:pt x="1434" y="16879"/>
                  </a:cubicBezTo>
                  <a:cubicBezTo>
                    <a:pt x="1494" y="16849"/>
                    <a:pt x="1554" y="16820"/>
                    <a:pt x="1613" y="16790"/>
                  </a:cubicBezTo>
                  <a:cubicBezTo>
                    <a:pt x="1618" y="16780"/>
                    <a:pt x="1617" y="16776"/>
                    <a:pt x="1611" y="16776"/>
                  </a:cubicBezTo>
                  <a:cubicBezTo>
                    <a:pt x="1600" y="16776"/>
                    <a:pt x="1574" y="16790"/>
                    <a:pt x="1554" y="16790"/>
                  </a:cubicBezTo>
                  <a:cubicBezTo>
                    <a:pt x="1613" y="16700"/>
                    <a:pt x="1688" y="16640"/>
                    <a:pt x="1793" y="16581"/>
                  </a:cubicBezTo>
                  <a:cubicBezTo>
                    <a:pt x="1832" y="16550"/>
                    <a:pt x="1852" y="16541"/>
                    <a:pt x="1865" y="16541"/>
                  </a:cubicBezTo>
                  <a:cubicBezTo>
                    <a:pt x="1884" y="16541"/>
                    <a:pt x="1887" y="16560"/>
                    <a:pt x="1911" y="16560"/>
                  </a:cubicBezTo>
                  <a:cubicBezTo>
                    <a:pt x="1928" y="16560"/>
                    <a:pt x="1954" y="16551"/>
                    <a:pt x="2002" y="16521"/>
                  </a:cubicBezTo>
                  <a:cubicBezTo>
                    <a:pt x="2868" y="15938"/>
                    <a:pt x="3719" y="15401"/>
                    <a:pt x="4571" y="14788"/>
                  </a:cubicBezTo>
                  <a:cubicBezTo>
                    <a:pt x="4601" y="14788"/>
                    <a:pt x="4571" y="14803"/>
                    <a:pt x="4556" y="14833"/>
                  </a:cubicBezTo>
                  <a:cubicBezTo>
                    <a:pt x="4810" y="14624"/>
                    <a:pt x="5034" y="14475"/>
                    <a:pt x="5258" y="14280"/>
                  </a:cubicBezTo>
                  <a:cubicBezTo>
                    <a:pt x="5303" y="14265"/>
                    <a:pt x="5362" y="14265"/>
                    <a:pt x="5407" y="14265"/>
                  </a:cubicBezTo>
                  <a:cubicBezTo>
                    <a:pt x="5601" y="14086"/>
                    <a:pt x="5810" y="13922"/>
                    <a:pt x="6020" y="13788"/>
                  </a:cubicBezTo>
                  <a:lnTo>
                    <a:pt x="6483" y="13459"/>
                  </a:lnTo>
                  <a:cubicBezTo>
                    <a:pt x="6602" y="13369"/>
                    <a:pt x="6707" y="13310"/>
                    <a:pt x="6707" y="13310"/>
                  </a:cubicBezTo>
                  <a:lnTo>
                    <a:pt x="6662" y="13220"/>
                  </a:lnTo>
                  <a:cubicBezTo>
                    <a:pt x="6754" y="13155"/>
                    <a:pt x="6797" y="13141"/>
                    <a:pt x="6825" y="13141"/>
                  </a:cubicBezTo>
                  <a:cubicBezTo>
                    <a:pt x="6846" y="13141"/>
                    <a:pt x="6859" y="13149"/>
                    <a:pt x="6878" y="13149"/>
                  </a:cubicBezTo>
                  <a:cubicBezTo>
                    <a:pt x="6903" y="13149"/>
                    <a:pt x="6939" y="13135"/>
                    <a:pt x="7020" y="13071"/>
                  </a:cubicBezTo>
                  <a:cubicBezTo>
                    <a:pt x="7050" y="12906"/>
                    <a:pt x="7424" y="12802"/>
                    <a:pt x="7468" y="12682"/>
                  </a:cubicBezTo>
                  <a:cubicBezTo>
                    <a:pt x="7468" y="12682"/>
                    <a:pt x="7545" y="12644"/>
                    <a:pt x="7583" y="12644"/>
                  </a:cubicBezTo>
                  <a:cubicBezTo>
                    <a:pt x="7593" y="12644"/>
                    <a:pt x="7600" y="12646"/>
                    <a:pt x="7603" y="12652"/>
                  </a:cubicBezTo>
                  <a:cubicBezTo>
                    <a:pt x="7603" y="12578"/>
                    <a:pt x="7707" y="12563"/>
                    <a:pt x="7782" y="12488"/>
                  </a:cubicBezTo>
                  <a:cubicBezTo>
                    <a:pt x="7787" y="12478"/>
                    <a:pt x="7784" y="12475"/>
                    <a:pt x="7776" y="12475"/>
                  </a:cubicBezTo>
                  <a:cubicBezTo>
                    <a:pt x="7762" y="12475"/>
                    <a:pt x="7732" y="12488"/>
                    <a:pt x="7722" y="12488"/>
                  </a:cubicBezTo>
                  <a:lnTo>
                    <a:pt x="7872" y="12354"/>
                  </a:lnTo>
                  <a:cubicBezTo>
                    <a:pt x="7892" y="12345"/>
                    <a:pt x="7911" y="12342"/>
                    <a:pt x="7925" y="12342"/>
                  </a:cubicBezTo>
                  <a:cubicBezTo>
                    <a:pt x="7960" y="12342"/>
                    <a:pt x="7969" y="12363"/>
                    <a:pt x="7925" y="12393"/>
                  </a:cubicBezTo>
                  <a:lnTo>
                    <a:pt x="7925" y="12393"/>
                  </a:lnTo>
                  <a:cubicBezTo>
                    <a:pt x="8392" y="12096"/>
                    <a:pt x="10503" y="10679"/>
                    <a:pt x="10948" y="10322"/>
                  </a:cubicBezTo>
                  <a:cubicBezTo>
                    <a:pt x="10868" y="10322"/>
                    <a:pt x="10763" y="10431"/>
                    <a:pt x="10666" y="10431"/>
                  </a:cubicBezTo>
                  <a:cubicBezTo>
                    <a:pt x="10656" y="10431"/>
                    <a:pt x="10645" y="10430"/>
                    <a:pt x="10635" y="10427"/>
                  </a:cubicBezTo>
                  <a:cubicBezTo>
                    <a:pt x="10739" y="10307"/>
                    <a:pt x="10829" y="10322"/>
                    <a:pt x="10859" y="10248"/>
                  </a:cubicBezTo>
                  <a:cubicBezTo>
                    <a:pt x="10872" y="10254"/>
                    <a:pt x="10886" y="10257"/>
                    <a:pt x="10900" y="10257"/>
                  </a:cubicBezTo>
                  <a:cubicBezTo>
                    <a:pt x="11007" y="10257"/>
                    <a:pt x="11142" y="10096"/>
                    <a:pt x="11278" y="10096"/>
                  </a:cubicBezTo>
                  <a:cubicBezTo>
                    <a:pt x="11287" y="10096"/>
                    <a:pt x="11297" y="10097"/>
                    <a:pt x="11307" y="10098"/>
                  </a:cubicBezTo>
                  <a:lnTo>
                    <a:pt x="11307" y="10024"/>
                  </a:lnTo>
                  <a:lnTo>
                    <a:pt x="11396" y="10009"/>
                  </a:lnTo>
                  <a:cubicBezTo>
                    <a:pt x="11904" y="9576"/>
                    <a:pt x="11501" y="9904"/>
                    <a:pt x="11994" y="9576"/>
                  </a:cubicBezTo>
                  <a:cubicBezTo>
                    <a:pt x="12258" y="9355"/>
                    <a:pt x="12349" y="9207"/>
                    <a:pt x="12509" y="9103"/>
                  </a:cubicBezTo>
                  <a:lnTo>
                    <a:pt x="12509" y="9103"/>
                  </a:lnTo>
                  <a:cubicBezTo>
                    <a:pt x="12499" y="9107"/>
                    <a:pt x="12484" y="9111"/>
                    <a:pt x="12472" y="9111"/>
                  </a:cubicBezTo>
                  <a:cubicBezTo>
                    <a:pt x="12451" y="9111"/>
                    <a:pt x="12439" y="9101"/>
                    <a:pt x="12472" y="9068"/>
                  </a:cubicBezTo>
                  <a:lnTo>
                    <a:pt x="12472" y="9068"/>
                  </a:lnTo>
                  <a:cubicBezTo>
                    <a:pt x="12475" y="9070"/>
                    <a:pt x="12478" y="9071"/>
                    <a:pt x="12482" y="9071"/>
                  </a:cubicBezTo>
                  <a:cubicBezTo>
                    <a:pt x="12531" y="9071"/>
                    <a:pt x="12638" y="8916"/>
                    <a:pt x="12698" y="8916"/>
                  </a:cubicBezTo>
                  <a:cubicBezTo>
                    <a:pt x="12702" y="8916"/>
                    <a:pt x="12707" y="8916"/>
                    <a:pt x="12711" y="8918"/>
                  </a:cubicBezTo>
                  <a:cubicBezTo>
                    <a:pt x="12785" y="8859"/>
                    <a:pt x="13010" y="8694"/>
                    <a:pt x="12890" y="8694"/>
                  </a:cubicBezTo>
                  <a:cubicBezTo>
                    <a:pt x="12933" y="8694"/>
                    <a:pt x="13061" y="8625"/>
                    <a:pt x="13091" y="8625"/>
                  </a:cubicBezTo>
                  <a:cubicBezTo>
                    <a:pt x="13102" y="8625"/>
                    <a:pt x="13099" y="8635"/>
                    <a:pt x="13069" y="8665"/>
                  </a:cubicBezTo>
                  <a:cubicBezTo>
                    <a:pt x="13129" y="8635"/>
                    <a:pt x="13204" y="8590"/>
                    <a:pt x="13248" y="8530"/>
                  </a:cubicBezTo>
                  <a:lnTo>
                    <a:pt x="13248" y="8530"/>
                  </a:lnTo>
                  <a:lnTo>
                    <a:pt x="13159" y="8575"/>
                  </a:lnTo>
                  <a:cubicBezTo>
                    <a:pt x="13383" y="8396"/>
                    <a:pt x="13547" y="8366"/>
                    <a:pt x="13652" y="8187"/>
                  </a:cubicBezTo>
                  <a:lnTo>
                    <a:pt x="13652" y="8187"/>
                  </a:lnTo>
                  <a:lnTo>
                    <a:pt x="13547" y="8231"/>
                  </a:lnTo>
                  <a:cubicBezTo>
                    <a:pt x="13664" y="8141"/>
                    <a:pt x="13769" y="8061"/>
                    <a:pt x="13854" y="8061"/>
                  </a:cubicBezTo>
                  <a:cubicBezTo>
                    <a:pt x="13866" y="8061"/>
                    <a:pt x="13879" y="8063"/>
                    <a:pt x="13891" y="8067"/>
                  </a:cubicBezTo>
                  <a:lnTo>
                    <a:pt x="13771" y="8187"/>
                  </a:lnTo>
                  <a:lnTo>
                    <a:pt x="13771" y="8187"/>
                  </a:lnTo>
                  <a:cubicBezTo>
                    <a:pt x="13965" y="8052"/>
                    <a:pt x="14145" y="7903"/>
                    <a:pt x="14309" y="7739"/>
                  </a:cubicBezTo>
                  <a:lnTo>
                    <a:pt x="14309" y="7739"/>
                  </a:lnTo>
                  <a:lnTo>
                    <a:pt x="14234" y="7783"/>
                  </a:lnTo>
                  <a:cubicBezTo>
                    <a:pt x="14428" y="7544"/>
                    <a:pt x="15683" y="6559"/>
                    <a:pt x="15847" y="6320"/>
                  </a:cubicBezTo>
                  <a:lnTo>
                    <a:pt x="15847" y="6320"/>
                  </a:lnTo>
                  <a:lnTo>
                    <a:pt x="15713" y="6349"/>
                  </a:lnTo>
                  <a:lnTo>
                    <a:pt x="15872" y="6162"/>
                  </a:lnTo>
                  <a:lnTo>
                    <a:pt x="15872" y="6162"/>
                  </a:lnTo>
                  <a:cubicBezTo>
                    <a:pt x="15856" y="6197"/>
                    <a:pt x="15883" y="6345"/>
                    <a:pt x="15869" y="6374"/>
                  </a:cubicBezTo>
                  <a:lnTo>
                    <a:pt x="15869" y="6374"/>
                  </a:lnTo>
                  <a:cubicBezTo>
                    <a:pt x="16084" y="6206"/>
                    <a:pt x="16720" y="5762"/>
                    <a:pt x="17341" y="5259"/>
                  </a:cubicBezTo>
                  <a:cubicBezTo>
                    <a:pt x="17968" y="4766"/>
                    <a:pt x="18596" y="4288"/>
                    <a:pt x="18790" y="4154"/>
                  </a:cubicBezTo>
                  <a:cubicBezTo>
                    <a:pt x="18831" y="4133"/>
                    <a:pt x="18858" y="4125"/>
                    <a:pt x="18875" y="4125"/>
                  </a:cubicBezTo>
                  <a:cubicBezTo>
                    <a:pt x="18932" y="4125"/>
                    <a:pt x="18879" y="4214"/>
                    <a:pt x="18879" y="4214"/>
                  </a:cubicBezTo>
                  <a:cubicBezTo>
                    <a:pt x="19059" y="4064"/>
                    <a:pt x="18924" y="4109"/>
                    <a:pt x="19088" y="3990"/>
                  </a:cubicBezTo>
                  <a:cubicBezTo>
                    <a:pt x="19096" y="3985"/>
                    <a:pt x="19101" y="3983"/>
                    <a:pt x="19105" y="3983"/>
                  </a:cubicBezTo>
                  <a:cubicBezTo>
                    <a:pt x="19124" y="3983"/>
                    <a:pt x="19101" y="4039"/>
                    <a:pt x="19088" y="4064"/>
                  </a:cubicBezTo>
                  <a:cubicBezTo>
                    <a:pt x="19148" y="4005"/>
                    <a:pt x="19223" y="3975"/>
                    <a:pt x="19208" y="3945"/>
                  </a:cubicBezTo>
                  <a:lnTo>
                    <a:pt x="19208" y="3945"/>
                  </a:lnTo>
                  <a:cubicBezTo>
                    <a:pt x="19190" y="3954"/>
                    <a:pt x="19175" y="3957"/>
                    <a:pt x="19162" y="3957"/>
                  </a:cubicBezTo>
                  <a:cubicBezTo>
                    <a:pt x="19110" y="3957"/>
                    <a:pt x="19091" y="3900"/>
                    <a:pt x="19044" y="3900"/>
                  </a:cubicBezTo>
                  <a:lnTo>
                    <a:pt x="19238" y="3736"/>
                  </a:lnTo>
                  <a:lnTo>
                    <a:pt x="19268" y="3781"/>
                  </a:lnTo>
                  <a:cubicBezTo>
                    <a:pt x="19312" y="3751"/>
                    <a:pt x="19297" y="3601"/>
                    <a:pt x="19522" y="3467"/>
                  </a:cubicBezTo>
                  <a:cubicBezTo>
                    <a:pt x="19865" y="3213"/>
                    <a:pt x="20224" y="2929"/>
                    <a:pt x="20567" y="2675"/>
                  </a:cubicBezTo>
                  <a:lnTo>
                    <a:pt x="20567" y="2675"/>
                  </a:lnTo>
                  <a:cubicBezTo>
                    <a:pt x="20567" y="2705"/>
                    <a:pt x="20507" y="2765"/>
                    <a:pt x="20448" y="2840"/>
                  </a:cubicBezTo>
                  <a:cubicBezTo>
                    <a:pt x="20507" y="2795"/>
                    <a:pt x="20552" y="2750"/>
                    <a:pt x="20612" y="2720"/>
                  </a:cubicBezTo>
                  <a:lnTo>
                    <a:pt x="20612" y="2720"/>
                  </a:lnTo>
                  <a:cubicBezTo>
                    <a:pt x="20603" y="2723"/>
                    <a:pt x="20597" y="2724"/>
                    <a:pt x="20592" y="2724"/>
                  </a:cubicBezTo>
                  <a:cubicBezTo>
                    <a:pt x="20547" y="2724"/>
                    <a:pt x="20694" y="2612"/>
                    <a:pt x="20670" y="2612"/>
                  </a:cubicBezTo>
                  <a:cubicBezTo>
                    <a:pt x="20667" y="2612"/>
                    <a:pt x="20663" y="2613"/>
                    <a:pt x="20657" y="2616"/>
                  </a:cubicBezTo>
                  <a:cubicBezTo>
                    <a:pt x="20836" y="2347"/>
                    <a:pt x="21224" y="2182"/>
                    <a:pt x="21389" y="1943"/>
                  </a:cubicBezTo>
                  <a:cubicBezTo>
                    <a:pt x="21344" y="1854"/>
                    <a:pt x="20746" y="196"/>
                    <a:pt x="20672" y="106"/>
                  </a:cubicBezTo>
                  <a:cubicBezTo>
                    <a:pt x="20716" y="61"/>
                    <a:pt x="20776" y="32"/>
                    <a:pt x="20836" y="2"/>
                  </a:cubicBezTo>
                  <a:cubicBezTo>
                    <a:pt x="20833" y="1"/>
                    <a:pt x="20829" y="0"/>
                    <a:pt x="20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5" name="Google Shape;7305;p44"/>
            <p:cNvSpPr/>
            <p:nvPr/>
          </p:nvSpPr>
          <p:spPr>
            <a:xfrm>
              <a:off x="4154875" y="3079525"/>
              <a:ext cx="570200" cy="461175"/>
            </a:xfrm>
            <a:custGeom>
              <a:avLst/>
              <a:gdLst/>
              <a:ahLst/>
              <a:cxnLst/>
              <a:rect l="l" t="t" r="r" b="b"/>
              <a:pathLst>
                <a:path w="22808" h="18447" extrusionOk="0">
                  <a:moveTo>
                    <a:pt x="20249" y="1385"/>
                  </a:moveTo>
                  <a:lnTo>
                    <a:pt x="20249" y="1385"/>
                  </a:lnTo>
                  <a:cubicBezTo>
                    <a:pt x="20246" y="1386"/>
                    <a:pt x="20242" y="1388"/>
                    <a:pt x="20239" y="1390"/>
                  </a:cubicBezTo>
                  <a:cubicBezTo>
                    <a:pt x="20242" y="1388"/>
                    <a:pt x="20246" y="1387"/>
                    <a:pt x="20249" y="1385"/>
                  </a:cubicBezTo>
                  <a:close/>
                  <a:moveTo>
                    <a:pt x="16691" y="6567"/>
                  </a:moveTo>
                  <a:cubicBezTo>
                    <a:pt x="16689" y="6569"/>
                    <a:pt x="16686" y="6571"/>
                    <a:pt x="16684" y="6573"/>
                  </a:cubicBezTo>
                  <a:cubicBezTo>
                    <a:pt x="16687" y="6573"/>
                    <a:pt x="16689" y="6571"/>
                    <a:pt x="16691" y="6567"/>
                  </a:cubicBezTo>
                  <a:close/>
                  <a:moveTo>
                    <a:pt x="13099" y="9470"/>
                  </a:moveTo>
                  <a:lnTo>
                    <a:pt x="13099" y="9470"/>
                  </a:lnTo>
                  <a:cubicBezTo>
                    <a:pt x="13087" y="9477"/>
                    <a:pt x="13076" y="9483"/>
                    <a:pt x="13065" y="9490"/>
                  </a:cubicBezTo>
                  <a:lnTo>
                    <a:pt x="13065" y="9490"/>
                  </a:lnTo>
                  <a:cubicBezTo>
                    <a:pt x="13078" y="9486"/>
                    <a:pt x="13091" y="9479"/>
                    <a:pt x="13099" y="9470"/>
                  </a:cubicBezTo>
                  <a:close/>
                  <a:moveTo>
                    <a:pt x="22434" y="1"/>
                  </a:moveTo>
                  <a:lnTo>
                    <a:pt x="22434" y="1"/>
                  </a:lnTo>
                  <a:cubicBezTo>
                    <a:pt x="22330" y="31"/>
                    <a:pt x="22240" y="90"/>
                    <a:pt x="22180" y="150"/>
                  </a:cubicBezTo>
                  <a:lnTo>
                    <a:pt x="22195" y="225"/>
                  </a:lnTo>
                  <a:cubicBezTo>
                    <a:pt x="22128" y="286"/>
                    <a:pt x="22106" y="297"/>
                    <a:pt x="22091" y="297"/>
                  </a:cubicBezTo>
                  <a:cubicBezTo>
                    <a:pt x="22082" y="297"/>
                    <a:pt x="22076" y="293"/>
                    <a:pt x="22065" y="293"/>
                  </a:cubicBezTo>
                  <a:cubicBezTo>
                    <a:pt x="22048" y="293"/>
                    <a:pt x="22020" y="302"/>
                    <a:pt x="21956" y="344"/>
                  </a:cubicBezTo>
                  <a:cubicBezTo>
                    <a:pt x="21911" y="314"/>
                    <a:pt x="22076" y="180"/>
                    <a:pt x="22210" y="76"/>
                  </a:cubicBezTo>
                  <a:lnTo>
                    <a:pt x="22210" y="76"/>
                  </a:lnTo>
                  <a:cubicBezTo>
                    <a:pt x="22076" y="165"/>
                    <a:pt x="21926" y="225"/>
                    <a:pt x="21911" y="314"/>
                  </a:cubicBezTo>
                  <a:cubicBezTo>
                    <a:pt x="21885" y="326"/>
                    <a:pt x="21868" y="330"/>
                    <a:pt x="21856" y="330"/>
                  </a:cubicBezTo>
                  <a:cubicBezTo>
                    <a:pt x="21824" y="330"/>
                    <a:pt x="21833" y="298"/>
                    <a:pt x="21807" y="298"/>
                  </a:cubicBezTo>
                  <a:cubicBezTo>
                    <a:pt x="21794" y="298"/>
                    <a:pt x="21772" y="306"/>
                    <a:pt x="21732" y="329"/>
                  </a:cubicBezTo>
                  <a:cubicBezTo>
                    <a:pt x="21628" y="449"/>
                    <a:pt x="21508" y="539"/>
                    <a:pt x="21389" y="613"/>
                  </a:cubicBezTo>
                  <a:lnTo>
                    <a:pt x="21389" y="598"/>
                  </a:lnTo>
                  <a:cubicBezTo>
                    <a:pt x="21060" y="763"/>
                    <a:pt x="20985" y="972"/>
                    <a:pt x="20687" y="1121"/>
                  </a:cubicBezTo>
                  <a:lnTo>
                    <a:pt x="20702" y="1091"/>
                  </a:lnTo>
                  <a:lnTo>
                    <a:pt x="20702" y="1091"/>
                  </a:lnTo>
                  <a:cubicBezTo>
                    <a:pt x="20599" y="1135"/>
                    <a:pt x="20439" y="1294"/>
                    <a:pt x="20249" y="1385"/>
                  </a:cubicBezTo>
                  <a:lnTo>
                    <a:pt x="20249" y="1385"/>
                  </a:lnTo>
                  <a:cubicBezTo>
                    <a:pt x="20267" y="1377"/>
                    <a:pt x="20285" y="1372"/>
                    <a:pt x="20297" y="1372"/>
                  </a:cubicBezTo>
                  <a:cubicBezTo>
                    <a:pt x="20322" y="1372"/>
                    <a:pt x="20325" y="1393"/>
                    <a:pt x="20268" y="1450"/>
                  </a:cubicBezTo>
                  <a:cubicBezTo>
                    <a:pt x="20044" y="1554"/>
                    <a:pt x="19940" y="1674"/>
                    <a:pt x="19776" y="1733"/>
                  </a:cubicBezTo>
                  <a:lnTo>
                    <a:pt x="19671" y="1883"/>
                  </a:lnTo>
                  <a:cubicBezTo>
                    <a:pt x="18984" y="2346"/>
                    <a:pt x="16325" y="4287"/>
                    <a:pt x="15668" y="4795"/>
                  </a:cubicBezTo>
                  <a:lnTo>
                    <a:pt x="15698" y="4765"/>
                  </a:lnTo>
                  <a:lnTo>
                    <a:pt x="15698" y="4765"/>
                  </a:lnTo>
                  <a:cubicBezTo>
                    <a:pt x="14682" y="5542"/>
                    <a:pt x="12562" y="7066"/>
                    <a:pt x="11546" y="7902"/>
                  </a:cubicBezTo>
                  <a:cubicBezTo>
                    <a:pt x="11337" y="8006"/>
                    <a:pt x="11143" y="8126"/>
                    <a:pt x="10948" y="8275"/>
                  </a:cubicBezTo>
                  <a:cubicBezTo>
                    <a:pt x="10979" y="8258"/>
                    <a:pt x="11001" y="8251"/>
                    <a:pt x="11014" y="8251"/>
                  </a:cubicBezTo>
                  <a:cubicBezTo>
                    <a:pt x="11047" y="8251"/>
                    <a:pt x="11031" y="8293"/>
                    <a:pt x="10978" y="8335"/>
                  </a:cubicBezTo>
                  <a:cubicBezTo>
                    <a:pt x="10456" y="8708"/>
                    <a:pt x="10963" y="8380"/>
                    <a:pt x="10456" y="8798"/>
                  </a:cubicBezTo>
                  <a:cubicBezTo>
                    <a:pt x="9888" y="9291"/>
                    <a:pt x="7558" y="10994"/>
                    <a:pt x="7005" y="11367"/>
                  </a:cubicBezTo>
                  <a:cubicBezTo>
                    <a:pt x="6766" y="11636"/>
                    <a:pt x="6363" y="11860"/>
                    <a:pt x="6124" y="12114"/>
                  </a:cubicBezTo>
                  <a:lnTo>
                    <a:pt x="6139" y="12069"/>
                  </a:lnTo>
                  <a:lnTo>
                    <a:pt x="6139" y="12069"/>
                  </a:lnTo>
                  <a:cubicBezTo>
                    <a:pt x="5990" y="12203"/>
                    <a:pt x="5482" y="12562"/>
                    <a:pt x="4974" y="12965"/>
                  </a:cubicBezTo>
                  <a:cubicBezTo>
                    <a:pt x="4481" y="13353"/>
                    <a:pt x="3973" y="13742"/>
                    <a:pt x="3809" y="13891"/>
                  </a:cubicBezTo>
                  <a:lnTo>
                    <a:pt x="3854" y="13861"/>
                  </a:lnTo>
                  <a:lnTo>
                    <a:pt x="3854" y="13861"/>
                  </a:lnTo>
                  <a:cubicBezTo>
                    <a:pt x="3585" y="14145"/>
                    <a:pt x="3585" y="14055"/>
                    <a:pt x="3331" y="14220"/>
                  </a:cubicBezTo>
                  <a:cubicBezTo>
                    <a:pt x="3421" y="14250"/>
                    <a:pt x="3182" y="14504"/>
                    <a:pt x="3092" y="14593"/>
                  </a:cubicBezTo>
                  <a:lnTo>
                    <a:pt x="3092" y="14563"/>
                  </a:lnTo>
                  <a:cubicBezTo>
                    <a:pt x="2958" y="14698"/>
                    <a:pt x="2674" y="15026"/>
                    <a:pt x="2435" y="15235"/>
                  </a:cubicBezTo>
                  <a:lnTo>
                    <a:pt x="2420" y="15191"/>
                  </a:lnTo>
                  <a:cubicBezTo>
                    <a:pt x="2196" y="15400"/>
                    <a:pt x="1957" y="15609"/>
                    <a:pt x="1718" y="15803"/>
                  </a:cubicBezTo>
                  <a:cubicBezTo>
                    <a:pt x="1255" y="16102"/>
                    <a:pt x="807" y="16445"/>
                    <a:pt x="404" y="16819"/>
                  </a:cubicBezTo>
                  <a:lnTo>
                    <a:pt x="30" y="16938"/>
                  </a:lnTo>
                  <a:lnTo>
                    <a:pt x="1" y="16983"/>
                  </a:lnTo>
                  <a:cubicBezTo>
                    <a:pt x="1" y="16983"/>
                    <a:pt x="519" y="18418"/>
                    <a:pt x="1254" y="18418"/>
                  </a:cubicBezTo>
                  <a:cubicBezTo>
                    <a:pt x="1299" y="18418"/>
                    <a:pt x="1344" y="18413"/>
                    <a:pt x="1390" y="18402"/>
                  </a:cubicBezTo>
                  <a:lnTo>
                    <a:pt x="1404" y="18447"/>
                  </a:lnTo>
                  <a:lnTo>
                    <a:pt x="1509" y="18342"/>
                  </a:lnTo>
                  <a:cubicBezTo>
                    <a:pt x="1646" y="18267"/>
                    <a:pt x="1690" y="18182"/>
                    <a:pt x="1709" y="18182"/>
                  </a:cubicBezTo>
                  <a:cubicBezTo>
                    <a:pt x="1713" y="18182"/>
                    <a:pt x="1716" y="18185"/>
                    <a:pt x="1718" y="18193"/>
                  </a:cubicBezTo>
                  <a:lnTo>
                    <a:pt x="1524" y="18342"/>
                  </a:lnTo>
                  <a:cubicBezTo>
                    <a:pt x="1570" y="18310"/>
                    <a:pt x="1595" y="18298"/>
                    <a:pt x="1606" y="18298"/>
                  </a:cubicBezTo>
                  <a:cubicBezTo>
                    <a:pt x="1630" y="18298"/>
                    <a:pt x="1585" y="18360"/>
                    <a:pt x="1554" y="18402"/>
                  </a:cubicBezTo>
                  <a:cubicBezTo>
                    <a:pt x="1614" y="18357"/>
                    <a:pt x="1673" y="18327"/>
                    <a:pt x="1733" y="18297"/>
                  </a:cubicBezTo>
                  <a:cubicBezTo>
                    <a:pt x="1738" y="18283"/>
                    <a:pt x="1737" y="18278"/>
                    <a:pt x="1732" y="18278"/>
                  </a:cubicBezTo>
                  <a:cubicBezTo>
                    <a:pt x="1721" y="18278"/>
                    <a:pt x="1694" y="18302"/>
                    <a:pt x="1673" y="18312"/>
                  </a:cubicBezTo>
                  <a:cubicBezTo>
                    <a:pt x="1748" y="18208"/>
                    <a:pt x="1823" y="18118"/>
                    <a:pt x="1927" y="18058"/>
                  </a:cubicBezTo>
                  <a:cubicBezTo>
                    <a:pt x="1968" y="18022"/>
                    <a:pt x="1988" y="18012"/>
                    <a:pt x="2001" y="18012"/>
                  </a:cubicBezTo>
                  <a:cubicBezTo>
                    <a:pt x="2019" y="18012"/>
                    <a:pt x="2024" y="18030"/>
                    <a:pt x="2049" y="18030"/>
                  </a:cubicBezTo>
                  <a:cubicBezTo>
                    <a:pt x="2068" y="18030"/>
                    <a:pt x="2097" y="18020"/>
                    <a:pt x="2151" y="17984"/>
                  </a:cubicBezTo>
                  <a:cubicBezTo>
                    <a:pt x="3047" y="17297"/>
                    <a:pt x="3929" y="16654"/>
                    <a:pt x="4795" y="15937"/>
                  </a:cubicBezTo>
                  <a:cubicBezTo>
                    <a:pt x="4825" y="15937"/>
                    <a:pt x="4795" y="15952"/>
                    <a:pt x="4780" y="15982"/>
                  </a:cubicBezTo>
                  <a:cubicBezTo>
                    <a:pt x="5034" y="15758"/>
                    <a:pt x="5273" y="15564"/>
                    <a:pt x="5512" y="15355"/>
                  </a:cubicBezTo>
                  <a:cubicBezTo>
                    <a:pt x="5557" y="15325"/>
                    <a:pt x="5601" y="15325"/>
                    <a:pt x="5661" y="15325"/>
                  </a:cubicBezTo>
                  <a:cubicBezTo>
                    <a:pt x="6079" y="14922"/>
                    <a:pt x="6513" y="14548"/>
                    <a:pt x="6976" y="14205"/>
                  </a:cubicBezTo>
                  <a:lnTo>
                    <a:pt x="6946" y="14130"/>
                  </a:lnTo>
                  <a:cubicBezTo>
                    <a:pt x="7049" y="14045"/>
                    <a:pt x="7091" y="14032"/>
                    <a:pt x="7120" y="14032"/>
                  </a:cubicBezTo>
                  <a:cubicBezTo>
                    <a:pt x="7133" y="14032"/>
                    <a:pt x="7143" y="14034"/>
                    <a:pt x="7156" y="14034"/>
                  </a:cubicBezTo>
                  <a:cubicBezTo>
                    <a:pt x="7184" y="14034"/>
                    <a:pt x="7222" y="14021"/>
                    <a:pt x="7319" y="13936"/>
                  </a:cubicBezTo>
                  <a:cubicBezTo>
                    <a:pt x="7334" y="13772"/>
                    <a:pt x="7737" y="13637"/>
                    <a:pt x="7782" y="13518"/>
                  </a:cubicBezTo>
                  <a:cubicBezTo>
                    <a:pt x="7782" y="13518"/>
                    <a:pt x="7865" y="13466"/>
                    <a:pt x="7901" y="13466"/>
                  </a:cubicBezTo>
                  <a:cubicBezTo>
                    <a:pt x="7909" y="13466"/>
                    <a:pt x="7914" y="13468"/>
                    <a:pt x="7916" y="13473"/>
                  </a:cubicBezTo>
                  <a:cubicBezTo>
                    <a:pt x="7916" y="13398"/>
                    <a:pt x="8036" y="13368"/>
                    <a:pt x="8111" y="13294"/>
                  </a:cubicBezTo>
                  <a:cubicBezTo>
                    <a:pt x="8116" y="13284"/>
                    <a:pt x="8114" y="13280"/>
                    <a:pt x="8108" y="13280"/>
                  </a:cubicBezTo>
                  <a:cubicBezTo>
                    <a:pt x="8096" y="13280"/>
                    <a:pt x="8066" y="13294"/>
                    <a:pt x="8036" y="13294"/>
                  </a:cubicBezTo>
                  <a:lnTo>
                    <a:pt x="8200" y="13144"/>
                  </a:lnTo>
                  <a:cubicBezTo>
                    <a:pt x="8230" y="13129"/>
                    <a:pt x="8253" y="13123"/>
                    <a:pt x="8269" y="13123"/>
                  </a:cubicBezTo>
                  <a:cubicBezTo>
                    <a:pt x="8300" y="13123"/>
                    <a:pt x="8300" y="13149"/>
                    <a:pt x="8260" y="13189"/>
                  </a:cubicBezTo>
                  <a:cubicBezTo>
                    <a:pt x="8723" y="12861"/>
                    <a:pt x="10963" y="11233"/>
                    <a:pt x="11441" y="10829"/>
                  </a:cubicBezTo>
                  <a:cubicBezTo>
                    <a:pt x="11342" y="10829"/>
                    <a:pt x="11229" y="10965"/>
                    <a:pt x="11128" y="10965"/>
                  </a:cubicBezTo>
                  <a:cubicBezTo>
                    <a:pt x="11123" y="10965"/>
                    <a:pt x="11118" y="10964"/>
                    <a:pt x="11113" y="10964"/>
                  </a:cubicBezTo>
                  <a:cubicBezTo>
                    <a:pt x="11217" y="10829"/>
                    <a:pt x="11307" y="10829"/>
                    <a:pt x="11337" y="10740"/>
                  </a:cubicBezTo>
                  <a:cubicBezTo>
                    <a:pt x="11350" y="10746"/>
                    <a:pt x="11364" y="10749"/>
                    <a:pt x="11379" y="10749"/>
                  </a:cubicBezTo>
                  <a:cubicBezTo>
                    <a:pt x="11495" y="10749"/>
                    <a:pt x="11657" y="10575"/>
                    <a:pt x="11800" y="10575"/>
                  </a:cubicBezTo>
                  <a:cubicBezTo>
                    <a:pt x="11805" y="10575"/>
                    <a:pt x="11810" y="10575"/>
                    <a:pt x="11815" y="10575"/>
                  </a:cubicBezTo>
                  <a:lnTo>
                    <a:pt x="11815" y="10486"/>
                  </a:lnTo>
                  <a:lnTo>
                    <a:pt x="11904" y="10471"/>
                  </a:lnTo>
                  <a:cubicBezTo>
                    <a:pt x="12442" y="9978"/>
                    <a:pt x="12009" y="10336"/>
                    <a:pt x="12532" y="9978"/>
                  </a:cubicBezTo>
                  <a:cubicBezTo>
                    <a:pt x="12812" y="9768"/>
                    <a:pt x="12895" y="9597"/>
                    <a:pt x="13065" y="9490"/>
                  </a:cubicBezTo>
                  <a:lnTo>
                    <a:pt x="13065" y="9490"/>
                  </a:lnTo>
                  <a:cubicBezTo>
                    <a:pt x="13057" y="9493"/>
                    <a:pt x="13048" y="9495"/>
                    <a:pt x="13042" y="9495"/>
                  </a:cubicBezTo>
                  <a:cubicBezTo>
                    <a:pt x="13022" y="9495"/>
                    <a:pt x="13014" y="9480"/>
                    <a:pt x="13054" y="9440"/>
                  </a:cubicBezTo>
                  <a:cubicBezTo>
                    <a:pt x="13057" y="9442"/>
                    <a:pt x="13061" y="9443"/>
                    <a:pt x="13065" y="9443"/>
                  </a:cubicBezTo>
                  <a:cubicBezTo>
                    <a:pt x="13115" y="9443"/>
                    <a:pt x="13230" y="9275"/>
                    <a:pt x="13300" y="9275"/>
                  </a:cubicBezTo>
                  <a:cubicBezTo>
                    <a:pt x="13303" y="9275"/>
                    <a:pt x="13306" y="9275"/>
                    <a:pt x="13308" y="9276"/>
                  </a:cubicBezTo>
                  <a:cubicBezTo>
                    <a:pt x="13368" y="9216"/>
                    <a:pt x="13622" y="9037"/>
                    <a:pt x="13488" y="9037"/>
                  </a:cubicBezTo>
                  <a:cubicBezTo>
                    <a:pt x="13529" y="9037"/>
                    <a:pt x="13655" y="8966"/>
                    <a:pt x="13695" y="8966"/>
                  </a:cubicBezTo>
                  <a:cubicBezTo>
                    <a:pt x="13714" y="8966"/>
                    <a:pt x="13714" y="8980"/>
                    <a:pt x="13682" y="9022"/>
                  </a:cubicBezTo>
                  <a:cubicBezTo>
                    <a:pt x="13741" y="8977"/>
                    <a:pt x="13801" y="8918"/>
                    <a:pt x="13861" y="8873"/>
                  </a:cubicBezTo>
                  <a:lnTo>
                    <a:pt x="13861" y="8873"/>
                  </a:lnTo>
                  <a:lnTo>
                    <a:pt x="13756" y="8918"/>
                  </a:lnTo>
                  <a:cubicBezTo>
                    <a:pt x="13995" y="8738"/>
                    <a:pt x="14175" y="8679"/>
                    <a:pt x="14294" y="8499"/>
                  </a:cubicBezTo>
                  <a:lnTo>
                    <a:pt x="14294" y="8499"/>
                  </a:lnTo>
                  <a:lnTo>
                    <a:pt x="14175" y="8544"/>
                  </a:lnTo>
                  <a:cubicBezTo>
                    <a:pt x="14306" y="8452"/>
                    <a:pt x="14415" y="8360"/>
                    <a:pt x="14510" y="8360"/>
                  </a:cubicBezTo>
                  <a:cubicBezTo>
                    <a:pt x="14523" y="8360"/>
                    <a:pt x="14536" y="8361"/>
                    <a:pt x="14548" y="8365"/>
                  </a:cubicBezTo>
                  <a:lnTo>
                    <a:pt x="14414" y="8484"/>
                  </a:lnTo>
                  <a:cubicBezTo>
                    <a:pt x="14623" y="8350"/>
                    <a:pt x="14817" y="8186"/>
                    <a:pt x="14996" y="8006"/>
                  </a:cubicBezTo>
                  <a:lnTo>
                    <a:pt x="14996" y="8006"/>
                  </a:lnTo>
                  <a:lnTo>
                    <a:pt x="14921" y="8066"/>
                  </a:lnTo>
                  <a:cubicBezTo>
                    <a:pt x="15130" y="7812"/>
                    <a:pt x="16475" y="6752"/>
                    <a:pt x="16669" y="6498"/>
                  </a:cubicBezTo>
                  <a:lnTo>
                    <a:pt x="16669" y="6498"/>
                  </a:lnTo>
                  <a:lnTo>
                    <a:pt x="16520" y="6528"/>
                  </a:lnTo>
                  <a:lnTo>
                    <a:pt x="16699" y="6349"/>
                  </a:lnTo>
                  <a:lnTo>
                    <a:pt x="16699" y="6349"/>
                  </a:lnTo>
                  <a:cubicBezTo>
                    <a:pt x="16685" y="6362"/>
                    <a:pt x="16708" y="6533"/>
                    <a:pt x="16691" y="6567"/>
                  </a:cubicBezTo>
                  <a:lnTo>
                    <a:pt x="16691" y="6567"/>
                  </a:lnTo>
                  <a:cubicBezTo>
                    <a:pt x="17142" y="6211"/>
                    <a:pt x="19449" y="4540"/>
                    <a:pt x="19895" y="4272"/>
                  </a:cubicBezTo>
                  <a:cubicBezTo>
                    <a:pt x="19939" y="4252"/>
                    <a:pt x="19968" y="4244"/>
                    <a:pt x="19986" y="4244"/>
                  </a:cubicBezTo>
                  <a:cubicBezTo>
                    <a:pt x="20047" y="4244"/>
                    <a:pt x="19985" y="4336"/>
                    <a:pt x="19985" y="4347"/>
                  </a:cubicBezTo>
                  <a:cubicBezTo>
                    <a:pt x="20179" y="4183"/>
                    <a:pt x="20044" y="4228"/>
                    <a:pt x="20209" y="4108"/>
                  </a:cubicBezTo>
                  <a:cubicBezTo>
                    <a:pt x="20218" y="4103"/>
                    <a:pt x="20226" y="4101"/>
                    <a:pt x="20231" y="4101"/>
                  </a:cubicBezTo>
                  <a:cubicBezTo>
                    <a:pt x="20259" y="4101"/>
                    <a:pt x="20234" y="4158"/>
                    <a:pt x="20209" y="4183"/>
                  </a:cubicBezTo>
                  <a:cubicBezTo>
                    <a:pt x="20283" y="4123"/>
                    <a:pt x="20373" y="4093"/>
                    <a:pt x="20358" y="4063"/>
                  </a:cubicBezTo>
                  <a:lnTo>
                    <a:pt x="20358" y="4063"/>
                  </a:lnTo>
                  <a:cubicBezTo>
                    <a:pt x="20337" y="4072"/>
                    <a:pt x="20321" y="4076"/>
                    <a:pt x="20307" y="4076"/>
                  </a:cubicBezTo>
                  <a:cubicBezTo>
                    <a:pt x="20251" y="4076"/>
                    <a:pt x="20239" y="4016"/>
                    <a:pt x="20179" y="4004"/>
                  </a:cubicBezTo>
                  <a:lnTo>
                    <a:pt x="20403" y="3854"/>
                  </a:lnTo>
                  <a:lnTo>
                    <a:pt x="20418" y="3899"/>
                  </a:lnTo>
                  <a:cubicBezTo>
                    <a:pt x="20478" y="3869"/>
                    <a:pt x="20478" y="3720"/>
                    <a:pt x="20702" y="3571"/>
                  </a:cubicBezTo>
                  <a:cubicBezTo>
                    <a:pt x="21090" y="3332"/>
                    <a:pt x="21493" y="3033"/>
                    <a:pt x="21867" y="2779"/>
                  </a:cubicBezTo>
                  <a:lnTo>
                    <a:pt x="21867" y="2779"/>
                  </a:lnTo>
                  <a:cubicBezTo>
                    <a:pt x="21881" y="2809"/>
                    <a:pt x="21807" y="2869"/>
                    <a:pt x="21747" y="2943"/>
                  </a:cubicBezTo>
                  <a:cubicBezTo>
                    <a:pt x="21792" y="2898"/>
                    <a:pt x="21867" y="2854"/>
                    <a:pt x="21926" y="2839"/>
                  </a:cubicBezTo>
                  <a:lnTo>
                    <a:pt x="21926" y="2839"/>
                  </a:lnTo>
                  <a:cubicBezTo>
                    <a:pt x="21921" y="2839"/>
                    <a:pt x="21917" y="2840"/>
                    <a:pt x="21913" y="2840"/>
                  </a:cubicBezTo>
                  <a:cubicBezTo>
                    <a:pt x="21839" y="2840"/>
                    <a:pt x="22005" y="2726"/>
                    <a:pt x="22000" y="2726"/>
                  </a:cubicBezTo>
                  <a:lnTo>
                    <a:pt x="22000" y="2726"/>
                  </a:lnTo>
                  <a:cubicBezTo>
                    <a:pt x="21999" y="2726"/>
                    <a:pt x="21995" y="2729"/>
                    <a:pt x="21986" y="2734"/>
                  </a:cubicBezTo>
                  <a:cubicBezTo>
                    <a:pt x="22195" y="2435"/>
                    <a:pt x="22613" y="2271"/>
                    <a:pt x="22808" y="2047"/>
                  </a:cubicBezTo>
                  <a:cubicBezTo>
                    <a:pt x="22763" y="1943"/>
                    <a:pt x="22315" y="210"/>
                    <a:pt x="22255" y="120"/>
                  </a:cubicBezTo>
                  <a:cubicBezTo>
                    <a:pt x="22300" y="76"/>
                    <a:pt x="22374" y="31"/>
                    <a:pt x="22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306" name="Google Shape;7306;p44"/>
          <p:cNvGrpSpPr/>
          <p:nvPr/>
        </p:nvGrpSpPr>
        <p:grpSpPr>
          <a:xfrm rot="-3259867">
            <a:off x="6112451" y="539525"/>
            <a:ext cx="389315" cy="349506"/>
            <a:chOff x="7679223" y="170790"/>
            <a:chExt cx="389315" cy="349506"/>
          </a:xfrm>
        </p:grpSpPr>
        <p:sp>
          <p:nvSpPr>
            <p:cNvPr id="7307" name="Google Shape;7307;p44"/>
            <p:cNvSpPr/>
            <p:nvPr/>
          </p:nvSpPr>
          <p:spPr>
            <a:xfrm rot="177820">
              <a:off x="7687522" y="180204"/>
              <a:ext cx="372716" cy="330678"/>
            </a:xfrm>
            <a:custGeom>
              <a:avLst/>
              <a:gdLst/>
              <a:ahLst/>
              <a:cxnLst/>
              <a:rect l="l" t="t" r="r" b="b"/>
              <a:pathLst>
                <a:path w="5098" h="4523" extrusionOk="0">
                  <a:moveTo>
                    <a:pt x="2908" y="0"/>
                  </a:moveTo>
                  <a:cubicBezTo>
                    <a:pt x="2207" y="0"/>
                    <a:pt x="1458" y="304"/>
                    <a:pt x="867" y="1014"/>
                  </a:cubicBezTo>
                  <a:cubicBezTo>
                    <a:pt x="180" y="1865"/>
                    <a:pt x="0" y="3060"/>
                    <a:pt x="747" y="3822"/>
                  </a:cubicBezTo>
                  <a:cubicBezTo>
                    <a:pt x="1169" y="4262"/>
                    <a:pt x="1817" y="4522"/>
                    <a:pt x="2496" y="4522"/>
                  </a:cubicBezTo>
                  <a:cubicBezTo>
                    <a:pt x="2922" y="4522"/>
                    <a:pt x="3361" y="4420"/>
                    <a:pt x="3764" y="4195"/>
                  </a:cubicBezTo>
                  <a:cubicBezTo>
                    <a:pt x="4556" y="3747"/>
                    <a:pt x="5049" y="2926"/>
                    <a:pt x="5079" y="2030"/>
                  </a:cubicBezTo>
                  <a:cubicBezTo>
                    <a:pt x="5097" y="830"/>
                    <a:pt x="4067" y="0"/>
                    <a:pt x="2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7308" name="Google Shape;7308;p44"/>
            <p:cNvGrpSpPr/>
            <p:nvPr/>
          </p:nvGrpSpPr>
          <p:grpSpPr>
            <a:xfrm rot="1134833">
              <a:off x="7759485" y="213248"/>
              <a:ext cx="225878" cy="267526"/>
              <a:chOff x="4004771" y="4577411"/>
              <a:chExt cx="153883" cy="182256"/>
            </a:xfrm>
          </p:grpSpPr>
          <p:sp>
            <p:nvSpPr>
              <p:cNvPr id="7309" name="Google Shape;7309;p44"/>
              <p:cNvSpPr/>
              <p:nvPr/>
            </p:nvSpPr>
            <p:spPr>
              <a:xfrm rot="-957032">
                <a:off x="4005692" y="4658898"/>
                <a:ext cx="10460" cy="8168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64" extrusionOk="0">
                    <a:moveTo>
                      <a:pt x="105" y="0"/>
                    </a:moveTo>
                    <a:cubicBezTo>
                      <a:pt x="60" y="0"/>
                      <a:pt x="1" y="0"/>
                      <a:pt x="16" y="45"/>
                    </a:cubicBezTo>
                    <a:cubicBezTo>
                      <a:pt x="16" y="60"/>
                      <a:pt x="16" y="75"/>
                      <a:pt x="31" y="90"/>
                    </a:cubicBezTo>
                    <a:cubicBezTo>
                      <a:pt x="41" y="111"/>
                      <a:pt x="122" y="163"/>
                      <a:pt x="171" y="163"/>
                    </a:cubicBezTo>
                    <a:cubicBezTo>
                      <a:pt x="191" y="163"/>
                      <a:pt x="206" y="155"/>
                      <a:pt x="210" y="134"/>
                    </a:cubicBezTo>
                    <a:cubicBezTo>
                      <a:pt x="210" y="120"/>
                      <a:pt x="210" y="105"/>
                      <a:pt x="210" y="90"/>
                    </a:cubicBezTo>
                    <a:cubicBezTo>
                      <a:pt x="210" y="45"/>
                      <a:pt x="150" y="15"/>
                      <a:pt x="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0" name="Google Shape;7310;p44"/>
              <p:cNvSpPr/>
              <p:nvPr/>
            </p:nvSpPr>
            <p:spPr>
              <a:xfrm rot="-957032">
                <a:off x="4007811" y="4643514"/>
                <a:ext cx="10460" cy="483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7" extrusionOk="0">
                    <a:moveTo>
                      <a:pt x="30" y="0"/>
                    </a:moveTo>
                    <a:cubicBezTo>
                      <a:pt x="15" y="0"/>
                      <a:pt x="0" y="0"/>
                      <a:pt x="0" y="15"/>
                    </a:cubicBezTo>
                    <a:cubicBezTo>
                      <a:pt x="0" y="45"/>
                      <a:pt x="15" y="60"/>
                      <a:pt x="30" y="75"/>
                    </a:cubicBezTo>
                    <a:cubicBezTo>
                      <a:pt x="41" y="86"/>
                      <a:pt x="59" y="96"/>
                      <a:pt x="74" y="96"/>
                    </a:cubicBezTo>
                    <a:cubicBezTo>
                      <a:pt x="80" y="96"/>
                      <a:pt x="85" y="94"/>
                      <a:pt x="90" y="90"/>
                    </a:cubicBezTo>
                    <a:cubicBezTo>
                      <a:pt x="105" y="90"/>
                      <a:pt x="120" y="90"/>
                      <a:pt x="135" y="75"/>
                    </a:cubicBezTo>
                    <a:cubicBezTo>
                      <a:pt x="209" y="45"/>
                      <a:pt x="90" y="0"/>
                      <a:pt x="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1" name="Google Shape;7311;p44"/>
              <p:cNvSpPr/>
              <p:nvPr/>
            </p:nvSpPr>
            <p:spPr>
              <a:xfrm rot="-957032">
                <a:off x="4041614" y="4634080"/>
                <a:ext cx="11157" cy="5678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14" extrusionOk="0">
                    <a:moveTo>
                      <a:pt x="70" y="1"/>
                    </a:moveTo>
                    <a:cubicBezTo>
                      <a:pt x="57" y="1"/>
                      <a:pt x="44" y="3"/>
                      <a:pt x="30" y="9"/>
                    </a:cubicBezTo>
                    <a:lnTo>
                      <a:pt x="15" y="9"/>
                    </a:lnTo>
                    <a:cubicBezTo>
                      <a:pt x="15" y="9"/>
                      <a:pt x="0" y="24"/>
                      <a:pt x="0" y="24"/>
                    </a:cubicBezTo>
                    <a:cubicBezTo>
                      <a:pt x="0" y="24"/>
                      <a:pt x="0" y="39"/>
                      <a:pt x="0" y="39"/>
                    </a:cubicBezTo>
                    <a:cubicBezTo>
                      <a:pt x="0" y="69"/>
                      <a:pt x="15" y="84"/>
                      <a:pt x="30" y="84"/>
                    </a:cubicBezTo>
                    <a:cubicBezTo>
                      <a:pt x="60" y="99"/>
                      <a:pt x="90" y="99"/>
                      <a:pt x="120" y="114"/>
                    </a:cubicBezTo>
                    <a:cubicBezTo>
                      <a:pt x="224" y="114"/>
                      <a:pt x="158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2" name="Google Shape;7312;p44"/>
              <p:cNvSpPr/>
              <p:nvPr/>
            </p:nvSpPr>
            <p:spPr>
              <a:xfrm rot="-957032">
                <a:off x="4021161" y="4651695"/>
                <a:ext cx="9712" cy="6226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25" extrusionOk="0">
                    <a:moveTo>
                      <a:pt x="101" y="0"/>
                    </a:moveTo>
                    <a:cubicBezTo>
                      <a:pt x="91" y="0"/>
                      <a:pt x="82" y="3"/>
                      <a:pt x="75" y="10"/>
                    </a:cubicBezTo>
                    <a:cubicBezTo>
                      <a:pt x="30" y="10"/>
                      <a:pt x="0" y="25"/>
                      <a:pt x="15" y="70"/>
                    </a:cubicBezTo>
                    <a:cubicBezTo>
                      <a:pt x="27" y="93"/>
                      <a:pt x="82" y="125"/>
                      <a:pt x="134" y="125"/>
                    </a:cubicBezTo>
                    <a:cubicBezTo>
                      <a:pt x="150" y="125"/>
                      <a:pt x="166" y="122"/>
                      <a:pt x="179" y="115"/>
                    </a:cubicBezTo>
                    <a:cubicBezTo>
                      <a:pt x="194" y="85"/>
                      <a:pt x="179" y="70"/>
                      <a:pt x="179" y="40"/>
                    </a:cubicBezTo>
                    <a:cubicBezTo>
                      <a:pt x="168" y="29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3" name="Google Shape;7313;p44"/>
              <p:cNvSpPr/>
              <p:nvPr/>
            </p:nvSpPr>
            <p:spPr>
              <a:xfrm rot="-957032">
                <a:off x="4117985" y="4715688"/>
                <a:ext cx="13448" cy="861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3" extrusionOk="0">
                    <a:moveTo>
                      <a:pt x="71" y="0"/>
                    </a:moveTo>
                    <a:cubicBezTo>
                      <a:pt x="42" y="0"/>
                      <a:pt x="20" y="11"/>
                      <a:pt x="16" y="38"/>
                    </a:cubicBezTo>
                    <a:lnTo>
                      <a:pt x="16" y="53"/>
                    </a:lnTo>
                    <a:cubicBezTo>
                      <a:pt x="1" y="98"/>
                      <a:pt x="75" y="158"/>
                      <a:pt x="135" y="173"/>
                    </a:cubicBezTo>
                    <a:cubicBezTo>
                      <a:pt x="210" y="173"/>
                      <a:pt x="270" y="143"/>
                      <a:pt x="240" y="98"/>
                    </a:cubicBezTo>
                    <a:lnTo>
                      <a:pt x="240" y="83"/>
                    </a:lnTo>
                    <a:cubicBezTo>
                      <a:pt x="229" y="52"/>
                      <a:pt x="134" y="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4" name="Google Shape;7314;p44"/>
              <p:cNvSpPr/>
              <p:nvPr/>
            </p:nvSpPr>
            <p:spPr>
              <a:xfrm rot="-957032">
                <a:off x="4146800" y="4701651"/>
                <a:ext cx="11257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9" extrusionOk="0">
                    <a:moveTo>
                      <a:pt x="55" y="0"/>
                    </a:moveTo>
                    <a:cubicBezTo>
                      <a:pt x="25" y="0"/>
                      <a:pt x="1" y="14"/>
                      <a:pt x="1" y="36"/>
                    </a:cubicBezTo>
                    <a:cubicBezTo>
                      <a:pt x="1" y="51"/>
                      <a:pt x="1" y="51"/>
                      <a:pt x="1" y="66"/>
                    </a:cubicBezTo>
                    <a:cubicBezTo>
                      <a:pt x="1" y="81"/>
                      <a:pt x="16" y="96"/>
                      <a:pt x="31" y="96"/>
                    </a:cubicBezTo>
                    <a:lnTo>
                      <a:pt x="76" y="111"/>
                    </a:lnTo>
                    <a:cubicBezTo>
                      <a:pt x="92" y="116"/>
                      <a:pt x="109" y="119"/>
                      <a:pt x="124" y="119"/>
                    </a:cubicBezTo>
                    <a:cubicBezTo>
                      <a:pt x="188" y="119"/>
                      <a:pt x="226" y="72"/>
                      <a:pt x="165" y="36"/>
                    </a:cubicBezTo>
                    <a:cubicBezTo>
                      <a:pt x="150" y="21"/>
                      <a:pt x="120" y="6"/>
                      <a:pt x="91" y="6"/>
                    </a:cubicBezTo>
                    <a:cubicBezTo>
                      <a:pt x="79" y="2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5" name="Google Shape;7315;p44"/>
              <p:cNvSpPr/>
              <p:nvPr/>
            </p:nvSpPr>
            <p:spPr>
              <a:xfrm rot="-957032">
                <a:off x="4118118" y="4688171"/>
                <a:ext cx="8467" cy="547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10" extrusionOk="0">
                    <a:moveTo>
                      <a:pt x="59" y="1"/>
                    </a:moveTo>
                    <a:cubicBezTo>
                      <a:pt x="27" y="1"/>
                      <a:pt x="0" y="14"/>
                      <a:pt x="0" y="44"/>
                    </a:cubicBezTo>
                    <a:cubicBezTo>
                      <a:pt x="0" y="73"/>
                      <a:pt x="77" y="109"/>
                      <a:pt x="126" y="109"/>
                    </a:cubicBezTo>
                    <a:cubicBezTo>
                      <a:pt x="152" y="109"/>
                      <a:pt x="169" y="99"/>
                      <a:pt x="164" y="74"/>
                    </a:cubicBezTo>
                    <a:cubicBezTo>
                      <a:pt x="164" y="29"/>
                      <a:pt x="106" y="1"/>
                      <a:pt x="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6" name="Google Shape;7316;p44"/>
              <p:cNvSpPr/>
              <p:nvPr/>
            </p:nvSpPr>
            <p:spPr>
              <a:xfrm rot="-957032">
                <a:off x="4098888" y="4707639"/>
                <a:ext cx="7471" cy="537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08" extrusionOk="0">
                    <a:moveTo>
                      <a:pt x="45" y="1"/>
                    </a:moveTo>
                    <a:cubicBezTo>
                      <a:pt x="30" y="16"/>
                      <a:pt x="0" y="16"/>
                      <a:pt x="0" y="46"/>
                    </a:cubicBezTo>
                    <a:cubicBezTo>
                      <a:pt x="0" y="59"/>
                      <a:pt x="59" y="108"/>
                      <a:pt x="104" y="108"/>
                    </a:cubicBezTo>
                    <a:cubicBezTo>
                      <a:pt x="109" y="108"/>
                      <a:pt x="115" y="107"/>
                      <a:pt x="120" y="105"/>
                    </a:cubicBezTo>
                    <a:cubicBezTo>
                      <a:pt x="149" y="76"/>
                      <a:pt x="149" y="61"/>
                      <a:pt x="135" y="46"/>
                    </a:cubicBezTo>
                    <a:cubicBezTo>
                      <a:pt x="120" y="16"/>
                      <a:pt x="75" y="1"/>
                      <a:pt x="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7" name="Google Shape;7317;p44"/>
              <p:cNvSpPr/>
              <p:nvPr/>
            </p:nvSpPr>
            <p:spPr>
              <a:xfrm rot="-957032">
                <a:off x="4144606" y="4613429"/>
                <a:ext cx="9264" cy="6724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35" extrusionOk="0">
                    <a:moveTo>
                      <a:pt x="56" y="0"/>
                    </a:moveTo>
                    <a:cubicBezTo>
                      <a:pt x="24" y="0"/>
                      <a:pt x="0" y="11"/>
                      <a:pt x="6" y="39"/>
                    </a:cubicBezTo>
                    <a:lnTo>
                      <a:pt x="6" y="54"/>
                    </a:lnTo>
                    <a:cubicBezTo>
                      <a:pt x="21" y="99"/>
                      <a:pt x="66" y="129"/>
                      <a:pt x="111" y="129"/>
                    </a:cubicBezTo>
                    <a:cubicBezTo>
                      <a:pt x="119" y="133"/>
                      <a:pt x="128" y="135"/>
                      <a:pt x="137" y="135"/>
                    </a:cubicBezTo>
                    <a:cubicBezTo>
                      <a:pt x="161" y="135"/>
                      <a:pt x="185" y="121"/>
                      <a:pt x="185" y="99"/>
                    </a:cubicBezTo>
                    <a:lnTo>
                      <a:pt x="185" y="69"/>
                    </a:lnTo>
                    <a:cubicBezTo>
                      <a:pt x="185" y="32"/>
                      <a:pt x="109" y="0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8" name="Google Shape;7318;p44"/>
              <p:cNvSpPr/>
              <p:nvPr/>
            </p:nvSpPr>
            <p:spPr>
              <a:xfrm rot="-957032">
                <a:off x="4113259" y="4579270"/>
                <a:ext cx="14743" cy="8617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73" extrusionOk="0">
                    <a:moveTo>
                      <a:pt x="94" y="1"/>
                    </a:moveTo>
                    <a:cubicBezTo>
                      <a:pt x="50" y="1"/>
                      <a:pt x="0" y="20"/>
                      <a:pt x="12" y="66"/>
                    </a:cubicBezTo>
                    <a:cubicBezTo>
                      <a:pt x="34" y="131"/>
                      <a:pt x="104" y="173"/>
                      <a:pt x="175" y="173"/>
                    </a:cubicBezTo>
                    <a:cubicBezTo>
                      <a:pt x="201" y="173"/>
                      <a:pt x="227" y="167"/>
                      <a:pt x="251" y="155"/>
                    </a:cubicBezTo>
                    <a:cubicBezTo>
                      <a:pt x="296" y="126"/>
                      <a:pt x="251" y="96"/>
                      <a:pt x="206" y="66"/>
                    </a:cubicBezTo>
                    <a:lnTo>
                      <a:pt x="206" y="66"/>
                    </a:lnTo>
                    <a:lnTo>
                      <a:pt x="266" y="96"/>
                    </a:lnTo>
                    <a:cubicBezTo>
                      <a:pt x="266" y="81"/>
                      <a:pt x="251" y="66"/>
                      <a:pt x="236" y="51"/>
                    </a:cubicBezTo>
                    <a:cubicBezTo>
                      <a:pt x="206" y="21"/>
                      <a:pt x="161" y="6"/>
                      <a:pt x="131" y="6"/>
                    </a:cubicBezTo>
                    <a:cubicBezTo>
                      <a:pt x="121" y="3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19" name="Google Shape;7319;p44"/>
              <p:cNvSpPr/>
              <p:nvPr/>
            </p:nvSpPr>
            <p:spPr>
              <a:xfrm rot="-957032">
                <a:off x="4106587" y="4615108"/>
                <a:ext cx="8218" cy="607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22" extrusionOk="0">
                    <a:moveTo>
                      <a:pt x="84" y="1"/>
                    </a:moveTo>
                    <a:cubicBezTo>
                      <a:pt x="75" y="1"/>
                      <a:pt x="67" y="4"/>
                      <a:pt x="60" y="10"/>
                    </a:cubicBezTo>
                    <a:cubicBezTo>
                      <a:pt x="45" y="10"/>
                      <a:pt x="30" y="10"/>
                      <a:pt x="15" y="25"/>
                    </a:cubicBezTo>
                    <a:cubicBezTo>
                      <a:pt x="0" y="55"/>
                      <a:pt x="30" y="100"/>
                      <a:pt x="75" y="115"/>
                    </a:cubicBezTo>
                    <a:cubicBezTo>
                      <a:pt x="85" y="115"/>
                      <a:pt x="115" y="121"/>
                      <a:pt x="138" y="121"/>
                    </a:cubicBezTo>
                    <a:cubicBezTo>
                      <a:pt x="150" y="121"/>
                      <a:pt x="160" y="120"/>
                      <a:pt x="165" y="115"/>
                    </a:cubicBezTo>
                    <a:cubicBezTo>
                      <a:pt x="165" y="100"/>
                      <a:pt x="150" y="85"/>
                      <a:pt x="150" y="85"/>
                    </a:cubicBezTo>
                    <a:lnTo>
                      <a:pt x="150" y="70"/>
                    </a:lnTo>
                    <a:cubicBezTo>
                      <a:pt x="150" y="35"/>
                      <a:pt x="114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20" name="Google Shape;7320;p44"/>
              <p:cNvSpPr/>
              <p:nvPr/>
            </p:nvSpPr>
            <p:spPr>
              <a:xfrm rot="-957032">
                <a:off x="4135416" y="4598450"/>
                <a:ext cx="10659" cy="408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82" extrusionOk="0">
                    <a:moveTo>
                      <a:pt x="79" y="1"/>
                    </a:moveTo>
                    <a:cubicBezTo>
                      <a:pt x="1" y="1"/>
                      <a:pt x="48" y="81"/>
                      <a:pt x="121" y="81"/>
                    </a:cubicBezTo>
                    <a:cubicBezTo>
                      <a:pt x="132" y="81"/>
                      <a:pt x="143" y="79"/>
                      <a:pt x="154" y="76"/>
                    </a:cubicBezTo>
                    <a:lnTo>
                      <a:pt x="184" y="76"/>
                    </a:lnTo>
                    <a:cubicBezTo>
                      <a:pt x="214" y="46"/>
                      <a:pt x="169" y="1"/>
                      <a:pt x="1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21" name="Google Shape;7321;p44"/>
              <p:cNvSpPr/>
              <p:nvPr/>
            </p:nvSpPr>
            <p:spPr>
              <a:xfrm rot="-957032">
                <a:off x="4063045" y="4680061"/>
                <a:ext cx="9463" cy="6276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26" extrusionOk="0">
                    <a:moveTo>
                      <a:pt x="48" y="0"/>
                    </a:moveTo>
                    <a:cubicBezTo>
                      <a:pt x="20" y="0"/>
                      <a:pt x="0" y="12"/>
                      <a:pt x="5" y="39"/>
                    </a:cubicBezTo>
                    <a:cubicBezTo>
                      <a:pt x="5" y="79"/>
                      <a:pt x="92" y="125"/>
                      <a:pt x="145" y="125"/>
                    </a:cubicBezTo>
                    <a:cubicBezTo>
                      <a:pt x="171" y="125"/>
                      <a:pt x="190" y="113"/>
                      <a:pt x="185" y="84"/>
                    </a:cubicBezTo>
                    <a:cubicBezTo>
                      <a:pt x="175" y="36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22" name="Google Shape;7322;p44"/>
              <p:cNvSpPr/>
              <p:nvPr/>
            </p:nvSpPr>
            <p:spPr>
              <a:xfrm rot="-957032">
                <a:off x="4060693" y="4752016"/>
                <a:ext cx="11954" cy="6126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23" extrusionOk="0">
                    <a:moveTo>
                      <a:pt x="90" y="0"/>
                    </a:moveTo>
                    <a:cubicBezTo>
                      <a:pt x="45" y="0"/>
                      <a:pt x="0" y="15"/>
                      <a:pt x="0" y="30"/>
                    </a:cubicBezTo>
                    <a:cubicBezTo>
                      <a:pt x="22" y="84"/>
                      <a:pt x="75" y="122"/>
                      <a:pt x="131" y="122"/>
                    </a:cubicBezTo>
                    <a:cubicBezTo>
                      <a:pt x="152" y="122"/>
                      <a:pt x="174" y="117"/>
                      <a:pt x="195" y="105"/>
                    </a:cubicBezTo>
                    <a:cubicBezTo>
                      <a:pt x="239" y="90"/>
                      <a:pt x="195" y="45"/>
                      <a:pt x="150" y="30"/>
                    </a:cubicBezTo>
                    <a:cubicBezTo>
                      <a:pt x="135" y="15"/>
                      <a:pt x="105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323" name="Google Shape;7323;p44"/>
              <p:cNvSpPr/>
              <p:nvPr/>
            </p:nvSpPr>
            <p:spPr>
              <a:xfrm rot="-957032">
                <a:off x="4021250" y="4742101"/>
                <a:ext cx="10559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9" extrusionOk="0">
                    <a:moveTo>
                      <a:pt x="115" y="0"/>
                    </a:moveTo>
                    <a:cubicBezTo>
                      <a:pt x="103" y="0"/>
                      <a:pt x="90" y="3"/>
                      <a:pt x="80" y="10"/>
                    </a:cubicBezTo>
                    <a:cubicBezTo>
                      <a:pt x="65" y="10"/>
                      <a:pt x="50" y="25"/>
                      <a:pt x="35" y="40"/>
                    </a:cubicBezTo>
                    <a:cubicBezTo>
                      <a:pt x="0" y="75"/>
                      <a:pt x="84" y="128"/>
                      <a:pt x="144" y="128"/>
                    </a:cubicBezTo>
                    <a:cubicBezTo>
                      <a:pt x="160" y="128"/>
                      <a:pt x="175" y="124"/>
                      <a:pt x="185" y="114"/>
                    </a:cubicBezTo>
                    <a:cubicBezTo>
                      <a:pt x="185" y="99"/>
                      <a:pt x="200" y="84"/>
                      <a:pt x="200" y="69"/>
                    </a:cubicBezTo>
                    <a:cubicBezTo>
                      <a:pt x="211" y="35"/>
                      <a:pt x="160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4" name="Google Shape;7334;p46"/>
          <p:cNvSpPr txBox="1">
            <a:spLocks noGrp="1"/>
          </p:cNvSpPr>
          <p:nvPr>
            <p:ph type="ctrTitle" idx="6"/>
          </p:nvPr>
        </p:nvSpPr>
        <p:spPr>
          <a:xfrm>
            <a:off x="1922850" y="2420857"/>
            <a:ext cx="235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درمان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35" name="Google Shape;7335;p46"/>
          <p:cNvSpPr txBox="1">
            <a:spLocks noGrp="1"/>
          </p:cNvSpPr>
          <p:nvPr>
            <p:ph type="subTitle" idx="7"/>
          </p:nvPr>
        </p:nvSpPr>
        <p:spPr>
          <a:xfrm>
            <a:off x="1922852" y="2839400"/>
            <a:ext cx="235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36" name="Google Shape;7336;p46"/>
          <p:cNvSpPr txBox="1">
            <a:spLocks noGrp="1"/>
          </p:cNvSpPr>
          <p:nvPr>
            <p:ph type="title" idx="8"/>
          </p:nvPr>
        </p:nvSpPr>
        <p:spPr>
          <a:xfrm>
            <a:off x="674177" y="2534096"/>
            <a:ext cx="12459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7337" name="Google Shape;7337;p46"/>
          <p:cNvSpPr txBox="1">
            <a:spLocks noGrp="1"/>
          </p:cNvSpPr>
          <p:nvPr>
            <p:ph type="ctrTitle" idx="15"/>
          </p:nvPr>
        </p:nvSpPr>
        <p:spPr>
          <a:xfrm>
            <a:off x="2164450" y="431306"/>
            <a:ext cx="4815000" cy="577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sz="3600"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7338" name="Google Shape;7338;p46"/>
          <p:cNvSpPr txBox="1">
            <a:spLocks noGrp="1"/>
          </p:cNvSpPr>
          <p:nvPr>
            <p:ph type="ctrTitle"/>
          </p:nvPr>
        </p:nvSpPr>
        <p:spPr>
          <a:xfrm>
            <a:off x="1922854" y="1330725"/>
            <a:ext cx="235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درباره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39" name="Google Shape;7339;p46"/>
          <p:cNvSpPr txBox="1">
            <a:spLocks noGrp="1"/>
          </p:cNvSpPr>
          <p:nvPr>
            <p:ph type="subTitle" idx="1"/>
          </p:nvPr>
        </p:nvSpPr>
        <p:spPr>
          <a:xfrm>
            <a:off x="1922752" y="1749225"/>
            <a:ext cx="235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0" name="Google Shape;7340;p46"/>
          <p:cNvSpPr txBox="1">
            <a:spLocks noGrp="1"/>
          </p:cNvSpPr>
          <p:nvPr>
            <p:ph type="title" idx="2"/>
          </p:nvPr>
        </p:nvSpPr>
        <p:spPr>
          <a:xfrm>
            <a:off x="676852" y="1435571"/>
            <a:ext cx="1245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7341" name="Google Shape;7341;p46"/>
          <p:cNvSpPr txBox="1">
            <a:spLocks noGrp="1"/>
          </p:cNvSpPr>
          <p:nvPr>
            <p:ph type="ctrTitle" idx="3"/>
          </p:nvPr>
        </p:nvSpPr>
        <p:spPr>
          <a:xfrm>
            <a:off x="5795087" y="1330725"/>
            <a:ext cx="235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خدمات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2" name="Google Shape;7342;p46"/>
          <p:cNvSpPr txBox="1">
            <a:spLocks noGrp="1"/>
          </p:cNvSpPr>
          <p:nvPr>
            <p:ph type="subTitle" idx="4"/>
          </p:nvPr>
        </p:nvSpPr>
        <p:spPr>
          <a:xfrm>
            <a:off x="5795051" y="1749225"/>
            <a:ext cx="235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3" name="Google Shape;7343;p46"/>
          <p:cNvSpPr txBox="1">
            <a:spLocks noGrp="1"/>
          </p:cNvSpPr>
          <p:nvPr>
            <p:ph type="title" idx="5"/>
          </p:nvPr>
        </p:nvSpPr>
        <p:spPr>
          <a:xfrm>
            <a:off x="4553949" y="1437732"/>
            <a:ext cx="12411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7344" name="Google Shape;7344;p46"/>
          <p:cNvSpPr txBox="1">
            <a:spLocks noGrp="1"/>
          </p:cNvSpPr>
          <p:nvPr>
            <p:ph type="ctrTitle" idx="9"/>
          </p:nvPr>
        </p:nvSpPr>
        <p:spPr>
          <a:xfrm>
            <a:off x="5795087" y="2420857"/>
            <a:ext cx="235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توصیه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5" name="Google Shape;7345;p46"/>
          <p:cNvSpPr txBox="1">
            <a:spLocks noGrp="1"/>
          </p:cNvSpPr>
          <p:nvPr>
            <p:ph type="subTitle" idx="13"/>
          </p:nvPr>
        </p:nvSpPr>
        <p:spPr>
          <a:xfrm>
            <a:off x="5795078" y="2839400"/>
            <a:ext cx="235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SzPts val="1100"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6" name="Google Shape;7346;p46"/>
          <p:cNvSpPr txBox="1">
            <a:spLocks noGrp="1"/>
          </p:cNvSpPr>
          <p:nvPr>
            <p:ph type="title" idx="14"/>
          </p:nvPr>
        </p:nvSpPr>
        <p:spPr>
          <a:xfrm>
            <a:off x="4549202" y="2534096"/>
            <a:ext cx="12411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04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7" name="Google Shape;7347;p46"/>
          <p:cNvSpPr txBox="1">
            <a:spLocks noGrp="1"/>
          </p:cNvSpPr>
          <p:nvPr>
            <p:ph type="ctrTitle" idx="16"/>
          </p:nvPr>
        </p:nvSpPr>
        <p:spPr>
          <a:xfrm>
            <a:off x="1922850" y="3511032"/>
            <a:ext cx="235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حیوان خانگی من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8" name="Google Shape;7348;p46"/>
          <p:cNvSpPr txBox="1">
            <a:spLocks noGrp="1"/>
          </p:cNvSpPr>
          <p:nvPr>
            <p:ph type="subTitle" idx="17"/>
          </p:nvPr>
        </p:nvSpPr>
        <p:spPr>
          <a:xfrm>
            <a:off x="1922852" y="3929575"/>
            <a:ext cx="235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49" name="Google Shape;7349;p46"/>
          <p:cNvSpPr txBox="1">
            <a:spLocks noGrp="1"/>
          </p:cNvSpPr>
          <p:nvPr>
            <p:ph type="title" idx="18"/>
          </p:nvPr>
        </p:nvSpPr>
        <p:spPr>
          <a:xfrm>
            <a:off x="674177" y="3624271"/>
            <a:ext cx="12459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05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7350" name="Google Shape;7350;p46"/>
          <p:cNvSpPr txBox="1">
            <a:spLocks noGrp="1"/>
          </p:cNvSpPr>
          <p:nvPr>
            <p:ph type="ctrTitle" idx="19"/>
          </p:nvPr>
        </p:nvSpPr>
        <p:spPr>
          <a:xfrm>
            <a:off x="5795087" y="3511032"/>
            <a:ext cx="235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نتیجه گیری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51" name="Google Shape;7351;p46"/>
          <p:cNvSpPr txBox="1">
            <a:spLocks noGrp="1"/>
          </p:cNvSpPr>
          <p:nvPr>
            <p:ph type="subTitle" idx="20"/>
          </p:nvPr>
        </p:nvSpPr>
        <p:spPr>
          <a:xfrm>
            <a:off x="5795078" y="3929575"/>
            <a:ext cx="235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52" name="Google Shape;7352;p46"/>
          <p:cNvSpPr txBox="1">
            <a:spLocks noGrp="1"/>
          </p:cNvSpPr>
          <p:nvPr>
            <p:ph type="title" idx="21"/>
          </p:nvPr>
        </p:nvSpPr>
        <p:spPr>
          <a:xfrm>
            <a:off x="4549202" y="3624271"/>
            <a:ext cx="12411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06</a:t>
            </a: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BDF90AAB-21D5-4E1D-B078-BDA1549C8737}"/>
              </a:ext>
            </a:extLst>
          </p:cNvPr>
          <p:cNvGrpSpPr/>
          <p:nvPr/>
        </p:nvGrpSpPr>
        <p:grpSpPr>
          <a:xfrm>
            <a:off x="271247" y="1131689"/>
            <a:ext cx="8601508" cy="3470817"/>
            <a:chOff x="314671" y="1138215"/>
            <a:chExt cx="11468677" cy="46277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764F99-1A3F-4810-908C-40117B30597A}"/>
                </a:ext>
              </a:extLst>
            </p:cNvPr>
            <p:cNvGrpSpPr/>
            <p:nvPr/>
          </p:nvGrpSpPr>
          <p:grpSpPr>
            <a:xfrm>
              <a:off x="9095896" y="1203007"/>
              <a:ext cx="2687452" cy="4166263"/>
              <a:chOff x="9095896" y="1290893"/>
              <a:chExt cx="2687452" cy="416626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B76AD70-5041-4ABB-AAAC-5C7CA1A4E48A}"/>
                  </a:ext>
                </a:extLst>
              </p:cNvPr>
              <p:cNvGrpSpPr/>
              <p:nvPr/>
            </p:nvGrpSpPr>
            <p:grpSpPr>
              <a:xfrm>
                <a:off x="9095896" y="1290893"/>
                <a:ext cx="2687452" cy="639490"/>
                <a:chOff x="7692225" y="439953"/>
                <a:chExt cx="2687452" cy="639490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729CA2-C57F-411E-B2FC-8721D3B9B999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63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</a:pP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کسب و کار</a:t>
                  </a:r>
                </a:p>
                <a:p>
                  <a:pPr algn="r" rtl="1">
                    <a:spcBef>
                      <a:spcPts val="450"/>
                    </a:spcBef>
                  </a:pPr>
                  <a:r>
                    <a:rPr lang="en-US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Lorem ipsum </a:t>
                  </a: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به سادگی متن ساختگی صنعت حروفچینی است.</a:t>
                  </a:r>
                  <a:endParaRPr lang="en-US" sz="9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1BDC2F9-D4E2-46E5-870A-F0398872339F}"/>
                    </a:ext>
                  </a:extLst>
                </p:cNvPr>
                <p:cNvGrpSpPr/>
                <p:nvPr/>
              </p:nvGrpSpPr>
              <p:grpSpPr>
                <a:xfrm>
                  <a:off x="7692225" y="458746"/>
                  <a:ext cx="223569" cy="223569"/>
                  <a:chOff x="7531094" y="281354"/>
                  <a:chExt cx="324451" cy="324451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0435FE72-7751-4BCC-B2C2-28415A5D4870}"/>
                      </a:ext>
                    </a:extLst>
                  </p:cNvPr>
                  <p:cNvSpPr/>
                  <p:nvPr/>
                </p:nvSpPr>
                <p:spPr>
                  <a:xfrm>
                    <a:off x="7531094" y="281354"/>
                    <a:ext cx="324451" cy="3244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177800" dist="63500" dir="5400000" algn="ctr" rotWithShape="0">
                      <a:srgbClr val="000000">
                        <a:alpha val="25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13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BFD0A3AA-8C30-45AE-B8BD-A1B0D12866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52232" y="397211"/>
                    <a:ext cx="107574" cy="9273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50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7C1C589-084F-4BC7-8840-FD7F7A5292E5}"/>
                  </a:ext>
                </a:extLst>
              </p:cNvPr>
              <p:cNvGrpSpPr/>
              <p:nvPr/>
            </p:nvGrpSpPr>
            <p:grpSpPr>
              <a:xfrm>
                <a:off x="9095896" y="3224508"/>
                <a:ext cx="2687452" cy="639490"/>
                <a:chOff x="7692225" y="439953"/>
                <a:chExt cx="2687452" cy="639490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FFC0170-FE22-4125-8AC7-3B4B80CC8E94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63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</a:pP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روند</a:t>
                  </a:r>
                </a:p>
                <a:p>
                  <a:pPr algn="r" rtl="1">
                    <a:spcBef>
                      <a:spcPts val="450"/>
                    </a:spcBef>
                  </a:pPr>
                  <a:r>
                    <a:rPr lang="en-US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Lorem ipsum </a:t>
                  </a: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به سادگی متن ساختگی صنعت حروفچینی است.</a:t>
                  </a:r>
                  <a:endParaRPr lang="en-US" sz="9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E97B9A4-1957-417F-8775-770B5F71E9E1}"/>
                    </a:ext>
                  </a:extLst>
                </p:cNvPr>
                <p:cNvGrpSpPr/>
                <p:nvPr/>
              </p:nvGrpSpPr>
              <p:grpSpPr>
                <a:xfrm>
                  <a:off x="7692225" y="458746"/>
                  <a:ext cx="223569" cy="223569"/>
                  <a:chOff x="7531094" y="281354"/>
                  <a:chExt cx="324451" cy="324451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FC6DFEB5-F2D5-47B4-A0A2-3F31121B2109}"/>
                      </a:ext>
                    </a:extLst>
                  </p:cNvPr>
                  <p:cNvSpPr/>
                  <p:nvPr/>
                </p:nvSpPr>
                <p:spPr>
                  <a:xfrm>
                    <a:off x="7531094" y="281354"/>
                    <a:ext cx="324451" cy="32445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77800" dist="63500" dir="5400000" algn="ctr" rotWithShape="0">
                      <a:srgbClr val="000000">
                        <a:alpha val="25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13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3" name="Isosceles Triangle 32">
                    <a:extLst>
                      <a:ext uri="{FF2B5EF4-FFF2-40B4-BE49-F238E27FC236}">
                        <a16:creationId xmlns:a16="http://schemas.microsoft.com/office/drawing/2014/main" id="{590DFCB7-5133-4807-BE78-CDB8193B57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52232" y="397211"/>
                    <a:ext cx="107574" cy="9273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50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8B7F08E-50CD-4B14-BC4A-70C0EE9E374B}"/>
                  </a:ext>
                </a:extLst>
              </p:cNvPr>
              <p:cNvGrpSpPr/>
              <p:nvPr/>
            </p:nvGrpSpPr>
            <p:grpSpPr>
              <a:xfrm>
                <a:off x="9095896" y="4817666"/>
                <a:ext cx="2264968" cy="639490"/>
                <a:chOff x="7692225" y="99496"/>
                <a:chExt cx="2264968" cy="639490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33FDF95-9F26-42CE-8C6E-DBC4E7F2259C}"/>
                    </a:ext>
                  </a:extLst>
                </p:cNvPr>
                <p:cNvSpPr txBox="1"/>
                <p:nvPr/>
              </p:nvSpPr>
              <p:spPr>
                <a:xfrm>
                  <a:off x="7692225" y="99496"/>
                  <a:ext cx="2264968" cy="63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</a:pP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مردم</a:t>
                  </a:r>
                </a:p>
                <a:p>
                  <a:pPr algn="r" rtl="1">
                    <a:spcBef>
                      <a:spcPts val="450"/>
                    </a:spcBef>
                  </a:pPr>
                  <a:r>
                    <a:rPr lang="en-US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Lorem ipsum </a:t>
                  </a: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به سادگی متن ساختگی صنعت حروفچینی است.</a:t>
                  </a:r>
                  <a:endParaRPr lang="en-US" sz="9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70695576-6F6B-4960-ACE0-835F8D6B5DC1}"/>
                    </a:ext>
                  </a:extLst>
                </p:cNvPr>
                <p:cNvGrpSpPr/>
                <p:nvPr/>
              </p:nvGrpSpPr>
              <p:grpSpPr>
                <a:xfrm>
                  <a:off x="7692225" y="458746"/>
                  <a:ext cx="223569" cy="223569"/>
                  <a:chOff x="7531094" y="281354"/>
                  <a:chExt cx="324451" cy="324451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74871E91-7971-4C69-9B6E-0E404E52B940}"/>
                      </a:ext>
                    </a:extLst>
                  </p:cNvPr>
                  <p:cNvSpPr/>
                  <p:nvPr/>
                </p:nvSpPr>
                <p:spPr>
                  <a:xfrm>
                    <a:off x="7531094" y="281354"/>
                    <a:ext cx="324451" cy="32445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77800" dist="63500" dir="5400000" algn="ctr" rotWithShape="0">
                      <a:srgbClr val="000000">
                        <a:alpha val="25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13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8" name="Isosceles Triangle 37">
                    <a:extLst>
                      <a:ext uri="{FF2B5EF4-FFF2-40B4-BE49-F238E27FC236}">
                        <a16:creationId xmlns:a16="http://schemas.microsoft.com/office/drawing/2014/main" id="{4C4244E3-7C6A-4BD1-8694-BCA6C162EF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52232" y="397211"/>
                    <a:ext cx="107574" cy="9273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5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FE2942A-8F17-4413-9712-6DB654E1F221}"/>
                </a:ext>
              </a:extLst>
            </p:cNvPr>
            <p:cNvGrpSpPr/>
            <p:nvPr/>
          </p:nvGrpSpPr>
          <p:grpSpPr>
            <a:xfrm flipH="1">
              <a:off x="314671" y="1203007"/>
              <a:ext cx="2687452" cy="4506720"/>
              <a:chOff x="9095896" y="1290893"/>
              <a:chExt cx="2687452" cy="450672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5839065-9C7B-44F8-BD65-9FF7F728B865}"/>
                  </a:ext>
                </a:extLst>
              </p:cNvPr>
              <p:cNvGrpSpPr/>
              <p:nvPr/>
            </p:nvGrpSpPr>
            <p:grpSpPr>
              <a:xfrm>
                <a:off x="9095896" y="1290893"/>
                <a:ext cx="2687452" cy="639490"/>
                <a:chOff x="7692225" y="439953"/>
                <a:chExt cx="2687452" cy="639490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6D1762D-F397-4C4C-9C00-BF15002127F7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63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</a:pP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موفقیت</a:t>
                  </a:r>
                </a:p>
                <a:p>
                  <a:pPr algn="r" rtl="1">
                    <a:spcBef>
                      <a:spcPts val="450"/>
                    </a:spcBef>
                  </a:pPr>
                  <a:r>
                    <a:rPr lang="en-US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Lorem ipsum </a:t>
                  </a: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به سادگی متن ساختگی صنعت حروفچینی است.</a:t>
                  </a:r>
                  <a:endParaRPr lang="en-US" sz="9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384652F4-D842-4372-A235-051F56AC0A64}"/>
                    </a:ext>
                  </a:extLst>
                </p:cNvPr>
                <p:cNvGrpSpPr/>
                <p:nvPr/>
              </p:nvGrpSpPr>
              <p:grpSpPr>
                <a:xfrm>
                  <a:off x="7692225" y="458746"/>
                  <a:ext cx="223569" cy="223569"/>
                  <a:chOff x="7531094" y="281354"/>
                  <a:chExt cx="324451" cy="324451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F50D76B7-8067-4774-B040-47CF498CB33C}"/>
                      </a:ext>
                    </a:extLst>
                  </p:cNvPr>
                  <p:cNvSpPr/>
                  <p:nvPr/>
                </p:nvSpPr>
                <p:spPr>
                  <a:xfrm>
                    <a:off x="7531094" y="281354"/>
                    <a:ext cx="324451" cy="324451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>
                    <a:outerShdw blurRad="177800" dist="63500" dir="5400000" algn="ctr" rotWithShape="0">
                      <a:srgbClr val="000000">
                        <a:alpha val="25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13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6BBD8FFF-3B9D-4FCC-AFF1-DAD253D19D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52232" y="397211"/>
                    <a:ext cx="107574" cy="9273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50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AB95B26-33D3-4F62-A7B2-4EEB4BE43FF3}"/>
                  </a:ext>
                </a:extLst>
              </p:cNvPr>
              <p:cNvGrpSpPr/>
              <p:nvPr/>
            </p:nvGrpSpPr>
            <p:grpSpPr>
              <a:xfrm>
                <a:off x="9095896" y="3224508"/>
                <a:ext cx="2687452" cy="639490"/>
                <a:chOff x="7692225" y="439953"/>
                <a:chExt cx="2687452" cy="639490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924E45C-B104-4164-9C78-10D45BF6176A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63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</a:pP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رشد</a:t>
                  </a:r>
                </a:p>
                <a:p>
                  <a:pPr algn="r" rtl="1">
                    <a:spcBef>
                      <a:spcPts val="450"/>
                    </a:spcBef>
                  </a:pPr>
                  <a:r>
                    <a:rPr lang="en-US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Lorem ipsum </a:t>
                  </a: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به سادگی متن ساختگی صنعت حروفچینی است.</a:t>
                  </a:r>
                  <a:endParaRPr lang="en-US" sz="9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A4BD7EA-B446-49B6-8023-2975621A2B8E}"/>
                    </a:ext>
                  </a:extLst>
                </p:cNvPr>
                <p:cNvGrpSpPr/>
                <p:nvPr/>
              </p:nvGrpSpPr>
              <p:grpSpPr>
                <a:xfrm>
                  <a:off x="7692225" y="458746"/>
                  <a:ext cx="223569" cy="223569"/>
                  <a:chOff x="7531094" y="281354"/>
                  <a:chExt cx="324451" cy="324451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8343003B-1110-4E20-B9D2-92B7C80BDDD3}"/>
                      </a:ext>
                    </a:extLst>
                  </p:cNvPr>
                  <p:cNvSpPr/>
                  <p:nvPr/>
                </p:nvSpPr>
                <p:spPr>
                  <a:xfrm>
                    <a:off x="7531094" y="281354"/>
                    <a:ext cx="324451" cy="324451"/>
                  </a:xfrm>
                  <a:prstGeom prst="ellipse">
                    <a:avLst/>
                  </a:prstGeom>
                  <a:solidFill>
                    <a:srgbClr val="E54747"/>
                  </a:solidFill>
                  <a:ln>
                    <a:noFill/>
                  </a:ln>
                  <a:effectLst>
                    <a:outerShdw blurRad="177800" dist="63500" dir="5400000" algn="ctr" rotWithShape="0">
                      <a:srgbClr val="000000">
                        <a:alpha val="25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13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1" name="Isosceles Triangle 50">
                    <a:extLst>
                      <a:ext uri="{FF2B5EF4-FFF2-40B4-BE49-F238E27FC236}">
                        <a16:creationId xmlns:a16="http://schemas.microsoft.com/office/drawing/2014/main" id="{76330531-918B-4C4E-AA18-61517BFC62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52232" y="397211"/>
                    <a:ext cx="107574" cy="9273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50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1769407-05F2-4F62-8A76-B9909699D1A1}"/>
                  </a:ext>
                </a:extLst>
              </p:cNvPr>
              <p:cNvGrpSpPr/>
              <p:nvPr/>
            </p:nvGrpSpPr>
            <p:grpSpPr>
              <a:xfrm>
                <a:off x="9095896" y="5158123"/>
                <a:ext cx="2687452" cy="639490"/>
                <a:chOff x="7692225" y="439953"/>
                <a:chExt cx="2687452" cy="639490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789F4C9-04A7-4977-BB03-F16A0DE9F1A8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63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</a:pP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هدف</a:t>
                  </a:r>
                </a:p>
                <a:p>
                  <a:pPr algn="r" rtl="1">
                    <a:spcBef>
                      <a:spcPts val="450"/>
                    </a:spcBef>
                  </a:pPr>
                  <a:r>
                    <a:rPr lang="en-US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Lorem ipsum </a:t>
                  </a:r>
                  <a:r>
                    <a:rPr lang="fa-IR" sz="9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به سادگی متن ساختگی صنعت حروفچینی است.</a:t>
                  </a:r>
                  <a:endParaRPr lang="en-US" sz="90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77FE061-36BC-43D8-BA9F-8A06C5C5B51E}"/>
                    </a:ext>
                  </a:extLst>
                </p:cNvPr>
                <p:cNvGrpSpPr/>
                <p:nvPr/>
              </p:nvGrpSpPr>
              <p:grpSpPr>
                <a:xfrm>
                  <a:off x="7692225" y="458746"/>
                  <a:ext cx="223569" cy="223569"/>
                  <a:chOff x="7531094" y="281354"/>
                  <a:chExt cx="324451" cy="324451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D9BCE16-E431-4F6E-91E9-C0DF885F5D6D}"/>
                      </a:ext>
                    </a:extLst>
                  </p:cNvPr>
                  <p:cNvSpPr/>
                  <p:nvPr/>
                </p:nvSpPr>
                <p:spPr>
                  <a:xfrm>
                    <a:off x="7531094" y="281354"/>
                    <a:ext cx="324451" cy="32445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>
                    <a:outerShdw blurRad="177800" dist="63500" dir="5400000" algn="ctr" rotWithShape="0">
                      <a:srgbClr val="000000">
                        <a:alpha val="25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13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7" name="Isosceles Triangle 46">
                    <a:extLst>
                      <a:ext uri="{FF2B5EF4-FFF2-40B4-BE49-F238E27FC236}">
                        <a16:creationId xmlns:a16="http://schemas.microsoft.com/office/drawing/2014/main" id="{1D3419C1-FE46-4DB5-BA4C-C85BBE18B3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52232" y="397211"/>
                    <a:ext cx="107574" cy="9273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 sz="105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2F8C833-FCAB-4E17-BCD4-6E710B1ACB2A}"/>
                </a:ext>
              </a:extLst>
            </p:cNvPr>
            <p:cNvGrpSpPr/>
            <p:nvPr/>
          </p:nvGrpSpPr>
          <p:grpSpPr>
            <a:xfrm>
              <a:off x="3913445" y="1138215"/>
              <a:ext cx="4271128" cy="4627756"/>
              <a:chOff x="3960436" y="1115122"/>
              <a:chExt cx="4271128" cy="462775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DCA2EC8-D663-463F-B983-8A925C3EFDB4}"/>
                  </a:ext>
                </a:extLst>
              </p:cNvPr>
              <p:cNvGrpSpPr/>
              <p:nvPr/>
            </p:nvGrpSpPr>
            <p:grpSpPr>
              <a:xfrm>
                <a:off x="3960436" y="1115122"/>
                <a:ext cx="4271128" cy="4627756"/>
                <a:chOff x="3425072" y="535850"/>
                <a:chExt cx="5341857" cy="5787888"/>
              </a:xfrm>
            </p:grpSpPr>
            <p:sp>
              <p:nvSpPr>
                <p:cNvPr id="5" name="Freeform 23">
                  <a:extLst>
                    <a:ext uri="{FF2B5EF4-FFF2-40B4-BE49-F238E27FC236}">
                      <a16:creationId xmlns:a16="http://schemas.microsoft.com/office/drawing/2014/main" id="{B35592F2-5972-4BCF-93A6-F698B9EDD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0365" y="535850"/>
                  <a:ext cx="2771270" cy="2458664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 sz="1050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EC01F5C-E5DD-46FE-ACF1-AF7B1976A2DC}"/>
                    </a:ext>
                  </a:extLst>
                </p:cNvPr>
                <p:cNvSpPr/>
                <p:nvPr/>
              </p:nvSpPr>
              <p:spPr>
                <a:xfrm>
                  <a:off x="5791938" y="2256077"/>
                  <a:ext cx="608125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" name="Trapezoid 6">
                  <a:extLst>
                    <a:ext uri="{FF2B5EF4-FFF2-40B4-BE49-F238E27FC236}">
                      <a16:creationId xmlns:a16="http://schemas.microsoft.com/office/drawing/2014/main" id="{E02DE7C4-FF03-4FD5-A7C6-D05823E4C294}"/>
                    </a:ext>
                  </a:extLst>
                </p:cNvPr>
                <p:cNvSpPr/>
                <p:nvPr/>
              </p:nvSpPr>
              <p:spPr>
                <a:xfrm rot="10800000">
                  <a:off x="5227251" y="1784057"/>
                  <a:ext cx="1734603" cy="472020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" name="Freeform 29">
                  <a:extLst>
                    <a:ext uri="{FF2B5EF4-FFF2-40B4-BE49-F238E27FC236}">
                      <a16:creationId xmlns:a16="http://schemas.microsoft.com/office/drawing/2014/main" id="{9E13483F-53C8-4918-A6FA-3CB033392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000000">
                  <a:off x="3268770" y="1368156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 sz="1050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75241E1-82A7-4F10-986B-C7F3359BD32D}"/>
                    </a:ext>
                  </a:extLst>
                </p:cNvPr>
                <p:cNvSpPr/>
                <p:nvPr/>
              </p:nvSpPr>
              <p:spPr>
                <a:xfrm rot="18000000">
                  <a:off x="5095223" y="2658326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" name="Trapezoid 9">
                  <a:extLst>
                    <a:ext uri="{FF2B5EF4-FFF2-40B4-BE49-F238E27FC236}">
                      <a16:creationId xmlns:a16="http://schemas.microsoft.com/office/drawing/2014/main" id="{14C78ECB-E934-4E51-B290-30F703C2B5D5}"/>
                    </a:ext>
                  </a:extLst>
                </p:cNvPr>
                <p:cNvSpPr/>
                <p:nvPr/>
              </p:nvSpPr>
              <p:spPr>
                <a:xfrm rot="7200000">
                  <a:off x="4007115" y="2490174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Freeform 34">
                  <a:extLst>
                    <a:ext uri="{FF2B5EF4-FFF2-40B4-BE49-F238E27FC236}">
                      <a16:creationId xmlns:a16="http://schemas.microsoft.com/office/drawing/2014/main" id="{E1F10A75-6585-40DA-9933-C32634573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4400000">
                  <a:off x="3268770" y="3032767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6669061-360D-4D0B-9173-B7EB915B2868}"/>
                    </a:ext>
                  </a:extLst>
                </p:cNvPr>
                <p:cNvSpPr/>
                <p:nvPr/>
              </p:nvSpPr>
              <p:spPr>
                <a:xfrm rot="14400000">
                  <a:off x="5095223" y="3462825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629C1013-D678-4082-A7C8-04E5EEF15B28}"/>
                    </a:ext>
                  </a:extLst>
                </p:cNvPr>
                <p:cNvSpPr/>
                <p:nvPr/>
              </p:nvSpPr>
              <p:spPr>
                <a:xfrm rot="3600000">
                  <a:off x="4008563" y="3899901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" name="Freeform 39">
                  <a:extLst>
                    <a:ext uri="{FF2B5EF4-FFF2-40B4-BE49-F238E27FC236}">
                      <a16:creationId xmlns:a16="http://schemas.microsoft.com/office/drawing/2014/main" id="{B88F0A9B-0120-45C5-B5A3-6F96E8E88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0365" y="3865074"/>
                  <a:ext cx="2771270" cy="2458664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F8A1A3A-B59D-435F-BEFE-FE89B78E6E1D}"/>
                    </a:ext>
                  </a:extLst>
                </p:cNvPr>
                <p:cNvSpPr/>
                <p:nvPr/>
              </p:nvSpPr>
              <p:spPr>
                <a:xfrm rot="10800000">
                  <a:off x="5791938" y="3865074"/>
                  <a:ext cx="608125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6" name="Trapezoid 15">
                  <a:extLst>
                    <a:ext uri="{FF2B5EF4-FFF2-40B4-BE49-F238E27FC236}">
                      <a16:creationId xmlns:a16="http://schemas.microsoft.com/office/drawing/2014/main" id="{FE6BACE2-FFF9-4C30-A1F0-DC07A8CEB8F7}"/>
                    </a:ext>
                  </a:extLst>
                </p:cNvPr>
                <p:cNvSpPr/>
                <p:nvPr/>
              </p:nvSpPr>
              <p:spPr>
                <a:xfrm>
                  <a:off x="5230147" y="4603511"/>
                  <a:ext cx="1734603" cy="472020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Freeform 44">
                  <a:extLst>
                    <a:ext uri="{FF2B5EF4-FFF2-40B4-BE49-F238E27FC236}">
                      <a16:creationId xmlns:a16="http://schemas.microsoft.com/office/drawing/2014/main" id="{BC6B153A-C1AD-4A5B-851C-39FC5BAD8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200000">
                  <a:off x="6151962" y="3032767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F3F82CC-1038-4846-8DA3-5E91107712B3}"/>
                    </a:ext>
                  </a:extLst>
                </p:cNvPr>
                <p:cNvSpPr/>
                <p:nvPr/>
              </p:nvSpPr>
              <p:spPr>
                <a:xfrm rot="7200000">
                  <a:off x="6488654" y="3462825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Trapezoid 18">
                  <a:extLst>
                    <a:ext uri="{FF2B5EF4-FFF2-40B4-BE49-F238E27FC236}">
                      <a16:creationId xmlns:a16="http://schemas.microsoft.com/office/drawing/2014/main" id="{FAA6CEFD-52DB-4F1E-B20A-6F506F3C7007}"/>
                    </a:ext>
                  </a:extLst>
                </p:cNvPr>
                <p:cNvSpPr/>
                <p:nvPr/>
              </p:nvSpPr>
              <p:spPr>
                <a:xfrm rot="18000000">
                  <a:off x="6450283" y="3897393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" name="Freeform 49">
                  <a:extLst>
                    <a:ext uri="{FF2B5EF4-FFF2-40B4-BE49-F238E27FC236}">
                      <a16:creationId xmlns:a16="http://schemas.microsoft.com/office/drawing/2014/main" id="{4BEF6580-905B-452D-8DC7-DA16DA9E8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600000">
                  <a:off x="6151962" y="1368156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 rtl="1"/>
                  <a:endParaRPr lang="en-US" sz="1050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3BF69A6-9510-4B4A-BA82-01672A1CA483}"/>
                    </a:ext>
                  </a:extLst>
                </p:cNvPr>
                <p:cNvSpPr/>
                <p:nvPr/>
              </p:nvSpPr>
              <p:spPr>
                <a:xfrm rot="3600000">
                  <a:off x="6488654" y="2658326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8C0A9BE1-1AB0-46B9-B573-69037FAEF13A}"/>
                    </a:ext>
                  </a:extLst>
                </p:cNvPr>
                <p:cNvSpPr/>
                <p:nvPr/>
              </p:nvSpPr>
              <p:spPr>
                <a:xfrm rot="14400000">
                  <a:off x="6448835" y="2487666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32F8B89-1DAD-4016-98CE-BDFB0E30751D}"/>
                    </a:ext>
                  </a:extLst>
                </p:cNvPr>
                <p:cNvSpPr/>
                <p:nvPr/>
              </p:nvSpPr>
              <p:spPr>
                <a:xfrm>
                  <a:off x="5382721" y="2716514"/>
                  <a:ext cx="1426560" cy="14265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 sz="1050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59" name="Shape 3675">
                <a:extLst>
                  <a:ext uri="{FF2B5EF4-FFF2-40B4-BE49-F238E27FC236}">
                    <a16:creationId xmlns:a16="http://schemas.microsoft.com/office/drawing/2014/main" id="{726237FC-0ED0-4691-9582-07E622149BB6}"/>
                  </a:ext>
                </a:extLst>
              </p:cNvPr>
              <p:cNvSpPr/>
              <p:nvPr/>
            </p:nvSpPr>
            <p:spPr>
              <a:xfrm>
                <a:off x="5891840" y="1440272"/>
                <a:ext cx="406003" cy="33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6001"/>
                    </a:moveTo>
                    <a:lnTo>
                      <a:pt x="8345" y="6001"/>
                    </a:lnTo>
                    <a:cubicBezTo>
                      <a:pt x="8617" y="6001"/>
                      <a:pt x="8836" y="5732"/>
                      <a:pt x="8836" y="5400"/>
                    </a:cubicBezTo>
                    <a:cubicBezTo>
                      <a:pt x="8836" y="5070"/>
                      <a:pt x="8617" y="4800"/>
                      <a:pt x="8345" y="4800"/>
                    </a:cubicBezTo>
                    <a:lnTo>
                      <a:pt x="5400" y="4800"/>
                    </a:lnTo>
                    <a:cubicBezTo>
                      <a:pt x="5129" y="4800"/>
                      <a:pt x="4909" y="5070"/>
                      <a:pt x="4909" y="5400"/>
                    </a:cubicBezTo>
                    <a:cubicBezTo>
                      <a:pt x="4909" y="5732"/>
                      <a:pt x="5129" y="6001"/>
                      <a:pt x="5400" y="6001"/>
                    </a:cubicBezTo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8000"/>
                    </a:lnTo>
                    <a:cubicBezTo>
                      <a:pt x="18926" y="18000"/>
                      <a:pt x="19145" y="17732"/>
                      <a:pt x="19145" y="17400"/>
                    </a:cubicBezTo>
                    <a:cubicBezTo>
                      <a:pt x="19145" y="17070"/>
                      <a:pt x="18926" y="16801"/>
                      <a:pt x="18655" y="16801"/>
                    </a:cubicBezTo>
                    <a:lnTo>
                      <a:pt x="18655" y="3601"/>
                    </a:lnTo>
                    <a:lnTo>
                      <a:pt x="20618" y="3601"/>
                    </a:lnTo>
                    <a:cubicBezTo>
                      <a:pt x="20618" y="3601"/>
                      <a:pt x="20618" y="20400"/>
                      <a:pt x="20618" y="20400"/>
                    </a:cubicBezTo>
                    <a:close/>
                    <a:moveTo>
                      <a:pt x="17673" y="16801"/>
                    </a:moveTo>
                    <a:cubicBezTo>
                      <a:pt x="17401" y="16801"/>
                      <a:pt x="17182" y="17070"/>
                      <a:pt x="17182" y="17400"/>
                    </a:cubicBezTo>
                    <a:cubicBezTo>
                      <a:pt x="17182" y="17732"/>
                      <a:pt x="17401" y="18000"/>
                      <a:pt x="17673" y="18000"/>
                    </a:cubicBezTo>
                    <a:lnTo>
                      <a:pt x="17673" y="20400"/>
                    </a:lnTo>
                    <a:lnTo>
                      <a:pt x="3927" y="20400"/>
                    </a:lnTo>
                    <a:lnTo>
                      <a:pt x="3927" y="18000"/>
                    </a:lnTo>
                    <a:cubicBezTo>
                      <a:pt x="4199" y="18000"/>
                      <a:pt x="4418" y="17732"/>
                      <a:pt x="4418" y="17400"/>
                    </a:cubicBezTo>
                    <a:cubicBezTo>
                      <a:pt x="4418" y="17070"/>
                      <a:pt x="4199" y="16801"/>
                      <a:pt x="3927" y="16801"/>
                    </a:cubicBezTo>
                    <a:lnTo>
                      <a:pt x="3927" y="3601"/>
                    </a:lnTo>
                    <a:lnTo>
                      <a:pt x="17673" y="3601"/>
                    </a:lnTo>
                    <a:cubicBezTo>
                      <a:pt x="17673" y="3601"/>
                      <a:pt x="17673" y="16801"/>
                      <a:pt x="17673" y="16801"/>
                    </a:cubicBezTo>
                    <a:close/>
                    <a:moveTo>
                      <a:pt x="2945" y="16801"/>
                    </a:moveTo>
                    <a:cubicBezTo>
                      <a:pt x="2674" y="16801"/>
                      <a:pt x="2455" y="17070"/>
                      <a:pt x="2455" y="17400"/>
                    </a:cubicBezTo>
                    <a:cubicBezTo>
                      <a:pt x="2455" y="17732"/>
                      <a:pt x="2674" y="18000"/>
                      <a:pt x="2945" y="18000"/>
                    </a:cubicBezTo>
                    <a:lnTo>
                      <a:pt x="2945" y="20400"/>
                    </a:lnTo>
                    <a:lnTo>
                      <a:pt x="982" y="20400"/>
                    </a:lnTo>
                    <a:lnTo>
                      <a:pt x="982" y="3601"/>
                    </a:lnTo>
                    <a:lnTo>
                      <a:pt x="2945" y="3601"/>
                    </a:lnTo>
                    <a:cubicBezTo>
                      <a:pt x="2945" y="3601"/>
                      <a:pt x="2945" y="16801"/>
                      <a:pt x="2945" y="16801"/>
                    </a:cubicBezTo>
                    <a:close/>
                    <a:moveTo>
                      <a:pt x="8836" y="1200"/>
                    </a:moveTo>
                    <a:lnTo>
                      <a:pt x="12764" y="1200"/>
                    </a:lnTo>
                    <a:cubicBezTo>
                      <a:pt x="13305" y="1200"/>
                      <a:pt x="13745" y="1738"/>
                      <a:pt x="13745" y="2400"/>
                    </a:cubicBezTo>
                    <a:lnTo>
                      <a:pt x="7855" y="2400"/>
                    </a:lnTo>
                    <a:cubicBezTo>
                      <a:pt x="7855" y="1738"/>
                      <a:pt x="8295" y="1200"/>
                      <a:pt x="8836" y="1200"/>
                    </a:cubicBezTo>
                    <a:moveTo>
                      <a:pt x="20618" y="2400"/>
                    </a:moveTo>
                    <a:lnTo>
                      <a:pt x="14727" y="2400"/>
                    </a:lnTo>
                    <a:cubicBezTo>
                      <a:pt x="14727" y="1075"/>
                      <a:pt x="13848" y="0"/>
                      <a:pt x="12764" y="0"/>
                    </a:cubicBezTo>
                    <a:lnTo>
                      <a:pt x="8836" y="0"/>
                    </a:lnTo>
                    <a:cubicBezTo>
                      <a:pt x="7752" y="0"/>
                      <a:pt x="6873" y="1075"/>
                      <a:pt x="6873" y="2400"/>
                    </a:cubicBezTo>
                    <a:lnTo>
                      <a:pt x="982" y="2400"/>
                    </a:lnTo>
                    <a:cubicBezTo>
                      <a:pt x="439" y="2400"/>
                      <a:pt x="0" y="2938"/>
                      <a:pt x="0" y="3601"/>
                    </a:cubicBezTo>
                    <a:lnTo>
                      <a:pt x="0" y="20400"/>
                    </a:lnTo>
                    <a:cubicBezTo>
                      <a:pt x="0" y="21063"/>
                      <a:pt x="439" y="21600"/>
                      <a:pt x="982" y="21600"/>
                    </a:cubicBezTo>
                    <a:lnTo>
                      <a:pt x="20618" y="21600"/>
                    </a:lnTo>
                    <a:cubicBezTo>
                      <a:pt x="21160" y="21600"/>
                      <a:pt x="21600" y="21063"/>
                      <a:pt x="21600" y="20400"/>
                    </a:cubicBezTo>
                    <a:lnTo>
                      <a:pt x="21600" y="3601"/>
                    </a:lnTo>
                    <a:cubicBezTo>
                      <a:pt x="21600" y="2938"/>
                      <a:pt x="21160" y="2400"/>
                      <a:pt x="20618" y="2400"/>
                    </a:cubicBezTo>
                    <a:moveTo>
                      <a:pt x="5400" y="8400"/>
                    </a:moveTo>
                    <a:lnTo>
                      <a:pt x="6382" y="8400"/>
                    </a:lnTo>
                    <a:cubicBezTo>
                      <a:pt x="6653" y="8400"/>
                      <a:pt x="6873" y="8132"/>
                      <a:pt x="6873" y="7800"/>
                    </a:cubicBezTo>
                    <a:cubicBezTo>
                      <a:pt x="6873" y="7470"/>
                      <a:pt x="6653" y="7200"/>
                      <a:pt x="6382" y="7200"/>
                    </a:cubicBezTo>
                    <a:lnTo>
                      <a:pt x="5400" y="7200"/>
                    </a:lnTo>
                    <a:cubicBezTo>
                      <a:pt x="5129" y="7200"/>
                      <a:pt x="4909" y="7470"/>
                      <a:pt x="4909" y="7800"/>
                    </a:cubicBezTo>
                    <a:cubicBezTo>
                      <a:pt x="4909" y="8132"/>
                      <a:pt x="5129" y="8400"/>
                      <a:pt x="5400" y="84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r" rtl="1"/>
                <a:endParaRPr sz="1050">
                  <a:solidFill>
                    <a:prstClr val="black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Shape 3790">
                <a:extLst>
                  <a:ext uri="{FF2B5EF4-FFF2-40B4-BE49-F238E27FC236}">
                    <a16:creationId xmlns:a16="http://schemas.microsoft.com/office/drawing/2014/main" id="{E6809BE1-7905-4F5A-AC71-6F76ECF75E73}"/>
                  </a:ext>
                </a:extLst>
              </p:cNvPr>
              <p:cNvSpPr/>
              <p:nvPr/>
            </p:nvSpPr>
            <p:spPr>
              <a:xfrm>
                <a:off x="5829558" y="3164300"/>
                <a:ext cx="526353" cy="52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94" y="9980"/>
                    </a:moveTo>
                    <a:cubicBezTo>
                      <a:pt x="19587" y="9895"/>
                      <a:pt x="19575" y="9811"/>
                      <a:pt x="19564" y="9726"/>
                    </a:cubicBezTo>
                    <a:cubicBezTo>
                      <a:pt x="19542" y="9539"/>
                      <a:pt x="19514" y="9355"/>
                      <a:pt x="19480" y="9172"/>
                    </a:cubicBezTo>
                    <a:cubicBezTo>
                      <a:pt x="19462" y="9079"/>
                      <a:pt x="19444" y="8986"/>
                      <a:pt x="19424" y="8893"/>
                    </a:cubicBezTo>
                    <a:cubicBezTo>
                      <a:pt x="19384" y="8712"/>
                      <a:pt x="19337" y="8533"/>
                      <a:pt x="19286" y="8356"/>
                    </a:cubicBezTo>
                    <a:cubicBezTo>
                      <a:pt x="19263" y="8276"/>
                      <a:pt x="19243" y="8195"/>
                      <a:pt x="19218" y="8116"/>
                    </a:cubicBezTo>
                    <a:cubicBezTo>
                      <a:pt x="19143" y="7879"/>
                      <a:pt x="19057" y="7646"/>
                      <a:pt x="18962" y="7418"/>
                    </a:cubicBezTo>
                    <a:cubicBezTo>
                      <a:pt x="18922" y="7321"/>
                      <a:pt x="18876" y="7229"/>
                      <a:pt x="18832" y="7134"/>
                    </a:cubicBezTo>
                    <a:cubicBezTo>
                      <a:pt x="18771" y="6999"/>
                      <a:pt x="18708" y="6865"/>
                      <a:pt x="18640" y="6734"/>
                    </a:cubicBezTo>
                    <a:cubicBezTo>
                      <a:pt x="18579" y="6618"/>
                      <a:pt x="18516" y="6505"/>
                      <a:pt x="18450" y="6391"/>
                    </a:cubicBezTo>
                    <a:cubicBezTo>
                      <a:pt x="18392" y="6291"/>
                      <a:pt x="18331" y="6192"/>
                      <a:pt x="18269" y="6094"/>
                    </a:cubicBezTo>
                    <a:cubicBezTo>
                      <a:pt x="18192" y="5971"/>
                      <a:pt x="18114" y="5850"/>
                      <a:pt x="18031" y="5732"/>
                    </a:cubicBezTo>
                    <a:cubicBezTo>
                      <a:pt x="17985" y="5667"/>
                      <a:pt x="17936" y="5605"/>
                      <a:pt x="17889" y="5541"/>
                    </a:cubicBezTo>
                    <a:cubicBezTo>
                      <a:pt x="17544" y="5080"/>
                      <a:pt x="17159" y="4651"/>
                      <a:pt x="16732" y="4265"/>
                    </a:cubicBezTo>
                    <a:cubicBezTo>
                      <a:pt x="16705" y="4241"/>
                      <a:pt x="16679" y="4216"/>
                      <a:pt x="16652" y="4192"/>
                    </a:cubicBezTo>
                    <a:cubicBezTo>
                      <a:pt x="16499" y="4058"/>
                      <a:pt x="16343" y="3927"/>
                      <a:pt x="16181" y="3803"/>
                    </a:cubicBezTo>
                    <a:cubicBezTo>
                      <a:pt x="16173" y="3796"/>
                      <a:pt x="16165" y="3790"/>
                      <a:pt x="16156" y="3784"/>
                    </a:cubicBezTo>
                    <a:cubicBezTo>
                      <a:pt x="15458" y="3252"/>
                      <a:pt x="14680" y="2821"/>
                      <a:pt x="13842" y="2513"/>
                    </a:cubicBezTo>
                    <a:cubicBezTo>
                      <a:pt x="13592" y="2912"/>
                      <a:pt x="13337" y="3420"/>
                      <a:pt x="13039" y="3590"/>
                    </a:cubicBezTo>
                    <a:cubicBezTo>
                      <a:pt x="12610" y="3835"/>
                      <a:pt x="12641" y="4817"/>
                      <a:pt x="13469" y="4725"/>
                    </a:cubicBezTo>
                    <a:cubicBezTo>
                      <a:pt x="13469" y="4725"/>
                      <a:pt x="13223" y="4970"/>
                      <a:pt x="13469" y="5860"/>
                    </a:cubicBezTo>
                    <a:cubicBezTo>
                      <a:pt x="13714" y="6750"/>
                      <a:pt x="14126" y="6944"/>
                      <a:pt x="15341" y="6443"/>
                    </a:cubicBezTo>
                    <a:cubicBezTo>
                      <a:pt x="15862" y="6228"/>
                      <a:pt x="16258" y="6341"/>
                      <a:pt x="16200" y="6873"/>
                    </a:cubicBezTo>
                    <a:cubicBezTo>
                      <a:pt x="16077" y="8008"/>
                      <a:pt x="15202" y="7960"/>
                      <a:pt x="15862" y="9788"/>
                    </a:cubicBezTo>
                    <a:cubicBezTo>
                      <a:pt x="16261" y="10892"/>
                      <a:pt x="17243" y="11322"/>
                      <a:pt x="17611" y="12181"/>
                    </a:cubicBezTo>
                    <a:cubicBezTo>
                      <a:pt x="17814" y="12653"/>
                      <a:pt x="18591" y="13088"/>
                      <a:pt x="19250" y="13384"/>
                    </a:cubicBezTo>
                    <a:cubicBezTo>
                      <a:pt x="19320" y="13153"/>
                      <a:pt x="19380" y="12917"/>
                      <a:pt x="19432" y="12677"/>
                    </a:cubicBezTo>
                    <a:cubicBezTo>
                      <a:pt x="19451" y="12587"/>
                      <a:pt x="19467" y="12494"/>
                      <a:pt x="19483" y="12402"/>
                    </a:cubicBezTo>
                    <a:cubicBezTo>
                      <a:pt x="19517" y="12224"/>
                      <a:pt x="19544" y="12045"/>
                      <a:pt x="19566" y="11862"/>
                    </a:cubicBezTo>
                    <a:cubicBezTo>
                      <a:pt x="19576" y="11776"/>
                      <a:pt x="19587" y="11691"/>
                      <a:pt x="19595" y="11604"/>
                    </a:cubicBezTo>
                    <a:cubicBezTo>
                      <a:pt x="19619" y="11340"/>
                      <a:pt x="19636" y="11072"/>
                      <a:pt x="19636" y="10800"/>
                    </a:cubicBezTo>
                    <a:cubicBezTo>
                      <a:pt x="19636" y="10523"/>
                      <a:pt x="19619" y="10251"/>
                      <a:pt x="19594" y="9980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2" y="982"/>
                      <a:pt x="20618" y="5378"/>
                      <a:pt x="20618" y="10800"/>
                    </a:cubicBezTo>
                    <a:cubicBezTo>
                      <a:pt x="20618" y="16223"/>
                      <a:pt x="1622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6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8407" y="9726"/>
                    </a:moveTo>
                    <a:cubicBezTo>
                      <a:pt x="8468" y="9020"/>
                      <a:pt x="9603" y="8284"/>
                      <a:pt x="10370" y="7947"/>
                    </a:cubicBezTo>
                    <a:cubicBezTo>
                      <a:pt x="11137" y="7609"/>
                      <a:pt x="11843" y="7486"/>
                      <a:pt x="11751" y="6903"/>
                    </a:cubicBezTo>
                    <a:cubicBezTo>
                      <a:pt x="11659" y="6320"/>
                      <a:pt x="11444" y="5891"/>
                      <a:pt x="10248" y="5891"/>
                    </a:cubicBezTo>
                    <a:cubicBezTo>
                      <a:pt x="9051" y="5891"/>
                      <a:pt x="9573" y="7486"/>
                      <a:pt x="8591" y="6535"/>
                    </a:cubicBezTo>
                    <a:cubicBezTo>
                      <a:pt x="7609" y="5584"/>
                      <a:pt x="8805" y="5830"/>
                      <a:pt x="9296" y="5615"/>
                    </a:cubicBezTo>
                    <a:cubicBezTo>
                      <a:pt x="9787" y="5400"/>
                      <a:pt x="10278" y="4510"/>
                      <a:pt x="9419" y="4449"/>
                    </a:cubicBezTo>
                    <a:cubicBezTo>
                      <a:pt x="8560" y="4388"/>
                      <a:pt x="8744" y="4817"/>
                      <a:pt x="8069" y="4572"/>
                    </a:cubicBezTo>
                    <a:cubicBezTo>
                      <a:pt x="7394" y="4326"/>
                      <a:pt x="7087" y="5431"/>
                      <a:pt x="6657" y="5277"/>
                    </a:cubicBezTo>
                    <a:cubicBezTo>
                      <a:pt x="6373" y="5176"/>
                      <a:pt x="5613" y="4605"/>
                      <a:pt x="5109" y="4044"/>
                    </a:cubicBezTo>
                    <a:cubicBezTo>
                      <a:pt x="4094" y="4900"/>
                      <a:pt x="3276" y="5983"/>
                      <a:pt x="2729" y="7212"/>
                    </a:cubicBezTo>
                    <a:cubicBezTo>
                      <a:pt x="2875" y="8862"/>
                      <a:pt x="3773" y="9726"/>
                      <a:pt x="3773" y="9726"/>
                    </a:cubicBezTo>
                    <a:cubicBezTo>
                      <a:pt x="3773" y="9726"/>
                      <a:pt x="4234" y="10800"/>
                      <a:pt x="6995" y="12119"/>
                    </a:cubicBezTo>
                    <a:cubicBezTo>
                      <a:pt x="6995" y="12119"/>
                      <a:pt x="7517" y="12150"/>
                      <a:pt x="6903" y="11536"/>
                    </a:cubicBezTo>
                    <a:cubicBezTo>
                      <a:pt x="6289" y="10923"/>
                      <a:pt x="5614" y="10156"/>
                      <a:pt x="6382" y="9757"/>
                    </a:cubicBezTo>
                    <a:cubicBezTo>
                      <a:pt x="7148" y="9358"/>
                      <a:pt x="7364" y="9389"/>
                      <a:pt x="7548" y="10125"/>
                    </a:cubicBezTo>
                    <a:cubicBezTo>
                      <a:pt x="7732" y="10861"/>
                      <a:pt x="8345" y="10432"/>
                      <a:pt x="8407" y="9726"/>
                    </a:cubicBezTo>
                    <a:moveTo>
                      <a:pt x="16245" y="12871"/>
                    </a:moveTo>
                    <a:cubicBezTo>
                      <a:pt x="15893" y="13086"/>
                      <a:pt x="15908" y="13561"/>
                      <a:pt x="16200" y="13822"/>
                    </a:cubicBezTo>
                    <a:cubicBezTo>
                      <a:pt x="16491" y="14083"/>
                      <a:pt x="17074" y="14420"/>
                      <a:pt x="17258" y="13822"/>
                    </a:cubicBezTo>
                    <a:cubicBezTo>
                      <a:pt x="17442" y="13224"/>
                      <a:pt x="16598" y="12656"/>
                      <a:pt x="16245" y="12871"/>
                    </a:cubicBezTo>
                    <a:moveTo>
                      <a:pt x="12027" y="12948"/>
                    </a:moveTo>
                    <a:cubicBezTo>
                      <a:pt x="10984" y="12058"/>
                      <a:pt x="11107" y="11659"/>
                      <a:pt x="9787" y="11659"/>
                    </a:cubicBezTo>
                    <a:cubicBezTo>
                      <a:pt x="8468" y="11659"/>
                      <a:pt x="7639" y="11966"/>
                      <a:pt x="7977" y="13807"/>
                    </a:cubicBezTo>
                    <a:cubicBezTo>
                      <a:pt x="8314" y="15648"/>
                      <a:pt x="9296" y="14819"/>
                      <a:pt x="9205" y="16231"/>
                    </a:cubicBezTo>
                    <a:cubicBezTo>
                      <a:pt x="9112" y="17642"/>
                      <a:pt x="9450" y="17949"/>
                      <a:pt x="9664" y="18286"/>
                    </a:cubicBezTo>
                    <a:cubicBezTo>
                      <a:pt x="9880" y="18624"/>
                      <a:pt x="10523" y="19606"/>
                      <a:pt x="10769" y="18225"/>
                    </a:cubicBezTo>
                    <a:cubicBezTo>
                      <a:pt x="11014" y="16844"/>
                      <a:pt x="11475" y="16077"/>
                      <a:pt x="11996" y="15402"/>
                    </a:cubicBezTo>
                    <a:cubicBezTo>
                      <a:pt x="12518" y="14727"/>
                      <a:pt x="13070" y="13837"/>
                      <a:pt x="12027" y="12948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r" rtl="1"/>
                <a:endParaRPr sz="1050">
                  <a:solidFill>
                    <a:prstClr val="black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879C718-2459-4468-B6F7-0ABC2093CA84}"/>
              </a:ext>
            </a:extLst>
          </p:cNvPr>
          <p:cNvSpPr txBox="1"/>
          <p:nvPr/>
        </p:nvSpPr>
        <p:spPr>
          <a:xfrm>
            <a:off x="0" y="203887"/>
            <a:ext cx="9144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50" dirty="0">
                <a:latin typeface="Georgia" panose="02040502050405020303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ارائه پاورپوینت با کیفیت بالا</a:t>
            </a:r>
            <a:endParaRPr lang="en-US" sz="2250" dirty="0">
              <a:latin typeface="Georgia" panose="02040502050405020303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grpSp>
        <p:nvGrpSpPr>
          <p:cNvPr id="67" name="Google Shape;2897;p48">
            <a:extLst>
              <a:ext uri="{FF2B5EF4-FFF2-40B4-BE49-F238E27FC236}">
                <a16:creationId xmlns:a16="http://schemas.microsoft.com/office/drawing/2014/main" id="{1CC12604-D59D-F2B2-5885-AE03D63635BD}"/>
              </a:ext>
            </a:extLst>
          </p:cNvPr>
          <p:cNvGrpSpPr/>
          <p:nvPr/>
        </p:nvGrpSpPr>
        <p:grpSpPr>
          <a:xfrm>
            <a:off x="3229773" y="2126666"/>
            <a:ext cx="253822" cy="255524"/>
            <a:chOff x="1089325" y="1644025"/>
            <a:chExt cx="339175" cy="341450"/>
          </a:xfrm>
        </p:grpSpPr>
        <p:sp>
          <p:nvSpPr>
            <p:cNvPr id="68" name="Google Shape;2898;p48">
              <a:extLst>
                <a:ext uri="{FF2B5EF4-FFF2-40B4-BE49-F238E27FC236}">
                  <a16:creationId xmlns:a16="http://schemas.microsoft.com/office/drawing/2014/main" id="{DAE51BAC-CD81-55D6-A6E4-DB95B1883666}"/>
                </a:ext>
              </a:extLst>
            </p:cNvPr>
            <p:cNvSpPr/>
            <p:nvPr/>
          </p:nvSpPr>
          <p:spPr>
            <a:xfrm>
              <a:off x="1129800" y="1685675"/>
              <a:ext cx="258125" cy="258175"/>
            </a:xfrm>
            <a:custGeom>
              <a:avLst/>
              <a:gdLst/>
              <a:ahLst/>
              <a:cxnLst/>
              <a:rect l="l" t="t" r="r" b="b"/>
              <a:pathLst>
                <a:path w="10325" h="10327" extrusionOk="0">
                  <a:moveTo>
                    <a:pt x="6632" y="803"/>
                  </a:moveTo>
                  <a:lnTo>
                    <a:pt x="6632" y="3697"/>
                  </a:lnTo>
                  <a:lnTo>
                    <a:pt x="9526" y="3697"/>
                  </a:lnTo>
                  <a:lnTo>
                    <a:pt x="9526" y="6630"/>
                  </a:lnTo>
                  <a:lnTo>
                    <a:pt x="6632" y="6630"/>
                  </a:lnTo>
                  <a:lnTo>
                    <a:pt x="6632" y="9524"/>
                  </a:lnTo>
                  <a:lnTo>
                    <a:pt x="3699" y="9524"/>
                  </a:lnTo>
                  <a:lnTo>
                    <a:pt x="3699" y="6630"/>
                  </a:lnTo>
                  <a:lnTo>
                    <a:pt x="805" y="6630"/>
                  </a:lnTo>
                  <a:lnTo>
                    <a:pt x="805" y="3697"/>
                  </a:lnTo>
                  <a:lnTo>
                    <a:pt x="3699" y="3697"/>
                  </a:lnTo>
                  <a:lnTo>
                    <a:pt x="3699" y="803"/>
                  </a:lnTo>
                  <a:close/>
                  <a:moveTo>
                    <a:pt x="2893" y="1"/>
                  </a:moveTo>
                  <a:lnTo>
                    <a:pt x="2893" y="2895"/>
                  </a:lnTo>
                  <a:lnTo>
                    <a:pt x="1" y="2895"/>
                  </a:lnTo>
                  <a:lnTo>
                    <a:pt x="1" y="7432"/>
                  </a:lnTo>
                  <a:lnTo>
                    <a:pt x="2893" y="7432"/>
                  </a:lnTo>
                  <a:lnTo>
                    <a:pt x="2893" y="10326"/>
                  </a:lnTo>
                  <a:lnTo>
                    <a:pt x="7432" y="10326"/>
                  </a:lnTo>
                  <a:lnTo>
                    <a:pt x="7432" y="7432"/>
                  </a:lnTo>
                  <a:lnTo>
                    <a:pt x="10325" y="7432"/>
                  </a:lnTo>
                  <a:lnTo>
                    <a:pt x="10325" y="2895"/>
                  </a:lnTo>
                  <a:lnTo>
                    <a:pt x="7432" y="2895"/>
                  </a:lnTo>
                  <a:lnTo>
                    <a:pt x="7432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69" name="Google Shape;2899;p48">
              <a:extLst>
                <a:ext uri="{FF2B5EF4-FFF2-40B4-BE49-F238E27FC236}">
                  <a16:creationId xmlns:a16="http://schemas.microsoft.com/office/drawing/2014/main" id="{6786C882-D093-4EEB-18AE-4E247DAC6F14}"/>
                </a:ext>
              </a:extLst>
            </p:cNvPr>
            <p:cNvSpPr/>
            <p:nvPr/>
          </p:nvSpPr>
          <p:spPr>
            <a:xfrm>
              <a:off x="1089325" y="1644025"/>
              <a:ext cx="339175" cy="341450"/>
            </a:xfrm>
            <a:custGeom>
              <a:avLst/>
              <a:gdLst/>
              <a:ahLst/>
              <a:cxnLst/>
              <a:rect l="l" t="t" r="r" b="b"/>
              <a:pathLst>
                <a:path w="13567" h="13658" extrusionOk="0">
                  <a:moveTo>
                    <a:pt x="12765" y="802"/>
                  </a:moveTo>
                  <a:lnTo>
                    <a:pt x="12765" y="12855"/>
                  </a:lnTo>
                  <a:lnTo>
                    <a:pt x="802" y="1285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13657"/>
                  </a:lnTo>
                  <a:lnTo>
                    <a:pt x="13567" y="13657"/>
                  </a:lnTo>
                  <a:lnTo>
                    <a:pt x="13567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70" name="Google Shape;3071;p48">
            <a:extLst>
              <a:ext uri="{FF2B5EF4-FFF2-40B4-BE49-F238E27FC236}">
                <a16:creationId xmlns:a16="http://schemas.microsoft.com/office/drawing/2014/main" id="{847BCD7C-6F6B-8CF1-740D-ADBFF8B5076B}"/>
              </a:ext>
            </a:extLst>
          </p:cNvPr>
          <p:cNvGrpSpPr/>
          <p:nvPr/>
        </p:nvGrpSpPr>
        <p:grpSpPr>
          <a:xfrm>
            <a:off x="3204208" y="3412326"/>
            <a:ext cx="263456" cy="255487"/>
            <a:chOff x="6936375" y="3131700"/>
            <a:chExt cx="352050" cy="341400"/>
          </a:xfrm>
          <a:solidFill>
            <a:schemeClr val="bg1"/>
          </a:solidFill>
        </p:grpSpPr>
        <p:sp>
          <p:nvSpPr>
            <p:cNvPr id="71" name="Google Shape;3072;p48">
              <a:extLst>
                <a:ext uri="{FF2B5EF4-FFF2-40B4-BE49-F238E27FC236}">
                  <a16:creationId xmlns:a16="http://schemas.microsoft.com/office/drawing/2014/main" id="{DF77700E-3C9D-19EE-622F-A3B072590883}"/>
                </a:ext>
              </a:extLst>
            </p:cNvPr>
            <p:cNvSpPr/>
            <p:nvPr/>
          </p:nvSpPr>
          <p:spPr>
            <a:xfrm>
              <a:off x="6936375" y="3245150"/>
              <a:ext cx="236125" cy="227950"/>
            </a:xfrm>
            <a:custGeom>
              <a:avLst/>
              <a:gdLst/>
              <a:ahLst/>
              <a:cxnLst/>
              <a:rect l="l" t="t" r="r" b="b"/>
              <a:pathLst>
                <a:path w="9445" h="9118" extrusionOk="0">
                  <a:moveTo>
                    <a:pt x="5118" y="808"/>
                  </a:moveTo>
                  <a:cubicBezTo>
                    <a:pt x="5896" y="808"/>
                    <a:pt x="6772" y="1180"/>
                    <a:pt x="7473" y="1883"/>
                  </a:cubicBezTo>
                  <a:cubicBezTo>
                    <a:pt x="8057" y="2467"/>
                    <a:pt x="8429" y="3186"/>
                    <a:pt x="8523" y="3906"/>
                  </a:cubicBezTo>
                  <a:cubicBezTo>
                    <a:pt x="8610" y="4588"/>
                    <a:pt x="8432" y="5190"/>
                    <a:pt x="8026" y="5596"/>
                  </a:cubicBezTo>
                  <a:lnTo>
                    <a:pt x="8016" y="5605"/>
                  </a:lnTo>
                  <a:cubicBezTo>
                    <a:pt x="7674" y="5943"/>
                    <a:pt x="7456" y="6376"/>
                    <a:pt x="7382" y="6862"/>
                  </a:cubicBezTo>
                  <a:cubicBezTo>
                    <a:pt x="7328" y="7232"/>
                    <a:pt x="7157" y="7565"/>
                    <a:pt x="6890" y="7828"/>
                  </a:cubicBezTo>
                  <a:cubicBezTo>
                    <a:pt x="6562" y="8151"/>
                    <a:pt x="6128" y="8312"/>
                    <a:pt x="5695" y="8312"/>
                  </a:cubicBezTo>
                  <a:cubicBezTo>
                    <a:pt x="5264" y="8312"/>
                    <a:pt x="4833" y="8152"/>
                    <a:pt x="4505" y="7831"/>
                  </a:cubicBezTo>
                  <a:cubicBezTo>
                    <a:pt x="4350" y="7680"/>
                    <a:pt x="4227" y="7504"/>
                    <a:pt x="4139" y="7308"/>
                  </a:cubicBezTo>
                  <a:cubicBezTo>
                    <a:pt x="3722" y="6375"/>
                    <a:pt x="2979" y="5633"/>
                    <a:pt x="2048" y="5216"/>
                  </a:cubicBezTo>
                  <a:cubicBezTo>
                    <a:pt x="1853" y="5129"/>
                    <a:pt x="1677" y="5006"/>
                    <a:pt x="1524" y="4850"/>
                  </a:cubicBezTo>
                  <a:cubicBezTo>
                    <a:pt x="882" y="4193"/>
                    <a:pt x="884" y="3121"/>
                    <a:pt x="1529" y="2465"/>
                  </a:cubicBezTo>
                  <a:cubicBezTo>
                    <a:pt x="1791" y="2197"/>
                    <a:pt x="2127" y="2028"/>
                    <a:pt x="2495" y="1973"/>
                  </a:cubicBezTo>
                  <a:cubicBezTo>
                    <a:pt x="2979" y="1901"/>
                    <a:pt x="3414" y="1683"/>
                    <a:pt x="3748" y="1341"/>
                  </a:cubicBezTo>
                  <a:lnTo>
                    <a:pt x="3759" y="1328"/>
                  </a:lnTo>
                  <a:cubicBezTo>
                    <a:pt x="4113" y="978"/>
                    <a:pt x="4591" y="808"/>
                    <a:pt x="5118" y="808"/>
                  </a:cubicBezTo>
                  <a:close/>
                  <a:moveTo>
                    <a:pt x="5110" y="0"/>
                  </a:moveTo>
                  <a:cubicBezTo>
                    <a:pt x="4353" y="0"/>
                    <a:pt x="3682" y="261"/>
                    <a:pt x="3188" y="757"/>
                  </a:cubicBezTo>
                  <a:lnTo>
                    <a:pt x="3172" y="774"/>
                  </a:lnTo>
                  <a:cubicBezTo>
                    <a:pt x="2960" y="987"/>
                    <a:pt x="2685" y="1126"/>
                    <a:pt x="2376" y="1172"/>
                  </a:cubicBezTo>
                  <a:cubicBezTo>
                    <a:pt x="1831" y="1252"/>
                    <a:pt x="1340" y="1504"/>
                    <a:pt x="953" y="1897"/>
                  </a:cubicBezTo>
                  <a:cubicBezTo>
                    <a:pt x="2" y="2864"/>
                    <a:pt x="1" y="4442"/>
                    <a:pt x="946" y="5414"/>
                  </a:cubicBezTo>
                  <a:cubicBezTo>
                    <a:pt x="1171" y="5643"/>
                    <a:pt x="1429" y="5824"/>
                    <a:pt x="1719" y="5954"/>
                  </a:cubicBezTo>
                  <a:cubicBezTo>
                    <a:pt x="2470" y="6289"/>
                    <a:pt x="3066" y="6887"/>
                    <a:pt x="3401" y="7637"/>
                  </a:cubicBezTo>
                  <a:cubicBezTo>
                    <a:pt x="3532" y="7926"/>
                    <a:pt x="3713" y="8186"/>
                    <a:pt x="3943" y="8409"/>
                  </a:cubicBezTo>
                  <a:cubicBezTo>
                    <a:pt x="4428" y="8883"/>
                    <a:pt x="5063" y="9118"/>
                    <a:pt x="5697" y="9118"/>
                  </a:cubicBezTo>
                  <a:cubicBezTo>
                    <a:pt x="6336" y="9118"/>
                    <a:pt x="6974" y="8881"/>
                    <a:pt x="7459" y="8401"/>
                  </a:cubicBezTo>
                  <a:cubicBezTo>
                    <a:pt x="7853" y="8017"/>
                    <a:pt x="8104" y="7524"/>
                    <a:pt x="8183" y="6979"/>
                  </a:cubicBezTo>
                  <a:cubicBezTo>
                    <a:pt x="8228" y="6671"/>
                    <a:pt x="8367" y="6395"/>
                    <a:pt x="8583" y="6182"/>
                  </a:cubicBezTo>
                  <a:lnTo>
                    <a:pt x="8599" y="6166"/>
                  </a:lnTo>
                  <a:cubicBezTo>
                    <a:pt x="9188" y="5577"/>
                    <a:pt x="9445" y="4738"/>
                    <a:pt x="9325" y="3802"/>
                  </a:cubicBezTo>
                  <a:cubicBezTo>
                    <a:pt x="9209" y="2903"/>
                    <a:pt x="8756" y="2018"/>
                    <a:pt x="8046" y="1310"/>
                  </a:cubicBezTo>
                  <a:cubicBezTo>
                    <a:pt x="7334" y="601"/>
                    <a:pt x="6451" y="146"/>
                    <a:pt x="5554" y="29"/>
                  </a:cubicBezTo>
                  <a:cubicBezTo>
                    <a:pt x="5403" y="10"/>
                    <a:pt x="5255" y="0"/>
                    <a:pt x="5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2" name="Google Shape;3073;p48">
              <a:extLst>
                <a:ext uri="{FF2B5EF4-FFF2-40B4-BE49-F238E27FC236}">
                  <a16:creationId xmlns:a16="http://schemas.microsoft.com/office/drawing/2014/main" id="{94B48517-30F2-23CC-356F-2DC869618203}"/>
                </a:ext>
              </a:extLst>
            </p:cNvPr>
            <p:cNvSpPr/>
            <p:nvPr/>
          </p:nvSpPr>
          <p:spPr>
            <a:xfrm>
              <a:off x="7103125" y="3131700"/>
              <a:ext cx="104975" cy="102425"/>
            </a:xfrm>
            <a:custGeom>
              <a:avLst/>
              <a:gdLst/>
              <a:ahLst/>
              <a:cxnLst/>
              <a:rect l="l" t="t" r="r" b="b"/>
              <a:pathLst>
                <a:path w="4199" h="4097" extrusionOk="0">
                  <a:moveTo>
                    <a:pt x="2476" y="809"/>
                  </a:moveTo>
                  <a:cubicBezTo>
                    <a:pt x="2728" y="809"/>
                    <a:pt x="2946" y="891"/>
                    <a:pt x="3100" y="1045"/>
                  </a:cubicBezTo>
                  <a:cubicBezTo>
                    <a:pt x="3286" y="1228"/>
                    <a:pt x="3365" y="1500"/>
                    <a:pt x="3331" y="1812"/>
                  </a:cubicBezTo>
                  <a:cubicBezTo>
                    <a:pt x="3289" y="2158"/>
                    <a:pt x="3114" y="2502"/>
                    <a:pt x="2834" y="2782"/>
                  </a:cubicBezTo>
                  <a:cubicBezTo>
                    <a:pt x="2555" y="3063"/>
                    <a:pt x="2211" y="3237"/>
                    <a:pt x="1863" y="3279"/>
                  </a:cubicBezTo>
                  <a:cubicBezTo>
                    <a:pt x="1817" y="3284"/>
                    <a:pt x="1771" y="3287"/>
                    <a:pt x="1726" y="3287"/>
                  </a:cubicBezTo>
                  <a:cubicBezTo>
                    <a:pt x="1472" y="3287"/>
                    <a:pt x="1252" y="3205"/>
                    <a:pt x="1097" y="3048"/>
                  </a:cubicBezTo>
                  <a:cubicBezTo>
                    <a:pt x="912" y="2866"/>
                    <a:pt x="832" y="2594"/>
                    <a:pt x="867" y="2282"/>
                  </a:cubicBezTo>
                  <a:cubicBezTo>
                    <a:pt x="909" y="1938"/>
                    <a:pt x="1083" y="1592"/>
                    <a:pt x="1363" y="1312"/>
                  </a:cubicBezTo>
                  <a:cubicBezTo>
                    <a:pt x="1642" y="1031"/>
                    <a:pt x="1987" y="857"/>
                    <a:pt x="2334" y="815"/>
                  </a:cubicBezTo>
                  <a:cubicBezTo>
                    <a:pt x="2382" y="810"/>
                    <a:pt x="2429" y="809"/>
                    <a:pt x="2476" y="809"/>
                  </a:cubicBezTo>
                  <a:close/>
                  <a:moveTo>
                    <a:pt x="2481" y="0"/>
                  </a:moveTo>
                  <a:cubicBezTo>
                    <a:pt x="2403" y="0"/>
                    <a:pt x="2323" y="5"/>
                    <a:pt x="2242" y="14"/>
                  </a:cubicBezTo>
                  <a:cubicBezTo>
                    <a:pt x="1716" y="77"/>
                    <a:pt x="1201" y="334"/>
                    <a:pt x="793" y="742"/>
                  </a:cubicBezTo>
                  <a:cubicBezTo>
                    <a:pt x="384" y="1148"/>
                    <a:pt x="125" y="1665"/>
                    <a:pt x="64" y="2190"/>
                  </a:cubicBezTo>
                  <a:cubicBezTo>
                    <a:pt x="1" y="2751"/>
                    <a:pt x="164" y="3259"/>
                    <a:pt x="527" y="3622"/>
                  </a:cubicBezTo>
                  <a:cubicBezTo>
                    <a:pt x="835" y="3933"/>
                    <a:pt x="1253" y="4097"/>
                    <a:pt x="1720" y="4097"/>
                  </a:cubicBezTo>
                  <a:cubicBezTo>
                    <a:pt x="1798" y="4097"/>
                    <a:pt x="1878" y="4092"/>
                    <a:pt x="1957" y="4083"/>
                  </a:cubicBezTo>
                  <a:cubicBezTo>
                    <a:pt x="2483" y="4020"/>
                    <a:pt x="2997" y="3763"/>
                    <a:pt x="3406" y="3355"/>
                  </a:cubicBezTo>
                  <a:cubicBezTo>
                    <a:pt x="3815" y="2947"/>
                    <a:pt x="4074" y="2432"/>
                    <a:pt x="4134" y="1907"/>
                  </a:cubicBezTo>
                  <a:cubicBezTo>
                    <a:pt x="4198" y="1346"/>
                    <a:pt x="4035" y="837"/>
                    <a:pt x="3673" y="475"/>
                  </a:cubicBezTo>
                  <a:cubicBezTo>
                    <a:pt x="3363" y="165"/>
                    <a:pt x="2946" y="0"/>
                    <a:pt x="24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3" name="Google Shape;3074;p48">
              <a:extLst>
                <a:ext uri="{FF2B5EF4-FFF2-40B4-BE49-F238E27FC236}">
                  <a16:creationId xmlns:a16="http://schemas.microsoft.com/office/drawing/2014/main" id="{AE210AE4-7F18-989F-3574-3058DB54D50C}"/>
                </a:ext>
              </a:extLst>
            </p:cNvPr>
            <p:cNvSpPr/>
            <p:nvPr/>
          </p:nvSpPr>
          <p:spPr>
            <a:xfrm>
              <a:off x="6967425" y="3136850"/>
              <a:ext cx="104975" cy="102425"/>
            </a:xfrm>
            <a:custGeom>
              <a:avLst/>
              <a:gdLst/>
              <a:ahLst/>
              <a:cxnLst/>
              <a:rect l="l" t="t" r="r" b="b"/>
              <a:pathLst>
                <a:path w="4199" h="4097" extrusionOk="0">
                  <a:moveTo>
                    <a:pt x="2477" y="808"/>
                  </a:moveTo>
                  <a:cubicBezTo>
                    <a:pt x="2728" y="808"/>
                    <a:pt x="2946" y="891"/>
                    <a:pt x="3101" y="1047"/>
                  </a:cubicBezTo>
                  <a:cubicBezTo>
                    <a:pt x="3287" y="1229"/>
                    <a:pt x="3366" y="1501"/>
                    <a:pt x="3332" y="1813"/>
                  </a:cubicBezTo>
                  <a:cubicBezTo>
                    <a:pt x="3292" y="2157"/>
                    <a:pt x="3116" y="2503"/>
                    <a:pt x="2835" y="2783"/>
                  </a:cubicBezTo>
                  <a:cubicBezTo>
                    <a:pt x="2556" y="3062"/>
                    <a:pt x="2212" y="3238"/>
                    <a:pt x="1866" y="3279"/>
                  </a:cubicBezTo>
                  <a:cubicBezTo>
                    <a:pt x="1819" y="3284"/>
                    <a:pt x="1772" y="3287"/>
                    <a:pt x="1726" y="3287"/>
                  </a:cubicBezTo>
                  <a:cubicBezTo>
                    <a:pt x="1473" y="3287"/>
                    <a:pt x="1254" y="3204"/>
                    <a:pt x="1098" y="3050"/>
                  </a:cubicBezTo>
                  <a:cubicBezTo>
                    <a:pt x="913" y="2866"/>
                    <a:pt x="834" y="2593"/>
                    <a:pt x="869" y="2282"/>
                  </a:cubicBezTo>
                  <a:cubicBezTo>
                    <a:pt x="910" y="1938"/>
                    <a:pt x="1084" y="1593"/>
                    <a:pt x="1365" y="1313"/>
                  </a:cubicBezTo>
                  <a:cubicBezTo>
                    <a:pt x="1644" y="1033"/>
                    <a:pt x="1988" y="857"/>
                    <a:pt x="2335" y="816"/>
                  </a:cubicBezTo>
                  <a:cubicBezTo>
                    <a:pt x="2383" y="810"/>
                    <a:pt x="2430" y="808"/>
                    <a:pt x="2477" y="808"/>
                  </a:cubicBezTo>
                  <a:close/>
                  <a:moveTo>
                    <a:pt x="2477" y="0"/>
                  </a:moveTo>
                  <a:cubicBezTo>
                    <a:pt x="2400" y="0"/>
                    <a:pt x="2321" y="5"/>
                    <a:pt x="2242" y="14"/>
                  </a:cubicBezTo>
                  <a:cubicBezTo>
                    <a:pt x="1715" y="76"/>
                    <a:pt x="1201" y="333"/>
                    <a:pt x="793" y="743"/>
                  </a:cubicBezTo>
                  <a:cubicBezTo>
                    <a:pt x="383" y="1149"/>
                    <a:pt x="125" y="1665"/>
                    <a:pt x="64" y="2191"/>
                  </a:cubicBezTo>
                  <a:cubicBezTo>
                    <a:pt x="0" y="2752"/>
                    <a:pt x="164" y="3260"/>
                    <a:pt x="527" y="3621"/>
                  </a:cubicBezTo>
                  <a:cubicBezTo>
                    <a:pt x="835" y="3933"/>
                    <a:pt x="1253" y="4096"/>
                    <a:pt x="1720" y="4096"/>
                  </a:cubicBezTo>
                  <a:cubicBezTo>
                    <a:pt x="1798" y="4096"/>
                    <a:pt x="1877" y="4093"/>
                    <a:pt x="1957" y="4084"/>
                  </a:cubicBezTo>
                  <a:cubicBezTo>
                    <a:pt x="2483" y="4022"/>
                    <a:pt x="2997" y="3765"/>
                    <a:pt x="3405" y="3355"/>
                  </a:cubicBezTo>
                  <a:cubicBezTo>
                    <a:pt x="3815" y="2948"/>
                    <a:pt x="4073" y="2433"/>
                    <a:pt x="4134" y="1906"/>
                  </a:cubicBezTo>
                  <a:cubicBezTo>
                    <a:pt x="4198" y="1346"/>
                    <a:pt x="4035" y="838"/>
                    <a:pt x="3673" y="475"/>
                  </a:cubicBezTo>
                  <a:cubicBezTo>
                    <a:pt x="3362" y="165"/>
                    <a:pt x="2943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4" name="Google Shape;3075;p48">
              <a:extLst>
                <a:ext uri="{FF2B5EF4-FFF2-40B4-BE49-F238E27FC236}">
                  <a16:creationId xmlns:a16="http://schemas.microsoft.com/office/drawing/2014/main" id="{DBA4EEA2-EDFB-7A7C-AD60-70352235A491}"/>
                </a:ext>
              </a:extLst>
            </p:cNvPr>
            <p:cNvSpPr/>
            <p:nvPr/>
          </p:nvSpPr>
          <p:spPr>
            <a:xfrm>
              <a:off x="7183450" y="3212050"/>
              <a:ext cx="104975" cy="102450"/>
            </a:xfrm>
            <a:custGeom>
              <a:avLst/>
              <a:gdLst/>
              <a:ahLst/>
              <a:cxnLst/>
              <a:rect l="l" t="t" r="r" b="b"/>
              <a:pathLst>
                <a:path w="4199" h="4098" extrusionOk="0">
                  <a:moveTo>
                    <a:pt x="2474" y="808"/>
                  </a:moveTo>
                  <a:cubicBezTo>
                    <a:pt x="2728" y="808"/>
                    <a:pt x="2946" y="891"/>
                    <a:pt x="3101" y="1046"/>
                  </a:cubicBezTo>
                  <a:cubicBezTo>
                    <a:pt x="3284" y="1229"/>
                    <a:pt x="3365" y="1501"/>
                    <a:pt x="3330" y="1813"/>
                  </a:cubicBezTo>
                  <a:cubicBezTo>
                    <a:pt x="3289" y="2157"/>
                    <a:pt x="3113" y="2503"/>
                    <a:pt x="2833" y="2783"/>
                  </a:cubicBezTo>
                  <a:cubicBezTo>
                    <a:pt x="2555" y="3063"/>
                    <a:pt x="2210" y="3238"/>
                    <a:pt x="1864" y="3280"/>
                  </a:cubicBezTo>
                  <a:cubicBezTo>
                    <a:pt x="1817" y="3285"/>
                    <a:pt x="1771" y="3288"/>
                    <a:pt x="1727" y="3288"/>
                  </a:cubicBezTo>
                  <a:cubicBezTo>
                    <a:pt x="1473" y="3288"/>
                    <a:pt x="1252" y="3206"/>
                    <a:pt x="1096" y="3049"/>
                  </a:cubicBezTo>
                  <a:cubicBezTo>
                    <a:pt x="912" y="2867"/>
                    <a:pt x="831" y="2595"/>
                    <a:pt x="867" y="2283"/>
                  </a:cubicBezTo>
                  <a:cubicBezTo>
                    <a:pt x="907" y="1937"/>
                    <a:pt x="1083" y="1593"/>
                    <a:pt x="1364" y="1313"/>
                  </a:cubicBezTo>
                  <a:cubicBezTo>
                    <a:pt x="1641" y="1032"/>
                    <a:pt x="1987" y="858"/>
                    <a:pt x="2333" y="816"/>
                  </a:cubicBezTo>
                  <a:cubicBezTo>
                    <a:pt x="2381" y="811"/>
                    <a:pt x="2428" y="808"/>
                    <a:pt x="2474" y="808"/>
                  </a:cubicBezTo>
                  <a:close/>
                  <a:moveTo>
                    <a:pt x="2476" y="0"/>
                  </a:moveTo>
                  <a:cubicBezTo>
                    <a:pt x="2399" y="0"/>
                    <a:pt x="2320" y="5"/>
                    <a:pt x="2241" y="14"/>
                  </a:cubicBezTo>
                  <a:cubicBezTo>
                    <a:pt x="1716" y="76"/>
                    <a:pt x="1202" y="333"/>
                    <a:pt x="792" y="743"/>
                  </a:cubicBezTo>
                  <a:cubicBezTo>
                    <a:pt x="384" y="1149"/>
                    <a:pt x="126" y="1665"/>
                    <a:pt x="65" y="2191"/>
                  </a:cubicBezTo>
                  <a:cubicBezTo>
                    <a:pt x="1" y="2752"/>
                    <a:pt x="164" y="3260"/>
                    <a:pt x="526" y="3623"/>
                  </a:cubicBezTo>
                  <a:cubicBezTo>
                    <a:pt x="836" y="3934"/>
                    <a:pt x="1252" y="4098"/>
                    <a:pt x="1719" y="4098"/>
                  </a:cubicBezTo>
                  <a:cubicBezTo>
                    <a:pt x="1797" y="4098"/>
                    <a:pt x="1878" y="4091"/>
                    <a:pt x="1957" y="4084"/>
                  </a:cubicBezTo>
                  <a:cubicBezTo>
                    <a:pt x="2482" y="4021"/>
                    <a:pt x="2996" y="3764"/>
                    <a:pt x="3406" y="3355"/>
                  </a:cubicBezTo>
                  <a:cubicBezTo>
                    <a:pt x="3814" y="2948"/>
                    <a:pt x="4074" y="2433"/>
                    <a:pt x="4133" y="1906"/>
                  </a:cubicBezTo>
                  <a:cubicBezTo>
                    <a:pt x="4199" y="1345"/>
                    <a:pt x="4035" y="838"/>
                    <a:pt x="3672" y="476"/>
                  </a:cubicBezTo>
                  <a:cubicBezTo>
                    <a:pt x="3361" y="165"/>
                    <a:pt x="2942" y="0"/>
                    <a:pt x="2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5" name="Google Shape;3076;p48">
              <a:extLst>
                <a:ext uri="{FF2B5EF4-FFF2-40B4-BE49-F238E27FC236}">
                  <a16:creationId xmlns:a16="http://schemas.microsoft.com/office/drawing/2014/main" id="{BBD46952-A9A9-E27D-F068-3F7C79FE637C}"/>
                </a:ext>
              </a:extLst>
            </p:cNvPr>
            <p:cNvSpPr/>
            <p:nvPr/>
          </p:nvSpPr>
          <p:spPr>
            <a:xfrm>
              <a:off x="7176675" y="3346050"/>
              <a:ext cx="104975" cy="102450"/>
            </a:xfrm>
            <a:custGeom>
              <a:avLst/>
              <a:gdLst/>
              <a:ahLst/>
              <a:cxnLst/>
              <a:rect l="l" t="t" r="r" b="b"/>
              <a:pathLst>
                <a:path w="4199" h="4098" extrusionOk="0">
                  <a:moveTo>
                    <a:pt x="2476" y="809"/>
                  </a:moveTo>
                  <a:cubicBezTo>
                    <a:pt x="2727" y="809"/>
                    <a:pt x="2946" y="892"/>
                    <a:pt x="3101" y="1046"/>
                  </a:cubicBezTo>
                  <a:cubicBezTo>
                    <a:pt x="3286" y="1228"/>
                    <a:pt x="3365" y="1501"/>
                    <a:pt x="3330" y="1812"/>
                  </a:cubicBezTo>
                  <a:cubicBezTo>
                    <a:pt x="3289" y="2158"/>
                    <a:pt x="3113" y="2502"/>
                    <a:pt x="2834" y="2783"/>
                  </a:cubicBezTo>
                  <a:cubicBezTo>
                    <a:pt x="2555" y="3063"/>
                    <a:pt x="2211" y="3238"/>
                    <a:pt x="1864" y="3280"/>
                  </a:cubicBezTo>
                  <a:cubicBezTo>
                    <a:pt x="1817" y="3285"/>
                    <a:pt x="1771" y="3287"/>
                    <a:pt x="1727" y="3287"/>
                  </a:cubicBezTo>
                  <a:cubicBezTo>
                    <a:pt x="1473" y="3287"/>
                    <a:pt x="1252" y="3205"/>
                    <a:pt x="1097" y="3049"/>
                  </a:cubicBezTo>
                  <a:cubicBezTo>
                    <a:pt x="912" y="2867"/>
                    <a:pt x="833" y="2594"/>
                    <a:pt x="867" y="2283"/>
                  </a:cubicBezTo>
                  <a:cubicBezTo>
                    <a:pt x="907" y="1939"/>
                    <a:pt x="1083" y="1593"/>
                    <a:pt x="1364" y="1312"/>
                  </a:cubicBezTo>
                  <a:cubicBezTo>
                    <a:pt x="1643" y="1032"/>
                    <a:pt x="1987" y="858"/>
                    <a:pt x="2333" y="816"/>
                  </a:cubicBezTo>
                  <a:cubicBezTo>
                    <a:pt x="2383" y="811"/>
                    <a:pt x="2429" y="809"/>
                    <a:pt x="2476" y="809"/>
                  </a:cubicBezTo>
                  <a:close/>
                  <a:moveTo>
                    <a:pt x="2481" y="1"/>
                  </a:moveTo>
                  <a:cubicBezTo>
                    <a:pt x="2403" y="1"/>
                    <a:pt x="2323" y="6"/>
                    <a:pt x="2242" y="15"/>
                  </a:cubicBezTo>
                  <a:cubicBezTo>
                    <a:pt x="1716" y="77"/>
                    <a:pt x="1202" y="334"/>
                    <a:pt x="794" y="742"/>
                  </a:cubicBezTo>
                  <a:cubicBezTo>
                    <a:pt x="384" y="1149"/>
                    <a:pt x="126" y="1666"/>
                    <a:pt x="65" y="2191"/>
                  </a:cubicBezTo>
                  <a:cubicBezTo>
                    <a:pt x="1" y="2752"/>
                    <a:pt x="164" y="3259"/>
                    <a:pt x="526" y="3622"/>
                  </a:cubicBezTo>
                  <a:cubicBezTo>
                    <a:pt x="836" y="3934"/>
                    <a:pt x="1253" y="4097"/>
                    <a:pt x="1721" y="4097"/>
                  </a:cubicBezTo>
                  <a:cubicBezTo>
                    <a:pt x="1798" y="4097"/>
                    <a:pt x="1876" y="4093"/>
                    <a:pt x="1957" y="4083"/>
                  </a:cubicBezTo>
                  <a:cubicBezTo>
                    <a:pt x="2484" y="4021"/>
                    <a:pt x="2998" y="3764"/>
                    <a:pt x="3406" y="3356"/>
                  </a:cubicBezTo>
                  <a:cubicBezTo>
                    <a:pt x="3816" y="2948"/>
                    <a:pt x="4074" y="2432"/>
                    <a:pt x="4135" y="1907"/>
                  </a:cubicBezTo>
                  <a:cubicBezTo>
                    <a:pt x="4199" y="1347"/>
                    <a:pt x="4035" y="837"/>
                    <a:pt x="3672" y="476"/>
                  </a:cubicBezTo>
                  <a:cubicBezTo>
                    <a:pt x="3363" y="165"/>
                    <a:pt x="2945" y="1"/>
                    <a:pt x="24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oogle Shape;2965;p48">
            <a:extLst>
              <a:ext uri="{FF2B5EF4-FFF2-40B4-BE49-F238E27FC236}">
                <a16:creationId xmlns:a16="http://schemas.microsoft.com/office/drawing/2014/main" id="{0DDA9950-7D13-A751-A6A1-06049E748C1C}"/>
              </a:ext>
            </a:extLst>
          </p:cNvPr>
          <p:cNvGrpSpPr/>
          <p:nvPr/>
        </p:nvGrpSpPr>
        <p:grpSpPr>
          <a:xfrm>
            <a:off x="4369291" y="4048466"/>
            <a:ext cx="371930" cy="379111"/>
            <a:chOff x="3424800" y="2142175"/>
            <a:chExt cx="352900" cy="341425"/>
          </a:xfrm>
          <a:solidFill>
            <a:schemeClr val="bg1"/>
          </a:solidFill>
        </p:grpSpPr>
        <p:sp>
          <p:nvSpPr>
            <p:cNvPr id="77" name="Google Shape;2966;p48">
              <a:extLst>
                <a:ext uri="{FF2B5EF4-FFF2-40B4-BE49-F238E27FC236}">
                  <a16:creationId xmlns:a16="http://schemas.microsoft.com/office/drawing/2014/main" id="{F9401DCE-8907-28CF-789B-45E3B6EC8AE8}"/>
                </a:ext>
              </a:extLst>
            </p:cNvPr>
            <p:cNvSpPr/>
            <p:nvPr/>
          </p:nvSpPr>
          <p:spPr>
            <a:xfrm>
              <a:off x="3424800" y="2142175"/>
              <a:ext cx="352900" cy="341425"/>
            </a:xfrm>
            <a:custGeom>
              <a:avLst/>
              <a:gdLst/>
              <a:ahLst/>
              <a:cxnLst/>
              <a:rect l="l" t="t" r="r" b="b"/>
              <a:pathLst>
                <a:path w="14116" h="13657" extrusionOk="0">
                  <a:moveTo>
                    <a:pt x="8787" y="807"/>
                  </a:moveTo>
                  <a:cubicBezTo>
                    <a:pt x="9200" y="807"/>
                    <a:pt x="9586" y="968"/>
                    <a:pt x="9878" y="1259"/>
                  </a:cubicBezTo>
                  <a:cubicBezTo>
                    <a:pt x="10171" y="1552"/>
                    <a:pt x="10329" y="1937"/>
                    <a:pt x="10329" y="2350"/>
                  </a:cubicBezTo>
                  <a:cubicBezTo>
                    <a:pt x="10329" y="2761"/>
                    <a:pt x="10171" y="3147"/>
                    <a:pt x="9882" y="3437"/>
                  </a:cubicBezTo>
                  <a:lnTo>
                    <a:pt x="9881" y="3438"/>
                  </a:lnTo>
                  <a:lnTo>
                    <a:pt x="9876" y="3443"/>
                  </a:lnTo>
                  <a:lnTo>
                    <a:pt x="9862" y="3455"/>
                  </a:lnTo>
                  <a:lnTo>
                    <a:pt x="9572" y="3739"/>
                  </a:lnTo>
                  <a:lnTo>
                    <a:pt x="10146" y="4323"/>
                  </a:lnTo>
                  <a:lnTo>
                    <a:pt x="10434" y="4024"/>
                  </a:lnTo>
                  <a:cubicBezTo>
                    <a:pt x="10437" y="4018"/>
                    <a:pt x="10443" y="4015"/>
                    <a:pt x="10446" y="4008"/>
                  </a:cubicBezTo>
                  <a:lnTo>
                    <a:pt x="10451" y="4005"/>
                  </a:lnTo>
                  <a:cubicBezTo>
                    <a:pt x="10752" y="3704"/>
                    <a:pt x="11146" y="3553"/>
                    <a:pt x="11541" y="3553"/>
                  </a:cubicBezTo>
                  <a:cubicBezTo>
                    <a:pt x="11936" y="3553"/>
                    <a:pt x="12331" y="3704"/>
                    <a:pt x="12632" y="4005"/>
                  </a:cubicBezTo>
                  <a:cubicBezTo>
                    <a:pt x="13233" y="4607"/>
                    <a:pt x="13233" y="5583"/>
                    <a:pt x="12632" y="6186"/>
                  </a:cubicBezTo>
                  <a:cubicBezTo>
                    <a:pt x="12331" y="6487"/>
                    <a:pt x="11936" y="6637"/>
                    <a:pt x="11541" y="6637"/>
                  </a:cubicBezTo>
                  <a:cubicBezTo>
                    <a:pt x="11146" y="6637"/>
                    <a:pt x="10752" y="6487"/>
                    <a:pt x="10451" y="6186"/>
                  </a:cubicBezTo>
                  <a:lnTo>
                    <a:pt x="9937" y="5672"/>
                  </a:lnTo>
                  <a:lnTo>
                    <a:pt x="5901" y="9708"/>
                  </a:lnTo>
                  <a:lnTo>
                    <a:pt x="6415" y="10222"/>
                  </a:lnTo>
                  <a:cubicBezTo>
                    <a:pt x="6706" y="10515"/>
                    <a:pt x="6867" y="10899"/>
                    <a:pt x="6867" y="11312"/>
                  </a:cubicBezTo>
                  <a:cubicBezTo>
                    <a:pt x="6867" y="11725"/>
                    <a:pt x="6706" y="12111"/>
                    <a:pt x="6415" y="12402"/>
                  </a:cubicBezTo>
                  <a:cubicBezTo>
                    <a:pt x="6122" y="12695"/>
                    <a:pt x="5738" y="12854"/>
                    <a:pt x="5325" y="12854"/>
                  </a:cubicBezTo>
                  <a:cubicBezTo>
                    <a:pt x="4912" y="12854"/>
                    <a:pt x="4526" y="12695"/>
                    <a:pt x="4234" y="12402"/>
                  </a:cubicBezTo>
                  <a:cubicBezTo>
                    <a:pt x="3942" y="12111"/>
                    <a:pt x="3783" y="11725"/>
                    <a:pt x="3783" y="11312"/>
                  </a:cubicBezTo>
                  <a:cubicBezTo>
                    <a:pt x="3783" y="10899"/>
                    <a:pt x="3942" y="10515"/>
                    <a:pt x="4234" y="10222"/>
                  </a:cubicBezTo>
                  <a:lnTo>
                    <a:pt x="3661" y="9658"/>
                  </a:lnTo>
                  <a:cubicBezTo>
                    <a:pt x="3361" y="9958"/>
                    <a:pt x="2966" y="10109"/>
                    <a:pt x="2571" y="10109"/>
                  </a:cubicBezTo>
                  <a:cubicBezTo>
                    <a:pt x="2176" y="10109"/>
                    <a:pt x="1781" y="9958"/>
                    <a:pt x="1481" y="9658"/>
                  </a:cubicBezTo>
                  <a:cubicBezTo>
                    <a:pt x="879" y="9055"/>
                    <a:pt x="879" y="8078"/>
                    <a:pt x="1481" y="7477"/>
                  </a:cubicBezTo>
                  <a:cubicBezTo>
                    <a:pt x="1781" y="7176"/>
                    <a:pt x="2176" y="7025"/>
                    <a:pt x="2571" y="7025"/>
                  </a:cubicBezTo>
                  <a:cubicBezTo>
                    <a:pt x="2966" y="7025"/>
                    <a:pt x="3361" y="7176"/>
                    <a:pt x="3661" y="7477"/>
                  </a:cubicBezTo>
                  <a:lnTo>
                    <a:pt x="4220" y="8035"/>
                  </a:lnTo>
                  <a:lnTo>
                    <a:pt x="8256" y="3999"/>
                  </a:lnTo>
                  <a:lnTo>
                    <a:pt x="7697" y="3440"/>
                  </a:lnTo>
                  <a:cubicBezTo>
                    <a:pt x="7406" y="3149"/>
                    <a:pt x="7245" y="2762"/>
                    <a:pt x="7245" y="2350"/>
                  </a:cubicBezTo>
                  <a:cubicBezTo>
                    <a:pt x="7245" y="1937"/>
                    <a:pt x="7406" y="1552"/>
                    <a:pt x="7697" y="1259"/>
                  </a:cubicBezTo>
                  <a:cubicBezTo>
                    <a:pt x="7990" y="968"/>
                    <a:pt x="8375" y="807"/>
                    <a:pt x="8787" y="807"/>
                  </a:cubicBezTo>
                  <a:close/>
                  <a:moveTo>
                    <a:pt x="8794" y="1"/>
                  </a:moveTo>
                  <a:cubicBezTo>
                    <a:pt x="8166" y="1"/>
                    <a:pt x="7579" y="244"/>
                    <a:pt x="7135" y="688"/>
                  </a:cubicBezTo>
                  <a:cubicBezTo>
                    <a:pt x="6691" y="1131"/>
                    <a:pt x="6448" y="1719"/>
                    <a:pt x="6448" y="2346"/>
                  </a:cubicBezTo>
                  <a:cubicBezTo>
                    <a:pt x="6448" y="2969"/>
                    <a:pt x="6686" y="3554"/>
                    <a:pt x="7125" y="3996"/>
                  </a:cubicBezTo>
                  <a:lnTo>
                    <a:pt x="4224" y="6896"/>
                  </a:lnTo>
                  <a:cubicBezTo>
                    <a:pt x="3768" y="6445"/>
                    <a:pt x="3172" y="6220"/>
                    <a:pt x="2575" y="6220"/>
                  </a:cubicBezTo>
                  <a:cubicBezTo>
                    <a:pt x="1974" y="6220"/>
                    <a:pt x="1373" y="6448"/>
                    <a:pt x="915" y="6906"/>
                  </a:cubicBezTo>
                  <a:cubicBezTo>
                    <a:pt x="1" y="7820"/>
                    <a:pt x="1" y="9307"/>
                    <a:pt x="915" y="10222"/>
                  </a:cubicBezTo>
                  <a:cubicBezTo>
                    <a:pt x="1374" y="10678"/>
                    <a:pt x="1976" y="10907"/>
                    <a:pt x="2576" y="10907"/>
                  </a:cubicBezTo>
                  <a:cubicBezTo>
                    <a:pt x="2725" y="10907"/>
                    <a:pt x="2874" y="10893"/>
                    <a:pt x="3021" y="10865"/>
                  </a:cubicBezTo>
                  <a:lnTo>
                    <a:pt x="3021" y="10865"/>
                  </a:lnTo>
                  <a:cubicBezTo>
                    <a:pt x="2991" y="11008"/>
                    <a:pt x="2977" y="11158"/>
                    <a:pt x="2977" y="11310"/>
                  </a:cubicBezTo>
                  <a:cubicBezTo>
                    <a:pt x="2977" y="11937"/>
                    <a:pt x="3222" y="12525"/>
                    <a:pt x="3666" y="12969"/>
                  </a:cubicBezTo>
                  <a:cubicBezTo>
                    <a:pt x="4110" y="13413"/>
                    <a:pt x="4697" y="13656"/>
                    <a:pt x="5325" y="13656"/>
                  </a:cubicBezTo>
                  <a:cubicBezTo>
                    <a:pt x="5949" y="13656"/>
                    <a:pt x="6540" y="13413"/>
                    <a:pt x="6982" y="12969"/>
                  </a:cubicBezTo>
                  <a:cubicBezTo>
                    <a:pt x="7426" y="12525"/>
                    <a:pt x="7671" y="11937"/>
                    <a:pt x="7671" y="11310"/>
                  </a:cubicBezTo>
                  <a:cubicBezTo>
                    <a:pt x="7671" y="10711"/>
                    <a:pt x="7446" y="10144"/>
                    <a:pt x="7037" y="9708"/>
                  </a:cubicBezTo>
                  <a:lnTo>
                    <a:pt x="9940" y="6804"/>
                  </a:lnTo>
                  <a:cubicBezTo>
                    <a:pt x="10390" y="7225"/>
                    <a:pt x="10966" y="7436"/>
                    <a:pt x="11543" y="7436"/>
                  </a:cubicBezTo>
                  <a:cubicBezTo>
                    <a:pt x="12144" y="7436"/>
                    <a:pt x="12744" y="7207"/>
                    <a:pt x="13202" y="6750"/>
                  </a:cubicBezTo>
                  <a:cubicBezTo>
                    <a:pt x="14116" y="5837"/>
                    <a:pt x="14116" y="4350"/>
                    <a:pt x="13202" y="3435"/>
                  </a:cubicBezTo>
                  <a:cubicBezTo>
                    <a:pt x="12743" y="2978"/>
                    <a:pt x="12142" y="2749"/>
                    <a:pt x="11543" y="2749"/>
                  </a:cubicBezTo>
                  <a:cubicBezTo>
                    <a:pt x="11393" y="2749"/>
                    <a:pt x="11244" y="2764"/>
                    <a:pt x="11097" y="2792"/>
                  </a:cubicBezTo>
                  <a:cubicBezTo>
                    <a:pt x="11125" y="2649"/>
                    <a:pt x="11139" y="2498"/>
                    <a:pt x="11139" y="2346"/>
                  </a:cubicBezTo>
                  <a:cubicBezTo>
                    <a:pt x="11139" y="1719"/>
                    <a:pt x="10896" y="1131"/>
                    <a:pt x="10452" y="688"/>
                  </a:cubicBezTo>
                  <a:cubicBezTo>
                    <a:pt x="10009" y="244"/>
                    <a:pt x="9420" y="1"/>
                    <a:pt x="8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8" name="Google Shape;2967;p48">
              <a:extLst>
                <a:ext uri="{FF2B5EF4-FFF2-40B4-BE49-F238E27FC236}">
                  <a16:creationId xmlns:a16="http://schemas.microsoft.com/office/drawing/2014/main" id="{4DAD8ED6-6B80-1ECC-D1EE-B0C0F630362C}"/>
                </a:ext>
              </a:extLst>
            </p:cNvPr>
            <p:cNvSpPr/>
            <p:nvPr/>
          </p:nvSpPr>
          <p:spPr>
            <a:xfrm>
              <a:off x="3476450" y="2345825"/>
              <a:ext cx="20575" cy="20100"/>
            </a:xfrm>
            <a:custGeom>
              <a:avLst/>
              <a:gdLst/>
              <a:ahLst/>
              <a:cxnLst/>
              <a:rect l="l" t="t" r="r" b="b"/>
              <a:pathLst>
                <a:path w="823" h="804" extrusionOk="0">
                  <a:moveTo>
                    <a:pt x="411" y="1"/>
                  </a:moveTo>
                  <a:cubicBezTo>
                    <a:pt x="201" y="1"/>
                    <a:pt x="0" y="185"/>
                    <a:pt x="11" y="401"/>
                  </a:cubicBezTo>
                  <a:cubicBezTo>
                    <a:pt x="20" y="619"/>
                    <a:pt x="187" y="803"/>
                    <a:pt x="411" y="803"/>
                  </a:cubicBezTo>
                  <a:cubicBezTo>
                    <a:pt x="622" y="803"/>
                    <a:pt x="823" y="618"/>
                    <a:pt x="813" y="401"/>
                  </a:cubicBezTo>
                  <a:cubicBezTo>
                    <a:pt x="802" y="183"/>
                    <a:pt x="636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79" name="Google Shape;2968;p48">
              <a:extLst>
                <a:ext uri="{FF2B5EF4-FFF2-40B4-BE49-F238E27FC236}">
                  <a16:creationId xmlns:a16="http://schemas.microsoft.com/office/drawing/2014/main" id="{D04633F2-833A-84C9-D8B5-7A865855A624}"/>
                </a:ext>
              </a:extLst>
            </p:cNvPr>
            <p:cNvSpPr/>
            <p:nvPr/>
          </p:nvSpPr>
          <p:spPr>
            <a:xfrm>
              <a:off x="3547125" y="2416525"/>
              <a:ext cx="20575" cy="20075"/>
            </a:xfrm>
            <a:custGeom>
              <a:avLst/>
              <a:gdLst/>
              <a:ahLst/>
              <a:cxnLst/>
              <a:rect l="l" t="t" r="r" b="b"/>
              <a:pathLst>
                <a:path w="823" h="803" extrusionOk="0">
                  <a:moveTo>
                    <a:pt x="412" y="0"/>
                  </a:moveTo>
                  <a:cubicBezTo>
                    <a:pt x="201" y="0"/>
                    <a:pt x="0" y="184"/>
                    <a:pt x="11" y="400"/>
                  </a:cubicBezTo>
                  <a:cubicBezTo>
                    <a:pt x="19" y="617"/>
                    <a:pt x="186" y="802"/>
                    <a:pt x="412" y="802"/>
                  </a:cubicBezTo>
                  <a:cubicBezTo>
                    <a:pt x="622" y="802"/>
                    <a:pt x="823" y="617"/>
                    <a:pt x="813" y="400"/>
                  </a:cubicBezTo>
                  <a:cubicBezTo>
                    <a:pt x="802" y="182"/>
                    <a:pt x="636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0" name="Google Shape;2969;p48">
              <a:extLst>
                <a:ext uri="{FF2B5EF4-FFF2-40B4-BE49-F238E27FC236}">
                  <a16:creationId xmlns:a16="http://schemas.microsoft.com/office/drawing/2014/main" id="{4943BFEF-ACD0-75A0-2377-650F135545D7}"/>
                </a:ext>
              </a:extLst>
            </p:cNvPr>
            <p:cNvSpPr/>
            <p:nvPr/>
          </p:nvSpPr>
          <p:spPr>
            <a:xfrm>
              <a:off x="3634700" y="2188250"/>
              <a:ext cx="20575" cy="20075"/>
            </a:xfrm>
            <a:custGeom>
              <a:avLst/>
              <a:gdLst/>
              <a:ahLst/>
              <a:cxnLst/>
              <a:rect l="l" t="t" r="r" b="b"/>
              <a:pathLst>
                <a:path w="823" h="803" extrusionOk="0">
                  <a:moveTo>
                    <a:pt x="412" y="0"/>
                  </a:moveTo>
                  <a:cubicBezTo>
                    <a:pt x="201" y="0"/>
                    <a:pt x="0" y="186"/>
                    <a:pt x="10" y="402"/>
                  </a:cubicBezTo>
                  <a:cubicBezTo>
                    <a:pt x="21" y="619"/>
                    <a:pt x="187" y="802"/>
                    <a:pt x="412" y="802"/>
                  </a:cubicBezTo>
                  <a:cubicBezTo>
                    <a:pt x="622" y="802"/>
                    <a:pt x="823" y="619"/>
                    <a:pt x="812" y="402"/>
                  </a:cubicBezTo>
                  <a:cubicBezTo>
                    <a:pt x="803" y="184"/>
                    <a:pt x="636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1" name="Google Shape;2970;p48">
              <a:extLst>
                <a:ext uri="{FF2B5EF4-FFF2-40B4-BE49-F238E27FC236}">
                  <a16:creationId xmlns:a16="http://schemas.microsoft.com/office/drawing/2014/main" id="{D3093E7B-9937-3C60-EB8A-153FD2AD30FF}"/>
                </a:ext>
              </a:extLst>
            </p:cNvPr>
            <p:cNvSpPr/>
            <p:nvPr/>
          </p:nvSpPr>
          <p:spPr>
            <a:xfrm>
              <a:off x="3705375" y="2258875"/>
              <a:ext cx="20575" cy="20075"/>
            </a:xfrm>
            <a:custGeom>
              <a:avLst/>
              <a:gdLst/>
              <a:ahLst/>
              <a:cxnLst/>
              <a:rect l="l" t="t" r="r" b="b"/>
              <a:pathLst>
                <a:path w="823" h="803" extrusionOk="0">
                  <a:moveTo>
                    <a:pt x="412" y="1"/>
                  </a:moveTo>
                  <a:cubicBezTo>
                    <a:pt x="201" y="1"/>
                    <a:pt x="0" y="186"/>
                    <a:pt x="10" y="403"/>
                  </a:cubicBezTo>
                  <a:cubicBezTo>
                    <a:pt x="18" y="621"/>
                    <a:pt x="186" y="803"/>
                    <a:pt x="412" y="803"/>
                  </a:cubicBezTo>
                  <a:cubicBezTo>
                    <a:pt x="622" y="803"/>
                    <a:pt x="823" y="618"/>
                    <a:pt x="812" y="403"/>
                  </a:cubicBezTo>
                  <a:cubicBezTo>
                    <a:pt x="803" y="185"/>
                    <a:pt x="636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2" name="Google Shape;2971;p48">
              <a:extLst>
                <a:ext uri="{FF2B5EF4-FFF2-40B4-BE49-F238E27FC236}">
                  <a16:creationId xmlns:a16="http://schemas.microsoft.com/office/drawing/2014/main" id="{73E79B67-7E8D-F301-76A1-2B78298B5059}"/>
                </a:ext>
              </a:extLst>
            </p:cNvPr>
            <p:cNvSpPr/>
            <p:nvPr/>
          </p:nvSpPr>
          <p:spPr>
            <a:xfrm>
              <a:off x="3568525" y="2281575"/>
              <a:ext cx="65375" cy="65350"/>
            </a:xfrm>
            <a:custGeom>
              <a:avLst/>
              <a:gdLst/>
              <a:ahLst/>
              <a:cxnLst/>
              <a:rect l="l" t="t" r="r" b="b"/>
              <a:pathLst>
                <a:path w="2615" h="2614" extrusionOk="0">
                  <a:moveTo>
                    <a:pt x="2046" y="1"/>
                  </a:moveTo>
                  <a:lnTo>
                    <a:pt x="1" y="2045"/>
                  </a:lnTo>
                  <a:lnTo>
                    <a:pt x="570" y="2613"/>
                  </a:lnTo>
                  <a:lnTo>
                    <a:pt x="2615" y="569"/>
                  </a:lnTo>
                  <a:lnTo>
                    <a:pt x="20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Google Shape;2150;p66">
            <a:extLst>
              <a:ext uri="{FF2B5EF4-FFF2-40B4-BE49-F238E27FC236}">
                <a16:creationId xmlns:a16="http://schemas.microsoft.com/office/drawing/2014/main" id="{F5800BF3-1C04-3F2E-11B2-E83730FC9189}"/>
              </a:ext>
            </a:extLst>
          </p:cNvPr>
          <p:cNvGrpSpPr/>
          <p:nvPr/>
        </p:nvGrpSpPr>
        <p:grpSpPr>
          <a:xfrm>
            <a:off x="5555655" y="3367934"/>
            <a:ext cx="333942" cy="333924"/>
            <a:chOff x="1013950" y="3935725"/>
            <a:chExt cx="473475" cy="473450"/>
          </a:xfrm>
          <a:solidFill>
            <a:schemeClr val="bg1"/>
          </a:solidFill>
        </p:grpSpPr>
        <p:sp>
          <p:nvSpPr>
            <p:cNvPr id="84" name="Google Shape;2151;p66">
              <a:extLst>
                <a:ext uri="{FF2B5EF4-FFF2-40B4-BE49-F238E27FC236}">
                  <a16:creationId xmlns:a16="http://schemas.microsoft.com/office/drawing/2014/main" id="{5C83DA96-C17E-962D-690D-BB486B7765DE}"/>
                </a:ext>
              </a:extLst>
            </p:cNvPr>
            <p:cNvSpPr/>
            <p:nvPr/>
          </p:nvSpPr>
          <p:spPr>
            <a:xfrm>
              <a:off x="1191200" y="4374450"/>
              <a:ext cx="120225" cy="34725"/>
            </a:xfrm>
            <a:custGeom>
              <a:avLst/>
              <a:gdLst/>
              <a:ahLst/>
              <a:cxnLst/>
              <a:rect l="l" t="t" r="r" b="b"/>
              <a:pathLst>
                <a:path w="4809" h="1389" extrusionOk="0">
                  <a:moveTo>
                    <a:pt x="0" y="1"/>
                  </a:moveTo>
                  <a:lnTo>
                    <a:pt x="198" y="298"/>
                  </a:lnTo>
                  <a:lnTo>
                    <a:pt x="446" y="546"/>
                  </a:lnTo>
                  <a:lnTo>
                    <a:pt x="694" y="794"/>
                  </a:lnTo>
                  <a:lnTo>
                    <a:pt x="992" y="992"/>
                  </a:lnTo>
                  <a:lnTo>
                    <a:pt x="1289" y="1191"/>
                  </a:lnTo>
                  <a:lnTo>
                    <a:pt x="1636" y="1290"/>
                  </a:lnTo>
                  <a:lnTo>
                    <a:pt x="2033" y="1339"/>
                  </a:lnTo>
                  <a:lnTo>
                    <a:pt x="2380" y="1389"/>
                  </a:lnTo>
                  <a:lnTo>
                    <a:pt x="2776" y="1339"/>
                  </a:lnTo>
                  <a:lnTo>
                    <a:pt x="3123" y="1290"/>
                  </a:lnTo>
                  <a:lnTo>
                    <a:pt x="3470" y="1191"/>
                  </a:lnTo>
                  <a:lnTo>
                    <a:pt x="3768" y="992"/>
                  </a:lnTo>
                  <a:lnTo>
                    <a:pt x="4065" y="794"/>
                  </a:lnTo>
                  <a:lnTo>
                    <a:pt x="4363" y="546"/>
                  </a:lnTo>
                  <a:lnTo>
                    <a:pt x="4611" y="298"/>
                  </a:lnTo>
                  <a:lnTo>
                    <a:pt x="4809" y="1"/>
                  </a:lnTo>
                  <a:lnTo>
                    <a:pt x="4214" y="100"/>
                  </a:lnTo>
                  <a:lnTo>
                    <a:pt x="3619" y="199"/>
                  </a:lnTo>
                  <a:lnTo>
                    <a:pt x="3024" y="249"/>
                  </a:lnTo>
                  <a:lnTo>
                    <a:pt x="2380" y="298"/>
                  </a:lnTo>
                  <a:lnTo>
                    <a:pt x="1785" y="249"/>
                  </a:lnTo>
                  <a:lnTo>
                    <a:pt x="1190" y="199"/>
                  </a:lnTo>
                  <a:lnTo>
                    <a:pt x="595" y="10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5" name="Google Shape;2152;p66">
              <a:extLst>
                <a:ext uri="{FF2B5EF4-FFF2-40B4-BE49-F238E27FC236}">
                  <a16:creationId xmlns:a16="http://schemas.microsoft.com/office/drawing/2014/main" id="{052654DF-37FC-C9D2-6302-0DC83F0280BE}"/>
                </a:ext>
              </a:extLst>
            </p:cNvPr>
            <p:cNvSpPr/>
            <p:nvPr/>
          </p:nvSpPr>
          <p:spPr>
            <a:xfrm>
              <a:off x="1191200" y="4374450"/>
              <a:ext cx="120225" cy="34725"/>
            </a:xfrm>
            <a:custGeom>
              <a:avLst/>
              <a:gdLst/>
              <a:ahLst/>
              <a:cxnLst/>
              <a:rect l="l" t="t" r="r" b="b"/>
              <a:pathLst>
                <a:path w="4809" h="1389" fill="none" extrusionOk="0">
                  <a:moveTo>
                    <a:pt x="4809" y="1"/>
                  </a:moveTo>
                  <a:lnTo>
                    <a:pt x="4809" y="1"/>
                  </a:lnTo>
                  <a:lnTo>
                    <a:pt x="4214" y="100"/>
                  </a:lnTo>
                  <a:lnTo>
                    <a:pt x="3619" y="199"/>
                  </a:lnTo>
                  <a:lnTo>
                    <a:pt x="3024" y="249"/>
                  </a:lnTo>
                  <a:lnTo>
                    <a:pt x="2380" y="298"/>
                  </a:lnTo>
                  <a:lnTo>
                    <a:pt x="2380" y="298"/>
                  </a:lnTo>
                  <a:lnTo>
                    <a:pt x="1785" y="249"/>
                  </a:lnTo>
                  <a:lnTo>
                    <a:pt x="1190" y="199"/>
                  </a:lnTo>
                  <a:lnTo>
                    <a:pt x="595" y="10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98" y="298"/>
                  </a:lnTo>
                  <a:lnTo>
                    <a:pt x="446" y="546"/>
                  </a:lnTo>
                  <a:lnTo>
                    <a:pt x="694" y="794"/>
                  </a:lnTo>
                  <a:lnTo>
                    <a:pt x="992" y="992"/>
                  </a:lnTo>
                  <a:lnTo>
                    <a:pt x="1289" y="1191"/>
                  </a:lnTo>
                  <a:lnTo>
                    <a:pt x="1636" y="1290"/>
                  </a:lnTo>
                  <a:lnTo>
                    <a:pt x="2033" y="1339"/>
                  </a:lnTo>
                  <a:lnTo>
                    <a:pt x="2380" y="1389"/>
                  </a:lnTo>
                  <a:lnTo>
                    <a:pt x="2380" y="1389"/>
                  </a:lnTo>
                  <a:lnTo>
                    <a:pt x="2776" y="1339"/>
                  </a:lnTo>
                  <a:lnTo>
                    <a:pt x="3123" y="1290"/>
                  </a:lnTo>
                  <a:lnTo>
                    <a:pt x="3470" y="1191"/>
                  </a:lnTo>
                  <a:lnTo>
                    <a:pt x="3768" y="992"/>
                  </a:lnTo>
                  <a:lnTo>
                    <a:pt x="4065" y="794"/>
                  </a:lnTo>
                  <a:lnTo>
                    <a:pt x="4363" y="546"/>
                  </a:lnTo>
                  <a:lnTo>
                    <a:pt x="4611" y="298"/>
                  </a:lnTo>
                  <a:lnTo>
                    <a:pt x="4809" y="1"/>
                  </a:lnTo>
                  <a:lnTo>
                    <a:pt x="4809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6" name="Google Shape;2153;p66">
              <a:extLst>
                <a:ext uri="{FF2B5EF4-FFF2-40B4-BE49-F238E27FC236}">
                  <a16:creationId xmlns:a16="http://schemas.microsoft.com/office/drawing/2014/main" id="{7330B5F2-3776-CF56-6879-E213572F2C57}"/>
                </a:ext>
              </a:extLst>
            </p:cNvPr>
            <p:cNvSpPr/>
            <p:nvPr/>
          </p:nvSpPr>
          <p:spPr>
            <a:xfrm>
              <a:off x="1311400" y="437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7" name="Google Shape;2154;p66">
              <a:extLst>
                <a:ext uri="{FF2B5EF4-FFF2-40B4-BE49-F238E27FC236}">
                  <a16:creationId xmlns:a16="http://schemas.microsoft.com/office/drawing/2014/main" id="{4248C9AA-5B16-FCA3-7FAC-CE8B3BAA1781}"/>
                </a:ext>
              </a:extLst>
            </p:cNvPr>
            <p:cNvSpPr/>
            <p:nvPr/>
          </p:nvSpPr>
          <p:spPr>
            <a:xfrm>
              <a:off x="1259350" y="3993975"/>
              <a:ext cx="221875" cy="210725"/>
            </a:xfrm>
            <a:custGeom>
              <a:avLst/>
              <a:gdLst/>
              <a:ahLst/>
              <a:cxnLst/>
              <a:rect l="l" t="t" r="r" b="b"/>
              <a:pathLst>
                <a:path w="8875" h="8429" extrusionOk="0">
                  <a:moveTo>
                    <a:pt x="1" y="0"/>
                  </a:moveTo>
                  <a:lnTo>
                    <a:pt x="8429" y="8428"/>
                  </a:lnTo>
                  <a:lnTo>
                    <a:pt x="8676" y="7784"/>
                  </a:lnTo>
                  <a:lnTo>
                    <a:pt x="8875" y="7090"/>
                  </a:lnTo>
                  <a:lnTo>
                    <a:pt x="1984" y="248"/>
                  </a:lnTo>
                  <a:lnTo>
                    <a:pt x="992" y="10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8" name="Google Shape;2155;p66">
              <a:extLst>
                <a:ext uri="{FF2B5EF4-FFF2-40B4-BE49-F238E27FC236}">
                  <a16:creationId xmlns:a16="http://schemas.microsoft.com/office/drawing/2014/main" id="{A0F8C95D-CB92-A76D-185D-A13AC857814F}"/>
                </a:ext>
              </a:extLst>
            </p:cNvPr>
            <p:cNvSpPr/>
            <p:nvPr/>
          </p:nvSpPr>
          <p:spPr>
            <a:xfrm>
              <a:off x="1259350" y="3993975"/>
              <a:ext cx="221875" cy="210725"/>
            </a:xfrm>
            <a:custGeom>
              <a:avLst/>
              <a:gdLst/>
              <a:ahLst/>
              <a:cxnLst/>
              <a:rect l="l" t="t" r="r" b="b"/>
              <a:pathLst>
                <a:path w="8875" h="8429" fill="none" extrusionOk="0">
                  <a:moveTo>
                    <a:pt x="1" y="0"/>
                  </a:moveTo>
                  <a:lnTo>
                    <a:pt x="8429" y="8428"/>
                  </a:lnTo>
                  <a:lnTo>
                    <a:pt x="8429" y="8428"/>
                  </a:lnTo>
                  <a:lnTo>
                    <a:pt x="8676" y="7784"/>
                  </a:lnTo>
                  <a:lnTo>
                    <a:pt x="8875" y="7090"/>
                  </a:lnTo>
                  <a:lnTo>
                    <a:pt x="1984" y="248"/>
                  </a:lnTo>
                  <a:lnTo>
                    <a:pt x="1984" y="248"/>
                  </a:lnTo>
                  <a:lnTo>
                    <a:pt x="992" y="10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89" name="Google Shape;2156;p66">
              <a:extLst>
                <a:ext uri="{FF2B5EF4-FFF2-40B4-BE49-F238E27FC236}">
                  <a16:creationId xmlns:a16="http://schemas.microsoft.com/office/drawing/2014/main" id="{CA1B34AC-B2A2-A1E5-0111-C07AB6D2BD4A}"/>
                </a:ext>
              </a:extLst>
            </p:cNvPr>
            <p:cNvSpPr/>
            <p:nvPr/>
          </p:nvSpPr>
          <p:spPr>
            <a:xfrm>
              <a:off x="1259350" y="399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0" name="Google Shape;2157;p66">
              <a:extLst>
                <a:ext uri="{FF2B5EF4-FFF2-40B4-BE49-F238E27FC236}">
                  <a16:creationId xmlns:a16="http://schemas.microsoft.com/office/drawing/2014/main" id="{D2DD80A0-D99B-6E1D-B162-0ABDA4342D51}"/>
                </a:ext>
              </a:extLst>
            </p:cNvPr>
            <p:cNvSpPr/>
            <p:nvPr/>
          </p:nvSpPr>
          <p:spPr>
            <a:xfrm>
              <a:off x="1183750" y="3995225"/>
              <a:ext cx="273925" cy="262750"/>
            </a:xfrm>
            <a:custGeom>
              <a:avLst/>
              <a:gdLst/>
              <a:ahLst/>
              <a:cxnLst/>
              <a:rect l="l" t="t" r="r" b="b"/>
              <a:pathLst>
                <a:path w="10957" h="10510" extrusionOk="0">
                  <a:moveTo>
                    <a:pt x="1488" y="0"/>
                  </a:moveTo>
                  <a:lnTo>
                    <a:pt x="744" y="99"/>
                  </a:lnTo>
                  <a:lnTo>
                    <a:pt x="1" y="298"/>
                  </a:lnTo>
                  <a:lnTo>
                    <a:pt x="10263" y="10510"/>
                  </a:lnTo>
                  <a:lnTo>
                    <a:pt x="10659" y="10014"/>
                  </a:lnTo>
                  <a:lnTo>
                    <a:pt x="10957" y="9469"/>
                  </a:lnTo>
                  <a:lnTo>
                    <a:pt x="14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1" name="Google Shape;2158;p66">
              <a:extLst>
                <a:ext uri="{FF2B5EF4-FFF2-40B4-BE49-F238E27FC236}">
                  <a16:creationId xmlns:a16="http://schemas.microsoft.com/office/drawing/2014/main" id="{A8F34638-EE27-9C22-3CE2-37588469FC56}"/>
                </a:ext>
              </a:extLst>
            </p:cNvPr>
            <p:cNvSpPr/>
            <p:nvPr/>
          </p:nvSpPr>
          <p:spPr>
            <a:xfrm>
              <a:off x="1183750" y="3995225"/>
              <a:ext cx="273925" cy="262750"/>
            </a:xfrm>
            <a:custGeom>
              <a:avLst/>
              <a:gdLst/>
              <a:ahLst/>
              <a:cxnLst/>
              <a:rect l="l" t="t" r="r" b="b"/>
              <a:pathLst>
                <a:path w="10957" h="10510" fill="none" extrusionOk="0">
                  <a:moveTo>
                    <a:pt x="1" y="298"/>
                  </a:moveTo>
                  <a:lnTo>
                    <a:pt x="10263" y="10510"/>
                  </a:lnTo>
                  <a:lnTo>
                    <a:pt x="10263" y="10510"/>
                  </a:lnTo>
                  <a:lnTo>
                    <a:pt x="10659" y="10014"/>
                  </a:lnTo>
                  <a:lnTo>
                    <a:pt x="10957" y="9469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744" y="99"/>
                  </a:lnTo>
                  <a:lnTo>
                    <a:pt x="1" y="298"/>
                  </a:lnTo>
                  <a:lnTo>
                    <a:pt x="1" y="298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2" name="Google Shape;2159;p66">
              <a:extLst>
                <a:ext uri="{FF2B5EF4-FFF2-40B4-BE49-F238E27FC236}">
                  <a16:creationId xmlns:a16="http://schemas.microsoft.com/office/drawing/2014/main" id="{0C6CDED7-60FE-4A32-B36D-625ADCA1109A}"/>
                </a:ext>
              </a:extLst>
            </p:cNvPr>
            <p:cNvSpPr/>
            <p:nvPr/>
          </p:nvSpPr>
          <p:spPr>
            <a:xfrm>
              <a:off x="1183750" y="400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3" name="Google Shape;2160;p66">
              <a:extLst>
                <a:ext uri="{FF2B5EF4-FFF2-40B4-BE49-F238E27FC236}">
                  <a16:creationId xmlns:a16="http://schemas.microsoft.com/office/drawing/2014/main" id="{89F8B6C8-D58C-90C8-D951-5D5025E641E3}"/>
                </a:ext>
              </a:extLst>
            </p:cNvPr>
            <p:cNvSpPr/>
            <p:nvPr/>
          </p:nvSpPr>
          <p:spPr>
            <a:xfrm>
              <a:off x="1353550" y="3935725"/>
              <a:ext cx="133875" cy="202050"/>
            </a:xfrm>
            <a:custGeom>
              <a:avLst/>
              <a:gdLst/>
              <a:ahLst/>
              <a:cxnLst/>
              <a:rect l="l" t="t" r="r" b="b"/>
              <a:pathLst>
                <a:path w="5355" h="8082" extrusionOk="0">
                  <a:moveTo>
                    <a:pt x="2529" y="0"/>
                  </a:moveTo>
                  <a:lnTo>
                    <a:pt x="2330" y="50"/>
                  </a:lnTo>
                  <a:lnTo>
                    <a:pt x="2033" y="248"/>
                  </a:lnTo>
                  <a:lnTo>
                    <a:pt x="1686" y="447"/>
                  </a:lnTo>
                  <a:lnTo>
                    <a:pt x="1339" y="744"/>
                  </a:lnTo>
                  <a:lnTo>
                    <a:pt x="942" y="1141"/>
                  </a:lnTo>
                  <a:lnTo>
                    <a:pt x="595" y="1587"/>
                  </a:lnTo>
                  <a:lnTo>
                    <a:pt x="248" y="2132"/>
                  </a:lnTo>
                  <a:lnTo>
                    <a:pt x="100" y="2430"/>
                  </a:lnTo>
                  <a:lnTo>
                    <a:pt x="0" y="2777"/>
                  </a:lnTo>
                  <a:lnTo>
                    <a:pt x="5305" y="8081"/>
                  </a:lnTo>
                  <a:lnTo>
                    <a:pt x="5355" y="7238"/>
                  </a:lnTo>
                  <a:lnTo>
                    <a:pt x="5355" y="6594"/>
                  </a:lnTo>
                  <a:lnTo>
                    <a:pt x="5255" y="5949"/>
                  </a:lnTo>
                  <a:lnTo>
                    <a:pt x="5156" y="5305"/>
                  </a:lnTo>
                  <a:lnTo>
                    <a:pt x="5008" y="4710"/>
                  </a:lnTo>
                  <a:lnTo>
                    <a:pt x="4661" y="3520"/>
                  </a:lnTo>
                  <a:lnTo>
                    <a:pt x="4264" y="2479"/>
                  </a:lnTo>
                  <a:lnTo>
                    <a:pt x="3818" y="1587"/>
                  </a:lnTo>
                  <a:lnTo>
                    <a:pt x="3471" y="893"/>
                  </a:lnTo>
                  <a:lnTo>
                    <a:pt x="3074" y="248"/>
                  </a:lnTo>
                  <a:lnTo>
                    <a:pt x="2925" y="100"/>
                  </a:lnTo>
                  <a:lnTo>
                    <a:pt x="27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4" name="Google Shape;2161;p66">
              <a:extLst>
                <a:ext uri="{FF2B5EF4-FFF2-40B4-BE49-F238E27FC236}">
                  <a16:creationId xmlns:a16="http://schemas.microsoft.com/office/drawing/2014/main" id="{9EB725D7-4C9B-B20B-D3B7-9ADA199283D1}"/>
                </a:ext>
              </a:extLst>
            </p:cNvPr>
            <p:cNvSpPr/>
            <p:nvPr/>
          </p:nvSpPr>
          <p:spPr>
            <a:xfrm>
              <a:off x="1353550" y="3935725"/>
              <a:ext cx="133875" cy="202050"/>
            </a:xfrm>
            <a:custGeom>
              <a:avLst/>
              <a:gdLst/>
              <a:ahLst/>
              <a:cxnLst/>
              <a:rect l="l" t="t" r="r" b="b"/>
              <a:pathLst>
                <a:path w="5355" h="8082" fill="none" extrusionOk="0">
                  <a:moveTo>
                    <a:pt x="2330" y="50"/>
                  </a:moveTo>
                  <a:lnTo>
                    <a:pt x="2330" y="50"/>
                  </a:lnTo>
                  <a:lnTo>
                    <a:pt x="2033" y="248"/>
                  </a:lnTo>
                  <a:lnTo>
                    <a:pt x="1686" y="447"/>
                  </a:lnTo>
                  <a:lnTo>
                    <a:pt x="1339" y="744"/>
                  </a:lnTo>
                  <a:lnTo>
                    <a:pt x="942" y="1141"/>
                  </a:lnTo>
                  <a:lnTo>
                    <a:pt x="595" y="1587"/>
                  </a:lnTo>
                  <a:lnTo>
                    <a:pt x="248" y="2132"/>
                  </a:lnTo>
                  <a:lnTo>
                    <a:pt x="100" y="2430"/>
                  </a:lnTo>
                  <a:lnTo>
                    <a:pt x="0" y="2777"/>
                  </a:lnTo>
                  <a:lnTo>
                    <a:pt x="5305" y="8081"/>
                  </a:lnTo>
                  <a:lnTo>
                    <a:pt x="5305" y="8081"/>
                  </a:lnTo>
                  <a:lnTo>
                    <a:pt x="5355" y="7238"/>
                  </a:lnTo>
                  <a:lnTo>
                    <a:pt x="5355" y="7238"/>
                  </a:lnTo>
                  <a:lnTo>
                    <a:pt x="5355" y="6594"/>
                  </a:lnTo>
                  <a:lnTo>
                    <a:pt x="5255" y="5949"/>
                  </a:lnTo>
                  <a:lnTo>
                    <a:pt x="5156" y="5305"/>
                  </a:lnTo>
                  <a:lnTo>
                    <a:pt x="5008" y="4710"/>
                  </a:lnTo>
                  <a:lnTo>
                    <a:pt x="4661" y="3520"/>
                  </a:lnTo>
                  <a:lnTo>
                    <a:pt x="4264" y="2479"/>
                  </a:lnTo>
                  <a:lnTo>
                    <a:pt x="3818" y="1587"/>
                  </a:lnTo>
                  <a:lnTo>
                    <a:pt x="3471" y="893"/>
                  </a:lnTo>
                  <a:lnTo>
                    <a:pt x="3074" y="248"/>
                  </a:lnTo>
                  <a:lnTo>
                    <a:pt x="3074" y="248"/>
                  </a:lnTo>
                  <a:lnTo>
                    <a:pt x="2925" y="100"/>
                  </a:lnTo>
                  <a:lnTo>
                    <a:pt x="2727" y="0"/>
                  </a:lnTo>
                  <a:lnTo>
                    <a:pt x="2529" y="0"/>
                  </a:lnTo>
                  <a:lnTo>
                    <a:pt x="2330" y="50"/>
                  </a:lnTo>
                  <a:lnTo>
                    <a:pt x="2330" y="5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5" name="Google Shape;2162;p66">
              <a:extLst>
                <a:ext uri="{FF2B5EF4-FFF2-40B4-BE49-F238E27FC236}">
                  <a16:creationId xmlns:a16="http://schemas.microsoft.com/office/drawing/2014/main" id="{00B1D28E-D1BA-DB58-8077-86A47CD21B9E}"/>
                </a:ext>
              </a:extLst>
            </p:cNvPr>
            <p:cNvSpPr/>
            <p:nvPr/>
          </p:nvSpPr>
          <p:spPr>
            <a:xfrm>
              <a:off x="1411800" y="3936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6" name="Google Shape;2163;p66">
              <a:extLst>
                <a:ext uri="{FF2B5EF4-FFF2-40B4-BE49-F238E27FC236}">
                  <a16:creationId xmlns:a16="http://schemas.microsoft.com/office/drawing/2014/main" id="{6017B280-B9D4-786F-6A57-A7213E54A188}"/>
                </a:ext>
              </a:extLst>
            </p:cNvPr>
            <p:cNvSpPr/>
            <p:nvPr/>
          </p:nvSpPr>
          <p:spPr>
            <a:xfrm>
              <a:off x="1013950" y="3935725"/>
              <a:ext cx="409025" cy="417700"/>
            </a:xfrm>
            <a:custGeom>
              <a:avLst/>
              <a:gdLst/>
              <a:ahLst/>
              <a:cxnLst/>
              <a:rect l="l" t="t" r="r" b="b"/>
              <a:pathLst>
                <a:path w="16361" h="16708" extrusionOk="0">
                  <a:moveTo>
                    <a:pt x="6347" y="6247"/>
                  </a:moveTo>
                  <a:lnTo>
                    <a:pt x="6545" y="6396"/>
                  </a:lnTo>
                  <a:lnTo>
                    <a:pt x="6644" y="6594"/>
                  </a:lnTo>
                  <a:lnTo>
                    <a:pt x="6694" y="6792"/>
                  </a:lnTo>
                  <a:lnTo>
                    <a:pt x="6644" y="6991"/>
                  </a:lnTo>
                  <a:lnTo>
                    <a:pt x="6545" y="7189"/>
                  </a:lnTo>
                  <a:lnTo>
                    <a:pt x="6198" y="7437"/>
                  </a:lnTo>
                  <a:lnTo>
                    <a:pt x="5851" y="7635"/>
                  </a:lnTo>
                  <a:lnTo>
                    <a:pt x="5454" y="7734"/>
                  </a:lnTo>
                  <a:lnTo>
                    <a:pt x="5058" y="7784"/>
                  </a:lnTo>
                  <a:lnTo>
                    <a:pt x="4611" y="7734"/>
                  </a:lnTo>
                  <a:lnTo>
                    <a:pt x="4215" y="7635"/>
                  </a:lnTo>
                  <a:lnTo>
                    <a:pt x="3868" y="7437"/>
                  </a:lnTo>
                  <a:lnTo>
                    <a:pt x="3521" y="7189"/>
                  </a:lnTo>
                  <a:lnTo>
                    <a:pt x="3422" y="6991"/>
                  </a:lnTo>
                  <a:lnTo>
                    <a:pt x="3372" y="6792"/>
                  </a:lnTo>
                  <a:lnTo>
                    <a:pt x="3422" y="6594"/>
                  </a:lnTo>
                  <a:lnTo>
                    <a:pt x="3521" y="6396"/>
                  </a:lnTo>
                  <a:lnTo>
                    <a:pt x="3719" y="6247"/>
                  </a:lnTo>
                  <a:lnTo>
                    <a:pt x="4116" y="6247"/>
                  </a:lnTo>
                  <a:lnTo>
                    <a:pt x="4314" y="6396"/>
                  </a:lnTo>
                  <a:lnTo>
                    <a:pt x="4463" y="6495"/>
                  </a:lnTo>
                  <a:lnTo>
                    <a:pt x="4661" y="6594"/>
                  </a:lnTo>
                  <a:lnTo>
                    <a:pt x="4859" y="6643"/>
                  </a:lnTo>
                  <a:lnTo>
                    <a:pt x="5058" y="6693"/>
                  </a:lnTo>
                  <a:lnTo>
                    <a:pt x="5256" y="6643"/>
                  </a:lnTo>
                  <a:lnTo>
                    <a:pt x="5405" y="6594"/>
                  </a:lnTo>
                  <a:lnTo>
                    <a:pt x="5603" y="6495"/>
                  </a:lnTo>
                  <a:lnTo>
                    <a:pt x="5752" y="6396"/>
                  </a:lnTo>
                  <a:lnTo>
                    <a:pt x="5950" y="6247"/>
                  </a:lnTo>
                  <a:close/>
                  <a:moveTo>
                    <a:pt x="2678" y="0"/>
                  </a:moveTo>
                  <a:lnTo>
                    <a:pt x="2480" y="100"/>
                  </a:lnTo>
                  <a:lnTo>
                    <a:pt x="2381" y="248"/>
                  </a:lnTo>
                  <a:lnTo>
                    <a:pt x="1934" y="893"/>
                  </a:lnTo>
                  <a:lnTo>
                    <a:pt x="1587" y="1587"/>
                  </a:lnTo>
                  <a:lnTo>
                    <a:pt x="1141" y="2479"/>
                  </a:lnTo>
                  <a:lnTo>
                    <a:pt x="745" y="3520"/>
                  </a:lnTo>
                  <a:lnTo>
                    <a:pt x="348" y="4710"/>
                  </a:lnTo>
                  <a:lnTo>
                    <a:pt x="199" y="5305"/>
                  </a:lnTo>
                  <a:lnTo>
                    <a:pt x="100" y="5949"/>
                  </a:lnTo>
                  <a:lnTo>
                    <a:pt x="50" y="6594"/>
                  </a:lnTo>
                  <a:lnTo>
                    <a:pt x="1" y="7238"/>
                  </a:lnTo>
                  <a:lnTo>
                    <a:pt x="50" y="8230"/>
                  </a:lnTo>
                  <a:lnTo>
                    <a:pt x="199" y="9122"/>
                  </a:lnTo>
                  <a:lnTo>
                    <a:pt x="447" y="10064"/>
                  </a:lnTo>
                  <a:lnTo>
                    <a:pt x="745" y="10907"/>
                  </a:lnTo>
                  <a:lnTo>
                    <a:pt x="1141" y="11750"/>
                  </a:lnTo>
                  <a:lnTo>
                    <a:pt x="1637" y="12543"/>
                  </a:lnTo>
                  <a:lnTo>
                    <a:pt x="2182" y="13237"/>
                  </a:lnTo>
                  <a:lnTo>
                    <a:pt x="2777" y="13931"/>
                  </a:lnTo>
                  <a:lnTo>
                    <a:pt x="3471" y="14526"/>
                  </a:lnTo>
                  <a:lnTo>
                    <a:pt x="4215" y="15071"/>
                  </a:lnTo>
                  <a:lnTo>
                    <a:pt x="4958" y="15567"/>
                  </a:lnTo>
                  <a:lnTo>
                    <a:pt x="5801" y="15964"/>
                  </a:lnTo>
                  <a:lnTo>
                    <a:pt x="6694" y="16311"/>
                  </a:lnTo>
                  <a:lnTo>
                    <a:pt x="7586" y="16509"/>
                  </a:lnTo>
                  <a:lnTo>
                    <a:pt x="8528" y="16658"/>
                  </a:lnTo>
                  <a:lnTo>
                    <a:pt x="9470" y="16707"/>
                  </a:lnTo>
                  <a:lnTo>
                    <a:pt x="10461" y="16658"/>
                  </a:lnTo>
                  <a:lnTo>
                    <a:pt x="11453" y="16509"/>
                  </a:lnTo>
                  <a:lnTo>
                    <a:pt x="12395" y="16261"/>
                  </a:lnTo>
                  <a:lnTo>
                    <a:pt x="13287" y="15914"/>
                  </a:lnTo>
                  <a:lnTo>
                    <a:pt x="14130" y="15468"/>
                  </a:lnTo>
                  <a:lnTo>
                    <a:pt x="14923" y="14972"/>
                  </a:lnTo>
                  <a:lnTo>
                    <a:pt x="15667" y="14377"/>
                  </a:lnTo>
                  <a:lnTo>
                    <a:pt x="16361" y="13733"/>
                  </a:lnTo>
                  <a:lnTo>
                    <a:pt x="12196" y="9668"/>
                  </a:lnTo>
                  <a:lnTo>
                    <a:pt x="12147" y="9767"/>
                  </a:lnTo>
                  <a:lnTo>
                    <a:pt x="12097" y="9866"/>
                  </a:lnTo>
                  <a:lnTo>
                    <a:pt x="10015" y="11898"/>
                  </a:lnTo>
                  <a:lnTo>
                    <a:pt x="10015" y="12444"/>
                  </a:lnTo>
                  <a:lnTo>
                    <a:pt x="11948" y="13386"/>
                  </a:lnTo>
                  <a:lnTo>
                    <a:pt x="12147" y="13534"/>
                  </a:lnTo>
                  <a:lnTo>
                    <a:pt x="12246" y="13733"/>
                  </a:lnTo>
                  <a:lnTo>
                    <a:pt x="12246" y="13931"/>
                  </a:lnTo>
                  <a:lnTo>
                    <a:pt x="12196" y="14129"/>
                  </a:lnTo>
                  <a:lnTo>
                    <a:pt x="12048" y="14328"/>
                  </a:lnTo>
                  <a:lnTo>
                    <a:pt x="11899" y="14427"/>
                  </a:lnTo>
                  <a:lnTo>
                    <a:pt x="11651" y="14476"/>
                  </a:lnTo>
                  <a:lnTo>
                    <a:pt x="11453" y="14377"/>
                  </a:lnTo>
                  <a:lnTo>
                    <a:pt x="9470" y="13435"/>
                  </a:lnTo>
                  <a:lnTo>
                    <a:pt x="7487" y="14377"/>
                  </a:lnTo>
                  <a:lnTo>
                    <a:pt x="7288" y="14476"/>
                  </a:lnTo>
                  <a:lnTo>
                    <a:pt x="7090" y="14427"/>
                  </a:lnTo>
                  <a:lnTo>
                    <a:pt x="6892" y="14328"/>
                  </a:lnTo>
                  <a:lnTo>
                    <a:pt x="6743" y="14129"/>
                  </a:lnTo>
                  <a:lnTo>
                    <a:pt x="6694" y="13931"/>
                  </a:lnTo>
                  <a:lnTo>
                    <a:pt x="6743" y="13733"/>
                  </a:lnTo>
                  <a:lnTo>
                    <a:pt x="6842" y="13534"/>
                  </a:lnTo>
                  <a:lnTo>
                    <a:pt x="6991" y="13386"/>
                  </a:lnTo>
                  <a:lnTo>
                    <a:pt x="8924" y="12444"/>
                  </a:lnTo>
                  <a:lnTo>
                    <a:pt x="8924" y="11898"/>
                  </a:lnTo>
                  <a:lnTo>
                    <a:pt x="6842" y="9866"/>
                  </a:lnTo>
                  <a:lnTo>
                    <a:pt x="6793" y="9717"/>
                  </a:lnTo>
                  <a:lnTo>
                    <a:pt x="6694" y="9568"/>
                  </a:lnTo>
                  <a:lnTo>
                    <a:pt x="6694" y="9420"/>
                  </a:lnTo>
                  <a:lnTo>
                    <a:pt x="6743" y="9271"/>
                  </a:lnTo>
                  <a:lnTo>
                    <a:pt x="6842" y="9122"/>
                  </a:lnTo>
                  <a:lnTo>
                    <a:pt x="6941" y="9023"/>
                  </a:lnTo>
                  <a:lnTo>
                    <a:pt x="7090" y="8924"/>
                  </a:lnTo>
                  <a:lnTo>
                    <a:pt x="11453" y="8924"/>
                  </a:lnTo>
                  <a:lnTo>
                    <a:pt x="5603" y="3074"/>
                  </a:lnTo>
                  <a:lnTo>
                    <a:pt x="5504" y="3074"/>
                  </a:lnTo>
                  <a:lnTo>
                    <a:pt x="5405" y="2727"/>
                  </a:lnTo>
                  <a:lnTo>
                    <a:pt x="5256" y="2380"/>
                  </a:lnTo>
                  <a:lnTo>
                    <a:pt x="5107" y="2083"/>
                  </a:lnTo>
                  <a:lnTo>
                    <a:pt x="4958" y="1785"/>
                  </a:lnTo>
                  <a:lnTo>
                    <a:pt x="4562" y="1289"/>
                  </a:lnTo>
                  <a:lnTo>
                    <a:pt x="4165" y="843"/>
                  </a:lnTo>
                  <a:lnTo>
                    <a:pt x="3769" y="496"/>
                  </a:lnTo>
                  <a:lnTo>
                    <a:pt x="3422" y="248"/>
                  </a:lnTo>
                  <a:lnTo>
                    <a:pt x="3075" y="50"/>
                  </a:lnTo>
                  <a:lnTo>
                    <a:pt x="28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7" name="Google Shape;2164;p66">
              <a:extLst>
                <a:ext uri="{FF2B5EF4-FFF2-40B4-BE49-F238E27FC236}">
                  <a16:creationId xmlns:a16="http://schemas.microsoft.com/office/drawing/2014/main" id="{3305A29A-5374-EC11-EE10-1160D27881AD}"/>
                </a:ext>
              </a:extLst>
            </p:cNvPr>
            <p:cNvSpPr/>
            <p:nvPr/>
          </p:nvSpPr>
          <p:spPr>
            <a:xfrm>
              <a:off x="1013950" y="3935725"/>
              <a:ext cx="409025" cy="417700"/>
            </a:xfrm>
            <a:custGeom>
              <a:avLst/>
              <a:gdLst/>
              <a:ahLst/>
              <a:cxnLst/>
              <a:rect l="l" t="t" r="r" b="b"/>
              <a:pathLst>
                <a:path w="16361" h="16708" fill="none" extrusionOk="0">
                  <a:moveTo>
                    <a:pt x="9470" y="16707"/>
                  </a:moveTo>
                  <a:lnTo>
                    <a:pt x="9470" y="16707"/>
                  </a:lnTo>
                  <a:lnTo>
                    <a:pt x="10461" y="16658"/>
                  </a:lnTo>
                  <a:lnTo>
                    <a:pt x="11453" y="16509"/>
                  </a:lnTo>
                  <a:lnTo>
                    <a:pt x="12395" y="16261"/>
                  </a:lnTo>
                  <a:lnTo>
                    <a:pt x="13287" y="15914"/>
                  </a:lnTo>
                  <a:lnTo>
                    <a:pt x="14130" y="15468"/>
                  </a:lnTo>
                  <a:lnTo>
                    <a:pt x="14923" y="14972"/>
                  </a:lnTo>
                  <a:lnTo>
                    <a:pt x="15667" y="14377"/>
                  </a:lnTo>
                  <a:lnTo>
                    <a:pt x="16361" y="13733"/>
                  </a:lnTo>
                  <a:lnTo>
                    <a:pt x="12196" y="9668"/>
                  </a:lnTo>
                  <a:lnTo>
                    <a:pt x="12196" y="9668"/>
                  </a:lnTo>
                  <a:lnTo>
                    <a:pt x="12147" y="9767"/>
                  </a:lnTo>
                  <a:lnTo>
                    <a:pt x="12097" y="9866"/>
                  </a:lnTo>
                  <a:lnTo>
                    <a:pt x="10015" y="11898"/>
                  </a:lnTo>
                  <a:lnTo>
                    <a:pt x="10015" y="12444"/>
                  </a:lnTo>
                  <a:lnTo>
                    <a:pt x="11948" y="13386"/>
                  </a:lnTo>
                  <a:lnTo>
                    <a:pt x="11948" y="13386"/>
                  </a:lnTo>
                  <a:lnTo>
                    <a:pt x="12147" y="13534"/>
                  </a:lnTo>
                  <a:lnTo>
                    <a:pt x="12246" y="13733"/>
                  </a:lnTo>
                  <a:lnTo>
                    <a:pt x="12246" y="13931"/>
                  </a:lnTo>
                  <a:lnTo>
                    <a:pt x="12196" y="14129"/>
                  </a:lnTo>
                  <a:lnTo>
                    <a:pt x="12196" y="14129"/>
                  </a:lnTo>
                  <a:lnTo>
                    <a:pt x="12048" y="14328"/>
                  </a:lnTo>
                  <a:lnTo>
                    <a:pt x="11899" y="14427"/>
                  </a:lnTo>
                  <a:lnTo>
                    <a:pt x="11651" y="14476"/>
                  </a:lnTo>
                  <a:lnTo>
                    <a:pt x="11453" y="14377"/>
                  </a:lnTo>
                  <a:lnTo>
                    <a:pt x="9470" y="13435"/>
                  </a:lnTo>
                  <a:lnTo>
                    <a:pt x="7487" y="14377"/>
                  </a:lnTo>
                  <a:lnTo>
                    <a:pt x="7487" y="14377"/>
                  </a:lnTo>
                  <a:lnTo>
                    <a:pt x="7288" y="14476"/>
                  </a:lnTo>
                  <a:lnTo>
                    <a:pt x="7090" y="14427"/>
                  </a:lnTo>
                  <a:lnTo>
                    <a:pt x="6892" y="14328"/>
                  </a:lnTo>
                  <a:lnTo>
                    <a:pt x="6743" y="14129"/>
                  </a:lnTo>
                  <a:lnTo>
                    <a:pt x="6743" y="14129"/>
                  </a:lnTo>
                  <a:lnTo>
                    <a:pt x="6694" y="13931"/>
                  </a:lnTo>
                  <a:lnTo>
                    <a:pt x="6743" y="13733"/>
                  </a:lnTo>
                  <a:lnTo>
                    <a:pt x="6842" y="13534"/>
                  </a:lnTo>
                  <a:lnTo>
                    <a:pt x="6991" y="13386"/>
                  </a:lnTo>
                  <a:lnTo>
                    <a:pt x="8924" y="12444"/>
                  </a:lnTo>
                  <a:lnTo>
                    <a:pt x="8924" y="11898"/>
                  </a:lnTo>
                  <a:lnTo>
                    <a:pt x="6842" y="9866"/>
                  </a:lnTo>
                  <a:lnTo>
                    <a:pt x="6842" y="9866"/>
                  </a:lnTo>
                  <a:lnTo>
                    <a:pt x="6793" y="9717"/>
                  </a:lnTo>
                  <a:lnTo>
                    <a:pt x="6694" y="9568"/>
                  </a:lnTo>
                  <a:lnTo>
                    <a:pt x="6694" y="9420"/>
                  </a:lnTo>
                  <a:lnTo>
                    <a:pt x="6743" y="9271"/>
                  </a:lnTo>
                  <a:lnTo>
                    <a:pt x="6743" y="9271"/>
                  </a:lnTo>
                  <a:lnTo>
                    <a:pt x="6842" y="9122"/>
                  </a:lnTo>
                  <a:lnTo>
                    <a:pt x="6941" y="9023"/>
                  </a:lnTo>
                  <a:lnTo>
                    <a:pt x="7090" y="8924"/>
                  </a:lnTo>
                  <a:lnTo>
                    <a:pt x="7239" y="8924"/>
                  </a:lnTo>
                  <a:lnTo>
                    <a:pt x="11453" y="8924"/>
                  </a:lnTo>
                  <a:lnTo>
                    <a:pt x="5603" y="3074"/>
                  </a:lnTo>
                  <a:lnTo>
                    <a:pt x="5603" y="3074"/>
                  </a:lnTo>
                  <a:lnTo>
                    <a:pt x="5504" y="3074"/>
                  </a:lnTo>
                  <a:lnTo>
                    <a:pt x="5504" y="3074"/>
                  </a:lnTo>
                  <a:lnTo>
                    <a:pt x="5405" y="2727"/>
                  </a:lnTo>
                  <a:lnTo>
                    <a:pt x="5256" y="2380"/>
                  </a:lnTo>
                  <a:lnTo>
                    <a:pt x="5107" y="2083"/>
                  </a:lnTo>
                  <a:lnTo>
                    <a:pt x="4958" y="1785"/>
                  </a:lnTo>
                  <a:lnTo>
                    <a:pt x="4562" y="1289"/>
                  </a:lnTo>
                  <a:lnTo>
                    <a:pt x="4165" y="843"/>
                  </a:lnTo>
                  <a:lnTo>
                    <a:pt x="3769" y="496"/>
                  </a:lnTo>
                  <a:lnTo>
                    <a:pt x="3422" y="248"/>
                  </a:lnTo>
                  <a:lnTo>
                    <a:pt x="3075" y="50"/>
                  </a:lnTo>
                  <a:lnTo>
                    <a:pt x="3075" y="50"/>
                  </a:lnTo>
                  <a:lnTo>
                    <a:pt x="2876" y="0"/>
                  </a:lnTo>
                  <a:lnTo>
                    <a:pt x="2678" y="0"/>
                  </a:lnTo>
                  <a:lnTo>
                    <a:pt x="2480" y="100"/>
                  </a:lnTo>
                  <a:lnTo>
                    <a:pt x="2381" y="248"/>
                  </a:lnTo>
                  <a:lnTo>
                    <a:pt x="2381" y="248"/>
                  </a:lnTo>
                  <a:lnTo>
                    <a:pt x="1934" y="893"/>
                  </a:lnTo>
                  <a:lnTo>
                    <a:pt x="1587" y="1587"/>
                  </a:lnTo>
                  <a:lnTo>
                    <a:pt x="1141" y="2479"/>
                  </a:lnTo>
                  <a:lnTo>
                    <a:pt x="745" y="3520"/>
                  </a:lnTo>
                  <a:lnTo>
                    <a:pt x="348" y="4710"/>
                  </a:lnTo>
                  <a:lnTo>
                    <a:pt x="199" y="5305"/>
                  </a:lnTo>
                  <a:lnTo>
                    <a:pt x="100" y="5949"/>
                  </a:lnTo>
                  <a:lnTo>
                    <a:pt x="50" y="6594"/>
                  </a:lnTo>
                  <a:lnTo>
                    <a:pt x="1" y="7238"/>
                  </a:lnTo>
                  <a:lnTo>
                    <a:pt x="1" y="7238"/>
                  </a:lnTo>
                  <a:lnTo>
                    <a:pt x="50" y="8230"/>
                  </a:lnTo>
                  <a:lnTo>
                    <a:pt x="199" y="9122"/>
                  </a:lnTo>
                  <a:lnTo>
                    <a:pt x="447" y="10064"/>
                  </a:lnTo>
                  <a:lnTo>
                    <a:pt x="745" y="10907"/>
                  </a:lnTo>
                  <a:lnTo>
                    <a:pt x="1141" y="11750"/>
                  </a:lnTo>
                  <a:lnTo>
                    <a:pt x="1637" y="12543"/>
                  </a:lnTo>
                  <a:lnTo>
                    <a:pt x="2182" y="13237"/>
                  </a:lnTo>
                  <a:lnTo>
                    <a:pt x="2777" y="13931"/>
                  </a:lnTo>
                  <a:lnTo>
                    <a:pt x="3471" y="14526"/>
                  </a:lnTo>
                  <a:lnTo>
                    <a:pt x="4215" y="15071"/>
                  </a:lnTo>
                  <a:lnTo>
                    <a:pt x="4958" y="15567"/>
                  </a:lnTo>
                  <a:lnTo>
                    <a:pt x="5801" y="15964"/>
                  </a:lnTo>
                  <a:lnTo>
                    <a:pt x="6694" y="16311"/>
                  </a:lnTo>
                  <a:lnTo>
                    <a:pt x="7586" y="16509"/>
                  </a:lnTo>
                  <a:lnTo>
                    <a:pt x="8528" y="16658"/>
                  </a:lnTo>
                  <a:lnTo>
                    <a:pt x="9470" y="16707"/>
                  </a:lnTo>
                  <a:lnTo>
                    <a:pt x="9470" y="16707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8" name="Google Shape;2165;p66">
              <a:extLst>
                <a:ext uri="{FF2B5EF4-FFF2-40B4-BE49-F238E27FC236}">
                  <a16:creationId xmlns:a16="http://schemas.microsoft.com/office/drawing/2014/main" id="{C816A053-1A99-5238-AA47-46D94EAA94D8}"/>
                </a:ext>
              </a:extLst>
            </p:cNvPr>
            <p:cNvSpPr/>
            <p:nvPr/>
          </p:nvSpPr>
          <p:spPr>
            <a:xfrm>
              <a:off x="1098250" y="4091875"/>
              <a:ext cx="83050" cy="38450"/>
            </a:xfrm>
            <a:custGeom>
              <a:avLst/>
              <a:gdLst/>
              <a:ahLst/>
              <a:cxnLst/>
              <a:rect l="l" t="t" r="r" b="b"/>
              <a:pathLst>
                <a:path w="3322" h="1538" fill="none" extrusionOk="0">
                  <a:moveTo>
                    <a:pt x="149" y="150"/>
                  </a:moveTo>
                  <a:lnTo>
                    <a:pt x="149" y="150"/>
                  </a:lnTo>
                  <a:lnTo>
                    <a:pt x="347" y="1"/>
                  </a:lnTo>
                  <a:lnTo>
                    <a:pt x="545" y="1"/>
                  </a:lnTo>
                  <a:lnTo>
                    <a:pt x="744" y="1"/>
                  </a:lnTo>
                  <a:lnTo>
                    <a:pt x="942" y="150"/>
                  </a:lnTo>
                  <a:lnTo>
                    <a:pt x="942" y="150"/>
                  </a:lnTo>
                  <a:lnTo>
                    <a:pt x="1091" y="249"/>
                  </a:lnTo>
                  <a:lnTo>
                    <a:pt x="1289" y="348"/>
                  </a:lnTo>
                  <a:lnTo>
                    <a:pt x="1487" y="397"/>
                  </a:lnTo>
                  <a:lnTo>
                    <a:pt x="1686" y="447"/>
                  </a:lnTo>
                  <a:lnTo>
                    <a:pt x="1884" y="397"/>
                  </a:lnTo>
                  <a:lnTo>
                    <a:pt x="2033" y="348"/>
                  </a:lnTo>
                  <a:lnTo>
                    <a:pt x="2231" y="249"/>
                  </a:lnTo>
                  <a:lnTo>
                    <a:pt x="2380" y="150"/>
                  </a:lnTo>
                  <a:lnTo>
                    <a:pt x="2380" y="150"/>
                  </a:lnTo>
                  <a:lnTo>
                    <a:pt x="2578" y="1"/>
                  </a:lnTo>
                  <a:lnTo>
                    <a:pt x="2776" y="1"/>
                  </a:lnTo>
                  <a:lnTo>
                    <a:pt x="2975" y="1"/>
                  </a:lnTo>
                  <a:lnTo>
                    <a:pt x="3173" y="150"/>
                  </a:lnTo>
                  <a:lnTo>
                    <a:pt x="3173" y="150"/>
                  </a:lnTo>
                  <a:lnTo>
                    <a:pt x="3272" y="348"/>
                  </a:lnTo>
                  <a:lnTo>
                    <a:pt x="3322" y="546"/>
                  </a:lnTo>
                  <a:lnTo>
                    <a:pt x="3272" y="745"/>
                  </a:lnTo>
                  <a:lnTo>
                    <a:pt x="3173" y="943"/>
                  </a:lnTo>
                  <a:lnTo>
                    <a:pt x="3173" y="943"/>
                  </a:lnTo>
                  <a:lnTo>
                    <a:pt x="2826" y="1191"/>
                  </a:lnTo>
                  <a:lnTo>
                    <a:pt x="2479" y="1389"/>
                  </a:lnTo>
                  <a:lnTo>
                    <a:pt x="2082" y="1488"/>
                  </a:lnTo>
                  <a:lnTo>
                    <a:pt x="1686" y="1538"/>
                  </a:lnTo>
                  <a:lnTo>
                    <a:pt x="1686" y="1538"/>
                  </a:lnTo>
                  <a:lnTo>
                    <a:pt x="1239" y="1488"/>
                  </a:lnTo>
                  <a:lnTo>
                    <a:pt x="843" y="1389"/>
                  </a:lnTo>
                  <a:lnTo>
                    <a:pt x="496" y="1191"/>
                  </a:lnTo>
                  <a:lnTo>
                    <a:pt x="149" y="943"/>
                  </a:lnTo>
                  <a:lnTo>
                    <a:pt x="149" y="943"/>
                  </a:lnTo>
                  <a:lnTo>
                    <a:pt x="50" y="745"/>
                  </a:lnTo>
                  <a:lnTo>
                    <a:pt x="0" y="546"/>
                  </a:lnTo>
                  <a:lnTo>
                    <a:pt x="50" y="348"/>
                  </a:lnTo>
                  <a:lnTo>
                    <a:pt x="149" y="150"/>
                  </a:lnTo>
                  <a:lnTo>
                    <a:pt x="149" y="15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99" name="Google Shape;2166;p66">
              <a:extLst>
                <a:ext uri="{FF2B5EF4-FFF2-40B4-BE49-F238E27FC236}">
                  <a16:creationId xmlns:a16="http://schemas.microsoft.com/office/drawing/2014/main" id="{98434E9D-A4FB-D0C5-05F4-E870EC794B15}"/>
                </a:ext>
              </a:extLst>
            </p:cNvPr>
            <p:cNvSpPr/>
            <p:nvPr/>
          </p:nvSpPr>
          <p:spPr>
            <a:xfrm>
              <a:off x="1101950" y="409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0" name="Google Shape;2167;p66">
              <a:extLst>
                <a:ext uri="{FF2B5EF4-FFF2-40B4-BE49-F238E27FC236}">
                  <a16:creationId xmlns:a16="http://schemas.microsoft.com/office/drawing/2014/main" id="{260DE95A-A3E0-C10E-314B-3BFE1FA1EBB9}"/>
                </a:ext>
              </a:extLst>
            </p:cNvPr>
            <p:cNvSpPr/>
            <p:nvPr/>
          </p:nvSpPr>
          <p:spPr>
            <a:xfrm>
              <a:off x="1228375" y="4186075"/>
              <a:ext cx="44650" cy="22325"/>
            </a:xfrm>
            <a:custGeom>
              <a:avLst/>
              <a:gdLst/>
              <a:ahLst/>
              <a:cxnLst/>
              <a:rect l="l" t="t" r="r" b="b"/>
              <a:pathLst>
                <a:path w="1786" h="893" extrusionOk="0">
                  <a:moveTo>
                    <a:pt x="0" y="1"/>
                  </a:moveTo>
                  <a:lnTo>
                    <a:pt x="893" y="893"/>
                  </a:lnTo>
                  <a:lnTo>
                    <a:pt x="1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1" name="Google Shape;2168;p66">
              <a:extLst>
                <a:ext uri="{FF2B5EF4-FFF2-40B4-BE49-F238E27FC236}">
                  <a16:creationId xmlns:a16="http://schemas.microsoft.com/office/drawing/2014/main" id="{EB54CD2C-939C-8CA3-D5EB-2419DD242562}"/>
                </a:ext>
              </a:extLst>
            </p:cNvPr>
            <p:cNvSpPr/>
            <p:nvPr/>
          </p:nvSpPr>
          <p:spPr>
            <a:xfrm>
              <a:off x="1228375" y="4186075"/>
              <a:ext cx="44650" cy="22325"/>
            </a:xfrm>
            <a:custGeom>
              <a:avLst/>
              <a:gdLst/>
              <a:ahLst/>
              <a:cxnLst/>
              <a:rect l="l" t="t" r="r" b="b"/>
              <a:pathLst>
                <a:path w="1786" h="893" fill="none" extrusionOk="0">
                  <a:moveTo>
                    <a:pt x="1785" y="1"/>
                  </a:moveTo>
                  <a:lnTo>
                    <a:pt x="0" y="1"/>
                  </a:lnTo>
                  <a:lnTo>
                    <a:pt x="893" y="893"/>
                  </a:lnTo>
                  <a:lnTo>
                    <a:pt x="1785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2" name="Google Shape;2169;p66">
              <a:extLst>
                <a:ext uri="{FF2B5EF4-FFF2-40B4-BE49-F238E27FC236}">
                  <a16:creationId xmlns:a16="http://schemas.microsoft.com/office/drawing/2014/main" id="{97B4DA3B-16DB-C745-0B8D-322868EA285E}"/>
                </a:ext>
              </a:extLst>
            </p:cNvPr>
            <p:cNvSpPr/>
            <p:nvPr/>
          </p:nvSpPr>
          <p:spPr>
            <a:xfrm>
              <a:off x="1273000" y="418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  <p:grpSp>
        <p:nvGrpSpPr>
          <p:cNvPr id="103" name="Google Shape;1924;p66">
            <a:extLst>
              <a:ext uri="{FF2B5EF4-FFF2-40B4-BE49-F238E27FC236}">
                <a16:creationId xmlns:a16="http://schemas.microsoft.com/office/drawing/2014/main" id="{70B98EE6-82C9-A7CD-FC92-B66B3E8F7F99}"/>
              </a:ext>
            </a:extLst>
          </p:cNvPr>
          <p:cNvGrpSpPr/>
          <p:nvPr/>
        </p:nvGrpSpPr>
        <p:grpSpPr>
          <a:xfrm>
            <a:off x="5556752" y="2071896"/>
            <a:ext cx="333924" cy="333942"/>
            <a:chOff x="238125" y="3252825"/>
            <a:chExt cx="473450" cy="473475"/>
          </a:xfrm>
        </p:grpSpPr>
        <p:sp>
          <p:nvSpPr>
            <p:cNvPr id="104" name="Google Shape;1925;p66">
              <a:extLst>
                <a:ext uri="{FF2B5EF4-FFF2-40B4-BE49-F238E27FC236}">
                  <a16:creationId xmlns:a16="http://schemas.microsoft.com/office/drawing/2014/main" id="{6EB96DEA-1079-D2E4-99A3-97D3079E1DEA}"/>
                </a:ext>
              </a:extLst>
            </p:cNvPr>
            <p:cNvSpPr/>
            <p:nvPr/>
          </p:nvSpPr>
          <p:spPr>
            <a:xfrm>
              <a:off x="627275" y="3475925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extrusionOk="0">
                  <a:moveTo>
                    <a:pt x="1" y="0"/>
                  </a:moveTo>
                  <a:lnTo>
                    <a:pt x="1" y="1091"/>
                  </a:lnTo>
                  <a:lnTo>
                    <a:pt x="3372" y="1091"/>
                  </a:lnTo>
                  <a:lnTo>
                    <a:pt x="3372" y="893"/>
                  </a:lnTo>
                  <a:lnTo>
                    <a:pt x="3272" y="694"/>
                  </a:lnTo>
                  <a:lnTo>
                    <a:pt x="3173" y="496"/>
                  </a:lnTo>
                  <a:lnTo>
                    <a:pt x="3074" y="347"/>
                  </a:lnTo>
                  <a:lnTo>
                    <a:pt x="2876" y="199"/>
                  </a:lnTo>
                  <a:lnTo>
                    <a:pt x="2678" y="99"/>
                  </a:lnTo>
                  <a:lnTo>
                    <a:pt x="2479" y="50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5" name="Google Shape;1926;p66">
              <a:extLst>
                <a:ext uri="{FF2B5EF4-FFF2-40B4-BE49-F238E27FC236}">
                  <a16:creationId xmlns:a16="http://schemas.microsoft.com/office/drawing/2014/main" id="{683A5AE9-B6B1-96E0-73BD-6197CED871AB}"/>
                </a:ext>
              </a:extLst>
            </p:cNvPr>
            <p:cNvSpPr/>
            <p:nvPr/>
          </p:nvSpPr>
          <p:spPr>
            <a:xfrm>
              <a:off x="627275" y="3475925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fill="none" extrusionOk="0">
                  <a:moveTo>
                    <a:pt x="2281" y="0"/>
                  </a:moveTo>
                  <a:lnTo>
                    <a:pt x="1" y="0"/>
                  </a:lnTo>
                  <a:lnTo>
                    <a:pt x="1" y="1091"/>
                  </a:lnTo>
                  <a:lnTo>
                    <a:pt x="3372" y="1091"/>
                  </a:lnTo>
                  <a:lnTo>
                    <a:pt x="3372" y="1091"/>
                  </a:lnTo>
                  <a:lnTo>
                    <a:pt x="3372" y="893"/>
                  </a:lnTo>
                  <a:lnTo>
                    <a:pt x="3272" y="694"/>
                  </a:lnTo>
                  <a:lnTo>
                    <a:pt x="3173" y="496"/>
                  </a:lnTo>
                  <a:lnTo>
                    <a:pt x="3074" y="347"/>
                  </a:lnTo>
                  <a:lnTo>
                    <a:pt x="2876" y="199"/>
                  </a:lnTo>
                  <a:lnTo>
                    <a:pt x="2678" y="99"/>
                  </a:lnTo>
                  <a:lnTo>
                    <a:pt x="2479" y="50"/>
                  </a:lnTo>
                  <a:lnTo>
                    <a:pt x="2281" y="0"/>
                  </a:lnTo>
                  <a:lnTo>
                    <a:pt x="2281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6" name="Google Shape;1927;p66">
              <a:extLst>
                <a:ext uri="{FF2B5EF4-FFF2-40B4-BE49-F238E27FC236}">
                  <a16:creationId xmlns:a16="http://schemas.microsoft.com/office/drawing/2014/main" id="{9198396A-1676-7878-277A-8480B991AC43}"/>
                </a:ext>
              </a:extLst>
            </p:cNvPr>
            <p:cNvSpPr/>
            <p:nvPr/>
          </p:nvSpPr>
          <p:spPr>
            <a:xfrm>
              <a:off x="684275" y="347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7" name="Google Shape;1928;p66">
              <a:extLst>
                <a:ext uri="{FF2B5EF4-FFF2-40B4-BE49-F238E27FC236}">
                  <a16:creationId xmlns:a16="http://schemas.microsoft.com/office/drawing/2014/main" id="{599C7F1C-D566-D175-0BDE-893A10C7EEB5}"/>
                </a:ext>
              </a:extLst>
            </p:cNvPr>
            <p:cNvSpPr/>
            <p:nvPr/>
          </p:nvSpPr>
          <p:spPr>
            <a:xfrm>
              <a:off x="627275" y="3531700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extrusionOk="0">
                  <a:moveTo>
                    <a:pt x="1" y="0"/>
                  </a:moveTo>
                  <a:lnTo>
                    <a:pt x="1" y="1091"/>
                  </a:lnTo>
                  <a:lnTo>
                    <a:pt x="2479" y="1091"/>
                  </a:lnTo>
                  <a:lnTo>
                    <a:pt x="2678" y="992"/>
                  </a:lnTo>
                  <a:lnTo>
                    <a:pt x="2876" y="892"/>
                  </a:lnTo>
                  <a:lnTo>
                    <a:pt x="3074" y="793"/>
                  </a:lnTo>
                  <a:lnTo>
                    <a:pt x="3173" y="595"/>
                  </a:lnTo>
                  <a:lnTo>
                    <a:pt x="3272" y="446"/>
                  </a:lnTo>
                  <a:lnTo>
                    <a:pt x="3372" y="198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8" name="Google Shape;1929;p66">
              <a:extLst>
                <a:ext uri="{FF2B5EF4-FFF2-40B4-BE49-F238E27FC236}">
                  <a16:creationId xmlns:a16="http://schemas.microsoft.com/office/drawing/2014/main" id="{2790FAF0-F9D8-C615-0B90-32A404A9EA21}"/>
                </a:ext>
              </a:extLst>
            </p:cNvPr>
            <p:cNvSpPr/>
            <p:nvPr/>
          </p:nvSpPr>
          <p:spPr>
            <a:xfrm>
              <a:off x="627275" y="3531700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fill="none" extrusionOk="0">
                  <a:moveTo>
                    <a:pt x="1" y="1091"/>
                  </a:moveTo>
                  <a:lnTo>
                    <a:pt x="2281" y="1091"/>
                  </a:lnTo>
                  <a:lnTo>
                    <a:pt x="2281" y="1091"/>
                  </a:lnTo>
                  <a:lnTo>
                    <a:pt x="2479" y="1091"/>
                  </a:lnTo>
                  <a:lnTo>
                    <a:pt x="2678" y="992"/>
                  </a:lnTo>
                  <a:lnTo>
                    <a:pt x="2876" y="892"/>
                  </a:lnTo>
                  <a:lnTo>
                    <a:pt x="3074" y="793"/>
                  </a:lnTo>
                  <a:lnTo>
                    <a:pt x="3173" y="595"/>
                  </a:lnTo>
                  <a:lnTo>
                    <a:pt x="3272" y="446"/>
                  </a:lnTo>
                  <a:lnTo>
                    <a:pt x="3372" y="198"/>
                  </a:lnTo>
                  <a:lnTo>
                    <a:pt x="3372" y="0"/>
                  </a:lnTo>
                  <a:lnTo>
                    <a:pt x="1" y="0"/>
                  </a:lnTo>
                  <a:lnTo>
                    <a:pt x="1" y="109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09" name="Google Shape;1930;p66">
              <a:extLst>
                <a:ext uri="{FF2B5EF4-FFF2-40B4-BE49-F238E27FC236}">
                  <a16:creationId xmlns:a16="http://schemas.microsoft.com/office/drawing/2014/main" id="{8650EF30-4E4B-2149-1978-43F5F337993C}"/>
                </a:ext>
              </a:extLst>
            </p:cNvPr>
            <p:cNvSpPr/>
            <p:nvPr/>
          </p:nvSpPr>
          <p:spPr>
            <a:xfrm>
              <a:off x="627275" y="355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0" name="Google Shape;1931;p66">
              <a:extLst>
                <a:ext uri="{FF2B5EF4-FFF2-40B4-BE49-F238E27FC236}">
                  <a16:creationId xmlns:a16="http://schemas.microsoft.com/office/drawing/2014/main" id="{29D8E3CC-2C11-0A89-C59A-4E91D25A9AFC}"/>
                </a:ext>
              </a:extLst>
            </p:cNvPr>
            <p:cNvSpPr/>
            <p:nvPr/>
          </p:nvSpPr>
          <p:spPr>
            <a:xfrm>
              <a:off x="544250" y="3448650"/>
              <a:ext cx="55775" cy="27300"/>
            </a:xfrm>
            <a:custGeom>
              <a:avLst/>
              <a:gdLst/>
              <a:ahLst/>
              <a:cxnLst/>
              <a:rect l="l" t="t" r="r" b="b"/>
              <a:pathLst>
                <a:path w="2231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2231" y="1091"/>
                  </a:lnTo>
                  <a:lnTo>
                    <a:pt x="2231" y="794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1" name="Google Shape;1932;p66">
              <a:extLst>
                <a:ext uri="{FF2B5EF4-FFF2-40B4-BE49-F238E27FC236}">
                  <a16:creationId xmlns:a16="http://schemas.microsoft.com/office/drawing/2014/main" id="{DD86F410-B95C-204D-1024-4B6EA211D15B}"/>
                </a:ext>
              </a:extLst>
            </p:cNvPr>
            <p:cNvSpPr/>
            <p:nvPr/>
          </p:nvSpPr>
          <p:spPr>
            <a:xfrm>
              <a:off x="544250" y="3448650"/>
              <a:ext cx="55775" cy="27300"/>
            </a:xfrm>
            <a:custGeom>
              <a:avLst/>
              <a:gdLst/>
              <a:ahLst/>
              <a:cxnLst/>
              <a:rect l="l" t="t" r="r" b="b"/>
              <a:pathLst>
                <a:path w="2231" h="1092" fill="none" extrusionOk="0">
                  <a:moveTo>
                    <a:pt x="0" y="1091"/>
                  </a:moveTo>
                  <a:lnTo>
                    <a:pt x="2231" y="1091"/>
                  </a:lnTo>
                  <a:lnTo>
                    <a:pt x="2231" y="794"/>
                  </a:lnTo>
                  <a:lnTo>
                    <a:pt x="2082" y="1"/>
                  </a:lnTo>
                  <a:lnTo>
                    <a:pt x="0" y="1"/>
                  </a:lnTo>
                  <a:lnTo>
                    <a:pt x="0" y="109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2" name="Google Shape;1933;p66">
              <a:extLst>
                <a:ext uri="{FF2B5EF4-FFF2-40B4-BE49-F238E27FC236}">
                  <a16:creationId xmlns:a16="http://schemas.microsoft.com/office/drawing/2014/main" id="{5E6AD1D0-FEC5-4615-5933-8D7229F34A26}"/>
                </a:ext>
              </a:extLst>
            </p:cNvPr>
            <p:cNvSpPr/>
            <p:nvPr/>
          </p:nvSpPr>
          <p:spPr>
            <a:xfrm>
              <a:off x="544250" y="347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3" name="Google Shape;1934;p66">
              <a:extLst>
                <a:ext uri="{FF2B5EF4-FFF2-40B4-BE49-F238E27FC236}">
                  <a16:creationId xmlns:a16="http://schemas.microsoft.com/office/drawing/2014/main" id="{9A619D96-4F73-CD69-1825-1B862EB8D184}"/>
                </a:ext>
              </a:extLst>
            </p:cNvPr>
            <p:cNvSpPr/>
            <p:nvPr/>
          </p:nvSpPr>
          <p:spPr>
            <a:xfrm>
              <a:off x="544250" y="3392875"/>
              <a:ext cx="47100" cy="27300"/>
            </a:xfrm>
            <a:custGeom>
              <a:avLst/>
              <a:gdLst/>
              <a:ahLst/>
              <a:cxnLst/>
              <a:rect l="l" t="t" r="r" b="b"/>
              <a:pathLst>
                <a:path w="1884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1884" y="1091"/>
                  </a:lnTo>
                  <a:lnTo>
                    <a:pt x="1686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4" name="Google Shape;1935;p66">
              <a:extLst>
                <a:ext uri="{FF2B5EF4-FFF2-40B4-BE49-F238E27FC236}">
                  <a16:creationId xmlns:a16="http://schemas.microsoft.com/office/drawing/2014/main" id="{FF51D019-1657-B6C4-40D5-5923FAA3B896}"/>
                </a:ext>
              </a:extLst>
            </p:cNvPr>
            <p:cNvSpPr/>
            <p:nvPr/>
          </p:nvSpPr>
          <p:spPr>
            <a:xfrm>
              <a:off x="544250" y="3392875"/>
              <a:ext cx="47100" cy="27300"/>
            </a:xfrm>
            <a:custGeom>
              <a:avLst/>
              <a:gdLst/>
              <a:ahLst/>
              <a:cxnLst/>
              <a:rect l="l" t="t" r="r" b="b"/>
              <a:pathLst>
                <a:path w="1884" h="1092" fill="none" extrusionOk="0">
                  <a:moveTo>
                    <a:pt x="0" y="1"/>
                  </a:moveTo>
                  <a:lnTo>
                    <a:pt x="0" y="1091"/>
                  </a:lnTo>
                  <a:lnTo>
                    <a:pt x="1884" y="1091"/>
                  </a:lnTo>
                  <a:lnTo>
                    <a:pt x="1686" y="1"/>
                  </a:ln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5" name="Google Shape;1936;p66">
              <a:extLst>
                <a:ext uri="{FF2B5EF4-FFF2-40B4-BE49-F238E27FC236}">
                  <a16:creationId xmlns:a16="http://schemas.microsoft.com/office/drawing/2014/main" id="{2D097295-FDD8-C22A-27F2-30444A331A6A}"/>
                </a:ext>
              </a:extLst>
            </p:cNvPr>
            <p:cNvSpPr/>
            <p:nvPr/>
          </p:nvSpPr>
          <p:spPr>
            <a:xfrm>
              <a:off x="544250" y="339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6" name="Google Shape;1937;p66">
              <a:extLst>
                <a:ext uri="{FF2B5EF4-FFF2-40B4-BE49-F238E27FC236}">
                  <a16:creationId xmlns:a16="http://schemas.microsoft.com/office/drawing/2014/main" id="{DC12782B-5A53-015D-F2D4-C259BF510F93}"/>
                </a:ext>
              </a:extLst>
            </p:cNvPr>
            <p:cNvSpPr/>
            <p:nvPr/>
          </p:nvSpPr>
          <p:spPr>
            <a:xfrm>
              <a:off x="349650" y="3448650"/>
              <a:ext cx="55800" cy="27300"/>
            </a:xfrm>
            <a:custGeom>
              <a:avLst/>
              <a:gdLst/>
              <a:ahLst/>
              <a:cxnLst/>
              <a:rect l="l" t="t" r="r" b="b"/>
              <a:pathLst>
                <a:path w="2232" h="1092" extrusionOk="0">
                  <a:moveTo>
                    <a:pt x="149" y="1"/>
                  </a:moveTo>
                  <a:lnTo>
                    <a:pt x="1" y="843"/>
                  </a:lnTo>
                  <a:lnTo>
                    <a:pt x="1" y="1091"/>
                  </a:lnTo>
                  <a:lnTo>
                    <a:pt x="2232" y="1091"/>
                  </a:lnTo>
                  <a:lnTo>
                    <a:pt x="2232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7" name="Google Shape;1938;p66">
              <a:extLst>
                <a:ext uri="{FF2B5EF4-FFF2-40B4-BE49-F238E27FC236}">
                  <a16:creationId xmlns:a16="http://schemas.microsoft.com/office/drawing/2014/main" id="{77C68A29-A47F-9146-B21F-162058554B08}"/>
                </a:ext>
              </a:extLst>
            </p:cNvPr>
            <p:cNvSpPr/>
            <p:nvPr/>
          </p:nvSpPr>
          <p:spPr>
            <a:xfrm>
              <a:off x="349650" y="3448650"/>
              <a:ext cx="55800" cy="27300"/>
            </a:xfrm>
            <a:custGeom>
              <a:avLst/>
              <a:gdLst/>
              <a:ahLst/>
              <a:cxnLst/>
              <a:rect l="l" t="t" r="r" b="b"/>
              <a:pathLst>
                <a:path w="2232" h="1092" fill="none" extrusionOk="0">
                  <a:moveTo>
                    <a:pt x="1" y="843"/>
                  </a:moveTo>
                  <a:lnTo>
                    <a:pt x="1" y="1091"/>
                  </a:lnTo>
                  <a:lnTo>
                    <a:pt x="2232" y="1091"/>
                  </a:lnTo>
                  <a:lnTo>
                    <a:pt x="2232" y="1"/>
                  </a:lnTo>
                  <a:lnTo>
                    <a:pt x="149" y="1"/>
                  </a:lnTo>
                  <a:lnTo>
                    <a:pt x="1" y="843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8" name="Google Shape;1939;p66">
              <a:extLst>
                <a:ext uri="{FF2B5EF4-FFF2-40B4-BE49-F238E27FC236}">
                  <a16:creationId xmlns:a16="http://schemas.microsoft.com/office/drawing/2014/main" id="{3AB645B7-2FB1-0C9F-F657-70D74C3EEDA7}"/>
                </a:ext>
              </a:extLst>
            </p:cNvPr>
            <p:cNvSpPr/>
            <p:nvPr/>
          </p:nvSpPr>
          <p:spPr>
            <a:xfrm>
              <a:off x="349650" y="34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19" name="Google Shape;1940;p66">
              <a:extLst>
                <a:ext uri="{FF2B5EF4-FFF2-40B4-BE49-F238E27FC236}">
                  <a16:creationId xmlns:a16="http://schemas.microsoft.com/office/drawing/2014/main" id="{67ADDC1E-6984-048F-C3B0-E125B525CCFB}"/>
                </a:ext>
              </a:extLst>
            </p:cNvPr>
            <p:cNvSpPr/>
            <p:nvPr/>
          </p:nvSpPr>
          <p:spPr>
            <a:xfrm>
              <a:off x="432700" y="3392875"/>
              <a:ext cx="84300" cy="27300"/>
            </a:xfrm>
            <a:custGeom>
              <a:avLst/>
              <a:gdLst/>
              <a:ahLst/>
              <a:cxnLst/>
              <a:rect l="l" t="t" r="r" b="b"/>
              <a:pathLst>
                <a:path w="3372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3371" y="1091"/>
                  </a:ln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0" name="Google Shape;1941;p66">
              <a:extLst>
                <a:ext uri="{FF2B5EF4-FFF2-40B4-BE49-F238E27FC236}">
                  <a16:creationId xmlns:a16="http://schemas.microsoft.com/office/drawing/2014/main" id="{9CB4864D-4DEB-43DF-AE12-8ACF002E743A}"/>
                </a:ext>
              </a:extLst>
            </p:cNvPr>
            <p:cNvSpPr/>
            <p:nvPr/>
          </p:nvSpPr>
          <p:spPr>
            <a:xfrm>
              <a:off x="432700" y="3448650"/>
              <a:ext cx="84300" cy="27300"/>
            </a:xfrm>
            <a:custGeom>
              <a:avLst/>
              <a:gdLst/>
              <a:ahLst/>
              <a:cxnLst/>
              <a:rect l="l" t="t" r="r" b="b"/>
              <a:pathLst>
                <a:path w="3372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3371" y="1091"/>
                  </a:ln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1" name="Google Shape;1942;p66">
              <a:extLst>
                <a:ext uri="{FF2B5EF4-FFF2-40B4-BE49-F238E27FC236}">
                  <a16:creationId xmlns:a16="http://schemas.microsoft.com/office/drawing/2014/main" id="{FBD68814-87ED-0021-052A-02E0D99ED115}"/>
                </a:ext>
              </a:extLst>
            </p:cNvPr>
            <p:cNvSpPr/>
            <p:nvPr/>
          </p:nvSpPr>
          <p:spPr>
            <a:xfrm>
              <a:off x="432700" y="3503175"/>
              <a:ext cx="84300" cy="28550"/>
            </a:xfrm>
            <a:custGeom>
              <a:avLst/>
              <a:gdLst/>
              <a:ahLst/>
              <a:cxnLst/>
              <a:rect l="l" t="t" r="r" b="b"/>
              <a:pathLst>
                <a:path w="3372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3371" y="1141"/>
                  </a:ln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2" name="Google Shape;1943;p66">
              <a:extLst>
                <a:ext uri="{FF2B5EF4-FFF2-40B4-BE49-F238E27FC236}">
                  <a16:creationId xmlns:a16="http://schemas.microsoft.com/office/drawing/2014/main" id="{55A5EDFA-7A32-F086-FDD2-6873D22BBCB1}"/>
                </a:ext>
              </a:extLst>
            </p:cNvPr>
            <p:cNvSpPr/>
            <p:nvPr/>
          </p:nvSpPr>
          <p:spPr>
            <a:xfrm>
              <a:off x="432700" y="3614725"/>
              <a:ext cx="84300" cy="27300"/>
            </a:xfrm>
            <a:custGeom>
              <a:avLst/>
              <a:gdLst/>
              <a:ahLst/>
              <a:cxnLst/>
              <a:rect l="l" t="t" r="r" b="b"/>
              <a:pathLst>
                <a:path w="3372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3371" y="1091"/>
                  </a:ln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3" name="Google Shape;1944;p66">
              <a:extLst>
                <a:ext uri="{FF2B5EF4-FFF2-40B4-BE49-F238E27FC236}">
                  <a16:creationId xmlns:a16="http://schemas.microsoft.com/office/drawing/2014/main" id="{39723BBF-A86C-2B4B-E4A4-5A765FCE280A}"/>
                </a:ext>
              </a:extLst>
            </p:cNvPr>
            <p:cNvSpPr/>
            <p:nvPr/>
          </p:nvSpPr>
          <p:spPr>
            <a:xfrm>
              <a:off x="359575" y="3614725"/>
              <a:ext cx="45875" cy="27300"/>
            </a:xfrm>
            <a:custGeom>
              <a:avLst/>
              <a:gdLst/>
              <a:ahLst/>
              <a:cxnLst/>
              <a:rect l="l" t="t" r="r" b="b"/>
              <a:pathLst>
                <a:path w="1835" h="1092" extrusionOk="0">
                  <a:moveTo>
                    <a:pt x="0" y="1"/>
                  </a:moveTo>
                  <a:lnTo>
                    <a:pt x="199" y="1091"/>
                  </a:lnTo>
                  <a:lnTo>
                    <a:pt x="1835" y="109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4" name="Google Shape;1945;p66">
              <a:extLst>
                <a:ext uri="{FF2B5EF4-FFF2-40B4-BE49-F238E27FC236}">
                  <a16:creationId xmlns:a16="http://schemas.microsoft.com/office/drawing/2014/main" id="{D362DC96-27FD-6A63-DE28-EFC4B5FBF36C}"/>
                </a:ext>
              </a:extLst>
            </p:cNvPr>
            <p:cNvSpPr/>
            <p:nvPr/>
          </p:nvSpPr>
          <p:spPr>
            <a:xfrm>
              <a:off x="359575" y="3614725"/>
              <a:ext cx="45875" cy="27300"/>
            </a:xfrm>
            <a:custGeom>
              <a:avLst/>
              <a:gdLst/>
              <a:ahLst/>
              <a:cxnLst/>
              <a:rect l="l" t="t" r="r" b="b"/>
              <a:pathLst>
                <a:path w="1835" h="1092" fill="none" extrusionOk="0">
                  <a:moveTo>
                    <a:pt x="1835" y="1091"/>
                  </a:moveTo>
                  <a:lnTo>
                    <a:pt x="1835" y="1"/>
                  </a:lnTo>
                  <a:lnTo>
                    <a:pt x="0" y="1"/>
                  </a:lnTo>
                  <a:lnTo>
                    <a:pt x="199" y="1091"/>
                  </a:lnTo>
                  <a:lnTo>
                    <a:pt x="1835" y="109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5" name="Google Shape;1946;p66">
              <a:extLst>
                <a:ext uri="{FF2B5EF4-FFF2-40B4-BE49-F238E27FC236}">
                  <a16:creationId xmlns:a16="http://schemas.microsoft.com/office/drawing/2014/main" id="{33294EBD-D453-7417-CEE8-DD02692E456E}"/>
                </a:ext>
              </a:extLst>
            </p:cNvPr>
            <p:cNvSpPr/>
            <p:nvPr/>
          </p:nvSpPr>
          <p:spPr>
            <a:xfrm>
              <a:off x="405425" y="364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6" name="Google Shape;1947;p66">
              <a:extLst>
                <a:ext uri="{FF2B5EF4-FFF2-40B4-BE49-F238E27FC236}">
                  <a16:creationId xmlns:a16="http://schemas.microsoft.com/office/drawing/2014/main" id="{B31950E2-8E38-CDAF-0A92-138FA482598C}"/>
                </a:ext>
              </a:extLst>
            </p:cNvPr>
            <p:cNvSpPr/>
            <p:nvPr/>
          </p:nvSpPr>
          <p:spPr>
            <a:xfrm>
              <a:off x="544250" y="3614725"/>
              <a:ext cx="45875" cy="27300"/>
            </a:xfrm>
            <a:custGeom>
              <a:avLst/>
              <a:gdLst/>
              <a:ahLst/>
              <a:cxnLst/>
              <a:rect l="l" t="t" r="r" b="b"/>
              <a:pathLst>
                <a:path w="1835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1586" y="1091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7" name="Google Shape;1948;p66">
              <a:extLst>
                <a:ext uri="{FF2B5EF4-FFF2-40B4-BE49-F238E27FC236}">
                  <a16:creationId xmlns:a16="http://schemas.microsoft.com/office/drawing/2014/main" id="{94E3F834-C986-34E4-5949-82C1BA6F2C62}"/>
                </a:ext>
              </a:extLst>
            </p:cNvPr>
            <p:cNvSpPr/>
            <p:nvPr/>
          </p:nvSpPr>
          <p:spPr>
            <a:xfrm>
              <a:off x="544250" y="3614725"/>
              <a:ext cx="45875" cy="27300"/>
            </a:xfrm>
            <a:custGeom>
              <a:avLst/>
              <a:gdLst/>
              <a:ahLst/>
              <a:cxnLst/>
              <a:rect l="l" t="t" r="r" b="b"/>
              <a:pathLst>
                <a:path w="1835" h="1092" fill="none" extrusionOk="0">
                  <a:moveTo>
                    <a:pt x="0" y="1091"/>
                  </a:moveTo>
                  <a:lnTo>
                    <a:pt x="1586" y="1091"/>
                  </a:lnTo>
                  <a:lnTo>
                    <a:pt x="1834" y="1"/>
                  </a:lnTo>
                  <a:lnTo>
                    <a:pt x="0" y="1"/>
                  </a:lnTo>
                  <a:lnTo>
                    <a:pt x="0" y="109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8" name="Google Shape;1949;p66">
              <a:extLst>
                <a:ext uri="{FF2B5EF4-FFF2-40B4-BE49-F238E27FC236}">
                  <a16:creationId xmlns:a16="http://schemas.microsoft.com/office/drawing/2014/main" id="{3B224C5B-E45A-D2B8-753E-76D2041548EE}"/>
                </a:ext>
              </a:extLst>
            </p:cNvPr>
            <p:cNvSpPr/>
            <p:nvPr/>
          </p:nvSpPr>
          <p:spPr>
            <a:xfrm>
              <a:off x="544250" y="364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29" name="Google Shape;1950;p66">
              <a:extLst>
                <a:ext uri="{FF2B5EF4-FFF2-40B4-BE49-F238E27FC236}">
                  <a16:creationId xmlns:a16="http://schemas.microsoft.com/office/drawing/2014/main" id="{DB1030C0-2544-9535-9D53-F33117036B86}"/>
                </a:ext>
              </a:extLst>
            </p:cNvPr>
            <p:cNvSpPr/>
            <p:nvPr/>
          </p:nvSpPr>
          <p:spPr>
            <a:xfrm>
              <a:off x="358325" y="3392875"/>
              <a:ext cx="47125" cy="27300"/>
            </a:xfrm>
            <a:custGeom>
              <a:avLst/>
              <a:gdLst/>
              <a:ahLst/>
              <a:cxnLst/>
              <a:rect l="l" t="t" r="r" b="b"/>
              <a:pathLst>
                <a:path w="1885" h="1092" extrusionOk="0">
                  <a:moveTo>
                    <a:pt x="199" y="1"/>
                  </a:moveTo>
                  <a:lnTo>
                    <a:pt x="1" y="1091"/>
                  </a:lnTo>
                  <a:lnTo>
                    <a:pt x="1885" y="1091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0" name="Google Shape;1951;p66">
              <a:extLst>
                <a:ext uri="{FF2B5EF4-FFF2-40B4-BE49-F238E27FC236}">
                  <a16:creationId xmlns:a16="http://schemas.microsoft.com/office/drawing/2014/main" id="{E1B34637-16E5-C478-FC3D-B43E5AD8074F}"/>
                </a:ext>
              </a:extLst>
            </p:cNvPr>
            <p:cNvSpPr/>
            <p:nvPr/>
          </p:nvSpPr>
          <p:spPr>
            <a:xfrm>
              <a:off x="358325" y="3392875"/>
              <a:ext cx="47125" cy="27300"/>
            </a:xfrm>
            <a:custGeom>
              <a:avLst/>
              <a:gdLst/>
              <a:ahLst/>
              <a:cxnLst/>
              <a:rect l="l" t="t" r="r" b="b"/>
              <a:pathLst>
                <a:path w="1885" h="1092" fill="none" extrusionOk="0">
                  <a:moveTo>
                    <a:pt x="1885" y="1"/>
                  </a:moveTo>
                  <a:lnTo>
                    <a:pt x="199" y="1"/>
                  </a:lnTo>
                  <a:lnTo>
                    <a:pt x="1" y="1091"/>
                  </a:lnTo>
                  <a:lnTo>
                    <a:pt x="1885" y="1091"/>
                  </a:lnTo>
                  <a:lnTo>
                    <a:pt x="1885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1" name="Google Shape;1952;p66">
              <a:extLst>
                <a:ext uri="{FF2B5EF4-FFF2-40B4-BE49-F238E27FC236}">
                  <a16:creationId xmlns:a16="http://schemas.microsoft.com/office/drawing/2014/main" id="{B428FAEF-4ED5-2519-A392-F77B4F36BDAD}"/>
                </a:ext>
              </a:extLst>
            </p:cNvPr>
            <p:cNvSpPr/>
            <p:nvPr/>
          </p:nvSpPr>
          <p:spPr>
            <a:xfrm>
              <a:off x="405425" y="339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2" name="Google Shape;1953;p66">
              <a:extLst>
                <a:ext uri="{FF2B5EF4-FFF2-40B4-BE49-F238E27FC236}">
                  <a16:creationId xmlns:a16="http://schemas.microsoft.com/office/drawing/2014/main" id="{C5F431A2-A160-390C-12AB-5120F44CF986}"/>
                </a:ext>
              </a:extLst>
            </p:cNvPr>
            <p:cNvSpPr/>
            <p:nvPr/>
          </p:nvSpPr>
          <p:spPr>
            <a:xfrm>
              <a:off x="269100" y="3252825"/>
              <a:ext cx="411500" cy="195850"/>
            </a:xfrm>
            <a:custGeom>
              <a:avLst/>
              <a:gdLst/>
              <a:ahLst/>
              <a:cxnLst/>
              <a:rect l="l" t="t" r="r" b="b"/>
              <a:pathLst>
                <a:path w="16460" h="7834" extrusionOk="0">
                  <a:moveTo>
                    <a:pt x="9568" y="1141"/>
                  </a:moveTo>
                  <a:lnTo>
                    <a:pt x="9717" y="1290"/>
                  </a:lnTo>
                  <a:lnTo>
                    <a:pt x="9866" y="1438"/>
                  </a:lnTo>
                  <a:lnTo>
                    <a:pt x="9915" y="1686"/>
                  </a:lnTo>
                  <a:lnTo>
                    <a:pt x="9915" y="2232"/>
                  </a:lnTo>
                  <a:lnTo>
                    <a:pt x="6544" y="2232"/>
                  </a:lnTo>
                  <a:lnTo>
                    <a:pt x="6544" y="1686"/>
                  </a:lnTo>
                  <a:lnTo>
                    <a:pt x="6594" y="1438"/>
                  </a:lnTo>
                  <a:lnTo>
                    <a:pt x="6743" y="1290"/>
                  </a:lnTo>
                  <a:lnTo>
                    <a:pt x="6891" y="1141"/>
                  </a:lnTo>
                  <a:close/>
                  <a:moveTo>
                    <a:pt x="7139" y="1"/>
                  </a:moveTo>
                  <a:lnTo>
                    <a:pt x="6792" y="50"/>
                  </a:lnTo>
                  <a:lnTo>
                    <a:pt x="6495" y="150"/>
                  </a:lnTo>
                  <a:lnTo>
                    <a:pt x="6197" y="298"/>
                  </a:lnTo>
                  <a:lnTo>
                    <a:pt x="5949" y="497"/>
                  </a:lnTo>
                  <a:lnTo>
                    <a:pt x="5751" y="744"/>
                  </a:lnTo>
                  <a:lnTo>
                    <a:pt x="5602" y="1042"/>
                  </a:lnTo>
                  <a:lnTo>
                    <a:pt x="5503" y="1339"/>
                  </a:lnTo>
                  <a:lnTo>
                    <a:pt x="5454" y="1686"/>
                  </a:lnTo>
                  <a:lnTo>
                    <a:pt x="5454" y="2232"/>
                  </a:lnTo>
                  <a:lnTo>
                    <a:pt x="2182" y="2232"/>
                  </a:lnTo>
                  <a:lnTo>
                    <a:pt x="1934" y="2331"/>
                  </a:lnTo>
                  <a:lnTo>
                    <a:pt x="1636" y="2480"/>
                  </a:lnTo>
                  <a:lnTo>
                    <a:pt x="1438" y="2628"/>
                  </a:lnTo>
                  <a:lnTo>
                    <a:pt x="1240" y="2827"/>
                  </a:lnTo>
                  <a:lnTo>
                    <a:pt x="1041" y="3074"/>
                  </a:lnTo>
                  <a:lnTo>
                    <a:pt x="942" y="3322"/>
                  </a:lnTo>
                  <a:lnTo>
                    <a:pt x="843" y="3620"/>
                  </a:lnTo>
                  <a:lnTo>
                    <a:pt x="0" y="7834"/>
                  </a:lnTo>
                  <a:lnTo>
                    <a:pt x="2281" y="7834"/>
                  </a:lnTo>
                  <a:lnTo>
                    <a:pt x="2777" y="4958"/>
                  </a:lnTo>
                  <a:lnTo>
                    <a:pt x="2826" y="4760"/>
                  </a:lnTo>
                  <a:lnTo>
                    <a:pt x="2925" y="4611"/>
                  </a:lnTo>
                  <a:lnTo>
                    <a:pt x="3124" y="4512"/>
                  </a:lnTo>
                  <a:lnTo>
                    <a:pt x="3322" y="4463"/>
                  </a:lnTo>
                  <a:lnTo>
                    <a:pt x="13138" y="4463"/>
                  </a:lnTo>
                  <a:lnTo>
                    <a:pt x="13336" y="4512"/>
                  </a:lnTo>
                  <a:lnTo>
                    <a:pt x="13534" y="4611"/>
                  </a:lnTo>
                  <a:lnTo>
                    <a:pt x="13633" y="4760"/>
                  </a:lnTo>
                  <a:lnTo>
                    <a:pt x="13683" y="4958"/>
                  </a:lnTo>
                  <a:lnTo>
                    <a:pt x="14179" y="7834"/>
                  </a:lnTo>
                  <a:lnTo>
                    <a:pt x="16459" y="7834"/>
                  </a:lnTo>
                  <a:lnTo>
                    <a:pt x="15616" y="3620"/>
                  </a:lnTo>
                  <a:lnTo>
                    <a:pt x="15517" y="3322"/>
                  </a:lnTo>
                  <a:lnTo>
                    <a:pt x="15418" y="3074"/>
                  </a:lnTo>
                  <a:lnTo>
                    <a:pt x="15220" y="2827"/>
                  </a:lnTo>
                  <a:lnTo>
                    <a:pt x="15022" y="2628"/>
                  </a:lnTo>
                  <a:lnTo>
                    <a:pt x="14823" y="2480"/>
                  </a:lnTo>
                  <a:lnTo>
                    <a:pt x="14526" y="2331"/>
                  </a:lnTo>
                  <a:lnTo>
                    <a:pt x="14278" y="2232"/>
                  </a:lnTo>
                  <a:lnTo>
                    <a:pt x="11006" y="2232"/>
                  </a:lnTo>
                  <a:lnTo>
                    <a:pt x="11006" y="1686"/>
                  </a:lnTo>
                  <a:lnTo>
                    <a:pt x="10956" y="1339"/>
                  </a:lnTo>
                  <a:lnTo>
                    <a:pt x="10857" y="1042"/>
                  </a:lnTo>
                  <a:lnTo>
                    <a:pt x="10709" y="744"/>
                  </a:lnTo>
                  <a:lnTo>
                    <a:pt x="10510" y="497"/>
                  </a:lnTo>
                  <a:lnTo>
                    <a:pt x="10262" y="298"/>
                  </a:lnTo>
                  <a:lnTo>
                    <a:pt x="9965" y="150"/>
                  </a:lnTo>
                  <a:lnTo>
                    <a:pt x="9667" y="50"/>
                  </a:lnTo>
                  <a:lnTo>
                    <a:pt x="9320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3" name="Google Shape;1954;p66">
              <a:extLst>
                <a:ext uri="{FF2B5EF4-FFF2-40B4-BE49-F238E27FC236}">
                  <a16:creationId xmlns:a16="http://schemas.microsoft.com/office/drawing/2014/main" id="{62AE10EC-868B-CA13-AE5C-95AEAA1A779B}"/>
                </a:ext>
              </a:extLst>
            </p:cNvPr>
            <p:cNvSpPr/>
            <p:nvPr/>
          </p:nvSpPr>
          <p:spPr>
            <a:xfrm>
              <a:off x="269100" y="3252825"/>
              <a:ext cx="411500" cy="195850"/>
            </a:xfrm>
            <a:custGeom>
              <a:avLst/>
              <a:gdLst/>
              <a:ahLst/>
              <a:cxnLst/>
              <a:rect l="l" t="t" r="r" b="b"/>
              <a:pathLst>
                <a:path w="16460" h="7834" fill="none" extrusionOk="0">
                  <a:moveTo>
                    <a:pt x="15616" y="3620"/>
                  </a:moveTo>
                  <a:lnTo>
                    <a:pt x="15616" y="3620"/>
                  </a:lnTo>
                  <a:lnTo>
                    <a:pt x="15517" y="3322"/>
                  </a:lnTo>
                  <a:lnTo>
                    <a:pt x="15418" y="3074"/>
                  </a:lnTo>
                  <a:lnTo>
                    <a:pt x="15220" y="2827"/>
                  </a:lnTo>
                  <a:lnTo>
                    <a:pt x="15022" y="2628"/>
                  </a:lnTo>
                  <a:lnTo>
                    <a:pt x="14823" y="2480"/>
                  </a:lnTo>
                  <a:lnTo>
                    <a:pt x="14526" y="2331"/>
                  </a:lnTo>
                  <a:lnTo>
                    <a:pt x="14278" y="2232"/>
                  </a:lnTo>
                  <a:lnTo>
                    <a:pt x="13981" y="2232"/>
                  </a:lnTo>
                  <a:lnTo>
                    <a:pt x="11006" y="2232"/>
                  </a:lnTo>
                  <a:lnTo>
                    <a:pt x="11006" y="1686"/>
                  </a:lnTo>
                  <a:lnTo>
                    <a:pt x="11006" y="1686"/>
                  </a:lnTo>
                  <a:lnTo>
                    <a:pt x="10956" y="1339"/>
                  </a:lnTo>
                  <a:lnTo>
                    <a:pt x="10857" y="1042"/>
                  </a:lnTo>
                  <a:lnTo>
                    <a:pt x="10709" y="744"/>
                  </a:lnTo>
                  <a:lnTo>
                    <a:pt x="10510" y="497"/>
                  </a:lnTo>
                  <a:lnTo>
                    <a:pt x="10262" y="298"/>
                  </a:lnTo>
                  <a:lnTo>
                    <a:pt x="9965" y="150"/>
                  </a:lnTo>
                  <a:lnTo>
                    <a:pt x="9667" y="50"/>
                  </a:lnTo>
                  <a:lnTo>
                    <a:pt x="9320" y="1"/>
                  </a:lnTo>
                  <a:lnTo>
                    <a:pt x="7139" y="1"/>
                  </a:lnTo>
                  <a:lnTo>
                    <a:pt x="7139" y="1"/>
                  </a:lnTo>
                  <a:lnTo>
                    <a:pt x="6792" y="50"/>
                  </a:lnTo>
                  <a:lnTo>
                    <a:pt x="6495" y="150"/>
                  </a:lnTo>
                  <a:lnTo>
                    <a:pt x="6197" y="298"/>
                  </a:lnTo>
                  <a:lnTo>
                    <a:pt x="5949" y="497"/>
                  </a:lnTo>
                  <a:lnTo>
                    <a:pt x="5751" y="744"/>
                  </a:lnTo>
                  <a:lnTo>
                    <a:pt x="5602" y="1042"/>
                  </a:lnTo>
                  <a:lnTo>
                    <a:pt x="5503" y="1339"/>
                  </a:lnTo>
                  <a:lnTo>
                    <a:pt x="5454" y="1686"/>
                  </a:lnTo>
                  <a:lnTo>
                    <a:pt x="5454" y="2232"/>
                  </a:lnTo>
                  <a:lnTo>
                    <a:pt x="2479" y="2232"/>
                  </a:lnTo>
                  <a:lnTo>
                    <a:pt x="2479" y="2232"/>
                  </a:lnTo>
                  <a:lnTo>
                    <a:pt x="2182" y="2232"/>
                  </a:lnTo>
                  <a:lnTo>
                    <a:pt x="1934" y="2331"/>
                  </a:lnTo>
                  <a:lnTo>
                    <a:pt x="1636" y="2480"/>
                  </a:lnTo>
                  <a:lnTo>
                    <a:pt x="1438" y="2628"/>
                  </a:lnTo>
                  <a:lnTo>
                    <a:pt x="1240" y="2827"/>
                  </a:lnTo>
                  <a:lnTo>
                    <a:pt x="1041" y="3074"/>
                  </a:lnTo>
                  <a:lnTo>
                    <a:pt x="942" y="3322"/>
                  </a:lnTo>
                  <a:lnTo>
                    <a:pt x="843" y="3620"/>
                  </a:lnTo>
                  <a:lnTo>
                    <a:pt x="0" y="7834"/>
                  </a:lnTo>
                  <a:lnTo>
                    <a:pt x="2281" y="7834"/>
                  </a:lnTo>
                  <a:lnTo>
                    <a:pt x="2777" y="4958"/>
                  </a:lnTo>
                  <a:lnTo>
                    <a:pt x="2777" y="4958"/>
                  </a:lnTo>
                  <a:lnTo>
                    <a:pt x="2826" y="4760"/>
                  </a:lnTo>
                  <a:lnTo>
                    <a:pt x="2925" y="4611"/>
                  </a:lnTo>
                  <a:lnTo>
                    <a:pt x="3124" y="4512"/>
                  </a:lnTo>
                  <a:lnTo>
                    <a:pt x="3322" y="4463"/>
                  </a:lnTo>
                  <a:lnTo>
                    <a:pt x="13138" y="4463"/>
                  </a:lnTo>
                  <a:lnTo>
                    <a:pt x="13138" y="4463"/>
                  </a:lnTo>
                  <a:lnTo>
                    <a:pt x="13336" y="4512"/>
                  </a:lnTo>
                  <a:lnTo>
                    <a:pt x="13534" y="4611"/>
                  </a:lnTo>
                  <a:lnTo>
                    <a:pt x="13633" y="4760"/>
                  </a:lnTo>
                  <a:lnTo>
                    <a:pt x="13683" y="4958"/>
                  </a:lnTo>
                  <a:lnTo>
                    <a:pt x="14179" y="7834"/>
                  </a:lnTo>
                  <a:lnTo>
                    <a:pt x="16459" y="7834"/>
                  </a:lnTo>
                  <a:lnTo>
                    <a:pt x="15616" y="362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4" name="Google Shape;1955;p66">
              <a:extLst>
                <a:ext uri="{FF2B5EF4-FFF2-40B4-BE49-F238E27FC236}">
                  <a16:creationId xmlns:a16="http://schemas.microsoft.com/office/drawing/2014/main" id="{C2C74CEE-B6EA-366E-6DB0-160FB402697D}"/>
                </a:ext>
              </a:extLst>
            </p:cNvPr>
            <p:cNvSpPr/>
            <p:nvPr/>
          </p:nvSpPr>
          <p:spPr>
            <a:xfrm>
              <a:off x="432700" y="3281350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fill="none" extrusionOk="0">
                  <a:moveTo>
                    <a:pt x="0" y="545"/>
                  </a:moveTo>
                  <a:lnTo>
                    <a:pt x="0" y="545"/>
                  </a:lnTo>
                  <a:lnTo>
                    <a:pt x="50" y="297"/>
                  </a:lnTo>
                  <a:lnTo>
                    <a:pt x="199" y="149"/>
                  </a:lnTo>
                  <a:lnTo>
                    <a:pt x="347" y="0"/>
                  </a:lnTo>
                  <a:lnTo>
                    <a:pt x="595" y="0"/>
                  </a:lnTo>
                  <a:lnTo>
                    <a:pt x="2776" y="0"/>
                  </a:lnTo>
                  <a:lnTo>
                    <a:pt x="2776" y="0"/>
                  </a:lnTo>
                  <a:lnTo>
                    <a:pt x="3024" y="0"/>
                  </a:lnTo>
                  <a:lnTo>
                    <a:pt x="3173" y="149"/>
                  </a:lnTo>
                  <a:lnTo>
                    <a:pt x="3322" y="297"/>
                  </a:lnTo>
                  <a:lnTo>
                    <a:pt x="3371" y="545"/>
                  </a:lnTo>
                  <a:lnTo>
                    <a:pt x="3371" y="1091"/>
                  </a:lnTo>
                  <a:lnTo>
                    <a:pt x="0" y="1091"/>
                  </a:lnTo>
                  <a:lnTo>
                    <a:pt x="0" y="545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5" name="Google Shape;1956;p66">
              <a:extLst>
                <a:ext uri="{FF2B5EF4-FFF2-40B4-BE49-F238E27FC236}">
                  <a16:creationId xmlns:a16="http://schemas.microsoft.com/office/drawing/2014/main" id="{CF1FBB3C-20DF-D893-3ADE-31F0651BC972}"/>
                </a:ext>
              </a:extLst>
            </p:cNvPr>
            <p:cNvSpPr/>
            <p:nvPr/>
          </p:nvSpPr>
          <p:spPr>
            <a:xfrm>
              <a:off x="432700" y="329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6" name="Google Shape;1957;p66">
              <a:extLst>
                <a:ext uri="{FF2B5EF4-FFF2-40B4-BE49-F238E27FC236}">
                  <a16:creationId xmlns:a16="http://schemas.microsoft.com/office/drawing/2014/main" id="{65B24AE2-DA2C-397D-B197-82888F01A2A8}"/>
                </a:ext>
              </a:extLst>
            </p:cNvPr>
            <p:cNvSpPr/>
            <p:nvPr/>
          </p:nvSpPr>
          <p:spPr>
            <a:xfrm>
              <a:off x="269100" y="3587450"/>
              <a:ext cx="411500" cy="138850"/>
            </a:xfrm>
            <a:custGeom>
              <a:avLst/>
              <a:gdLst/>
              <a:ahLst/>
              <a:cxnLst/>
              <a:rect l="l" t="t" r="r" b="b"/>
              <a:pathLst>
                <a:path w="16460" h="5554" extrusionOk="0">
                  <a:moveTo>
                    <a:pt x="0" y="1"/>
                  </a:moveTo>
                  <a:lnTo>
                    <a:pt x="843" y="4215"/>
                  </a:lnTo>
                  <a:lnTo>
                    <a:pt x="942" y="4512"/>
                  </a:lnTo>
                  <a:lnTo>
                    <a:pt x="1041" y="4760"/>
                  </a:lnTo>
                  <a:lnTo>
                    <a:pt x="1240" y="5008"/>
                  </a:lnTo>
                  <a:lnTo>
                    <a:pt x="1438" y="5206"/>
                  </a:lnTo>
                  <a:lnTo>
                    <a:pt x="1636" y="5355"/>
                  </a:lnTo>
                  <a:lnTo>
                    <a:pt x="1934" y="5454"/>
                  </a:lnTo>
                  <a:lnTo>
                    <a:pt x="2182" y="5553"/>
                  </a:lnTo>
                  <a:lnTo>
                    <a:pt x="14278" y="5553"/>
                  </a:lnTo>
                  <a:lnTo>
                    <a:pt x="14526" y="5454"/>
                  </a:lnTo>
                  <a:lnTo>
                    <a:pt x="14823" y="5355"/>
                  </a:lnTo>
                  <a:lnTo>
                    <a:pt x="15022" y="5206"/>
                  </a:lnTo>
                  <a:lnTo>
                    <a:pt x="15220" y="5008"/>
                  </a:lnTo>
                  <a:lnTo>
                    <a:pt x="15418" y="4760"/>
                  </a:lnTo>
                  <a:lnTo>
                    <a:pt x="15517" y="4512"/>
                  </a:lnTo>
                  <a:lnTo>
                    <a:pt x="15616" y="4215"/>
                  </a:lnTo>
                  <a:lnTo>
                    <a:pt x="16459" y="1"/>
                  </a:lnTo>
                  <a:lnTo>
                    <a:pt x="14179" y="1"/>
                  </a:lnTo>
                  <a:lnTo>
                    <a:pt x="13633" y="2876"/>
                  </a:lnTo>
                  <a:lnTo>
                    <a:pt x="13534" y="3025"/>
                  </a:lnTo>
                  <a:lnTo>
                    <a:pt x="13435" y="3174"/>
                  </a:lnTo>
                  <a:lnTo>
                    <a:pt x="13237" y="3273"/>
                  </a:lnTo>
                  <a:lnTo>
                    <a:pt x="13088" y="3322"/>
                  </a:lnTo>
                  <a:lnTo>
                    <a:pt x="3371" y="3322"/>
                  </a:lnTo>
                  <a:lnTo>
                    <a:pt x="3173" y="3273"/>
                  </a:lnTo>
                  <a:lnTo>
                    <a:pt x="3024" y="3174"/>
                  </a:lnTo>
                  <a:lnTo>
                    <a:pt x="2925" y="3025"/>
                  </a:lnTo>
                  <a:lnTo>
                    <a:pt x="2826" y="2876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7" name="Google Shape;1958;p66">
              <a:extLst>
                <a:ext uri="{FF2B5EF4-FFF2-40B4-BE49-F238E27FC236}">
                  <a16:creationId xmlns:a16="http://schemas.microsoft.com/office/drawing/2014/main" id="{7C5157D4-D76C-0AE3-3A62-C090B3F15108}"/>
                </a:ext>
              </a:extLst>
            </p:cNvPr>
            <p:cNvSpPr/>
            <p:nvPr/>
          </p:nvSpPr>
          <p:spPr>
            <a:xfrm>
              <a:off x="269100" y="3587450"/>
              <a:ext cx="411500" cy="138850"/>
            </a:xfrm>
            <a:custGeom>
              <a:avLst/>
              <a:gdLst/>
              <a:ahLst/>
              <a:cxnLst/>
              <a:rect l="l" t="t" r="r" b="b"/>
              <a:pathLst>
                <a:path w="16460" h="5554" fill="none" extrusionOk="0">
                  <a:moveTo>
                    <a:pt x="15616" y="4215"/>
                  </a:moveTo>
                  <a:lnTo>
                    <a:pt x="16459" y="1"/>
                  </a:lnTo>
                  <a:lnTo>
                    <a:pt x="14179" y="1"/>
                  </a:lnTo>
                  <a:lnTo>
                    <a:pt x="13633" y="2876"/>
                  </a:lnTo>
                  <a:lnTo>
                    <a:pt x="13633" y="2876"/>
                  </a:lnTo>
                  <a:lnTo>
                    <a:pt x="13534" y="3025"/>
                  </a:lnTo>
                  <a:lnTo>
                    <a:pt x="13435" y="3174"/>
                  </a:lnTo>
                  <a:lnTo>
                    <a:pt x="13237" y="3273"/>
                  </a:lnTo>
                  <a:lnTo>
                    <a:pt x="13088" y="3322"/>
                  </a:lnTo>
                  <a:lnTo>
                    <a:pt x="3371" y="3322"/>
                  </a:lnTo>
                  <a:lnTo>
                    <a:pt x="3371" y="3322"/>
                  </a:lnTo>
                  <a:lnTo>
                    <a:pt x="3173" y="3273"/>
                  </a:lnTo>
                  <a:lnTo>
                    <a:pt x="3024" y="3174"/>
                  </a:lnTo>
                  <a:lnTo>
                    <a:pt x="2925" y="3025"/>
                  </a:lnTo>
                  <a:lnTo>
                    <a:pt x="2826" y="2876"/>
                  </a:lnTo>
                  <a:lnTo>
                    <a:pt x="2281" y="1"/>
                  </a:lnTo>
                  <a:lnTo>
                    <a:pt x="0" y="1"/>
                  </a:lnTo>
                  <a:lnTo>
                    <a:pt x="843" y="4215"/>
                  </a:lnTo>
                  <a:lnTo>
                    <a:pt x="843" y="4215"/>
                  </a:lnTo>
                  <a:lnTo>
                    <a:pt x="942" y="4512"/>
                  </a:lnTo>
                  <a:lnTo>
                    <a:pt x="1041" y="4760"/>
                  </a:lnTo>
                  <a:lnTo>
                    <a:pt x="1240" y="5008"/>
                  </a:lnTo>
                  <a:lnTo>
                    <a:pt x="1438" y="5206"/>
                  </a:lnTo>
                  <a:lnTo>
                    <a:pt x="1636" y="5355"/>
                  </a:lnTo>
                  <a:lnTo>
                    <a:pt x="1934" y="5454"/>
                  </a:lnTo>
                  <a:lnTo>
                    <a:pt x="2182" y="5553"/>
                  </a:lnTo>
                  <a:lnTo>
                    <a:pt x="2479" y="5553"/>
                  </a:lnTo>
                  <a:lnTo>
                    <a:pt x="13981" y="5553"/>
                  </a:lnTo>
                  <a:lnTo>
                    <a:pt x="13981" y="5553"/>
                  </a:lnTo>
                  <a:lnTo>
                    <a:pt x="14278" y="5553"/>
                  </a:lnTo>
                  <a:lnTo>
                    <a:pt x="14526" y="5454"/>
                  </a:lnTo>
                  <a:lnTo>
                    <a:pt x="14823" y="5355"/>
                  </a:lnTo>
                  <a:lnTo>
                    <a:pt x="15022" y="5206"/>
                  </a:lnTo>
                  <a:lnTo>
                    <a:pt x="15220" y="5008"/>
                  </a:lnTo>
                  <a:lnTo>
                    <a:pt x="15418" y="4760"/>
                  </a:lnTo>
                  <a:lnTo>
                    <a:pt x="15517" y="4512"/>
                  </a:lnTo>
                  <a:lnTo>
                    <a:pt x="15616" y="4215"/>
                  </a:lnTo>
                  <a:lnTo>
                    <a:pt x="15616" y="4215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8" name="Google Shape;1959;p66">
              <a:extLst>
                <a:ext uri="{FF2B5EF4-FFF2-40B4-BE49-F238E27FC236}">
                  <a16:creationId xmlns:a16="http://schemas.microsoft.com/office/drawing/2014/main" id="{5942454F-7E9D-F1FE-0C24-FB48A649E96C}"/>
                </a:ext>
              </a:extLst>
            </p:cNvPr>
            <p:cNvSpPr/>
            <p:nvPr/>
          </p:nvSpPr>
          <p:spPr>
            <a:xfrm>
              <a:off x="659500" y="369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39" name="Google Shape;1960;p66">
              <a:extLst>
                <a:ext uri="{FF2B5EF4-FFF2-40B4-BE49-F238E27FC236}">
                  <a16:creationId xmlns:a16="http://schemas.microsoft.com/office/drawing/2014/main" id="{B1D5A7A3-E1BE-54E7-EF8A-2F10F4D2F630}"/>
                </a:ext>
              </a:extLst>
            </p:cNvPr>
            <p:cNvSpPr/>
            <p:nvPr/>
          </p:nvSpPr>
          <p:spPr>
            <a:xfrm>
              <a:off x="349650" y="3558950"/>
              <a:ext cx="55800" cy="28525"/>
            </a:xfrm>
            <a:custGeom>
              <a:avLst/>
              <a:gdLst/>
              <a:ahLst/>
              <a:cxnLst/>
              <a:rect l="l" t="t" r="r" b="b"/>
              <a:pathLst>
                <a:path w="2232" h="1141" extrusionOk="0">
                  <a:moveTo>
                    <a:pt x="1" y="1"/>
                  </a:moveTo>
                  <a:lnTo>
                    <a:pt x="1" y="348"/>
                  </a:lnTo>
                  <a:lnTo>
                    <a:pt x="149" y="1141"/>
                  </a:lnTo>
                  <a:lnTo>
                    <a:pt x="2232" y="1141"/>
                  </a:lnTo>
                  <a:lnTo>
                    <a:pt x="2232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0" name="Google Shape;1961;p66">
              <a:extLst>
                <a:ext uri="{FF2B5EF4-FFF2-40B4-BE49-F238E27FC236}">
                  <a16:creationId xmlns:a16="http://schemas.microsoft.com/office/drawing/2014/main" id="{E523DC4D-9EC2-8B57-7735-1506171CAB32}"/>
                </a:ext>
              </a:extLst>
            </p:cNvPr>
            <p:cNvSpPr/>
            <p:nvPr/>
          </p:nvSpPr>
          <p:spPr>
            <a:xfrm>
              <a:off x="349650" y="3558950"/>
              <a:ext cx="55800" cy="28525"/>
            </a:xfrm>
            <a:custGeom>
              <a:avLst/>
              <a:gdLst/>
              <a:ahLst/>
              <a:cxnLst/>
              <a:rect l="l" t="t" r="r" b="b"/>
              <a:pathLst>
                <a:path w="2232" h="1141" fill="none" extrusionOk="0">
                  <a:moveTo>
                    <a:pt x="1" y="348"/>
                  </a:moveTo>
                  <a:lnTo>
                    <a:pt x="149" y="1141"/>
                  </a:lnTo>
                  <a:lnTo>
                    <a:pt x="2232" y="1141"/>
                  </a:lnTo>
                  <a:lnTo>
                    <a:pt x="2232" y="1"/>
                  </a:lnTo>
                  <a:lnTo>
                    <a:pt x="1" y="1"/>
                  </a:lnTo>
                  <a:lnTo>
                    <a:pt x="1" y="348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1" name="Google Shape;1962;p66">
              <a:extLst>
                <a:ext uri="{FF2B5EF4-FFF2-40B4-BE49-F238E27FC236}">
                  <a16:creationId xmlns:a16="http://schemas.microsoft.com/office/drawing/2014/main" id="{839D997C-CC42-8F34-206B-A76B1D220467}"/>
                </a:ext>
              </a:extLst>
            </p:cNvPr>
            <p:cNvSpPr/>
            <p:nvPr/>
          </p:nvSpPr>
          <p:spPr>
            <a:xfrm>
              <a:off x="349650" y="356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2" name="Google Shape;1963;p66">
              <a:extLst>
                <a:ext uri="{FF2B5EF4-FFF2-40B4-BE49-F238E27FC236}">
                  <a16:creationId xmlns:a16="http://schemas.microsoft.com/office/drawing/2014/main" id="{EB10995D-2CF2-9A9A-C873-3E8AE8DA59DF}"/>
                </a:ext>
              </a:extLst>
            </p:cNvPr>
            <p:cNvSpPr/>
            <p:nvPr/>
          </p:nvSpPr>
          <p:spPr>
            <a:xfrm>
              <a:off x="432700" y="3558950"/>
              <a:ext cx="84300" cy="28525"/>
            </a:xfrm>
            <a:custGeom>
              <a:avLst/>
              <a:gdLst/>
              <a:ahLst/>
              <a:cxnLst/>
              <a:rect l="l" t="t" r="r" b="b"/>
              <a:pathLst>
                <a:path w="3372" h="1141" extrusionOk="0">
                  <a:moveTo>
                    <a:pt x="0" y="1"/>
                  </a:moveTo>
                  <a:lnTo>
                    <a:pt x="0" y="1141"/>
                  </a:lnTo>
                  <a:lnTo>
                    <a:pt x="3371" y="1141"/>
                  </a:ln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3" name="Google Shape;1964;p66">
              <a:extLst>
                <a:ext uri="{FF2B5EF4-FFF2-40B4-BE49-F238E27FC236}">
                  <a16:creationId xmlns:a16="http://schemas.microsoft.com/office/drawing/2014/main" id="{991716E4-9EE4-4F0C-03AF-31BEF4675C4C}"/>
                </a:ext>
              </a:extLst>
            </p:cNvPr>
            <p:cNvSpPr/>
            <p:nvPr/>
          </p:nvSpPr>
          <p:spPr>
            <a:xfrm>
              <a:off x="544250" y="3558950"/>
              <a:ext cx="55775" cy="28525"/>
            </a:xfrm>
            <a:custGeom>
              <a:avLst/>
              <a:gdLst/>
              <a:ahLst/>
              <a:cxnLst/>
              <a:rect l="l" t="t" r="r" b="b"/>
              <a:pathLst>
                <a:path w="2231" h="1141" extrusionOk="0">
                  <a:moveTo>
                    <a:pt x="0" y="1"/>
                  </a:moveTo>
                  <a:lnTo>
                    <a:pt x="0" y="1141"/>
                  </a:lnTo>
                  <a:lnTo>
                    <a:pt x="2033" y="1141"/>
                  </a:lnTo>
                  <a:lnTo>
                    <a:pt x="2231" y="298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4" name="Google Shape;1965;p66">
              <a:extLst>
                <a:ext uri="{FF2B5EF4-FFF2-40B4-BE49-F238E27FC236}">
                  <a16:creationId xmlns:a16="http://schemas.microsoft.com/office/drawing/2014/main" id="{57650A30-6B80-5EE2-3033-8687F617A68A}"/>
                </a:ext>
              </a:extLst>
            </p:cNvPr>
            <p:cNvSpPr/>
            <p:nvPr/>
          </p:nvSpPr>
          <p:spPr>
            <a:xfrm>
              <a:off x="544250" y="3558950"/>
              <a:ext cx="55775" cy="28525"/>
            </a:xfrm>
            <a:custGeom>
              <a:avLst/>
              <a:gdLst/>
              <a:ahLst/>
              <a:cxnLst/>
              <a:rect l="l" t="t" r="r" b="b"/>
              <a:pathLst>
                <a:path w="2231" h="1141" fill="none" extrusionOk="0">
                  <a:moveTo>
                    <a:pt x="0" y="1141"/>
                  </a:moveTo>
                  <a:lnTo>
                    <a:pt x="2033" y="1141"/>
                  </a:lnTo>
                  <a:lnTo>
                    <a:pt x="2231" y="298"/>
                  </a:lnTo>
                  <a:lnTo>
                    <a:pt x="2231" y="1"/>
                  </a:lnTo>
                  <a:lnTo>
                    <a:pt x="0" y="1"/>
                  </a:lnTo>
                  <a:lnTo>
                    <a:pt x="0" y="114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5" name="Google Shape;1966;p66">
              <a:extLst>
                <a:ext uri="{FF2B5EF4-FFF2-40B4-BE49-F238E27FC236}">
                  <a16:creationId xmlns:a16="http://schemas.microsoft.com/office/drawing/2014/main" id="{E60EE81A-7E98-1C8A-92C8-A2CCCF3F148D}"/>
                </a:ext>
              </a:extLst>
            </p:cNvPr>
            <p:cNvSpPr/>
            <p:nvPr/>
          </p:nvSpPr>
          <p:spPr>
            <a:xfrm>
              <a:off x="544250" y="358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6" name="Google Shape;1967;p66">
              <a:extLst>
                <a:ext uri="{FF2B5EF4-FFF2-40B4-BE49-F238E27FC236}">
                  <a16:creationId xmlns:a16="http://schemas.microsoft.com/office/drawing/2014/main" id="{2E81F3AE-374E-EAB1-F1E4-196B59DDA541}"/>
                </a:ext>
              </a:extLst>
            </p:cNvPr>
            <p:cNvSpPr/>
            <p:nvPr/>
          </p:nvSpPr>
          <p:spPr>
            <a:xfrm>
              <a:off x="238125" y="3475925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extrusionOk="0">
                  <a:moveTo>
                    <a:pt x="1091" y="0"/>
                  </a:moveTo>
                  <a:lnTo>
                    <a:pt x="892" y="50"/>
                  </a:lnTo>
                  <a:lnTo>
                    <a:pt x="694" y="99"/>
                  </a:lnTo>
                  <a:lnTo>
                    <a:pt x="496" y="199"/>
                  </a:lnTo>
                  <a:lnTo>
                    <a:pt x="297" y="347"/>
                  </a:lnTo>
                  <a:lnTo>
                    <a:pt x="198" y="496"/>
                  </a:lnTo>
                  <a:lnTo>
                    <a:pt x="99" y="694"/>
                  </a:lnTo>
                  <a:lnTo>
                    <a:pt x="0" y="893"/>
                  </a:lnTo>
                  <a:lnTo>
                    <a:pt x="0" y="1091"/>
                  </a:lnTo>
                  <a:lnTo>
                    <a:pt x="3371" y="1091"/>
                  </a:lnTo>
                  <a:lnTo>
                    <a:pt x="3371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7" name="Google Shape;1968;p66">
              <a:extLst>
                <a:ext uri="{FF2B5EF4-FFF2-40B4-BE49-F238E27FC236}">
                  <a16:creationId xmlns:a16="http://schemas.microsoft.com/office/drawing/2014/main" id="{F657FB26-64EB-5FCC-18CA-5E9A191629A6}"/>
                </a:ext>
              </a:extLst>
            </p:cNvPr>
            <p:cNvSpPr/>
            <p:nvPr/>
          </p:nvSpPr>
          <p:spPr>
            <a:xfrm>
              <a:off x="238125" y="3475925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fill="none" extrusionOk="0">
                  <a:moveTo>
                    <a:pt x="3371" y="0"/>
                  </a:moveTo>
                  <a:lnTo>
                    <a:pt x="1091" y="0"/>
                  </a:lnTo>
                  <a:lnTo>
                    <a:pt x="1091" y="0"/>
                  </a:lnTo>
                  <a:lnTo>
                    <a:pt x="892" y="50"/>
                  </a:lnTo>
                  <a:lnTo>
                    <a:pt x="694" y="99"/>
                  </a:lnTo>
                  <a:lnTo>
                    <a:pt x="496" y="199"/>
                  </a:lnTo>
                  <a:lnTo>
                    <a:pt x="297" y="347"/>
                  </a:lnTo>
                  <a:lnTo>
                    <a:pt x="198" y="496"/>
                  </a:lnTo>
                  <a:lnTo>
                    <a:pt x="99" y="694"/>
                  </a:lnTo>
                  <a:lnTo>
                    <a:pt x="0" y="893"/>
                  </a:lnTo>
                  <a:lnTo>
                    <a:pt x="0" y="1091"/>
                  </a:lnTo>
                  <a:lnTo>
                    <a:pt x="3371" y="1091"/>
                  </a:lnTo>
                  <a:lnTo>
                    <a:pt x="3371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8" name="Google Shape;1969;p66">
              <a:extLst>
                <a:ext uri="{FF2B5EF4-FFF2-40B4-BE49-F238E27FC236}">
                  <a16:creationId xmlns:a16="http://schemas.microsoft.com/office/drawing/2014/main" id="{FD9F4E52-D86B-04AA-8B01-00F8BB775F3F}"/>
                </a:ext>
              </a:extLst>
            </p:cNvPr>
            <p:cNvSpPr/>
            <p:nvPr/>
          </p:nvSpPr>
          <p:spPr>
            <a:xfrm>
              <a:off x="322400" y="347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49" name="Google Shape;1970;p66">
              <a:extLst>
                <a:ext uri="{FF2B5EF4-FFF2-40B4-BE49-F238E27FC236}">
                  <a16:creationId xmlns:a16="http://schemas.microsoft.com/office/drawing/2014/main" id="{4BBF2AAA-0B2E-319F-04BD-62A523E9DAB7}"/>
                </a:ext>
              </a:extLst>
            </p:cNvPr>
            <p:cNvSpPr/>
            <p:nvPr/>
          </p:nvSpPr>
          <p:spPr>
            <a:xfrm>
              <a:off x="238125" y="3531700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extrusionOk="0">
                  <a:moveTo>
                    <a:pt x="0" y="0"/>
                  </a:moveTo>
                  <a:lnTo>
                    <a:pt x="0" y="198"/>
                  </a:lnTo>
                  <a:lnTo>
                    <a:pt x="99" y="446"/>
                  </a:lnTo>
                  <a:lnTo>
                    <a:pt x="198" y="595"/>
                  </a:lnTo>
                  <a:lnTo>
                    <a:pt x="297" y="793"/>
                  </a:lnTo>
                  <a:lnTo>
                    <a:pt x="496" y="892"/>
                  </a:lnTo>
                  <a:lnTo>
                    <a:pt x="694" y="992"/>
                  </a:lnTo>
                  <a:lnTo>
                    <a:pt x="892" y="1091"/>
                  </a:lnTo>
                  <a:lnTo>
                    <a:pt x="3371" y="1091"/>
                  </a:lnTo>
                  <a:lnTo>
                    <a:pt x="3371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0" name="Google Shape;1971;p66">
              <a:extLst>
                <a:ext uri="{FF2B5EF4-FFF2-40B4-BE49-F238E27FC236}">
                  <a16:creationId xmlns:a16="http://schemas.microsoft.com/office/drawing/2014/main" id="{4046A5CD-0DCE-286B-241F-37F2FC8DE186}"/>
                </a:ext>
              </a:extLst>
            </p:cNvPr>
            <p:cNvSpPr/>
            <p:nvPr/>
          </p:nvSpPr>
          <p:spPr>
            <a:xfrm>
              <a:off x="238125" y="3531700"/>
              <a:ext cx="84300" cy="27275"/>
            </a:xfrm>
            <a:custGeom>
              <a:avLst/>
              <a:gdLst/>
              <a:ahLst/>
              <a:cxnLst/>
              <a:rect l="l" t="t" r="r" b="b"/>
              <a:pathLst>
                <a:path w="3372" h="1091" fill="none" extrusionOk="0">
                  <a:moveTo>
                    <a:pt x="1091" y="1091"/>
                  </a:moveTo>
                  <a:lnTo>
                    <a:pt x="3371" y="1091"/>
                  </a:lnTo>
                  <a:lnTo>
                    <a:pt x="337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8"/>
                  </a:lnTo>
                  <a:lnTo>
                    <a:pt x="99" y="446"/>
                  </a:lnTo>
                  <a:lnTo>
                    <a:pt x="198" y="595"/>
                  </a:lnTo>
                  <a:lnTo>
                    <a:pt x="297" y="793"/>
                  </a:lnTo>
                  <a:lnTo>
                    <a:pt x="496" y="892"/>
                  </a:lnTo>
                  <a:lnTo>
                    <a:pt x="694" y="992"/>
                  </a:lnTo>
                  <a:lnTo>
                    <a:pt x="892" y="1091"/>
                  </a:lnTo>
                  <a:lnTo>
                    <a:pt x="1091" y="1091"/>
                  </a:lnTo>
                  <a:lnTo>
                    <a:pt x="1091" y="109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1" name="Google Shape;1972;p66">
              <a:extLst>
                <a:ext uri="{FF2B5EF4-FFF2-40B4-BE49-F238E27FC236}">
                  <a16:creationId xmlns:a16="http://schemas.microsoft.com/office/drawing/2014/main" id="{94512068-43EA-FE2F-5506-E969F59B1F7F}"/>
                </a:ext>
              </a:extLst>
            </p:cNvPr>
            <p:cNvSpPr/>
            <p:nvPr/>
          </p:nvSpPr>
          <p:spPr>
            <a:xfrm>
              <a:off x="265375" y="355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2" name="Google Shape;1973;p66">
              <a:extLst>
                <a:ext uri="{FF2B5EF4-FFF2-40B4-BE49-F238E27FC236}">
                  <a16:creationId xmlns:a16="http://schemas.microsoft.com/office/drawing/2014/main" id="{288EFB29-532B-0000-95A0-A4D0260B2103}"/>
                </a:ext>
              </a:extLst>
            </p:cNvPr>
            <p:cNvSpPr/>
            <p:nvPr/>
          </p:nvSpPr>
          <p:spPr>
            <a:xfrm>
              <a:off x="544250" y="3503175"/>
              <a:ext cx="55775" cy="28550"/>
            </a:xfrm>
            <a:custGeom>
              <a:avLst/>
              <a:gdLst/>
              <a:ahLst/>
              <a:cxnLst/>
              <a:rect l="l" t="t" r="r" b="b"/>
              <a:pathLst>
                <a:path w="2231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231" y="1141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  <p:sp>
          <p:nvSpPr>
            <p:cNvPr id="153" name="Google Shape;1974;p66">
              <a:extLst>
                <a:ext uri="{FF2B5EF4-FFF2-40B4-BE49-F238E27FC236}">
                  <a16:creationId xmlns:a16="http://schemas.microsoft.com/office/drawing/2014/main" id="{712048B3-A4A5-9D54-089D-F1FD49193777}"/>
                </a:ext>
              </a:extLst>
            </p:cNvPr>
            <p:cNvSpPr/>
            <p:nvPr/>
          </p:nvSpPr>
          <p:spPr>
            <a:xfrm>
              <a:off x="349650" y="3503175"/>
              <a:ext cx="55800" cy="28550"/>
            </a:xfrm>
            <a:custGeom>
              <a:avLst/>
              <a:gdLst/>
              <a:ahLst/>
              <a:cxnLst/>
              <a:rect l="l" t="t" r="r" b="b"/>
              <a:pathLst>
                <a:path w="2232" h="1142" extrusionOk="0">
                  <a:moveTo>
                    <a:pt x="1" y="1"/>
                  </a:moveTo>
                  <a:lnTo>
                    <a:pt x="1" y="1141"/>
                  </a:lnTo>
                  <a:lnTo>
                    <a:pt x="2232" y="1141"/>
                  </a:lnTo>
                  <a:lnTo>
                    <a:pt x="2232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05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60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0" name="Google Shape;7920;p54"/>
          <p:cNvGrpSpPr/>
          <p:nvPr/>
        </p:nvGrpSpPr>
        <p:grpSpPr>
          <a:xfrm>
            <a:off x="-2089348" y="-832274"/>
            <a:ext cx="6241696" cy="6567843"/>
            <a:chOff x="-1860748" y="-832274"/>
            <a:chExt cx="6241696" cy="6567843"/>
          </a:xfrm>
        </p:grpSpPr>
        <p:sp>
          <p:nvSpPr>
            <p:cNvPr id="7921" name="Google Shape;7921;p54"/>
            <p:cNvSpPr/>
            <p:nvPr/>
          </p:nvSpPr>
          <p:spPr>
            <a:xfrm rot="5925480">
              <a:off x="-1466383" y="-52511"/>
              <a:ext cx="5797043" cy="5074118"/>
            </a:xfrm>
            <a:custGeom>
              <a:avLst/>
              <a:gdLst/>
              <a:ahLst/>
              <a:cxnLst/>
              <a:rect l="l" t="t" r="r" b="b"/>
              <a:pathLst>
                <a:path w="157619" h="137963" extrusionOk="0">
                  <a:moveTo>
                    <a:pt x="80916" y="1"/>
                  </a:moveTo>
                  <a:cubicBezTo>
                    <a:pt x="77626" y="1"/>
                    <a:pt x="74293" y="195"/>
                    <a:pt x="70931" y="594"/>
                  </a:cubicBezTo>
                  <a:cubicBezTo>
                    <a:pt x="29813" y="5464"/>
                    <a:pt x="1" y="39159"/>
                    <a:pt x="4347" y="75841"/>
                  </a:cubicBezTo>
                  <a:cubicBezTo>
                    <a:pt x="7950" y="106132"/>
                    <a:pt x="36341" y="137962"/>
                    <a:pt x="67132" y="137962"/>
                  </a:cubicBezTo>
                  <a:cubicBezTo>
                    <a:pt x="73614" y="137962"/>
                    <a:pt x="80203" y="136551"/>
                    <a:pt x="86688" y="133419"/>
                  </a:cubicBezTo>
                  <a:cubicBezTo>
                    <a:pt x="141458" y="106983"/>
                    <a:pt x="157619" y="94840"/>
                    <a:pt x="153257" y="58172"/>
                  </a:cubicBezTo>
                  <a:cubicBezTo>
                    <a:pt x="149266" y="24503"/>
                    <a:pt x="117860" y="1"/>
                    <a:pt x="80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22" name="Google Shape;7922;p54"/>
            <p:cNvSpPr/>
            <p:nvPr/>
          </p:nvSpPr>
          <p:spPr>
            <a:xfrm rot="5925480">
              <a:off x="-1810458" y="-118311"/>
              <a:ext cx="5797043" cy="5074118"/>
            </a:xfrm>
            <a:custGeom>
              <a:avLst/>
              <a:gdLst/>
              <a:ahLst/>
              <a:cxnLst/>
              <a:rect l="l" t="t" r="r" b="b"/>
              <a:pathLst>
                <a:path w="157619" h="137963" extrusionOk="0">
                  <a:moveTo>
                    <a:pt x="80916" y="1"/>
                  </a:moveTo>
                  <a:cubicBezTo>
                    <a:pt x="77626" y="1"/>
                    <a:pt x="74293" y="195"/>
                    <a:pt x="70931" y="594"/>
                  </a:cubicBezTo>
                  <a:cubicBezTo>
                    <a:pt x="29813" y="5464"/>
                    <a:pt x="1" y="39159"/>
                    <a:pt x="4347" y="75841"/>
                  </a:cubicBezTo>
                  <a:cubicBezTo>
                    <a:pt x="7950" y="106132"/>
                    <a:pt x="36341" y="137962"/>
                    <a:pt x="67132" y="137962"/>
                  </a:cubicBezTo>
                  <a:cubicBezTo>
                    <a:pt x="73614" y="137962"/>
                    <a:pt x="80203" y="136551"/>
                    <a:pt x="86688" y="133419"/>
                  </a:cubicBezTo>
                  <a:cubicBezTo>
                    <a:pt x="141458" y="106983"/>
                    <a:pt x="157619" y="94840"/>
                    <a:pt x="153257" y="58172"/>
                  </a:cubicBezTo>
                  <a:cubicBezTo>
                    <a:pt x="149266" y="24503"/>
                    <a:pt x="117860" y="1"/>
                    <a:pt x="80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7923" name="Google Shape;7923;p54"/>
          <p:cNvPicPr preferRelativeResize="0"/>
          <p:nvPr/>
        </p:nvPicPr>
        <p:blipFill rotWithShape="1">
          <a:blip r:embed="rId3">
            <a:alphaModFix/>
          </a:blip>
          <a:srcRect l="24737" t="13324" r="23116" b="7922"/>
          <a:stretch/>
        </p:blipFill>
        <p:spPr>
          <a:xfrm>
            <a:off x="-829502" y="312500"/>
            <a:ext cx="4050900" cy="4050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924" name="Google Shape;7924;p54"/>
          <p:cNvGrpSpPr/>
          <p:nvPr/>
        </p:nvGrpSpPr>
        <p:grpSpPr>
          <a:xfrm>
            <a:off x="1799760" y="-607938"/>
            <a:ext cx="1504936" cy="1406217"/>
            <a:chOff x="4156700" y="2830813"/>
            <a:chExt cx="1792872" cy="1675264"/>
          </a:xfrm>
        </p:grpSpPr>
        <p:sp>
          <p:nvSpPr>
            <p:cNvPr id="7925" name="Google Shape;7925;p54"/>
            <p:cNvSpPr/>
            <p:nvPr/>
          </p:nvSpPr>
          <p:spPr>
            <a:xfrm>
              <a:off x="4156700" y="2830813"/>
              <a:ext cx="1792872" cy="1675264"/>
            </a:xfrm>
            <a:custGeom>
              <a:avLst/>
              <a:gdLst/>
              <a:ahLst/>
              <a:cxnLst/>
              <a:rect l="l" t="t" r="r" b="b"/>
              <a:pathLst>
                <a:path w="35413" h="33090" extrusionOk="0">
                  <a:moveTo>
                    <a:pt x="19049" y="0"/>
                  </a:moveTo>
                  <a:cubicBezTo>
                    <a:pt x="14711" y="0"/>
                    <a:pt x="10496" y="2551"/>
                    <a:pt x="7005" y="5529"/>
                  </a:cubicBezTo>
                  <a:cubicBezTo>
                    <a:pt x="4436" y="7725"/>
                    <a:pt x="2001" y="10518"/>
                    <a:pt x="732" y="14192"/>
                  </a:cubicBezTo>
                  <a:cubicBezTo>
                    <a:pt x="164" y="15820"/>
                    <a:pt x="0" y="17582"/>
                    <a:pt x="239" y="19300"/>
                  </a:cubicBezTo>
                  <a:cubicBezTo>
                    <a:pt x="538" y="21107"/>
                    <a:pt x="1404" y="22690"/>
                    <a:pt x="2375" y="24050"/>
                  </a:cubicBezTo>
                  <a:cubicBezTo>
                    <a:pt x="4735" y="27335"/>
                    <a:pt x="8095" y="29561"/>
                    <a:pt x="11277" y="31174"/>
                  </a:cubicBezTo>
                  <a:cubicBezTo>
                    <a:pt x="13726" y="32410"/>
                    <a:pt x="16250" y="33090"/>
                    <a:pt x="18805" y="33090"/>
                  </a:cubicBezTo>
                  <a:cubicBezTo>
                    <a:pt x="19678" y="33090"/>
                    <a:pt x="20555" y="33010"/>
                    <a:pt x="21433" y="32847"/>
                  </a:cubicBezTo>
                  <a:cubicBezTo>
                    <a:pt x="25122" y="32160"/>
                    <a:pt x="28423" y="29889"/>
                    <a:pt x="30977" y="26559"/>
                  </a:cubicBezTo>
                  <a:cubicBezTo>
                    <a:pt x="33516" y="23228"/>
                    <a:pt x="35413" y="18912"/>
                    <a:pt x="34397" y="14087"/>
                  </a:cubicBezTo>
                  <a:cubicBezTo>
                    <a:pt x="32978" y="7426"/>
                    <a:pt x="28020" y="2796"/>
                    <a:pt x="23091" y="794"/>
                  </a:cubicBezTo>
                  <a:cubicBezTo>
                    <a:pt x="21744" y="244"/>
                    <a:pt x="20391" y="0"/>
                    <a:pt x="19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7926" name="Google Shape;7926;p54"/>
            <p:cNvGrpSpPr/>
            <p:nvPr/>
          </p:nvGrpSpPr>
          <p:grpSpPr>
            <a:xfrm>
              <a:off x="4428462" y="3047736"/>
              <a:ext cx="1400238" cy="1419584"/>
              <a:chOff x="8485775" y="1890363"/>
              <a:chExt cx="693050" cy="702625"/>
            </a:xfrm>
          </p:grpSpPr>
          <p:sp>
            <p:nvSpPr>
              <p:cNvPr id="7927" name="Google Shape;7927;p54"/>
              <p:cNvSpPr/>
              <p:nvPr/>
            </p:nvSpPr>
            <p:spPr>
              <a:xfrm>
                <a:off x="9089875" y="2286538"/>
                <a:ext cx="125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28" name="Google Shape;7928;p54"/>
              <p:cNvSpPr/>
              <p:nvPr/>
            </p:nvSpPr>
            <p:spPr>
              <a:xfrm>
                <a:off x="9112350" y="2269738"/>
                <a:ext cx="89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29" name="Google Shape;7929;p54"/>
              <p:cNvSpPr/>
              <p:nvPr/>
            </p:nvSpPr>
            <p:spPr>
              <a:xfrm>
                <a:off x="9094425" y="2239138"/>
                <a:ext cx="1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0" name="Google Shape;7930;p54"/>
              <p:cNvSpPr/>
              <p:nvPr/>
            </p:nvSpPr>
            <p:spPr>
              <a:xfrm>
                <a:off x="9085825" y="2189488"/>
                <a:ext cx="9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1" name="Google Shape;7931;p54"/>
              <p:cNvSpPr/>
              <p:nvPr/>
            </p:nvSpPr>
            <p:spPr>
              <a:xfrm>
                <a:off x="9109875" y="2207788"/>
                <a:ext cx="9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2" name="Google Shape;7932;p54"/>
              <p:cNvSpPr/>
              <p:nvPr/>
            </p:nvSpPr>
            <p:spPr>
              <a:xfrm>
                <a:off x="9120925" y="2228313"/>
                <a:ext cx="110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3" name="Google Shape;7933;p54"/>
              <p:cNvSpPr/>
              <p:nvPr/>
            </p:nvSpPr>
            <p:spPr>
              <a:xfrm>
                <a:off x="9066925" y="2261938"/>
                <a:ext cx="13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4" name="Google Shape;7934;p54"/>
              <p:cNvSpPr/>
              <p:nvPr/>
            </p:nvSpPr>
            <p:spPr>
              <a:xfrm>
                <a:off x="9064175" y="2227263"/>
                <a:ext cx="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5" name="Google Shape;7935;p54"/>
              <p:cNvSpPr/>
              <p:nvPr/>
            </p:nvSpPr>
            <p:spPr>
              <a:xfrm>
                <a:off x="9034675" y="2231838"/>
                <a:ext cx="8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6" name="Google Shape;7936;p54"/>
              <p:cNvSpPr/>
              <p:nvPr/>
            </p:nvSpPr>
            <p:spPr>
              <a:xfrm>
                <a:off x="9041775" y="2238038"/>
                <a:ext cx="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7" name="Google Shape;7937;p54"/>
              <p:cNvSpPr/>
              <p:nvPr/>
            </p:nvSpPr>
            <p:spPr>
              <a:xfrm>
                <a:off x="9029850" y="2280913"/>
                <a:ext cx="17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8" name="Google Shape;7938;p54"/>
              <p:cNvSpPr/>
              <p:nvPr/>
            </p:nvSpPr>
            <p:spPr>
              <a:xfrm>
                <a:off x="9044750" y="2336038"/>
                <a:ext cx="11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39" name="Google Shape;7939;p54"/>
              <p:cNvSpPr/>
              <p:nvPr/>
            </p:nvSpPr>
            <p:spPr>
              <a:xfrm>
                <a:off x="9054475" y="2361263"/>
                <a:ext cx="91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0" name="Google Shape;7940;p54"/>
              <p:cNvSpPr/>
              <p:nvPr/>
            </p:nvSpPr>
            <p:spPr>
              <a:xfrm>
                <a:off x="9084350" y="2332238"/>
                <a:ext cx="74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1" name="Google Shape;7941;p54"/>
              <p:cNvSpPr/>
              <p:nvPr/>
            </p:nvSpPr>
            <p:spPr>
              <a:xfrm>
                <a:off x="9010775" y="2326788"/>
                <a:ext cx="12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2" name="Google Shape;7942;p54"/>
              <p:cNvSpPr/>
              <p:nvPr/>
            </p:nvSpPr>
            <p:spPr>
              <a:xfrm>
                <a:off x="9009275" y="2368963"/>
                <a:ext cx="119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3" name="Google Shape;7943;p54"/>
              <p:cNvSpPr/>
              <p:nvPr/>
            </p:nvSpPr>
            <p:spPr>
              <a:xfrm>
                <a:off x="9042150" y="2414638"/>
                <a:ext cx="101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4" name="Google Shape;7944;p54"/>
              <p:cNvSpPr/>
              <p:nvPr/>
            </p:nvSpPr>
            <p:spPr>
              <a:xfrm>
                <a:off x="9095550" y="2386288"/>
                <a:ext cx="116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5" name="Google Shape;7945;p54"/>
              <p:cNvSpPr/>
              <p:nvPr/>
            </p:nvSpPr>
            <p:spPr>
              <a:xfrm>
                <a:off x="9142600" y="2312263"/>
                <a:ext cx="56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6" name="Google Shape;7946;p54"/>
              <p:cNvSpPr/>
              <p:nvPr/>
            </p:nvSpPr>
            <p:spPr>
              <a:xfrm>
                <a:off x="9109725" y="2326813"/>
                <a:ext cx="127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7" name="Google Shape;7947;p54"/>
              <p:cNvSpPr/>
              <p:nvPr/>
            </p:nvSpPr>
            <p:spPr>
              <a:xfrm>
                <a:off x="9128025" y="2374113"/>
                <a:ext cx="157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8" name="Google Shape;7948;p54"/>
              <p:cNvSpPr/>
              <p:nvPr/>
            </p:nvSpPr>
            <p:spPr>
              <a:xfrm>
                <a:off x="9158550" y="2266313"/>
                <a:ext cx="102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49" name="Google Shape;7949;p54"/>
              <p:cNvSpPr/>
              <p:nvPr/>
            </p:nvSpPr>
            <p:spPr>
              <a:xfrm>
                <a:off x="9171925" y="2311763"/>
                <a:ext cx="69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0" name="Google Shape;7950;p54"/>
              <p:cNvSpPr/>
              <p:nvPr/>
            </p:nvSpPr>
            <p:spPr>
              <a:xfrm>
                <a:off x="8546275" y="2053913"/>
                <a:ext cx="198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1" name="Google Shape;7951;p54"/>
              <p:cNvSpPr/>
              <p:nvPr/>
            </p:nvSpPr>
            <p:spPr>
              <a:xfrm>
                <a:off x="8572425" y="2023763"/>
                <a:ext cx="130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2" name="Google Shape;7952;p54"/>
              <p:cNvSpPr/>
              <p:nvPr/>
            </p:nvSpPr>
            <p:spPr>
              <a:xfrm>
                <a:off x="8554500" y="2007138"/>
                <a:ext cx="57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3" name="Google Shape;7953;p54"/>
              <p:cNvSpPr/>
              <p:nvPr/>
            </p:nvSpPr>
            <p:spPr>
              <a:xfrm>
                <a:off x="8601225" y="2034913"/>
                <a:ext cx="10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4" name="Google Shape;7954;p54"/>
              <p:cNvSpPr/>
              <p:nvPr/>
            </p:nvSpPr>
            <p:spPr>
              <a:xfrm>
                <a:off x="8598175" y="2117763"/>
                <a:ext cx="11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5" name="Google Shape;7955;p54"/>
              <p:cNvSpPr/>
              <p:nvPr/>
            </p:nvSpPr>
            <p:spPr>
              <a:xfrm>
                <a:off x="8579200" y="2164488"/>
                <a:ext cx="9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6" name="Google Shape;7956;p54"/>
              <p:cNvSpPr/>
              <p:nvPr/>
            </p:nvSpPr>
            <p:spPr>
              <a:xfrm>
                <a:off x="8554875" y="2137938"/>
                <a:ext cx="97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7" name="Google Shape;7957;p54"/>
              <p:cNvSpPr/>
              <p:nvPr/>
            </p:nvSpPr>
            <p:spPr>
              <a:xfrm>
                <a:off x="8516000" y="2138038"/>
                <a:ext cx="11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8" name="Google Shape;7958;p54"/>
              <p:cNvSpPr/>
              <p:nvPr/>
            </p:nvSpPr>
            <p:spPr>
              <a:xfrm>
                <a:off x="8503325" y="2100538"/>
                <a:ext cx="5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59" name="Google Shape;7959;p54"/>
              <p:cNvSpPr/>
              <p:nvPr/>
            </p:nvSpPr>
            <p:spPr>
              <a:xfrm>
                <a:off x="8553050" y="2103588"/>
                <a:ext cx="100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0" name="Google Shape;7960;p54"/>
              <p:cNvSpPr/>
              <p:nvPr/>
            </p:nvSpPr>
            <p:spPr>
              <a:xfrm>
                <a:off x="8581300" y="2072988"/>
                <a:ext cx="255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1" name="Google Shape;7961;p54"/>
              <p:cNvSpPr/>
              <p:nvPr/>
            </p:nvSpPr>
            <p:spPr>
              <a:xfrm>
                <a:off x="8519775" y="2040138"/>
                <a:ext cx="6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2" name="Google Shape;7962;p54"/>
              <p:cNvSpPr/>
              <p:nvPr/>
            </p:nvSpPr>
            <p:spPr>
              <a:xfrm>
                <a:off x="8485775" y="2149013"/>
                <a:ext cx="127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3" name="Google Shape;7963;p54"/>
              <p:cNvSpPr/>
              <p:nvPr/>
            </p:nvSpPr>
            <p:spPr>
              <a:xfrm>
                <a:off x="8504825" y="2202188"/>
                <a:ext cx="97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4" name="Google Shape;7964;p54"/>
              <p:cNvSpPr/>
              <p:nvPr/>
            </p:nvSpPr>
            <p:spPr>
              <a:xfrm>
                <a:off x="8906550" y="1925363"/>
                <a:ext cx="79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5" name="Google Shape;7965;p54"/>
              <p:cNvSpPr/>
              <p:nvPr/>
            </p:nvSpPr>
            <p:spPr>
              <a:xfrm>
                <a:off x="8906225" y="1975338"/>
                <a:ext cx="9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279" y="1"/>
                    </a:moveTo>
                    <a:cubicBezTo>
                      <a:pt x="217" y="1"/>
                      <a:pt x="131" y="128"/>
                      <a:pt x="120" y="173"/>
                    </a:cubicBezTo>
                    <a:cubicBezTo>
                      <a:pt x="90" y="218"/>
                      <a:pt x="75" y="263"/>
                      <a:pt x="45" y="307"/>
                    </a:cubicBezTo>
                    <a:cubicBezTo>
                      <a:pt x="16" y="382"/>
                      <a:pt x="1" y="457"/>
                      <a:pt x="31" y="531"/>
                    </a:cubicBezTo>
                    <a:lnTo>
                      <a:pt x="31" y="561"/>
                    </a:lnTo>
                    <a:cubicBezTo>
                      <a:pt x="53" y="606"/>
                      <a:pt x="81" y="624"/>
                      <a:pt x="110" y="624"/>
                    </a:cubicBezTo>
                    <a:cubicBezTo>
                      <a:pt x="200" y="624"/>
                      <a:pt x="307" y="461"/>
                      <a:pt x="329" y="382"/>
                    </a:cubicBezTo>
                    <a:cubicBezTo>
                      <a:pt x="359" y="278"/>
                      <a:pt x="359" y="158"/>
                      <a:pt x="329" y="54"/>
                    </a:cubicBezTo>
                    <a:cubicBezTo>
                      <a:pt x="318" y="16"/>
                      <a:pt x="300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6" name="Google Shape;7966;p54"/>
              <p:cNvSpPr/>
              <p:nvPr/>
            </p:nvSpPr>
            <p:spPr>
              <a:xfrm>
                <a:off x="8869625" y="1974038"/>
                <a:ext cx="78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20" extrusionOk="0">
                    <a:moveTo>
                      <a:pt x="237" y="0"/>
                    </a:moveTo>
                    <a:cubicBezTo>
                      <a:pt x="156" y="0"/>
                      <a:pt x="42" y="168"/>
                      <a:pt x="31" y="225"/>
                    </a:cubicBezTo>
                    <a:cubicBezTo>
                      <a:pt x="1" y="315"/>
                      <a:pt x="1" y="389"/>
                      <a:pt x="76" y="419"/>
                    </a:cubicBezTo>
                    <a:cubicBezTo>
                      <a:pt x="105" y="419"/>
                      <a:pt x="150" y="419"/>
                      <a:pt x="180" y="389"/>
                    </a:cubicBezTo>
                    <a:cubicBezTo>
                      <a:pt x="240" y="389"/>
                      <a:pt x="300" y="315"/>
                      <a:pt x="315" y="240"/>
                    </a:cubicBezTo>
                    <a:cubicBezTo>
                      <a:pt x="315" y="180"/>
                      <a:pt x="315" y="120"/>
                      <a:pt x="300" y="61"/>
                    </a:cubicBezTo>
                    <a:cubicBezTo>
                      <a:pt x="285" y="17"/>
                      <a:pt x="263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7" name="Google Shape;7967;p54"/>
              <p:cNvSpPr/>
              <p:nvPr/>
            </p:nvSpPr>
            <p:spPr>
              <a:xfrm>
                <a:off x="8868900" y="2035163"/>
                <a:ext cx="97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8" name="Google Shape;7968;p54"/>
              <p:cNvSpPr/>
              <p:nvPr/>
            </p:nvSpPr>
            <p:spPr>
              <a:xfrm>
                <a:off x="8782625" y="2204438"/>
                <a:ext cx="146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69" name="Google Shape;7969;p54"/>
              <p:cNvSpPr/>
              <p:nvPr/>
            </p:nvSpPr>
            <p:spPr>
              <a:xfrm>
                <a:off x="8822950" y="2203113"/>
                <a:ext cx="78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0" name="Google Shape;7970;p54"/>
              <p:cNvSpPr/>
              <p:nvPr/>
            </p:nvSpPr>
            <p:spPr>
              <a:xfrm>
                <a:off x="8823700" y="2241488"/>
                <a:ext cx="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1" name="Google Shape;7971;p54"/>
              <p:cNvSpPr/>
              <p:nvPr/>
            </p:nvSpPr>
            <p:spPr>
              <a:xfrm>
                <a:off x="8799450" y="2231513"/>
                <a:ext cx="74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2" name="Google Shape;7972;p54"/>
              <p:cNvSpPr/>
              <p:nvPr/>
            </p:nvSpPr>
            <p:spPr>
              <a:xfrm>
                <a:off x="9057750" y="2024838"/>
                <a:ext cx="205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04" extrusionOk="0">
                    <a:moveTo>
                      <a:pt x="521" y="0"/>
                    </a:moveTo>
                    <a:cubicBezTo>
                      <a:pt x="518" y="0"/>
                      <a:pt x="515" y="0"/>
                      <a:pt x="511" y="0"/>
                    </a:cubicBezTo>
                    <a:cubicBezTo>
                      <a:pt x="277" y="29"/>
                      <a:pt x="0" y="703"/>
                      <a:pt x="298" y="703"/>
                    </a:cubicBezTo>
                    <a:cubicBezTo>
                      <a:pt x="304" y="703"/>
                      <a:pt x="310" y="703"/>
                      <a:pt x="317" y="702"/>
                    </a:cubicBezTo>
                    <a:cubicBezTo>
                      <a:pt x="554" y="673"/>
                      <a:pt x="819" y="0"/>
                      <a:pt x="5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3" name="Google Shape;7973;p54"/>
              <p:cNvSpPr/>
              <p:nvPr/>
            </p:nvSpPr>
            <p:spPr>
              <a:xfrm>
                <a:off x="9044375" y="2059288"/>
                <a:ext cx="14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78" extrusionOk="0">
                    <a:moveTo>
                      <a:pt x="435" y="1"/>
                    </a:moveTo>
                    <a:cubicBezTo>
                      <a:pt x="337" y="1"/>
                      <a:pt x="245" y="88"/>
                      <a:pt x="195" y="176"/>
                    </a:cubicBezTo>
                    <a:cubicBezTo>
                      <a:pt x="120" y="295"/>
                      <a:pt x="1" y="594"/>
                      <a:pt x="195" y="668"/>
                    </a:cubicBezTo>
                    <a:cubicBezTo>
                      <a:pt x="214" y="675"/>
                      <a:pt x="233" y="678"/>
                      <a:pt x="252" y="678"/>
                    </a:cubicBezTo>
                    <a:cubicBezTo>
                      <a:pt x="405" y="678"/>
                      <a:pt x="528" y="472"/>
                      <a:pt x="568" y="325"/>
                    </a:cubicBezTo>
                    <a:cubicBezTo>
                      <a:pt x="583" y="205"/>
                      <a:pt x="598" y="41"/>
                      <a:pt x="494" y="11"/>
                    </a:cubicBezTo>
                    <a:cubicBezTo>
                      <a:pt x="474" y="4"/>
                      <a:pt x="455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4" name="Google Shape;7974;p54"/>
              <p:cNvSpPr/>
              <p:nvPr/>
            </p:nvSpPr>
            <p:spPr>
              <a:xfrm>
                <a:off x="9031700" y="2036463"/>
                <a:ext cx="10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316" y="0"/>
                    </a:moveTo>
                    <a:cubicBezTo>
                      <a:pt x="243" y="0"/>
                      <a:pt x="156" y="78"/>
                      <a:pt x="120" y="133"/>
                    </a:cubicBezTo>
                    <a:lnTo>
                      <a:pt x="90" y="163"/>
                    </a:lnTo>
                    <a:cubicBezTo>
                      <a:pt x="15" y="252"/>
                      <a:pt x="0" y="387"/>
                      <a:pt x="30" y="506"/>
                    </a:cubicBezTo>
                    <a:cubicBezTo>
                      <a:pt x="60" y="596"/>
                      <a:pt x="105" y="596"/>
                      <a:pt x="179" y="626"/>
                    </a:cubicBezTo>
                    <a:cubicBezTo>
                      <a:pt x="191" y="630"/>
                      <a:pt x="202" y="632"/>
                      <a:pt x="213" y="632"/>
                    </a:cubicBezTo>
                    <a:cubicBezTo>
                      <a:pt x="320" y="632"/>
                      <a:pt x="415" y="447"/>
                      <a:pt x="388" y="312"/>
                    </a:cubicBezTo>
                    <a:cubicBezTo>
                      <a:pt x="418" y="252"/>
                      <a:pt x="418" y="177"/>
                      <a:pt x="418" y="118"/>
                    </a:cubicBezTo>
                    <a:cubicBezTo>
                      <a:pt x="401" y="31"/>
                      <a:pt x="361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5" name="Google Shape;7975;p54"/>
              <p:cNvSpPr/>
              <p:nvPr/>
            </p:nvSpPr>
            <p:spPr>
              <a:xfrm>
                <a:off x="9037425" y="1966213"/>
                <a:ext cx="58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44" y="0"/>
                    </a:moveTo>
                    <a:cubicBezTo>
                      <a:pt x="72" y="0"/>
                      <a:pt x="0" y="195"/>
                      <a:pt x="76" y="195"/>
                    </a:cubicBezTo>
                    <a:cubicBezTo>
                      <a:pt x="79" y="195"/>
                      <a:pt x="82" y="195"/>
                      <a:pt x="85" y="194"/>
                    </a:cubicBezTo>
                    <a:cubicBezTo>
                      <a:pt x="189" y="194"/>
                      <a:pt x="234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6" name="Google Shape;7976;p54"/>
              <p:cNvSpPr/>
              <p:nvPr/>
            </p:nvSpPr>
            <p:spPr>
              <a:xfrm>
                <a:off x="8695625" y="1890363"/>
                <a:ext cx="123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7" name="Google Shape;7977;p54"/>
              <p:cNvSpPr/>
              <p:nvPr/>
            </p:nvSpPr>
            <p:spPr>
              <a:xfrm>
                <a:off x="8746425" y="19434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8" name="Google Shape;7978;p54"/>
              <p:cNvSpPr/>
              <p:nvPr/>
            </p:nvSpPr>
            <p:spPr>
              <a:xfrm>
                <a:off x="8743800" y="1940563"/>
                <a:ext cx="1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79" name="Google Shape;7979;p54"/>
              <p:cNvSpPr/>
              <p:nvPr/>
            </p:nvSpPr>
            <p:spPr>
              <a:xfrm>
                <a:off x="8715425" y="1914313"/>
                <a:ext cx="12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0" name="Google Shape;7980;p54"/>
              <p:cNvSpPr/>
              <p:nvPr/>
            </p:nvSpPr>
            <p:spPr>
              <a:xfrm>
                <a:off x="8682950" y="1935213"/>
                <a:ext cx="145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1" name="Google Shape;7981;p54"/>
              <p:cNvSpPr/>
              <p:nvPr/>
            </p:nvSpPr>
            <p:spPr>
              <a:xfrm>
                <a:off x="8691900" y="1935213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2" name="Google Shape;7982;p54"/>
              <p:cNvSpPr/>
              <p:nvPr/>
            </p:nvSpPr>
            <p:spPr>
              <a:xfrm>
                <a:off x="8630325" y="2376188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3" name="Google Shape;7983;p54"/>
              <p:cNvSpPr/>
              <p:nvPr/>
            </p:nvSpPr>
            <p:spPr>
              <a:xfrm>
                <a:off x="8666875" y="2372588"/>
                <a:ext cx="104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4" name="Google Shape;7984;p54"/>
              <p:cNvSpPr/>
              <p:nvPr/>
            </p:nvSpPr>
            <p:spPr>
              <a:xfrm>
                <a:off x="8663375" y="2443288"/>
                <a:ext cx="147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4" extrusionOk="0">
                    <a:moveTo>
                      <a:pt x="374" y="0"/>
                    </a:moveTo>
                    <a:cubicBezTo>
                      <a:pt x="249" y="0"/>
                      <a:pt x="96" y="237"/>
                      <a:pt x="51" y="349"/>
                    </a:cubicBezTo>
                    <a:cubicBezTo>
                      <a:pt x="51" y="349"/>
                      <a:pt x="51" y="364"/>
                      <a:pt x="51" y="379"/>
                    </a:cubicBezTo>
                    <a:cubicBezTo>
                      <a:pt x="0" y="531"/>
                      <a:pt x="47" y="694"/>
                      <a:pt x="162" y="694"/>
                    </a:cubicBezTo>
                    <a:cubicBezTo>
                      <a:pt x="183" y="694"/>
                      <a:pt x="206" y="689"/>
                      <a:pt x="230" y="677"/>
                    </a:cubicBezTo>
                    <a:cubicBezTo>
                      <a:pt x="395" y="618"/>
                      <a:pt x="589" y="334"/>
                      <a:pt x="484" y="110"/>
                    </a:cubicBezTo>
                    <a:lnTo>
                      <a:pt x="484" y="95"/>
                    </a:lnTo>
                    <a:cubicBezTo>
                      <a:pt x="454" y="27"/>
                      <a:pt x="415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5" name="Google Shape;7985;p54"/>
              <p:cNvSpPr/>
              <p:nvPr/>
            </p:nvSpPr>
            <p:spPr>
              <a:xfrm>
                <a:off x="8644250" y="2411913"/>
                <a:ext cx="88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45" extrusionOk="0">
                    <a:moveTo>
                      <a:pt x="265" y="1"/>
                    </a:moveTo>
                    <a:cubicBezTo>
                      <a:pt x="148" y="1"/>
                      <a:pt x="0" y="240"/>
                      <a:pt x="69" y="364"/>
                    </a:cubicBezTo>
                    <a:cubicBezTo>
                      <a:pt x="69" y="379"/>
                      <a:pt x="99" y="409"/>
                      <a:pt x="114" y="424"/>
                    </a:cubicBezTo>
                    <a:cubicBezTo>
                      <a:pt x="131" y="438"/>
                      <a:pt x="148" y="444"/>
                      <a:pt x="165" y="444"/>
                    </a:cubicBezTo>
                    <a:cubicBezTo>
                      <a:pt x="236" y="444"/>
                      <a:pt x="299" y="332"/>
                      <a:pt x="323" y="260"/>
                    </a:cubicBezTo>
                    <a:cubicBezTo>
                      <a:pt x="323" y="245"/>
                      <a:pt x="323" y="230"/>
                      <a:pt x="338" y="200"/>
                    </a:cubicBezTo>
                    <a:cubicBezTo>
                      <a:pt x="353" y="140"/>
                      <a:pt x="353" y="36"/>
                      <a:pt x="293" y="6"/>
                    </a:cubicBezTo>
                    <a:cubicBezTo>
                      <a:pt x="284" y="2"/>
                      <a:pt x="275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6" name="Google Shape;7986;p54"/>
              <p:cNvSpPr/>
              <p:nvPr/>
            </p:nvSpPr>
            <p:spPr>
              <a:xfrm>
                <a:off x="8595600" y="2423963"/>
                <a:ext cx="100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96" extrusionOk="0">
                    <a:moveTo>
                      <a:pt x="285" y="0"/>
                    </a:moveTo>
                    <a:cubicBezTo>
                      <a:pt x="280" y="0"/>
                      <a:pt x="274" y="1"/>
                      <a:pt x="268" y="2"/>
                    </a:cubicBezTo>
                    <a:cubicBezTo>
                      <a:pt x="163" y="2"/>
                      <a:pt x="59" y="136"/>
                      <a:pt x="29" y="256"/>
                    </a:cubicBezTo>
                    <a:cubicBezTo>
                      <a:pt x="1" y="382"/>
                      <a:pt x="12" y="496"/>
                      <a:pt x="114" y="496"/>
                    </a:cubicBezTo>
                    <a:cubicBezTo>
                      <a:pt x="120" y="496"/>
                      <a:pt x="127" y="495"/>
                      <a:pt x="133" y="495"/>
                    </a:cubicBezTo>
                    <a:cubicBezTo>
                      <a:pt x="238" y="495"/>
                      <a:pt x="328" y="360"/>
                      <a:pt x="372" y="241"/>
                    </a:cubicBezTo>
                    <a:cubicBezTo>
                      <a:pt x="401" y="114"/>
                      <a:pt x="376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7" name="Google Shape;7987;p54"/>
              <p:cNvSpPr/>
              <p:nvPr/>
            </p:nvSpPr>
            <p:spPr>
              <a:xfrm>
                <a:off x="8620575" y="2489963"/>
                <a:ext cx="112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76" extrusionOk="0">
                    <a:moveTo>
                      <a:pt x="316" y="0"/>
                    </a:moveTo>
                    <a:cubicBezTo>
                      <a:pt x="264" y="0"/>
                      <a:pt x="207" y="38"/>
                      <a:pt x="165" y="80"/>
                    </a:cubicBezTo>
                    <a:cubicBezTo>
                      <a:pt x="120" y="80"/>
                      <a:pt x="90" y="110"/>
                      <a:pt x="75" y="140"/>
                    </a:cubicBezTo>
                    <a:cubicBezTo>
                      <a:pt x="31" y="229"/>
                      <a:pt x="1" y="334"/>
                      <a:pt x="1" y="453"/>
                    </a:cubicBezTo>
                    <a:cubicBezTo>
                      <a:pt x="15" y="543"/>
                      <a:pt x="60" y="575"/>
                      <a:pt x="114" y="575"/>
                    </a:cubicBezTo>
                    <a:cubicBezTo>
                      <a:pt x="177" y="575"/>
                      <a:pt x="251" y="532"/>
                      <a:pt x="299" y="483"/>
                    </a:cubicBezTo>
                    <a:cubicBezTo>
                      <a:pt x="404" y="379"/>
                      <a:pt x="449" y="229"/>
                      <a:pt x="419" y="80"/>
                    </a:cubicBezTo>
                    <a:cubicBezTo>
                      <a:pt x="393" y="22"/>
                      <a:pt x="356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8" name="Google Shape;7988;p54"/>
              <p:cNvSpPr/>
              <p:nvPr/>
            </p:nvSpPr>
            <p:spPr>
              <a:xfrm>
                <a:off x="8654650" y="2518763"/>
                <a:ext cx="14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17" extrusionOk="0">
                    <a:moveTo>
                      <a:pt x="200" y="0"/>
                    </a:moveTo>
                    <a:cubicBezTo>
                      <a:pt x="112" y="0"/>
                      <a:pt x="0" y="162"/>
                      <a:pt x="42" y="272"/>
                    </a:cubicBezTo>
                    <a:cubicBezTo>
                      <a:pt x="72" y="302"/>
                      <a:pt x="87" y="347"/>
                      <a:pt x="87" y="392"/>
                    </a:cubicBezTo>
                    <a:cubicBezTo>
                      <a:pt x="104" y="481"/>
                      <a:pt x="143" y="517"/>
                      <a:pt x="190" y="517"/>
                    </a:cubicBezTo>
                    <a:cubicBezTo>
                      <a:pt x="348" y="517"/>
                      <a:pt x="592" y="122"/>
                      <a:pt x="385" y="18"/>
                    </a:cubicBezTo>
                    <a:cubicBezTo>
                      <a:pt x="363" y="7"/>
                      <a:pt x="341" y="4"/>
                      <a:pt x="320" y="4"/>
                    </a:cubicBezTo>
                    <a:cubicBezTo>
                      <a:pt x="296" y="4"/>
                      <a:pt x="274" y="8"/>
                      <a:pt x="254" y="8"/>
                    </a:cubicBezTo>
                    <a:cubicBezTo>
                      <a:pt x="242" y="8"/>
                      <a:pt x="231" y="7"/>
                      <a:pt x="221" y="3"/>
                    </a:cubicBezTo>
                    <a:cubicBezTo>
                      <a:pt x="214" y="1"/>
                      <a:pt x="207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89" name="Google Shape;7989;p54"/>
              <p:cNvSpPr/>
              <p:nvPr/>
            </p:nvSpPr>
            <p:spPr>
              <a:xfrm>
                <a:off x="8588425" y="2490163"/>
                <a:ext cx="112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6" extrusionOk="0">
                    <a:moveTo>
                      <a:pt x="359" y="1"/>
                    </a:moveTo>
                    <a:cubicBezTo>
                      <a:pt x="346" y="1"/>
                      <a:pt x="331" y="5"/>
                      <a:pt x="316" y="12"/>
                    </a:cubicBezTo>
                    <a:cubicBezTo>
                      <a:pt x="301" y="12"/>
                      <a:pt x="286" y="27"/>
                      <a:pt x="271" y="27"/>
                    </a:cubicBezTo>
                    <a:cubicBezTo>
                      <a:pt x="103" y="55"/>
                      <a:pt x="0" y="466"/>
                      <a:pt x="174" y="466"/>
                    </a:cubicBezTo>
                    <a:cubicBezTo>
                      <a:pt x="185" y="466"/>
                      <a:pt x="198" y="464"/>
                      <a:pt x="211" y="460"/>
                    </a:cubicBezTo>
                    <a:cubicBezTo>
                      <a:pt x="361" y="401"/>
                      <a:pt x="450" y="251"/>
                      <a:pt x="435" y="87"/>
                    </a:cubicBezTo>
                    <a:cubicBezTo>
                      <a:pt x="424" y="32"/>
                      <a:pt x="397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0" name="Google Shape;7990;p54"/>
              <p:cNvSpPr/>
              <p:nvPr/>
            </p:nvSpPr>
            <p:spPr>
              <a:xfrm>
                <a:off x="8577275" y="2395988"/>
                <a:ext cx="89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64" extrusionOk="0">
                    <a:moveTo>
                      <a:pt x="239" y="0"/>
                    </a:moveTo>
                    <a:cubicBezTo>
                      <a:pt x="150" y="15"/>
                      <a:pt x="60" y="135"/>
                      <a:pt x="30" y="239"/>
                    </a:cubicBezTo>
                    <a:cubicBezTo>
                      <a:pt x="0" y="359"/>
                      <a:pt x="15" y="464"/>
                      <a:pt x="120" y="464"/>
                    </a:cubicBezTo>
                    <a:cubicBezTo>
                      <a:pt x="209" y="449"/>
                      <a:pt x="299" y="329"/>
                      <a:pt x="329" y="225"/>
                    </a:cubicBezTo>
                    <a:cubicBezTo>
                      <a:pt x="359" y="10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1" name="Google Shape;7991;p54"/>
              <p:cNvSpPr/>
              <p:nvPr/>
            </p:nvSpPr>
            <p:spPr>
              <a:xfrm>
                <a:off x="8544775" y="2435563"/>
                <a:ext cx="10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39" extrusionOk="0">
                    <a:moveTo>
                      <a:pt x="270" y="1"/>
                    </a:moveTo>
                    <a:cubicBezTo>
                      <a:pt x="120" y="16"/>
                      <a:pt x="46" y="180"/>
                      <a:pt x="1" y="329"/>
                    </a:cubicBezTo>
                    <a:lnTo>
                      <a:pt x="165" y="538"/>
                    </a:lnTo>
                    <a:cubicBezTo>
                      <a:pt x="195" y="523"/>
                      <a:pt x="240" y="509"/>
                      <a:pt x="270" y="464"/>
                    </a:cubicBezTo>
                    <a:cubicBezTo>
                      <a:pt x="314" y="419"/>
                      <a:pt x="359" y="344"/>
                      <a:pt x="374" y="270"/>
                    </a:cubicBezTo>
                    <a:cubicBezTo>
                      <a:pt x="404" y="165"/>
                      <a:pt x="38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2" name="Google Shape;7992;p54"/>
              <p:cNvSpPr/>
              <p:nvPr/>
            </p:nvSpPr>
            <p:spPr>
              <a:xfrm>
                <a:off x="8695050" y="2447038"/>
                <a:ext cx="65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19" extrusionOk="0">
                    <a:moveTo>
                      <a:pt x="143" y="1"/>
                    </a:moveTo>
                    <a:cubicBezTo>
                      <a:pt x="91" y="1"/>
                      <a:pt x="35" y="108"/>
                      <a:pt x="24" y="154"/>
                    </a:cubicBezTo>
                    <a:cubicBezTo>
                      <a:pt x="24" y="154"/>
                      <a:pt x="24" y="169"/>
                      <a:pt x="24" y="184"/>
                    </a:cubicBezTo>
                    <a:cubicBezTo>
                      <a:pt x="1" y="265"/>
                      <a:pt x="40" y="318"/>
                      <a:pt x="86" y="318"/>
                    </a:cubicBezTo>
                    <a:cubicBezTo>
                      <a:pt x="100" y="318"/>
                      <a:pt x="115" y="314"/>
                      <a:pt x="128" y="303"/>
                    </a:cubicBezTo>
                    <a:cubicBezTo>
                      <a:pt x="203" y="244"/>
                      <a:pt x="263" y="124"/>
                      <a:pt x="188" y="50"/>
                    </a:cubicBezTo>
                    <a:cubicBezTo>
                      <a:pt x="188" y="50"/>
                      <a:pt x="188" y="35"/>
                      <a:pt x="188" y="35"/>
                    </a:cubicBezTo>
                    <a:cubicBezTo>
                      <a:pt x="174" y="10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3" name="Google Shape;7993;p54"/>
              <p:cNvSpPr/>
              <p:nvPr/>
            </p:nvSpPr>
            <p:spPr>
              <a:xfrm>
                <a:off x="8727375" y="2530488"/>
                <a:ext cx="8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71" extrusionOk="0">
                    <a:moveTo>
                      <a:pt x="234" y="1"/>
                    </a:moveTo>
                    <a:cubicBezTo>
                      <a:pt x="188" y="1"/>
                      <a:pt x="142" y="28"/>
                      <a:pt x="120" y="72"/>
                    </a:cubicBezTo>
                    <a:cubicBezTo>
                      <a:pt x="105" y="72"/>
                      <a:pt x="105" y="87"/>
                      <a:pt x="90" y="102"/>
                    </a:cubicBezTo>
                    <a:cubicBezTo>
                      <a:pt x="75" y="147"/>
                      <a:pt x="0" y="281"/>
                      <a:pt x="75" y="341"/>
                    </a:cubicBezTo>
                    <a:cubicBezTo>
                      <a:pt x="90" y="371"/>
                      <a:pt x="120" y="371"/>
                      <a:pt x="150" y="371"/>
                    </a:cubicBezTo>
                    <a:cubicBezTo>
                      <a:pt x="224" y="356"/>
                      <a:pt x="284" y="296"/>
                      <a:pt x="299" y="236"/>
                    </a:cubicBezTo>
                    <a:cubicBezTo>
                      <a:pt x="329" y="162"/>
                      <a:pt x="359" y="27"/>
                      <a:pt x="284" y="12"/>
                    </a:cubicBezTo>
                    <a:cubicBezTo>
                      <a:pt x="268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4" name="Google Shape;7994;p54"/>
              <p:cNvSpPr/>
              <p:nvPr/>
            </p:nvSpPr>
            <p:spPr>
              <a:xfrm>
                <a:off x="8667775" y="2482238"/>
                <a:ext cx="165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9" extrusionOk="0">
                    <a:moveTo>
                      <a:pt x="423" y="0"/>
                    </a:moveTo>
                    <a:cubicBezTo>
                      <a:pt x="420" y="0"/>
                      <a:pt x="416" y="0"/>
                      <a:pt x="413" y="1"/>
                    </a:cubicBezTo>
                    <a:cubicBezTo>
                      <a:pt x="221" y="15"/>
                      <a:pt x="0" y="569"/>
                      <a:pt x="239" y="569"/>
                    </a:cubicBezTo>
                    <a:cubicBezTo>
                      <a:pt x="242" y="569"/>
                      <a:pt x="245" y="568"/>
                      <a:pt x="249" y="568"/>
                    </a:cubicBezTo>
                    <a:cubicBezTo>
                      <a:pt x="440" y="539"/>
                      <a:pt x="66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5" name="Google Shape;7995;p54"/>
              <p:cNvSpPr/>
              <p:nvPr/>
            </p:nvSpPr>
            <p:spPr>
              <a:xfrm>
                <a:off x="8655925" y="2471938"/>
                <a:ext cx="68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7" extrusionOk="0">
                    <a:moveTo>
                      <a:pt x="135" y="0"/>
                    </a:moveTo>
                    <a:cubicBezTo>
                      <a:pt x="103" y="0"/>
                      <a:pt x="50" y="76"/>
                      <a:pt x="50" y="99"/>
                    </a:cubicBezTo>
                    <a:lnTo>
                      <a:pt x="36" y="129"/>
                    </a:lnTo>
                    <a:cubicBezTo>
                      <a:pt x="1" y="199"/>
                      <a:pt x="20" y="287"/>
                      <a:pt x="73" y="287"/>
                    </a:cubicBezTo>
                    <a:cubicBezTo>
                      <a:pt x="88" y="287"/>
                      <a:pt x="105" y="280"/>
                      <a:pt x="125" y="263"/>
                    </a:cubicBezTo>
                    <a:cubicBezTo>
                      <a:pt x="170" y="233"/>
                      <a:pt x="274" y="54"/>
                      <a:pt x="170" y="24"/>
                    </a:cubicBezTo>
                    <a:lnTo>
                      <a:pt x="155" y="24"/>
                    </a:lnTo>
                    <a:cubicBezTo>
                      <a:pt x="152" y="7"/>
                      <a:pt x="144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6" name="Google Shape;7996;p54"/>
              <p:cNvSpPr/>
              <p:nvPr/>
            </p:nvSpPr>
            <p:spPr>
              <a:xfrm>
                <a:off x="8866650" y="2467388"/>
                <a:ext cx="78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7" name="Google Shape;7997;p54"/>
              <p:cNvSpPr/>
              <p:nvPr/>
            </p:nvSpPr>
            <p:spPr>
              <a:xfrm>
                <a:off x="8900250" y="2548038"/>
                <a:ext cx="104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71" extrusionOk="0">
                    <a:moveTo>
                      <a:pt x="319" y="0"/>
                    </a:moveTo>
                    <a:cubicBezTo>
                      <a:pt x="303" y="0"/>
                      <a:pt x="286" y="4"/>
                      <a:pt x="270" y="12"/>
                    </a:cubicBezTo>
                    <a:cubicBezTo>
                      <a:pt x="165" y="27"/>
                      <a:pt x="1" y="221"/>
                      <a:pt x="75" y="386"/>
                    </a:cubicBezTo>
                    <a:cubicBezTo>
                      <a:pt x="75" y="401"/>
                      <a:pt x="90" y="431"/>
                      <a:pt x="105" y="445"/>
                    </a:cubicBezTo>
                    <a:cubicBezTo>
                      <a:pt x="123" y="463"/>
                      <a:pt x="144" y="471"/>
                      <a:pt x="165" y="471"/>
                    </a:cubicBezTo>
                    <a:cubicBezTo>
                      <a:pt x="215" y="471"/>
                      <a:pt x="268" y="432"/>
                      <a:pt x="299" y="401"/>
                    </a:cubicBezTo>
                    <a:lnTo>
                      <a:pt x="314" y="371"/>
                    </a:lnTo>
                    <a:cubicBezTo>
                      <a:pt x="389" y="296"/>
                      <a:pt x="419" y="192"/>
                      <a:pt x="404" y="87"/>
                    </a:cubicBezTo>
                    <a:lnTo>
                      <a:pt x="404" y="57"/>
                    </a:lnTo>
                    <a:cubicBezTo>
                      <a:pt x="393" y="25"/>
                      <a:pt x="359" y="0"/>
                      <a:pt x="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8" name="Google Shape;7998;p54"/>
              <p:cNvSpPr/>
              <p:nvPr/>
            </p:nvSpPr>
            <p:spPr>
              <a:xfrm>
                <a:off x="8934975" y="2525438"/>
                <a:ext cx="7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999" name="Google Shape;7999;p54"/>
              <p:cNvSpPr/>
              <p:nvPr/>
            </p:nvSpPr>
            <p:spPr>
              <a:xfrm>
                <a:off x="8901900" y="2522563"/>
                <a:ext cx="169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0" name="Google Shape;8000;p54"/>
              <p:cNvSpPr/>
              <p:nvPr/>
            </p:nvSpPr>
            <p:spPr>
              <a:xfrm>
                <a:off x="8870375" y="2553938"/>
                <a:ext cx="11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97" extrusionOk="0">
                    <a:moveTo>
                      <a:pt x="302" y="0"/>
                    </a:moveTo>
                    <a:cubicBezTo>
                      <a:pt x="281" y="0"/>
                      <a:pt x="260" y="5"/>
                      <a:pt x="240" y="15"/>
                    </a:cubicBezTo>
                    <a:lnTo>
                      <a:pt x="210" y="15"/>
                    </a:lnTo>
                    <a:cubicBezTo>
                      <a:pt x="120" y="75"/>
                      <a:pt x="46" y="165"/>
                      <a:pt x="31" y="269"/>
                    </a:cubicBezTo>
                    <a:cubicBezTo>
                      <a:pt x="1" y="329"/>
                      <a:pt x="1" y="478"/>
                      <a:pt x="75" y="493"/>
                    </a:cubicBezTo>
                    <a:cubicBezTo>
                      <a:pt x="90" y="496"/>
                      <a:pt x="105" y="497"/>
                      <a:pt x="120" y="497"/>
                    </a:cubicBezTo>
                    <a:cubicBezTo>
                      <a:pt x="194" y="497"/>
                      <a:pt x="265" y="466"/>
                      <a:pt x="314" y="404"/>
                    </a:cubicBezTo>
                    <a:cubicBezTo>
                      <a:pt x="359" y="359"/>
                      <a:pt x="464" y="180"/>
                      <a:pt x="404" y="75"/>
                    </a:cubicBezTo>
                    <a:lnTo>
                      <a:pt x="389" y="60"/>
                    </a:lnTo>
                    <a:cubicBezTo>
                      <a:pt x="379" y="20"/>
                      <a:pt x="343" y="0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1" name="Google Shape;8001;p54"/>
              <p:cNvSpPr/>
              <p:nvPr/>
            </p:nvSpPr>
            <p:spPr>
              <a:xfrm>
                <a:off x="8917800" y="2579638"/>
                <a:ext cx="88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07" extrusionOk="0">
                    <a:moveTo>
                      <a:pt x="257" y="0"/>
                    </a:moveTo>
                    <a:cubicBezTo>
                      <a:pt x="212" y="0"/>
                      <a:pt x="154" y="29"/>
                      <a:pt x="90" y="93"/>
                    </a:cubicBezTo>
                    <a:cubicBezTo>
                      <a:pt x="60" y="122"/>
                      <a:pt x="1" y="227"/>
                      <a:pt x="31" y="302"/>
                    </a:cubicBezTo>
                    <a:cubicBezTo>
                      <a:pt x="31" y="317"/>
                      <a:pt x="45" y="332"/>
                      <a:pt x="45" y="346"/>
                    </a:cubicBezTo>
                    <a:cubicBezTo>
                      <a:pt x="67" y="389"/>
                      <a:pt x="96" y="406"/>
                      <a:pt x="127" y="406"/>
                    </a:cubicBezTo>
                    <a:cubicBezTo>
                      <a:pt x="203" y="406"/>
                      <a:pt x="293" y="301"/>
                      <a:pt x="314" y="227"/>
                    </a:cubicBezTo>
                    <a:cubicBezTo>
                      <a:pt x="329" y="197"/>
                      <a:pt x="344" y="167"/>
                      <a:pt x="344" y="137"/>
                    </a:cubicBezTo>
                    <a:cubicBezTo>
                      <a:pt x="353" y="52"/>
                      <a:pt x="317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2" name="Google Shape;8002;p54"/>
              <p:cNvSpPr/>
              <p:nvPr/>
            </p:nvSpPr>
            <p:spPr>
              <a:xfrm>
                <a:off x="8956275" y="2557613"/>
                <a:ext cx="101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99" extrusionOk="0">
                    <a:moveTo>
                      <a:pt x="299" y="1"/>
                    </a:moveTo>
                    <a:cubicBezTo>
                      <a:pt x="271" y="1"/>
                      <a:pt x="243" y="14"/>
                      <a:pt x="224" y="33"/>
                    </a:cubicBezTo>
                    <a:cubicBezTo>
                      <a:pt x="232" y="25"/>
                      <a:pt x="235" y="21"/>
                      <a:pt x="233" y="21"/>
                    </a:cubicBezTo>
                    <a:lnTo>
                      <a:pt x="233" y="21"/>
                    </a:lnTo>
                    <a:cubicBezTo>
                      <a:pt x="232" y="21"/>
                      <a:pt x="224" y="25"/>
                      <a:pt x="209" y="33"/>
                    </a:cubicBezTo>
                    <a:cubicBezTo>
                      <a:pt x="120" y="77"/>
                      <a:pt x="45" y="167"/>
                      <a:pt x="15" y="272"/>
                    </a:cubicBezTo>
                    <a:cubicBezTo>
                      <a:pt x="1" y="341"/>
                      <a:pt x="0" y="499"/>
                      <a:pt x="94" y="499"/>
                    </a:cubicBezTo>
                    <a:cubicBezTo>
                      <a:pt x="102" y="499"/>
                      <a:pt x="110" y="498"/>
                      <a:pt x="120" y="496"/>
                    </a:cubicBezTo>
                    <a:cubicBezTo>
                      <a:pt x="284" y="451"/>
                      <a:pt x="403" y="286"/>
                      <a:pt x="388" y="107"/>
                    </a:cubicBezTo>
                    <a:cubicBezTo>
                      <a:pt x="380" y="28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3" name="Google Shape;8003;p54"/>
              <p:cNvSpPr/>
              <p:nvPr/>
            </p:nvSpPr>
            <p:spPr>
              <a:xfrm>
                <a:off x="8994175" y="2540788"/>
                <a:ext cx="12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4" name="Google Shape;8004;p54"/>
              <p:cNvSpPr/>
              <p:nvPr/>
            </p:nvSpPr>
            <p:spPr>
              <a:xfrm>
                <a:off x="8876125" y="2527413"/>
                <a:ext cx="102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5" extrusionOk="0">
                    <a:moveTo>
                      <a:pt x="259" y="0"/>
                    </a:moveTo>
                    <a:cubicBezTo>
                      <a:pt x="256" y="0"/>
                      <a:pt x="252" y="1"/>
                      <a:pt x="249" y="1"/>
                    </a:cubicBezTo>
                    <a:cubicBezTo>
                      <a:pt x="132" y="1"/>
                      <a:pt x="0" y="345"/>
                      <a:pt x="149" y="345"/>
                    </a:cubicBezTo>
                    <a:cubicBezTo>
                      <a:pt x="153" y="345"/>
                      <a:pt x="156" y="345"/>
                      <a:pt x="159" y="344"/>
                    </a:cubicBezTo>
                    <a:cubicBezTo>
                      <a:pt x="276" y="330"/>
                      <a:pt x="407" y="0"/>
                      <a:pt x="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5" name="Google Shape;8005;p54"/>
              <p:cNvSpPr/>
              <p:nvPr/>
            </p:nvSpPr>
            <p:spPr>
              <a:xfrm>
                <a:off x="8833800" y="2579838"/>
                <a:ext cx="119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6" extrusionOk="0">
                    <a:moveTo>
                      <a:pt x="288" y="1"/>
                    </a:moveTo>
                    <a:cubicBezTo>
                      <a:pt x="223" y="1"/>
                      <a:pt x="167" y="41"/>
                      <a:pt x="120" y="99"/>
                    </a:cubicBezTo>
                    <a:cubicBezTo>
                      <a:pt x="45" y="174"/>
                      <a:pt x="0" y="294"/>
                      <a:pt x="15" y="413"/>
                    </a:cubicBezTo>
                    <a:cubicBezTo>
                      <a:pt x="3" y="474"/>
                      <a:pt x="61" y="526"/>
                      <a:pt x="123" y="526"/>
                    </a:cubicBezTo>
                    <a:cubicBezTo>
                      <a:pt x="137" y="526"/>
                      <a:pt x="151" y="523"/>
                      <a:pt x="164" y="518"/>
                    </a:cubicBezTo>
                    <a:cubicBezTo>
                      <a:pt x="239" y="488"/>
                      <a:pt x="299" y="428"/>
                      <a:pt x="344" y="353"/>
                    </a:cubicBezTo>
                    <a:cubicBezTo>
                      <a:pt x="388" y="279"/>
                      <a:pt x="478" y="55"/>
                      <a:pt x="344" y="10"/>
                    </a:cubicBezTo>
                    <a:cubicBezTo>
                      <a:pt x="324" y="3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6" name="Google Shape;8006;p54"/>
              <p:cNvSpPr/>
              <p:nvPr/>
            </p:nvSpPr>
            <p:spPr>
              <a:xfrm>
                <a:off x="8891050" y="2488963"/>
                <a:ext cx="9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7" name="Google Shape;8007;p54"/>
              <p:cNvSpPr/>
              <p:nvPr/>
            </p:nvSpPr>
            <p:spPr>
              <a:xfrm>
                <a:off x="8591450" y="2278788"/>
                <a:ext cx="93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8" name="Google Shape;8008;p54"/>
              <p:cNvSpPr/>
              <p:nvPr/>
            </p:nvSpPr>
            <p:spPr>
              <a:xfrm>
                <a:off x="8603775" y="2269188"/>
                <a:ext cx="109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09" name="Google Shape;8009;p54"/>
              <p:cNvSpPr/>
              <p:nvPr/>
            </p:nvSpPr>
            <p:spPr>
              <a:xfrm>
                <a:off x="8759100" y="2036038"/>
                <a:ext cx="108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0" name="Google Shape;8010;p54"/>
              <p:cNvSpPr/>
              <p:nvPr/>
            </p:nvSpPr>
            <p:spPr>
              <a:xfrm>
                <a:off x="8773300" y="2059113"/>
                <a:ext cx="9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1" name="Google Shape;8011;p54"/>
              <p:cNvSpPr/>
              <p:nvPr/>
            </p:nvSpPr>
            <p:spPr>
              <a:xfrm>
                <a:off x="8969700" y="2176388"/>
                <a:ext cx="10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2" name="Google Shape;8012;p54"/>
              <p:cNvSpPr/>
              <p:nvPr/>
            </p:nvSpPr>
            <p:spPr>
              <a:xfrm>
                <a:off x="8960375" y="2136738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3" name="Google Shape;8013;p54"/>
              <p:cNvSpPr/>
              <p:nvPr/>
            </p:nvSpPr>
            <p:spPr>
              <a:xfrm>
                <a:off x="8944325" y="2177113"/>
                <a:ext cx="109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4" name="Google Shape;8014;p54"/>
              <p:cNvSpPr/>
              <p:nvPr/>
            </p:nvSpPr>
            <p:spPr>
              <a:xfrm>
                <a:off x="8912950" y="2303063"/>
                <a:ext cx="100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5" name="Google Shape;8015;p54"/>
              <p:cNvSpPr/>
              <p:nvPr/>
            </p:nvSpPr>
            <p:spPr>
              <a:xfrm>
                <a:off x="8919075" y="2332863"/>
                <a:ext cx="8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6" name="Google Shape;8016;p54"/>
              <p:cNvSpPr/>
              <p:nvPr/>
            </p:nvSpPr>
            <p:spPr>
              <a:xfrm>
                <a:off x="8896675" y="2327288"/>
                <a:ext cx="88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7" name="Google Shape;8017;p54"/>
              <p:cNvSpPr/>
              <p:nvPr/>
            </p:nvSpPr>
            <p:spPr>
              <a:xfrm>
                <a:off x="8882750" y="2365363"/>
                <a:ext cx="108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8" name="Google Shape;8018;p54"/>
              <p:cNvSpPr/>
              <p:nvPr/>
            </p:nvSpPr>
            <p:spPr>
              <a:xfrm>
                <a:off x="8793975" y="2383288"/>
                <a:ext cx="83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19" name="Google Shape;8019;p54"/>
              <p:cNvSpPr/>
              <p:nvPr/>
            </p:nvSpPr>
            <p:spPr>
              <a:xfrm>
                <a:off x="9013600" y="1900613"/>
                <a:ext cx="76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63" extrusionOk="0">
                    <a:moveTo>
                      <a:pt x="213" y="0"/>
                    </a:moveTo>
                    <a:cubicBezTo>
                      <a:pt x="106" y="0"/>
                      <a:pt x="1" y="325"/>
                      <a:pt x="120" y="325"/>
                    </a:cubicBezTo>
                    <a:cubicBezTo>
                      <a:pt x="122" y="325"/>
                      <a:pt x="124" y="324"/>
                      <a:pt x="127" y="324"/>
                    </a:cubicBezTo>
                    <a:cubicBezTo>
                      <a:pt x="133" y="351"/>
                      <a:pt x="146" y="362"/>
                      <a:pt x="160" y="362"/>
                    </a:cubicBezTo>
                    <a:cubicBezTo>
                      <a:pt x="211" y="362"/>
                      <a:pt x="291" y="236"/>
                      <a:pt x="291" y="190"/>
                    </a:cubicBezTo>
                    <a:cubicBezTo>
                      <a:pt x="306" y="130"/>
                      <a:pt x="291" y="85"/>
                      <a:pt x="261" y="25"/>
                    </a:cubicBezTo>
                    <a:cubicBezTo>
                      <a:pt x="245" y="8"/>
                      <a:pt x="22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020" name="Google Shape;8020;p54"/>
          <p:cNvGrpSpPr/>
          <p:nvPr/>
        </p:nvGrpSpPr>
        <p:grpSpPr>
          <a:xfrm>
            <a:off x="2803509" y="3869932"/>
            <a:ext cx="1209238" cy="1349968"/>
            <a:chOff x="120426" y="1366639"/>
            <a:chExt cx="819711" cy="915108"/>
          </a:xfrm>
        </p:grpSpPr>
        <p:sp>
          <p:nvSpPr>
            <p:cNvPr id="8021" name="Google Shape;8021;p54"/>
            <p:cNvSpPr/>
            <p:nvPr/>
          </p:nvSpPr>
          <p:spPr>
            <a:xfrm rot="-1541954">
              <a:off x="256364" y="1448234"/>
              <a:ext cx="547833" cy="751920"/>
            </a:xfrm>
            <a:custGeom>
              <a:avLst/>
              <a:gdLst/>
              <a:ahLst/>
              <a:cxnLst/>
              <a:rect l="l" t="t" r="r" b="b"/>
              <a:pathLst>
                <a:path w="14294" h="19619" extrusionOk="0">
                  <a:moveTo>
                    <a:pt x="8151" y="0"/>
                  </a:moveTo>
                  <a:cubicBezTo>
                    <a:pt x="5715" y="0"/>
                    <a:pt x="2959" y="232"/>
                    <a:pt x="2674" y="931"/>
                  </a:cubicBezTo>
                  <a:cubicBezTo>
                    <a:pt x="1539" y="3843"/>
                    <a:pt x="30" y="8578"/>
                    <a:pt x="15" y="9788"/>
                  </a:cubicBezTo>
                  <a:cubicBezTo>
                    <a:pt x="0" y="10654"/>
                    <a:pt x="5392" y="11685"/>
                    <a:pt x="7767" y="11864"/>
                  </a:cubicBezTo>
                  <a:cubicBezTo>
                    <a:pt x="8529" y="11924"/>
                    <a:pt x="4242" y="17689"/>
                    <a:pt x="3645" y="19332"/>
                  </a:cubicBezTo>
                  <a:cubicBezTo>
                    <a:pt x="3566" y="19542"/>
                    <a:pt x="3693" y="19619"/>
                    <a:pt x="3845" y="19619"/>
                  </a:cubicBezTo>
                  <a:cubicBezTo>
                    <a:pt x="3951" y="19619"/>
                    <a:pt x="4070" y="19581"/>
                    <a:pt x="4137" y="19526"/>
                  </a:cubicBezTo>
                  <a:cubicBezTo>
                    <a:pt x="7289" y="16882"/>
                    <a:pt x="11068" y="12685"/>
                    <a:pt x="13801" y="10131"/>
                  </a:cubicBezTo>
                  <a:cubicBezTo>
                    <a:pt x="13965" y="9997"/>
                    <a:pt x="14294" y="9564"/>
                    <a:pt x="13965" y="9489"/>
                  </a:cubicBezTo>
                  <a:cubicBezTo>
                    <a:pt x="10903" y="8742"/>
                    <a:pt x="5676" y="8234"/>
                    <a:pt x="5302" y="7667"/>
                  </a:cubicBezTo>
                  <a:cubicBezTo>
                    <a:pt x="4914" y="7114"/>
                    <a:pt x="6901" y="5023"/>
                    <a:pt x="7767" y="4172"/>
                  </a:cubicBezTo>
                  <a:cubicBezTo>
                    <a:pt x="8977" y="2962"/>
                    <a:pt x="10231" y="2081"/>
                    <a:pt x="11381" y="811"/>
                  </a:cubicBezTo>
                  <a:cubicBezTo>
                    <a:pt x="11516" y="662"/>
                    <a:pt x="11665" y="363"/>
                    <a:pt x="11471" y="259"/>
                  </a:cubicBezTo>
                  <a:cubicBezTo>
                    <a:pt x="11441" y="199"/>
                    <a:pt x="11366" y="154"/>
                    <a:pt x="11292" y="154"/>
                  </a:cubicBezTo>
                  <a:cubicBezTo>
                    <a:pt x="10589" y="62"/>
                    <a:pt x="9413" y="0"/>
                    <a:pt x="8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8022" name="Google Shape;8022;p54"/>
            <p:cNvGrpSpPr/>
            <p:nvPr/>
          </p:nvGrpSpPr>
          <p:grpSpPr>
            <a:xfrm rot="-1189937">
              <a:off x="275119" y="1502274"/>
              <a:ext cx="485869" cy="623842"/>
              <a:chOff x="310592" y="1527911"/>
              <a:chExt cx="437705" cy="561954"/>
            </a:xfrm>
          </p:grpSpPr>
          <p:sp>
            <p:nvSpPr>
              <p:cNvPr id="8023" name="Google Shape;8023;p54"/>
              <p:cNvSpPr/>
              <p:nvPr/>
            </p:nvSpPr>
            <p:spPr>
              <a:xfrm>
                <a:off x="331900" y="1669866"/>
                <a:ext cx="10923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7" extrusionOk="0">
                    <a:moveTo>
                      <a:pt x="119" y="0"/>
                    </a:moveTo>
                    <a:cubicBezTo>
                      <a:pt x="99" y="0"/>
                      <a:pt x="78" y="14"/>
                      <a:pt x="60" y="47"/>
                    </a:cubicBezTo>
                    <a:cubicBezTo>
                      <a:pt x="0" y="143"/>
                      <a:pt x="86" y="356"/>
                      <a:pt x="168" y="356"/>
                    </a:cubicBezTo>
                    <a:cubicBezTo>
                      <a:pt x="188" y="356"/>
                      <a:pt x="207" y="344"/>
                      <a:pt x="225" y="316"/>
                    </a:cubicBezTo>
                    <a:cubicBezTo>
                      <a:pt x="284" y="220"/>
                      <a:pt x="20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24" name="Google Shape;8024;p54"/>
              <p:cNvSpPr/>
              <p:nvPr/>
            </p:nvSpPr>
            <p:spPr>
              <a:xfrm>
                <a:off x="339910" y="1631694"/>
                <a:ext cx="1092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9" extrusionOk="0">
                    <a:moveTo>
                      <a:pt x="121" y="1"/>
                    </a:moveTo>
                    <a:cubicBezTo>
                      <a:pt x="89" y="1"/>
                      <a:pt x="59" y="23"/>
                      <a:pt x="46" y="72"/>
                    </a:cubicBezTo>
                    <a:cubicBezTo>
                      <a:pt x="1" y="147"/>
                      <a:pt x="1" y="236"/>
                      <a:pt x="46" y="311"/>
                    </a:cubicBezTo>
                    <a:cubicBezTo>
                      <a:pt x="58" y="360"/>
                      <a:pt x="100" y="408"/>
                      <a:pt x="156" y="408"/>
                    </a:cubicBezTo>
                    <a:cubicBezTo>
                      <a:pt x="168" y="408"/>
                      <a:pt x="181" y="406"/>
                      <a:pt x="195" y="400"/>
                    </a:cubicBezTo>
                    <a:lnTo>
                      <a:pt x="210" y="400"/>
                    </a:lnTo>
                    <a:cubicBezTo>
                      <a:pt x="225" y="386"/>
                      <a:pt x="225" y="371"/>
                      <a:pt x="225" y="356"/>
                    </a:cubicBezTo>
                    <a:cubicBezTo>
                      <a:pt x="285" y="266"/>
                      <a:pt x="270" y="161"/>
                      <a:pt x="210" y="87"/>
                    </a:cubicBezTo>
                    <a:cubicBezTo>
                      <a:pt x="194" y="31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25" name="Google Shape;8025;p54"/>
              <p:cNvSpPr/>
              <p:nvPr/>
            </p:nvSpPr>
            <p:spPr>
              <a:xfrm>
                <a:off x="368539" y="1641314"/>
                <a:ext cx="13222" cy="19277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03" extrusionOk="0">
                    <a:moveTo>
                      <a:pt x="150" y="1"/>
                    </a:moveTo>
                    <a:cubicBezTo>
                      <a:pt x="118" y="1"/>
                      <a:pt x="86" y="26"/>
                      <a:pt x="60" y="90"/>
                    </a:cubicBezTo>
                    <a:cubicBezTo>
                      <a:pt x="1" y="194"/>
                      <a:pt x="16" y="314"/>
                      <a:pt x="90" y="418"/>
                    </a:cubicBezTo>
                    <a:cubicBezTo>
                      <a:pt x="121" y="472"/>
                      <a:pt x="168" y="502"/>
                      <a:pt x="212" y="502"/>
                    </a:cubicBezTo>
                    <a:cubicBezTo>
                      <a:pt x="253" y="502"/>
                      <a:pt x="293" y="476"/>
                      <a:pt x="314" y="418"/>
                    </a:cubicBezTo>
                    <a:cubicBezTo>
                      <a:pt x="344" y="373"/>
                      <a:pt x="344" y="314"/>
                      <a:pt x="344" y="254"/>
                    </a:cubicBezTo>
                    <a:cubicBezTo>
                      <a:pt x="323" y="158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26" name="Google Shape;8026;p54"/>
              <p:cNvSpPr/>
              <p:nvPr/>
            </p:nvSpPr>
            <p:spPr>
              <a:xfrm>
                <a:off x="350794" y="1662354"/>
                <a:ext cx="919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4" extrusionOk="0">
                    <a:moveTo>
                      <a:pt x="64" y="1"/>
                    </a:moveTo>
                    <a:cubicBezTo>
                      <a:pt x="33" y="1"/>
                      <a:pt x="7" y="18"/>
                      <a:pt x="1" y="63"/>
                    </a:cubicBezTo>
                    <a:cubicBezTo>
                      <a:pt x="1" y="114"/>
                      <a:pt x="44" y="274"/>
                      <a:pt x="112" y="274"/>
                    </a:cubicBezTo>
                    <a:cubicBezTo>
                      <a:pt x="124" y="274"/>
                      <a:pt x="137" y="269"/>
                      <a:pt x="150" y="258"/>
                    </a:cubicBezTo>
                    <a:cubicBezTo>
                      <a:pt x="240" y="183"/>
                      <a:pt x="195" y="138"/>
                      <a:pt x="165" y="63"/>
                    </a:cubicBezTo>
                    <a:cubicBezTo>
                      <a:pt x="148" y="30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27" name="Google Shape;8027;p54"/>
              <p:cNvSpPr/>
              <p:nvPr/>
            </p:nvSpPr>
            <p:spPr>
              <a:xfrm>
                <a:off x="363403" y="1736206"/>
                <a:ext cx="11996" cy="1536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01" extrusionOk="0">
                    <a:moveTo>
                      <a:pt x="187" y="0"/>
                    </a:moveTo>
                    <a:cubicBezTo>
                      <a:pt x="180" y="0"/>
                      <a:pt x="172" y="1"/>
                      <a:pt x="164" y="3"/>
                    </a:cubicBezTo>
                    <a:lnTo>
                      <a:pt x="120" y="18"/>
                    </a:lnTo>
                    <a:cubicBezTo>
                      <a:pt x="0" y="48"/>
                      <a:pt x="45" y="257"/>
                      <a:pt x="90" y="332"/>
                    </a:cubicBezTo>
                    <a:cubicBezTo>
                      <a:pt x="122" y="378"/>
                      <a:pt x="164" y="401"/>
                      <a:pt x="201" y="401"/>
                    </a:cubicBezTo>
                    <a:cubicBezTo>
                      <a:pt x="249" y="401"/>
                      <a:pt x="290" y="363"/>
                      <a:pt x="299" y="287"/>
                    </a:cubicBezTo>
                    <a:lnTo>
                      <a:pt x="299" y="227"/>
                    </a:lnTo>
                    <a:cubicBezTo>
                      <a:pt x="313" y="158"/>
                      <a:pt x="275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28" name="Google Shape;8028;p54"/>
              <p:cNvSpPr/>
              <p:nvPr/>
            </p:nvSpPr>
            <p:spPr>
              <a:xfrm>
                <a:off x="310592" y="1799058"/>
                <a:ext cx="10041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" extrusionOk="0">
                    <a:moveTo>
                      <a:pt x="102" y="1"/>
                    </a:moveTo>
                    <a:cubicBezTo>
                      <a:pt x="84" y="1"/>
                      <a:pt x="65" y="11"/>
                      <a:pt x="49" y="36"/>
                    </a:cubicBezTo>
                    <a:cubicBezTo>
                      <a:pt x="0" y="121"/>
                      <a:pt x="80" y="326"/>
                      <a:pt x="160" y="326"/>
                    </a:cubicBezTo>
                    <a:cubicBezTo>
                      <a:pt x="178" y="326"/>
                      <a:pt x="197" y="315"/>
                      <a:pt x="213" y="290"/>
                    </a:cubicBezTo>
                    <a:cubicBezTo>
                      <a:pt x="262" y="205"/>
                      <a:pt x="182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29" name="Google Shape;8029;p54"/>
              <p:cNvSpPr/>
              <p:nvPr/>
            </p:nvSpPr>
            <p:spPr>
              <a:xfrm>
                <a:off x="337572" y="1815652"/>
                <a:ext cx="9964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26" extrusionOk="0">
                    <a:moveTo>
                      <a:pt x="108" y="1"/>
                    </a:moveTo>
                    <a:cubicBezTo>
                      <a:pt x="92" y="1"/>
                      <a:pt x="76" y="12"/>
                      <a:pt x="62" y="36"/>
                    </a:cubicBezTo>
                    <a:cubicBezTo>
                      <a:pt x="1" y="122"/>
                      <a:pt x="89" y="326"/>
                      <a:pt x="164" y="326"/>
                    </a:cubicBezTo>
                    <a:cubicBezTo>
                      <a:pt x="181" y="326"/>
                      <a:pt x="197" y="315"/>
                      <a:pt x="211" y="290"/>
                    </a:cubicBezTo>
                    <a:cubicBezTo>
                      <a:pt x="260" y="205"/>
                      <a:pt x="180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0" name="Google Shape;8030;p54"/>
              <p:cNvSpPr/>
              <p:nvPr/>
            </p:nvSpPr>
            <p:spPr>
              <a:xfrm>
                <a:off x="312431" y="1820405"/>
                <a:ext cx="8623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9" extrusionOk="0">
                    <a:moveTo>
                      <a:pt x="144" y="1"/>
                    </a:moveTo>
                    <a:cubicBezTo>
                      <a:pt x="142" y="1"/>
                      <a:pt x="138" y="1"/>
                      <a:pt x="135" y="2"/>
                    </a:cubicBezTo>
                    <a:lnTo>
                      <a:pt x="105" y="2"/>
                    </a:lnTo>
                    <a:cubicBezTo>
                      <a:pt x="76" y="2"/>
                      <a:pt x="46" y="17"/>
                      <a:pt x="31" y="32"/>
                    </a:cubicBezTo>
                    <a:cubicBezTo>
                      <a:pt x="1" y="107"/>
                      <a:pt x="1" y="196"/>
                      <a:pt x="31" y="271"/>
                    </a:cubicBezTo>
                    <a:cubicBezTo>
                      <a:pt x="44" y="310"/>
                      <a:pt x="79" y="348"/>
                      <a:pt x="117" y="348"/>
                    </a:cubicBezTo>
                    <a:cubicBezTo>
                      <a:pt x="123" y="348"/>
                      <a:pt x="129" y="348"/>
                      <a:pt x="135" y="346"/>
                    </a:cubicBezTo>
                    <a:lnTo>
                      <a:pt x="150" y="346"/>
                    </a:lnTo>
                    <a:cubicBezTo>
                      <a:pt x="165" y="346"/>
                      <a:pt x="180" y="331"/>
                      <a:pt x="195" y="316"/>
                    </a:cubicBezTo>
                    <a:cubicBezTo>
                      <a:pt x="210" y="286"/>
                      <a:pt x="225" y="256"/>
                      <a:pt x="225" y="226"/>
                    </a:cubicBezTo>
                    <a:cubicBezTo>
                      <a:pt x="225" y="211"/>
                      <a:pt x="225" y="211"/>
                      <a:pt x="225" y="196"/>
                    </a:cubicBezTo>
                    <a:lnTo>
                      <a:pt x="225" y="136"/>
                    </a:lnTo>
                    <a:cubicBezTo>
                      <a:pt x="225" y="122"/>
                      <a:pt x="1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1" name="Google Shape;8031;p54"/>
              <p:cNvSpPr/>
              <p:nvPr/>
            </p:nvSpPr>
            <p:spPr>
              <a:xfrm>
                <a:off x="570049" y="1528908"/>
                <a:ext cx="11459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96" extrusionOk="0">
                    <a:moveTo>
                      <a:pt x="126" y="1"/>
                    </a:moveTo>
                    <a:cubicBezTo>
                      <a:pt x="109" y="1"/>
                      <a:pt x="92" y="7"/>
                      <a:pt x="75" y="21"/>
                    </a:cubicBezTo>
                    <a:cubicBezTo>
                      <a:pt x="15" y="65"/>
                      <a:pt x="0" y="155"/>
                      <a:pt x="30" y="230"/>
                    </a:cubicBezTo>
                    <a:cubicBezTo>
                      <a:pt x="58" y="286"/>
                      <a:pt x="99" y="395"/>
                      <a:pt x="179" y="395"/>
                    </a:cubicBezTo>
                    <a:cubicBezTo>
                      <a:pt x="184" y="395"/>
                      <a:pt x="189" y="395"/>
                      <a:pt x="194" y="394"/>
                    </a:cubicBezTo>
                    <a:cubicBezTo>
                      <a:pt x="299" y="379"/>
                      <a:pt x="284" y="185"/>
                      <a:pt x="254" y="110"/>
                    </a:cubicBezTo>
                    <a:cubicBezTo>
                      <a:pt x="231" y="64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2" name="Google Shape;8032;p54"/>
              <p:cNvSpPr/>
              <p:nvPr/>
            </p:nvSpPr>
            <p:spPr>
              <a:xfrm>
                <a:off x="523677" y="1564320"/>
                <a:ext cx="12034" cy="185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4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8"/>
                    </a:cubicBezTo>
                    <a:cubicBezTo>
                      <a:pt x="60" y="23"/>
                      <a:pt x="45" y="67"/>
                      <a:pt x="30" y="127"/>
                    </a:cubicBezTo>
                    <a:cubicBezTo>
                      <a:pt x="0" y="247"/>
                      <a:pt x="15" y="351"/>
                      <a:pt x="105" y="441"/>
                    </a:cubicBezTo>
                    <a:cubicBezTo>
                      <a:pt x="122" y="470"/>
                      <a:pt x="151" y="483"/>
                      <a:pt x="181" y="483"/>
                    </a:cubicBezTo>
                    <a:cubicBezTo>
                      <a:pt x="227" y="483"/>
                      <a:pt x="275" y="451"/>
                      <a:pt x="284" y="396"/>
                    </a:cubicBezTo>
                    <a:cubicBezTo>
                      <a:pt x="314" y="306"/>
                      <a:pt x="314" y="202"/>
                      <a:pt x="269" y="112"/>
                    </a:cubicBezTo>
                    <a:cubicBezTo>
                      <a:pt x="244" y="62"/>
                      <a:pt x="208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3" name="Google Shape;8033;p54"/>
              <p:cNvSpPr/>
              <p:nvPr/>
            </p:nvSpPr>
            <p:spPr>
              <a:xfrm>
                <a:off x="535825" y="1527911"/>
                <a:ext cx="15368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35" extrusionOk="0">
                    <a:moveTo>
                      <a:pt x="187" y="0"/>
                    </a:moveTo>
                    <a:cubicBezTo>
                      <a:pt x="1" y="0"/>
                      <a:pt x="63" y="435"/>
                      <a:pt x="266" y="435"/>
                    </a:cubicBezTo>
                    <a:cubicBezTo>
                      <a:pt x="296" y="420"/>
                      <a:pt x="311" y="420"/>
                      <a:pt x="325" y="405"/>
                    </a:cubicBezTo>
                    <a:cubicBezTo>
                      <a:pt x="400" y="360"/>
                      <a:pt x="400" y="271"/>
                      <a:pt x="370" y="196"/>
                    </a:cubicBezTo>
                    <a:cubicBezTo>
                      <a:pt x="370" y="166"/>
                      <a:pt x="355" y="151"/>
                      <a:pt x="355" y="136"/>
                    </a:cubicBezTo>
                    <a:cubicBezTo>
                      <a:pt x="340" y="106"/>
                      <a:pt x="325" y="76"/>
                      <a:pt x="296" y="62"/>
                    </a:cubicBezTo>
                    <a:cubicBezTo>
                      <a:pt x="281" y="17"/>
                      <a:pt x="236" y="2"/>
                      <a:pt x="206" y="2"/>
                    </a:cubicBezTo>
                    <a:cubicBezTo>
                      <a:pt x="199" y="1"/>
                      <a:pt x="19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4" name="Google Shape;8034;p54"/>
              <p:cNvSpPr/>
              <p:nvPr/>
            </p:nvSpPr>
            <p:spPr>
              <a:xfrm>
                <a:off x="492174" y="1536304"/>
                <a:ext cx="8048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3" extrusionOk="0">
                    <a:moveTo>
                      <a:pt x="58" y="1"/>
                    </a:moveTo>
                    <a:cubicBezTo>
                      <a:pt x="40" y="1"/>
                      <a:pt x="16" y="15"/>
                      <a:pt x="16" y="37"/>
                    </a:cubicBezTo>
                    <a:cubicBezTo>
                      <a:pt x="1" y="67"/>
                      <a:pt x="1" y="96"/>
                      <a:pt x="1" y="126"/>
                    </a:cubicBezTo>
                    <a:cubicBezTo>
                      <a:pt x="1" y="173"/>
                      <a:pt x="56" y="293"/>
                      <a:pt x="115" y="293"/>
                    </a:cubicBezTo>
                    <a:cubicBezTo>
                      <a:pt x="132" y="293"/>
                      <a:pt x="149" y="284"/>
                      <a:pt x="165" y="261"/>
                    </a:cubicBezTo>
                    <a:cubicBezTo>
                      <a:pt x="210" y="186"/>
                      <a:pt x="180" y="22"/>
                      <a:pt x="75" y="7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5" name="Google Shape;8035;p54"/>
              <p:cNvSpPr/>
              <p:nvPr/>
            </p:nvSpPr>
            <p:spPr>
              <a:xfrm>
                <a:off x="549431" y="1803044"/>
                <a:ext cx="13184" cy="1862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86" extrusionOk="0">
                    <a:moveTo>
                      <a:pt x="125" y="0"/>
                    </a:moveTo>
                    <a:cubicBezTo>
                      <a:pt x="95" y="0"/>
                      <a:pt x="66" y="15"/>
                      <a:pt x="45" y="52"/>
                    </a:cubicBezTo>
                    <a:cubicBezTo>
                      <a:pt x="0" y="171"/>
                      <a:pt x="0" y="291"/>
                      <a:pt x="75" y="395"/>
                    </a:cubicBezTo>
                    <a:cubicBezTo>
                      <a:pt x="104" y="443"/>
                      <a:pt x="163" y="485"/>
                      <a:pt x="218" y="485"/>
                    </a:cubicBezTo>
                    <a:cubicBezTo>
                      <a:pt x="249" y="485"/>
                      <a:pt x="278" y="472"/>
                      <a:pt x="299" y="440"/>
                    </a:cubicBezTo>
                    <a:cubicBezTo>
                      <a:pt x="344" y="321"/>
                      <a:pt x="344" y="186"/>
                      <a:pt x="269" y="97"/>
                    </a:cubicBezTo>
                    <a:cubicBezTo>
                      <a:pt x="240" y="48"/>
                      <a:pt x="18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6" name="Google Shape;8036;p54"/>
              <p:cNvSpPr/>
              <p:nvPr/>
            </p:nvSpPr>
            <p:spPr>
              <a:xfrm>
                <a:off x="597490" y="1838456"/>
                <a:ext cx="10846" cy="152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97" extrusionOk="0">
                    <a:moveTo>
                      <a:pt x="109" y="0"/>
                    </a:moveTo>
                    <a:cubicBezTo>
                      <a:pt x="80" y="0"/>
                      <a:pt x="52" y="23"/>
                      <a:pt x="31" y="84"/>
                    </a:cubicBezTo>
                    <a:cubicBezTo>
                      <a:pt x="1" y="188"/>
                      <a:pt x="31" y="308"/>
                      <a:pt x="135" y="382"/>
                    </a:cubicBezTo>
                    <a:cubicBezTo>
                      <a:pt x="150" y="392"/>
                      <a:pt x="163" y="396"/>
                      <a:pt x="176" y="396"/>
                    </a:cubicBezTo>
                    <a:cubicBezTo>
                      <a:pt x="242" y="396"/>
                      <a:pt x="282" y="281"/>
                      <a:pt x="270" y="218"/>
                    </a:cubicBezTo>
                    <a:cubicBezTo>
                      <a:pt x="270" y="218"/>
                      <a:pt x="270" y="203"/>
                      <a:pt x="270" y="203"/>
                    </a:cubicBezTo>
                    <a:cubicBezTo>
                      <a:pt x="259" y="139"/>
                      <a:pt x="181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7" name="Google Shape;8037;p54"/>
              <p:cNvSpPr/>
              <p:nvPr/>
            </p:nvSpPr>
            <p:spPr>
              <a:xfrm>
                <a:off x="583195" y="1793156"/>
                <a:ext cx="14334" cy="1736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53" extrusionOk="0">
                    <a:moveTo>
                      <a:pt x="131" y="0"/>
                    </a:moveTo>
                    <a:cubicBezTo>
                      <a:pt x="73" y="0"/>
                      <a:pt x="24" y="53"/>
                      <a:pt x="15" y="160"/>
                    </a:cubicBezTo>
                    <a:cubicBezTo>
                      <a:pt x="1" y="250"/>
                      <a:pt x="45" y="340"/>
                      <a:pt x="105" y="414"/>
                    </a:cubicBezTo>
                    <a:cubicBezTo>
                      <a:pt x="125" y="440"/>
                      <a:pt x="153" y="452"/>
                      <a:pt x="181" y="452"/>
                    </a:cubicBezTo>
                    <a:cubicBezTo>
                      <a:pt x="217" y="452"/>
                      <a:pt x="253" y="433"/>
                      <a:pt x="269" y="399"/>
                    </a:cubicBezTo>
                    <a:cubicBezTo>
                      <a:pt x="374" y="355"/>
                      <a:pt x="314" y="145"/>
                      <a:pt x="269" y="101"/>
                    </a:cubicBezTo>
                    <a:cubicBezTo>
                      <a:pt x="229" y="34"/>
                      <a:pt x="178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8" name="Google Shape;8038;p54"/>
              <p:cNvSpPr/>
              <p:nvPr/>
            </p:nvSpPr>
            <p:spPr>
              <a:xfrm>
                <a:off x="566600" y="1825808"/>
                <a:ext cx="10348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6" extrusionOk="0">
                    <a:moveTo>
                      <a:pt x="155" y="1"/>
                    </a:moveTo>
                    <a:cubicBezTo>
                      <a:pt x="145" y="1"/>
                      <a:pt x="133" y="4"/>
                      <a:pt x="120" y="10"/>
                    </a:cubicBezTo>
                    <a:lnTo>
                      <a:pt x="105" y="10"/>
                    </a:lnTo>
                    <a:cubicBezTo>
                      <a:pt x="0" y="55"/>
                      <a:pt x="45" y="249"/>
                      <a:pt x="135" y="294"/>
                    </a:cubicBezTo>
                    <a:lnTo>
                      <a:pt x="150" y="309"/>
                    </a:lnTo>
                    <a:cubicBezTo>
                      <a:pt x="167" y="321"/>
                      <a:pt x="182" y="325"/>
                      <a:pt x="195" y="325"/>
                    </a:cubicBezTo>
                    <a:cubicBezTo>
                      <a:pt x="250" y="325"/>
                      <a:pt x="269" y="238"/>
                      <a:pt x="269" y="190"/>
                    </a:cubicBezTo>
                    <a:cubicBezTo>
                      <a:pt x="269" y="175"/>
                      <a:pt x="269" y="160"/>
                      <a:pt x="254" y="130"/>
                    </a:cubicBezTo>
                    <a:cubicBezTo>
                      <a:pt x="254" y="115"/>
                      <a:pt x="254" y="100"/>
                      <a:pt x="239" y="85"/>
                    </a:cubicBezTo>
                    <a:cubicBezTo>
                      <a:pt x="216" y="3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39" name="Google Shape;8039;p54"/>
              <p:cNvSpPr/>
              <p:nvPr/>
            </p:nvSpPr>
            <p:spPr>
              <a:xfrm>
                <a:off x="701196" y="1816342"/>
                <a:ext cx="13107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37" extrusionOk="0">
                    <a:moveTo>
                      <a:pt x="109" y="0"/>
                    </a:moveTo>
                    <a:cubicBezTo>
                      <a:pt x="11" y="0"/>
                      <a:pt x="0" y="173"/>
                      <a:pt x="28" y="242"/>
                    </a:cubicBezTo>
                    <a:cubicBezTo>
                      <a:pt x="43" y="317"/>
                      <a:pt x="88" y="407"/>
                      <a:pt x="163" y="437"/>
                    </a:cubicBezTo>
                    <a:lnTo>
                      <a:pt x="222" y="437"/>
                    </a:lnTo>
                    <a:cubicBezTo>
                      <a:pt x="342" y="392"/>
                      <a:pt x="282" y="33"/>
                      <a:pt x="133" y="3"/>
                    </a:cubicBezTo>
                    <a:cubicBezTo>
                      <a:pt x="124" y="1"/>
                      <a:pt x="11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0" name="Google Shape;8040;p54"/>
              <p:cNvSpPr/>
              <p:nvPr/>
            </p:nvSpPr>
            <p:spPr>
              <a:xfrm>
                <a:off x="733465" y="1838494"/>
                <a:ext cx="14832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163" y="1"/>
                    </a:moveTo>
                    <a:cubicBezTo>
                      <a:pt x="152" y="1"/>
                      <a:pt x="139" y="3"/>
                      <a:pt x="127" y="8"/>
                    </a:cubicBezTo>
                    <a:cubicBezTo>
                      <a:pt x="112" y="8"/>
                      <a:pt x="97" y="23"/>
                      <a:pt x="97" y="38"/>
                    </a:cubicBezTo>
                    <a:cubicBezTo>
                      <a:pt x="0" y="147"/>
                      <a:pt x="101" y="395"/>
                      <a:pt x="206" y="395"/>
                    </a:cubicBezTo>
                    <a:cubicBezTo>
                      <a:pt x="230" y="395"/>
                      <a:pt x="254" y="382"/>
                      <a:pt x="277" y="351"/>
                    </a:cubicBezTo>
                    <a:cubicBezTo>
                      <a:pt x="386" y="283"/>
                      <a:pt x="29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1" name="Google Shape;8041;p54"/>
              <p:cNvSpPr/>
              <p:nvPr/>
            </p:nvSpPr>
            <p:spPr>
              <a:xfrm>
                <a:off x="689086" y="1860377"/>
                <a:ext cx="8048" cy="847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1" extrusionOk="0">
                    <a:moveTo>
                      <a:pt x="120" y="1"/>
                    </a:moveTo>
                    <a:cubicBezTo>
                      <a:pt x="116" y="1"/>
                      <a:pt x="111" y="2"/>
                      <a:pt x="105" y="5"/>
                    </a:cubicBezTo>
                    <a:cubicBezTo>
                      <a:pt x="1" y="49"/>
                      <a:pt x="60" y="154"/>
                      <a:pt x="135" y="214"/>
                    </a:cubicBezTo>
                    <a:cubicBezTo>
                      <a:pt x="143" y="219"/>
                      <a:pt x="151" y="221"/>
                      <a:pt x="157" y="221"/>
                    </a:cubicBezTo>
                    <a:cubicBezTo>
                      <a:pt x="209" y="221"/>
                      <a:pt x="203" y="76"/>
                      <a:pt x="150" y="49"/>
                    </a:cubicBezTo>
                    <a:cubicBezTo>
                      <a:pt x="150" y="25"/>
                      <a:pt x="140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2" name="Google Shape;8042;p54"/>
              <p:cNvSpPr/>
              <p:nvPr/>
            </p:nvSpPr>
            <p:spPr>
              <a:xfrm>
                <a:off x="674790" y="1829143"/>
                <a:ext cx="11459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57" extrusionOk="0">
                    <a:moveTo>
                      <a:pt x="125" y="8"/>
                    </a:moveTo>
                    <a:cubicBezTo>
                      <a:pt x="125" y="8"/>
                      <a:pt x="128" y="10"/>
                      <a:pt x="134" y="16"/>
                    </a:cubicBezTo>
                    <a:lnTo>
                      <a:pt x="134" y="16"/>
                    </a:lnTo>
                    <a:cubicBezTo>
                      <a:pt x="129" y="11"/>
                      <a:pt x="125" y="8"/>
                      <a:pt x="125" y="8"/>
                    </a:cubicBezTo>
                    <a:close/>
                    <a:moveTo>
                      <a:pt x="135" y="16"/>
                    </a:moveTo>
                    <a:cubicBezTo>
                      <a:pt x="138" y="19"/>
                      <a:pt x="143" y="23"/>
                      <a:pt x="150" y="28"/>
                    </a:cubicBezTo>
                    <a:cubicBezTo>
                      <a:pt x="146" y="24"/>
                      <a:pt x="141" y="20"/>
                      <a:pt x="135" y="16"/>
                    </a:cubicBezTo>
                    <a:close/>
                    <a:moveTo>
                      <a:pt x="91" y="0"/>
                    </a:moveTo>
                    <a:cubicBezTo>
                      <a:pt x="80" y="0"/>
                      <a:pt x="69" y="4"/>
                      <a:pt x="60" y="13"/>
                    </a:cubicBezTo>
                    <a:cubicBezTo>
                      <a:pt x="30" y="58"/>
                      <a:pt x="0" y="103"/>
                      <a:pt x="15" y="162"/>
                    </a:cubicBezTo>
                    <a:cubicBezTo>
                      <a:pt x="15" y="252"/>
                      <a:pt x="75" y="327"/>
                      <a:pt x="150" y="357"/>
                    </a:cubicBezTo>
                    <a:lnTo>
                      <a:pt x="209" y="357"/>
                    </a:lnTo>
                    <a:cubicBezTo>
                      <a:pt x="299" y="357"/>
                      <a:pt x="284" y="207"/>
                      <a:pt x="254" y="177"/>
                    </a:cubicBezTo>
                    <a:lnTo>
                      <a:pt x="254" y="177"/>
                    </a:lnTo>
                    <a:cubicBezTo>
                      <a:pt x="254" y="188"/>
                      <a:pt x="254" y="193"/>
                      <a:pt x="254" y="193"/>
                    </a:cubicBezTo>
                    <a:cubicBezTo>
                      <a:pt x="252" y="193"/>
                      <a:pt x="249" y="176"/>
                      <a:pt x="239" y="147"/>
                    </a:cubicBezTo>
                    <a:lnTo>
                      <a:pt x="194" y="88"/>
                    </a:lnTo>
                    <a:cubicBezTo>
                      <a:pt x="194" y="70"/>
                      <a:pt x="154" y="32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4" y="16"/>
                      <a:pt x="134" y="16"/>
                    </a:cubicBezTo>
                    <a:lnTo>
                      <a:pt x="134" y="16"/>
                    </a:lnTo>
                    <a:cubicBezTo>
                      <a:pt x="134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23" y="8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3" name="Google Shape;8043;p54"/>
              <p:cNvSpPr/>
              <p:nvPr/>
            </p:nvSpPr>
            <p:spPr>
              <a:xfrm>
                <a:off x="497922" y="2076796"/>
                <a:ext cx="9735" cy="1306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41" extrusionOk="0">
                    <a:moveTo>
                      <a:pt x="83" y="0"/>
                    </a:moveTo>
                    <a:cubicBezTo>
                      <a:pt x="38" y="0"/>
                      <a:pt x="15" y="41"/>
                      <a:pt x="15" y="93"/>
                    </a:cubicBezTo>
                    <a:cubicBezTo>
                      <a:pt x="0" y="123"/>
                      <a:pt x="0" y="153"/>
                      <a:pt x="15" y="183"/>
                    </a:cubicBezTo>
                    <a:cubicBezTo>
                      <a:pt x="15" y="197"/>
                      <a:pt x="15" y="212"/>
                      <a:pt x="30" y="242"/>
                    </a:cubicBezTo>
                    <a:cubicBezTo>
                      <a:pt x="45" y="272"/>
                      <a:pt x="60" y="302"/>
                      <a:pt x="105" y="332"/>
                    </a:cubicBezTo>
                    <a:cubicBezTo>
                      <a:pt x="116" y="337"/>
                      <a:pt x="127" y="341"/>
                      <a:pt x="137" y="341"/>
                    </a:cubicBezTo>
                    <a:cubicBezTo>
                      <a:pt x="156" y="341"/>
                      <a:pt x="175" y="330"/>
                      <a:pt x="194" y="302"/>
                    </a:cubicBezTo>
                    <a:cubicBezTo>
                      <a:pt x="254" y="212"/>
                      <a:pt x="224" y="18"/>
                      <a:pt x="105" y="3"/>
                    </a:cubicBezTo>
                    <a:cubicBezTo>
                      <a:pt x="97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4" name="Google Shape;8044;p54"/>
              <p:cNvSpPr/>
              <p:nvPr/>
            </p:nvSpPr>
            <p:spPr>
              <a:xfrm>
                <a:off x="521530" y="2038663"/>
                <a:ext cx="13031" cy="1747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56" extrusionOk="0">
                    <a:moveTo>
                      <a:pt x="111" y="1"/>
                    </a:moveTo>
                    <a:cubicBezTo>
                      <a:pt x="74" y="1"/>
                      <a:pt x="40" y="25"/>
                      <a:pt x="26" y="87"/>
                    </a:cubicBezTo>
                    <a:lnTo>
                      <a:pt x="26" y="117"/>
                    </a:lnTo>
                    <a:cubicBezTo>
                      <a:pt x="1" y="194"/>
                      <a:pt x="52" y="456"/>
                      <a:pt x="160" y="456"/>
                    </a:cubicBezTo>
                    <a:cubicBezTo>
                      <a:pt x="179" y="456"/>
                      <a:pt x="199" y="448"/>
                      <a:pt x="221" y="431"/>
                    </a:cubicBezTo>
                    <a:lnTo>
                      <a:pt x="235" y="416"/>
                    </a:lnTo>
                    <a:cubicBezTo>
                      <a:pt x="340" y="341"/>
                      <a:pt x="295" y="162"/>
                      <a:pt x="235" y="72"/>
                    </a:cubicBezTo>
                    <a:cubicBezTo>
                      <a:pt x="203" y="32"/>
                      <a:pt x="154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5" name="Google Shape;8045;p54"/>
              <p:cNvSpPr/>
              <p:nvPr/>
            </p:nvSpPr>
            <p:spPr>
              <a:xfrm>
                <a:off x="507159" y="2039085"/>
                <a:ext cx="9121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7" extrusionOk="0">
                    <a:moveTo>
                      <a:pt x="108" y="0"/>
                    </a:moveTo>
                    <a:cubicBezTo>
                      <a:pt x="57" y="0"/>
                      <a:pt x="25" y="85"/>
                      <a:pt x="13" y="121"/>
                    </a:cubicBezTo>
                    <a:cubicBezTo>
                      <a:pt x="0" y="159"/>
                      <a:pt x="42" y="316"/>
                      <a:pt x="100" y="316"/>
                    </a:cubicBezTo>
                    <a:cubicBezTo>
                      <a:pt x="111" y="316"/>
                      <a:pt x="121" y="311"/>
                      <a:pt x="132" y="300"/>
                    </a:cubicBezTo>
                    <a:cubicBezTo>
                      <a:pt x="207" y="240"/>
                      <a:pt x="237" y="151"/>
                      <a:pt x="192" y="61"/>
                    </a:cubicBezTo>
                    <a:cubicBezTo>
                      <a:pt x="177" y="46"/>
                      <a:pt x="162" y="31"/>
                      <a:pt x="147" y="16"/>
                    </a:cubicBezTo>
                    <a:cubicBezTo>
                      <a:pt x="133" y="5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6" name="Google Shape;8046;p54"/>
              <p:cNvSpPr/>
              <p:nvPr/>
            </p:nvSpPr>
            <p:spPr>
              <a:xfrm>
                <a:off x="535097" y="1995893"/>
                <a:ext cx="14678" cy="1893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94" extrusionOk="0">
                    <a:moveTo>
                      <a:pt x="151" y="1"/>
                    </a:moveTo>
                    <a:cubicBezTo>
                      <a:pt x="109" y="1"/>
                      <a:pt x="69" y="28"/>
                      <a:pt x="46" y="98"/>
                    </a:cubicBezTo>
                    <a:cubicBezTo>
                      <a:pt x="31" y="143"/>
                      <a:pt x="16" y="188"/>
                      <a:pt x="16" y="247"/>
                    </a:cubicBezTo>
                    <a:lnTo>
                      <a:pt x="16" y="262"/>
                    </a:lnTo>
                    <a:cubicBezTo>
                      <a:pt x="16" y="307"/>
                      <a:pt x="1" y="337"/>
                      <a:pt x="1" y="382"/>
                    </a:cubicBezTo>
                    <a:cubicBezTo>
                      <a:pt x="1" y="408"/>
                      <a:pt x="24" y="492"/>
                      <a:pt x="70" y="492"/>
                    </a:cubicBezTo>
                    <a:cubicBezTo>
                      <a:pt x="76" y="492"/>
                      <a:pt x="83" y="490"/>
                      <a:pt x="91" y="486"/>
                    </a:cubicBezTo>
                    <a:cubicBezTo>
                      <a:pt x="110" y="476"/>
                      <a:pt x="125" y="473"/>
                      <a:pt x="138" y="473"/>
                    </a:cubicBezTo>
                    <a:cubicBezTo>
                      <a:pt x="164" y="473"/>
                      <a:pt x="180" y="486"/>
                      <a:pt x="210" y="486"/>
                    </a:cubicBezTo>
                    <a:cubicBezTo>
                      <a:pt x="224" y="491"/>
                      <a:pt x="237" y="493"/>
                      <a:pt x="249" y="493"/>
                    </a:cubicBezTo>
                    <a:cubicBezTo>
                      <a:pt x="382" y="493"/>
                      <a:pt x="342" y="197"/>
                      <a:pt x="315" y="128"/>
                    </a:cubicBezTo>
                    <a:cubicBezTo>
                      <a:pt x="287" y="64"/>
                      <a:pt x="216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7" name="Google Shape;8047;p54"/>
              <p:cNvSpPr/>
              <p:nvPr/>
            </p:nvSpPr>
            <p:spPr>
              <a:xfrm>
                <a:off x="566025" y="2018505"/>
                <a:ext cx="10808" cy="1103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5" y="1"/>
                    </a:moveTo>
                    <a:cubicBezTo>
                      <a:pt x="0" y="1"/>
                      <a:pt x="15" y="135"/>
                      <a:pt x="60" y="180"/>
                    </a:cubicBezTo>
                    <a:lnTo>
                      <a:pt x="90" y="225"/>
                    </a:lnTo>
                    <a:cubicBezTo>
                      <a:pt x="123" y="270"/>
                      <a:pt x="152" y="288"/>
                      <a:pt x="175" y="288"/>
                    </a:cubicBezTo>
                    <a:cubicBezTo>
                      <a:pt x="269" y="288"/>
                      <a:pt x="281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048" name="Google Shape;8048;p54"/>
              <p:cNvSpPr/>
              <p:nvPr/>
            </p:nvSpPr>
            <p:spPr>
              <a:xfrm>
                <a:off x="582045" y="1990144"/>
                <a:ext cx="8431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49" extrusionOk="0">
                    <a:moveTo>
                      <a:pt x="116" y="1"/>
                    </a:moveTo>
                    <a:cubicBezTo>
                      <a:pt x="103" y="1"/>
                      <a:pt x="89" y="8"/>
                      <a:pt x="75" y="24"/>
                    </a:cubicBezTo>
                    <a:cubicBezTo>
                      <a:pt x="1" y="128"/>
                      <a:pt x="16" y="278"/>
                      <a:pt x="135" y="338"/>
                    </a:cubicBezTo>
                    <a:cubicBezTo>
                      <a:pt x="148" y="345"/>
                      <a:pt x="158" y="348"/>
                      <a:pt x="168" y="348"/>
                    </a:cubicBezTo>
                    <a:cubicBezTo>
                      <a:pt x="214" y="348"/>
                      <a:pt x="220" y="265"/>
                      <a:pt x="195" y="203"/>
                    </a:cubicBezTo>
                    <a:cubicBezTo>
                      <a:pt x="195" y="203"/>
                      <a:pt x="195" y="203"/>
                      <a:pt x="195" y="188"/>
                    </a:cubicBezTo>
                    <a:cubicBezTo>
                      <a:pt x="219" y="13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049" name="Google Shape;8049;p54"/>
          <p:cNvGrpSpPr/>
          <p:nvPr/>
        </p:nvGrpSpPr>
        <p:grpSpPr>
          <a:xfrm>
            <a:off x="-445900" y="4133196"/>
            <a:ext cx="1159127" cy="1128903"/>
            <a:chOff x="3953250" y="2789000"/>
            <a:chExt cx="771825" cy="751700"/>
          </a:xfrm>
        </p:grpSpPr>
        <p:sp>
          <p:nvSpPr>
            <p:cNvPr id="8050" name="Google Shape;8050;p54"/>
            <p:cNvSpPr/>
            <p:nvPr/>
          </p:nvSpPr>
          <p:spPr>
            <a:xfrm>
              <a:off x="3953250" y="2789000"/>
              <a:ext cx="536575" cy="427975"/>
            </a:xfrm>
            <a:custGeom>
              <a:avLst/>
              <a:gdLst/>
              <a:ahLst/>
              <a:cxnLst/>
              <a:rect l="l" t="t" r="r" b="b"/>
              <a:pathLst>
                <a:path w="21463" h="17119" extrusionOk="0">
                  <a:moveTo>
                    <a:pt x="19012" y="1309"/>
                  </a:moveTo>
                  <a:cubicBezTo>
                    <a:pt x="19007" y="1311"/>
                    <a:pt x="19003" y="1313"/>
                    <a:pt x="18999" y="1316"/>
                  </a:cubicBezTo>
                  <a:cubicBezTo>
                    <a:pt x="19003" y="1314"/>
                    <a:pt x="19007" y="1311"/>
                    <a:pt x="19012" y="1309"/>
                  </a:cubicBezTo>
                  <a:close/>
                  <a:moveTo>
                    <a:pt x="15849" y="6303"/>
                  </a:moveTo>
                  <a:lnTo>
                    <a:pt x="15849" y="6303"/>
                  </a:lnTo>
                  <a:cubicBezTo>
                    <a:pt x="15848" y="6304"/>
                    <a:pt x="15848" y="6304"/>
                    <a:pt x="15847" y="6305"/>
                  </a:cubicBezTo>
                  <a:cubicBezTo>
                    <a:pt x="15848" y="6305"/>
                    <a:pt x="15848" y="6304"/>
                    <a:pt x="15849" y="6303"/>
                  </a:cubicBezTo>
                  <a:close/>
                  <a:moveTo>
                    <a:pt x="21018" y="0"/>
                  </a:moveTo>
                  <a:cubicBezTo>
                    <a:pt x="20963" y="0"/>
                    <a:pt x="20831" y="81"/>
                    <a:pt x="20776" y="136"/>
                  </a:cubicBezTo>
                  <a:lnTo>
                    <a:pt x="20806" y="196"/>
                  </a:lnTo>
                  <a:cubicBezTo>
                    <a:pt x="20745" y="257"/>
                    <a:pt x="20724" y="268"/>
                    <a:pt x="20709" y="268"/>
                  </a:cubicBezTo>
                  <a:cubicBezTo>
                    <a:pt x="20700" y="268"/>
                    <a:pt x="20694" y="264"/>
                    <a:pt x="20683" y="264"/>
                  </a:cubicBezTo>
                  <a:cubicBezTo>
                    <a:pt x="20667" y="264"/>
                    <a:pt x="20640" y="273"/>
                    <a:pt x="20582" y="315"/>
                  </a:cubicBezTo>
                  <a:cubicBezTo>
                    <a:pt x="20552" y="286"/>
                    <a:pt x="20686" y="166"/>
                    <a:pt x="20821" y="61"/>
                  </a:cubicBezTo>
                  <a:lnTo>
                    <a:pt x="20821" y="61"/>
                  </a:lnTo>
                  <a:cubicBezTo>
                    <a:pt x="20701" y="151"/>
                    <a:pt x="20552" y="196"/>
                    <a:pt x="20537" y="286"/>
                  </a:cubicBezTo>
                  <a:cubicBezTo>
                    <a:pt x="20511" y="298"/>
                    <a:pt x="20495" y="303"/>
                    <a:pt x="20484" y="303"/>
                  </a:cubicBezTo>
                  <a:cubicBezTo>
                    <a:pt x="20458" y="303"/>
                    <a:pt x="20463" y="275"/>
                    <a:pt x="20433" y="275"/>
                  </a:cubicBezTo>
                  <a:cubicBezTo>
                    <a:pt x="20418" y="275"/>
                    <a:pt x="20396" y="281"/>
                    <a:pt x="20358" y="300"/>
                  </a:cubicBezTo>
                  <a:cubicBezTo>
                    <a:pt x="20283" y="405"/>
                    <a:pt x="20164" y="495"/>
                    <a:pt x="20044" y="569"/>
                  </a:cubicBezTo>
                  <a:cubicBezTo>
                    <a:pt x="19745" y="719"/>
                    <a:pt x="19671" y="943"/>
                    <a:pt x="19402" y="1062"/>
                  </a:cubicBezTo>
                  <a:lnTo>
                    <a:pt x="19417" y="1032"/>
                  </a:lnTo>
                  <a:lnTo>
                    <a:pt x="19417" y="1032"/>
                  </a:lnTo>
                  <a:cubicBezTo>
                    <a:pt x="19315" y="1076"/>
                    <a:pt x="19171" y="1218"/>
                    <a:pt x="19012" y="1309"/>
                  </a:cubicBezTo>
                  <a:lnTo>
                    <a:pt x="19012" y="1309"/>
                  </a:lnTo>
                  <a:cubicBezTo>
                    <a:pt x="19022" y="1304"/>
                    <a:pt x="19032" y="1302"/>
                    <a:pt x="19040" y="1302"/>
                  </a:cubicBezTo>
                  <a:cubicBezTo>
                    <a:pt x="19066" y="1302"/>
                    <a:pt x="19075" y="1325"/>
                    <a:pt x="19013" y="1376"/>
                  </a:cubicBezTo>
                  <a:cubicBezTo>
                    <a:pt x="18819" y="1480"/>
                    <a:pt x="18715" y="1585"/>
                    <a:pt x="18550" y="1645"/>
                  </a:cubicBezTo>
                  <a:lnTo>
                    <a:pt x="18461" y="1779"/>
                  </a:lnTo>
                  <a:cubicBezTo>
                    <a:pt x="17819" y="2227"/>
                    <a:pt x="15369" y="4079"/>
                    <a:pt x="14772" y="4572"/>
                  </a:cubicBezTo>
                  <a:lnTo>
                    <a:pt x="14772" y="4572"/>
                  </a:lnTo>
                  <a:lnTo>
                    <a:pt x="14787" y="4542"/>
                  </a:lnTo>
                  <a:lnTo>
                    <a:pt x="14787" y="4542"/>
                  </a:lnTo>
                  <a:cubicBezTo>
                    <a:pt x="13861" y="5274"/>
                    <a:pt x="11919" y="6723"/>
                    <a:pt x="10978" y="7529"/>
                  </a:cubicBezTo>
                  <a:cubicBezTo>
                    <a:pt x="10799" y="7619"/>
                    <a:pt x="10605" y="7739"/>
                    <a:pt x="10440" y="7873"/>
                  </a:cubicBezTo>
                  <a:cubicBezTo>
                    <a:pt x="10466" y="7860"/>
                    <a:pt x="10484" y="7855"/>
                    <a:pt x="10495" y="7855"/>
                  </a:cubicBezTo>
                  <a:cubicBezTo>
                    <a:pt x="10524" y="7855"/>
                    <a:pt x="10509" y="7890"/>
                    <a:pt x="10455" y="7933"/>
                  </a:cubicBezTo>
                  <a:cubicBezTo>
                    <a:pt x="9977" y="8276"/>
                    <a:pt x="10455" y="7977"/>
                    <a:pt x="9977" y="8366"/>
                  </a:cubicBezTo>
                  <a:cubicBezTo>
                    <a:pt x="9440" y="8814"/>
                    <a:pt x="7274" y="10367"/>
                    <a:pt x="6751" y="10696"/>
                  </a:cubicBezTo>
                  <a:cubicBezTo>
                    <a:pt x="6527" y="10950"/>
                    <a:pt x="6154" y="11159"/>
                    <a:pt x="5930" y="11383"/>
                  </a:cubicBezTo>
                  <a:lnTo>
                    <a:pt x="5945" y="11353"/>
                  </a:lnTo>
                  <a:lnTo>
                    <a:pt x="5945" y="11353"/>
                  </a:lnTo>
                  <a:cubicBezTo>
                    <a:pt x="5810" y="11472"/>
                    <a:pt x="5332" y="11816"/>
                    <a:pt x="4854" y="12145"/>
                  </a:cubicBezTo>
                  <a:cubicBezTo>
                    <a:pt x="4376" y="12488"/>
                    <a:pt x="3869" y="12802"/>
                    <a:pt x="3719" y="12936"/>
                  </a:cubicBezTo>
                  <a:lnTo>
                    <a:pt x="3764" y="12906"/>
                  </a:lnTo>
                  <a:lnTo>
                    <a:pt x="3764" y="12906"/>
                  </a:lnTo>
                  <a:cubicBezTo>
                    <a:pt x="3510" y="13145"/>
                    <a:pt x="3495" y="13056"/>
                    <a:pt x="3256" y="13190"/>
                  </a:cubicBezTo>
                  <a:cubicBezTo>
                    <a:pt x="3331" y="13235"/>
                    <a:pt x="3107" y="13459"/>
                    <a:pt x="3017" y="13519"/>
                  </a:cubicBezTo>
                  <a:lnTo>
                    <a:pt x="3017" y="13504"/>
                  </a:lnTo>
                  <a:cubicBezTo>
                    <a:pt x="2883" y="13623"/>
                    <a:pt x="2599" y="13907"/>
                    <a:pt x="2375" y="14071"/>
                  </a:cubicBezTo>
                  <a:lnTo>
                    <a:pt x="2360" y="14027"/>
                  </a:lnTo>
                  <a:cubicBezTo>
                    <a:pt x="2136" y="14221"/>
                    <a:pt x="1912" y="14400"/>
                    <a:pt x="1673" y="14549"/>
                  </a:cubicBezTo>
                  <a:cubicBezTo>
                    <a:pt x="1225" y="14788"/>
                    <a:pt x="792" y="15072"/>
                    <a:pt x="388" y="15386"/>
                  </a:cubicBezTo>
                  <a:lnTo>
                    <a:pt x="45" y="15475"/>
                  </a:lnTo>
                  <a:lnTo>
                    <a:pt x="0" y="15505"/>
                  </a:lnTo>
                  <a:cubicBezTo>
                    <a:pt x="0" y="15505"/>
                    <a:pt x="404" y="17079"/>
                    <a:pt x="1132" y="17079"/>
                  </a:cubicBezTo>
                  <a:cubicBezTo>
                    <a:pt x="1157" y="17079"/>
                    <a:pt x="1183" y="17078"/>
                    <a:pt x="1210" y="17073"/>
                  </a:cubicBezTo>
                  <a:lnTo>
                    <a:pt x="1225" y="17118"/>
                  </a:lnTo>
                  <a:lnTo>
                    <a:pt x="1329" y="17029"/>
                  </a:lnTo>
                  <a:cubicBezTo>
                    <a:pt x="1451" y="16968"/>
                    <a:pt x="1503" y="16897"/>
                    <a:pt x="1527" y="16897"/>
                  </a:cubicBezTo>
                  <a:cubicBezTo>
                    <a:pt x="1532" y="16897"/>
                    <a:pt x="1536" y="16901"/>
                    <a:pt x="1539" y="16909"/>
                  </a:cubicBezTo>
                  <a:lnTo>
                    <a:pt x="1344" y="17044"/>
                  </a:lnTo>
                  <a:cubicBezTo>
                    <a:pt x="1390" y="17016"/>
                    <a:pt x="1413" y="17006"/>
                    <a:pt x="1423" y="17006"/>
                  </a:cubicBezTo>
                  <a:cubicBezTo>
                    <a:pt x="1445" y="17006"/>
                    <a:pt x="1395" y="17062"/>
                    <a:pt x="1374" y="17103"/>
                  </a:cubicBezTo>
                  <a:cubicBezTo>
                    <a:pt x="1434" y="17058"/>
                    <a:pt x="1494" y="17029"/>
                    <a:pt x="1539" y="17014"/>
                  </a:cubicBezTo>
                  <a:cubicBezTo>
                    <a:pt x="1549" y="16999"/>
                    <a:pt x="1549" y="16994"/>
                    <a:pt x="1544" y="16994"/>
                  </a:cubicBezTo>
                  <a:cubicBezTo>
                    <a:pt x="1534" y="16994"/>
                    <a:pt x="1504" y="17014"/>
                    <a:pt x="1494" y="17014"/>
                  </a:cubicBezTo>
                  <a:cubicBezTo>
                    <a:pt x="1553" y="16924"/>
                    <a:pt x="1643" y="16849"/>
                    <a:pt x="1733" y="16790"/>
                  </a:cubicBezTo>
                  <a:cubicBezTo>
                    <a:pt x="1771" y="16766"/>
                    <a:pt x="1794" y="16759"/>
                    <a:pt x="1809" y="16759"/>
                  </a:cubicBezTo>
                  <a:cubicBezTo>
                    <a:pt x="1834" y="16759"/>
                    <a:pt x="1839" y="16779"/>
                    <a:pt x="1861" y="16779"/>
                  </a:cubicBezTo>
                  <a:cubicBezTo>
                    <a:pt x="1878" y="16779"/>
                    <a:pt x="1905" y="16768"/>
                    <a:pt x="1957" y="16730"/>
                  </a:cubicBezTo>
                  <a:cubicBezTo>
                    <a:pt x="2853" y="16162"/>
                    <a:pt x="3719" y="15610"/>
                    <a:pt x="4600" y="14997"/>
                  </a:cubicBezTo>
                  <a:cubicBezTo>
                    <a:pt x="4630" y="14997"/>
                    <a:pt x="4600" y="15012"/>
                    <a:pt x="4585" y="15042"/>
                  </a:cubicBezTo>
                  <a:cubicBezTo>
                    <a:pt x="4839" y="14848"/>
                    <a:pt x="5078" y="14684"/>
                    <a:pt x="5302" y="14504"/>
                  </a:cubicBezTo>
                  <a:cubicBezTo>
                    <a:pt x="5347" y="14475"/>
                    <a:pt x="5407" y="14475"/>
                    <a:pt x="5452" y="14475"/>
                  </a:cubicBezTo>
                  <a:cubicBezTo>
                    <a:pt x="5661" y="14310"/>
                    <a:pt x="5870" y="14146"/>
                    <a:pt x="6094" y="13997"/>
                  </a:cubicBezTo>
                  <a:cubicBezTo>
                    <a:pt x="6258" y="13877"/>
                    <a:pt x="6423" y="13758"/>
                    <a:pt x="6557" y="13653"/>
                  </a:cubicBezTo>
                  <a:cubicBezTo>
                    <a:pt x="6676" y="13564"/>
                    <a:pt x="6751" y="13474"/>
                    <a:pt x="6751" y="13474"/>
                  </a:cubicBezTo>
                  <a:lnTo>
                    <a:pt x="6721" y="13384"/>
                  </a:lnTo>
                  <a:cubicBezTo>
                    <a:pt x="6816" y="13318"/>
                    <a:pt x="6856" y="13305"/>
                    <a:pt x="6882" y="13305"/>
                  </a:cubicBezTo>
                  <a:cubicBezTo>
                    <a:pt x="6898" y="13305"/>
                    <a:pt x="6908" y="13310"/>
                    <a:pt x="6922" y="13310"/>
                  </a:cubicBezTo>
                  <a:cubicBezTo>
                    <a:pt x="6945" y="13310"/>
                    <a:pt x="6977" y="13296"/>
                    <a:pt x="7065" y="13220"/>
                  </a:cubicBezTo>
                  <a:cubicBezTo>
                    <a:pt x="7095" y="13056"/>
                    <a:pt x="7468" y="12936"/>
                    <a:pt x="7513" y="12832"/>
                  </a:cubicBezTo>
                  <a:cubicBezTo>
                    <a:pt x="7513" y="12833"/>
                    <a:pt x="7514" y="12833"/>
                    <a:pt x="7515" y="12833"/>
                  </a:cubicBezTo>
                  <a:cubicBezTo>
                    <a:pt x="7528" y="12833"/>
                    <a:pt x="7603" y="12781"/>
                    <a:pt x="7635" y="12781"/>
                  </a:cubicBezTo>
                  <a:cubicBezTo>
                    <a:pt x="7641" y="12781"/>
                    <a:pt x="7645" y="12783"/>
                    <a:pt x="7647" y="12787"/>
                  </a:cubicBezTo>
                  <a:cubicBezTo>
                    <a:pt x="7647" y="12712"/>
                    <a:pt x="7752" y="12697"/>
                    <a:pt x="7812" y="12623"/>
                  </a:cubicBezTo>
                  <a:cubicBezTo>
                    <a:pt x="7822" y="12613"/>
                    <a:pt x="7822" y="12609"/>
                    <a:pt x="7816" y="12609"/>
                  </a:cubicBezTo>
                  <a:cubicBezTo>
                    <a:pt x="7805" y="12609"/>
                    <a:pt x="7772" y="12623"/>
                    <a:pt x="7752" y="12623"/>
                  </a:cubicBezTo>
                  <a:lnTo>
                    <a:pt x="7916" y="12488"/>
                  </a:lnTo>
                  <a:cubicBezTo>
                    <a:pt x="7941" y="12478"/>
                    <a:pt x="7961" y="12473"/>
                    <a:pt x="7974" y="12473"/>
                  </a:cubicBezTo>
                  <a:cubicBezTo>
                    <a:pt x="8001" y="12473"/>
                    <a:pt x="8001" y="12493"/>
                    <a:pt x="7961" y="12533"/>
                  </a:cubicBezTo>
                  <a:cubicBezTo>
                    <a:pt x="8409" y="12219"/>
                    <a:pt x="10530" y="10726"/>
                    <a:pt x="10978" y="10352"/>
                  </a:cubicBezTo>
                  <a:cubicBezTo>
                    <a:pt x="10893" y="10352"/>
                    <a:pt x="10781" y="10473"/>
                    <a:pt x="10681" y="10473"/>
                  </a:cubicBezTo>
                  <a:cubicBezTo>
                    <a:pt x="10675" y="10473"/>
                    <a:pt x="10670" y="10473"/>
                    <a:pt x="10664" y="10472"/>
                  </a:cubicBezTo>
                  <a:cubicBezTo>
                    <a:pt x="10754" y="10337"/>
                    <a:pt x="10844" y="10352"/>
                    <a:pt x="10873" y="10278"/>
                  </a:cubicBezTo>
                  <a:cubicBezTo>
                    <a:pt x="10884" y="10281"/>
                    <a:pt x="10894" y="10283"/>
                    <a:pt x="10906" y="10283"/>
                  </a:cubicBezTo>
                  <a:cubicBezTo>
                    <a:pt x="11016" y="10283"/>
                    <a:pt x="11165" y="10111"/>
                    <a:pt x="11307" y="10111"/>
                  </a:cubicBezTo>
                  <a:cubicBezTo>
                    <a:pt x="11317" y="10111"/>
                    <a:pt x="11327" y="10112"/>
                    <a:pt x="11336" y="10113"/>
                  </a:cubicBezTo>
                  <a:lnTo>
                    <a:pt x="11336" y="10039"/>
                  </a:lnTo>
                  <a:lnTo>
                    <a:pt x="11411" y="10024"/>
                  </a:lnTo>
                  <a:cubicBezTo>
                    <a:pt x="11919" y="9561"/>
                    <a:pt x="11516" y="9904"/>
                    <a:pt x="12009" y="9561"/>
                  </a:cubicBezTo>
                  <a:cubicBezTo>
                    <a:pt x="12277" y="9337"/>
                    <a:pt x="12352" y="9172"/>
                    <a:pt x="12531" y="9083"/>
                  </a:cubicBezTo>
                  <a:lnTo>
                    <a:pt x="12531" y="9083"/>
                  </a:lnTo>
                  <a:cubicBezTo>
                    <a:pt x="12519" y="9089"/>
                    <a:pt x="12499" y="9095"/>
                    <a:pt x="12485" y="9095"/>
                  </a:cubicBezTo>
                  <a:cubicBezTo>
                    <a:pt x="12463" y="9095"/>
                    <a:pt x="12451" y="9082"/>
                    <a:pt x="12487" y="9038"/>
                  </a:cubicBezTo>
                  <a:cubicBezTo>
                    <a:pt x="12491" y="9042"/>
                    <a:pt x="12496" y="9044"/>
                    <a:pt x="12502" y="9044"/>
                  </a:cubicBezTo>
                  <a:cubicBezTo>
                    <a:pt x="12552" y="9044"/>
                    <a:pt x="12650" y="8888"/>
                    <a:pt x="12718" y="8888"/>
                  </a:cubicBezTo>
                  <a:cubicBezTo>
                    <a:pt x="12720" y="8888"/>
                    <a:pt x="12723" y="8888"/>
                    <a:pt x="12725" y="8889"/>
                  </a:cubicBezTo>
                  <a:cubicBezTo>
                    <a:pt x="12785" y="8829"/>
                    <a:pt x="13009" y="8665"/>
                    <a:pt x="12890" y="8665"/>
                  </a:cubicBezTo>
                  <a:cubicBezTo>
                    <a:pt x="12932" y="8665"/>
                    <a:pt x="13059" y="8588"/>
                    <a:pt x="13090" y="8588"/>
                  </a:cubicBezTo>
                  <a:cubicBezTo>
                    <a:pt x="13102" y="8588"/>
                    <a:pt x="13099" y="8601"/>
                    <a:pt x="13069" y="8635"/>
                  </a:cubicBezTo>
                  <a:cubicBezTo>
                    <a:pt x="13129" y="8605"/>
                    <a:pt x="13203" y="8560"/>
                    <a:pt x="13248" y="8500"/>
                  </a:cubicBezTo>
                  <a:lnTo>
                    <a:pt x="13248" y="8500"/>
                  </a:lnTo>
                  <a:lnTo>
                    <a:pt x="13159" y="8545"/>
                  </a:lnTo>
                  <a:cubicBezTo>
                    <a:pt x="13383" y="8366"/>
                    <a:pt x="13532" y="8321"/>
                    <a:pt x="13652" y="8142"/>
                  </a:cubicBezTo>
                  <a:lnTo>
                    <a:pt x="13652" y="8142"/>
                  </a:lnTo>
                  <a:lnTo>
                    <a:pt x="13547" y="8187"/>
                  </a:lnTo>
                  <a:cubicBezTo>
                    <a:pt x="13671" y="8090"/>
                    <a:pt x="13770" y="8006"/>
                    <a:pt x="13867" y="8006"/>
                  </a:cubicBezTo>
                  <a:cubicBezTo>
                    <a:pt x="13875" y="8006"/>
                    <a:pt x="13883" y="8006"/>
                    <a:pt x="13890" y="8007"/>
                  </a:cubicBezTo>
                  <a:lnTo>
                    <a:pt x="13756" y="8127"/>
                  </a:lnTo>
                  <a:cubicBezTo>
                    <a:pt x="13950" y="7992"/>
                    <a:pt x="14129" y="7843"/>
                    <a:pt x="14294" y="7679"/>
                  </a:cubicBezTo>
                  <a:lnTo>
                    <a:pt x="14294" y="7679"/>
                  </a:lnTo>
                  <a:lnTo>
                    <a:pt x="14219" y="7724"/>
                  </a:lnTo>
                  <a:cubicBezTo>
                    <a:pt x="14413" y="7485"/>
                    <a:pt x="15653" y="6469"/>
                    <a:pt x="15817" y="6230"/>
                  </a:cubicBezTo>
                  <a:lnTo>
                    <a:pt x="15817" y="6230"/>
                  </a:lnTo>
                  <a:lnTo>
                    <a:pt x="15683" y="6260"/>
                  </a:lnTo>
                  <a:lnTo>
                    <a:pt x="15842" y="6086"/>
                  </a:lnTo>
                  <a:lnTo>
                    <a:pt x="15842" y="6086"/>
                  </a:lnTo>
                  <a:cubicBezTo>
                    <a:pt x="15824" y="6121"/>
                    <a:pt x="15857" y="6286"/>
                    <a:pt x="15849" y="6303"/>
                  </a:cubicBezTo>
                  <a:lnTo>
                    <a:pt x="15849" y="6303"/>
                  </a:lnTo>
                  <a:cubicBezTo>
                    <a:pt x="16257" y="5971"/>
                    <a:pt x="18387" y="4363"/>
                    <a:pt x="18804" y="4124"/>
                  </a:cubicBezTo>
                  <a:cubicBezTo>
                    <a:pt x="18845" y="4102"/>
                    <a:pt x="18870" y="4093"/>
                    <a:pt x="18885" y="4093"/>
                  </a:cubicBezTo>
                  <a:cubicBezTo>
                    <a:pt x="18930" y="4093"/>
                    <a:pt x="18879" y="4173"/>
                    <a:pt x="18879" y="4184"/>
                  </a:cubicBezTo>
                  <a:cubicBezTo>
                    <a:pt x="19058" y="4034"/>
                    <a:pt x="18924" y="4079"/>
                    <a:pt x="19088" y="3960"/>
                  </a:cubicBezTo>
                  <a:cubicBezTo>
                    <a:pt x="19095" y="3958"/>
                    <a:pt x="19100" y="3957"/>
                    <a:pt x="19105" y="3957"/>
                  </a:cubicBezTo>
                  <a:cubicBezTo>
                    <a:pt x="19141" y="3957"/>
                    <a:pt x="19115" y="4008"/>
                    <a:pt x="19088" y="4034"/>
                  </a:cubicBezTo>
                  <a:cubicBezTo>
                    <a:pt x="19163" y="3975"/>
                    <a:pt x="19238" y="3945"/>
                    <a:pt x="19223" y="3915"/>
                  </a:cubicBezTo>
                  <a:lnTo>
                    <a:pt x="19223" y="3915"/>
                  </a:lnTo>
                  <a:cubicBezTo>
                    <a:pt x="19205" y="3924"/>
                    <a:pt x="19190" y="3927"/>
                    <a:pt x="19177" y="3927"/>
                  </a:cubicBezTo>
                  <a:cubicBezTo>
                    <a:pt x="19125" y="3927"/>
                    <a:pt x="19106" y="3870"/>
                    <a:pt x="19058" y="3870"/>
                  </a:cubicBezTo>
                  <a:lnTo>
                    <a:pt x="19267" y="3721"/>
                  </a:lnTo>
                  <a:lnTo>
                    <a:pt x="19282" y="3766"/>
                  </a:lnTo>
                  <a:cubicBezTo>
                    <a:pt x="19327" y="3736"/>
                    <a:pt x="19327" y="3571"/>
                    <a:pt x="19551" y="3452"/>
                  </a:cubicBezTo>
                  <a:cubicBezTo>
                    <a:pt x="19895" y="3213"/>
                    <a:pt x="20268" y="2929"/>
                    <a:pt x="20612" y="2705"/>
                  </a:cubicBezTo>
                  <a:lnTo>
                    <a:pt x="20612" y="2705"/>
                  </a:lnTo>
                  <a:cubicBezTo>
                    <a:pt x="20627" y="2735"/>
                    <a:pt x="20567" y="2795"/>
                    <a:pt x="20492" y="2869"/>
                  </a:cubicBezTo>
                  <a:cubicBezTo>
                    <a:pt x="20552" y="2825"/>
                    <a:pt x="20612" y="2780"/>
                    <a:pt x="20671" y="2765"/>
                  </a:cubicBezTo>
                  <a:lnTo>
                    <a:pt x="20671" y="2765"/>
                  </a:lnTo>
                  <a:cubicBezTo>
                    <a:pt x="20666" y="2766"/>
                    <a:pt x="20661" y="2766"/>
                    <a:pt x="20657" y="2766"/>
                  </a:cubicBezTo>
                  <a:cubicBezTo>
                    <a:pt x="20582" y="2766"/>
                    <a:pt x="20749" y="2656"/>
                    <a:pt x="20729" y="2656"/>
                  </a:cubicBezTo>
                  <a:cubicBezTo>
                    <a:pt x="20727" y="2656"/>
                    <a:pt x="20723" y="2658"/>
                    <a:pt x="20716" y="2660"/>
                  </a:cubicBezTo>
                  <a:cubicBezTo>
                    <a:pt x="20895" y="2377"/>
                    <a:pt x="21284" y="2227"/>
                    <a:pt x="21463" y="2003"/>
                  </a:cubicBezTo>
                  <a:cubicBezTo>
                    <a:pt x="21418" y="1914"/>
                    <a:pt x="20925" y="196"/>
                    <a:pt x="20851" y="91"/>
                  </a:cubicBezTo>
                  <a:cubicBezTo>
                    <a:pt x="20910" y="61"/>
                    <a:pt x="20970" y="17"/>
                    <a:pt x="21030" y="2"/>
                  </a:cubicBezTo>
                  <a:cubicBezTo>
                    <a:pt x="21026" y="1"/>
                    <a:pt x="21022" y="0"/>
                    <a:pt x="21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1" name="Google Shape;8051;p54"/>
            <p:cNvSpPr/>
            <p:nvPr/>
          </p:nvSpPr>
          <p:spPr>
            <a:xfrm>
              <a:off x="4036500" y="2830825"/>
              <a:ext cx="534725" cy="451850"/>
            </a:xfrm>
            <a:custGeom>
              <a:avLst/>
              <a:gdLst/>
              <a:ahLst/>
              <a:cxnLst/>
              <a:rect l="l" t="t" r="r" b="b"/>
              <a:pathLst>
                <a:path w="21389" h="18074" extrusionOk="0">
                  <a:moveTo>
                    <a:pt x="15764" y="6539"/>
                  </a:moveTo>
                  <a:lnTo>
                    <a:pt x="15764" y="6539"/>
                  </a:lnTo>
                  <a:cubicBezTo>
                    <a:pt x="15762" y="6540"/>
                    <a:pt x="15760" y="6542"/>
                    <a:pt x="15758" y="6543"/>
                  </a:cubicBezTo>
                  <a:cubicBezTo>
                    <a:pt x="15761" y="6543"/>
                    <a:pt x="15763" y="6542"/>
                    <a:pt x="15764" y="6539"/>
                  </a:cubicBezTo>
                  <a:close/>
                  <a:moveTo>
                    <a:pt x="12398" y="9396"/>
                  </a:moveTo>
                  <a:cubicBezTo>
                    <a:pt x="12385" y="9404"/>
                    <a:pt x="12372" y="9412"/>
                    <a:pt x="12360" y="9420"/>
                  </a:cubicBezTo>
                  <a:lnTo>
                    <a:pt x="12360" y="9420"/>
                  </a:lnTo>
                  <a:cubicBezTo>
                    <a:pt x="12375" y="9417"/>
                    <a:pt x="12392" y="9408"/>
                    <a:pt x="12398" y="9396"/>
                  </a:cubicBezTo>
                  <a:close/>
                  <a:moveTo>
                    <a:pt x="1723" y="17823"/>
                  </a:moveTo>
                  <a:cubicBezTo>
                    <a:pt x="1728" y="17823"/>
                    <a:pt x="1731" y="17827"/>
                    <a:pt x="1733" y="17835"/>
                  </a:cubicBezTo>
                  <a:lnTo>
                    <a:pt x="1601" y="17937"/>
                  </a:lnTo>
                  <a:lnTo>
                    <a:pt x="1601" y="17937"/>
                  </a:lnTo>
                  <a:cubicBezTo>
                    <a:pt x="1677" y="17873"/>
                    <a:pt x="1707" y="17823"/>
                    <a:pt x="1723" y="17823"/>
                  </a:cubicBezTo>
                  <a:close/>
                  <a:moveTo>
                    <a:pt x="20829" y="0"/>
                  </a:moveTo>
                  <a:cubicBezTo>
                    <a:pt x="20787" y="0"/>
                    <a:pt x="20653" y="95"/>
                    <a:pt x="20597" y="151"/>
                  </a:cubicBezTo>
                  <a:lnTo>
                    <a:pt x="20627" y="211"/>
                  </a:lnTo>
                  <a:cubicBezTo>
                    <a:pt x="20563" y="275"/>
                    <a:pt x="20543" y="284"/>
                    <a:pt x="20528" y="284"/>
                  </a:cubicBezTo>
                  <a:cubicBezTo>
                    <a:pt x="20522" y="284"/>
                    <a:pt x="20517" y="283"/>
                    <a:pt x="20511" y="283"/>
                  </a:cubicBezTo>
                  <a:cubicBezTo>
                    <a:pt x="20495" y="283"/>
                    <a:pt x="20470" y="291"/>
                    <a:pt x="20403" y="345"/>
                  </a:cubicBezTo>
                  <a:cubicBezTo>
                    <a:pt x="20358" y="315"/>
                    <a:pt x="20508" y="181"/>
                    <a:pt x="20627" y="76"/>
                  </a:cubicBezTo>
                  <a:lnTo>
                    <a:pt x="20627" y="76"/>
                  </a:lnTo>
                  <a:cubicBezTo>
                    <a:pt x="20508" y="166"/>
                    <a:pt x="20373" y="226"/>
                    <a:pt x="20358" y="315"/>
                  </a:cubicBezTo>
                  <a:cubicBezTo>
                    <a:pt x="20330" y="328"/>
                    <a:pt x="20312" y="333"/>
                    <a:pt x="20300" y="333"/>
                  </a:cubicBezTo>
                  <a:cubicBezTo>
                    <a:pt x="20271" y="333"/>
                    <a:pt x="20280" y="305"/>
                    <a:pt x="20252" y="305"/>
                  </a:cubicBezTo>
                  <a:cubicBezTo>
                    <a:pt x="20239" y="305"/>
                    <a:pt x="20217" y="311"/>
                    <a:pt x="20179" y="330"/>
                  </a:cubicBezTo>
                  <a:cubicBezTo>
                    <a:pt x="20090" y="450"/>
                    <a:pt x="20000" y="539"/>
                    <a:pt x="19880" y="614"/>
                  </a:cubicBezTo>
                  <a:cubicBezTo>
                    <a:pt x="19582" y="778"/>
                    <a:pt x="19522" y="987"/>
                    <a:pt x="19238" y="1137"/>
                  </a:cubicBezTo>
                  <a:lnTo>
                    <a:pt x="19253" y="1107"/>
                  </a:lnTo>
                  <a:lnTo>
                    <a:pt x="19253" y="1107"/>
                  </a:lnTo>
                  <a:cubicBezTo>
                    <a:pt x="19149" y="1152"/>
                    <a:pt x="19014" y="1316"/>
                    <a:pt x="18835" y="1406"/>
                  </a:cubicBezTo>
                  <a:cubicBezTo>
                    <a:pt x="18853" y="1401"/>
                    <a:pt x="18872" y="1398"/>
                    <a:pt x="18886" y="1398"/>
                  </a:cubicBezTo>
                  <a:cubicBezTo>
                    <a:pt x="18917" y="1398"/>
                    <a:pt x="18927" y="1414"/>
                    <a:pt x="18865" y="1465"/>
                  </a:cubicBezTo>
                  <a:cubicBezTo>
                    <a:pt x="18671" y="1570"/>
                    <a:pt x="18566" y="1689"/>
                    <a:pt x="18402" y="1764"/>
                  </a:cubicBezTo>
                  <a:lnTo>
                    <a:pt x="18312" y="1898"/>
                  </a:lnTo>
                  <a:cubicBezTo>
                    <a:pt x="17685" y="2376"/>
                    <a:pt x="15310" y="4333"/>
                    <a:pt x="14683" y="4811"/>
                  </a:cubicBezTo>
                  <a:lnTo>
                    <a:pt x="14698" y="4796"/>
                  </a:lnTo>
                  <a:lnTo>
                    <a:pt x="14698" y="4796"/>
                  </a:lnTo>
                  <a:cubicBezTo>
                    <a:pt x="13757" y="5543"/>
                    <a:pt x="11785" y="7036"/>
                    <a:pt x="10844" y="7843"/>
                  </a:cubicBezTo>
                  <a:cubicBezTo>
                    <a:pt x="10650" y="7947"/>
                    <a:pt x="10456" y="8067"/>
                    <a:pt x="10292" y="8201"/>
                  </a:cubicBezTo>
                  <a:cubicBezTo>
                    <a:pt x="10319" y="8183"/>
                    <a:pt x="10337" y="8176"/>
                    <a:pt x="10349" y="8176"/>
                  </a:cubicBezTo>
                  <a:cubicBezTo>
                    <a:pt x="10374" y="8176"/>
                    <a:pt x="10359" y="8215"/>
                    <a:pt x="10307" y="8246"/>
                  </a:cubicBezTo>
                  <a:cubicBezTo>
                    <a:pt x="9814" y="8620"/>
                    <a:pt x="10292" y="8306"/>
                    <a:pt x="9814" y="8709"/>
                  </a:cubicBezTo>
                  <a:cubicBezTo>
                    <a:pt x="9276" y="9187"/>
                    <a:pt x="7095" y="10830"/>
                    <a:pt x="6573" y="11174"/>
                  </a:cubicBezTo>
                  <a:cubicBezTo>
                    <a:pt x="6349" y="11442"/>
                    <a:pt x="5975" y="11652"/>
                    <a:pt x="5736" y="11905"/>
                  </a:cubicBezTo>
                  <a:lnTo>
                    <a:pt x="5751" y="11861"/>
                  </a:lnTo>
                  <a:lnTo>
                    <a:pt x="5751" y="11861"/>
                  </a:lnTo>
                  <a:cubicBezTo>
                    <a:pt x="5632" y="11995"/>
                    <a:pt x="5139" y="12339"/>
                    <a:pt x="4676" y="12727"/>
                  </a:cubicBezTo>
                  <a:cubicBezTo>
                    <a:pt x="4198" y="13115"/>
                    <a:pt x="3720" y="13489"/>
                    <a:pt x="3571" y="13638"/>
                  </a:cubicBezTo>
                  <a:lnTo>
                    <a:pt x="3630" y="13608"/>
                  </a:lnTo>
                  <a:lnTo>
                    <a:pt x="3630" y="13608"/>
                  </a:lnTo>
                  <a:cubicBezTo>
                    <a:pt x="3376" y="13877"/>
                    <a:pt x="3361" y="13772"/>
                    <a:pt x="3122" y="13952"/>
                  </a:cubicBezTo>
                  <a:cubicBezTo>
                    <a:pt x="3212" y="13982"/>
                    <a:pt x="3003" y="14220"/>
                    <a:pt x="2913" y="14310"/>
                  </a:cubicBezTo>
                  <a:lnTo>
                    <a:pt x="2898" y="14295"/>
                  </a:lnTo>
                  <a:cubicBezTo>
                    <a:pt x="2779" y="14415"/>
                    <a:pt x="2510" y="14743"/>
                    <a:pt x="2286" y="14937"/>
                  </a:cubicBezTo>
                  <a:lnTo>
                    <a:pt x="2271" y="14893"/>
                  </a:lnTo>
                  <a:cubicBezTo>
                    <a:pt x="2062" y="15102"/>
                    <a:pt x="1853" y="15311"/>
                    <a:pt x="1614" y="15490"/>
                  </a:cubicBezTo>
                  <a:cubicBezTo>
                    <a:pt x="1181" y="15789"/>
                    <a:pt x="763" y="16117"/>
                    <a:pt x="389" y="16476"/>
                  </a:cubicBezTo>
                  <a:lnTo>
                    <a:pt x="31" y="16610"/>
                  </a:lnTo>
                  <a:lnTo>
                    <a:pt x="1" y="16655"/>
                  </a:lnTo>
                  <a:cubicBezTo>
                    <a:pt x="1" y="16655"/>
                    <a:pt x="570" y="18046"/>
                    <a:pt x="1285" y="18046"/>
                  </a:cubicBezTo>
                  <a:cubicBezTo>
                    <a:pt x="1330" y="18046"/>
                    <a:pt x="1374" y="18040"/>
                    <a:pt x="1420" y="18029"/>
                  </a:cubicBezTo>
                  <a:lnTo>
                    <a:pt x="1450" y="18074"/>
                  </a:lnTo>
                  <a:lnTo>
                    <a:pt x="1539" y="17984"/>
                  </a:lnTo>
                  <a:cubicBezTo>
                    <a:pt x="1585" y="17952"/>
                    <a:pt x="1610" y="17940"/>
                    <a:pt x="1621" y="17940"/>
                  </a:cubicBezTo>
                  <a:cubicBezTo>
                    <a:pt x="1647" y="17940"/>
                    <a:pt x="1605" y="18003"/>
                    <a:pt x="1584" y="18044"/>
                  </a:cubicBezTo>
                  <a:cubicBezTo>
                    <a:pt x="1629" y="17999"/>
                    <a:pt x="1689" y="17954"/>
                    <a:pt x="1748" y="17925"/>
                  </a:cubicBezTo>
                  <a:cubicBezTo>
                    <a:pt x="1753" y="17915"/>
                    <a:pt x="1752" y="17912"/>
                    <a:pt x="1747" y="17912"/>
                  </a:cubicBezTo>
                  <a:cubicBezTo>
                    <a:pt x="1737" y="17912"/>
                    <a:pt x="1709" y="17929"/>
                    <a:pt x="1689" y="17940"/>
                  </a:cubicBezTo>
                  <a:cubicBezTo>
                    <a:pt x="1748" y="17850"/>
                    <a:pt x="1823" y="17760"/>
                    <a:pt x="1913" y="17701"/>
                  </a:cubicBezTo>
                  <a:cubicBezTo>
                    <a:pt x="1952" y="17670"/>
                    <a:pt x="1974" y="17661"/>
                    <a:pt x="1988" y="17661"/>
                  </a:cubicBezTo>
                  <a:cubicBezTo>
                    <a:pt x="2007" y="17661"/>
                    <a:pt x="2014" y="17675"/>
                    <a:pt x="2032" y="17675"/>
                  </a:cubicBezTo>
                  <a:cubicBezTo>
                    <a:pt x="2048" y="17675"/>
                    <a:pt x="2073" y="17665"/>
                    <a:pt x="2122" y="17626"/>
                  </a:cubicBezTo>
                  <a:cubicBezTo>
                    <a:pt x="2958" y="16969"/>
                    <a:pt x="3780" y="16356"/>
                    <a:pt x="4601" y="15654"/>
                  </a:cubicBezTo>
                  <a:cubicBezTo>
                    <a:pt x="4631" y="15654"/>
                    <a:pt x="4601" y="15669"/>
                    <a:pt x="4601" y="15699"/>
                  </a:cubicBezTo>
                  <a:cubicBezTo>
                    <a:pt x="4825" y="15475"/>
                    <a:pt x="5049" y="15296"/>
                    <a:pt x="5273" y="15087"/>
                  </a:cubicBezTo>
                  <a:cubicBezTo>
                    <a:pt x="5318" y="15057"/>
                    <a:pt x="5363" y="15057"/>
                    <a:pt x="5408" y="15057"/>
                  </a:cubicBezTo>
                  <a:cubicBezTo>
                    <a:pt x="5796" y="14669"/>
                    <a:pt x="6214" y="14310"/>
                    <a:pt x="6662" y="13967"/>
                  </a:cubicBezTo>
                  <a:lnTo>
                    <a:pt x="6617" y="13892"/>
                  </a:lnTo>
                  <a:cubicBezTo>
                    <a:pt x="6720" y="13814"/>
                    <a:pt x="6762" y="13801"/>
                    <a:pt x="6790" y="13801"/>
                  </a:cubicBezTo>
                  <a:cubicBezTo>
                    <a:pt x="6803" y="13801"/>
                    <a:pt x="6813" y="13804"/>
                    <a:pt x="6825" y="13804"/>
                  </a:cubicBezTo>
                  <a:cubicBezTo>
                    <a:pt x="6851" y="13804"/>
                    <a:pt x="6885" y="13791"/>
                    <a:pt x="6976" y="13713"/>
                  </a:cubicBezTo>
                  <a:cubicBezTo>
                    <a:pt x="6991" y="13548"/>
                    <a:pt x="7364" y="13414"/>
                    <a:pt x="7409" y="13294"/>
                  </a:cubicBezTo>
                  <a:cubicBezTo>
                    <a:pt x="7409" y="13296"/>
                    <a:pt x="7410" y="13296"/>
                    <a:pt x="7411" y="13296"/>
                  </a:cubicBezTo>
                  <a:cubicBezTo>
                    <a:pt x="7424" y="13296"/>
                    <a:pt x="7489" y="13252"/>
                    <a:pt x="7523" y="13252"/>
                  </a:cubicBezTo>
                  <a:cubicBezTo>
                    <a:pt x="7533" y="13252"/>
                    <a:pt x="7540" y="13255"/>
                    <a:pt x="7543" y="13265"/>
                  </a:cubicBezTo>
                  <a:cubicBezTo>
                    <a:pt x="7543" y="13175"/>
                    <a:pt x="7648" y="13160"/>
                    <a:pt x="7723" y="13085"/>
                  </a:cubicBezTo>
                  <a:cubicBezTo>
                    <a:pt x="7728" y="13075"/>
                    <a:pt x="7724" y="13072"/>
                    <a:pt x="7717" y="13072"/>
                  </a:cubicBezTo>
                  <a:cubicBezTo>
                    <a:pt x="7701" y="13072"/>
                    <a:pt x="7668" y="13085"/>
                    <a:pt x="7648" y="13085"/>
                  </a:cubicBezTo>
                  <a:lnTo>
                    <a:pt x="7797" y="12936"/>
                  </a:lnTo>
                  <a:cubicBezTo>
                    <a:pt x="7827" y="12926"/>
                    <a:pt x="7850" y="12921"/>
                    <a:pt x="7866" y="12921"/>
                  </a:cubicBezTo>
                  <a:cubicBezTo>
                    <a:pt x="7897" y="12921"/>
                    <a:pt x="7897" y="12941"/>
                    <a:pt x="7857" y="12981"/>
                  </a:cubicBezTo>
                  <a:cubicBezTo>
                    <a:pt x="8305" y="12667"/>
                    <a:pt x="10411" y="11099"/>
                    <a:pt x="10844" y="10711"/>
                  </a:cubicBezTo>
                  <a:cubicBezTo>
                    <a:pt x="10759" y="10711"/>
                    <a:pt x="10646" y="10846"/>
                    <a:pt x="10546" y="10846"/>
                  </a:cubicBezTo>
                  <a:cubicBezTo>
                    <a:pt x="10541" y="10846"/>
                    <a:pt x="10536" y="10846"/>
                    <a:pt x="10531" y="10845"/>
                  </a:cubicBezTo>
                  <a:cubicBezTo>
                    <a:pt x="10620" y="10711"/>
                    <a:pt x="10710" y="10711"/>
                    <a:pt x="10740" y="10636"/>
                  </a:cubicBezTo>
                  <a:cubicBezTo>
                    <a:pt x="10750" y="10640"/>
                    <a:pt x="10761" y="10642"/>
                    <a:pt x="10772" y="10642"/>
                  </a:cubicBezTo>
                  <a:cubicBezTo>
                    <a:pt x="10880" y="10642"/>
                    <a:pt x="11018" y="10469"/>
                    <a:pt x="11159" y="10469"/>
                  </a:cubicBezTo>
                  <a:cubicBezTo>
                    <a:pt x="11168" y="10469"/>
                    <a:pt x="11178" y="10470"/>
                    <a:pt x="11188" y="10472"/>
                  </a:cubicBezTo>
                  <a:lnTo>
                    <a:pt x="11188" y="10382"/>
                  </a:lnTo>
                  <a:lnTo>
                    <a:pt x="11277" y="10367"/>
                  </a:lnTo>
                  <a:cubicBezTo>
                    <a:pt x="11770" y="9889"/>
                    <a:pt x="11382" y="10248"/>
                    <a:pt x="11875" y="9889"/>
                  </a:cubicBezTo>
                  <a:cubicBezTo>
                    <a:pt x="12124" y="9681"/>
                    <a:pt x="12207" y="9525"/>
                    <a:pt x="12360" y="9420"/>
                  </a:cubicBezTo>
                  <a:lnTo>
                    <a:pt x="12360" y="9420"/>
                  </a:lnTo>
                  <a:cubicBezTo>
                    <a:pt x="12357" y="9420"/>
                    <a:pt x="12354" y="9421"/>
                    <a:pt x="12351" y="9421"/>
                  </a:cubicBezTo>
                  <a:cubicBezTo>
                    <a:pt x="12332" y="9421"/>
                    <a:pt x="12321" y="9406"/>
                    <a:pt x="12353" y="9366"/>
                  </a:cubicBezTo>
                  <a:cubicBezTo>
                    <a:pt x="12356" y="9368"/>
                    <a:pt x="12359" y="9369"/>
                    <a:pt x="12362" y="9369"/>
                  </a:cubicBezTo>
                  <a:cubicBezTo>
                    <a:pt x="12409" y="9369"/>
                    <a:pt x="12507" y="9199"/>
                    <a:pt x="12577" y="9199"/>
                  </a:cubicBezTo>
                  <a:cubicBezTo>
                    <a:pt x="12582" y="9199"/>
                    <a:pt x="12587" y="9200"/>
                    <a:pt x="12592" y="9202"/>
                  </a:cubicBezTo>
                  <a:cubicBezTo>
                    <a:pt x="12666" y="9142"/>
                    <a:pt x="12890" y="8978"/>
                    <a:pt x="12771" y="8978"/>
                  </a:cubicBezTo>
                  <a:cubicBezTo>
                    <a:pt x="12814" y="8978"/>
                    <a:pt x="12940" y="8902"/>
                    <a:pt x="12971" y="8902"/>
                  </a:cubicBezTo>
                  <a:cubicBezTo>
                    <a:pt x="12983" y="8902"/>
                    <a:pt x="12980" y="8914"/>
                    <a:pt x="12950" y="8948"/>
                  </a:cubicBezTo>
                  <a:cubicBezTo>
                    <a:pt x="13010" y="8903"/>
                    <a:pt x="13070" y="8859"/>
                    <a:pt x="13129" y="8799"/>
                  </a:cubicBezTo>
                  <a:lnTo>
                    <a:pt x="13129" y="8799"/>
                  </a:lnTo>
                  <a:lnTo>
                    <a:pt x="13025" y="8859"/>
                  </a:lnTo>
                  <a:cubicBezTo>
                    <a:pt x="13264" y="8664"/>
                    <a:pt x="13428" y="8620"/>
                    <a:pt x="13533" y="8440"/>
                  </a:cubicBezTo>
                  <a:lnTo>
                    <a:pt x="13533" y="8440"/>
                  </a:lnTo>
                  <a:lnTo>
                    <a:pt x="13428" y="8485"/>
                  </a:lnTo>
                  <a:cubicBezTo>
                    <a:pt x="13547" y="8393"/>
                    <a:pt x="13654" y="8301"/>
                    <a:pt x="13749" y="8301"/>
                  </a:cubicBezTo>
                  <a:cubicBezTo>
                    <a:pt x="13762" y="8301"/>
                    <a:pt x="13774" y="8302"/>
                    <a:pt x="13787" y="8306"/>
                  </a:cubicBezTo>
                  <a:lnTo>
                    <a:pt x="13652" y="8425"/>
                  </a:lnTo>
                  <a:cubicBezTo>
                    <a:pt x="13846" y="8291"/>
                    <a:pt x="14026" y="8127"/>
                    <a:pt x="14190" y="7962"/>
                  </a:cubicBezTo>
                  <a:lnTo>
                    <a:pt x="14190" y="7962"/>
                  </a:lnTo>
                  <a:lnTo>
                    <a:pt x="14115" y="8007"/>
                  </a:lnTo>
                  <a:lnTo>
                    <a:pt x="14115" y="8007"/>
                  </a:lnTo>
                  <a:cubicBezTo>
                    <a:pt x="14309" y="7768"/>
                    <a:pt x="15564" y="6723"/>
                    <a:pt x="15743" y="6484"/>
                  </a:cubicBezTo>
                  <a:lnTo>
                    <a:pt x="15743" y="6484"/>
                  </a:lnTo>
                  <a:lnTo>
                    <a:pt x="15594" y="6514"/>
                  </a:lnTo>
                  <a:lnTo>
                    <a:pt x="15758" y="6320"/>
                  </a:lnTo>
                  <a:lnTo>
                    <a:pt x="15758" y="6320"/>
                  </a:lnTo>
                  <a:cubicBezTo>
                    <a:pt x="15745" y="6337"/>
                    <a:pt x="15780" y="6508"/>
                    <a:pt x="15764" y="6539"/>
                  </a:cubicBezTo>
                  <a:lnTo>
                    <a:pt x="15764" y="6539"/>
                  </a:lnTo>
                  <a:cubicBezTo>
                    <a:pt x="16198" y="6213"/>
                    <a:pt x="18329" y="4511"/>
                    <a:pt x="18730" y="4243"/>
                  </a:cubicBezTo>
                  <a:cubicBezTo>
                    <a:pt x="18776" y="4217"/>
                    <a:pt x="18805" y="4206"/>
                    <a:pt x="18821" y="4206"/>
                  </a:cubicBezTo>
                  <a:cubicBezTo>
                    <a:pt x="18870" y="4206"/>
                    <a:pt x="18820" y="4292"/>
                    <a:pt x="18820" y="4303"/>
                  </a:cubicBezTo>
                  <a:cubicBezTo>
                    <a:pt x="18999" y="4139"/>
                    <a:pt x="18865" y="4184"/>
                    <a:pt x="19029" y="4064"/>
                  </a:cubicBezTo>
                  <a:cubicBezTo>
                    <a:pt x="19036" y="4059"/>
                    <a:pt x="19042" y="4057"/>
                    <a:pt x="19045" y="4057"/>
                  </a:cubicBezTo>
                  <a:cubicBezTo>
                    <a:pt x="19065" y="4057"/>
                    <a:pt x="19042" y="4114"/>
                    <a:pt x="19029" y="4139"/>
                  </a:cubicBezTo>
                  <a:cubicBezTo>
                    <a:pt x="19089" y="4079"/>
                    <a:pt x="19164" y="4034"/>
                    <a:pt x="19164" y="4019"/>
                  </a:cubicBezTo>
                  <a:lnTo>
                    <a:pt x="19164" y="4019"/>
                  </a:lnTo>
                  <a:cubicBezTo>
                    <a:pt x="19143" y="4028"/>
                    <a:pt x="19125" y="4032"/>
                    <a:pt x="19110" y="4032"/>
                  </a:cubicBezTo>
                  <a:cubicBezTo>
                    <a:pt x="19051" y="4032"/>
                    <a:pt x="19032" y="3975"/>
                    <a:pt x="18984" y="3975"/>
                  </a:cubicBezTo>
                  <a:lnTo>
                    <a:pt x="19193" y="3810"/>
                  </a:lnTo>
                  <a:lnTo>
                    <a:pt x="19208" y="3855"/>
                  </a:lnTo>
                  <a:cubicBezTo>
                    <a:pt x="19253" y="3825"/>
                    <a:pt x="19253" y="3676"/>
                    <a:pt x="19462" y="3526"/>
                  </a:cubicBezTo>
                  <a:cubicBezTo>
                    <a:pt x="19821" y="3273"/>
                    <a:pt x="20179" y="2974"/>
                    <a:pt x="20538" y="2720"/>
                  </a:cubicBezTo>
                  <a:lnTo>
                    <a:pt x="20538" y="2720"/>
                  </a:lnTo>
                  <a:cubicBezTo>
                    <a:pt x="20553" y="2735"/>
                    <a:pt x="20493" y="2810"/>
                    <a:pt x="20418" y="2884"/>
                  </a:cubicBezTo>
                  <a:cubicBezTo>
                    <a:pt x="20478" y="2824"/>
                    <a:pt x="20523" y="2795"/>
                    <a:pt x="20597" y="2765"/>
                  </a:cubicBezTo>
                  <a:lnTo>
                    <a:pt x="20597" y="2765"/>
                  </a:lnTo>
                  <a:cubicBezTo>
                    <a:pt x="20587" y="2767"/>
                    <a:pt x="20580" y="2768"/>
                    <a:pt x="20574" y="2768"/>
                  </a:cubicBezTo>
                  <a:cubicBezTo>
                    <a:pt x="20521" y="2768"/>
                    <a:pt x="20677" y="2656"/>
                    <a:pt x="20655" y="2656"/>
                  </a:cubicBezTo>
                  <a:cubicBezTo>
                    <a:pt x="20652" y="2656"/>
                    <a:pt x="20648" y="2658"/>
                    <a:pt x="20642" y="2660"/>
                  </a:cubicBezTo>
                  <a:cubicBezTo>
                    <a:pt x="20821" y="2376"/>
                    <a:pt x="21210" y="2197"/>
                    <a:pt x="21389" y="1973"/>
                  </a:cubicBezTo>
                  <a:cubicBezTo>
                    <a:pt x="21344" y="1869"/>
                    <a:pt x="20747" y="211"/>
                    <a:pt x="20672" y="106"/>
                  </a:cubicBezTo>
                  <a:cubicBezTo>
                    <a:pt x="20717" y="76"/>
                    <a:pt x="20777" y="31"/>
                    <a:pt x="20836" y="2"/>
                  </a:cubicBezTo>
                  <a:cubicBezTo>
                    <a:pt x="20834" y="1"/>
                    <a:pt x="20832" y="0"/>
                    <a:pt x="20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2" name="Google Shape;8052;p54"/>
            <p:cNvSpPr/>
            <p:nvPr/>
          </p:nvSpPr>
          <p:spPr>
            <a:xfrm>
              <a:off x="4054425" y="2936150"/>
              <a:ext cx="556025" cy="435400"/>
            </a:xfrm>
            <a:custGeom>
              <a:avLst/>
              <a:gdLst/>
              <a:ahLst/>
              <a:cxnLst/>
              <a:rect l="l" t="t" r="r" b="b"/>
              <a:pathLst>
                <a:path w="22241" h="17416" extrusionOk="0">
                  <a:moveTo>
                    <a:pt x="19763" y="1306"/>
                  </a:moveTo>
                  <a:lnTo>
                    <a:pt x="19763" y="1306"/>
                  </a:lnTo>
                  <a:cubicBezTo>
                    <a:pt x="19757" y="1308"/>
                    <a:pt x="19751" y="1311"/>
                    <a:pt x="19746" y="1315"/>
                  </a:cubicBezTo>
                  <a:cubicBezTo>
                    <a:pt x="19752" y="1312"/>
                    <a:pt x="19758" y="1309"/>
                    <a:pt x="19763" y="1306"/>
                  </a:cubicBezTo>
                  <a:close/>
                  <a:moveTo>
                    <a:pt x="16346" y="6329"/>
                  </a:moveTo>
                  <a:cubicBezTo>
                    <a:pt x="16344" y="6331"/>
                    <a:pt x="16342" y="6332"/>
                    <a:pt x="16341" y="6333"/>
                  </a:cubicBezTo>
                  <a:cubicBezTo>
                    <a:pt x="16343" y="6333"/>
                    <a:pt x="16345" y="6332"/>
                    <a:pt x="16346" y="6329"/>
                  </a:cubicBezTo>
                  <a:close/>
                  <a:moveTo>
                    <a:pt x="12875" y="9156"/>
                  </a:moveTo>
                  <a:lnTo>
                    <a:pt x="12875" y="9156"/>
                  </a:lnTo>
                  <a:cubicBezTo>
                    <a:pt x="12871" y="9158"/>
                    <a:pt x="12867" y="9161"/>
                    <a:pt x="12863" y="9163"/>
                  </a:cubicBezTo>
                  <a:lnTo>
                    <a:pt x="12863" y="9163"/>
                  </a:lnTo>
                  <a:cubicBezTo>
                    <a:pt x="12869" y="9161"/>
                    <a:pt x="12873" y="9159"/>
                    <a:pt x="12875" y="9156"/>
                  </a:cubicBezTo>
                  <a:close/>
                  <a:moveTo>
                    <a:pt x="21882" y="0"/>
                  </a:moveTo>
                  <a:cubicBezTo>
                    <a:pt x="21777" y="30"/>
                    <a:pt x="21688" y="75"/>
                    <a:pt x="21628" y="150"/>
                  </a:cubicBezTo>
                  <a:lnTo>
                    <a:pt x="21643" y="210"/>
                  </a:lnTo>
                  <a:cubicBezTo>
                    <a:pt x="21576" y="271"/>
                    <a:pt x="21553" y="282"/>
                    <a:pt x="21539" y="282"/>
                  </a:cubicBezTo>
                  <a:cubicBezTo>
                    <a:pt x="21531" y="282"/>
                    <a:pt x="21526" y="278"/>
                    <a:pt x="21516" y="278"/>
                  </a:cubicBezTo>
                  <a:cubicBezTo>
                    <a:pt x="21502" y="278"/>
                    <a:pt x="21477" y="287"/>
                    <a:pt x="21419" y="329"/>
                  </a:cubicBezTo>
                  <a:cubicBezTo>
                    <a:pt x="21374" y="299"/>
                    <a:pt x="21523" y="180"/>
                    <a:pt x="21658" y="75"/>
                  </a:cubicBezTo>
                  <a:lnTo>
                    <a:pt x="21658" y="75"/>
                  </a:lnTo>
                  <a:cubicBezTo>
                    <a:pt x="21538" y="150"/>
                    <a:pt x="21389" y="210"/>
                    <a:pt x="21374" y="299"/>
                  </a:cubicBezTo>
                  <a:cubicBezTo>
                    <a:pt x="21348" y="311"/>
                    <a:pt x="21331" y="315"/>
                    <a:pt x="21319" y="315"/>
                  </a:cubicBezTo>
                  <a:cubicBezTo>
                    <a:pt x="21286" y="315"/>
                    <a:pt x="21294" y="282"/>
                    <a:pt x="21263" y="282"/>
                  </a:cubicBezTo>
                  <a:cubicBezTo>
                    <a:pt x="21248" y="282"/>
                    <a:pt x="21223" y="290"/>
                    <a:pt x="21180" y="314"/>
                  </a:cubicBezTo>
                  <a:cubicBezTo>
                    <a:pt x="21090" y="419"/>
                    <a:pt x="20971" y="508"/>
                    <a:pt x="20851" y="583"/>
                  </a:cubicBezTo>
                  <a:lnTo>
                    <a:pt x="20851" y="568"/>
                  </a:lnTo>
                  <a:cubicBezTo>
                    <a:pt x="20538" y="717"/>
                    <a:pt x="20463" y="941"/>
                    <a:pt x="20179" y="1061"/>
                  </a:cubicBezTo>
                  <a:lnTo>
                    <a:pt x="20194" y="1031"/>
                  </a:lnTo>
                  <a:lnTo>
                    <a:pt x="20194" y="1031"/>
                  </a:lnTo>
                  <a:cubicBezTo>
                    <a:pt x="20093" y="1074"/>
                    <a:pt x="19936" y="1216"/>
                    <a:pt x="19763" y="1306"/>
                  </a:cubicBezTo>
                  <a:lnTo>
                    <a:pt x="19763" y="1306"/>
                  </a:lnTo>
                  <a:cubicBezTo>
                    <a:pt x="19773" y="1302"/>
                    <a:pt x="19783" y="1300"/>
                    <a:pt x="19791" y="1300"/>
                  </a:cubicBezTo>
                  <a:cubicBezTo>
                    <a:pt x="19820" y="1300"/>
                    <a:pt x="19832" y="1324"/>
                    <a:pt x="19761" y="1375"/>
                  </a:cubicBezTo>
                  <a:cubicBezTo>
                    <a:pt x="19552" y="1464"/>
                    <a:pt x="19447" y="1584"/>
                    <a:pt x="19283" y="1643"/>
                  </a:cubicBezTo>
                  <a:lnTo>
                    <a:pt x="19178" y="1778"/>
                  </a:lnTo>
                  <a:cubicBezTo>
                    <a:pt x="18521" y="2241"/>
                    <a:pt x="15937" y="4063"/>
                    <a:pt x="15310" y="4571"/>
                  </a:cubicBezTo>
                  <a:lnTo>
                    <a:pt x="15325" y="4541"/>
                  </a:lnTo>
                  <a:lnTo>
                    <a:pt x="15325" y="4541"/>
                  </a:lnTo>
                  <a:cubicBezTo>
                    <a:pt x="14354" y="5288"/>
                    <a:pt x="12323" y="6751"/>
                    <a:pt x="11337" y="7558"/>
                  </a:cubicBezTo>
                  <a:cubicBezTo>
                    <a:pt x="11143" y="7648"/>
                    <a:pt x="10949" y="7767"/>
                    <a:pt x="10769" y="7902"/>
                  </a:cubicBezTo>
                  <a:cubicBezTo>
                    <a:pt x="10799" y="7889"/>
                    <a:pt x="10819" y="7883"/>
                    <a:pt x="10831" y="7883"/>
                  </a:cubicBezTo>
                  <a:cubicBezTo>
                    <a:pt x="10861" y="7883"/>
                    <a:pt x="10838" y="7918"/>
                    <a:pt x="10784" y="7961"/>
                  </a:cubicBezTo>
                  <a:cubicBezTo>
                    <a:pt x="10292" y="8320"/>
                    <a:pt x="10784" y="8006"/>
                    <a:pt x="10292" y="8394"/>
                  </a:cubicBezTo>
                  <a:cubicBezTo>
                    <a:pt x="9724" y="8872"/>
                    <a:pt x="7484" y="10456"/>
                    <a:pt x="6946" y="10799"/>
                  </a:cubicBezTo>
                  <a:cubicBezTo>
                    <a:pt x="6707" y="11068"/>
                    <a:pt x="6334" y="11277"/>
                    <a:pt x="6080" y="11516"/>
                  </a:cubicBezTo>
                  <a:lnTo>
                    <a:pt x="6095" y="11486"/>
                  </a:lnTo>
                  <a:lnTo>
                    <a:pt x="6095" y="11486"/>
                  </a:lnTo>
                  <a:cubicBezTo>
                    <a:pt x="5826" y="11725"/>
                    <a:pt x="4123" y="12845"/>
                    <a:pt x="3809" y="13114"/>
                  </a:cubicBezTo>
                  <a:lnTo>
                    <a:pt x="3854" y="13099"/>
                  </a:lnTo>
                  <a:lnTo>
                    <a:pt x="3854" y="13099"/>
                  </a:lnTo>
                  <a:cubicBezTo>
                    <a:pt x="3585" y="13338"/>
                    <a:pt x="3570" y="13249"/>
                    <a:pt x="3331" y="13398"/>
                  </a:cubicBezTo>
                  <a:cubicBezTo>
                    <a:pt x="3406" y="13443"/>
                    <a:pt x="3182" y="13667"/>
                    <a:pt x="3092" y="13741"/>
                  </a:cubicBezTo>
                  <a:lnTo>
                    <a:pt x="3092" y="13712"/>
                  </a:lnTo>
                  <a:cubicBezTo>
                    <a:pt x="2943" y="13831"/>
                    <a:pt x="2659" y="14130"/>
                    <a:pt x="2420" y="14309"/>
                  </a:cubicBezTo>
                  <a:lnTo>
                    <a:pt x="2405" y="14264"/>
                  </a:lnTo>
                  <a:cubicBezTo>
                    <a:pt x="2181" y="14473"/>
                    <a:pt x="1942" y="14653"/>
                    <a:pt x="1703" y="14817"/>
                  </a:cubicBezTo>
                  <a:cubicBezTo>
                    <a:pt x="1240" y="15071"/>
                    <a:pt x="807" y="15369"/>
                    <a:pt x="389" y="15698"/>
                  </a:cubicBezTo>
                  <a:lnTo>
                    <a:pt x="31" y="15803"/>
                  </a:lnTo>
                  <a:lnTo>
                    <a:pt x="1" y="15832"/>
                  </a:lnTo>
                  <a:cubicBezTo>
                    <a:pt x="1" y="15832"/>
                    <a:pt x="415" y="17379"/>
                    <a:pt x="1150" y="17379"/>
                  </a:cubicBezTo>
                  <a:cubicBezTo>
                    <a:pt x="1180" y="17379"/>
                    <a:pt x="1210" y="17376"/>
                    <a:pt x="1240" y="17371"/>
                  </a:cubicBezTo>
                  <a:lnTo>
                    <a:pt x="1255" y="17416"/>
                  </a:lnTo>
                  <a:lnTo>
                    <a:pt x="1375" y="17326"/>
                  </a:lnTo>
                  <a:cubicBezTo>
                    <a:pt x="1497" y="17253"/>
                    <a:pt x="1539" y="17180"/>
                    <a:pt x="1559" y="17180"/>
                  </a:cubicBezTo>
                  <a:cubicBezTo>
                    <a:pt x="1563" y="17180"/>
                    <a:pt x="1566" y="17183"/>
                    <a:pt x="1569" y="17192"/>
                  </a:cubicBezTo>
                  <a:lnTo>
                    <a:pt x="1390" y="17326"/>
                  </a:lnTo>
                  <a:cubicBezTo>
                    <a:pt x="1435" y="17299"/>
                    <a:pt x="1459" y="17288"/>
                    <a:pt x="1468" y="17288"/>
                  </a:cubicBezTo>
                  <a:cubicBezTo>
                    <a:pt x="1489" y="17288"/>
                    <a:pt x="1436" y="17344"/>
                    <a:pt x="1405" y="17386"/>
                  </a:cubicBezTo>
                  <a:cubicBezTo>
                    <a:pt x="1464" y="17356"/>
                    <a:pt x="1524" y="17326"/>
                    <a:pt x="1584" y="17296"/>
                  </a:cubicBezTo>
                  <a:cubicBezTo>
                    <a:pt x="1589" y="17286"/>
                    <a:pt x="1587" y="17283"/>
                    <a:pt x="1582" y="17283"/>
                  </a:cubicBezTo>
                  <a:cubicBezTo>
                    <a:pt x="1571" y="17283"/>
                    <a:pt x="1544" y="17296"/>
                    <a:pt x="1524" y="17296"/>
                  </a:cubicBezTo>
                  <a:cubicBezTo>
                    <a:pt x="1599" y="17207"/>
                    <a:pt x="1689" y="17132"/>
                    <a:pt x="1778" y="17072"/>
                  </a:cubicBezTo>
                  <a:cubicBezTo>
                    <a:pt x="1821" y="17042"/>
                    <a:pt x="1845" y="17033"/>
                    <a:pt x="1860" y="17033"/>
                  </a:cubicBezTo>
                  <a:cubicBezTo>
                    <a:pt x="1882" y="17033"/>
                    <a:pt x="1887" y="17052"/>
                    <a:pt x="1911" y="17052"/>
                  </a:cubicBezTo>
                  <a:cubicBezTo>
                    <a:pt x="1928" y="17052"/>
                    <a:pt x="1955" y="17043"/>
                    <a:pt x="2002" y="17012"/>
                  </a:cubicBezTo>
                  <a:cubicBezTo>
                    <a:pt x="2913" y="16400"/>
                    <a:pt x="3809" y="15832"/>
                    <a:pt x="4691" y="15190"/>
                  </a:cubicBezTo>
                  <a:cubicBezTo>
                    <a:pt x="4720" y="15190"/>
                    <a:pt x="4691" y="15205"/>
                    <a:pt x="4676" y="15235"/>
                  </a:cubicBezTo>
                  <a:cubicBezTo>
                    <a:pt x="4945" y="15026"/>
                    <a:pt x="5184" y="14862"/>
                    <a:pt x="5422" y="14667"/>
                  </a:cubicBezTo>
                  <a:cubicBezTo>
                    <a:pt x="5454" y="14657"/>
                    <a:pt x="5486" y="14646"/>
                    <a:pt x="5523" y="14646"/>
                  </a:cubicBezTo>
                  <a:cubicBezTo>
                    <a:pt x="5538" y="14646"/>
                    <a:pt x="5554" y="14648"/>
                    <a:pt x="5572" y="14653"/>
                  </a:cubicBezTo>
                  <a:cubicBezTo>
                    <a:pt x="5766" y="14458"/>
                    <a:pt x="5990" y="14294"/>
                    <a:pt x="6214" y="14145"/>
                  </a:cubicBezTo>
                  <a:lnTo>
                    <a:pt x="6692" y="13801"/>
                  </a:lnTo>
                  <a:cubicBezTo>
                    <a:pt x="6797" y="13712"/>
                    <a:pt x="6886" y="13637"/>
                    <a:pt x="6901" y="13637"/>
                  </a:cubicBezTo>
                  <a:lnTo>
                    <a:pt x="6871" y="13547"/>
                  </a:lnTo>
                  <a:cubicBezTo>
                    <a:pt x="6966" y="13481"/>
                    <a:pt x="7008" y="13468"/>
                    <a:pt x="7036" y="13468"/>
                  </a:cubicBezTo>
                  <a:cubicBezTo>
                    <a:pt x="7054" y="13468"/>
                    <a:pt x="7066" y="13473"/>
                    <a:pt x="7082" y="13473"/>
                  </a:cubicBezTo>
                  <a:cubicBezTo>
                    <a:pt x="7107" y="13473"/>
                    <a:pt x="7142" y="13459"/>
                    <a:pt x="7230" y="13383"/>
                  </a:cubicBezTo>
                  <a:cubicBezTo>
                    <a:pt x="7260" y="13204"/>
                    <a:pt x="7633" y="13084"/>
                    <a:pt x="7678" y="12980"/>
                  </a:cubicBezTo>
                  <a:cubicBezTo>
                    <a:pt x="7678" y="12980"/>
                    <a:pt x="7771" y="12928"/>
                    <a:pt x="7811" y="12928"/>
                  </a:cubicBezTo>
                  <a:cubicBezTo>
                    <a:pt x="7819" y="12928"/>
                    <a:pt x="7825" y="12930"/>
                    <a:pt x="7827" y="12935"/>
                  </a:cubicBezTo>
                  <a:cubicBezTo>
                    <a:pt x="7827" y="12860"/>
                    <a:pt x="7932" y="12830"/>
                    <a:pt x="8006" y="12771"/>
                  </a:cubicBezTo>
                  <a:cubicBezTo>
                    <a:pt x="8011" y="12756"/>
                    <a:pt x="8008" y="12751"/>
                    <a:pt x="8000" y="12751"/>
                  </a:cubicBezTo>
                  <a:cubicBezTo>
                    <a:pt x="7985" y="12751"/>
                    <a:pt x="7952" y="12771"/>
                    <a:pt x="7932" y="12771"/>
                  </a:cubicBezTo>
                  <a:lnTo>
                    <a:pt x="8096" y="12621"/>
                  </a:lnTo>
                  <a:cubicBezTo>
                    <a:pt x="8121" y="12611"/>
                    <a:pt x="8142" y="12606"/>
                    <a:pt x="8157" y="12606"/>
                  </a:cubicBezTo>
                  <a:cubicBezTo>
                    <a:pt x="8187" y="12606"/>
                    <a:pt x="8191" y="12626"/>
                    <a:pt x="8141" y="12666"/>
                  </a:cubicBezTo>
                  <a:cubicBezTo>
                    <a:pt x="8604" y="12352"/>
                    <a:pt x="10799" y="10829"/>
                    <a:pt x="11262" y="10441"/>
                  </a:cubicBezTo>
                  <a:cubicBezTo>
                    <a:pt x="11181" y="10441"/>
                    <a:pt x="11062" y="10564"/>
                    <a:pt x="10963" y="10564"/>
                  </a:cubicBezTo>
                  <a:cubicBezTo>
                    <a:pt x="10953" y="10564"/>
                    <a:pt x="10943" y="10563"/>
                    <a:pt x="10934" y="10560"/>
                  </a:cubicBezTo>
                  <a:cubicBezTo>
                    <a:pt x="11038" y="10441"/>
                    <a:pt x="11143" y="10441"/>
                    <a:pt x="11158" y="10366"/>
                  </a:cubicBezTo>
                  <a:cubicBezTo>
                    <a:pt x="11168" y="10370"/>
                    <a:pt x="11179" y="10372"/>
                    <a:pt x="11190" y="10372"/>
                  </a:cubicBezTo>
                  <a:cubicBezTo>
                    <a:pt x="11300" y="10372"/>
                    <a:pt x="11450" y="10199"/>
                    <a:pt x="11592" y="10199"/>
                  </a:cubicBezTo>
                  <a:cubicBezTo>
                    <a:pt x="11601" y="10199"/>
                    <a:pt x="11611" y="10200"/>
                    <a:pt x="11621" y="10202"/>
                  </a:cubicBezTo>
                  <a:lnTo>
                    <a:pt x="11621" y="10127"/>
                  </a:lnTo>
                  <a:lnTo>
                    <a:pt x="11710" y="10112"/>
                  </a:lnTo>
                  <a:cubicBezTo>
                    <a:pt x="12233" y="9634"/>
                    <a:pt x="11830" y="9978"/>
                    <a:pt x="12338" y="9634"/>
                  </a:cubicBezTo>
                  <a:cubicBezTo>
                    <a:pt x="12614" y="9416"/>
                    <a:pt x="12707" y="9254"/>
                    <a:pt x="12863" y="9163"/>
                  </a:cubicBezTo>
                  <a:lnTo>
                    <a:pt x="12863" y="9163"/>
                  </a:lnTo>
                  <a:cubicBezTo>
                    <a:pt x="12855" y="9166"/>
                    <a:pt x="12845" y="9168"/>
                    <a:pt x="12835" y="9168"/>
                  </a:cubicBezTo>
                  <a:cubicBezTo>
                    <a:pt x="12812" y="9168"/>
                    <a:pt x="12795" y="9156"/>
                    <a:pt x="12831" y="9111"/>
                  </a:cubicBezTo>
                  <a:lnTo>
                    <a:pt x="12831" y="9111"/>
                  </a:lnTo>
                  <a:cubicBezTo>
                    <a:pt x="12835" y="9115"/>
                    <a:pt x="12840" y="9117"/>
                    <a:pt x="12845" y="9117"/>
                  </a:cubicBezTo>
                  <a:cubicBezTo>
                    <a:pt x="12896" y="9117"/>
                    <a:pt x="13000" y="8959"/>
                    <a:pt x="13057" y="8959"/>
                  </a:cubicBezTo>
                  <a:cubicBezTo>
                    <a:pt x="13062" y="8959"/>
                    <a:pt x="13066" y="8960"/>
                    <a:pt x="13070" y="8962"/>
                  </a:cubicBezTo>
                  <a:cubicBezTo>
                    <a:pt x="13144" y="8902"/>
                    <a:pt x="13383" y="8738"/>
                    <a:pt x="13264" y="8723"/>
                  </a:cubicBezTo>
                  <a:cubicBezTo>
                    <a:pt x="13305" y="8723"/>
                    <a:pt x="13425" y="8659"/>
                    <a:pt x="13461" y="8659"/>
                  </a:cubicBezTo>
                  <a:cubicBezTo>
                    <a:pt x="13476" y="8659"/>
                    <a:pt x="13475" y="8671"/>
                    <a:pt x="13443" y="8708"/>
                  </a:cubicBezTo>
                  <a:cubicBezTo>
                    <a:pt x="13503" y="8663"/>
                    <a:pt x="13562" y="8618"/>
                    <a:pt x="13622" y="8574"/>
                  </a:cubicBezTo>
                  <a:lnTo>
                    <a:pt x="13622" y="8574"/>
                  </a:lnTo>
                  <a:lnTo>
                    <a:pt x="13518" y="8618"/>
                  </a:lnTo>
                  <a:cubicBezTo>
                    <a:pt x="13757" y="8424"/>
                    <a:pt x="13921" y="8379"/>
                    <a:pt x="14040" y="8215"/>
                  </a:cubicBezTo>
                  <a:lnTo>
                    <a:pt x="14040" y="8215"/>
                  </a:lnTo>
                  <a:lnTo>
                    <a:pt x="13936" y="8260"/>
                  </a:lnTo>
                  <a:cubicBezTo>
                    <a:pt x="14060" y="8149"/>
                    <a:pt x="14172" y="8064"/>
                    <a:pt x="14271" y="8064"/>
                  </a:cubicBezTo>
                  <a:cubicBezTo>
                    <a:pt x="14279" y="8064"/>
                    <a:pt x="14287" y="8065"/>
                    <a:pt x="14294" y="8066"/>
                  </a:cubicBezTo>
                  <a:lnTo>
                    <a:pt x="14160" y="8200"/>
                  </a:lnTo>
                  <a:cubicBezTo>
                    <a:pt x="14354" y="8051"/>
                    <a:pt x="14548" y="7902"/>
                    <a:pt x="14713" y="7737"/>
                  </a:cubicBezTo>
                  <a:lnTo>
                    <a:pt x="14713" y="7737"/>
                  </a:lnTo>
                  <a:lnTo>
                    <a:pt x="14653" y="7782"/>
                  </a:lnTo>
                  <a:cubicBezTo>
                    <a:pt x="14862" y="7528"/>
                    <a:pt x="16146" y="6513"/>
                    <a:pt x="16326" y="6274"/>
                  </a:cubicBezTo>
                  <a:lnTo>
                    <a:pt x="16326" y="6274"/>
                  </a:lnTo>
                  <a:lnTo>
                    <a:pt x="16191" y="6303"/>
                  </a:lnTo>
                  <a:lnTo>
                    <a:pt x="16350" y="6116"/>
                  </a:lnTo>
                  <a:lnTo>
                    <a:pt x="16350" y="6116"/>
                  </a:lnTo>
                  <a:cubicBezTo>
                    <a:pt x="16334" y="6151"/>
                    <a:pt x="16362" y="6303"/>
                    <a:pt x="16346" y="6329"/>
                  </a:cubicBezTo>
                  <a:lnTo>
                    <a:pt x="16346" y="6329"/>
                  </a:lnTo>
                  <a:cubicBezTo>
                    <a:pt x="16576" y="6175"/>
                    <a:pt x="17213" y="5672"/>
                    <a:pt x="17879" y="5213"/>
                  </a:cubicBezTo>
                  <a:cubicBezTo>
                    <a:pt x="18566" y="4750"/>
                    <a:pt x="19223" y="4272"/>
                    <a:pt x="19432" y="4153"/>
                  </a:cubicBezTo>
                  <a:cubicBezTo>
                    <a:pt x="19474" y="4137"/>
                    <a:pt x="19502" y="4130"/>
                    <a:pt x="19520" y="4130"/>
                  </a:cubicBezTo>
                  <a:cubicBezTo>
                    <a:pt x="19586" y="4130"/>
                    <a:pt x="19522" y="4216"/>
                    <a:pt x="19522" y="4227"/>
                  </a:cubicBezTo>
                  <a:cubicBezTo>
                    <a:pt x="19716" y="4063"/>
                    <a:pt x="19582" y="4108"/>
                    <a:pt x="19746" y="4003"/>
                  </a:cubicBezTo>
                  <a:cubicBezTo>
                    <a:pt x="19756" y="3998"/>
                    <a:pt x="19763" y="3996"/>
                    <a:pt x="19767" y="3996"/>
                  </a:cubicBezTo>
                  <a:cubicBezTo>
                    <a:pt x="19792" y="3996"/>
                    <a:pt x="19758" y="4053"/>
                    <a:pt x="19746" y="4078"/>
                  </a:cubicBezTo>
                  <a:cubicBezTo>
                    <a:pt x="19821" y="4018"/>
                    <a:pt x="19895" y="3988"/>
                    <a:pt x="19880" y="3958"/>
                  </a:cubicBezTo>
                  <a:lnTo>
                    <a:pt x="19880" y="3958"/>
                  </a:lnTo>
                  <a:cubicBezTo>
                    <a:pt x="19860" y="3967"/>
                    <a:pt x="19843" y="3971"/>
                    <a:pt x="19830" y="3971"/>
                  </a:cubicBezTo>
                  <a:cubicBezTo>
                    <a:pt x="19773" y="3971"/>
                    <a:pt x="19764" y="3911"/>
                    <a:pt x="19716" y="3899"/>
                  </a:cubicBezTo>
                  <a:lnTo>
                    <a:pt x="19925" y="3764"/>
                  </a:lnTo>
                  <a:lnTo>
                    <a:pt x="19955" y="3809"/>
                  </a:lnTo>
                  <a:cubicBezTo>
                    <a:pt x="20000" y="3764"/>
                    <a:pt x="20000" y="3615"/>
                    <a:pt x="20224" y="3481"/>
                  </a:cubicBezTo>
                  <a:cubicBezTo>
                    <a:pt x="20597" y="3256"/>
                    <a:pt x="20971" y="2973"/>
                    <a:pt x="21344" y="2734"/>
                  </a:cubicBezTo>
                  <a:lnTo>
                    <a:pt x="21344" y="2734"/>
                  </a:lnTo>
                  <a:cubicBezTo>
                    <a:pt x="21359" y="2764"/>
                    <a:pt x="21284" y="2838"/>
                    <a:pt x="21225" y="2898"/>
                  </a:cubicBezTo>
                  <a:cubicBezTo>
                    <a:pt x="21269" y="2853"/>
                    <a:pt x="21329" y="2823"/>
                    <a:pt x="21404" y="2793"/>
                  </a:cubicBezTo>
                  <a:lnTo>
                    <a:pt x="21404" y="2793"/>
                  </a:lnTo>
                  <a:cubicBezTo>
                    <a:pt x="21398" y="2794"/>
                    <a:pt x="21393" y="2795"/>
                    <a:pt x="21389" y="2795"/>
                  </a:cubicBezTo>
                  <a:cubicBezTo>
                    <a:pt x="21316" y="2795"/>
                    <a:pt x="21493" y="2685"/>
                    <a:pt x="21465" y="2685"/>
                  </a:cubicBezTo>
                  <a:cubicBezTo>
                    <a:pt x="21462" y="2685"/>
                    <a:pt x="21457" y="2686"/>
                    <a:pt x="21449" y="2689"/>
                  </a:cubicBezTo>
                  <a:cubicBezTo>
                    <a:pt x="21658" y="2420"/>
                    <a:pt x="22061" y="2271"/>
                    <a:pt x="22240" y="2047"/>
                  </a:cubicBezTo>
                  <a:cubicBezTo>
                    <a:pt x="22210" y="1942"/>
                    <a:pt x="21762" y="210"/>
                    <a:pt x="21703" y="105"/>
                  </a:cubicBezTo>
                  <a:cubicBezTo>
                    <a:pt x="21762" y="75"/>
                    <a:pt x="21807" y="30"/>
                    <a:pt x="21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3" name="Google Shape;8053;p54"/>
            <p:cNvSpPr/>
            <p:nvPr/>
          </p:nvSpPr>
          <p:spPr>
            <a:xfrm>
              <a:off x="4079825" y="3033575"/>
              <a:ext cx="534725" cy="422750"/>
            </a:xfrm>
            <a:custGeom>
              <a:avLst/>
              <a:gdLst/>
              <a:ahLst/>
              <a:cxnLst/>
              <a:rect l="l" t="t" r="r" b="b"/>
              <a:pathLst>
                <a:path w="21389" h="16910" extrusionOk="0">
                  <a:moveTo>
                    <a:pt x="18897" y="1351"/>
                  </a:moveTo>
                  <a:cubicBezTo>
                    <a:pt x="18891" y="1354"/>
                    <a:pt x="18885" y="1357"/>
                    <a:pt x="18879" y="1361"/>
                  </a:cubicBezTo>
                  <a:cubicBezTo>
                    <a:pt x="18885" y="1358"/>
                    <a:pt x="18891" y="1354"/>
                    <a:pt x="18897" y="1351"/>
                  </a:cubicBezTo>
                  <a:close/>
                  <a:moveTo>
                    <a:pt x="15869" y="6374"/>
                  </a:moveTo>
                  <a:lnTo>
                    <a:pt x="15869" y="6374"/>
                  </a:lnTo>
                  <a:cubicBezTo>
                    <a:pt x="15867" y="6376"/>
                    <a:pt x="15864" y="6378"/>
                    <a:pt x="15862" y="6379"/>
                  </a:cubicBezTo>
                  <a:cubicBezTo>
                    <a:pt x="15865" y="6379"/>
                    <a:pt x="15867" y="6378"/>
                    <a:pt x="15869" y="6374"/>
                  </a:cubicBezTo>
                  <a:close/>
                  <a:moveTo>
                    <a:pt x="12517" y="9098"/>
                  </a:moveTo>
                  <a:lnTo>
                    <a:pt x="12517" y="9098"/>
                  </a:lnTo>
                  <a:cubicBezTo>
                    <a:pt x="12514" y="9099"/>
                    <a:pt x="12511" y="9101"/>
                    <a:pt x="12509" y="9103"/>
                  </a:cubicBezTo>
                  <a:lnTo>
                    <a:pt x="12509" y="9103"/>
                  </a:lnTo>
                  <a:cubicBezTo>
                    <a:pt x="12512" y="9101"/>
                    <a:pt x="12515" y="9099"/>
                    <a:pt x="12517" y="9098"/>
                  </a:cubicBezTo>
                  <a:close/>
                  <a:moveTo>
                    <a:pt x="7925" y="12393"/>
                  </a:moveTo>
                  <a:lnTo>
                    <a:pt x="7925" y="12393"/>
                  </a:lnTo>
                  <a:cubicBezTo>
                    <a:pt x="7922" y="12395"/>
                    <a:pt x="7919" y="12397"/>
                    <a:pt x="7916" y="12398"/>
                  </a:cubicBezTo>
                  <a:cubicBezTo>
                    <a:pt x="7920" y="12397"/>
                    <a:pt x="7923" y="12395"/>
                    <a:pt x="7925" y="12393"/>
                  </a:cubicBezTo>
                  <a:close/>
                  <a:moveTo>
                    <a:pt x="1588" y="16688"/>
                  </a:moveTo>
                  <a:cubicBezTo>
                    <a:pt x="1592" y="16688"/>
                    <a:pt x="1596" y="16692"/>
                    <a:pt x="1599" y="16700"/>
                  </a:cubicBezTo>
                  <a:lnTo>
                    <a:pt x="1493" y="16765"/>
                  </a:lnTo>
                  <a:lnTo>
                    <a:pt x="1493" y="16765"/>
                  </a:lnTo>
                  <a:cubicBezTo>
                    <a:pt x="1549" y="16723"/>
                    <a:pt x="1574" y="16688"/>
                    <a:pt x="1588" y="16688"/>
                  </a:cubicBezTo>
                  <a:close/>
                  <a:moveTo>
                    <a:pt x="20824" y="0"/>
                  </a:moveTo>
                  <a:cubicBezTo>
                    <a:pt x="20771" y="0"/>
                    <a:pt x="20652" y="82"/>
                    <a:pt x="20597" y="151"/>
                  </a:cubicBezTo>
                  <a:lnTo>
                    <a:pt x="20627" y="211"/>
                  </a:lnTo>
                  <a:cubicBezTo>
                    <a:pt x="20563" y="268"/>
                    <a:pt x="20543" y="277"/>
                    <a:pt x="20528" y="277"/>
                  </a:cubicBezTo>
                  <a:cubicBezTo>
                    <a:pt x="20522" y="277"/>
                    <a:pt x="20516" y="275"/>
                    <a:pt x="20510" y="275"/>
                  </a:cubicBezTo>
                  <a:cubicBezTo>
                    <a:pt x="20494" y="275"/>
                    <a:pt x="20468" y="283"/>
                    <a:pt x="20403" y="330"/>
                  </a:cubicBezTo>
                  <a:cubicBezTo>
                    <a:pt x="20358" y="300"/>
                    <a:pt x="20507" y="181"/>
                    <a:pt x="20627" y="76"/>
                  </a:cubicBezTo>
                  <a:lnTo>
                    <a:pt x="20627" y="76"/>
                  </a:lnTo>
                  <a:cubicBezTo>
                    <a:pt x="20507" y="151"/>
                    <a:pt x="20373" y="211"/>
                    <a:pt x="20358" y="300"/>
                  </a:cubicBezTo>
                  <a:cubicBezTo>
                    <a:pt x="20332" y="313"/>
                    <a:pt x="20316" y="318"/>
                    <a:pt x="20305" y="318"/>
                  </a:cubicBezTo>
                  <a:cubicBezTo>
                    <a:pt x="20279" y="318"/>
                    <a:pt x="20284" y="290"/>
                    <a:pt x="20254" y="290"/>
                  </a:cubicBezTo>
                  <a:cubicBezTo>
                    <a:pt x="20239" y="290"/>
                    <a:pt x="20217" y="296"/>
                    <a:pt x="20179" y="315"/>
                  </a:cubicBezTo>
                  <a:cubicBezTo>
                    <a:pt x="20104" y="420"/>
                    <a:pt x="19999" y="524"/>
                    <a:pt x="19895" y="599"/>
                  </a:cubicBezTo>
                  <a:cubicBezTo>
                    <a:pt x="19596" y="749"/>
                    <a:pt x="19551" y="973"/>
                    <a:pt x="19283" y="1107"/>
                  </a:cubicBezTo>
                  <a:lnTo>
                    <a:pt x="19283" y="1062"/>
                  </a:lnTo>
                  <a:cubicBezTo>
                    <a:pt x="19196" y="1105"/>
                    <a:pt x="19054" y="1260"/>
                    <a:pt x="18897" y="1351"/>
                  </a:cubicBezTo>
                  <a:lnTo>
                    <a:pt x="18897" y="1351"/>
                  </a:lnTo>
                  <a:cubicBezTo>
                    <a:pt x="18909" y="1345"/>
                    <a:pt x="18921" y="1342"/>
                    <a:pt x="18929" y="1342"/>
                  </a:cubicBezTo>
                  <a:cubicBezTo>
                    <a:pt x="18950" y="1342"/>
                    <a:pt x="18955" y="1360"/>
                    <a:pt x="18909" y="1406"/>
                  </a:cubicBezTo>
                  <a:cubicBezTo>
                    <a:pt x="18715" y="1510"/>
                    <a:pt x="18610" y="1630"/>
                    <a:pt x="18461" y="1704"/>
                  </a:cubicBezTo>
                  <a:lnTo>
                    <a:pt x="18371" y="1839"/>
                  </a:lnTo>
                  <a:cubicBezTo>
                    <a:pt x="17759" y="2287"/>
                    <a:pt x="15444" y="4199"/>
                    <a:pt x="14817" y="4632"/>
                  </a:cubicBezTo>
                  <a:lnTo>
                    <a:pt x="14832" y="4617"/>
                  </a:lnTo>
                  <a:lnTo>
                    <a:pt x="14832" y="4617"/>
                  </a:lnTo>
                  <a:cubicBezTo>
                    <a:pt x="13891" y="5319"/>
                    <a:pt x="11949" y="6723"/>
                    <a:pt x="11023" y="7485"/>
                  </a:cubicBezTo>
                  <a:cubicBezTo>
                    <a:pt x="10829" y="7574"/>
                    <a:pt x="10650" y="7694"/>
                    <a:pt x="10470" y="7813"/>
                  </a:cubicBezTo>
                  <a:cubicBezTo>
                    <a:pt x="10500" y="7800"/>
                    <a:pt x="10520" y="7795"/>
                    <a:pt x="10532" y="7795"/>
                  </a:cubicBezTo>
                  <a:cubicBezTo>
                    <a:pt x="10562" y="7795"/>
                    <a:pt x="10539" y="7830"/>
                    <a:pt x="10485" y="7873"/>
                  </a:cubicBezTo>
                  <a:cubicBezTo>
                    <a:pt x="10007" y="8202"/>
                    <a:pt x="10485" y="7918"/>
                    <a:pt x="10007" y="8291"/>
                  </a:cubicBezTo>
                  <a:cubicBezTo>
                    <a:pt x="9470" y="8724"/>
                    <a:pt x="7259" y="10203"/>
                    <a:pt x="6736" y="10532"/>
                  </a:cubicBezTo>
                  <a:cubicBezTo>
                    <a:pt x="6512" y="10770"/>
                    <a:pt x="6139" y="10965"/>
                    <a:pt x="5900" y="11189"/>
                  </a:cubicBezTo>
                  <a:lnTo>
                    <a:pt x="5915" y="11159"/>
                  </a:lnTo>
                  <a:lnTo>
                    <a:pt x="5915" y="11159"/>
                  </a:lnTo>
                  <a:cubicBezTo>
                    <a:pt x="5646" y="11383"/>
                    <a:pt x="4003" y="12473"/>
                    <a:pt x="3690" y="12727"/>
                  </a:cubicBezTo>
                  <a:lnTo>
                    <a:pt x="3734" y="12712"/>
                  </a:lnTo>
                  <a:lnTo>
                    <a:pt x="3734" y="12712"/>
                  </a:lnTo>
                  <a:cubicBezTo>
                    <a:pt x="3480" y="12951"/>
                    <a:pt x="3466" y="12862"/>
                    <a:pt x="3227" y="12996"/>
                  </a:cubicBezTo>
                  <a:cubicBezTo>
                    <a:pt x="3316" y="13041"/>
                    <a:pt x="3092" y="13265"/>
                    <a:pt x="3003" y="13325"/>
                  </a:cubicBezTo>
                  <a:lnTo>
                    <a:pt x="3003" y="13310"/>
                  </a:lnTo>
                  <a:cubicBezTo>
                    <a:pt x="2868" y="13429"/>
                    <a:pt x="2584" y="13713"/>
                    <a:pt x="2360" y="13892"/>
                  </a:cubicBezTo>
                  <a:lnTo>
                    <a:pt x="2345" y="13847"/>
                  </a:lnTo>
                  <a:cubicBezTo>
                    <a:pt x="2136" y="14041"/>
                    <a:pt x="1897" y="14221"/>
                    <a:pt x="1658" y="14385"/>
                  </a:cubicBezTo>
                  <a:cubicBezTo>
                    <a:pt x="1210" y="14624"/>
                    <a:pt x="792" y="14908"/>
                    <a:pt x="404" y="15236"/>
                  </a:cubicBezTo>
                  <a:lnTo>
                    <a:pt x="45" y="15326"/>
                  </a:lnTo>
                  <a:lnTo>
                    <a:pt x="0" y="15371"/>
                  </a:lnTo>
                  <a:cubicBezTo>
                    <a:pt x="0" y="15371"/>
                    <a:pt x="483" y="16872"/>
                    <a:pt x="1195" y="16872"/>
                  </a:cubicBezTo>
                  <a:cubicBezTo>
                    <a:pt x="1225" y="16872"/>
                    <a:pt x="1255" y="16870"/>
                    <a:pt x="1285" y="16864"/>
                  </a:cubicBezTo>
                  <a:lnTo>
                    <a:pt x="1300" y="16909"/>
                  </a:lnTo>
                  <a:lnTo>
                    <a:pt x="1404" y="16820"/>
                  </a:lnTo>
                  <a:cubicBezTo>
                    <a:pt x="1449" y="16797"/>
                    <a:pt x="1474" y="16788"/>
                    <a:pt x="1485" y="16788"/>
                  </a:cubicBezTo>
                  <a:cubicBezTo>
                    <a:pt x="1512" y="16788"/>
                    <a:pt x="1466" y="16837"/>
                    <a:pt x="1434" y="16879"/>
                  </a:cubicBezTo>
                  <a:cubicBezTo>
                    <a:pt x="1494" y="16849"/>
                    <a:pt x="1554" y="16820"/>
                    <a:pt x="1613" y="16790"/>
                  </a:cubicBezTo>
                  <a:cubicBezTo>
                    <a:pt x="1618" y="16780"/>
                    <a:pt x="1617" y="16776"/>
                    <a:pt x="1611" y="16776"/>
                  </a:cubicBezTo>
                  <a:cubicBezTo>
                    <a:pt x="1600" y="16776"/>
                    <a:pt x="1574" y="16790"/>
                    <a:pt x="1554" y="16790"/>
                  </a:cubicBezTo>
                  <a:cubicBezTo>
                    <a:pt x="1613" y="16700"/>
                    <a:pt x="1688" y="16640"/>
                    <a:pt x="1793" y="16581"/>
                  </a:cubicBezTo>
                  <a:cubicBezTo>
                    <a:pt x="1832" y="16550"/>
                    <a:pt x="1852" y="16541"/>
                    <a:pt x="1865" y="16541"/>
                  </a:cubicBezTo>
                  <a:cubicBezTo>
                    <a:pt x="1884" y="16541"/>
                    <a:pt x="1887" y="16560"/>
                    <a:pt x="1911" y="16560"/>
                  </a:cubicBezTo>
                  <a:cubicBezTo>
                    <a:pt x="1928" y="16560"/>
                    <a:pt x="1954" y="16551"/>
                    <a:pt x="2002" y="16521"/>
                  </a:cubicBezTo>
                  <a:cubicBezTo>
                    <a:pt x="2868" y="15938"/>
                    <a:pt x="3719" y="15401"/>
                    <a:pt x="4571" y="14788"/>
                  </a:cubicBezTo>
                  <a:cubicBezTo>
                    <a:pt x="4601" y="14788"/>
                    <a:pt x="4571" y="14803"/>
                    <a:pt x="4556" y="14833"/>
                  </a:cubicBezTo>
                  <a:cubicBezTo>
                    <a:pt x="4810" y="14624"/>
                    <a:pt x="5034" y="14475"/>
                    <a:pt x="5258" y="14280"/>
                  </a:cubicBezTo>
                  <a:cubicBezTo>
                    <a:pt x="5303" y="14265"/>
                    <a:pt x="5362" y="14265"/>
                    <a:pt x="5407" y="14265"/>
                  </a:cubicBezTo>
                  <a:cubicBezTo>
                    <a:pt x="5601" y="14086"/>
                    <a:pt x="5810" y="13922"/>
                    <a:pt x="6020" y="13788"/>
                  </a:cubicBezTo>
                  <a:lnTo>
                    <a:pt x="6483" y="13459"/>
                  </a:lnTo>
                  <a:cubicBezTo>
                    <a:pt x="6602" y="13369"/>
                    <a:pt x="6707" y="13310"/>
                    <a:pt x="6707" y="13310"/>
                  </a:cubicBezTo>
                  <a:lnTo>
                    <a:pt x="6662" y="13220"/>
                  </a:lnTo>
                  <a:cubicBezTo>
                    <a:pt x="6754" y="13155"/>
                    <a:pt x="6797" y="13141"/>
                    <a:pt x="6825" y="13141"/>
                  </a:cubicBezTo>
                  <a:cubicBezTo>
                    <a:pt x="6846" y="13141"/>
                    <a:pt x="6859" y="13149"/>
                    <a:pt x="6878" y="13149"/>
                  </a:cubicBezTo>
                  <a:cubicBezTo>
                    <a:pt x="6903" y="13149"/>
                    <a:pt x="6939" y="13135"/>
                    <a:pt x="7020" y="13071"/>
                  </a:cubicBezTo>
                  <a:cubicBezTo>
                    <a:pt x="7050" y="12906"/>
                    <a:pt x="7424" y="12802"/>
                    <a:pt x="7468" y="12682"/>
                  </a:cubicBezTo>
                  <a:cubicBezTo>
                    <a:pt x="7468" y="12682"/>
                    <a:pt x="7545" y="12644"/>
                    <a:pt x="7583" y="12644"/>
                  </a:cubicBezTo>
                  <a:cubicBezTo>
                    <a:pt x="7593" y="12644"/>
                    <a:pt x="7600" y="12646"/>
                    <a:pt x="7603" y="12652"/>
                  </a:cubicBezTo>
                  <a:cubicBezTo>
                    <a:pt x="7603" y="12578"/>
                    <a:pt x="7707" y="12563"/>
                    <a:pt x="7782" y="12488"/>
                  </a:cubicBezTo>
                  <a:cubicBezTo>
                    <a:pt x="7787" y="12478"/>
                    <a:pt x="7784" y="12475"/>
                    <a:pt x="7776" y="12475"/>
                  </a:cubicBezTo>
                  <a:cubicBezTo>
                    <a:pt x="7762" y="12475"/>
                    <a:pt x="7732" y="12488"/>
                    <a:pt x="7722" y="12488"/>
                  </a:cubicBezTo>
                  <a:lnTo>
                    <a:pt x="7872" y="12354"/>
                  </a:lnTo>
                  <a:cubicBezTo>
                    <a:pt x="7892" y="12345"/>
                    <a:pt x="7911" y="12342"/>
                    <a:pt x="7925" y="12342"/>
                  </a:cubicBezTo>
                  <a:cubicBezTo>
                    <a:pt x="7960" y="12342"/>
                    <a:pt x="7969" y="12363"/>
                    <a:pt x="7925" y="12393"/>
                  </a:cubicBezTo>
                  <a:lnTo>
                    <a:pt x="7925" y="12393"/>
                  </a:lnTo>
                  <a:cubicBezTo>
                    <a:pt x="8392" y="12096"/>
                    <a:pt x="10503" y="10679"/>
                    <a:pt x="10948" y="10322"/>
                  </a:cubicBezTo>
                  <a:cubicBezTo>
                    <a:pt x="10868" y="10322"/>
                    <a:pt x="10763" y="10431"/>
                    <a:pt x="10666" y="10431"/>
                  </a:cubicBezTo>
                  <a:cubicBezTo>
                    <a:pt x="10656" y="10431"/>
                    <a:pt x="10645" y="10430"/>
                    <a:pt x="10635" y="10427"/>
                  </a:cubicBezTo>
                  <a:cubicBezTo>
                    <a:pt x="10739" y="10307"/>
                    <a:pt x="10829" y="10322"/>
                    <a:pt x="10859" y="10248"/>
                  </a:cubicBezTo>
                  <a:cubicBezTo>
                    <a:pt x="10872" y="10254"/>
                    <a:pt x="10886" y="10257"/>
                    <a:pt x="10900" y="10257"/>
                  </a:cubicBezTo>
                  <a:cubicBezTo>
                    <a:pt x="11007" y="10257"/>
                    <a:pt x="11142" y="10096"/>
                    <a:pt x="11278" y="10096"/>
                  </a:cubicBezTo>
                  <a:cubicBezTo>
                    <a:pt x="11287" y="10096"/>
                    <a:pt x="11297" y="10097"/>
                    <a:pt x="11307" y="10098"/>
                  </a:cubicBezTo>
                  <a:lnTo>
                    <a:pt x="11307" y="10024"/>
                  </a:lnTo>
                  <a:lnTo>
                    <a:pt x="11396" y="10009"/>
                  </a:lnTo>
                  <a:cubicBezTo>
                    <a:pt x="11904" y="9576"/>
                    <a:pt x="11501" y="9904"/>
                    <a:pt x="11994" y="9576"/>
                  </a:cubicBezTo>
                  <a:cubicBezTo>
                    <a:pt x="12258" y="9355"/>
                    <a:pt x="12349" y="9207"/>
                    <a:pt x="12509" y="9103"/>
                  </a:cubicBezTo>
                  <a:lnTo>
                    <a:pt x="12509" y="9103"/>
                  </a:lnTo>
                  <a:cubicBezTo>
                    <a:pt x="12499" y="9107"/>
                    <a:pt x="12484" y="9111"/>
                    <a:pt x="12472" y="9111"/>
                  </a:cubicBezTo>
                  <a:cubicBezTo>
                    <a:pt x="12451" y="9111"/>
                    <a:pt x="12439" y="9101"/>
                    <a:pt x="12472" y="9068"/>
                  </a:cubicBezTo>
                  <a:lnTo>
                    <a:pt x="12472" y="9068"/>
                  </a:lnTo>
                  <a:cubicBezTo>
                    <a:pt x="12475" y="9070"/>
                    <a:pt x="12478" y="9071"/>
                    <a:pt x="12482" y="9071"/>
                  </a:cubicBezTo>
                  <a:cubicBezTo>
                    <a:pt x="12531" y="9071"/>
                    <a:pt x="12638" y="8916"/>
                    <a:pt x="12698" y="8916"/>
                  </a:cubicBezTo>
                  <a:cubicBezTo>
                    <a:pt x="12702" y="8916"/>
                    <a:pt x="12707" y="8916"/>
                    <a:pt x="12711" y="8918"/>
                  </a:cubicBezTo>
                  <a:cubicBezTo>
                    <a:pt x="12785" y="8859"/>
                    <a:pt x="13010" y="8694"/>
                    <a:pt x="12890" y="8694"/>
                  </a:cubicBezTo>
                  <a:cubicBezTo>
                    <a:pt x="12933" y="8694"/>
                    <a:pt x="13061" y="8625"/>
                    <a:pt x="13091" y="8625"/>
                  </a:cubicBezTo>
                  <a:cubicBezTo>
                    <a:pt x="13102" y="8625"/>
                    <a:pt x="13099" y="8635"/>
                    <a:pt x="13069" y="8665"/>
                  </a:cubicBezTo>
                  <a:cubicBezTo>
                    <a:pt x="13129" y="8635"/>
                    <a:pt x="13204" y="8590"/>
                    <a:pt x="13248" y="8530"/>
                  </a:cubicBezTo>
                  <a:lnTo>
                    <a:pt x="13248" y="8530"/>
                  </a:lnTo>
                  <a:lnTo>
                    <a:pt x="13159" y="8575"/>
                  </a:lnTo>
                  <a:cubicBezTo>
                    <a:pt x="13383" y="8396"/>
                    <a:pt x="13547" y="8366"/>
                    <a:pt x="13652" y="8187"/>
                  </a:cubicBezTo>
                  <a:lnTo>
                    <a:pt x="13652" y="8187"/>
                  </a:lnTo>
                  <a:lnTo>
                    <a:pt x="13547" y="8231"/>
                  </a:lnTo>
                  <a:cubicBezTo>
                    <a:pt x="13664" y="8141"/>
                    <a:pt x="13769" y="8061"/>
                    <a:pt x="13854" y="8061"/>
                  </a:cubicBezTo>
                  <a:cubicBezTo>
                    <a:pt x="13866" y="8061"/>
                    <a:pt x="13879" y="8063"/>
                    <a:pt x="13891" y="8067"/>
                  </a:cubicBezTo>
                  <a:lnTo>
                    <a:pt x="13771" y="8187"/>
                  </a:lnTo>
                  <a:lnTo>
                    <a:pt x="13771" y="8187"/>
                  </a:lnTo>
                  <a:cubicBezTo>
                    <a:pt x="13965" y="8052"/>
                    <a:pt x="14145" y="7903"/>
                    <a:pt x="14309" y="7739"/>
                  </a:cubicBezTo>
                  <a:lnTo>
                    <a:pt x="14309" y="7739"/>
                  </a:lnTo>
                  <a:lnTo>
                    <a:pt x="14234" y="7783"/>
                  </a:lnTo>
                  <a:cubicBezTo>
                    <a:pt x="14428" y="7544"/>
                    <a:pt x="15683" y="6559"/>
                    <a:pt x="15847" y="6320"/>
                  </a:cubicBezTo>
                  <a:lnTo>
                    <a:pt x="15847" y="6320"/>
                  </a:lnTo>
                  <a:lnTo>
                    <a:pt x="15713" y="6349"/>
                  </a:lnTo>
                  <a:lnTo>
                    <a:pt x="15872" y="6162"/>
                  </a:lnTo>
                  <a:lnTo>
                    <a:pt x="15872" y="6162"/>
                  </a:lnTo>
                  <a:cubicBezTo>
                    <a:pt x="15856" y="6197"/>
                    <a:pt x="15883" y="6345"/>
                    <a:pt x="15869" y="6374"/>
                  </a:cubicBezTo>
                  <a:lnTo>
                    <a:pt x="15869" y="6374"/>
                  </a:lnTo>
                  <a:cubicBezTo>
                    <a:pt x="16084" y="6206"/>
                    <a:pt x="16720" y="5762"/>
                    <a:pt x="17341" y="5259"/>
                  </a:cubicBezTo>
                  <a:cubicBezTo>
                    <a:pt x="17968" y="4766"/>
                    <a:pt x="18596" y="4288"/>
                    <a:pt x="18790" y="4154"/>
                  </a:cubicBezTo>
                  <a:cubicBezTo>
                    <a:pt x="18831" y="4133"/>
                    <a:pt x="18858" y="4125"/>
                    <a:pt x="18875" y="4125"/>
                  </a:cubicBezTo>
                  <a:cubicBezTo>
                    <a:pt x="18932" y="4125"/>
                    <a:pt x="18879" y="4214"/>
                    <a:pt x="18879" y="4214"/>
                  </a:cubicBezTo>
                  <a:cubicBezTo>
                    <a:pt x="19059" y="4064"/>
                    <a:pt x="18924" y="4109"/>
                    <a:pt x="19088" y="3990"/>
                  </a:cubicBezTo>
                  <a:cubicBezTo>
                    <a:pt x="19096" y="3985"/>
                    <a:pt x="19101" y="3983"/>
                    <a:pt x="19105" y="3983"/>
                  </a:cubicBezTo>
                  <a:cubicBezTo>
                    <a:pt x="19124" y="3983"/>
                    <a:pt x="19101" y="4039"/>
                    <a:pt x="19088" y="4064"/>
                  </a:cubicBezTo>
                  <a:cubicBezTo>
                    <a:pt x="19148" y="4005"/>
                    <a:pt x="19223" y="3975"/>
                    <a:pt x="19208" y="3945"/>
                  </a:cubicBezTo>
                  <a:lnTo>
                    <a:pt x="19208" y="3945"/>
                  </a:lnTo>
                  <a:cubicBezTo>
                    <a:pt x="19190" y="3954"/>
                    <a:pt x="19175" y="3957"/>
                    <a:pt x="19162" y="3957"/>
                  </a:cubicBezTo>
                  <a:cubicBezTo>
                    <a:pt x="19110" y="3957"/>
                    <a:pt x="19091" y="3900"/>
                    <a:pt x="19044" y="3900"/>
                  </a:cubicBezTo>
                  <a:lnTo>
                    <a:pt x="19238" y="3736"/>
                  </a:lnTo>
                  <a:lnTo>
                    <a:pt x="19268" y="3781"/>
                  </a:lnTo>
                  <a:cubicBezTo>
                    <a:pt x="19312" y="3751"/>
                    <a:pt x="19297" y="3601"/>
                    <a:pt x="19522" y="3467"/>
                  </a:cubicBezTo>
                  <a:cubicBezTo>
                    <a:pt x="19865" y="3213"/>
                    <a:pt x="20224" y="2929"/>
                    <a:pt x="20567" y="2675"/>
                  </a:cubicBezTo>
                  <a:lnTo>
                    <a:pt x="20567" y="2675"/>
                  </a:lnTo>
                  <a:cubicBezTo>
                    <a:pt x="20567" y="2705"/>
                    <a:pt x="20507" y="2765"/>
                    <a:pt x="20448" y="2840"/>
                  </a:cubicBezTo>
                  <a:cubicBezTo>
                    <a:pt x="20507" y="2795"/>
                    <a:pt x="20552" y="2750"/>
                    <a:pt x="20612" y="2720"/>
                  </a:cubicBezTo>
                  <a:lnTo>
                    <a:pt x="20612" y="2720"/>
                  </a:lnTo>
                  <a:cubicBezTo>
                    <a:pt x="20603" y="2723"/>
                    <a:pt x="20597" y="2724"/>
                    <a:pt x="20592" y="2724"/>
                  </a:cubicBezTo>
                  <a:cubicBezTo>
                    <a:pt x="20547" y="2724"/>
                    <a:pt x="20694" y="2612"/>
                    <a:pt x="20670" y="2612"/>
                  </a:cubicBezTo>
                  <a:cubicBezTo>
                    <a:pt x="20667" y="2612"/>
                    <a:pt x="20663" y="2613"/>
                    <a:pt x="20657" y="2616"/>
                  </a:cubicBezTo>
                  <a:cubicBezTo>
                    <a:pt x="20836" y="2347"/>
                    <a:pt x="21224" y="2182"/>
                    <a:pt x="21389" y="1943"/>
                  </a:cubicBezTo>
                  <a:cubicBezTo>
                    <a:pt x="21344" y="1854"/>
                    <a:pt x="20746" y="196"/>
                    <a:pt x="20672" y="106"/>
                  </a:cubicBezTo>
                  <a:cubicBezTo>
                    <a:pt x="20716" y="61"/>
                    <a:pt x="20776" y="32"/>
                    <a:pt x="20836" y="2"/>
                  </a:cubicBezTo>
                  <a:cubicBezTo>
                    <a:pt x="20833" y="1"/>
                    <a:pt x="20829" y="0"/>
                    <a:pt x="20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4" name="Google Shape;8054;p54"/>
            <p:cNvSpPr/>
            <p:nvPr/>
          </p:nvSpPr>
          <p:spPr>
            <a:xfrm>
              <a:off x="4154875" y="3079525"/>
              <a:ext cx="570200" cy="461175"/>
            </a:xfrm>
            <a:custGeom>
              <a:avLst/>
              <a:gdLst/>
              <a:ahLst/>
              <a:cxnLst/>
              <a:rect l="l" t="t" r="r" b="b"/>
              <a:pathLst>
                <a:path w="22808" h="18447" extrusionOk="0">
                  <a:moveTo>
                    <a:pt x="20249" y="1385"/>
                  </a:moveTo>
                  <a:lnTo>
                    <a:pt x="20249" y="1385"/>
                  </a:lnTo>
                  <a:cubicBezTo>
                    <a:pt x="20246" y="1386"/>
                    <a:pt x="20242" y="1388"/>
                    <a:pt x="20239" y="1390"/>
                  </a:cubicBezTo>
                  <a:cubicBezTo>
                    <a:pt x="20242" y="1388"/>
                    <a:pt x="20246" y="1387"/>
                    <a:pt x="20249" y="1385"/>
                  </a:cubicBezTo>
                  <a:close/>
                  <a:moveTo>
                    <a:pt x="16691" y="6567"/>
                  </a:moveTo>
                  <a:cubicBezTo>
                    <a:pt x="16689" y="6569"/>
                    <a:pt x="16686" y="6571"/>
                    <a:pt x="16684" y="6573"/>
                  </a:cubicBezTo>
                  <a:cubicBezTo>
                    <a:pt x="16687" y="6573"/>
                    <a:pt x="16689" y="6571"/>
                    <a:pt x="16691" y="6567"/>
                  </a:cubicBezTo>
                  <a:close/>
                  <a:moveTo>
                    <a:pt x="13099" y="9470"/>
                  </a:moveTo>
                  <a:lnTo>
                    <a:pt x="13099" y="9470"/>
                  </a:lnTo>
                  <a:cubicBezTo>
                    <a:pt x="13087" y="9477"/>
                    <a:pt x="13076" y="9483"/>
                    <a:pt x="13065" y="9490"/>
                  </a:cubicBezTo>
                  <a:lnTo>
                    <a:pt x="13065" y="9490"/>
                  </a:lnTo>
                  <a:cubicBezTo>
                    <a:pt x="13078" y="9486"/>
                    <a:pt x="13091" y="9479"/>
                    <a:pt x="13099" y="9470"/>
                  </a:cubicBezTo>
                  <a:close/>
                  <a:moveTo>
                    <a:pt x="22434" y="1"/>
                  </a:moveTo>
                  <a:lnTo>
                    <a:pt x="22434" y="1"/>
                  </a:lnTo>
                  <a:cubicBezTo>
                    <a:pt x="22330" y="31"/>
                    <a:pt x="22240" y="90"/>
                    <a:pt x="22180" y="150"/>
                  </a:cubicBezTo>
                  <a:lnTo>
                    <a:pt x="22195" y="225"/>
                  </a:lnTo>
                  <a:cubicBezTo>
                    <a:pt x="22128" y="286"/>
                    <a:pt x="22106" y="297"/>
                    <a:pt x="22091" y="297"/>
                  </a:cubicBezTo>
                  <a:cubicBezTo>
                    <a:pt x="22082" y="297"/>
                    <a:pt x="22076" y="293"/>
                    <a:pt x="22065" y="293"/>
                  </a:cubicBezTo>
                  <a:cubicBezTo>
                    <a:pt x="22048" y="293"/>
                    <a:pt x="22020" y="302"/>
                    <a:pt x="21956" y="344"/>
                  </a:cubicBezTo>
                  <a:cubicBezTo>
                    <a:pt x="21911" y="314"/>
                    <a:pt x="22076" y="180"/>
                    <a:pt x="22210" y="76"/>
                  </a:cubicBezTo>
                  <a:lnTo>
                    <a:pt x="22210" y="76"/>
                  </a:lnTo>
                  <a:cubicBezTo>
                    <a:pt x="22076" y="165"/>
                    <a:pt x="21926" y="225"/>
                    <a:pt x="21911" y="314"/>
                  </a:cubicBezTo>
                  <a:cubicBezTo>
                    <a:pt x="21885" y="326"/>
                    <a:pt x="21868" y="330"/>
                    <a:pt x="21856" y="330"/>
                  </a:cubicBezTo>
                  <a:cubicBezTo>
                    <a:pt x="21824" y="330"/>
                    <a:pt x="21833" y="298"/>
                    <a:pt x="21807" y="298"/>
                  </a:cubicBezTo>
                  <a:cubicBezTo>
                    <a:pt x="21794" y="298"/>
                    <a:pt x="21772" y="306"/>
                    <a:pt x="21732" y="329"/>
                  </a:cubicBezTo>
                  <a:cubicBezTo>
                    <a:pt x="21628" y="449"/>
                    <a:pt x="21508" y="539"/>
                    <a:pt x="21389" y="613"/>
                  </a:cubicBezTo>
                  <a:lnTo>
                    <a:pt x="21389" y="598"/>
                  </a:lnTo>
                  <a:cubicBezTo>
                    <a:pt x="21060" y="763"/>
                    <a:pt x="20985" y="972"/>
                    <a:pt x="20687" y="1121"/>
                  </a:cubicBezTo>
                  <a:lnTo>
                    <a:pt x="20702" y="1091"/>
                  </a:lnTo>
                  <a:lnTo>
                    <a:pt x="20702" y="1091"/>
                  </a:lnTo>
                  <a:cubicBezTo>
                    <a:pt x="20599" y="1135"/>
                    <a:pt x="20439" y="1294"/>
                    <a:pt x="20249" y="1385"/>
                  </a:cubicBezTo>
                  <a:lnTo>
                    <a:pt x="20249" y="1385"/>
                  </a:lnTo>
                  <a:cubicBezTo>
                    <a:pt x="20267" y="1377"/>
                    <a:pt x="20285" y="1372"/>
                    <a:pt x="20297" y="1372"/>
                  </a:cubicBezTo>
                  <a:cubicBezTo>
                    <a:pt x="20322" y="1372"/>
                    <a:pt x="20325" y="1393"/>
                    <a:pt x="20268" y="1450"/>
                  </a:cubicBezTo>
                  <a:cubicBezTo>
                    <a:pt x="20044" y="1554"/>
                    <a:pt x="19940" y="1674"/>
                    <a:pt x="19776" y="1733"/>
                  </a:cubicBezTo>
                  <a:lnTo>
                    <a:pt x="19671" y="1883"/>
                  </a:lnTo>
                  <a:cubicBezTo>
                    <a:pt x="18984" y="2346"/>
                    <a:pt x="16325" y="4287"/>
                    <a:pt x="15668" y="4795"/>
                  </a:cubicBezTo>
                  <a:lnTo>
                    <a:pt x="15698" y="4765"/>
                  </a:lnTo>
                  <a:lnTo>
                    <a:pt x="15698" y="4765"/>
                  </a:lnTo>
                  <a:cubicBezTo>
                    <a:pt x="14682" y="5542"/>
                    <a:pt x="12562" y="7066"/>
                    <a:pt x="11546" y="7902"/>
                  </a:cubicBezTo>
                  <a:cubicBezTo>
                    <a:pt x="11337" y="8006"/>
                    <a:pt x="11143" y="8126"/>
                    <a:pt x="10948" y="8275"/>
                  </a:cubicBezTo>
                  <a:cubicBezTo>
                    <a:pt x="10979" y="8258"/>
                    <a:pt x="11001" y="8251"/>
                    <a:pt x="11014" y="8251"/>
                  </a:cubicBezTo>
                  <a:cubicBezTo>
                    <a:pt x="11047" y="8251"/>
                    <a:pt x="11031" y="8293"/>
                    <a:pt x="10978" y="8335"/>
                  </a:cubicBezTo>
                  <a:cubicBezTo>
                    <a:pt x="10456" y="8708"/>
                    <a:pt x="10963" y="8380"/>
                    <a:pt x="10456" y="8798"/>
                  </a:cubicBezTo>
                  <a:cubicBezTo>
                    <a:pt x="9888" y="9291"/>
                    <a:pt x="7558" y="10994"/>
                    <a:pt x="7005" y="11367"/>
                  </a:cubicBezTo>
                  <a:cubicBezTo>
                    <a:pt x="6766" y="11636"/>
                    <a:pt x="6363" y="11860"/>
                    <a:pt x="6124" y="12114"/>
                  </a:cubicBezTo>
                  <a:lnTo>
                    <a:pt x="6139" y="12069"/>
                  </a:lnTo>
                  <a:lnTo>
                    <a:pt x="6139" y="12069"/>
                  </a:lnTo>
                  <a:cubicBezTo>
                    <a:pt x="5990" y="12203"/>
                    <a:pt x="5482" y="12562"/>
                    <a:pt x="4974" y="12965"/>
                  </a:cubicBezTo>
                  <a:cubicBezTo>
                    <a:pt x="4481" y="13353"/>
                    <a:pt x="3973" y="13742"/>
                    <a:pt x="3809" y="13891"/>
                  </a:cubicBezTo>
                  <a:lnTo>
                    <a:pt x="3854" y="13861"/>
                  </a:lnTo>
                  <a:lnTo>
                    <a:pt x="3854" y="13861"/>
                  </a:lnTo>
                  <a:cubicBezTo>
                    <a:pt x="3585" y="14145"/>
                    <a:pt x="3585" y="14055"/>
                    <a:pt x="3331" y="14220"/>
                  </a:cubicBezTo>
                  <a:cubicBezTo>
                    <a:pt x="3421" y="14250"/>
                    <a:pt x="3182" y="14504"/>
                    <a:pt x="3092" y="14593"/>
                  </a:cubicBezTo>
                  <a:lnTo>
                    <a:pt x="3092" y="14563"/>
                  </a:lnTo>
                  <a:cubicBezTo>
                    <a:pt x="2958" y="14698"/>
                    <a:pt x="2674" y="15026"/>
                    <a:pt x="2435" y="15235"/>
                  </a:cubicBezTo>
                  <a:lnTo>
                    <a:pt x="2420" y="15191"/>
                  </a:lnTo>
                  <a:cubicBezTo>
                    <a:pt x="2196" y="15400"/>
                    <a:pt x="1957" y="15609"/>
                    <a:pt x="1718" y="15803"/>
                  </a:cubicBezTo>
                  <a:cubicBezTo>
                    <a:pt x="1255" y="16102"/>
                    <a:pt x="807" y="16445"/>
                    <a:pt x="404" y="16819"/>
                  </a:cubicBezTo>
                  <a:lnTo>
                    <a:pt x="30" y="16938"/>
                  </a:lnTo>
                  <a:lnTo>
                    <a:pt x="1" y="16983"/>
                  </a:lnTo>
                  <a:cubicBezTo>
                    <a:pt x="1" y="16983"/>
                    <a:pt x="519" y="18418"/>
                    <a:pt x="1254" y="18418"/>
                  </a:cubicBezTo>
                  <a:cubicBezTo>
                    <a:pt x="1299" y="18418"/>
                    <a:pt x="1344" y="18413"/>
                    <a:pt x="1390" y="18402"/>
                  </a:cubicBezTo>
                  <a:lnTo>
                    <a:pt x="1404" y="18447"/>
                  </a:lnTo>
                  <a:lnTo>
                    <a:pt x="1509" y="18342"/>
                  </a:lnTo>
                  <a:cubicBezTo>
                    <a:pt x="1646" y="18267"/>
                    <a:pt x="1690" y="18182"/>
                    <a:pt x="1709" y="18182"/>
                  </a:cubicBezTo>
                  <a:cubicBezTo>
                    <a:pt x="1713" y="18182"/>
                    <a:pt x="1716" y="18185"/>
                    <a:pt x="1718" y="18193"/>
                  </a:cubicBezTo>
                  <a:lnTo>
                    <a:pt x="1524" y="18342"/>
                  </a:lnTo>
                  <a:cubicBezTo>
                    <a:pt x="1570" y="18310"/>
                    <a:pt x="1595" y="18298"/>
                    <a:pt x="1606" y="18298"/>
                  </a:cubicBezTo>
                  <a:cubicBezTo>
                    <a:pt x="1630" y="18298"/>
                    <a:pt x="1585" y="18360"/>
                    <a:pt x="1554" y="18402"/>
                  </a:cubicBezTo>
                  <a:cubicBezTo>
                    <a:pt x="1614" y="18357"/>
                    <a:pt x="1673" y="18327"/>
                    <a:pt x="1733" y="18297"/>
                  </a:cubicBezTo>
                  <a:cubicBezTo>
                    <a:pt x="1738" y="18283"/>
                    <a:pt x="1737" y="18278"/>
                    <a:pt x="1732" y="18278"/>
                  </a:cubicBezTo>
                  <a:cubicBezTo>
                    <a:pt x="1721" y="18278"/>
                    <a:pt x="1694" y="18302"/>
                    <a:pt x="1673" y="18312"/>
                  </a:cubicBezTo>
                  <a:cubicBezTo>
                    <a:pt x="1748" y="18208"/>
                    <a:pt x="1823" y="18118"/>
                    <a:pt x="1927" y="18058"/>
                  </a:cubicBezTo>
                  <a:cubicBezTo>
                    <a:pt x="1968" y="18022"/>
                    <a:pt x="1988" y="18012"/>
                    <a:pt x="2001" y="18012"/>
                  </a:cubicBezTo>
                  <a:cubicBezTo>
                    <a:pt x="2019" y="18012"/>
                    <a:pt x="2024" y="18030"/>
                    <a:pt x="2049" y="18030"/>
                  </a:cubicBezTo>
                  <a:cubicBezTo>
                    <a:pt x="2068" y="18030"/>
                    <a:pt x="2097" y="18020"/>
                    <a:pt x="2151" y="17984"/>
                  </a:cubicBezTo>
                  <a:cubicBezTo>
                    <a:pt x="3047" y="17297"/>
                    <a:pt x="3929" y="16654"/>
                    <a:pt x="4795" y="15937"/>
                  </a:cubicBezTo>
                  <a:cubicBezTo>
                    <a:pt x="4825" y="15937"/>
                    <a:pt x="4795" y="15952"/>
                    <a:pt x="4780" y="15982"/>
                  </a:cubicBezTo>
                  <a:cubicBezTo>
                    <a:pt x="5034" y="15758"/>
                    <a:pt x="5273" y="15564"/>
                    <a:pt x="5512" y="15355"/>
                  </a:cubicBezTo>
                  <a:cubicBezTo>
                    <a:pt x="5557" y="15325"/>
                    <a:pt x="5601" y="15325"/>
                    <a:pt x="5661" y="15325"/>
                  </a:cubicBezTo>
                  <a:cubicBezTo>
                    <a:pt x="6079" y="14922"/>
                    <a:pt x="6513" y="14548"/>
                    <a:pt x="6976" y="14205"/>
                  </a:cubicBezTo>
                  <a:lnTo>
                    <a:pt x="6946" y="14130"/>
                  </a:lnTo>
                  <a:cubicBezTo>
                    <a:pt x="7049" y="14045"/>
                    <a:pt x="7091" y="14032"/>
                    <a:pt x="7120" y="14032"/>
                  </a:cubicBezTo>
                  <a:cubicBezTo>
                    <a:pt x="7133" y="14032"/>
                    <a:pt x="7143" y="14034"/>
                    <a:pt x="7156" y="14034"/>
                  </a:cubicBezTo>
                  <a:cubicBezTo>
                    <a:pt x="7184" y="14034"/>
                    <a:pt x="7222" y="14021"/>
                    <a:pt x="7319" y="13936"/>
                  </a:cubicBezTo>
                  <a:cubicBezTo>
                    <a:pt x="7334" y="13772"/>
                    <a:pt x="7737" y="13637"/>
                    <a:pt x="7782" y="13518"/>
                  </a:cubicBezTo>
                  <a:cubicBezTo>
                    <a:pt x="7782" y="13518"/>
                    <a:pt x="7865" y="13466"/>
                    <a:pt x="7901" y="13466"/>
                  </a:cubicBezTo>
                  <a:cubicBezTo>
                    <a:pt x="7909" y="13466"/>
                    <a:pt x="7914" y="13468"/>
                    <a:pt x="7916" y="13473"/>
                  </a:cubicBezTo>
                  <a:cubicBezTo>
                    <a:pt x="7916" y="13398"/>
                    <a:pt x="8036" y="13368"/>
                    <a:pt x="8111" y="13294"/>
                  </a:cubicBezTo>
                  <a:cubicBezTo>
                    <a:pt x="8116" y="13284"/>
                    <a:pt x="8114" y="13280"/>
                    <a:pt x="8108" y="13280"/>
                  </a:cubicBezTo>
                  <a:cubicBezTo>
                    <a:pt x="8096" y="13280"/>
                    <a:pt x="8066" y="13294"/>
                    <a:pt x="8036" y="13294"/>
                  </a:cubicBezTo>
                  <a:lnTo>
                    <a:pt x="8200" y="13144"/>
                  </a:lnTo>
                  <a:cubicBezTo>
                    <a:pt x="8230" y="13129"/>
                    <a:pt x="8253" y="13123"/>
                    <a:pt x="8269" y="13123"/>
                  </a:cubicBezTo>
                  <a:cubicBezTo>
                    <a:pt x="8300" y="13123"/>
                    <a:pt x="8300" y="13149"/>
                    <a:pt x="8260" y="13189"/>
                  </a:cubicBezTo>
                  <a:cubicBezTo>
                    <a:pt x="8723" y="12861"/>
                    <a:pt x="10963" y="11233"/>
                    <a:pt x="11441" y="10829"/>
                  </a:cubicBezTo>
                  <a:cubicBezTo>
                    <a:pt x="11342" y="10829"/>
                    <a:pt x="11229" y="10965"/>
                    <a:pt x="11128" y="10965"/>
                  </a:cubicBezTo>
                  <a:cubicBezTo>
                    <a:pt x="11123" y="10965"/>
                    <a:pt x="11118" y="10964"/>
                    <a:pt x="11113" y="10964"/>
                  </a:cubicBezTo>
                  <a:cubicBezTo>
                    <a:pt x="11217" y="10829"/>
                    <a:pt x="11307" y="10829"/>
                    <a:pt x="11337" y="10740"/>
                  </a:cubicBezTo>
                  <a:cubicBezTo>
                    <a:pt x="11350" y="10746"/>
                    <a:pt x="11364" y="10749"/>
                    <a:pt x="11379" y="10749"/>
                  </a:cubicBezTo>
                  <a:cubicBezTo>
                    <a:pt x="11495" y="10749"/>
                    <a:pt x="11657" y="10575"/>
                    <a:pt x="11800" y="10575"/>
                  </a:cubicBezTo>
                  <a:cubicBezTo>
                    <a:pt x="11805" y="10575"/>
                    <a:pt x="11810" y="10575"/>
                    <a:pt x="11815" y="10575"/>
                  </a:cubicBezTo>
                  <a:lnTo>
                    <a:pt x="11815" y="10486"/>
                  </a:lnTo>
                  <a:lnTo>
                    <a:pt x="11904" y="10471"/>
                  </a:lnTo>
                  <a:cubicBezTo>
                    <a:pt x="12442" y="9978"/>
                    <a:pt x="12009" y="10336"/>
                    <a:pt x="12532" y="9978"/>
                  </a:cubicBezTo>
                  <a:cubicBezTo>
                    <a:pt x="12812" y="9768"/>
                    <a:pt x="12895" y="9597"/>
                    <a:pt x="13065" y="9490"/>
                  </a:cubicBezTo>
                  <a:lnTo>
                    <a:pt x="13065" y="9490"/>
                  </a:lnTo>
                  <a:cubicBezTo>
                    <a:pt x="13057" y="9493"/>
                    <a:pt x="13048" y="9495"/>
                    <a:pt x="13042" y="9495"/>
                  </a:cubicBezTo>
                  <a:cubicBezTo>
                    <a:pt x="13022" y="9495"/>
                    <a:pt x="13014" y="9480"/>
                    <a:pt x="13054" y="9440"/>
                  </a:cubicBezTo>
                  <a:cubicBezTo>
                    <a:pt x="13057" y="9442"/>
                    <a:pt x="13061" y="9443"/>
                    <a:pt x="13065" y="9443"/>
                  </a:cubicBezTo>
                  <a:cubicBezTo>
                    <a:pt x="13115" y="9443"/>
                    <a:pt x="13230" y="9275"/>
                    <a:pt x="13300" y="9275"/>
                  </a:cubicBezTo>
                  <a:cubicBezTo>
                    <a:pt x="13303" y="9275"/>
                    <a:pt x="13306" y="9275"/>
                    <a:pt x="13308" y="9276"/>
                  </a:cubicBezTo>
                  <a:cubicBezTo>
                    <a:pt x="13368" y="9216"/>
                    <a:pt x="13622" y="9037"/>
                    <a:pt x="13488" y="9037"/>
                  </a:cubicBezTo>
                  <a:cubicBezTo>
                    <a:pt x="13529" y="9037"/>
                    <a:pt x="13655" y="8966"/>
                    <a:pt x="13695" y="8966"/>
                  </a:cubicBezTo>
                  <a:cubicBezTo>
                    <a:pt x="13714" y="8966"/>
                    <a:pt x="13714" y="8980"/>
                    <a:pt x="13682" y="9022"/>
                  </a:cubicBezTo>
                  <a:cubicBezTo>
                    <a:pt x="13741" y="8977"/>
                    <a:pt x="13801" y="8918"/>
                    <a:pt x="13861" y="8873"/>
                  </a:cubicBezTo>
                  <a:lnTo>
                    <a:pt x="13861" y="8873"/>
                  </a:lnTo>
                  <a:lnTo>
                    <a:pt x="13756" y="8918"/>
                  </a:lnTo>
                  <a:cubicBezTo>
                    <a:pt x="13995" y="8738"/>
                    <a:pt x="14175" y="8679"/>
                    <a:pt x="14294" y="8499"/>
                  </a:cubicBezTo>
                  <a:lnTo>
                    <a:pt x="14294" y="8499"/>
                  </a:lnTo>
                  <a:lnTo>
                    <a:pt x="14175" y="8544"/>
                  </a:lnTo>
                  <a:cubicBezTo>
                    <a:pt x="14306" y="8452"/>
                    <a:pt x="14415" y="8360"/>
                    <a:pt x="14510" y="8360"/>
                  </a:cubicBezTo>
                  <a:cubicBezTo>
                    <a:pt x="14523" y="8360"/>
                    <a:pt x="14536" y="8361"/>
                    <a:pt x="14548" y="8365"/>
                  </a:cubicBezTo>
                  <a:lnTo>
                    <a:pt x="14414" y="8484"/>
                  </a:lnTo>
                  <a:cubicBezTo>
                    <a:pt x="14623" y="8350"/>
                    <a:pt x="14817" y="8186"/>
                    <a:pt x="14996" y="8006"/>
                  </a:cubicBezTo>
                  <a:lnTo>
                    <a:pt x="14996" y="8006"/>
                  </a:lnTo>
                  <a:lnTo>
                    <a:pt x="14921" y="8066"/>
                  </a:lnTo>
                  <a:cubicBezTo>
                    <a:pt x="15130" y="7812"/>
                    <a:pt x="16475" y="6752"/>
                    <a:pt x="16669" y="6498"/>
                  </a:cubicBezTo>
                  <a:lnTo>
                    <a:pt x="16669" y="6498"/>
                  </a:lnTo>
                  <a:lnTo>
                    <a:pt x="16520" y="6528"/>
                  </a:lnTo>
                  <a:lnTo>
                    <a:pt x="16699" y="6349"/>
                  </a:lnTo>
                  <a:lnTo>
                    <a:pt x="16699" y="6349"/>
                  </a:lnTo>
                  <a:cubicBezTo>
                    <a:pt x="16685" y="6362"/>
                    <a:pt x="16708" y="6533"/>
                    <a:pt x="16691" y="6567"/>
                  </a:cubicBezTo>
                  <a:lnTo>
                    <a:pt x="16691" y="6567"/>
                  </a:lnTo>
                  <a:cubicBezTo>
                    <a:pt x="17142" y="6211"/>
                    <a:pt x="19449" y="4540"/>
                    <a:pt x="19895" y="4272"/>
                  </a:cubicBezTo>
                  <a:cubicBezTo>
                    <a:pt x="19939" y="4252"/>
                    <a:pt x="19968" y="4244"/>
                    <a:pt x="19986" y="4244"/>
                  </a:cubicBezTo>
                  <a:cubicBezTo>
                    <a:pt x="20047" y="4244"/>
                    <a:pt x="19985" y="4336"/>
                    <a:pt x="19985" y="4347"/>
                  </a:cubicBezTo>
                  <a:cubicBezTo>
                    <a:pt x="20179" y="4183"/>
                    <a:pt x="20044" y="4228"/>
                    <a:pt x="20209" y="4108"/>
                  </a:cubicBezTo>
                  <a:cubicBezTo>
                    <a:pt x="20218" y="4103"/>
                    <a:pt x="20226" y="4101"/>
                    <a:pt x="20231" y="4101"/>
                  </a:cubicBezTo>
                  <a:cubicBezTo>
                    <a:pt x="20259" y="4101"/>
                    <a:pt x="20234" y="4158"/>
                    <a:pt x="20209" y="4183"/>
                  </a:cubicBezTo>
                  <a:cubicBezTo>
                    <a:pt x="20283" y="4123"/>
                    <a:pt x="20373" y="4093"/>
                    <a:pt x="20358" y="4063"/>
                  </a:cubicBezTo>
                  <a:lnTo>
                    <a:pt x="20358" y="4063"/>
                  </a:lnTo>
                  <a:cubicBezTo>
                    <a:pt x="20337" y="4072"/>
                    <a:pt x="20321" y="4076"/>
                    <a:pt x="20307" y="4076"/>
                  </a:cubicBezTo>
                  <a:cubicBezTo>
                    <a:pt x="20251" y="4076"/>
                    <a:pt x="20239" y="4016"/>
                    <a:pt x="20179" y="4004"/>
                  </a:cubicBezTo>
                  <a:lnTo>
                    <a:pt x="20403" y="3854"/>
                  </a:lnTo>
                  <a:lnTo>
                    <a:pt x="20418" y="3899"/>
                  </a:lnTo>
                  <a:cubicBezTo>
                    <a:pt x="20478" y="3869"/>
                    <a:pt x="20478" y="3720"/>
                    <a:pt x="20702" y="3571"/>
                  </a:cubicBezTo>
                  <a:cubicBezTo>
                    <a:pt x="21090" y="3332"/>
                    <a:pt x="21493" y="3033"/>
                    <a:pt x="21867" y="2779"/>
                  </a:cubicBezTo>
                  <a:lnTo>
                    <a:pt x="21867" y="2779"/>
                  </a:lnTo>
                  <a:cubicBezTo>
                    <a:pt x="21881" y="2809"/>
                    <a:pt x="21807" y="2869"/>
                    <a:pt x="21747" y="2943"/>
                  </a:cubicBezTo>
                  <a:cubicBezTo>
                    <a:pt x="21792" y="2898"/>
                    <a:pt x="21867" y="2854"/>
                    <a:pt x="21926" y="2839"/>
                  </a:cubicBezTo>
                  <a:lnTo>
                    <a:pt x="21926" y="2839"/>
                  </a:lnTo>
                  <a:cubicBezTo>
                    <a:pt x="21921" y="2839"/>
                    <a:pt x="21917" y="2840"/>
                    <a:pt x="21913" y="2840"/>
                  </a:cubicBezTo>
                  <a:cubicBezTo>
                    <a:pt x="21839" y="2840"/>
                    <a:pt x="22005" y="2726"/>
                    <a:pt x="22000" y="2726"/>
                  </a:cubicBezTo>
                  <a:lnTo>
                    <a:pt x="22000" y="2726"/>
                  </a:lnTo>
                  <a:cubicBezTo>
                    <a:pt x="21999" y="2726"/>
                    <a:pt x="21995" y="2729"/>
                    <a:pt x="21986" y="2734"/>
                  </a:cubicBezTo>
                  <a:cubicBezTo>
                    <a:pt x="22195" y="2435"/>
                    <a:pt x="22613" y="2271"/>
                    <a:pt x="22808" y="2047"/>
                  </a:cubicBezTo>
                  <a:cubicBezTo>
                    <a:pt x="22763" y="1943"/>
                    <a:pt x="22315" y="210"/>
                    <a:pt x="22255" y="120"/>
                  </a:cubicBezTo>
                  <a:cubicBezTo>
                    <a:pt x="22300" y="76"/>
                    <a:pt x="22374" y="31"/>
                    <a:pt x="22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055" name="Google Shape;8055;p54"/>
          <p:cNvSpPr txBox="1">
            <a:spLocks noGrp="1"/>
          </p:cNvSpPr>
          <p:nvPr>
            <p:ph type="title"/>
          </p:nvPr>
        </p:nvSpPr>
        <p:spPr>
          <a:xfrm>
            <a:off x="4012750" y="342300"/>
            <a:ext cx="443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مراقبت های پیشگیرانه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56" name="Google Shape;8056;p54"/>
          <p:cNvSpPr txBox="1">
            <a:spLocks noGrp="1"/>
          </p:cNvSpPr>
          <p:nvPr>
            <p:ph type="subTitle" idx="1"/>
          </p:nvPr>
        </p:nvSpPr>
        <p:spPr>
          <a:xfrm>
            <a:off x="4059375" y="2075249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57" name="Google Shape;8057;p54"/>
          <p:cNvSpPr txBox="1">
            <a:spLocks noGrp="1"/>
          </p:cNvSpPr>
          <p:nvPr>
            <p:ph type="subTitle" idx="2"/>
          </p:nvPr>
        </p:nvSpPr>
        <p:spPr>
          <a:xfrm>
            <a:off x="6254915" y="2075252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58" name="Google Shape;8058;p54"/>
          <p:cNvSpPr txBox="1">
            <a:spLocks noGrp="1"/>
          </p:cNvSpPr>
          <p:nvPr>
            <p:ph type="subTitle" idx="3"/>
          </p:nvPr>
        </p:nvSpPr>
        <p:spPr>
          <a:xfrm>
            <a:off x="4059375" y="3468775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59" name="Google Shape;8059;p54"/>
          <p:cNvSpPr txBox="1">
            <a:spLocks noGrp="1"/>
          </p:cNvSpPr>
          <p:nvPr>
            <p:ph type="subTitle" idx="4"/>
          </p:nvPr>
        </p:nvSpPr>
        <p:spPr>
          <a:xfrm>
            <a:off x="4059375" y="1573725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واکسیناسیون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60" name="Google Shape;8060;p54"/>
          <p:cNvSpPr txBox="1">
            <a:spLocks noGrp="1"/>
          </p:cNvSpPr>
          <p:nvPr>
            <p:ph type="subTitle" idx="5"/>
          </p:nvPr>
        </p:nvSpPr>
        <p:spPr>
          <a:xfrm>
            <a:off x="6254910" y="1573725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پاروویروس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61" name="Google Shape;8061;p54"/>
          <p:cNvSpPr txBox="1">
            <a:spLocks noGrp="1"/>
          </p:cNvSpPr>
          <p:nvPr>
            <p:ph type="subTitle" idx="6"/>
          </p:nvPr>
        </p:nvSpPr>
        <p:spPr>
          <a:xfrm>
            <a:off x="4059380" y="2967249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سارکوم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62" name="Google Shape;8062;p54"/>
          <p:cNvSpPr txBox="1">
            <a:spLocks noGrp="1"/>
          </p:cNvSpPr>
          <p:nvPr>
            <p:ph type="subTitle" idx="7"/>
          </p:nvPr>
        </p:nvSpPr>
        <p:spPr>
          <a:xfrm>
            <a:off x="6254900" y="3468775"/>
            <a:ext cx="219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63" name="Google Shape;8063;p54"/>
          <p:cNvSpPr txBox="1">
            <a:spLocks noGrp="1"/>
          </p:cNvSpPr>
          <p:nvPr>
            <p:ph type="subTitle" idx="8"/>
          </p:nvPr>
        </p:nvSpPr>
        <p:spPr>
          <a:xfrm>
            <a:off x="6254910" y="2967249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دیستمپر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064" name="Google Shape;8064;p54"/>
          <p:cNvGrpSpPr/>
          <p:nvPr/>
        </p:nvGrpSpPr>
        <p:grpSpPr>
          <a:xfrm rot="-10414190">
            <a:off x="3745714" y="4547265"/>
            <a:ext cx="516036" cy="571165"/>
            <a:chOff x="2628000" y="3446900"/>
            <a:chExt cx="313575" cy="347075"/>
          </a:xfrm>
        </p:grpSpPr>
        <p:sp>
          <p:nvSpPr>
            <p:cNvPr id="8065" name="Google Shape;8065;p54"/>
            <p:cNvSpPr/>
            <p:nvPr/>
          </p:nvSpPr>
          <p:spPr>
            <a:xfrm>
              <a:off x="2815450" y="3494175"/>
              <a:ext cx="54700" cy="32825"/>
            </a:xfrm>
            <a:custGeom>
              <a:avLst/>
              <a:gdLst/>
              <a:ahLst/>
              <a:cxnLst/>
              <a:rect l="l" t="t" r="r" b="b"/>
              <a:pathLst>
                <a:path w="2188" h="1313" extrusionOk="0">
                  <a:moveTo>
                    <a:pt x="1755" y="1"/>
                  </a:moveTo>
                  <a:cubicBezTo>
                    <a:pt x="1725" y="1"/>
                    <a:pt x="1693" y="5"/>
                    <a:pt x="1658" y="14"/>
                  </a:cubicBezTo>
                  <a:cubicBezTo>
                    <a:pt x="1539" y="43"/>
                    <a:pt x="1434" y="88"/>
                    <a:pt x="1345" y="178"/>
                  </a:cubicBezTo>
                  <a:cubicBezTo>
                    <a:pt x="1210" y="267"/>
                    <a:pt x="1061" y="357"/>
                    <a:pt x="912" y="432"/>
                  </a:cubicBezTo>
                  <a:cubicBezTo>
                    <a:pt x="777" y="506"/>
                    <a:pt x="613" y="566"/>
                    <a:pt x="478" y="656"/>
                  </a:cubicBezTo>
                  <a:cubicBezTo>
                    <a:pt x="389" y="730"/>
                    <a:pt x="299" y="790"/>
                    <a:pt x="195" y="865"/>
                  </a:cubicBezTo>
                  <a:cubicBezTo>
                    <a:pt x="0" y="984"/>
                    <a:pt x="75" y="1298"/>
                    <a:pt x="314" y="1313"/>
                  </a:cubicBezTo>
                  <a:cubicBezTo>
                    <a:pt x="568" y="1313"/>
                    <a:pt x="807" y="1134"/>
                    <a:pt x="1031" y="1029"/>
                  </a:cubicBezTo>
                  <a:cubicBezTo>
                    <a:pt x="1180" y="969"/>
                    <a:pt x="1315" y="910"/>
                    <a:pt x="1449" y="835"/>
                  </a:cubicBezTo>
                  <a:cubicBezTo>
                    <a:pt x="1509" y="805"/>
                    <a:pt x="1569" y="790"/>
                    <a:pt x="1628" y="745"/>
                  </a:cubicBezTo>
                  <a:cubicBezTo>
                    <a:pt x="1628" y="745"/>
                    <a:pt x="1815" y="658"/>
                    <a:pt x="1757" y="654"/>
                  </a:cubicBezTo>
                  <a:lnTo>
                    <a:pt x="1757" y="654"/>
                  </a:lnTo>
                  <a:cubicBezTo>
                    <a:pt x="2187" y="619"/>
                    <a:pt x="2127" y="1"/>
                    <a:pt x="1755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6" name="Google Shape;8066;p54"/>
            <p:cNvSpPr/>
            <p:nvPr/>
          </p:nvSpPr>
          <p:spPr>
            <a:xfrm>
              <a:off x="2714625" y="3463450"/>
              <a:ext cx="46800" cy="30625"/>
            </a:xfrm>
            <a:custGeom>
              <a:avLst/>
              <a:gdLst/>
              <a:ahLst/>
              <a:cxnLst/>
              <a:rect l="l" t="t" r="r" b="b"/>
              <a:pathLst>
                <a:path w="1872" h="1225" extrusionOk="0">
                  <a:moveTo>
                    <a:pt x="1504" y="0"/>
                  </a:moveTo>
                  <a:cubicBezTo>
                    <a:pt x="1491" y="0"/>
                    <a:pt x="1478" y="1"/>
                    <a:pt x="1464" y="3"/>
                  </a:cubicBezTo>
                  <a:cubicBezTo>
                    <a:pt x="1330" y="18"/>
                    <a:pt x="1211" y="93"/>
                    <a:pt x="1121" y="197"/>
                  </a:cubicBezTo>
                  <a:cubicBezTo>
                    <a:pt x="1016" y="287"/>
                    <a:pt x="897" y="361"/>
                    <a:pt x="792" y="436"/>
                  </a:cubicBezTo>
                  <a:cubicBezTo>
                    <a:pt x="568" y="600"/>
                    <a:pt x="344" y="809"/>
                    <a:pt x="120" y="944"/>
                  </a:cubicBezTo>
                  <a:cubicBezTo>
                    <a:pt x="1" y="1019"/>
                    <a:pt x="31" y="1183"/>
                    <a:pt x="150" y="1213"/>
                  </a:cubicBezTo>
                  <a:cubicBezTo>
                    <a:pt x="183" y="1221"/>
                    <a:pt x="217" y="1225"/>
                    <a:pt x="251" y="1225"/>
                  </a:cubicBezTo>
                  <a:cubicBezTo>
                    <a:pt x="466" y="1225"/>
                    <a:pt x="702" y="1081"/>
                    <a:pt x="882" y="1004"/>
                  </a:cubicBezTo>
                  <a:cubicBezTo>
                    <a:pt x="1031" y="944"/>
                    <a:pt x="1181" y="854"/>
                    <a:pt x="1315" y="780"/>
                  </a:cubicBezTo>
                  <a:cubicBezTo>
                    <a:pt x="1420" y="735"/>
                    <a:pt x="1539" y="630"/>
                    <a:pt x="1614" y="585"/>
                  </a:cubicBezTo>
                  <a:cubicBezTo>
                    <a:pt x="1871" y="457"/>
                    <a:pt x="1786" y="0"/>
                    <a:pt x="1504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7" name="Google Shape;8067;p54"/>
            <p:cNvSpPr/>
            <p:nvPr/>
          </p:nvSpPr>
          <p:spPr>
            <a:xfrm>
              <a:off x="2801250" y="3446900"/>
              <a:ext cx="45025" cy="27825"/>
            </a:xfrm>
            <a:custGeom>
              <a:avLst/>
              <a:gdLst/>
              <a:ahLst/>
              <a:cxnLst/>
              <a:rect l="l" t="t" r="r" b="b"/>
              <a:pathLst>
                <a:path w="1801" h="1113" extrusionOk="0">
                  <a:moveTo>
                    <a:pt x="1354" y="1"/>
                  </a:moveTo>
                  <a:cubicBezTo>
                    <a:pt x="1332" y="1"/>
                    <a:pt x="1309" y="3"/>
                    <a:pt x="1285" y="8"/>
                  </a:cubicBezTo>
                  <a:cubicBezTo>
                    <a:pt x="1017" y="67"/>
                    <a:pt x="748" y="306"/>
                    <a:pt x="524" y="426"/>
                  </a:cubicBezTo>
                  <a:cubicBezTo>
                    <a:pt x="329" y="530"/>
                    <a:pt x="1" y="710"/>
                    <a:pt x="120" y="964"/>
                  </a:cubicBezTo>
                  <a:lnTo>
                    <a:pt x="120" y="993"/>
                  </a:lnTo>
                  <a:cubicBezTo>
                    <a:pt x="165" y="1068"/>
                    <a:pt x="255" y="1113"/>
                    <a:pt x="344" y="1113"/>
                  </a:cubicBezTo>
                  <a:cubicBezTo>
                    <a:pt x="539" y="1068"/>
                    <a:pt x="748" y="993"/>
                    <a:pt x="927" y="889"/>
                  </a:cubicBezTo>
                  <a:cubicBezTo>
                    <a:pt x="1106" y="814"/>
                    <a:pt x="1270" y="695"/>
                    <a:pt x="1450" y="635"/>
                  </a:cubicBezTo>
                  <a:cubicBezTo>
                    <a:pt x="1800" y="509"/>
                    <a:pt x="1690" y="1"/>
                    <a:pt x="1354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8" name="Google Shape;8068;p54"/>
            <p:cNvSpPr/>
            <p:nvPr/>
          </p:nvSpPr>
          <p:spPr>
            <a:xfrm>
              <a:off x="2900950" y="3606250"/>
              <a:ext cx="40625" cy="43400"/>
            </a:xfrm>
            <a:custGeom>
              <a:avLst/>
              <a:gdLst/>
              <a:ahLst/>
              <a:cxnLst/>
              <a:rect l="l" t="t" r="r" b="b"/>
              <a:pathLst>
                <a:path w="1625" h="1736" extrusionOk="0">
                  <a:moveTo>
                    <a:pt x="1129" y="1"/>
                  </a:moveTo>
                  <a:cubicBezTo>
                    <a:pt x="1027" y="1"/>
                    <a:pt x="925" y="51"/>
                    <a:pt x="852" y="176"/>
                  </a:cubicBezTo>
                  <a:cubicBezTo>
                    <a:pt x="777" y="280"/>
                    <a:pt x="688" y="385"/>
                    <a:pt x="628" y="504"/>
                  </a:cubicBezTo>
                  <a:cubicBezTo>
                    <a:pt x="553" y="654"/>
                    <a:pt x="464" y="788"/>
                    <a:pt x="374" y="907"/>
                  </a:cubicBezTo>
                  <a:cubicBezTo>
                    <a:pt x="225" y="1117"/>
                    <a:pt x="1" y="1341"/>
                    <a:pt x="46" y="1609"/>
                  </a:cubicBezTo>
                  <a:cubicBezTo>
                    <a:pt x="73" y="1692"/>
                    <a:pt x="140" y="1735"/>
                    <a:pt x="212" y="1735"/>
                  </a:cubicBezTo>
                  <a:cubicBezTo>
                    <a:pt x="257" y="1735"/>
                    <a:pt x="304" y="1719"/>
                    <a:pt x="344" y="1684"/>
                  </a:cubicBezTo>
                  <a:cubicBezTo>
                    <a:pt x="688" y="1311"/>
                    <a:pt x="1046" y="952"/>
                    <a:pt x="1390" y="579"/>
                  </a:cubicBezTo>
                  <a:cubicBezTo>
                    <a:pt x="1624" y="313"/>
                    <a:pt x="1380" y="1"/>
                    <a:pt x="1129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9" name="Google Shape;8069;p54"/>
            <p:cNvSpPr/>
            <p:nvPr/>
          </p:nvSpPr>
          <p:spPr>
            <a:xfrm>
              <a:off x="2812825" y="3629675"/>
              <a:ext cx="33925" cy="35175"/>
            </a:xfrm>
            <a:custGeom>
              <a:avLst/>
              <a:gdLst/>
              <a:ahLst/>
              <a:cxnLst/>
              <a:rect l="l" t="t" r="r" b="b"/>
              <a:pathLst>
                <a:path w="1357" h="1407" extrusionOk="0">
                  <a:moveTo>
                    <a:pt x="928" y="0"/>
                  </a:moveTo>
                  <a:cubicBezTo>
                    <a:pt x="814" y="0"/>
                    <a:pt x="706" y="57"/>
                    <a:pt x="658" y="195"/>
                  </a:cubicBezTo>
                  <a:cubicBezTo>
                    <a:pt x="509" y="583"/>
                    <a:pt x="1" y="807"/>
                    <a:pt x="16" y="1240"/>
                  </a:cubicBezTo>
                  <a:cubicBezTo>
                    <a:pt x="29" y="1336"/>
                    <a:pt x="118" y="1406"/>
                    <a:pt x="213" y="1406"/>
                  </a:cubicBezTo>
                  <a:cubicBezTo>
                    <a:pt x="222" y="1406"/>
                    <a:pt x="231" y="1406"/>
                    <a:pt x="240" y="1404"/>
                  </a:cubicBezTo>
                  <a:cubicBezTo>
                    <a:pt x="464" y="1315"/>
                    <a:pt x="658" y="1180"/>
                    <a:pt x="807" y="986"/>
                  </a:cubicBezTo>
                  <a:cubicBezTo>
                    <a:pt x="972" y="822"/>
                    <a:pt x="1121" y="628"/>
                    <a:pt x="1241" y="433"/>
                  </a:cubicBezTo>
                  <a:cubicBezTo>
                    <a:pt x="1357" y="192"/>
                    <a:pt x="1135" y="0"/>
                    <a:pt x="928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0" name="Google Shape;8070;p54"/>
            <p:cNvSpPr/>
            <p:nvPr/>
          </p:nvSpPr>
          <p:spPr>
            <a:xfrm>
              <a:off x="2731800" y="3679500"/>
              <a:ext cx="30650" cy="41275"/>
            </a:xfrm>
            <a:custGeom>
              <a:avLst/>
              <a:gdLst/>
              <a:ahLst/>
              <a:cxnLst/>
              <a:rect l="l" t="t" r="r" b="b"/>
              <a:pathLst>
                <a:path w="1226" h="1651" extrusionOk="0">
                  <a:moveTo>
                    <a:pt x="814" y="0"/>
                  </a:moveTo>
                  <a:cubicBezTo>
                    <a:pt x="727" y="0"/>
                    <a:pt x="644" y="42"/>
                    <a:pt x="598" y="143"/>
                  </a:cubicBezTo>
                  <a:cubicBezTo>
                    <a:pt x="449" y="472"/>
                    <a:pt x="314" y="726"/>
                    <a:pt x="195" y="1039"/>
                  </a:cubicBezTo>
                  <a:cubicBezTo>
                    <a:pt x="135" y="1233"/>
                    <a:pt x="1" y="1413"/>
                    <a:pt x="150" y="1607"/>
                  </a:cubicBezTo>
                  <a:cubicBezTo>
                    <a:pt x="172" y="1638"/>
                    <a:pt x="202" y="1650"/>
                    <a:pt x="232" y="1650"/>
                  </a:cubicBezTo>
                  <a:cubicBezTo>
                    <a:pt x="307" y="1650"/>
                    <a:pt x="389" y="1576"/>
                    <a:pt x="389" y="1502"/>
                  </a:cubicBezTo>
                  <a:lnTo>
                    <a:pt x="389" y="1487"/>
                  </a:lnTo>
                  <a:cubicBezTo>
                    <a:pt x="389" y="1497"/>
                    <a:pt x="391" y="1501"/>
                    <a:pt x="395" y="1501"/>
                  </a:cubicBezTo>
                  <a:cubicBezTo>
                    <a:pt x="412" y="1501"/>
                    <a:pt x="469" y="1393"/>
                    <a:pt x="494" y="1368"/>
                  </a:cubicBezTo>
                  <a:cubicBezTo>
                    <a:pt x="553" y="1278"/>
                    <a:pt x="613" y="1174"/>
                    <a:pt x="673" y="1069"/>
                  </a:cubicBezTo>
                  <a:cubicBezTo>
                    <a:pt x="807" y="845"/>
                    <a:pt x="957" y="651"/>
                    <a:pt x="1091" y="427"/>
                  </a:cubicBezTo>
                  <a:cubicBezTo>
                    <a:pt x="1225" y="210"/>
                    <a:pt x="1010" y="0"/>
                    <a:pt x="814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1" name="Google Shape;8071;p54"/>
            <p:cNvSpPr/>
            <p:nvPr/>
          </p:nvSpPr>
          <p:spPr>
            <a:xfrm>
              <a:off x="2675575" y="3666950"/>
              <a:ext cx="28150" cy="39450"/>
            </a:xfrm>
            <a:custGeom>
              <a:avLst/>
              <a:gdLst/>
              <a:ahLst/>
              <a:cxnLst/>
              <a:rect l="l" t="t" r="r" b="b"/>
              <a:pathLst>
                <a:path w="1126" h="1578" extrusionOk="0">
                  <a:moveTo>
                    <a:pt x="922" y="588"/>
                  </a:moveTo>
                  <a:cubicBezTo>
                    <a:pt x="918" y="595"/>
                    <a:pt x="912" y="604"/>
                    <a:pt x="906" y="615"/>
                  </a:cubicBezTo>
                  <a:cubicBezTo>
                    <a:pt x="910" y="606"/>
                    <a:pt x="916" y="597"/>
                    <a:pt x="922" y="588"/>
                  </a:cubicBezTo>
                  <a:close/>
                  <a:moveTo>
                    <a:pt x="804" y="1"/>
                  </a:moveTo>
                  <a:cubicBezTo>
                    <a:pt x="793" y="1"/>
                    <a:pt x="782" y="2"/>
                    <a:pt x="771" y="3"/>
                  </a:cubicBezTo>
                  <a:cubicBezTo>
                    <a:pt x="323" y="48"/>
                    <a:pt x="338" y="585"/>
                    <a:pt x="204" y="929"/>
                  </a:cubicBezTo>
                  <a:cubicBezTo>
                    <a:pt x="175" y="1000"/>
                    <a:pt x="0" y="1577"/>
                    <a:pt x="234" y="1577"/>
                  </a:cubicBezTo>
                  <a:cubicBezTo>
                    <a:pt x="247" y="1577"/>
                    <a:pt x="262" y="1575"/>
                    <a:pt x="278" y="1571"/>
                  </a:cubicBezTo>
                  <a:cubicBezTo>
                    <a:pt x="458" y="1511"/>
                    <a:pt x="592" y="1228"/>
                    <a:pt x="682" y="1078"/>
                  </a:cubicBezTo>
                  <a:cubicBezTo>
                    <a:pt x="771" y="944"/>
                    <a:pt x="801" y="839"/>
                    <a:pt x="876" y="720"/>
                  </a:cubicBezTo>
                  <a:cubicBezTo>
                    <a:pt x="876" y="720"/>
                    <a:pt x="943" y="577"/>
                    <a:pt x="939" y="569"/>
                  </a:cubicBezTo>
                  <a:lnTo>
                    <a:pt x="939" y="569"/>
                  </a:lnTo>
                  <a:cubicBezTo>
                    <a:pt x="969" y="535"/>
                    <a:pt x="1008" y="508"/>
                    <a:pt x="1040" y="466"/>
                  </a:cubicBezTo>
                  <a:cubicBezTo>
                    <a:pt x="1125" y="281"/>
                    <a:pt x="1021" y="1"/>
                    <a:pt x="804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2" name="Google Shape;8072;p54"/>
            <p:cNvSpPr/>
            <p:nvPr/>
          </p:nvSpPr>
          <p:spPr>
            <a:xfrm>
              <a:off x="2743375" y="3614350"/>
              <a:ext cx="39750" cy="33100"/>
            </a:xfrm>
            <a:custGeom>
              <a:avLst/>
              <a:gdLst/>
              <a:ahLst/>
              <a:cxnLst/>
              <a:rect l="l" t="t" r="r" b="b"/>
              <a:pathLst>
                <a:path w="1590" h="1324" extrusionOk="0">
                  <a:moveTo>
                    <a:pt x="1237" y="0"/>
                  </a:moveTo>
                  <a:cubicBezTo>
                    <a:pt x="1184" y="0"/>
                    <a:pt x="1128" y="18"/>
                    <a:pt x="1076" y="61"/>
                  </a:cubicBezTo>
                  <a:cubicBezTo>
                    <a:pt x="957" y="165"/>
                    <a:pt x="837" y="270"/>
                    <a:pt x="748" y="404"/>
                  </a:cubicBezTo>
                  <a:cubicBezTo>
                    <a:pt x="613" y="524"/>
                    <a:pt x="479" y="643"/>
                    <a:pt x="374" y="778"/>
                  </a:cubicBezTo>
                  <a:cubicBezTo>
                    <a:pt x="255" y="897"/>
                    <a:pt x="1" y="1076"/>
                    <a:pt x="105" y="1271"/>
                  </a:cubicBezTo>
                  <a:cubicBezTo>
                    <a:pt x="131" y="1304"/>
                    <a:pt x="170" y="1323"/>
                    <a:pt x="207" y="1323"/>
                  </a:cubicBezTo>
                  <a:cubicBezTo>
                    <a:pt x="237" y="1323"/>
                    <a:pt x="265" y="1312"/>
                    <a:pt x="285" y="1285"/>
                  </a:cubicBezTo>
                  <a:lnTo>
                    <a:pt x="270" y="1285"/>
                  </a:lnTo>
                  <a:cubicBezTo>
                    <a:pt x="329" y="1256"/>
                    <a:pt x="389" y="1226"/>
                    <a:pt x="449" y="1211"/>
                  </a:cubicBezTo>
                  <a:cubicBezTo>
                    <a:pt x="583" y="1136"/>
                    <a:pt x="703" y="1046"/>
                    <a:pt x="822" y="957"/>
                  </a:cubicBezTo>
                  <a:cubicBezTo>
                    <a:pt x="1046" y="808"/>
                    <a:pt x="1255" y="628"/>
                    <a:pt x="1450" y="434"/>
                  </a:cubicBezTo>
                  <a:cubicBezTo>
                    <a:pt x="1590" y="235"/>
                    <a:pt x="1428" y="0"/>
                    <a:pt x="1237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3" name="Google Shape;8073;p54"/>
            <p:cNvSpPr/>
            <p:nvPr/>
          </p:nvSpPr>
          <p:spPr>
            <a:xfrm>
              <a:off x="2687375" y="3602400"/>
              <a:ext cx="17650" cy="34025"/>
            </a:xfrm>
            <a:custGeom>
              <a:avLst/>
              <a:gdLst/>
              <a:ahLst/>
              <a:cxnLst/>
              <a:rect l="l" t="t" r="r" b="b"/>
              <a:pathLst>
                <a:path w="706" h="1361" extrusionOk="0">
                  <a:moveTo>
                    <a:pt x="397" y="0"/>
                  </a:moveTo>
                  <a:cubicBezTo>
                    <a:pt x="355" y="0"/>
                    <a:pt x="311" y="10"/>
                    <a:pt x="269" y="31"/>
                  </a:cubicBezTo>
                  <a:cubicBezTo>
                    <a:pt x="45" y="165"/>
                    <a:pt x="45" y="404"/>
                    <a:pt x="45" y="643"/>
                  </a:cubicBezTo>
                  <a:cubicBezTo>
                    <a:pt x="45" y="882"/>
                    <a:pt x="0" y="1121"/>
                    <a:pt x="90" y="1315"/>
                  </a:cubicBezTo>
                  <a:cubicBezTo>
                    <a:pt x="112" y="1345"/>
                    <a:pt x="146" y="1360"/>
                    <a:pt x="178" y="1360"/>
                  </a:cubicBezTo>
                  <a:cubicBezTo>
                    <a:pt x="210" y="1360"/>
                    <a:pt x="239" y="1345"/>
                    <a:pt x="254" y="1315"/>
                  </a:cubicBezTo>
                  <a:cubicBezTo>
                    <a:pt x="344" y="1136"/>
                    <a:pt x="419" y="957"/>
                    <a:pt x="463" y="778"/>
                  </a:cubicBezTo>
                  <a:cubicBezTo>
                    <a:pt x="523" y="628"/>
                    <a:pt x="613" y="494"/>
                    <a:pt x="658" y="330"/>
                  </a:cubicBezTo>
                  <a:cubicBezTo>
                    <a:pt x="705" y="151"/>
                    <a:pt x="562" y="0"/>
                    <a:pt x="397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4" name="Google Shape;8074;p54"/>
            <p:cNvSpPr/>
            <p:nvPr/>
          </p:nvSpPr>
          <p:spPr>
            <a:xfrm>
              <a:off x="2834100" y="3681575"/>
              <a:ext cx="35475" cy="36200"/>
            </a:xfrm>
            <a:custGeom>
              <a:avLst/>
              <a:gdLst/>
              <a:ahLst/>
              <a:cxnLst/>
              <a:rect l="l" t="t" r="r" b="b"/>
              <a:pathLst>
                <a:path w="1419" h="1448" extrusionOk="0">
                  <a:moveTo>
                    <a:pt x="1256" y="0"/>
                  </a:moveTo>
                  <a:cubicBezTo>
                    <a:pt x="1260" y="0"/>
                    <a:pt x="1264" y="1"/>
                    <a:pt x="1268" y="1"/>
                  </a:cubicBezTo>
                  <a:lnTo>
                    <a:pt x="1268" y="1"/>
                  </a:lnTo>
                  <a:cubicBezTo>
                    <a:pt x="1269" y="1"/>
                    <a:pt x="1270" y="1"/>
                    <a:pt x="1271" y="0"/>
                  </a:cubicBezTo>
                  <a:close/>
                  <a:moveTo>
                    <a:pt x="1268" y="1"/>
                  </a:moveTo>
                  <a:cubicBezTo>
                    <a:pt x="1165" y="16"/>
                    <a:pt x="1091" y="61"/>
                    <a:pt x="1032" y="120"/>
                  </a:cubicBezTo>
                  <a:cubicBezTo>
                    <a:pt x="912" y="224"/>
                    <a:pt x="778" y="329"/>
                    <a:pt x="658" y="434"/>
                  </a:cubicBezTo>
                  <a:cubicBezTo>
                    <a:pt x="464" y="613"/>
                    <a:pt x="300" y="807"/>
                    <a:pt x="151" y="1016"/>
                  </a:cubicBezTo>
                  <a:cubicBezTo>
                    <a:pt x="1" y="1216"/>
                    <a:pt x="217" y="1448"/>
                    <a:pt x="431" y="1448"/>
                  </a:cubicBezTo>
                  <a:cubicBezTo>
                    <a:pt x="473" y="1448"/>
                    <a:pt x="515" y="1439"/>
                    <a:pt x="554" y="1419"/>
                  </a:cubicBezTo>
                  <a:cubicBezTo>
                    <a:pt x="643" y="1360"/>
                    <a:pt x="703" y="1270"/>
                    <a:pt x="733" y="1165"/>
                  </a:cubicBezTo>
                  <a:cubicBezTo>
                    <a:pt x="808" y="1046"/>
                    <a:pt x="882" y="926"/>
                    <a:pt x="972" y="822"/>
                  </a:cubicBezTo>
                  <a:cubicBezTo>
                    <a:pt x="1121" y="628"/>
                    <a:pt x="1345" y="419"/>
                    <a:pt x="1390" y="180"/>
                  </a:cubicBezTo>
                  <a:cubicBezTo>
                    <a:pt x="1419" y="94"/>
                    <a:pt x="1365" y="7"/>
                    <a:pt x="1268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5" name="Google Shape;8075;p54"/>
            <p:cNvSpPr/>
            <p:nvPr/>
          </p:nvSpPr>
          <p:spPr>
            <a:xfrm>
              <a:off x="2790050" y="3720150"/>
              <a:ext cx="16450" cy="41075"/>
            </a:xfrm>
            <a:custGeom>
              <a:avLst/>
              <a:gdLst/>
              <a:ahLst/>
              <a:cxnLst/>
              <a:rect l="l" t="t" r="r" b="b"/>
              <a:pathLst>
                <a:path w="658" h="1643" extrusionOk="0">
                  <a:moveTo>
                    <a:pt x="460" y="1"/>
                  </a:moveTo>
                  <a:cubicBezTo>
                    <a:pt x="441" y="1"/>
                    <a:pt x="423" y="5"/>
                    <a:pt x="404" y="11"/>
                  </a:cubicBezTo>
                  <a:cubicBezTo>
                    <a:pt x="270" y="145"/>
                    <a:pt x="180" y="309"/>
                    <a:pt x="135" y="489"/>
                  </a:cubicBezTo>
                  <a:cubicBezTo>
                    <a:pt x="61" y="772"/>
                    <a:pt x="16" y="1041"/>
                    <a:pt x="16" y="1340"/>
                  </a:cubicBezTo>
                  <a:cubicBezTo>
                    <a:pt x="1" y="1542"/>
                    <a:pt x="165" y="1643"/>
                    <a:pt x="329" y="1643"/>
                  </a:cubicBezTo>
                  <a:cubicBezTo>
                    <a:pt x="494" y="1643"/>
                    <a:pt x="658" y="1542"/>
                    <a:pt x="643" y="1340"/>
                  </a:cubicBezTo>
                  <a:cubicBezTo>
                    <a:pt x="613" y="1056"/>
                    <a:pt x="598" y="787"/>
                    <a:pt x="613" y="519"/>
                  </a:cubicBezTo>
                  <a:cubicBezTo>
                    <a:pt x="628" y="369"/>
                    <a:pt x="658" y="145"/>
                    <a:pt x="538" y="26"/>
                  </a:cubicBezTo>
                  <a:cubicBezTo>
                    <a:pt x="512" y="8"/>
                    <a:pt x="486" y="1"/>
                    <a:pt x="460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6" name="Google Shape;8076;p54"/>
            <p:cNvSpPr/>
            <p:nvPr/>
          </p:nvSpPr>
          <p:spPr>
            <a:xfrm>
              <a:off x="2712025" y="3755125"/>
              <a:ext cx="30650" cy="38850"/>
            </a:xfrm>
            <a:custGeom>
              <a:avLst/>
              <a:gdLst/>
              <a:ahLst/>
              <a:cxnLst/>
              <a:rect l="l" t="t" r="r" b="b"/>
              <a:pathLst>
                <a:path w="1226" h="1554" extrusionOk="0">
                  <a:moveTo>
                    <a:pt x="241" y="1"/>
                  </a:moveTo>
                  <a:cubicBezTo>
                    <a:pt x="168" y="1"/>
                    <a:pt x="94" y="43"/>
                    <a:pt x="60" y="120"/>
                  </a:cubicBezTo>
                  <a:lnTo>
                    <a:pt x="75" y="120"/>
                  </a:lnTo>
                  <a:cubicBezTo>
                    <a:pt x="0" y="329"/>
                    <a:pt x="135" y="583"/>
                    <a:pt x="179" y="777"/>
                  </a:cubicBezTo>
                  <a:cubicBezTo>
                    <a:pt x="209" y="987"/>
                    <a:pt x="284" y="1196"/>
                    <a:pt x="389" y="1375"/>
                  </a:cubicBezTo>
                  <a:cubicBezTo>
                    <a:pt x="464" y="1503"/>
                    <a:pt x="567" y="1554"/>
                    <a:pt x="669" y="1554"/>
                  </a:cubicBezTo>
                  <a:cubicBezTo>
                    <a:pt x="949" y="1554"/>
                    <a:pt x="1226" y="1172"/>
                    <a:pt x="941" y="942"/>
                  </a:cubicBezTo>
                  <a:cubicBezTo>
                    <a:pt x="822" y="852"/>
                    <a:pt x="732" y="718"/>
                    <a:pt x="687" y="568"/>
                  </a:cubicBezTo>
                  <a:cubicBezTo>
                    <a:pt x="642" y="479"/>
                    <a:pt x="598" y="404"/>
                    <a:pt x="553" y="314"/>
                  </a:cubicBezTo>
                  <a:cubicBezTo>
                    <a:pt x="508" y="225"/>
                    <a:pt x="433" y="165"/>
                    <a:pt x="389" y="75"/>
                  </a:cubicBezTo>
                  <a:cubicBezTo>
                    <a:pt x="350" y="24"/>
                    <a:pt x="296" y="1"/>
                    <a:pt x="241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7" name="Google Shape;8077;p54"/>
            <p:cNvSpPr/>
            <p:nvPr/>
          </p:nvSpPr>
          <p:spPr>
            <a:xfrm>
              <a:off x="2628000" y="3603325"/>
              <a:ext cx="30025" cy="41500"/>
            </a:xfrm>
            <a:custGeom>
              <a:avLst/>
              <a:gdLst/>
              <a:ahLst/>
              <a:cxnLst/>
              <a:rect l="l" t="t" r="r" b="b"/>
              <a:pathLst>
                <a:path w="1201" h="1660" extrusionOk="0">
                  <a:moveTo>
                    <a:pt x="717" y="1"/>
                  </a:moveTo>
                  <a:cubicBezTo>
                    <a:pt x="566" y="1"/>
                    <a:pt x="417" y="78"/>
                    <a:pt x="359" y="263"/>
                  </a:cubicBezTo>
                  <a:cubicBezTo>
                    <a:pt x="299" y="472"/>
                    <a:pt x="240" y="696"/>
                    <a:pt x="180" y="905"/>
                  </a:cubicBezTo>
                  <a:cubicBezTo>
                    <a:pt x="120" y="1114"/>
                    <a:pt x="1" y="1249"/>
                    <a:pt x="60" y="1458"/>
                  </a:cubicBezTo>
                  <a:cubicBezTo>
                    <a:pt x="99" y="1574"/>
                    <a:pt x="220" y="1659"/>
                    <a:pt x="337" y="1659"/>
                  </a:cubicBezTo>
                  <a:cubicBezTo>
                    <a:pt x="400" y="1659"/>
                    <a:pt x="461" y="1635"/>
                    <a:pt x="508" y="1577"/>
                  </a:cubicBezTo>
                  <a:cubicBezTo>
                    <a:pt x="643" y="1428"/>
                    <a:pt x="747" y="1263"/>
                    <a:pt x="837" y="1099"/>
                  </a:cubicBezTo>
                  <a:cubicBezTo>
                    <a:pt x="927" y="890"/>
                    <a:pt x="1001" y="681"/>
                    <a:pt x="1091" y="472"/>
                  </a:cubicBezTo>
                  <a:cubicBezTo>
                    <a:pt x="1201" y="197"/>
                    <a:pt x="956" y="1"/>
                    <a:pt x="717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8" name="Google Shape;8078;p54"/>
            <p:cNvSpPr/>
            <p:nvPr/>
          </p:nvSpPr>
          <p:spPr>
            <a:xfrm>
              <a:off x="2663850" y="3525175"/>
              <a:ext cx="35375" cy="36750"/>
            </a:xfrm>
            <a:custGeom>
              <a:avLst/>
              <a:gdLst/>
              <a:ahLst/>
              <a:cxnLst/>
              <a:rect l="l" t="t" r="r" b="b"/>
              <a:pathLst>
                <a:path w="1415" h="1470" extrusionOk="0">
                  <a:moveTo>
                    <a:pt x="870" y="0"/>
                  </a:moveTo>
                  <a:cubicBezTo>
                    <a:pt x="788" y="0"/>
                    <a:pt x="704" y="30"/>
                    <a:pt x="628" y="103"/>
                  </a:cubicBezTo>
                  <a:cubicBezTo>
                    <a:pt x="553" y="178"/>
                    <a:pt x="493" y="267"/>
                    <a:pt x="449" y="372"/>
                  </a:cubicBezTo>
                  <a:cubicBezTo>
                    <a:pt x="389" y="476"/>
                    <a:pt x="299" y="566"/>
                    <a:pt x="239" y="685"/>
                  </a:cubicBezTo>
                  <a:cubicBezTo>
                    <a:pt x="120" y="894"/>
                    <a:pt x="0" y="1074"/>
                    <a:pt x="60" y="1313"/>
                  </a:cubicBezTo>
                  <a:cubicBezTo>
                    <a:pt x="88" y="1414"/>
                    <a:pt x="172" y="1470"/>
                    <a:pt x="261" y="1470"/>
                  </a:cubicBezTo>
                  <a:cubicBezTo>
                    <a:pt x="316" y="1470"/>
                    <a:pt x="373" y="1448"/>
                    <a:pt x="419" y="1402"/>
                  </a:cubicBezTo>
                  <a:lnTo>
                    <a:pt x="434" y="1402"/>
                  </a:lnTo>
                  <a:cubicBezTo>
                    <a:pt x="553" y="1283"/>
                    <a:pt x="688" y="1163"/>
                    <a:pt x="807" y="1029"/>
                  </a:cubicBezTo>
                  <a:cubicBezTo>
                    <a:pt x="897" y="880"/>
                    <a:pt x="1016" y="745"/>
                    <a:pt x="1136" y="611"/>
                  </a:cubicBezTo>
                  <a:cubicBezTo>
                    <a:pt x="1415" y="378"/>
                    <a:pt x="1159" y="0"/>
                    <a:pt x="870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9" name="Google Shape;8079;p54"/>
            <p:cNvSpPr/>
            <p:nvPr/>
          </p:nvSpPr>
          <p:spPr>
            <a:xfrm>
              <a:off x="2827625" y="3558925"/>
              <a:ext cx="45375" cy="32475"/>
            </a:xfrm>
            <a:custGeom>
              <a:avLst/>
              <a:gdLst/>
              <a:ahLst/>
              <a:cxnLst/>
              <a:rect l="l" t="t" r="r" b="b"/>
              <a:pathLst>
                <a:path w="1815" h="1299" extrusionOk="0">
                  <a:moveTo>
                    <a:pt x="1415" y="0"/>
                  </a:moveTo>
                  <a:cubicBezTo>
                    <a:pt x="1330" y="0"/>
                    <a:pt x="1245" y="37"/>
                    <a:pt x="1186" y="127"/>
                  </a:cubicBezTo>
                  <a:cubicBezTo>
                    <a:pt x="1156" y="172"/>
                    <a:pt x="1067" y="217"/>
                    <a:pt x="1022" y="246"/>
                  </a:cubicBezTo>
                  <a:cubicBezTo>
                    <a:pt x="888" y="336"/>
                    <a:pt x="768" y="456"/>
                    <a:pt x="649" y="545"/>
                  </a:cubicBezTo>
                  <a:cubicBezTo>
                    <a:pt x="454" y="695"/>
                    <a:pt x="186" y="784"/>
                    <a:pt x="81" y="993"/>
                  </a:cubicBezTo>
                  <a:cubicBezTo>
                    <a:pt x="1" y="1140"/>
                    <a:pt x="100" y="1299"/>
                    <a:pt x="250" y="1299"/>
                  </a:cubicBezTo>
                  <a:cubicBezTo>
                    <a:pt x="268" y="1299"/>
                    <a:pt x="286" y="1297"/>
                    <a:pt x="305" y="1292"/>
                  </a:cubicBezTo>
                  <a:cubicBezTo>
                    <a:pt x="574" y="1217"/>
                    <a:pt x="843" y="1083"/>
                    <a:pt x="1067" y="904"/>
                  </a:cubicBezTo>
                  <a:cubicBezTo>
                    <a:pt x="1261" y="769"/>
                    <a:pt x="1545" y="620"/>
                    <a:pt x="1679" y="411"/>
                  </a:cubicBezTo>
                  <a:cubicBezTo>
                    <a:pt x="1815" y="202"/>
                    <a:pt x="1615" y="0"/>
                    <a:pt x="1415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80" name="Google Shape;8080;p54"/>
            <p:cNvSpPr/>
            <p:nvPr/>
          </p:nvSpPr>
          <p:spPr>
            <a:xfrm>
              <a:off x="2739650" y="3542625"/>
              <a:ext cx="34975" cy="35725"/>
            </a:xfrm>
            <a:custGeom>
              <a:avLst/>
              <a:gdLst/>
              <a:ahLst/>
              <a:cxnLst/>
              <a:rect l="l" t="t" r="r" b="b"/>
              <a:pathLst>
                <a:path w="1399" h="1429" extrusionOk="0">
                  <a:moveTo>
                    <a:pt x="1010" y="0"/>
                  </a:moveTo>
                  <a:cubicBezTo>
                    <a:pt x="948" y="0"/>
                    <a:pt x="883" y="23"/>
                    <a:pt x="822" y="77"/>
                  </a:cubicBezTo>
                  <a:cubicBezTo>
                    <a:pt x="613" y="271"/>
                    <a:pt x="434" y="495"/>
                    <a:pt x="299" y="749"/>
                  </a:cubicBezTo>
                  <a:cubicBezTo>
                    <a:pt x="195" y="928"/>
                    <a:pt x="0" y="1167"/>
                    <a:pt x="105" y="1361"/>
                  </a:cubicBezTo>
                  <a:cubicBezTo>
                    <a:pt x="127" y="1406"/>
                    <a:pt x="172" y="1429"/>
                    <a:pt x="217" y="1429"/>
                  </a:cubicBezTo>
                  <a:cubicBezTo>
                    <a:pt x="262" y="1429"/>
                    <a:pt x="307" y="1406"/>
                    <a:pt x="329" y="1361"/>
                  </a:cubicBezTo>
                  <a:cubicBezTo>
                    <a:pt x="389" y="1302"/>
                    <a:pt x="463" y="1227"/>
                    <a:pt x="538" y="1182"/>
                  </a:cubicBezTo>
                  <a:cubicBezTo>
                    <a:pt x="613" y="1108"/>
                    <a:pt x="673" y="1018"/>
                    <a:pt x="732" y="943"/>
                  </a:cubicBezTo>
                  <a:cubicBezTo>
                    <a:pt x="882" y="764"/>
                    <a:pt x="1076" y="645"/>
                    <a:pt x="1225" y="465"/>
                  </a:cubicBezTo>
                  <a:cubicBezTo>
                    <a:pt x="1399" y="269"/>
                    <a:pt x="1223" y="0"/>
                    <a:pt x="1010" y="0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81" name="Google Shape;8081;p54"/>
            <p:cNvSpPr/>
            <p:nvPr/>
          </p:nvSpPr>
          <p:spPr>
            <a:xfrm>
              <a:off x="2647425" y="3717800"/>
              <a:ext cx="24675" cy="35700"/>
            </a:xfrm>
            <a:custGeom>
              <a:avLst/>
              <a:gdLst/>
              <a:ahLst/>
              <a:cxnLst/>
              <a:rect l="l" t="t" r="r" b="b"/>
              <a:pathLst>
                <a:path w="987" h="1428" extrusionOk="0">
                  <a:moveTo>
                    <a:pt x="188" y="1"/>
                  </a:moveTo>
                  <a:cubicBezTo>
                    <a:pt x="99" y="1"/>
                    <a:pt x="10" y="63"/>
                    <a:pt x="0" y="165"/>
                  </a:cubicBezTo>
                  <a:cubicBezTo>
                    <a:pt x="15" y="433"/>
                    <a:pt x="75" y="702"/>
                    <a:pt x="180" y="956"/>
                  </a:cubicBezTo>
                  <a:cubicBezTo>
                    <a:pt x="274" y="1186"/>
                    <a:pt x="417" y="1428"/>
                    <a:pt x="676" y="1428"/>
                  </a:cubicBezTo>
                  <a:cubicBezTo>
                    <a:pt x="703" y="1428"/>
                    <a:pt x="732" y="1425"/>
                    <a:pt x="762" y="1419"/>
                  </a:cubicBezTo>
                  <a:cubicBezTo>
                    <a:pt x="896" y="1374"/>
                    <a:pt x="986" y="1225"/>
                    <a:pt x="956" y="1091"/>
                  </a:cubicBezTo>
                  <a:cubicBezTo>
                    <a:pt x="926" y="971"/>
                    <a:pt x="852" y="926"/>
                    <a:pt x="792" y="837"/>
                  </a:cubicBezTo>
                  <a:cubicBezTo>
                    <a:pt x="747" y="777"/>
                    <a:pt x="702" y="702"/>
                    <a:pt x="672" y="628"/>
                  </a:cubicBezTo>
                  <a:cubicBezTo>
                    <a:pt x="613" y="553"/>
                    <a:pt x="568" y="463"/>
                    <a:pt x="523" y="374"/>
                  </a:cubicBezTo>
                  <a:cubicBezTo>
                    <a:pt x="463" y="269"/>
                    <a:pt x="404" y="179"/>
                    <a:pt x="329" y="75"/>
                  </a:cubicBezTo>
                  <a:cubicBezTo>
                    <a:pt x="295" y="24"/>
                    <a:pt x="242" y="1"/>
                    <a:pt x="188" y="1"/>
                  </a:cubicBezTo>
                  <a:close/>
                </a:path>
              </a:pathLst>
            </a:custGeom>
            <a:solidFill>
              <a:srgbClr val="4D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082" name="Google Shape;8082;p54"/>
          <p:cNvSpPr/>
          <p:nvPr/>
        </p:nvSpPr>
        <p:spPr>
          <a:xfrm rot="-4166575">
            <a:off x="2620728" y="4550333"/>
            <a:ext cx="322160" cy="371936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7" name="Google Shape;8087;p55"/>
          <p:cNvSpPr txBox="1">
            <a:spLocks noGrp="1"/>
          </p:cNvSpPr>
          <p:nvPr>
            <p:ph type="title"/>
          </p:nvPr>
        </p:nvSpPr>
        <p:spPr>
          <a:xfrm>
            <a:off x="714850" y="340266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آنها را سالم نگه دارید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88" name="Google Shape;8088;p55"/>
          <p:cNvSpPr txBox="1">
            <a:spLocks noGrp="1"/>
          </p:cNvSpPr>
          <p:nvPr>
            <p:ph type="subTitle" idx="1"/>
          </p:nvPr>
        </p:nvSpPr>
        <p:spPr>
          <a:xfrm>
            <a:off x="869700" y="2337594"/>
            <a:ext cx="2103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89" name="Google Shape;8089;p55"/>
          <p:cNvSpPr txBox="1">
            <a:spLocks noGrp="1"/>
          </p:cNvSpPr>
          <p:nvPr>
            <p:ph type="subTitle" idx="2"/>
          </p:nvPr>
        </p:nvSpPr>
        <p:spPr>
          <a:xfrm>
            <a:off x="871500" y="19388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وزن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0" name="Google Shape;8090;p55"/>
          <p:cNvSpPr txBox="1">
            <a:spLocks noGrp="1"/>
          </p:cNvSpPr>
          <p:nvPr>
            <p:ph type="subTitle" idx="3"/>
          </p:nvPr>
        </p:nvSpPr>
        <p:spPr>
          <a:xfrm>
            <a:off x="3520300" y="2337050"/>
            <a:ext cx="2103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1" name="Google Shape;8091;p55"/>
          <p:cNvSpPr txBox="1">
            <a:spLocks noGrp="1"/>
          </p:cNvSpPr>
          <p:nvPr>
            <p:ph type="subTitle" idx="4"/>
          </p:nvPr>
        </p:nvSpPr>
        <p:spPr>
          <a:xfrm>
            <a:off x="3522100" y="19381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بیمه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2" name="Google Shape;8092;p55"/>
          <p:cNvSpPr txBox="1">
            <a:spLocks noGrp="1"/>
          </p:cNvSpPr>
          <p:nvPr>
            <p:ph type="subTitle" idx="5"/>
          </p:nvPr>
        </p:nvSpPr>
        <p:spPr>
          <a:xfrm>
            <a:off x="6170900" y="2337050"/>
            <a:ext cx="2103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3" name="Google Shape;8093;p55"/>
          <p:cNvSpPr txBox="1">
            <a:spLocks noGrp="1"/>
          </p:cNvSpPr>
          <p:nvPr>
            <p:ph type="subTitle" idx="6"/>
          </p:nvPr>
        </p:nvSpPr>
        <p:spPr>
          <a:xfrm>
            <a:off x="6172700" y="19381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کمک های اولیه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4" name="Google Shape;8094;p55"/>
          <p:cNvSpPr txBox="1">
            <a:spLocks noGrp="1"/>
          </p:cNvSpPr>
          <p:nvPr>
            <p:ph type="subTitle" idx="7"/>
          </p:nvPr>
        </p:nvSpPr>
        <p:spPr>
          <a:xfrm>
            <a:off x="869700" y="4095350"/>
            <a:ext cx="2103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5" name="Google Shape;8095;p55"/>
          <p:cNvSpPr txBox="1">
            <a:spLocks noGrp="1"/>
          </p:cNvSpPr>
          <p:nvPr>
            <p:ph type="subTitle" idx="8"/>
          </p:nvPr>
        </p:nvSpPr>
        <p:spPr>
          <a:xfrm>
            <a:off x="871500" y="3698248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ایمنی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6" name="Google Shape;8096;p55"/>
          <p:cNvSpPr txBox="1">
            <a:spLocks noGrp="1"/>
          </p:cNvSpPr>
          <p:nvPr>
            <p:ph type="subTitle" idx="9"/>
          </p:nvPr>
        </p:nvSpPr>
        <p:spPr>
          <a:xfrm>
            <a:off x="3520300" y="4095350"/>
            <a:ext cx="2103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7" name="Google Shape;8097;p55"/>
          <p:cNvSpPr txBox="1">
            <a:spLocks noGrp="1"/>
          </p:cNvSpPr>
          <p:nvPr>
            <p:ph type="subTitle" idx="13"/>
          </p:nvPr>
        </p:nvSpPr>
        <p:spPr>
          <a:xfrm>
            <a:off x="3522100" y="3698248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جلوگیری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8" name="Google Shape;8098;p55"/>
          <p:cNvSpPr txBox="1">
            <a:spLocks noGrp="1"/>
          </p:cNvSpPr>
          <p:nvPr>
            <p:ph type="subTitle" idx="14"/>
          </p:nvPr>
        </p:nvSpPr>
        <p:spPr>
          <a:xfrm>
            <a:off x="6170900" y="4095350"/>
            <a:ext cx="2103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دامپزشکی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9" name="Google Shape;8099;p55"/>
          <p:cNvSpPr txBox="1">
            <a:spLocks noGrp="1"/>
          </p:cNvSpPr>
          <p:nvPr>
            <p:ph type="subTitle" idx="15"/>
          </p:nvPr>
        </p:nvSpPr>
        <p:spPr>
          <a:xfrm>
            <a:off x="6172700" y="3698248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fa-IR" dirty="0">
                <a:cs typeface="B Nazanin" panose="00000400000000000000" pitchFamily="2" charset="-78"/>
              </a:rPr>
              <a:t>داروخانه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00" name="Google Shape;8100;p55"/>
          <p:cNvSpPr/>
          <p:nvPr/>
        </p:nvSpPr>
        <p:spPr>
          <a:xfrm rot="-2957432">
            <a:off x="1523310" y="1291639"/>
            <a:ext cx="796092" cy="639816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01" name="Google Shape;8101;p55"/>
          <p:cNvSpPr/>
          <p:nvPr/>
        </p:nvSpPr>
        <p:spPr>
          <a:xfrm rot="-7659425">
            <a:off x="4193970" y="1308868"/>
            <a:ext cx="755970" cy="607554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02" name="Google Shape;8102;p55"/>
          <p:cNvSpPr/>
          <p:nvPr/>
        </p:nvSpPr>
        <p:spPr>
          <a:xfrm rot="5778102">
            <a:off x="6846030" y="1237460"/>
            <a:ext cx="753029" cy="668015"/>
          </a:xfrm>
          <a:custGeom>
            <a:avLst/>
            <a:gdLst/>
            <a:ahLst/>
            <a:cxnLst/>
            <a:rect l="l" t="t" r="r" b="b"/>
            <a:pathLst>
              <a:path w="8328" h="7388" extrusionOk="0">
                <a:moveTo>
                  <a:pt x="4762" y="1"/>
                </a:moveTo>
                <a:cubicBezTo>
                  <a:pt x="3616" y="1"/>
                  <a:pt x="2394" y="502"/>
                  <a:pt x="1435" y="1670"/>
                </a:cubicBezTo>
                <a:cubicBezTo>
                  <a:pt x="299" y="3044"/>
                  <a:pt x="1" y="5001"/>
                  <a:pt x="1225" y="6255"/>
                </a:cubicBezTo>
                <a:cubicBezTo>
                  <a:pt x="1918" y="6966"/>
                  <a:pt x="2967" y="7388"/>
                  <a:pt x="4070" y="7388"/>
                </a:cubicBezTo>
                <a:cubicBezTo>
                  <a:pt x="4774" y="7388"/>
                  <a:pt x="5500" y="7216"/>
                  <a:pt x="6169" y="6838"/>
                </a:cubicBezTo>
                <a:cubicBezTo>
                  <a:pt x="7439" y="6121"/>
                  <a:pt x="8245" y="4791"/>
                  <a:pt x="8290" y="3328"/>
                </a:cubicBezTo>
                <a:cubicBezTo>
                  <a:pt x="8327" y="1358"/>
                  <a:pt x="6648" y="1"/>
                  <a:pt x="47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03" name="Google Shape;8103;p55"/>
          <p:cNvSpPr/>
          <p:nvPr/>
        </p:nvSpPr>
        <p:spPr>
          <a:xfrm rot="1153718">
            <a:off x="1546253" y="3093388"/>
            <a:ext cx="728657" cy="618810"/>
          </a:xfrm>
          <a:custGeom>
            <a:avLst/>
            <a:gdLst/>
            <a:ahLst/>
            <a:cxnLst/>
            <a:rect l="l" t="t" r="r" b="b"/>
            <a:pathLst>
              <a:path w="157619" h="137963" extrusionOk="0">
                <a:moveTo>
                  <a:pt x="80916" y="1"/>
                </a:moveTo>
                <a:cubicBezTo>
                  <a:pt x="77626" y="1"/>
                  <a:pt x="74293" y="195"/>
                  <a:pt x="70931" y="594"/>
                </a:cubicBezTo>
                <a:cubicBezTo>
                  <a:pt x="29813" y="5464"/>
                  <a:pt x="1" y="39159"/>
                  <a:pt x="4347" y="75841"/>
                </a:cubicBezTo>
                <a:cubicBezTo>
                  <a:pt x="7950" y="106132"/>
                  <a:pt x="36341" y="137962"/>
                  <a:pt x="67132" y="137962"/>
                </a:cubicBezTo>
                <a:cubicBezTo>
                  <a:pt x="73614" y="137962"/>
                  <a:pt x="80203" y="136551"/>
                  <a:pt x="86688" y="133419"/>
                </a:cubicBezTo>
                <a:cubicBezTo>
                  <a:pt x="141458" y="106983"/>
                  <a:pt x="157619" y="94840"/>
                  <a:pt x="153257" y="58172"/>
                </a:cubicBezTo>
                <a:cubicBezTo>
                  <a:pt x="149266" y="24503"/>
                  <a:pt x="117860" y="1"/>
                  <a:pt x="809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04" name="Google Shape;8104;p55"/>
          <p:cNvSpPr/>
          <p:nvPr/>
        </p:nvSpPr>
        <p:spPr>
          <a:xfrm rot="-4761205">
            <a:off x="4226574" y="3004623"/>
            <a:ext cx="720908" cy="761366"/>
          </a:xfrm>
          <a:custGeom>
            <a:avLst/>
            <a:gdLst/>
            <a:ahLst/>
            <a:cxnLst/>
            <a:rect l="l" t="t" r="r" b="b"/>
            <a:pathLst>
              <a:path w="157619" h="137963" extrusionOk="0">
                <a:moveTo>
                  <a:pt x="80916" y="1"/>
                </a:moveTo>
                <a:cubicBezTo>
                  <a:pt x="77626" y="1"/>
                  <a:pt x="74293" y="195"/>
                  <a:pt x="70931" y="594"/>
                </a:cubicBezTo>
                <a:cubicBezTo>
                  <a:pt x="29813" y="5464"/>
                  <a:pt x="1" y="39159"/>
                  <a:pt x="4347" y="75841"/>
                </a:cubicBezTo>
                <a:cubicBezTo>
                  <a:pt x="7950" y="106132"/>
                  <a:pt x="36341" y="137962"/>
                  <a:pt x="67132" y="137962"/>
                </a:cubicBezTo>
                <a:cubicBezTo>
                  <a:pt x="73614" y="137962"/>
                  <a:pt x="80203" y="136551"/>
                  <a:pt x="86688" y="133419"/>
                </a:cubicBezTo>
                <a:cubicBezTo>
                  <a:pt x="141458" y="106983"/>
                  <a:pt x="157619" y="94840"/>
                  <a:pt x="153257" y="58172"/>
                </a:cubicBezTo>
                <a:cubicBezTo>
                  <a:pt x="149266" y="24503"/>
                  <a:pt x="117860" y="1"/>
                  <a:pt x="809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05" name="Google Shape;8105;p55"/>
          <p:cNvSpPr/>
          <p:nvPr/>
        </p:nvSpPr>
        <p:spPr>
          <a:xfrm rot="-1756126">
            <a:off x="6844565" y="3081525"/>
            <a:ext cx="755973" cy="607564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06" name="Google Shape;8106;p55"/>
          <p:cNvSpPr/>
          <p:nvPr/>
        </p:nvSpPr>
        <p:spPr>
          <a:xfrm rot="-1828239" flipH="1">
            <a:off x="8042844" y="-258590"/>
            <a:ext cx="988818" cy="794341"/>
          </a:xfrm>
          <a:custGeom>
            <a:avLst/>
            <a:gdLst/>
            <a:ahLst/>
            <a:cxnLst/>
            <a:rect l="l" t="t" r="r" b="b"/>
            <a:pathLst>
              <a:path w="23943" h="19234" extrusionOk="0">
                <a:moveTo>
                  <a:pt x="14405" y="0"/>
                </a:moveTo>
                <a:cubicBezTo>
                  <a:pt x="14228" y="0"/>
                  <a:pt x="14052" y="3"/>
                  <a:pt x="13875" y="10"/>
                </a:cubicBezTo>
                <a:cubicBezTo>
                  <a:pt x="12292" y="55"/>
                  <a:pt x="10724" y="264"/>
                  <a:pt x="9186" y="622"/>
                </a:cubicBezTo>
                <a:cubicBezTo>
                  <a:pt x="7976" y="951"/>
                  <a:pt x="6885" y="1593"/>
                  <a:pt x="6034" y="2489"/>
                </a:cubicBezTo>
                <a:cubicBezTo>
                  <a:pt x="4824" y="3699"/>
                  <a:pt x="3928" y="5297"/>
                  <a:pt x="3256" y="6821"/>
                </a:cubicBezTo>
                <a:cubicBezTo>
                  <a:pt x="1733" y="10271"/>
                  <a:pt x="0" y="15454"/>
                  <a:pt x="3600" y="18202"/>
                </a:cubicBezTo>
                <a:cubicBezTo>
                  <a:pt x="4618" y="18978"/>
                  <a:pt x="6070" y="19233"/>
                  <a:pt x="7533" y="19233"/>
                </a:cubicBezTo>
                <a:cubicBezTo>
                  <a:pt x="8773" y="19233"/>
                  <a:pt x="10022" y="19050"/>
                  <a:pt x="11023" y="18844"/>
                </a:cubicBezTo>
                <a:cubicBezTo>
                  <a:pt x="13935" y="18247"/>
                  <a:pt x="16668" y="17709"/>
                  <a:pt x="19252" y="16171"/>
                </a:cubicBezTo>
                <a:cubicBezTo>
                  <a:pt x="21851" y="14632"/>
                  <a:pt x="23345" y="11481"/>
                  <a:pt x="23688" y="8643"/>
                </a:cubicBezTo>
                <a:cubicBezTo>
                  <a:pt x="23942" y="6522"/>
                  <a:pt x="22807" y="4431"/>
                  <a:pt x="21463" y="2833"/>
                </a:cubicBezTo>
                <a:cubicBezTo>
                  <a:pt x="19714" y="748"/>
                  <a:pt x="17033" y="0"/>
                  <a:pt x="144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107" name="Google Shape;8107;p55"/>
          <p:cNvGrpSpPr/>
          <p:nvPr/>
        </p:nvGrpSpPr>
        <p:grpSpPr>
          <a:xfrm rot="-1828776" flipH="1">
            <a:off x="8362170" y="37280"/>
            <a:ext cx="246448" cy="202620"/>
            <a:chOff x="5202575" y="4394025"/>
            <a:chExt cx="265125" cy="217975"/>
          </a:xfrm>
        </p:grpSpPr>
        <p:sp>
          <p:nvSpPr>
            <p:cNvPr id="8108" name="Google Shape;8108;p55"/>
            <p:cNvSpPr/>
            <p:nvPr/>
          </p:nvSpPr>
          <p:spPr>
            <a:xfrm>
              <a:off x="5202575" y="4428750"/>
              <a:ext cx="35500" cy="43325"/>
            </a:xfrm>
            <a:custGeom>
              <a:avLst/>
              <a:gdLst/>
              <a:ahLst/>
              <a:cxnLst/>
              <a:rect l="l" t="t" r="r" b="b"/>
              <a:pathLst>
                <a:path w="1420" h="1733" extrusionOk="0">
                  <a:moveTo>
                    <a:pt x="807" y="0"/>
                  </a:moveTo>
                  <a:cubicBezTo>
                    <a:pt x="627" y="0"/>
                    <a:pt x="463" y="90"/>
                    <a:pt x="374" y="254"/>
                  </a:cubicBezTo>
                  <a:cubicBezTo>
                    <a:pt x="314" y="359"/>
                    <a:pt x="254" y="463"/>
                    <a:pt x="209" y="568"/>
                  </a:cubicBezTo>
                  <a:cubicBezTo>
                    <a:pt x="135" y="702"/>
                    <a:pt x="75" y="851"/>
                    <a:pt x="30" y="1001"/>
                  </a:cubicBezTo>
                  <a:cubicBezTo>
                    <a:pt x="0" y="1120"/>
                    <a:pt x="0" y="1240"/>
                    <a:pt x="30" y="1359"/>
                  </a:cubicBezTo>
                  <a:cubicBezTo>
                    <a:pt x="75" y="1524"/>
                    <a:pt x="209" y="1673"/>
                    <a:pt x="388" y="1718"/>
                  </a:cubicBezTo>
                  <a:cubicBezTo>
                    <a:pt x="429" y="1728"/>
                    <a:pt x="470" y="1733"/>
                    <a:pt x="511" y="1733"/>
                  </a:cubicBezTo>
                  <a:cubicBezTo>
                    <a:pt x="652" y="1733"/>
                    <a:pt x="792" y="1676"/>
                    <a:pt x="896" y="1583"/>
                  </a:cubicBezTo>
                  <a:cubicBezTo>
                    <a:pt x="956" y="1524"/>
                    <a:pt x="1016" y="1449"/>
                    <a:pt x="1076" y="1374"/>
                  </a:cubicBezTo>
                  <a:cubicBezTo>
                    <a:pt x="1150" y="1255"/>
                    <a:pt x="1210" y="1135"/>
                    <a:pt x="1255" y="1001"/>
                  </a:cubicBezTo>
                  <a:cubicBezTo>
                    <a:pt x="1270" y="971"/>
                    <a:pt x="1285" y="941"/>
                    <a:pt x="1300" y="911"/>
                  </a:cubicBezTo>
                  <a:lnTo>
                    <a:pt x="1329" y="836"/>
                  </a:lnTo>
                  <a:cubicBezTo>
                    <a:pt x="1359" y="777"/>
                    <a:pt x="1374" y="732"/>
                    <a:pt x="1404" y="672"/>
                  </a:cubicBezTo>
                  <a:cubicBezTo>
                    <a:pt x="1419" y="583"/>
                    <a:pt x="1419" y="478"/>
                    <a:pt x="1404" y="388"/>
                  </a:cubicBezTo>
                  <a:lnTo>
                    <a:pt x="1344" y="269"/>
                  </a:lnTo>
                  <a:cubicBezTo>
                    <a:pt x="1315" y="194"/>
                    <a:pt x="1240" y="134"/>
                    <a:pt x="1165" y="90"/>
                  </a:cubicBezTo>
                  <a:cubicBezTo>
                    <a:pt x="1105" y="45"/>
                    <a:pt x="1046" y="30"/>
                    <a:pt x="971" y="15"/>
                  </a:cubicBezTo>
                  <a:cubicBezTo>
                    <a:pt x="926" y="0"/>
                    <a:pt x="866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09" name="Google Shape;8109;p55"/>
            <p:cNvSpPr/>
            <p:nvPr/>
          </p:nvSpPr>
          <p:spPr>
            <a:xfrm>
              <a:off x="5264925" y="4394025"/>
              <a:ext cx="37375" cy="50050"/>
            </a:xfrm>
            <a:custGeom>
              <a:avLst/>
              <a:gdLst/>
              <a:ahLst/>
              <a:cxnLst/>
              <a:rect l="l" t="t" r="r" b="b"/>
              <a:pathLst>
                <a:path w="1495" h="2002" extrusionOk="0">
                  <a:moveTo>
                    <a:pt x="1016" y="0"/>
                  </a:moveTo>
                  <a:cubicBezTo>
                    <a:pt x="852" y="0"/>
                    <a:pt x="702" y="90"/>
                    <a:pt x="628" y="224"/>
                  </a:cubicBezTo>
                  <a:cubicBezTo>
                    <a:pt x="583" y="299"/>
                    <a:pt x="553" y="358"/>
                    <a:pt x="523" y="433"/>
                  </a:cubicBezTo>
                  <a:lnTo>
                    <a:pt x="493" y="448"/>
                  </a:lnTo>
                  <a:lnTo>
                    <a:pt x="389" y="523"/>
                  </a:lnTo>
                  <a:cubicBezTo>
                    <a:pt x="329" y="583"/>
                    <a:pt x="284" y="657"/>
                    <a:pt x="269" y="747"/>
                  </a:cubicBezTo>
                  <a:cubicBezTo>
                    <a:pt x="224" y="851"/>
                    <a:pt x="180" y="941"/>
                    <a:pt x="135" y="1046"/>
                  </a:cubicBezTo>
                  <a:cubicBezTo>
                    <a:pt x="90" y="1165"/>
                    <a:pt x="45" y="1270"/>
                    <a:pt x="30" y="1389"/>
                  </a:cubicBezTo>
                  <a:cubicBezTo>
                    <a:pt x="0" y="1479"/>
                    <a:pt x="0" y="1568"/>
                    <a:pt x="30" y="1643"/>
                  </a:cubicBezTo>
                  <a:cubicBezTo>
                    <a:pt x="60" y="1762"/>
                    <a:pt x="135" y="1867"/>
                    <a:pt x="254" y="1927"/>
                  </a:cubicBezTo>
                  <a:cubicBezTo>
                    <a:pt x="314" y="1972"/>
                    <a:pt x="404" y="2001"/>
                    <a:pt x="493" y="2001"/>
                  </a:cubicBezTo>
                  <a:cubicBezTo>
                    <a:pt x="613" y="2001"/>
                    <a:pt x="732" y="1957"/>
                    <a:pt x="822" y="1852"/>
                  </a:cubicBezTo>
                  <a:cubicBezTo>
                    <a:pt x="867" y="1807"/>
                    <a:pt x="912" y="1748"/>
                    <a:pt x="956" y="1703"/>
                  </a:cubicBezTo>
                  <a:cubicBezTo>
                    <a:pt x="971" y="1673"/>
                    <a:pt x="971" y="1643"/>
                    <a:pt x="986" y="1613"/>
                  </a:cubicBezTo>
                  <a:lnTo>
                    <a:pt x="986" y="1598"/>
                  </a:lnTo>
                  <a:cubicBezTo>
                    <a:pt x="1091" y="1553"/>
                    <a:pt x="1180" y="1494"/>
                    <a:pt x="1225" y="1389"/>
                  </a:cubicBezTo>
                  <a:cubicBezTo>
                    <a:pt x="1300" y="1255"/>
                    <a:pt x="1360" y="1105"/>
                    <a:pt x="1389" y="956"/>
                  </a:cubicBezTo>
                  <a:cubicBezTo>
                    <a:pt x="1434" y="792"/>
                    <a:pt x="1479" y="627"/>
                    <a:pt x="1494" y="463"/>
                  </a:cubicBezTo>
                  <a:cubicBezTo>
                    <a:pt x="1479" y="254"/>
                    <a:pt x="1345" y="75"/>
                    <a:pt x="1150" y="15"/>
                  </a:cubicBezTo>
                  <a:cubicBezTo>
                    <a:pt x="1106" y="0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0" name="Google Shape;8110;p55"/>
            <p:cNvSpPr/>
            <p:nvPr/>
          </p:nvSpPr>
          <p:spPr>
            <a:xfrm>
              <a:off x="5210400" y="4497450"/>
              <a:ext cx="36250" cy="53650"/>
            </a:xfrm>
            <a:custGeom>
              <a:avLst/>
              <a:gdLst/>
              <a:ahLst/>
              <a:cxnLst/>
              <a:rect l="l" t="t" r="r" b="b"/>
              <a:pathLst>
                <a:path w="1450" h="2146" extrusionOk="0">
                  <a:moveTo>
                    <a:pt x="882" y="0"/>
                  </a:moveTo>
                  <a:cubicBezTo>
                    <a:pt x="643" y="0"/>
                    <a:pt x="434" y="165"/>
                    <a:pt x="389" y="389"/>
                  </a:cubicBezTo>
                  <a:cubicBezTo>
                    <a:pt x="329" y="583"/>
                    <a:pt x="285" y="762"/>
                    <a:pt x="240" y="956"/>
                  </a:cubicBezTo>
                  <a:lnTo>
                    <a:pt x="240" y="971"/>
                  </a:lnTo>
                  <a:lnTo>
                    <a:pt x="225" y="986"/>
                  </a:lnTo>
                  <a:cubicBezTo>
                    <a:pt x="195" y="1031"/>
                    <a:pt x="180" y="1076"/>
                    <a:pt x="150" y="1120"/>
                  </a:cubicBezTo>
                  <a:cubicBezTo>
                    <a:pt x="135" y="1150"/>
                    <a:pt x="90" y="1240"/>
                    <a:pt x="75" y="1300"/>
                  </a:cubicBezTo>
                  <a:cubicBezTo>
                    <a:pt x="16" y="1434"/>
                    <a:pt x="1" y="1583"/>
                    <a:pt x="46" y="1718"/>
                  </a:cubicBezTo>
                  <a:cubicBezTo>
                    <a:pt x="75" y="1793"/>
                    <a:pt x="120" y="1867"/>
                    <a:pt x="180" y="1927"/>
                  </a:cubicBezTo>
                  <a:cubicBezTo>
                    <a:pt x="280" y="2077"/>
                    <a:pt x="435" y="2146"/>
                    <a:pt x="590" y="2146"/>
                  </a:cubicBezTo>
                  <a:cubicBezTo>
                    <a:pt x="805" y="2146"/>
                    <a:pt x="1022" y="2012"/>
                    <a:pt x="1091" y="1778"/>
                  </a:cubicBezTo>
                  <a:cubicBezTo>
                    <a:pt x="1196" y="1404"/>
                    <a:pt x="1285" y="1031"/>
                    <a:pt x="1375" y="657"/>
                  </a:cubicBezTo>
                  <a:cubicBezTo>
                    <a:pt x="1450" y="374"/>
                    <a:pt x="1285" y="105"/>
                    <a:pt x="1016" y="15"/>
                  </a:cubicBezTo>
                  <a:cubicBezTo>
                    <a:pt x="972" y="0"/>
                    <a:pt x="927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1" name="Google Shape;8111;p55"/>
            <p:cNvSpPr/>
            <p:nvPr/>
          </p:nvSpPr>
          <p:spPr>
            <a:xfrm>
              <a:off x="5270525" y="4492300"/>
              <a:ext cx="32125" cy="40575"/>
            </a:xfrm>
            <a:custGeom>
              <a:avLst/>
              <a:gdLst/>
              <a:ahLst/>
              <a:cxnLst/>
              <a:rect l="l" t="t" r="r" b="b"/>
              <a:pathLst>
                <a:path w="1285" h="1623" extrusionOk="0">
                  <a:moveTo>
                    <a:pt x="702" y="1"/>
                  </a:moveTo>
                  <a:cubicBezTo>
                    <a:pt x="635" y="1"/>
                    <a:pt x="568" y="20"/>
                    <a:pt x="508" y="57"/>
                  </a:cubicBezTo>
                  <a:lnTo>
                    <a:pt x="523" y="57"/>
                  </a:lnTo>
                  <a:cubicBezTo>
                    <a:pt x="493" y="72"/>
                    <a:pt x="463" y="87"/>
                    <a:pt x="449" y="117"/>
                  </a:cubicBezTo>
                  <a:cubicBezTo>
                    <a:pt x="419" y="147"/>
                    <a:pt x="389" y="176"/>
                    <a:pt x="374" y="206"/>
                  </a:cubicBezTo>
                  <a:lnTo>
                    <a:pt x="344" y="251"/>
                  </a:lnTo>
                  <a:cubicBezTo>
                    <a:pt x="329" y="281"/>
                    <a:pt x="314" y="311"/>
                    <a:pt x="299" y="341"/>
                  </a:cubicBezTo>
                  <a:cubicBezTo>
                    <a:pt x="284" y="385"/>
                    <a:pt x="254" y="445"/>
                    <a:pt x="225" y="505"/>
                  </a:cubicBezTo>
                  <a:lnTo>
                    <a:pt x="105" y="804"/>
                  </a:lnTo>
                  <a:cubicBezTo>
                    <a:pt x="45" y="923"/>
                    <a:pt x="30" y="1058"/>
                    <a:pt x="45" y="1177"/>
                  </a:cubicBezTo>
                  <a:lnTo>
                    <a:pt x="30" y="1207"/>
                  </a:lnTo>
                  <a:cubicBezTo>
                    <a:pt x="0" y="1297"/>
                    <a:pt x="15" y="1386"/>
                    <a:pt x="60" y="1461"/>
                  </a:cubicBezTo>
                  <a:cubicBezTo>
                    <a:pt x="121" y="1562"/>
                    <a:pt x="237" y="1622"/>
                    <a:pt x="352" y="1622"/>
                  </a:cubicBezTo>
                  <a:cubicBezTo>
                    <a:pt x="406" y="1622"/>
                    <a:pt x="460" y="1609"/>
                    <a:pt x="508" y="1580"/>
                  </a:cubicBezTo>
                  <a:cubicBezTo>
                    <a:pt x="553" y="1580"/>
                    <a:pt x="598" y="1565"/>
                    <a:pt x="628" y="1565"/>
                  </a:cubicBezTo>
                  <a:cubicBezTo>
                    <a:pt x="646" y="1568"/>
                    <a:pt x="665" y="1569"/>
                    <a:pt x="683" y="1569"/>
                  </a:cubicBezTo>
                  <a:cubicBezTo>
                    <a:pt x="769" y="1569"/>
                    <a:pt x="855" y="1543"/>
                    <a:pt x="941" y="1506"/>
                  </a:cubicBezTo>
                  <a:cubicBezTo>
                    <a:pt x="1031" y="1446"/>
                    <a:pt x="1106" y="1341"/>
                    <a:pt x="1151" y="1222"/>
                  </a:cubicBezTo>
                  <a:cubicBezTo>
                    <a:pt x="1180" y="1147"/>
                    <a:pt x="1210" y="1073"/>
                    <a:pt x="1225" y="998"/>
                  </a:cubicBezTo>
                  <a:cubicBezTo>
                    <a:pt x="1240" y="953"/>
                    <a:pt x="1255" y="908"/>
                    <a:pt x="1255" y="878"/>
                  </a:cubicBezTo>
                  <a:cubicBezTo>
                    <a:pt x="1285" y="759"/>
                    <a:pt x="1285" y="639"/>
                    <a:pt x="1255" y="520"/>
                  </a:cubicBezTo>
                  <a:cubicBezTo>
                    <a:pt x="1240" y="430"/>
                    <a:pt x="1180" y="326"/>
                    <a:pt x="1106" y="266"/>
                  </a:cubicBezTo>
                  <a:lnTo>
                    <a:pt x="1046" y="221"/>
                  </a:lnTo>
                  <a:lnTo>
                    <a:pt x="1046" y="206"/>
                  </a:lnTo>
                  <a:cubicBezTo>
                    <a:pt x="1001" y="147"/>
                    <a:pt x="956" y="102"/>
                    <a:pt x="897" y="57"/>
                  </a:cubicBezTo>
                  <a:cubicBezTo>
                    <a:pt x="837" y="20"/>
                    <a:pt x="770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2" name="Google Shape;8112;p55"/>
            <p:cNvSpPr/>
            <p:nvPr/>
          </p:nvSpPr>
          <p:spPr>
            <a:xfrm>
              <a:off x="5347825" y="4495950"/>
              <a:ext cx="36225" cy="52200"/>
            </a:xfrm>
            <a:custGeom>
              <a:avLst/>
              <a:gdLst/>
              <a:ahLst/>
              <a:cxnLst/>
              <a:rect l="l" t="t" r="r" b="b"/>
              <a:pathLst>
                <a:path w="1449" h="2088" extrusionOk="0">
                  <a:moveTo>
                    <a:pt x="896" y="1"/>
                  </a:moveTo>
                  <a:cubicBezTo>
                    <a:pt x="807" y="1"/>
                    <a:pt x="717" y="30"/>
                    <a:pt x="627" y="75"/>
                  </a:cubicBezTo>
                  <a:lnTo>
                    <a:pt x="523" y="165"/>
                  </a:lnTo>
                  <a:cubicBezTo>
                    <a:pt x="448" y="225"/>
                    <a:pt x="403" y="314"/>
                    <a:pt x="374" y="404"/>
                  </a:cubicBezTo>
                  <a:cubicBezTo>
                    <a:pt x="329" y="538"/>
                    <a:pt x="269" y="673"/>
                    <a:pt x="224" y="792"/>
                  </a:cubicBezTo>
                  <a:cubicBezTo>
                    <a:pt x="150" y="941"/>
                    <a:pt x="105" y="1091"/>
                    <a:pt x="45" y="1240"/>
                  </a:cubicBezTo>
                  <a:cubicBezTo>
                    <a:pt x="0" y="1390"/>
                    <a:pt x="30" y="1539"/>
                    <a:pt x="120" y="1673"/>
                  </a:cubicBezTo>
                  <a:cubicBezTo>
                    <a:pt x="163" y="1924"/>
                    <a:pt x="382" y="2087"/>
                    <a:pt x="613" y="2087"/>
                  </a:cubicBezTo>
                  <a:cubicBezTo>
                    <a:pt x="699" y="2087"/>
                    <a:pt x="786" y="2065"/>
                    <a:pt x="866" y="2017"/>
                  </a:cubicBezTo>
                  <a:lnTo>
                    <a:pt x="971" y="1942"/>
                  </a:lnTo>
                  <a:cubicBezTo>
                    <a:pt x="1046" y="1882"/>
                    <a:pt x="1091" y="1808"/>
                    <a:pt x="1105" y="1718"/>
                  </a:cubicBezTo>
                  <a:lnTo>
                    <a:pt x="1105" y="1703"/>
                  </a:lnTo>
                  <a:cubicBezTo>
                    <a:pt x="1150" y="1599"/>
                    <a:pt x="1180" y="1494"/>
                    <a:pt x="1225" y="1390"/>
                  </a:cubicBezTo>
                  <a:cubicBezTo>
                    <a:pt x="1270" y="1255"/>
                    <a:pt x="1315" y="1121"/>
                    <a:pt x="1359" y="971"/>
                  </a:cubicBezTo>
                  <a:cubicBezTo>
                    <a:pt x="1374" y="912"/>
                    <a:pt x="1374" y="852"/>
                    <a:pt x="1374" y="792"/>
                  </a:cubicBezTo>
                  <a:lnTo>
                    <a:pt x="1419" y="688"/>
                  </a:lnTo>
                  <a:cubicBezTo>
                    <a:pt x="1449" y="553"/>
                    <a:pt x="1434" y="389"/>
                    <a:pt x="1359" y="269"/>
                  </a:cubicBezTo>
                  <a:cubicBezTo>
                    <a:pt x="1285" y="150"/>
                    <a:pt x="1180" y="60"/>
                    <a:pt x="1046" y="30"/>
                  </a:cubicBezTo>
                  <a:cubicBezTo>
                    <a:pt x="986" y="15"/>
                    <a:pt x="941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3" name="Google Shape;8113;p55"/>
            <p:cNvSpPr/>
            <p:nvPr/>
          </p:nvSpPr>
          <p:spPr>
            <a:xfrm>
              <a:off x="5267500" y="4566900"/>
              <a:ext cx="34800" cy="45100"/>
            </a:xfrm>
            <a:custGeom>
              <a:avLst/>
              <a:gdLst/>
              <a:ahLst/>
              <a:cxnLst/>
              <a:rect l="l" t="t" r="r" b="b"/>
              <a:pathLst>
                <a:path w="1392" h="1804" extrusionOk="0">
                  <a:moveTo>
                    <a:pt x="868" y="0"/>
                  </a:moveTo>
                  <a:cubicBezTo>
                    <a:pt x="779" y="0"/>
                    <a:pt x="704" y="15"/>
                    <a:pt x="629" y="60"/>
                  </a:cubicBezTo>
                  <a:cubicBezTo>
                    <a:pt x="540" y="120"/>
                    <a:pt x="465" y="209"/>
                    <a:pt x="435" y="314"/>
                  </a:cubicBezTo>
                  <a:lnTo>
                    <a:pt x="420" y="344"/>
                  </a:lnTo>
                  <a:cubicBezTo>
                    <a:pt x="360" y="404"/>
                    <a:pt x="331" y="478"/>
                    <a:pt x="301" y="553"/>
                  </a:cubicBezTo>
                  <a:lnTo>
                    <a:pt x="286" y="628"/>
                  </a:lnTo>
                  <a:cubicBezTo>
                    <a:pt x="271" y="687"/>
                    <a:pt x="256" y="732"/>
                    <a:pt x="226" y="792"/>
                  </a:cubicBezTo>
                  <a:cubicBezTo>
                    <a:pt x="211" y="837"/>
                    <a:pt x="211" y="852"/>
                    <a:pt x="196" y="882"/>
                  </a:cubicBezTo>
                  <a:cubicBezTo>
                    <a:pt x="166" y="956"/>
                    <a:pt x="136" y="1046"/>
                    <a:pt x="107" y="1135"/>
                  </a:cubicBezTo>
                  <a:cubicBezTo>
                    <a:pt x="0" y="1507"/>
                    <a:pt x="302" y="1804"/>
                    <a:pt x="620" y="1804"/>
                  </a:cubicBezTo>
                  <a:cubicBezTo>
                    <a:pt x="749" y="1804"/>
                    <a:pt x="880" y="1755"/>
                    <a:pt x="988" y="1643"/>
                  </a:cubicBezTo>
                  <a:cubicBezTo>
                    <a:pt x="1047" y="1584"/>
                    <a:pt x="1092" y="1524"/>
                    <a:pt x="1122" y="1464"/>
                  </a:cubicBezTo>
                  <a:cubicBezTo>
                    <a:pt x="1152" y="1389"/>
                    <a:pt x="1182" y="1330"/>
                    <a:pt x="1212" y="1270"/>
                  </a:cubicBezTo>
                  <a:lnTo>
                    <a:pt x="1227" y="1225"/>
                  </a:lnTo>
                  <a:cubicBezTo>
                    <a:pt x="1257" y="1180"/>
                    <a:pt x="1286" y="1121"/>
                    <a:pt x="1301" y="1061"/>
                  </a:cubicBezTo>
                  <a:cubicBezTo>
                    <a:pt x="1331" y="986"/>
                    <a:pt x="1346" y="926"/>
                    <a:pt x="1361" y="852"/>
                  </a:cubicBezTo>
                  <a:cubicBezTo>
                    <a:pt x="1361" y="807"/>
                    <a:pt x="1376" y="762"/>
                    <a:pt x="1391" y="702"/>
                  </a:cubicBezTo>
                  <a:cubicBezTo>
                    <a:pt x="1376" y="613"/>
                    <a:pt x="1361" y="508"/>
                    <a:pt x="1316" y="433"/>
                  </a:cubicBezTo>
                  <a:cubicBezTo>
                    <a:pt x="1301" y="239"/>
                    <a:pt x="1167" y="75"/>
                    <a:pt x="988" y="15"/>
                  </a:cubicBezTo>
                  <a:cubicBezTo>
                    <a:pt x="943" y="15"/>
                    <a:pt x="89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4" name="Google Shape;8114;p55"/>
            <p:cNvSpPr/>
            <p:nvPr/>
          </p:nvSpPr>
          <p:spPr>
            <a:xfrm>
              <a:off x="5385900" y="4422025"/>
              <a:ext cx="35500" cy="43625"/>
            </a:xfrm>
            <a:custGeom>
              <a:avLst/>
              <a:gdLst/>
              <a:ahLst/>
              <a:cxnLst/>
              <a:rect l="l" t="t" r="r" b="b"/>
              <a:pathLst>
                <a:path w="1420" h="1745" extrusionOk="0">
                  <a:moveTo>
                    <a:pt x="673" y="0"/>
                  </a:moveTo>
                  <a:cubicBezTo>
                    <a:pt x="568" y="30"/>
                    <a:pt x="494" y="75"/>
                    <a:pt x="419" y="150"/>
                  </a:cubicBezTo>
                  <a:cubicBezTo>
                    <a:pt x="344" y="209"/>
                    <a:pt x="284" y="299"/>
                    <a:pt x="225" y="389"/>
                  </a:cubicBezTo>
                  <a:cubicBezTo>
                    <a:pt x="165" y="493"/>
                    <a:pt x="105" y="613"/>
                    <a:pt x="60" y="732"/>
                  </a:cubicBezTo>
                  <a:cubicBezTo>
                    <a:pt x="45" y="822"/>
                    <a:pt x="31" y="911"/>
                    <a:pt x="16" y="1016"/>
                  </a:cubicBezTo>
                  <a:cubicBezTo>
                    <a:pt x="1" y="1135"/>
                    <a:pt x="31" y="1270"/>
                    <a:pt x="90" y="1389"/>
                  </a:cubicBezTo>
                  <a:cubicBezTo>
                    <a:pt x="184" y="1614"/>
                    <a:pt x="407" y="1745"/>
                    <a:pt x="630" y="1745"/>
                  </a:cubicBezTo>
                  <a:cubicBezTo>
                    <a:pt x="763" y="1745"/>
                    <a:pt x="896" y="1699"/>
                    <a:pt x="1001" y="1598"/>
                  </a:cubicBezTo>
                  <a:cubicBezTo>
                    <a:pt x="1046" y="1568"/>
                    <a:pt x="1091" y="1524"/>
                    <a:pt x="1121" y="1479"/>
                  </a:cubicBezTo>
                  <a:cubicBezTo>
                    <a:pt x="1181" y="1419"/>
                    <a:pt x="1225" y="1344"/>
                    <a:pt x="1270" y="1270"/>
                  </a:cubicBezTo>
                  <a:cubicBezTo>
                    <a:pt x="1330" y="1180"/>
                    <a:pt x="1375" y="1091"/>
                    <a:pt x="1390" y="986"/>
                  </a:cubicBezTo>
                  <a:cubicBezTo>
                    <a:pt x="1420" y="881"/>
                    <a:pt x="1420" y="777"/>
                    <a:pt x="1390" y="672"/>
                  </a:cubicBezTo>
                  <a:lnTo>
                    <a:pt x="1390" y="642"/>
                  </a:lnTo>
                  <a:cubicBezTo>
                    <a:pt x="1405" y="553"/>
                    <a:pt x="1405" y="478"/>
                    <a:pt x="1375" y="403"/>
                  </a:cubicBezTo>
                  <a:lnTo>
                    <a:pt x="1330" y="269"/>
                  </a:lnTo>
                  <a:cubicBezTo>
                    <a:pt x="1270" y="194"/>
                    <a:pt x="1210" y="120"/>
                    <a:pt x="1121" y="75"/>
                  </a:cubicBezTo>
                  <a:cubicBezTo>
                    <a:pt x="1031" y="15"/>
                    <a:pt x="927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5" name="Google Shape;8115;p55"/>
            <p:cNvSpPr/>
            <p:nvPr/>
          </p:nvSpPr>
          <p:spPr>
            <a:xfrm>
              <a:off x="5431075" y="4475425"/>
              <a:ext cx="36625" cy="50800"/>
            </a:xfrm>
            <a:custGeom>
              <a:avLst/>
              <a:gdLst/>
              <a:ahLst/>
              <a:cxnLst/>
              <a:rect l="l" t="t" r="r" b="b"/>
              <a:pathLst>
                <a:path w="1465" h="2032" extrusionOk="0">
                  <a:moveTo>
                    <a:pt x="703" y="0"/>
                  </a:moveTo>
                  <a:cubicBezTo>
                    <a:pt x="613" y="0"/>
                    <a:pt x="539" y="30"/>
                    <a:pt x="479" y="60"/>
                  </a:cubicBezTo>
                  <a:cubicBezTo>
                    <a:pt x="374" y="120"/>
                    <a:pt x="300" y="224"/>
                    <a:pt x="270" y="329"/>
                  </a:cubicBezTo>
                  <a:cubicBezTo>
                    <a:pt x="225" y="478"/>
                    <a:pt x="180" y="627"/>
                    <a:pt x="150" y="762"/>
                  </a:cubicBezTo>
                  <a:cubicBezTo>
                    <a:pt x="105" y="911"/>
                    <a:pt x="76" y="1046"/>
                    <a:pt x="31" y="1195"/>
                  </a:cubicBezTo>
                  <a:lnTo>
                    <a:pt x="31" y="1255"/>
                  </a:lnTo>
                  <a:cubicBezTo>
                    <a:pt x="1" y="1359"/>
                    <a:pt x="1" y="1479"/>
                    <a:pt x="31" y="1583"/>
                  </a:cubicBezTo>
                  <a:cubicBezTo>
                    <a:pt x="46" y="1703"/>
                    <a:pt x="105" y="1792"/>
                    <a:pt x="195" y="1867"/>
                  </a:cubicBezTo>
                  <a:cubicBezTo>
                    <a:pt x="255" y="1942"/>
                    <a:pt x="329" y="1987"/>
                    <a:pt x="419" y="2016"/>
                  </a:cubicBezTo>
                  <a:lnTo>
                    <a:pt x="583" y="2031"/>
                  </a:lnTo>
                  <a:cubicBezTo>
                    <a:pt x="688" y="2031"/>
                    <a:pt x="792" y="2001"/>
                    <a:pt x="882" y="1942"/>
                  </a:cubicBezTo>
                  <a:cubicBezTo>
                    <a:pt x="942" y="1912"/>
                    <a:pt x="987" y="1882"/>
                    <a:pt x="1017" y="1822"/>
                  </a:cubicBezTo>
                  <a:cubicBezTo>
                    <a:pt x="1076" y="1762"/>
                    <a:pt x="1136" y="1673"/>
                    <a:pt x="1181" y="1583"/>
                  </a:cubicBezTo>
                  <a:cubicBezTo>
                    <a:pt x="1241" y="1449"/>
                    <a:pt x="1285" y="1314"/>
                    <a:pt x="1360" y="1180"/>
                  </a:cubicBezTo>
                  <a:cubicBezTo>
                    <a:pt x="1465" y="1001"/>
                    <a:pt x="1465" y="777"/>
                    <a:pt x="1360" y="612"/>
                  </a:cubicBezTo>
                  <a:cubicBezTo>
                    <a:pt x="1315" y="523"/>
                    <a:pt x="1241" y="448"/>
                    <a:pt x="1151" y="403"/>
                  </a:cubicBezTo>
                  <a:lnTo>
                    <a:pt x="1136" y="344"/>
                  </a:lnTo>
                  <a:cubicBezTo>
                    <a:pt x="1106" y="269"/>
                    <a:pt x="1076" y="194"/>
                    <a:pt x="1017" y="134"/>
                  </a:cubicBezTo>
                  <a:lnTo>
                    <a:pt x="927" y="75"/>
                  </a:lnTo>
                  <a:cubicBezTo>
                    <a:pt x="852" y="30"/>
                    <a:pt x="778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6" name="Google Shape;8116;p55"/>
            <p:cNvSpPr/>
            <p:nvPr/>
          </p:nvSpPr>
          <p:spPr>
            <a:xfrm>
              <a:off x="5377325" y="4572775"/>
              <a:ext cx="30250" cy="36725"/>
            </a:xfrm>
            <a:custGeom>
              <a:avLst/>
              <a:gdLst/>
              <a:ahLst/>
              <a:cxnLst/>
              <a:rect l="l" t="t" r="r" b="b"/>
              <a:pathLst>
                <a:path w="1210" h="1469" extrusionOk="0">
                  <a:moveTo>
                    <a:pt x="750" y="0"/>
                  </a:moveTo>
                  <a:cubicBezTo>
                    <a:pt x="734" y="0"/>
                    <a:pt x="718" y="2"/>
                    <a:pt x="702" y="4"/>
                  </a:cubicBezTo>
                  <a:cubicBezTo>
                    <a:pt x="657" y="4"/>
                    <a:pt x="612" y="4"/>
                    <a:pt x="568" y="19"/>
                  </a:cubicBezTo>
                  <a:cubicBezTo>
                    <a:pt x="403" y="64"/>
                    <a:pt x="269" y="184"/>
                    <a:pt x="194" y="318"/>
                  </a:cubicBezTo>
                  <a:cubicBezTo>
                    <a:pt x="149" y="393"/>
                    <a:pt x="105" y="467"/>
                    <a:pt x="75" y="557"/>
                  </a:cubicBezTo>
                  <a:cubicBezTo>
                    <a:pt x="60" y="587"/>
                    <a:pt x="60" y="617"/>
                    <a:pt x="45" y="661"/>
                  </a:cubicBezTo>
                  <a:cubicBezTo>
                    <a:pt x="30" y="721"/>
                    <a:pt x="30" y="781"/>
                    <a:pt x="15" y="856"/>
                  </a:cubicBezTo>
                  <a:cubicBezTo>
                    <a:pt x="0" y="975"/>
                    <a:pt x="45" y="1095"/>
                    <a:pt x="105" y="1199"/>
                  </a:cubicBezTo>
                  <a:cubicBezTo>
                    <a:pt x="149" y="1274"/>
                    <a:pt x="224" y="1349"/>
                    <a:pt x="299" y="1393"/>
                  </a:cubicBezTo>
                  <a:cubicBezTo>
                    <a:pt x="387" y="1445"/>
                    <a:pt x="481" y="1468"/>
                    <a:pt x="572" y="1468"/>
                  </a:cubicBezTo>
                  <a:cubicBezTo>
                    <a:pt x="853" y="1468"/>
                    <a:pt x="1113" y="1249"/>
                    <a:pt x="1135" y="945"/>
                  </a:cubicBezTo>
                  <a:cubicBezTo>
                    <a:pt x="1135" y="900"/>
                    <a:pt x="1150" y="871"/>
                    <a:pt x="1150" y="826"/>
                  </a:cubicBezTo>
                  <a:cubicBezTo>
                    <a:pt x="1165" y="796"/>
                    <a:pt x="1180" y="766"/>
                    <a:pt x="1180" y="736"/>
                  </a:cubicBezTo>
                  <a:lnTo>
                    <a:pt x="1180" y="676"/>
                  </a:lnTo>
                  <a:cubicBezTo>
                    <a:pt x="1195" y="632"/>
                    <a:pt x="1195" y="572"/>
                    <a:pt x="1195" y="527"/>
                  </a:cubicBezTo>
                  <a:cubicBezTo>
                    <a:pt x="1210" y="333"/>
                    <a:pt x="1120" y="154"/>
                    <a:pt x="956" y="64"/>
                  </a:cubicBezTo>
                  <a:cubicBezTo>
                    <a:pt x="895" y="27"/>
                    <a:pt x="823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7" name="Google Shape;8117;p55"/>
            <p:cNvSpPr/>
            <p:nvPr/>
          </p:nvSpPr>
          <p:spPr>
            <a:xfrm>
              <a:off x="5326000" y="4398125"/>
              <a:ext cx="42375" cy="62275"/>
            </a:xfrm>
            <a:custGeom>
              <a:avLst/>
              <a:gdLst/>
              <a:ahLst/>
              <a:cxnLst/>
              <a:rect l="l" t="t" r="r" b="b"/>
              <a:pathLst>
                <a:path w="1695" h="2491" extrusionOk="0">
                  <a:moveTo>
                    <a:pt x="1082" y="0"/>
                  </a:moveTo>
                  <a:cubicBezTo>
                    <a:pt x="963" y="0"/>
                    <a:pt x="858" y="15"/>
                    <a:pt x="769" y="75"/>
                  </a:cubicBezTo>
                  <a:lnTo>
                    <a:pt x="649" y="165"/>
                  </a:lnTo>
                  <a:cubicBezTo>
                    <a:pt x="574" y="239"/>
                    <a:pt x="515" y="329"/>
                    <a:pt x="485" y="433"/>
                  </a:cubicBezTo>
                  <a:cubicBezTo>
                    <a:pt x="455" y="523"/>
                    <a:pt x="425" y="613"/>
                    <a:pt x="395" y="717"/>
                  </a:cubicBezTo>
                  <a:lnTo>
                    <a:pt x="321" y="882"/>
                  </a:lnTo>
                  <a:cubicBezTo>
                    <a:pt x="261" y="1016"/>
                    <a:pt x="216" y="1150"/>
                    <a:pt x="186" y="1300"/>
                  </a:cubicBezTo>
                  <a:cubicBezTo>
                    <a:pt x="171" y="1374"/>
                    <a:pt x="171" y="1449"/>
                    <a:pt x="171" y="1539"/>
                  </a:cubicBezTo>
                  <a:cubicBezTo>
                    <a:pt x="156" y="1598"/>
                    <a:pt x="141" y="1658"/>
                    <a:pt x="126" y="1718"/>
                  </a:cubicBezTo>
                  <a:cubicBezTo>
                    <a:pt x="1" y="2185"/>
                    <a:pt x="372" y="2490"/>
                    <a:pt x="733" y="2490"/>
                  </a:cubicBezTo>
                  <a:cubicBezTo>
                    <a:pt x="973" y="2490"/>
                    <a:pt x="1208" y="2356"/>
                    <a:pt x="1291" y="2047"/>
                  </a:cubicBezTo>
                  <a:cubicBezTo>
                    <a:pt x="1336" y="1882"/>
                    <a:pt x="1381" y="1718"/>
                    <a:pt x="1426" y="1554"/>
                  </a:cubicBezTo>
                  <a:cubicBezTo>
                    <a:pt x="1456" y="1479"/>
                    <a:pt x="1486" y="1404"/>
                    <a:pt x="1530" y="1345"/>
                  </a:cubicBezTo>
                  <a:cubicBezTo>
                    <a:pt x="1545" y="1300"/>
                    <a:pt x="1575" y="1255"/>
                    <a:pt x="1590" y="1195"/>
                  </a:cubicBezTo>
                  <a:cubicBezTo>
                    <a:pt x="1605" y="1150"/>
                    <a:pt x="1605" y="1091"/>
                    <a:pt x="1620" y="1031"/>
                  </a:cubicBezTo>
                  <a:cubicBezTo>
                    <a:pt x="1620" y="1001"/>
                    <a:pt x="1620" y="971"/>
                    <a:pt x="1620" y="956"/>
                  </a:cubicBezTo>
                  <a:lnTo>
                    <a:pt x="1635" y="911"/>
                  </a:lnTo>
                  <a:cubicBezTo>
                    <a:pt x="1635" y="882"/>
                    <a:pt x="1650" y="852"/>
                    <a:pt x="1665" y="822"/>
                  </a:cubicBezTo>
                  <a:cubicBezTo>
                    <a:pt x="1695" y="702"/>
                    <a:pt x="1695" y="568"/>
                    <a:pt x="1665" y="448"/>
                  </a:cubicBezTo>
                  <a:cubicBezTo>
                    <a:pt x="1590" y="180"/>
                    <a:pt x="1351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18" name="Google Shape;8118;p55"/>
          <p:cNvGrpSpPr/>
          <p:nvPr/>
        </p:nvGrpSpPr>
        <p:grpSpPr>
          <a:xfrm>
            <a:off x="1755269" y="1436242"/>
            <a:ext cx="310602" cy="352803"/>
            <a:chOff x="-28069875" y="3175300"/>
            <a:chExt cx="260725" cy="296150"/>
          </a:xfrm>
        </p:grpSpPr>
        <p:sp>
          <p:nvSpPr>
            <p:cNvPr id="8119" name="Google Shape;8119;p55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0" name="Google Shape;8120;p55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1" name="Google Shape;8121;p55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2" name="Google Shape;8122;p55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3" name="Google Shape;8123;p55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4" name="Google Shape;8124;p55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5" name="Google Shape;8125;p55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6" name="Google Shape;8126;p55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7" name="Google Shape;8127;p55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28" name="Google Shape;8128;p55"/>
          <p:cNvGrpSpPr/>
          <p:nvPr/>
        </p:nvGrpSpPr>
        <p:grpSpPr>
          <a:xfrm>
            <a:off x="4411074" y="1434201"/>
            <a:ext cx="351910" cy="354710"/>
            <a:chOff x="-25094250" y="3176075"/>
            <a:chExt cx="295400" cy="297750"/>
          </a:xfrm>
        </p:grpSpPr>
        <p:sp>
          <p:nvSpPr>
            <p:cNvPr id="8129" name="Google Shape;8129;p55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0" name="Google Shape;8130;p55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1" name="Google Shape;8131;p55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32" name="Google Shape;8132;p55"/>
          <p:cNvGrpSpPr/>
          <p:nvPr/>
        </p:nvGrpSpPr>
        <p:grpSpPr>
          <a:xfrm>
            <a:off x="7034878" y="1436567"/>
            <a:ext cx="375319" cy="352148"/>
            <a:chOff x="-26583625" y="3917025"/>
            <a:chExt cx="315050" cy="295600"/>
          </a:xfrm>
        </p:grpSpPr>
        <p:sp>
          <p:nvSpPr>
            <p:cNvPr id="8133" name="Google Shape;8133;p55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4" name="Google Shape;8134;p55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5" name="Google Shape;8135;p55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6" name="Google Shape;8136;p55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37" name="Google Shape;8137;p55"/>
          <p:cNvGrpSpPr/>
          <p:nvPr/>
        </p:nvGrpSpPr>
        <p:grpSpPr>
          <a:xfrm>
            <a:off x="4393723" y="3227150"/>
            <a:ext cx="356556" cy="351285"/>
            <a:chOff x="-25465200" y="3916150"/>
            <a:chExt cx="299300" cy="294875"/>
          </a:xfrm>
        </p:grpSpPr>
        <p:sp>
          <p:nvSpPr>
            <p:cNvPr id="8138" name="Google Shape;8138;p55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9" name="Google Shape;8139;p55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40" name="Google Shape;8140;p55"/>
          <p:cNvGrpSpPr/>
          <p:nvPr/>
        </p:nvGrpSpPr>
        <p:grpSpPr>
          <a:xfrm>
            <a:off x="7047535" y="3228728"/>
            <a:ext cx="350004" cy="348128"/>
            <a:chOff x="-24353075" y="3891250"/>
            <a:chExt cx="293800" cy="292225"/>
          </a:xfrm>
        </p:grpSpPr>
        <p:sp>
          <p:nvSpPr>
            <p:cNvPr id="8141" name="Google Shape;8141;p55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42" name="Google Shape;8142;p55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143" name="Google Shape;8143;p55"/>
          <p:cNvSpPr/>
          <p:nvPr/>
        </p:nvSpPr>
        <p:spPr>
          <a:xfrm>
            <a:off x="1734178" y="3227440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0" name="Google Shape;8790;p69"/>
          <p:cNvSpPr txBox="1">
            <a:spLocks noGrp="1"/>
          </p:cNvSpPr>
          <p:nvPr>
            <p:ph type="ctrTitle"/>
          </p:nvPr>
        </p:nvSpPr>
        <p:spPr>
          <a:xfrm>
            <a:off x="713225" y="347100"/>
            <a:ext cx="77175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بیماری در توله سگ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791" name="Google Shape;8791;p69"/>
          <p:cNvSpPr txBox="1"/>
          <p:nvPr/>
        </p:nvSpPr>
        <p:spPr>
          <a:xfrm>
            <a:off x="6326826" y="1971534"/>
            <a:ext cx="21621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dirty="0">
                <a:solidFill>
                  <a:schemeClr val="dk1"/>
                </a:solidFill>
                <a:latin typeface="Montserrat"/>
                <a:ea typeface="Montserrat"/>
                <a:cs typeface="B Nazanin" panose="00000400000000000000" pitchFamily="2" charset="-78"/>
                <a:sym typeface="Montserrat"/>
              </a:rPr>
              <a:t>قالب پاورپوینت دامپزشکی قابل ویرایش می باشد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B Nazanin" panose="00000400000000000000" pitchFamily="2" charset="-78"/>
              <a:sym typeface="Montserrat"/>
            </a:endParaRPr>
          </a:p>
        </p:txBody>
      </p:sp>
      <p:sp>
        <p:nvSpPr>
          <p:cNvPr id="8792" name="Google Shape;8792;p69"/>
          <p:cNvSpPr txBox="1">
            <a:spLocks noGrp="1"/>
          </p:cNvSpPr>
          <p:nvPr>
            <p:ph type="ctrTitle" idx="4294967295"/>
          </p:nvPr>
        </p:nvSpPr>
        <p:spPr>
          <a:xfrm>
            <a:off x="6514925" y="1559975"/>
            <a:ext cx="1974001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sz="2400" dirty="0">
                <a:solidFill>
                  <a:schemeClr val="accent3"/>
                </a:solidFill>
                <a:cs typeface="B Nazanin" panose="00000400000000000000" pitchFamily="2" charset="-78"/>
              </a:rPr>
              <a:t>عنوان در اینجا</a:t>
            </a:r>
            <a:endParaRPr sz="24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8793" name="Google Shape;8793;p69"/>
          <p:cNvSpPr txBox="1"/>
          <p:nvPr/>
        </p:nvSpPr>
        <p:spPr>
          <a:xfrm>
            <a:off x="615725" y="1971546"/>
            <a:ext cx="21621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dirty="0">
                <a:solidFill>
                  <a:schemeClr val="dk1"/>
                </a:solidFill>
                <a:latin typeface="Montserrat"/>
                <a:ea typeface="Montserrat"/>
                <a:cs typeface="B Nazanin" panose="00000400000000000000" pitchFamily="2" charset="-78"/>
                <a:sym typeface="Montserrat"/>
              </a:rPr>
              <a:t>قالب پاورپوینت دامپزشکی قابل ویرایش می باشد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B Nazanin" panose="00000400000000000000" pitchFamily="2" charset="-78"/>
              <a:sym typeface="Montserrat"/>
            </a:endParaRPr>
          </a:p>
        </p:txBody>
      </p:sp>
      <p:sp>
        <p:nvSpPr>
          <p:cNvPr id="8794" name="Google Shape;8794;p69"/>
          <p:cNvSpPr txBox="1">
            <a:spLocks noGrp="1"/>
          </p:cNvSpPr>
          <p:nvPr>
            <p:ph type="ctrTitle" idx="4294967295"/>
          </p:nvPr>
        </p:nvSpPr>
        <p:spPr>
          <a:xfrm>
            <a:off x="816864" y="1559975"/>
            <a:ext cx="1914468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400" dirty="0">
                <a:solidFill>
                  <a:schemeClr val="accent4"/>
                </a:solidFill>
                <a:cs typeface="B Nazanin" panose="00000400000000000000" pitchFamily="2" charset="-78"/>
              </a:rPr>
              <a:t>عنوان در اینجا</a:t>
            </a:r>
            <a:endParaRPr sz="24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795" name="Google Shape;8795;p69"/>
          <p:cNvSpPr txBox="1"/>
          <p:nvPr/>
        </p:nvSpPr>
        <p:spPr>
          <a:xfrm>
            <a:off x="6326826" y="3455109"/>
            <a:ext cx="21621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dirty="0">
                <a:solidFill>
                  <a:schemeClr val="dk1"/>
                </a:solidFill>
                <a:latin typeface="Montserrat"/>
                <a:ea typeface="Montserrat"/>
                <a:cs typeface="B Nazanin" panose="00000400000000000000" pitchFamily="2" charset="-78"/>
                <a:sym typeface="Montserrat"/>
              </a:rPr>
              <a:t>قالب پاورپوینت دامپزشکی قابل ویرایش می باشد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B Nazanin" panose="00000400000000000000" pitchFamily="2" charset="-78"/>
              <a:sym typeface="Montserrat"/>
            </a:endParaRPr>
          </a:p>
        </p:txBody>
      </p:sp>
      <p:sp>
        <p:nvSpPr>
          <p:cNvPr id="8796" name="Google Shape;8796;p69"/>
          <p:cNvSpPr txBox="1">
            <a:spLocks noGrp="1"/>
          </p:cNvSpPr>
          <p:nvPr>
            <p:ph type="ctrTitle" idx="4294967295"/>
          </p:nvPr>
        </p:nvSpPr>
        <p:spPr>
          <a:xfrm>
            <a:off x="6440083" y="3043550"/>
            <a:ext cx="2048843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sz="2400" dirty="0">
                <a:solidFill>
                  <a:schemeClr val="accent2"/>
                </a:solidFill>
                <a:cs typeface="B Nazanin" panose="00000400000000000000" pitchFamily="2" charset="-78"/>
              </a:rPr>
              <a:t>عنوان در اینجا</a:t>
            </a:r>
            <a:endParaRPr sz="24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797" name="Google Shape;8797;p69"/>
          <p:cNvSpPr txBox="1"/>
          <p:nvPr/>
        </p:nvSpPr>
        <p:spPr>
          <a:xfrm>
            <a:off x="615725" y="3466634"/>
            <a:ext cx="21621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dirty="0">
                <a:solidFill>
                  <a:schemeClr val="dk1"/>
                </a:solidFill>
                <a:latin typeface="Montserrat"/>
                <a:ea typeface="Montserrat"/>
                <a:cs typeface="B Nazanin" panose="00000400000000000000" pitchFamily="2" charset="-78"/>
                <a:sym typeface="Montserrat"/>
              </a:rPr>
              <a:t>قالب پاورپوینت دامپزشکی قابل ویرایش می باشد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B Nazanin" panose="00000400000000000000" pitchFamily="2" charset="-78"/>
              <a:sym typeface="Montserrat"/>
            </a:endParaRPr>
          </a:p>
        </p:txBody>
      </p:sp>
      <p:sp>
        <p:nvSpPr>
          <p:cNvPr id="8798" name="Google Shape;8798;p69"/>
          <p:cNvSpPr txBox="1">
            <a:spLocks noGrp="1"/>
          </p:cNvSpPr>
          <p:nvPr>
            <p:ph type="ctrTitle" idx="4294967295"/>
          </p:nvPr>
        </p:nvSpPr>
        <p:spPr>
          <a:xfrm>
            <a:off x="1081754" y="3043091"/>
            <a:ext cx="1886941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400" dirty="0">
                <a:solidFill>
                  <a:schemeClr val="accent1"/>
                </a:solidFill>
                <a:cs typeface="B Nazanin" panose="00000400000000000000" pitchFamily="2" charset="-78"/>
              </a:rPr>
              <a:t>عنوان در اینجا</a:t>
            </a:r>
            <a:endParaRPr sz="2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799" name="Google Shape;8799;p69"/>
          <p:cNvSpPr txBox="1"/>
          <p:nvPr/>
        </p:nvSpPr>
        <p:spPr>
          <a:xfrm>
            <a:off x="2614625" y="3991475"/>
            <a:ext cx="39003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1"/>
                </a:solidFill>
                <a:latin typeface="Montserrat"/>
                <a:ea typeface="Montserrat"/>
                <a:cs typeface="B Nazanin" panose="00000400000000000000" pitchFamily="2" charset="-78"/>
                <a:sym typeface="Montserrat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B Nazanin" panose="00000400000000000000" pitchFamily="2" charset="-78"/>
              <a:sym typeface="Montserrat"/>
            </a:endParaRPr>
          </a:p>
        </p:txBody>
      </p:sp>
      <p:pic>
        <p:nvPicPr>
          <p:cNvPr id="8800" name="Google Shape;8800;p69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6665" r="16672"/>
          <a:stretch/>
        </p:blipFill>
        <p:spPr>
          <a:xfrm>
            <a:off x="3074575" y="1283150"/>
            <a:ext cx="2994849" cy="2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01" name="Google Shape;8801;p69"/>
          <p:cNvSpPr txBox="1">
            <a:spLocks noGrp="1"/>
          </p:cNvSpPr>
          <p:nvPr>
            <p:ph type="ctrTitle" idx="4294967295"/>
          </p:nvPr>
        </p:nvSpPr>
        <p:spPr>
          <a:xfrm>
            <a:off x="7643226" y="1236740"/>
            <a:ext cx="845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cs typeface="B Nazanin" panose="00000400000000000000" pitchFamily="2" charset="-78"/>
              </a:rPr>
              <a:t>21%</a:t>
            </a:r>
            <a:endParaRPr sz="24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8802" name="Google Shape;8802;p69"/>
          <p:cNvSpPr txBox="1">
            <a:spLocks noGrp="1"/>
          </p:cNvSpPr>
          <p:nvPr>
            <p:ph type="ctrTitle" idx="4294967295"/>
          </p:nvPr>
        </p:nvSpPr>
        <p:spPr>
          <a:xfrm>
            <a:off x="7328276" y="2720315"/>
            <a:ext cx="116065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cs typeface="B Nazanin" panose="00000400000000000000" pitchFamily="2" charset="-78"/>
              </a:rPr>
              <a:t>34%</a:t>
            </a:r>
            <a:endParaRPr sz="24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803" name="Google Shape;8803;p69"/>
          <p:cNvSpPr txBox="1">
            <a:spLocks noGrp="1"/>
          </p:cNvSpPr>
          <p:nvPr>
            <p:ph type="ctrTitle" idx="4294967295"/>
          </p:nvPr>
        </p:nvSpPr>
        <p:spPr>
          <a:xfrm>
            <a:off x="615725" y="1236740"/>
            <a:ext cx="845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cs typeface="B Nazanin" panose="00000400000000000000" pitchFamily="2" charset="-78"/>
              </a:rPr>
              <a:t>31%</a:t>
            </a:r>
            <a:endParaRPr sz="240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804" name="Google Shape;8804;p69"/>
          <p:cNvSpPr txBox="1">
            <a:spLocks noGrp="1"/>
          </p:cNvSpPr>
          <p:nvPr>
            <p:ph type="ctrTitle" idx="4294967295"/>
          </p:nvPr>
        </p:nvSpPr>
        <p:spPr>
          <a:xfrm>
            <a:off x="615725" y="2720315"/>
            <a:ext cx="845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cs typeface="B Nazanin" panose="00000400000000000000" pitchFamily="2" charset="-78"/>
              </a:rPr>
              <a:t>12%</a:t>
            </a:r>
            <a:endParaRPr sz="240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8805" name="Google Shape;8805;p69"/>
          <p:cNvGrpSpPr/>
          <p:nvPr/>
        </p:nvGrpSpPr>
        <p:grpSpPr>
          <a:xfrm>
            <a:off x="3387110" y="2175836"/>
            <a:ext cx="1491936" cy="1473889"/>
            <a:chOff x="8223472" y="-419076"/>
            <a:chExt cx="1491936" cy="1473889"/>
          </a:xfrm>
        </p:grpSpPr>
        <p:sp>
          <p:nvSpPr>
            <p:cNvPr id="8806" name="Google Shape;8806;p69"/>
            <p:cNvSpPr/>
            <p:nvPr/>
          </p:nvSpPr>
          <p:spPr>
            <a:xfrm rot="5983855">
              <a:off x="8849753" y="852969"/>
              <a:ext cx="30248" cy="25529"/>
            </a:xfrm>
            <a:custGeom>
              <a:avLst/>
              <a:gdLst/>
              <a:ahLst/>
              <a:cxnLst/>
              <a:rect l="l" t="t" r="r" b="b"/>
              <a:pathLst>
                <a:path w="500" h="422" extrusionOk="0">
                  <a:moveTo>
                    <a:pt x="334" y="1"/>
                  </a:moveTo>
                  <a:cubicBezTo>
                    <a:pt x="329" y="1"/>
                    <a:pt x="323" y="1"/>
                    <a:pt x="317" y="2"/>
                  </a:cubicBezTo>
                  <a:cubicBezTo>
                    <a:pt x="172" y="17"/>
                    <a:pt x="0" y="422"/>
                    <a:pt x="178" y="422"/>
                  </a:cubicBezTo>
                  <a:cubicBezTo>
                    <a:pt x="184" y="422"/>
                    <a:pt x="190" y="421"/>
                    <a:pt x="197" y="420"/>
                  </a:cubicBezTo>
                  <a:cubicBezTo>
                    <a:pt x="327" y="420"/>
                    <a:pt x="499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07" name="Google Shape;8807;p69"/>
            <p:cNvSpPr/>
            <p:nvPr/>
          </p:nvSpPr>
          <p:spPr>
            <a:xfrm rot="5983855">
              <a:off x="8885268" y="908685"/>
              <a:ext cx="21597" cy="26376"/>
            </a:xfrm>
            <a:custGeom>
              <a:avLst/>
              <a:gdLst/>
              <a:ahLst/>
              <a:cxnLst/>
              <a:rect l="l" t="t" r="r" b="b"/>
              <a:pathLst>
                <a:path w="357" h="436" extrusionOk="0">
                  <a:moveTo>
                    <a:pt x="256" y="1"/>
                  </a:moveTo>
                  <a:cubicBezTo>
                    <a:pt x="250" y="1"/>
                    <a:pt x="245" y="1"/>
                    <a:pt x="239" y="2"/>
                  </a:cubicBezTo>
                  <a:cubicBezTo>
                    <a:pt x="150" y="2"/>
                    <a:pt x="60" y="122"/>
                    <a:pt x="30" y="226"/>
                  </a:cubicBezTo>
                  <a:cubicBezTo>
                    <a:pt x="0" y="331"/>
                    <a:pt x="30" y="435"/>
                    <a:pt x="120" y="435"/>
                  </a:cubicBezTo>
                  <a:cubicBezTo>
                    <a:pt x="209" y="420"/>
                    <a:pt x="299" y="316"/>
                    <a:pt x="329" y="211"/>
                  </a:cubicBezTo>
                  <a:cubicBezTo>
                    <a:pt x="357" y="99"/>
                    <a:pt x="332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08" name="Google Shape;8808;p69"/>
            <p:cNvSpPr/>
            <p:nvPr/>
          </p:nvSpPr>
          <p:spPr>
            <a:xfrm rot="5983855">
              <a:off x="8961449" y="876850"/>
              <a:ext cx="24380" cy="31458"/>
            </a:xfrm>
            <a:custGeom>
              <a:avLst/>
              <a:gdLst/>
              <a:ahLst/>
              <a:cxnLst/>
              <a:rect l="l" t="t" r="r" b="b"/>
              <a:pathLst>
                <a:path w="403" h="520" extrusionOk="0">
                  <a:moveTo>
                    <a:pt x="311" y="0"/>
                  </a:moveTo>
                  <a:cubicBezTo>
                    <a:pt x="307" y="0"/>
                    <a:pt x="303" y="1"/>
                    <a:pt x="299" y="1"/>
                  </a:cubicBezTo>
                  <a:cubicBezTo>
                    <a:pt x="105" y="61"/>
                    <a:pt x="0" y="255"/>
                    <a:pt x="60" y="450"/>
                  </a:cubicBezTo>
                  <a:cubicBezTo>
                    <a:pt x="80" y="499"/>
                    <a:pt x="107" y="519"/>
                    <a:pt x="135" y="519"/>
                  </a:cubicBezTo>
                  <a:cubicBezTo>
                    <a:pt x="193" y="519"/>
                    <a:pt x="259" y="440"/>
                    <a:pt x="299" y="360"/>
                  </a:cubicBezTo>
                  <a:cubicBezTo>
                    <a:pt x="329" y="315"/>
                    <a:pt x="359" y="255"/>
                    <a:pt x="374" y="211"/>
                  </a:cubicBezTo>
                  <a:cubicBezTo>
                    <a:pt x="402" y="139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09" name="Google Shape;8809;p69"/>
            <p:cNvSpPr/>
            <p:nvPr/>
          </p:nvSpPr>
          <p:spPr>
            <a:xfrm rot="5983855">
              <a:off x="9082768" y="874985"/>
              <a:ext cx="23593" cy="33635"/>
            </a:xfrm>
            <a:custGeom>
              <a:avLst/>
              <a:gdLst/>
              <a:ahLst/>
              <a:cxnLst/>
              <a:rect l="l" t="t" r="r" b="b"/>
              <a:pathLst>
                <a:path w="390" h="556" extrusionOk="0">
                  <a:moveTo>
                    <a:pt x="285" y="1"/>
                  </a:moveTo>
                  <a:cubicBezTo>
                    <a:pt x="180" y="1"/>
                    <a:pt x="105" y="120"/>
                    <a:pt x="46" y="225"/>
                  </a:cubicBezTo>
                  <a:cubicBezTo>
                    <a:pt x="16" y="300"/>
                    <a:pt x="1" y="359"/>
                    <a:pt x="16" y="434"/>
                  </a:cubicBezTo>
                  <a:cubicBezTo>
                    <a:pt x="16" y="462"/>
                    <a:pt x="42" y="555"/>
                    <a:pt x="82" y="555"/>
                  </a:cubicBezTo>
                  <a:cubicBezTo>
                    <a:pt x="85" y="555"/>
                    <a:pt x="87" y="555"/>
                    <a:pt x="90" y="554"/>
                  </a:cubicBezTo>
                  <a:cubicBezTo>
                    <a:pt x="180" y="539"/>
                    <a:pt x="210" y="554"/>
                    <a:pt x="285" y="479"/>
                  </a:cubicBezTo>
                  <a:cubicBezTo>
                    <a:pt x="299" y="464"/>
                    <a:pt x="314" y="449"/>
                    <a:pt x="329" y="419"/>
                  </a:cubicBezTo>
                  <a:lnTo>
                    <a:pt x="329" y="404"/>
                  </a:lnTo>
                  <a:lnTo>
                    <a:pt x="344" y="359"/>
                  </a:lnTo>
                  <a:cubicBezTo>
                    <a:pt x="359" y="344"/>
                    <a:pt x="359" y="315"/>
                    <a:pt x="374" y="300"/>
                  </a:cubicBezTo>
                  <a:lnTo>
                    <a:pt x="374" y="285"/>
                  </a:lnTo>
                  <a:lnTo>
                    <a:pt x="374" y="240"/>
                  </a:lnTo>
                  <a:cubicBezTo>
                    <a:pt x="374" y="240"/>
                    <a:pt x="374" y="225"/>
                    <a:pt x="374" y="210"/>
                  </a:cubicBezTo>
                  <a:cubicBezTo>
                    <a:pt x="389" y="180"/>
                    <a:pt x="389" y="135"/>
                    <a:pt x="389" y="106"/>
                  </a:cubicBezTo>
                  <a:cubicBezTo>
                    <a:pt x="389" y="106"/>
                    <a:pt x="389" y="91"/>
                    <a:pt x="389" y="91"/>
                  </a:cubicBezTo>
                  <a:cubicBezTo>
                    <a:pt x="389" y="76"/>
                    <a:pt x="374" y="61"/>
                    <a:pt x="374" y="46"/>
                  </a:cubicBezTo>
                  <a:cubicBezTo>
                    <a:pt x="359" y="46"/>
                    <a:pt x="359" y="31"/>
                    <a:pt x="344" y="31"/>
                  </a:cubicBezTo>
                  <a:cubicBezTo>
                    <a:pt x="329" y="16"/>
                    <a:pt x="314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0" name="Google Shape;8810;p69"/>
            <p:cNvSpPr/>
            <p:nvPr/>
          </p:nvSpPr>
          <p:spPr>
            <a:xfrm rot="5983855">
              <a:off x="9037879" y="933042"/>
              <a:ext cx="21899" cy="18209"/>
            </a:xfrm>
            <a:custGeom>
              <a:avLst/>
              <a:gdLst/>
              <a:ahLst/>
              <a:cxnLst/>
              <a:rect l="l" t="t" r="r" b="b"/>
              <a:pathLst>
                <a:path w="362" h="301" extrusionOk="0">
                  <a:moveTo>
                    <a:pt x="229" y="0"/>
                  </a:moveTo>
                  <a:cubicBezTo>
                    <a:pt x="226" y="0"/>
                    <a:pt x="222" y="0"/>
                    <a:pt x="219" y="1"/>
                  </a:cubicBezTo>
                  <a:cubicBezTo>
                    <a:pt x="117" y="1"/>
                    <a:pt x="0" y="300"/>
                    <a:pt x="120" y="300"/>
                  </a:cubicBezTo>
                  <a:cubicBezTo>
                    <a:pt x="123" y="300"/>
                    <a:pt x="126" y="300"/>
                    <a:pt x="129" y="300"/>
                  </a:cubicBezTo>
                  <a:cubicBezTo>
                    <a:pt x="231" y="300"/>
                    <a:pt x="362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1" name="Google Shape;8811;p69"/>
            <p:cNvSpPr/>
            <p:nvPr/>
          </p:nvSpPr>
          <p:spPr>
            <a:xfrm rot="5983855">
              <a:off x="8979337" y="950800"/>
              <a:ext cx="26799" cy="22686"/>
            </a:xfrm>
            <a:custGeom>
              <a:avLst/>
              <a:gdLst/>
              <a:ahLst/>
              <a:cxnLst/>
              <a:rect l="l" t="t" r="r" b="b"/>
              <a:pathLst>
                <a:path w="443" h="375" extrusionOk="0">
                  <a:moveTo>
                    <a:pt x="280" y="1"/>
                  </a:moveTo>
                  <a:cubicBezTo>
                    <a:pt x="276" y="1"/>
                    <a:pt x="273" y="1"/>
                    <a:pt x="270" y="1"/>
                  </a:cubicBezTo>
                  <a:cubicBezTo>
                    <a:pt x="150" y="16"/>
                    <a:pt x="1" y="375"/>
                    <a:pt x="165" y="375"/>
                  </a:cubicBezTo>
                  <a:cubicBezTo>
                    <a:pt x="297" y="360"/>
                    <a:pt x="44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2" name="Google Shape;8812;p69"/>
            <p:cNvSpPr/>
            <p:nvPr/>
          </p:nvSpPr>
          <p:spPr>
            <a:xfrm rot="5983855">
              <a:off x="8916051" y="808145"/>
              <a:ext cx="31881" cy="27162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334" y="0"/>
                  </a:moveTo>
                  <a:cubicBezTo>
                    <a:pt x="330" y="0"/>
                    <a:pt x="327" y="0"/>
                    <a:pt x="324" y="1"/>
                  </a:cubicBezTo>
                  <a:cubicBezTo>
                    <a:pt x="177" y="15"/>
                    <a:pt x="1" y="449"/>
                    <a:pt x="194" y="449"/>
                  </a:cubicBezTo>
                  <a:cubicBezTo>
                    <a:pt x="197" y="449"/>
                    <a:pt x="201" y="449"/>
                    <a:pt x="204" y="449"/>
                  </a:cubicBezTo>
                  <a:cubicBezTo>
                    <a:pt x="351" y="434"/>
                    <a:pt x="52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3" name="Google Shape;8813;p69"/>
            <p:cNvSpPr/>
            <p:nvPr/>
          </p:nvSpPr>
          <p:spPr>
            <a:xfrm rot="5983855">
              <a:off x="9006240" y="812338"/>
              <a:ext cx="22625" cy="25227"/>
            </a:xfrm>
            <a:custGeom>
              <a:avLst/>
              <a:gdLst/>
              <a:ahLst/>
              <a:cxnLst/>
              <a:rect l="l" t="t" r="r" b="b"/>
              <a:pathLst>
                <a:path w="374" h="417" extrusionOk="0">
                  <a:moveTo>
                    <a:pt x="237" y="1"/>
                  </a:moveTo>
                  <a:cubicBezTo>
                    <a:pt x="162" y="1"/>
                    <a:pt x="84" y="104"/>
                    <a:pt x="60" y="163"/>
                  </a:cubicBezTo>
                  <a:cubicBezTo>
                    <a:pt x="15" y="237"/>
                    <a:pt x="1" y="417"/>
                    <a:pt x="120" y="417"/>
                  </a:cubicBezTo>
                  <a:cubicBezTo>
                    <a:pt x="137" y="417"/>
                    <a:pt x="149" y="412"/>
                    <a:pt x="161" y="405"/>
                  </a:cubicBezTo>
                  <a:lnTo>
                    <a:pt x="161" y="405"/>
                  </a:lnTo>
                  <a:cubicBezTo>
                    <a:pt x="161" y="407"/>
                    <a:pt x="163" y="408"/>
                    <a:pt x="167" y="408"/>
                  </a:cubicBezTo>
                  <a:cubicBezTo>
                    <a:pt x="172" y="408"/>
                    <a:pt x="182" y="406"/>
                    <a:pt x="195" y="402"/>
                  </a:cubicBezTo>
                  <a:cubicBezTo>
                    <a:pt x="239" y="372"/>
                    <a:pt x="269" y="342"/>
                    <a:pt x="284" y="297"/>
                  </a:cubicBezTo>
                  <a:cubicBezTo>
                    <a:pt x="299" y="252"/>
                    <a:pt x="374" y="103"/>
                    <a:pt x="299" y="28"/>
                  </a:cubicBezTo>
                  <a:cubicBezTo>
                    <a:pt x="280" y="9"/>
                    <a:pt x="259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4" name="Google Shape;8814;p69"/>
            <p:cNvSpPr/>
            <p:nvPr/>
          </p:nvSpPr>
          <p:spPr>
            <a:xfrm rot="5983855">
              <a:off x="9008055" y="737737"/>
              <a:ext cx="19963" cy="2704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19" y="0"/>
                  </a:moveTo>
                  <a:cubicBezTo>
                    <a:pt x="134" y="0"/>
                    <a:pt x="38" y="130"/>
                    <a:pt x="16" y="219"/>
                  </a:cubicBezTo>
                  <a:cubicBezTo>
                    <a:pt x="1" y="264"/>
                    <a:pt x="1" y="308"/>
                    <a:pt x="16" y="353"/>
                  </a:cubicBezTo>
                  <a:cubicBezTo>
                    <a:pt x="28" y="415"/>
                    <a:pt x="61" y="447"/>
                    <a:pt x="106" y="447"/>
                  </a:cubicBezTo>
                  <a:cubicBezTo>
                    <a:pt x="115" y="447"/>
                    <a:pt x="125" y="445"/>
                    <a:pt x="135" y="443"/>
                  </a:cubicBezTo>
                  <a:cubicBezTo>
                    <a:pt x="210" y="398"/>
                    <a:pt x="254" y="338"/>
                    <a:pt x="284" y="264"/>
                  </a:cubicBezTo>
                  <a:cubicBezTo>
                    <a:pt x="284" y="249"/>
                    <a:pt x="284" y="249"/>
                    <a:pt x="284" y="249"/>
                  </a:cubicBezTo>
                  <a:cubicBezTo>
                    <a:pt x="329" y="189"/>
                    <a:pt x="329" y="114"/>
                    <a:pt x="299" y="54"/>
                  </a:cubicBezTo>
                  <a:cubicBezTo>
                    <a:pt x="276" y="16"/>
                    <a:pt x="248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5" name="Google Shape;8815;p69"/>
            <p:cNvSpPr/>
            <p:nvPr/>
          </p:nvSpPr>
          <p:spPr>
            <a:xfrm rot="5983855">
              <a:off x="9014847" y="757566"/>
              <a:ext cx="60" cy="968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6"/>
                    <a:pt x="0" y="1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6" name="Google Shape;8816;p69"/>
            <p:cNvSpPr/>
            <p:nvPr/>
          </p:nvSpPr>
          <p:spPr>
            <a:xfrm rot="5983855">
              <a:off x="8866396" y="701170"/>
              <a:ext cx="42347" cy="54446"/>
            </a:xfrm>
            <a:custGeom>
              <a:avLst/>
              <a:gdLst/>
              <a:ahLst/>
              <a:cxnLst/>
              <a:rect l="l" t="t" r="r" b="b"/>
              <a:pathLst>
                <a:path w="700" h="900" extrusionOk="0">
                  <a:moveTo>
                    <a:pt x="506" y="1"/>
                  </a:moveTo>
                  <a:cubicBezTo>
                    <a:pt x="497" y="1"/>
                    <a:pt x="487" y="2"/>
                    <a:pt x="477" y="3"/>
                  </a:cubicBezTo>
                  <a:cubicBezTo>
                    <a:pt x="283" y="18"/>
                    <a:pt x="104" y="242"/>
                    <a:pt x="44" y="466"/>
                  </a:cubicBezTo>
                  <a:cubicBezTo>
                    <a:pt x="1" y="641"/>
                    <a:pt x="28" y="900"/>
                    <a:pt x="208" y="900"/>
                  </a:cubicBezTo>
                  <a:cubicBezTo>
                    <a:pt x="213" y="900"/>
                    <a:pt x="218" y="900"/>
                    <a:pt x="223" y="899"/>
                  </a:cubicBezTo>
                  <a:cubicBezTo>
                    <a:pt x="418" y="884"/>
                    <a:pt x="597" y="645"/>
                    <a:pt x="657" y="421"/>
                  </a:cubicBezTo>
                  <a:cubicBezTo>
                    <a:pt x="699" y="251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7" name="Google Shape;8817;p69"/>
            <p:cNvSpPr/>
            <p:nvPr/>
          </p:nvSpPr>
          <p:spPr>
            <a:xfrm rot="5983855">
              <a:off x="8747430" y="719289"/>
              <a:ext cx="28070" cy="33635"/>
            </a:xfrm>
            <a:custGeom>
              <a:avLst/>
              <a:gdLst/>
              <a:ahLst/>
              <a:cxnLst/>
              <a:rect l="l" t="t" r="r" b="b"/>
              <a:pathLst>
                <a:path w="464" h="556" extrusionOk="0">
                  <a:moveTo>
                    <a:pt x="309" y="0"/>
                  </a:moveTo>
                  <a:cubicBezTo>
                    <a:pt x="278" y="0"/>
                    <a:pt x="244" y="12"/>
                    <a:pt x="210" y="39"/>
                  </a:cubicBezTo>
                  <a:cubicBezTo>
                    <a:pt x="120" y="98"/>
                    <a:pt x="76" y="188"/>
                    <a:pt x="46" y="278"/>
                  </a:cubicBezTo>
                  <a:cubicBezTo>
                    <a:pt x="31" y="337"/>
                    <a:pt x="1" y="472"/>
                    <a:pt x="61" y="517"/>
                  </a:cubicBezTo>
                  <a:lnTo>
                    <a:pt x="90" y="532"/>
                  </a:lnTo>
                  <a:cubicBezTo>
                    <a:pt x="115" y="548"/>
                    <a:pt x="140" y="556"/>
                    <a:pt x="165" y="556"/>
                  </a:cubicBezTo>
                  <a:cubicBezTo>
                    <a:pt x="272" y="556"/>
                    <a:pt x="368" y="414"/>
                    <a:pt x="404" y="293"/>
                  </a:cubicBezTo>
                  <a:lnTo>
                    <a:pt x="419" y="263"/>
                  </a:lnTo>
                  <a:cubicBezTo>
                    <a:pt x="464" y="106"/>
                    <a:pt x="400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8" name="Google Shape;8818;p69"/>
            <p:cNvSpPr/>
            <p:nvPr/>
          </p:nvSpPr>
          <p:spPr>
            <a:xfrm rot="5983855">
              <a:off x="8691615" y="735008"/>
              <a:ext cx="22141" cy="23775"/>
            </a:xfrm>
            <a:custGeom>
              <a:avLst/>
              <a:gdLst/>
              <a:ahLst/>
              <a:cxnLst/>
              <a:rect l="l" t="t" r="r" b="b"/>
              <a:pathLst>
                <a:path w="366" h="393" extrusionOk="0">
                  <a:moveTo>
                    <a:pt x="291" y="1"/>
                  </a:moveTo>
                  <a:cubicBezTo>
                    <a:pt x="238" y="1"/>
                    <a:pt x="168" y="55"/>
                    <a:pt x="135" y="105"/>
                  </a:cubicBezTo>
                  <a:lnTo>
                    <a:pt x="150" y="75"/>
                  </a:lnTo>
                  <a:lnTo>
                    <a:pt x="150" y="75"/>
                  </a:lnTo>
                  <a:cubicBezTo>
                    <a:pt x="105" y="120"/>
                    <a:pt x="0" y="269"/>
                    <a:pt x="75" y="344"/>
                  </a:cubicBezTo>
                  <a:cubicBezTo>
                    <a:pt x="90" y="359"/>
                    <a:pt x="105" y="374"/>
                    <a:pt x="135" y="389"/>
                  </a:cubicBezTo>
                  <a:cubicBezTo>
                    <a:pt x="143" y="391"/>
                    <a:pt x="152" y="392"/>
                    <a:pt x="160" y="392"/>
                  </a:cubicBezTo>
                  <a:cubicBezTo>
                    <a:pt x="255" y="392"/>
                    <a:pt x="345" y="245"/>
                    <a:pt x="359" y="135"/>
                  </a:cubicBezTo>
                  <a:cubicBezTo>
                    <a:pt x="365" y="35"/>
                    <a:pt x="334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9" name="Google Shape;8819;p69"/>
            <p:cNvSpPr/>
            <p:nvPr/>
          </p:nvSpPr>
          <p:spPr>
            <a:xfrm rot="5983855">
              <a:off x="8750632" y="815709"/>
              <a:ext cx="18088" cy="24501"/>
            </a:xfrm>
            <a:custGeom>
              <a:avLst/>
              <a:gdLst/>
              <a:ahLst/>
              <a:cxnLst/>
              <a:rect l="l" t="t" r="r" b="b"/>
              <a:pathLst>
                <a:path w="299" h="405" extrusionOk="0">
                  <a:moveTo>
                    <a:pt x="175" y="0"/>
                  </a:moveTo>
                  <a:cubicBezTo>
                    <a:pt x="110" y="0"/>
                    <a:pt x="39" y="116"/>
                    <a:pt x="15" y="176"/>
                  </a:cubicBezTo>
                  <a:cubicBezTo>
                    <a:pt x="0" y="250"/>
                    <a:pt x="0" y="310"/>
                    <a:pt x="30" y="370"/>
                  </a:cubicBezTo>
                  <a:cubicBezTo>
                    <a:pt x="42" y="394"/>
                    <a:pt x="58" y="404"/>
                    <a:pt x="74" y="404"/>
                  </a:cubicBezTo>
                  <a:cubicBezTo>
                    <a:pt x="118" y="404"/>
                    <a:pt x="168" y="334"/>
                    <a:pt x="179" y="280"/>
                  </a:cubicBezTo>
                  <a:cubicBezTo>
                    <a:pt x="179" y="280"/>
                    <a:pt x="179" y="280"/>
                    <a:pt x="179" y="265"/>
                  </a:cubicBezTo>
                  <a:cubicBezTo>
                    <a:pt x="239" y="206"/>
                    <a:pt x="299" y="86"/>
                    <a:pt x="224" y="26"/>
                  </a:cubicBezTo>
                  <a:cubicBezTo>
                    <a:pt x="209" y="8"/>
                    <a:pt x="192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0" name="Google Shape;8820;p69"/>
            <p:cNvSpPr/>
            <p:nvPr/>
          </p:nvSpPr>
          <p:spPr>
            <a:xfrm rot="5983855">
              <a:off x="8776910" y="638306"/>
              <a:ext cx="31397" cy="42831"/>
            </a:xfrm>
            <a:custGeom>
              <a:avLst/>
              <a:gdLst/>
              <a:ahLst/>
              <a:cxnLst/>
              <a:rect l="l" t="t" r="r" b="b"/>
              <a:pathLst>
                <a:path w="519" h="708" extrusionOk="0">
                  <a:moveTo>
                    <a:pt x="367" y="0"/>
                  </a:moveTo>
                  <a:cubicBezTo>
                    <a:pt x="327" y="0"/>
                    <a:pt x="282" y="17"/>
                    <a:pt x="240" y="50"/>
                  </a:cubicBezTo>
                  <a:cubicBezTo>
                    <a:pt x="75" y="170"/>
                    <a:pt x="1" y="379"/>
                    <a:pt x="45" y="573"/>
                  </a:cubicBezTo>
                  <a:cubicBezTo>
                    <a:pt x="45" y="588"/>
                    <a:pt x="45" y="603"/>
                    <a:pt x="60" y="618"/>
                  </a:cubicBezTo>
                  <a:cubicBezTo>
                    <a:pt x="75" y="685"/>
                    <a:pt x="120" y="707"/>
                    <a:pt x="169" y="707"/>
                  </a:cubicBezTo>
                  <a:cubicBezTo>
                    <a:pt x="217" y="707"/>
                    <a:pt x="270" y="685"/>
                    <a:pt x="299" y="663"/>
                  </a:cubicBezTo>
                  <a:cubicBezTo>
                    <a:pt x="419" y="573"/>
                    <a:pt x="494" y="438"/>
                    <a:pt x="508" y="289"/>
                  </a:cubicBezTo>
                  <a:lnTo>
                    <a:pt x="508" y="229"/>
                  </a:lnTo>
                  <a:cubicBezTo>
                    <a:pt x="519" y="77"/>
                    <a:pt x="452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1" name="Google Shape;8821;p69"/>
            <p:cNvSpPr/>
            <p:nvPr/>
          </p:nvSpPr>
          <p:spPr>
            <a:xfrm rot="5983855">
              <a:off x="8683956" y="622935"/>
              <a:ext cx="28977" cy="31458"/>
            </a:xfrm>
            <a:custGeom>
              <a:avLst/>
              <a:gdLst/>
              <a:ahLst/>
              <a:cxnLst/>
              <a:rect l="l" t="t" r="r" b="b"/>
              <a:pathLst>
                <a:path w="479" h="520" extrusionOk="0">
                  <a:moveTo>
                    <a:pt x="323" y="0"/>
                  </a:moveTo>
                  <a:cubicBezTo>
                    <a:pt x="246" y="0"/>
                    <a:pt x="174" y="76"/>
                    <a:pt x="135" y="141"/>
                  </a:cubicBezTo>
                  <a:cubicBezTo>
                    <a:pt x="76" y="215"/>
                    <a:pt x="1" y="409"/>
                    <a:pt x="91" y="484"/>
                  </a:cubicBezTo>
                  <a:cubicBezTo>
                    <a:pt x="115" y="509"/>
                    <a:pt x="144" y="520"/>
                    <a:pt x="173" y="520"/>
                  </a:cubicBezTo>
                  <a:cubicBezTo>
                    <a:pt x="197" y="520"/>
                    <a:pt x="220" y="512"/>
                    <a:pt x="240" y="499"/>
                  </a:cubicBezTo>
                  <a:cubicBezTo>
                    <a:pt x="315" y="469"/>
                    <a:pt x="374" y="394"/>
                    <a:pt x="404" y="320"/>
                  </a:cubicBezTo>
                  <a:cubicBezTo>
                    <a:pt x="434" y="260"/>
                    <a:pt x="479" y="96"/>
                    <a:pt x="404" y="51"/>
                  </a:cubicBezTo>
                  <a:cubicBezTo>
                    <a:pt x="389" y="36"/>
                    <a:pt x="374" y="21"/>
                    <a:pt x="359" y="6"/>
                  </a:cubicBezTo>
                  <a:cubicBezTo>
                    <a:pt x="347" y="2"/>
                    <a:pt x="335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2" name="Google Shape;8822;p69"/>
            <p:cNvSpPr/>
            <p:nvPr/>
          </p:nvSpPr>
          <p:spPr>
            <a:xfrm rot="5983855">
              <a:off x="8567208" y="683960"/>
              <a:ext cx="24440" cy="25408"/>
            </a:xfrm>
            <a:custGeom>
              <a:avLst/>
              <a:gdLst/>
              <a:ahLst/>
              <a:cxnLst/>
              <a:rect l="l" t="t" r="r" b="b"/>
              <a:pathLst>
                <a:path w="404" h="420" extrusionOk="0">
                  <a:moveTo>
                    <a:pt x="264" y="1"/>
                  </a:moveTo>
                  <a:cubicBezTo>
                    <a:pt x="249" y="1"/>
                    <a:pt x="235" y="6"/>
                    <a:pt x="224" y="16"/>
                  </a:cubicBezTo>
                  <a:cubicBezTo>
                    <a:pt x="186" y="29"/>
                    <a:pt x="147" y="64"/>
                    <a:pt x="109" y="64"/>
                  </a:cubicBezTo>
                  <a:cubicBezTo>
                    <a:pt x="102" y="64"/>
                    <a:pt x="96" y="63"/>
                    <a:pt x="90" y="61"/>
                  </a:cubicBezTo>
                  <a:cubicBezTo>
                    <a:pt x="60" y="61"/>
                    <a:pt x="0" y="151"/>
                    <a:pt x="15" y="195"/>
                  </a:cubicBezTo>
                  <a:cubicBezTo>
                    <a:pt x="45" y="255"/>
                    <a:pt x="30" y="330"/>
                    <a:pt x="75" y="390"/>
                  </a:cubicBezTo>
                  <a:cubicBezTo>
                    <a:pt x="92" y="412"/>
                    <a:pt x="111" y="420"/>
                    <a:pt x="130" y="420"/>
                  </a:cubicBezTo>
                  <a:cubicBezTo>
                    <a:pt x="161" y="420"/>
                    <a:pt x="191" y="399"/>
                    <a:pt x="209" y="390"/>
                  </a:cubicBezTo>
                  <a:lnTo>
                    <a:pt x="239" y="375"/>
                  </a:lnTo>
                  <a:cubicBezTo>
                    <a:pt x="299" y="315"/>
                    <a:pt x="404" y="151"/>
                    <a:pt x="329" y="46"/>
                  </a:cubicBezTo>
                  <a:cubicBezTo>
                    <a:pt x="319" y="17"/>
                    <a:pt x="291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3" name="Google Shape;8823;p69"/>
            <p:cNvSpPr/>
            <p:nvPr/>
          </p:nvSpPr>
          <p:spPr>
            <a:xfrm rot="5983855">
              <a:off x="8611785" y="825799"/>
              <a:ext cx="28070" cy="23533"/>
            </a:xfrm>
            <a:custGeom>
              <a:avLst/>
              <a:gdLst/>
              <a:ahLst/>
              <a:cxnLst/>
              <a:rect l="l" t="t" r="r" b="b"/>
              <a:pathLst>
                <a:path w="464" h="389" extrusionOk="0">
                  <a:moveTo>
                    <a:pt x="269" y="0"/>
                  </a:moveTo>
                  <a:cubicBezTo>
                    <a:pt x="149" y="0"/>
                    <a:pt x="15" y="150"/>
                    <a:pt x="0" y="314"/>
                  </a:cubicBezTo>
                  <a:cubicBezTo>
                    <a:pt x="0" y="359"/>
                    <a:pt x="0" y="388"/>
                    <a:pt x="45" y="388"/>
                  </a:cubicBezTo>
                  <a:cubicBezTo>
                    <a:pt x="90" y="388"/>
                    <a:pt x="149" y="388"/>
                    <a:pt x="194" y="374"/>
                  </a:cubicBezTo>
                  <a:cubicBezTo>
                    <a:pt x="299" y="329"/>
                    <a:pt x="463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4" name="Google Shape;8824;p69"/>
            <p:cNvSpPr/>
            <p:nvPr/>
          </p:nvSpPr>
          <p:spPr>
            <a:xfrm rot="5983855">
              <a:off x="8779778" y="963817"/>
              <a:ext cx="13611" cy="18996"/>
            </a:xfrm>
            <a:custGeom>
              <a:avLst/>
              <a:gdLst/>
              <a:ahLst/>
              <a:cxnLst/>
              <a:rect l="l" t="t" r="r" b="b"/>
              <a:pathLst>
                <a:path w="225" h="314" extrusionOk="0">
                  <a:moveTo>
                    <a:pt x="154" y="0"/>
                  </a:moveTo>
                  <a:cubicBezTo>
                    <a:pt x="131" y="0"/>
                    <a:pt x="107" y="7"/>
                    <a:pt x="90" y="19"/>
                  </a:cubicBezTo>
                  <a:cubicBezTo>
                    <a:pt x="30" y="79"/>
                    <a:pt x="0" y="153"/>
                    <a:pt x="0" y="228"/>
                  </a:cubicBezTo>
                  <a:cubicBezTo>
                    <a:pt x="0" y="258"/>
                    <a:pt x="15" y="288"/>
                    <a:pt x="45" y="303"/>
                  </a:cubicBezTo>
                  <a:lnTo>
                    <a:pt x="60" y="303"/>
                  </a:lnTo>
                  <a:cubicBezTo>
                    <a:pt x="67" y="310"/>
                    <a:pt x="75" y="314"/>
                    <a:pt x="84" y="314"/>
                  </a:cubicBezTo>
                  <a:cubicBezTo>
                    <a:pt x="124" y="314"/>
                    <a:pt x="167" y="235"/>
                    <a:pt x="179" y="198"/>
                  </a:cubicBezTo>
                  <a:cubicBezTo>
                    <a:pt x="179" y="198"/>
                    <a:pt x="194" y="183"/>
                    <a:pt x="194" y="183"/>
                  </a:cubicBezTo>
                  <a:cubicBezTo>
                    <a:pt x="209" y="138"/>
                    <a:pt x="224" y="108"/>
                    <a:pt x="224" y="64"/>
                  </a:cubicBezTo>
                  <a:cubicBezTo>
                    <a:pt x="224" y="18"/>
                    <a:pt x="190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5" name="Google Shape;8825;p69"/>
            <p:cNvSpPr/>
            <p:nvPr/>
          </p:nvSpPr>
          <p:spPr>
            <a:xfrm rot="5983855">
              <a:off x="8740192" y="878096"/>
              <a:ext cx="30792" cy="35813"/>
            </a:xfrm>
            <a:custGeom>
              <a:avLst/>
              <a:gdLst/>
              <a:ahLst/>
              <a:cxnLst/>
              <a:rect l="l" t="t" r="r" b="b"/>
              <a:pathLst>
                <a:path w="509" h="592" extrusionOk="0">
                  <a:moveTo>
                    <a:pt x="320" y="1"/>
                  </a:moveTo>
                  <a:cubicBezTo>
                    <a:pt x="288" y="1"/>
                    <a:pt x="255" y="12"/>
                    <a:pt x="225" y="34"/>
                  </a:cubicBezTo>
                  <a:cubicBezTo>
                    <a:pt x="120" y="64"/>
                    <a:pt x="45" y="243"/>
                    <a:pt x="45" y="363"/>
                  </a:cubicBezTo>
                  <a:lnTo>
                    <a:pt x="45" y="303"/>
                  </a:lnTo>
                  <a:lnTo>
                    <a:pt x="45" y="303"/>
                  </a:lnTo>
                  <a:cubicBezTo>
                    <a:pt x="16" y="363"/>
                    <a:pt x="1" y="497"/>
                    <a:pt x="60" y="542"/>
                  </a:cubicBezTo>
                  <a:cubicBezTo>
                    <a:pt x="95" y="577"/>
                    <a:pt x="136" y="592"/>
                    <a:pt x="175" y="592"/>
                  </a:cubicBezTo>
                  <a:cubicBezTo>
                    <a:pt x="203" y="592"/>
                    <a:pt x="230" y="584"/>
                    <a:pt x="255" y="572"/>
                  </a:cubicBezTo>
                  <a:cubicBezTo>
                    <a:pt x="419" y="482"/>
                    <a:pt x="508" y="303"/>
                    <a:pt x="464" y="124"/>
                  </a:cubicBezTo>
                  <a:cubicBezTo>
                    <a:pt x="449" y="79"/>
                    <a:pt x="434" y="49"/>
                    <a:pt x="404" y="34"/>
                  </a:cubicBezTo>
                  <a:cubicBezTo>
                    <a:pt x="382" y="12"/>
                    <a:pt x="35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6" name="Google Shape;8826;p69"/>
            <p:cNvSpPr/>
            <p:nvPr/>
          </p:nvSpPr>
          <p:spPr>
            <a:xfrm rot="5983855">
              <a:off x="8611008" y="900391"/>
              <a:ext cx="37991" cy="45311"/>
            </a:xfrm>
            <a:custGeom>
              <a:avLst/>
              <a:gdLst/>
              <a:ahLst/>
              <a:cxnLst/>
              <a:rect l="l" t="t" r="r" b="b"/>
              <a:pathLst>
                <a:path w="628" h="749" extrusionOk="0">
                  <a:moveTo>
                    <a:pt x="460" y="0"/>
                  </a:moveTo>
                  <a:cubicBezTo>
                    <a:pt x="416" y="0"/>
                    <a:pt x="366" y="19"/>
                    <a:pt x="314" y="54"/>
                  </a:cubicBezTo>
                  <a:cubicBezTo>
                    <a:pt x="210" y="129"/>
                    <a:pt x="1" y="427"/>
                    <a:pt x="105" y="607"/>
                  </a:cubicBezTo>
                  <a:cubicBezTo>
                    <a:pt x="120" y="651"/>
                    <a:pt x="150" y="681"/>
                    <a:pt x="180" y="711"/>
                  </a:cubicBezTo>
                  <a:cubicBezTo>
                    <a:pt x="209" y="737"/>
                    <a:pt x="240" y="748"/>
                    <a:pt x="270" y="748"/>
                  </a:cubicBezTo>
                  <a:cubicBezTo>
                    <a:pt x="381" y="748"/>
                    <a:pt x="495" y="604"/>
                    <a:pt x="553" y="487"/>
                  </a:cubicBezTo>
                  <a:cubicBezTo>
                    <a:pt x="598" y="398"/>
                    <a:pt x="628" y="278"/>
                    <a:pt x="613" y="159"/>
                  </a:cubicBezTo>
                  <a:cubicBezTo>
                    <a:pt x="585" y="49"/>
                    <a:pt x="530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7" name="Google Shape;8827;p69"/>
            <p:cNvSpPr/>
            <p:nvPr/>
          </p:nvSpPr>
          <p:spPr>
            <a:xfrm rot="5983855">
              <a:off x="8870978" y="1019707"/>
              <a:ext cx="24682" cy="29945"/>
            </a:xfrm>
            <a:custGeom>
              <a:avLst/>
              <a:gdLst/>
              <a:ahLst/>
              <a:cxnLst/>
              <a:rect l="l" t="t" r="r" b="b"/>
              <a:pathLst>
                <a:path w="408" h="495" extrusionOk="0">
                  <a:moveTo>
                    <a:pt x="292" y="1"/>
                  </a:moveTo>
                  <a:cubicBezTo>
                    <a:pt x="194" y="1"/>
                    <a:pt x="71" y="195"/>
                    <a:pt x="49" y="274"/>
                  </a:cubicBezTo>
                  <a:cubicBezTo>
                    <a:pt x="1" y="418"/>
                    <a:pt x="58" y="494"/>
                    <a:pt x="137" y="494"/>
                  </a:cubicBezTo>
                  <a:cubicBezTo>
                    <a:pt x="180" y="494"/>
                    <a:pt x="231" y="471"/>
                    <a:pt x="273" y="423"/>
                  </a:cubicBezTo>
                  <a:cubicBezTo>
                    <a:pt x="288" y="423"/>
                    <a:pt x="288" y="408"/>
                    <a:pt x="303" y="408"/>
                  </a:cubicBezTo>
                  <a:cubicBezTo>
                    <a:pt x="378" y="318"/>
                    <a:pt x="408" y="214"/>
                    <a:pt x="378" y="94"/>
                  </a:cubicBezTo>
                  <a:cubicBezTo>
                    <a:pt x="378" y="94"/>
                    <a:pt x="378" y="79"/>
                    <a:pt x="378" y="79"/>
                  </a:cubicBezTo>
                  <a:cubicBezTo>
                    <a:pt x="355" y="23"/>
                    <a:pt x="325" y="1"/>
                    <a:pt x="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8" name="Google Shape;8828;p69"/>
            <p:cNvSpPr/>
            <p:nvPr/>
          </p:nvSpPr>
          <p:spPr>
            <a:xfrm rot="5983855">
              <a:off x="8766011" y="1034103"/>
              <a:ext cx="16697" cy="21355"/>
            </a:xfrm>
            <a:custGeom>
              <a:avLst/>
              <a:gdLst/>
              <a:ahLst/>
              <a:cxnLst/>
              <a:rect l="l" t="t" r="r" b="b"/>
              <a:pathLst>
                <a:path w="276" h="353" extrusionOk="0">
                  <a:moveTo>
                    <a:pt x="161" y="1"/>
                  </a:moveTo>
                  <a:cubicBezTo>
                    <a:pt x="107" y="1"/>
                    <a:pt x="33" y="127"/>
                    <a:pt x="22" y="173"/>
                  </a:cubicBezTo>
                  <a:cubicBezTo>
                    <a:pt x="22" y="188"/>
                    <a:pt x="22" y="188"/>
                    <a:pt x="22" y="203"/>
                  </a:cubicBezTo>
                  <a:cubicBezTo>
                    <a:pt x="0" y="289"/>
                    <a:pt x="26" y="352"/>
                    <a:pt x="75" y="352"/>
                  </a:cubicBezTo>
                  <a:cubicBezTo>
                    <a:pt x="94" y="352"/>
                    <a:pt x="117" y="343"/>
                    <a:pt x="141" y="323"/>
                  </a:cubicBezTo>
                  <a:cubicBezTo>
                    <a:pt x="216" y="263"/>
                    <a:pt x="276" y="143"/>
                    <a:pt x="201" y="54"/>
                  </a:cubicBezTo>
                  <a:lnTo>
                    <a:pt x="201" y="39"/>
                  </a:lnTo>
                  <a:cubicBezTo>
                    <a:pt x="191" y="12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9" name="Google Shape;8829;p69"/>
            <p:cNvSpPr/>
            <p:nvPr/>
          </p:nvSpPr>
          <p:spPr>
            <a:xfrm rot="5983855">
              <a:off x="9666006" y="530928"/>
              <a:ext cx="21778" cy="3774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279" y="1"/>
                  </a:moveTo>
                  <a:cubicBezTo>
                    <a:pt x="217" y="1"/>
                    <a:pt x="131" y="128"/>
                    <a:pt x="120" y="173"/>
                  </a:cubicBezTo>
                  <a:cubicBezTo>
                    <a:pt x="90" y="218"/>
                    <a:pt x="75" y="263"/>
                    <a:pt x="45" y="307"/>
                  </a:cubicBezTo>
                  <a:cubicBezTo>
                    <a:pt x="16" y="382"/>
                    <a:pt x="1" y="457"/>
                    <a:pt x="31" y="531"/>
                  </a:cubicBezTo>
                  <a:lnTo>
                    <a:pt x="31" y="561"/>
                  </a:lnTo>
                  <a:cubicBezTo>
                    <a:pt x="53" y="606"/>
                    <a:pt x="81" y="624"/>
                    <a:pt x="110" y="624"/>
                  </a:cubicBezTo>
                  <a:cubicBezTo>
                    <a:pt x="200" y="624"/>
                    <a:pt x="307" y="461"/>
                    <a:pt x="329" y="382"/>
                  </a:cubicBezTo>
                  <a:cubicBezTo>
                    <a:pt x="359" y="278"/>
                    <a:pt x="359" y="158"/>
                    <a:pt x="329" y="54"/>
                  </a:cubicBezTo>
                  <a:cubicBezTo>
                    <a:pt x="318" y="16"/>
                    <a:pt x="300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0" name="Google Shape;8830;p69"/>
            <p:cNvSpPr/>
            <p:nvPr/>
          </p:nvSpPr>
          <p:spPr>
            <a:xfrm rot="5983855">
              <a:off x="9691749" y="450040"/>
              <a:ext cx="19056" cy="25408"/>
            </a:xfrm>
            <a:custGeom>
              <a:avLst/>
              <a:gdLst/>
              <a:ahLst/>
              <a:cxnLst/>
              <a:rect l="l" t="t" r="r" b="b"/>
              <a:pathLst>
                <a:path w="315" h="420" extrusionOk="0">
                  <a:moveTo>
                    <a:pt x="237" y="0"/>
                  </a:moveTo>
                  <a:cubicBezTo>
                    <a:pt x="156" y="0"/>
                    <a:pt x="42" y="168"/>
                    <a:pt x="31" y="225"/>
                  </a:cubicBezTo>
                  <a:cubicBezTo>
                    <a:pt x="1" y="315"/>
                    <a:pt x="1" y="389"/>
                    <a:pt x="76" y="419"/>
                  </a:cubicBezTo>
                  <a:cubicBezTo>
                    <a:pt x="105" y="419"/>
                    <a:pt x="150" y="419"/>
                    <a:pt x="180" y="389"/>
                  </a:cubicBezTo>
                  <a:cubicBezTo>
                    <a:pt x="240" y="389"/>
                    <a:pt x="300" y="315"/>
                    <a:pt x="315" y="240"/>
                  </a:cubicBezTo>
                  <a:cubicBezTo>
                    <a:pt x="315" y="180"/>
                    <a:pt x="315" y="120"/>
                    <a:pt x="300" y="61"/>
                  </a:cubicBezTo>
                  <a:cubicBezTo>
                    <a:pt x="285" y="17"/>
                    <a:pt x="263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1" name="Google Shape;8831;p69"/>
            <p:cNvSpPr/>
            <p:nvPr/>
          </p:nvSpPr>
          <p:spPr>
            <a:xfrm rot="5983855">
              <a:off x="9542131" y="423649"/>
              <a:ext cx="23472" cy="28554"/>
            </a:xfrm>
            <a:custGeom>
              <a:avLst/>
              <a:gdLst/>
              <a:ahLst/>
              <a:cxnLst/>
              <a:rect l="l" t="t" r="r" b="b"/>
              <a:pathLst>
                <a:path w="388" h="472" extrusionOk="0">
                  <a:moveTo>
                    <a:pt x="261" y="0"/>
                  </a:moveTo>
                  <a:cubicBezTo>
                    <a:pt x="238" y="0"/>
                    <a:pt x="210" y="11"/>
                    <a:pt x="179" y="35"/>
                  </a:cubicBezTo>
                  <a:lnTo>
                    <a:pt x="194" y="35"/>
                  </a:lnTo>
                  <a:cubicBezTo>
                    <a:pt x="60" y="95"/>
                    <a:pt x="0" y="244"/>
                    <a:pt x="30" y="394"/>
                  </a:cubicBezTo>
                  <a:cubicBezTo>
                    <a:pt x="30" y="394"/>
                    <a:pt x="30" y="409"/>
                    <a:pt x="45" y="409"/>
                  </a:cubicBezTo>
                  <a:cubicBezTo>
                    <a:pt x="72" y="453"/>
                    <a:pt x="104" y="471"/>
                    <a:pt x="137" y="471"/>
                  </a:cubicBezTo>
                  <a:cubicBezTo>
                    <a:pt x="215" y="471"/>
                    <a:pt x="297" y="373"/>
                    <a:pt x="329" y="289"/>
                  </a:cubicBezTo>
                  <a:cubicBezTo>
                    <a:pt x="388" y="159"/>
                    <a:pt x="353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2" name="Google Shape;8832;p69"/>
            <p:cNvSpPr/>
            <p:nvPr/>
          </p:nvSpPr>
          <p:spPr>
            <a:xfrm rot="5983855">
              <a:off x="9160237" y="146749"/>
              <a:ext cx="35329" cy="41802"/>
            </a:xfrm>
            <a:custGeom>
              <a:avLst/>
              <a:gdLst/>
              <a:ahLst/>
              <a:cxnLst/>
              <a:rect l="l" t="t" r="r" b="b"/>
              <a:pathLst>
                <a:path w="584" h="691" extrusionOk="0">
                  <a:moveTo>
                    <a:pt x="389" y="0"/>
                  </a:moveTo>
                  <a:cubicBezTo>
                    <a:pt x="359" y="15"/>
                    <a:pt x="329" y="15"/>
                    <a:pt x="300" y="30"/>
                  </a:cubicBezTo>
                  <a:cubicBezTo>
                    <a:pt x="165" y="90"/>
                    <a:pt x="76" y="224"/>
                    <a:pt x="31" y="374"/>
                  </a:cubicBezTo>
                  <a:cubicBezTo>
                    <a:pt x="1" y="463"/>
                    <a:pt x="1" y="658"/>
                    <a:pt x="105" y="687"/>
                  </a:cubicBezTo>
                  <a:cubicBezTo>
                    <a:pt x="121" y="689"/>
                    <a:pt x="136" y="690"/>
                    <a:pt x="150" y="690"/>
                  </a:cubicBezTo>
                  <a:cubicBezTo>
                    <a:pt x="251" y="690"/>
                    <a:pt x="339" y="646"/>
                    <a:pt x="404" y="568"/>
                  </a:cubicBezTo>
                  <a:cubicBezTo>
                    <a:pt x="539" y="448"/>
                    <a:pt x="583" y="239"/>
                    <a:pt x="509" y="60"/>
                  </a:cubicBezTo>
                  <a:lnTo>
                    <a:pt x="494" y="45"/>
                  </a:lnTo>
                  <a:cubicBezTo>
                    <a:pt x="464" y="15"/>
                    <a:pt x="43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3" name="Google Shape;8833;p69"/>
            <p:cNvSpPr/>
            <p:nvPr/>
          </p:nvSpPr>
          <p:spPr>
            <a:xfrm rot="5983855">
              <a:off x="9169444" y="250899"/>
              <a:ext cx="19056" cy="15366"/>
            </a:xfrm>
            <a:custGeom>
              <a:avLst/>
              <a:gdLst/>
              <a:ahLst/>
              <a:cxnLst/>
              <a:rect l="l" t="t" r="r" b="b"/>
              <a:pathLst>
                <a:path w="315" h="254" extrusionOk="0">
                  <a:moveTo>
                    <a:pt x="187" y="0"/>
                  </a:moveTo>
                  <a:cubicBezTo>
                    <a:pt x="158" y="0"/>
                    <a:pt x="142" y="41"/>
                    <a:pt x="106" y="53"/>
                  </a:cubicBezTo>
                  <a:cubicBezTo>
                    <a:pt x="76" y="68"/>
                    <a:pt x="1" y="173"/>
                    <a:pt x="61" y="218"/>
                  </a:cubicBezTo>
                  <a:cubicBezTo>
                    <a:pt x="72" y="240"/>
                    <a:pt x="91" y="253"/>
                    <a:pt x="112" y="253"/>
                  </a:cubicBezTo>
                  <a:cubicBezTo>
                    <a:pt x="119" y="253"/>
                    <a:pt x="127" y="252"/>
                    <a:pt x="135" y="248"/>
                  </a:cubicBezTo>
                  <a:cubicBezTo>
                    <a:pt x="195" y="233"/>
                    <a:pt x="315" y="53"/>
                    <a:pt x="210" y="9"/>
                  </a:cubicBezTo>
                  <a:cubicBezTo>
                    <a:pt x="201" y="3"/>
                    <a:pt x="194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4" name="Google Shape;8834;p69"/>
            <p:cNvSpPr/>
            <p:nvPr/>
          </p:nvSpPr>
          <p:spPr>
            <a:xfrm rot="5983855">
              <a:off x="9069878" y="232625"/>
              <a:ext cx="23109" cy="26255"/>
            </a:xfrm>
            <a:custGeom>
              <a:avLst/>
              <a:gdLst/>
              <a:ahLst/>
              <a:cxnLst/>
              <a:rect l="l" t="t" r="r" b="b"/>
              <a:pathLst>
                <a:path w="382" h="434" extrusionOk="0">
                  <a:moveTo>
                    <a:pt x="276" y="1"/>
                  </a:moveTo>
                  <a:cubicBezTo>
                    <a:pt x="261" y="1"/>
                    <a:pt x="244" y="4"/>
                    <a:pt x="225" y="12"/>
                  </a:cubicBezTo>
                  <a:lnTo>
                    <a:pt x="165" y="12"/>
                  </a:lnTo>
                  <a:cubicBezTo>
                    <a:pt x="162" y="11"/>
                    <a:pt x="158" y="10"/>
                    <a:pt x="155" y="10"/>
                  </a:cubicBezTo>
                  <a:cubicBezTo>
                    <a:pt x="112" y="10"/>
                    <a:pt x="63" y="91"/>
                    <a:pt x="90" y="146"/>
                  </a:cubicBezTo>
                  <a:cubicBezTo>
                    <a:pt x="46" y="206"/>
                    <a:pt x="1" y="326"/>
                    <a:pt x="61" y="400"/>
                  </a:cubicBezTo>
                  <a:cubicBezTo>
                    <a:pt x="81" y="424"/>
                    <a:pt x="104" y="434"/>
                    <a:pt x="127" y="434"/>
                  </a:cubicBezTo>
                  <a:cubicBezTo>
                    <a:pt x="207" y="434"/>
                    <a:pt x="295" y="320"/>
                    <a:pt x="329" y="251"/>
                  </a:cubicBezTo>
                  <a:cubicBezTo>
                    <a:pt x="381" y="160"/>
                    <a:pt x="377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5" name="Google Shape;8835;p69"/>
            <p:cNvSpPr/>
            <p:nvPr/>
          </p:nvSpPr>
          <p:spPr>
            <a:xfrm rot="5983855">
              <a:off x="9106681" y="176440"/>
              <a:ext cx="17967" cy="26074"/>
            </a:xfrm>
            <a:custGeom>
              <a:avLst/>
              <a:gdLst/>
              <a:ahLst/>
              <a:cxnLst/>
              <a:rect l="l" t="t" r="r" b="b"/>
              <a:pathLst>
                <a:path w="297" h="431" extrusionOk="0">
                  <a:moveTo>
                    <a:pt x="202" y="0"/>
                  </a:moveTo>
                  <a:cubicBezTo>
                    <a:pt x="190" y="0"/>
                    <a:pt x="177" y="3"/>
                    <a:pt x="164" y="8"/>
                  </a:cubicBezTo>
                  <a:cubicBezTo>
                    <a:pt x="75" y="67"/>
                    <a:pt x="15" y="157"/>
                    <a:pt x="15" y="262"/>
                  </a:cubicBezTo>
                  <a:cubicBezTo>
                    <a:pt x="0" y="291"/>
                    <a:pt x="15" y="336"/>
                    <a:pt x="30" y="366"/>
                  </a:cubicBezTo>
                  <a:lnTo>
                    <a:pt x="45" y="381"/>
                  </a:lnTo>
                  <a:cubicBezTo>
                    <a:pt x="45" y="396"/>
                    <a:pt x="60" y="396"/>
                    <a:pt x="60" y="411"/>
                  </a:cubicBezTo>
                  <a:cubicBezTo>
                    <a:pt x="70" y="424"/>
                    <a:pt x="83" y="430"/>
                    <a:pt x="97" y="430"/>
                  </a:cubicBezTo>
                  <a:cubicBezTo>
                    <a:pt x="159" y="430"/>
                    <a:pt x="242" y="311"/>
                    <a:pt x="254" y="262"/>
                  </a:cubicBezTo>
                  <a:cubicBezTo>
                    <a:pt x="269" y="232"/>
                    <a:pt x="284" y="187"/>
                    <a:pt x="284" y="142"/>
                  </a:cubicBezTo>
                  <a:cubicBezTo>
                    <a:pt x="296" y="56"/>
                    <a:pt x="258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6" name="Google Shape;8836;p69"/>
            <p:cNvSpPr/>
            <p:nvPr/>
          </p:nvSpPr>
          <p:spPr>
            <a:xfrm rot="5983855">
              <a:off x="9467324" y="882954"/>
              <a:ext cx="49606" cy="42589"/>
            </a:xfrm>
            <a:custGeom>
              <a:avLst/>
              <a:gdLst/>
              <a:ahLst/>
              <a:cxnLst/>
              <a:rect l="l" t="t" r="r" b="b"/>
              <a:pathLst>
                <a:path w="820" h="704" extrusionOk="0">
                  <a:moveTo>
                    <a:pt x="521" y="0"/>
                  </a:moveTo>
                  <a:cubicBezTo>
                    <a:pt x="518" y="0"/>
                    <a:pt x="515" y="0"/>
                    <a:pt x="511" y="0"/>
                  </a:cubicBezTo>
                  <a:cubicBezTo>
                    <a:pt x="277" y="29"/>
                    <a:pt x="0" y="703"/>
                    <a:pt x="298" y="703"/>
                  </a:cubicBezTo>
                  <a:cubicBezTo>
                    <a:pt x="304" y="703"/>
                    <a:pt x="310" y="703"/>
                    <a:pt x="317" y="702"/>
                  </a:cubicBezTo>
                  <a:cubicBezTo>
                    <a:pt x="554" y="673"/>
                    <a:pt x="819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7" name="Google Shape;8837;p69"/>
            <p:cNvSpPr/>
            <p:nvPr/>
          </p:nvSpPr>
          <p:spPr>
            <a:xfrm rot="5983855">
              <a:off x="9399221" y="831296"/>
              <a:ext cx="36237" cy="41016"/>
            </a:xfrm>
            <a:custGeom>
              <a:avLst/>
              <a:gdLst/>
              <a:ahLst/>
              <a:cxnLst/>
              <a:rect l="l" t="t" r="r" b="b"/>
              <a:pathLst>
                <a:path w="599" h="678" extrusionOk="0">
                  <a:moveTo>
                    <a:pt x="435" y="1"/>
                  </a:moveTo>
                  <a:cubicBezTo>
                    <a:pt x="337" y="1"/>
                    <a:pt x="245" y="88"/>
                    <a:pt x="195" y="176"/>
                  </a:cubicBezTo>
                  <a:cubicBezTo>
                    <a:pt x="120" y="295"/>
                    <a:pt x="1" y="594"/>
                    <a:pt x="195" y="668"/>
                  </a:cubicBezTo>
                  <a:cubicBezTo>
                    <a:pt x="214" y="675"/>
                    <a:pt x="233" y="678"/>
                    <a:pt x="252" y="678"/>
                  </a:cubicBezTo>
                  <a:cubicBezTo>
                    <a:pt x="405" y="678"/>
                    <a:pt x="528" y="472"/>
                    <a:pt x="568" y="325"/>
                  </a:cubicBezTo>
                  <a:cubicBezTo>
                    <a:pt x="583" y="205"/>
                    <a:pt x="598" y="41"/>
                    <a:pt x="494" y="11"/>
                  </a:cubicBezTo>
                  <a:cubicBezTo>
                    <a:pt x="474" y="4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8" name="Google Shape;8838;p69"/>
            <p:cNvSpPr/>
            <p:nvPr/>
          </p:nvSpPr>
          <p:spPr>
            <a:xfrm rot="5983855">
              <a:off x="9466579" y="806662"/>
              <a:ext cx="25348" cy="38233"/>
            </a:xfrm>
            <a:custGeom>
              <a:avLst/>
              <a:gdLst/>
              <a:ahLst/>
              <a:cxnLst/>
              <a:rect l="l" t="t" r="r" b="b"/>
              <a:pathLst>
                <a:path w="419" h="632" extrusionOk="0">
                  <a:moveTo>
                    <a:pt x="316" y="0"/>
                  </a:moveTo>
                  <a:cubicBezTo>
                    <a:pt x="243" y="0"/>
                    <a:pt x="156" y="78"/>
                    <a:pt x="120" y="133"/>
                  </a:cubicBezTo>
                  <a:lnTo>
                    <a:pt x="90" y="163"/>
                  </a:lnTo>
                  <a:cubicBezTo>
                    <a:pt x="15" y="252"/>
                    <a:pt x="0" y="387"/>
                    <a:pt x="30" y="506"/>
                  </a:cubicBezTo>
                  <a:cubicBezTo>
                    <a:pt x="60" y="596"/>
                    <a:pt x="105" y="596"/>
                    <a:pt x="179" y="626"/>
                  </a:cubicBezTo>
                  <a:cubicBezTo>
                    <a:pt x="191" y="630"/>
                    <a:pt x="202" y="632"/>
                    <a:pt x="213" y="632"/>
                  </a:cubicBezTo>
                  <a:cubicBezTo>
                    <a:pt x="320" y="632"/>
                    <a:pt x="415" y="447"/>
                    <a:pt x="388" y="312"/>
                  </a:cubicBezTo>
                  <a:cubicBezTo>
                    <a:pt x="418" y="252"/>
                    <a:pt x="418" y="177"/>
                    <a:pt x="418" y="118"/>
                  </a:cubicBezTo>
                  <a:cubicBezTo>
                    <a:pt x="401" y="31"/>
                    <a:pt x="361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39" name="Google Shape;8839;p69"/>
            <p:cNvSpPr/>
            <p:nvPr/>
          </p:nvSpPr>
          <p:spPr>
            <a:xfrm rot="5983855">
              <a:off x="9651288" y="858979"/>
              <a:ext cx="14216" cy="11857"/>
            </a:xfrm>
            <a:custGeom>
              <a:avLst/>
              <a:gdLst/>
              <a:ahLst/>
              <a:cxnLst/>
              <a:rect l="l" t="t" r="r" b="b"/>
              <a:pathLst>
                <a:path w="235" h="196" extrusionOk="0">
                  <a:moveTo>
                    <a:pt x="144" y="0"/>
                  </a:moveTo>
                  <a:cubicBezTo>
                    <a:pt x="72" y="0"/>
                    <a:pt x="0" y="195"/>
                    <a:pt x="76" y="195"/>
                  </a:cubicBezTo>
                  <a:cubicBezTo>
                    <a:pt x="79" y="195"/>
                    <a:pt x="82" y="195"/>
                    <a:pt x="85" y="194"/>
                  </a:cubicBezTo>
                  <a:cubicBezTo>
                    <a:pt x="189" y="194"/>
                    <a:pt x="234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0" name="Google Shape;8840;p69"/>
            <p:cNvSpPr/>
            <p:nvPr/>
          </p:nvSpPr>
          <p:spPr>
            <a:xfrm rot="5983855">
              <a:off x="8827073" y="-285067"/>
              <a:ext cx="22565" cy="28191"/>
            </a:xfrm>
            <a:custGeom>
              <a:avLst/>
              <a:gdLst/>
              <a:ahLst/>
              <a:cxnLst/>
              <a:rect l="l" t="t" r="r" b="b"/>
              <a:pathLst>
                <a:path w="373" h="466" extrusionOk="0">
                  <a:moveTo>
                    <a:pt x="253" y="1"/>
                  </a:moveTo>
                  <a:cubicBezTo>
                    <a:pt x="148" y="16"/>
                    <a:pt x="59" y="135"/>
                    <a:pt x="29" y="255"/>
                  </a:cubicBezTo>
                  <a:cubicBezTo>
                    <a:pt x="1" y="353"/>
                    <a:pt x="12" y="465"/>
                    <a:pt x="101" y="465"/>
                  </a:cubicBezTo>
                  <a:cubicBezTo>
                    <a:pt x="107" y="465"/>
                    <a:pt x="113" y="465"/>
                    <a:pt x="119" y="464"/>
                  </a:cubicBezTo>
                  <a:cubicBezTo>
                    <a:pt x="223" y="449"/>
                    <a:pt x="313" y="344"/>
                    <a:pt x="343" y="225"/>
                  </a:cubicBezTo>
                  <a:cubicBezTo>
                    <a:pt x="372" y="120"/>
                    <a:pt x="343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1" name="Google Shape;8841;p69"/>
            <p:cNvSpPr/>
            <p:nvPr/>
          </p:nvSpPr>
          <p:spPr>
            <a:xfrm rot="5983855">
              <a:off x="8819739" y="-194273"/>
              <a:ext cx="25348" cy="26860"/>
            </a:xfrm>
            <a:custGeom>
              <a:avLst/>
              <a:gdLst/>
              <a:ahLst/>
              <a:cxnLst/>
              <a:rect l="l" t="t" r="r" b="b"/>
              <a:pathLst>
                <a:path w="419" h="444" extrusionOk="0">
                  <a:moveTo>
                    <a:pt x="303" y="0"/>
                  </a:moveTo>
                  <a:cubicBezTo>
                    <a:pt x="245" y="0"/>
                    <a:pt x="178" y="48"/>
                    <a:pt x="150" y="85"/>
                  </a:cubicBezTo>
                  <a:cubicBezTo>
                    <a:pt x="61" y="175"/>
                    <a:pt x="1" y="309"/>
                    <a:pt x="16" y="444"/>
                  </a:cubicBezTo>
                  <a:lnTo>
                    <a:pt x="329" y="369"/>
                  </a:lnTo>
                  <a:cubicBezTo>
                    <a:pt x="389" y="294"/>
                    <a:pt x="419" y="175"/>
                    <a:pt x="389" y="70"/>
                  </a:cubicBezTo>
                  <a:cubicBezTo>
                    <a:pt x="372" y="19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2" name="Google Shape;8842;p69"/>
            <p:cNvSpPr/>
            <p:nvPr/>
          </p:nvSpPr>
          <p:spPr>
            <a:xfrm rot="5983855">
              <a:off x="8639087" y="-235309"/>
              <a:ext cx="35632" cy="41984"/>
            </a:xfrm>
            <a:custGeom>
              <a:avLst/>
              <a:gdLst/>
              <a:ahLst/>
              <a:cxnLst/>
              <a:rect l="l" t="t" r="r" b="b"/>
              <a:pathLst>
                <a:path w="589" h="694" extrusionOk="0">
                  <a:moveTo>
                    <a:pt x="374" y="0"/>
                  </a:moveTo>
                  <a:cubicBezTo>
                    <a:pt x="249" y="0"/>
                    <a:pt x="96" y="237"/>
                    <a:pt x="51" y="349"/>
                  </a:cubicBezTo>
                  <a:cubicBezTo>
                    <a:pt x="51" y="349"/>
                    <a:pt x="51" y="364"/>
                    <a:pt x="51" y="379"/>
                  </a:cubicBezTo>
                  <a:cubicBezTo>
                    <a:pt x="0" y="531"/>
                    <a:pt x="47" y="694"/>
                    <a:pt x="162" y="694"/>
                  </a:cubicBezTo>
                  <a:cubicBezTo>
                    <a:pt x="183" y="694"/>
                    <a:pt x="206" y="689"/>
                    <a:pt x="230" y="677"/>
                  </a:cubicBezTo>
                  <a:cubicBezTo>
                    <a:pt x="395" y="618"/>
                    <a:pt x="589" y="334"/>
                    <a:pt x="484" y="110"/>
                  </a:cubicBezTo>
                  <a:lnTo>
                    <a:pt x="484" y="95"/>
                  </a:lnTo>
                  <a:cubicBezTo>
                    <a:pt x="454" y="27"/>
                    <a:pt x="415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3" name="Google Shape;8843;p69"/>
            <p:cNvSpPr/>
            <p:nvPr/>
          </p:nvSpPr>
          <p:spPr>
            <a:xfrm rot="5983855">
              <a:off x="8737471" y="-266291"/>
              <a:ext cx="21415" cy="26920"/>
            </a:xfrm>
            <a:custGeom>
              <a:avLst/>
              <a:gdLst/>
              <a:ahLst/>
              <a:cxnLst/>
              <a:rect l="l" t="t" r="r" b="b"/>
              <a:pathLst>
                <a:path w="354" h="445" extrusionOk="0">
                  <a:moveTo>
                    <a:pt x="265" y="1"/>
                  </a:moveTo>
                  <a:cubicBezTo>
                    <a:pt x="148" y="1"/>
                    <a:pt x="0" y="240"/>
                    <a:pt x="69" y="364"/>
                  </a:cubicBezTo>
                  <a:cubicBezTo>
                    <a:pt x="69" y="379"/>
                    <a:pt x="99" y="409"/>
                    <a:pt x="114" y="424"/>
                  </a:cubicBezTo>
                  <a:cubicBezTo>
                    <a:pt x="131" y="438"/>
                    <a:pt x="148" y="444"/>
                    <a:pt x="165" y="444"/>
                  </a:cubicBezTo>
                  <a:cubicBezTo>
                    <a:pt x="236" y="444"/>
                    <a:pt x="299" y="332"/>
                    <a:pt x="323" y="260"/>
                  </a:cubicBezTo>
                  <a:cubicBezTo>
                    <a:pt x="323" y="245"/>
                    <a:pt x="323" y="230"/>
                    <a:pt x="338" y="200"/>
                  </a:cubicBezTo>
                  <a:cubicBezTo>
                    <a:pt x="353" y="140"/>
                    <a:pt x="353" y="36"/>
                    <a:pt x="293" y="6"/>
                  </a:cubicBezTo>
                  <a:cubicBezTo>
                    <a:pt x="284" y="2"/>
                    <a:pt x="275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4" name="Google Shape;8844;p69"/>
            <p:cNvSpPr/>
            <p:nvPr/>
          </p:nvSpPr>
          <p:spPr>
            <a:xfrm rot="5983855">
              <a:off x="8725447" y="-387652"/>
              <a:ext cx="24259" cy="30006"/>
            </a:xfrm>
            <a:custGeom>
              <a:avLst/>
              <a:gdLst/>
              <a:ahLst/>
              <a:cxnLst/>
              <a:rect l="l" t="t" r="r" b="b"/>
              <a:pathLst>
                <a:path w="401" h="496" extrusionOk="0">
                  <a:moveTo>
                    <a:pt x="285" y="0"/>
                  </a:moveTo>
                  <a:cubicBezTo>
                    <a:pt x="280" y="0"/>
                    <a:pt x="274" y="1"/>
                    <a:pt x="268" y="2"/>
                  </a:cubicBezTo>
                  <a:cubicBezTo>
                    <a:pt x="163" y="2"/>
                    <a:pt x="59" y="136"/>
                    <a:pt x="29" y="256"/>
                  </a:cubicBezTo>
                  <a:cubicBezTo>
                    <a:pt x="1" y="382"/>
                    <a:pt x="12" y="496"/>
                    <a:pt x="114" y="496"/>
                  </a:cubicBezTo>
                  <a:cubicBezTo>
                    <a:pt x="120" y="496"/>
                    <a:pt x="127" y="495"/>
                    <a:pt x="133" y="495"/>
                  </a:cubicBezTo>
                  <a:cubicBezTo>
                    <a:pt x="238" y="495"/>
                    <a:pt x="328" y="360"/>
                    <a:pt x="372" y="241"/>
                  </a:cubicBezTo>
                  <a:cubicBezTo>
                    <a:pt x="401" y="114"/>
                    <a:pt x="376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5" name="Google Shape;8845;p69"/>
            <p:cNvSpPr/>
            <p:nvPr/>
          </p:nvSpPr>
          <p:spPr>
            <a:xfrm rot="5983855">
              <a:off x="8553740" y="-356479"/>
              <a:ext cx="27162" cy="34845"/>
            </a:xfrm>
            <a:custGeom>
              <a:avLst/>
              <a:gdLst/>
              <a:ahLst/>
              <a:cxnLst/>
              <a:rect l="l" t="t" r="r" b="b"/>
              <a:pathLst>
                <a:path w="449" h="576" extrusionOk="0">
                  <a:moveTo>
                    <a:pt x="316" y="0"/>
                  </a:moveTo>
                  <a:cubicBezTo>
                    <a:pt x="264" y="0"/>
                    <a:pt x="207" y="38"/>
                    <a:pt x="165" y="80"/>
                  </a:cubicBezTo>
                  <a:cubicBezTo>
                    <a:pt x="120" y="80"/>
                    <a:pt x="90" y="110"/>
                    <a:pt x="75" y="140"/>
                  </a:cubicBezTo>
                  <a:cubicBezTo>
                    <a:pt x="31" y="229"/>
                    <a:pt x="1" y="334"/>
                    <a:pt x="1" y="453"/>
                  </a:cubicBezTo>
                  <a:cubicBezTo>
                    <a:pt x="15" y="543"/>
                    <a:pt x="60" y="575"/>
                    <a:pt x="114" y="575"/>
                  </a:cubicBezTo>
                  <a:cubicBezTo>
                    <a:pt x="177" y="575"/>
                    <a:pt x="251" y="532"/>
                    <a:pt x="299" y="483"/>
                  </a:cubicBezTo>
                  <a:cubicBezTo>
                    <a:pt x="404" y="379"/>
                    <a:pt x="449" y="229"/>
                    <a:pt x="419" y="80"/>
                  </a:cubicBezTo>
                  <a:cubicBezTo>
                    <a:pt x="393" y="22"/>
                    <a:pt x="356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6" name="Google Shape;8846;p69"/>
            <p:cNvSpPr/>
            <p:nvPr/>
          </p:nvSpPr>
          <p:spPr>
            <a:xfrm rot="5983855">
              <a:off x="8467783" y="-280610"/>
              <a:ext cx="35874" cy="31276"/>
            </a:xfrm>
            <a:custGeom>
              <a:avLst/>
              <a:gdLst/>
              <a:ahLst/>
              <a:cxnLst/>
              <a:rect l="l" t="t" r="r" b="b"/>
              <a:pathLst>
                <a:path w="593" h="517" extrusionOk="0">
                  <a:moveTo>
                    <a:pt x="200" y="0"/>
                  </a:moveTo>
                  <a:cubicBezTo>
                    <a:pt x="112" y="0"/>
                    <a:pt x="0" y="162"/>
                    <a:pt x="42" y="272"/>
                  </a:cubicBezTo>
                  <a:cubicBezTo>
                    <a:pt x="72" y="302"/>
                    <a:pt x="87" y="347"/>
                    <a:pt x="87" y="392"/>
                  </a:cubicBezTo>
                  <a:cubicBezTo>
                    <a:pt x="104" y="481"/>
                    <a:pt x="143" y="517"/>
                    <a:pt x="190" y="517"/>
                  </a:cubicBezTo>
                  <a:cubicBezTo>
                    <a:pt x="348" y="517"/>
                    <a:pt x="592" y="122"/>
                    <a:pt x="385" y="18"/>
                  </a:cubicBezTo>
                  <a:cubicBezTo>
                    <a:pt x="363" y="7"/>
                    <a:pt x="341" y="4"/>
                    <a:pt x="320" y="4"/>
                  </a:cubicBezTo>
                  <a:cubicBezTo>
                    <a:pt x="296" y="4"/>
                    <a:pt x="274" y="8"/>
                    <a:pt x="254" y="8"/>
                  </a:cubicBezTo>
                  <a:cubicBezTo>
                    <a:pt x="242" y="8"/>
                    <a:pt x="231" y="7"/>
                    <a:pt x="221" y="3"/>
                  </a:cubicBezTo>
                  <a:cubicBezTo>
                    <a:pt x="214" y="1"/>
                    <a:pt x="207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7" name="Google Shape;8847;p69"/>
            <p:cNvSpPr/>
            <p:nvPr/>
          </p:nvSpPr>
          <p:spPr>
            <a:xfrm rot="5983855">
              <a:off x="8802102" y="-420036"/>
              <a:ext cx="21718" cy="28070"/>
            </a:xfrm>
            <a:custGeom>
              <a:avLst/>
              <a:gdLst/>
              <a:ahLst/>
              <a:cxnLst/>
              <a:rect l="l" t="t" r="r" b="b"/>
              <a:pathLst>
                <a:path w="359" h="464" extrusionOk="0">
                  <a:moveTo>
                    <a:pt x="239" y="0"/>
                  </a:moveTo>
                  <a:cubicBezTo>
                    <a:pt x="150" y="15"/>
                    <a:pt x="60" y="135"/>
                    <a:pt x="30" y="239"/>
                  </a:cubicBezTo>
                  <a:cubicBezTo>
                    <a:pt x="0" y="359"/>
                    <a:pt x="15" y="464"/>
                    <a:pt x="120" y="464"/>
                  </a:cubicBezTo>
                  <a:cubicBezTo>
                    <a:pt x="209" y="449"/>
                    <a:pt x="299" y="329"/>
                    <a:pt x="329" y="225"/>
                  </a:cubicBezTo>
                  <a:cubicBezTo>
                    <a:pt x="359" y="105"/>
                    <a:pt x="344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8" name="Google Shape;8848;p69"/>
            <p:cNvSpPr/>
            <p:nvPr/>
          </p:nvSpPr>
          <p:spPr>
            <a:xfrm rot="5983855">
              <a:off x="8639895" y="-157757"/>
              <a:ext cx="15910" cy="19298"/>
            </a:xfrm>
            <a:custGeom>
              <a:avLst/>
              <a:gdLst/>
              <a:ahLst/>
              <a:cxnLst/>
              <a:rect l="l" t="t" r="r" b="b"/>
              <a:pathLst>
                <a:path w="263" h="319" extrusionOk="0">
                  <a:moveTo>
                    <a:pt x="143" y="1"/>
                  </a:moveTo>
                  <a:cubicBezTo>
                    <a:pt x="91" y="1"/>
                    <a:pt x="35" y="108"/>
                    <a:pt x="24" y="154"/>
                  </a:cubicBezTo>
                  <a:cubicBezTo>
                    <a:pt x="24" y="154"/>
                    <a:pt x="24" y="169"/>
                    <a:pt x="24" y="184"/>
                  </a:cubicBezTo>
                  <a:cubicBezTo>
                    <a:pt x="1" y="265"/>
                    <a:pt x="40" y="318"/>
                    <a:pt x="86" y="318"/>
                  </a:cubicBezTo>
                  <a:cubicBezTo>
                    <a:pt x="100" y="318"/>
                    <a:pt x="115" y="314"/>
                    <a:pt x="128" y="303"/>
                  </a:cubicBezTo>
                  <a:cubicBezTo>
                    <a:pt x="203" y="244"/>
                    <a:pt x="263" y="124"/>
                    <a:pt x="188" y="50"/>
                  </a:cubicBezTo>
                  <a:cubicBezTo>
                    <a:pt x="188" y="50"/>
                    <a:pt x="188" y="35"/>
                    <a:pt x="188" y="35"/>
                  </a:cubicBezTo>
                  <a:cubicBezTo>
                    <a:pt x="174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49" name="Google Shape;8849;p69"/>
            <p:cNvSpPr/>
            <p:nvPr/>
          </p:nvSpPr>
          <p:spPr>
            <a:xfrm rot="5983855">
              <a:off x="8422701" y="-113770"/>
              <a:ext cx="21718" cy="22444"/>
            </a:xfrm>
            <a:custGeom>
              <a:avLst/>
              <a:gdLst/>
              <a:ahLst/>
              <a:cxnLst/>
              <a:rect l="l" t="t" r="r" b="b"/>
              <a:pathLst>
                <a:path w="359" h="371" extrusionOk="0">
                  <a:moveTo>
                    <a:pt x="234" y="1"/>
                  </a:moveTo>
                  <a:cubicBezTo>
                    <a:pt x="188" y="1"/>
                    <a:pt x="142" y="28"/>
                    <a:pt x="120" y="72"/>
                  </a:cubicBezTo>
                  <a:cubicBezTo>
                    <a:pt x="105" y="72"/>
                    <a:pt x="105" y="87"/>
                    <a:pt x="90" y="102"/>
                  </a:cubicBezTo>
                  <a:cubicBezTo>
                    <a:pt x="75" y="147"/>
                    <a:pt x="0" y="281"/>
                    <a:pt x="75" y="341"/>
                  </a:cubicBezTo>
                  <a:cubicBezTo>
                    <a:pt x="90" y="371"/>
                    <a:pt x="120" y="371"/>
                    <a:pt x="150" y="371"/>
                  </a:cubicBezTo>
                  <a:cubicBezTo>
                    <a:pt x="224" y="356"/>
                    <a:pt x="284" y="296"/>
                    <a:pt x="299" y="236"/>
                  </a:cubicBezTo>
                  <a:cubicBezTo>
                    <a:pt x="329" y="162"/>
                    <a:pt x="359" y="27"/>
                    <a:pt x="284" y="12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0" name="Google Shape;8850;p69"/>
            <p:cNvSpPr/>
            <p:nvPr/>
          </p:nvSpPr>
          <p:spPr>
            <a:xfrm rot="5983855">
              <a:off x="8545572" y="-234179"/>
              <a:ext cx="39987" cy="34422"/>
            </a:xfrm>
            <a:custGeom>
              <a:avLst/>
              <a:gdLst/>
              <a:ahLst/>
              <a:cxnLst/>
              <a:rect l="l" t="t" r="r" b="b"/>
              <a:pathLst>
                <a:path w="661" h="569" extrusionOk="0">
                  <a:moveTo>
                    <a:pt x="423" y="0"/>
                  </a:moveTo>
                  <a:cubicBezTo>
                    <a:pt x="420" y="0"/>
                    <a:pt x="416" y="0"/>
                    <a:pt x="413" y="1"/>
                  </a:cubicBezTo>
                  <a:cubicBezTo>
                    <a:pt x="221" y="15"/>
                    <a:pt x="0" y="569"/>
                    <a:pt x="239" y="569"/>
                  </a:cubicBezTo>
                  <a:cubicBezTo>
                    <a:pt x="242" y="569"/>
                    <a:pt x="245" y="568"/>
                    <a:pt x="249" y="568"/>
                  </a:cubicBezTo>
                  <a:cubicBezTo>
                    <a:pt x="440" y="539"/>
                    <a:pt x="661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1" name="Google Shape;8851;p69"/>
            <p:cNvSpPr/>
            <p:nvPr/>
          </p:nvSpPr>
          <p:spPr>
            <a:xfrm rot="5983855">
              <a:off x="8597040" y="-259765"/>
              <a:ext cx="16636" cy="17362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35" y="0"/>
                  </a:moveTo>
                  <a:cubicBezTo>
                    <a:pt x="103" y="0"/>
                    <a:pt x="50" y="76"/>
                    <a:pt x="50" y="99"/>
                  </a:cubicBezTo>
                  <a:lnTo>
                    <a:pt x="36" y="129"/>
                  </a:lnTo>
                  <a:cubicBezTo>
                    <a:pt x="1" y="199"/>
                    <a:pt x="20" y="287"/>
                    <a:pt x="73" y="287"/>
                  </a:cubicBezTo>
                  <a:cubicBezTo>
                    <a:pt x="88" y="287"/>
                    <a:pt x="105" y="280"/>
                    <a:pt x="125" y="263"/>
                  </a:cubicBezTo>
                  <a:cubicBezTo>
                    <a:pt x="170" y="233"/>
                    <a:pt x="274" y="54"/>
                    <a:pt x="170" y="24"/>
                  </a:cubicBezTo>
                  <a:lnTo>
                    <a:pt x="155" y="24"/>
                  </a:lnTo>
                  <a:cubicBezTo>
                    <a:pt x="152" y="7"/>
                    <a:pt x="144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2" name="Google Shape;8852;p69"/>
            <p:cNvSpPr/>
            <p:nvPr/>
          </p:nvSpPr>
          <p:spPr>
            <a:xfrm rot="5983855">
              <a:off x="8515819" y="240564"/>
              <a:ext cx="19056" cy="26436"/>
            </a:xfrm>
            <a:custGeom>
              <a:avLst/>
              <a:gdLst/>
              <a:ahLst/>
              <a:cxnLst/>
              <a:rect l="l" t="t" r="r" b="b"/>
              <a:pathLst>
                <a:path w="315" h="437" extrusionOk="0">
                  <a:moveTo>
                    <a:pt x="192" y="0"/>
                  </a:moveTo>
                  <a:cubicBezTo>
                    <a:pt x="150" y="0"/>
                    <a:pt x="112" y="28"/>
                    <a:pt x="90" y="72"/>
                  </a:cubicBezTo>
                  <a:cubicBezTo>
                    <a:pt x="30" y="147"/>
                    <a:pt x="0" y="251"/>
                    <a:pt x="0" y="341"/>
                  </a:cubicBezTo>
                  <a:cubicBezTo>
                    <a:pt x="0" y="414"/>
                    <a:pt x="45" y="436"/>
                    <a:pt x="90" y="436"/>
                  </a:cubicBezTo>
                  <a:cubicBezTo>
                    <a:pt x="118" y="436"/>
                    <a:pt x="147" y="427"/>
                    <a:pt x="165" y="415"/>
                  </a:cubicBezTo>
                  <a:cubicBezTo>
                    <a:pt x="254" y="341"/>
                    <a:pt x="314" y="236"/>
                    <a:pt x="299" y="132"/>
                  </a:cubicBezTo>
                  <a:lnTo>
                    <a:pt x="299" y="102"/>
                  </a:lnTo>
                  <a:cubicBezTo>
                    <a:pt x="299" y="57"/>
                    <a:pt x="269" y="12"/>
                    <a:pt x="239" y="12"/>
                  </a:cubicBezTo>
                  <a:cubicBezTo>
                    <a:pt x="223" y="4"/>
                    <a:pt x="207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3" name="Google Shape;8853;p69"/>
            <p:cNvSpPr/>
            <p:nvPr/>
          </p:nvSpPr>
          <p:spPr>
            <a:xfrm rot="5983855">
              <a:off x="8305035" y="289612"/>
              <a:ext cx="25348" cy="28493"/>
            </a:xfrm>
            <a:custGeom>
              <a:avLst/>
              <a:gdLst/>
              <a:ahLst/>
              <a:cxnLst/>
              <a:rect l="l" t="t" r="r" b="b"/>
              <a:pathLst>
                <a:path w="419" h="471" extrusionOk="0">
                  <a:moveTo>
                    <a:pt x="319" y="0"/>
                  </a:moveTo>
                  <a:cubicBezTo>
                    <a:pt x="303" y="0"/>
                    <a:pt x="286" y="4"/>
                    <a:pt x="270" y="12"/>
                  </a:cubicBezTo>
                  <a:cubicBezTo>
                    <a:pt x="165" y="27"/>
                    <a:pt x="1" y="221"/>
                    <a:pt x="75" y="386"/>
                  </a:cubicBezTo>
                  <a:cubicBezTo>
                    <a:pt x="75" y="401"/>
                    <a:pt x="90" y="431"/>
                    <a:pt x="105" y="445"/>
                  </a:cubicBezTo>
                  <a:cubicBezTo>
                    <a:pt x="123" y="463"/>
                    <a:pt x="144" y="471"/>
                    <a:pt x="165" y="471"/>
                  </a:cubicBezTo>
                  <a:cubicBezTo>
                    <a:pt x="215" y="471"/>
                    <a:pt x="268" y="432"/>
                    <a:pt x="299" y="401"/>
                  </a:cubicBezTo>
                  <a:lnTo>
                    <a:pt x="314" y="371"/>
                  </a:lnTo>
                  <a:cubicBezTo>
                    <a:pt x="389" y="296"/>
                    <a:pt x="419" y="192"/>
                    <a:pt x="404" y="87"/>
                  </a:cubicBezTo>
                  <a:lnTo>
                    <a:pt x="404" y="57"/>
                  </a:lnTo>
                  <a:cubicBezTo>
                    <a:pt x="393" y="25"/>
                    <a:pt x="359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4" name="Google Shape;8854;p69"/>
            <p:cNvSpPr/>
            <p:nvPr/>
          </p:nvSpPr>
          <p:spPr>
            <a:xfrm rot="5983855">
              <a:off x="8348644" y="377773"/>
              <a:ext cx="18149" cy="29098"/>
            </a:xfrm>
            <a:custGeom>
              <a:avLst/>
              <a:gdLst/>
              <a:ahLst/>
              <a:cxnLst/>
              <a:rect l="l" t="t" r="r" b="b"/>
              <a:pathLst>
                <a:path w="300" h="481" extrusionOk="0">
                  <a:moveTo>
                    <a:pt x="226" y="1"/>
                  </a:moveTo>
                  <a:cubicBezTo>
                    <a:pt x="140" y="1"/>
                    <a:pt x="1" y="194"/>
                    <a:pt x="1" y="274"/>
                  </a:cubicBezTo>
                  <a:cubicBezTo>
                    <a:pt x="1" y="304"/>
                    <a:pt x="1" y="349"/>
                    <a:pt x="1" y="379"/>
                  </a:cubicBezTo>
                  <a:cubicBezTo>
                    <a:pt x="10" y="453"/>
                    <a:pt x="48" y="481"/>
                    <a:pt x="90" y="481"/>
                  </a:cubicBezTo>
                  <a:cubicBezTo>
                    <a:pt x="115" y="481"/>
                    <a:pt x="142" y="470"/>
                    <a:pt x="165" y="453"/>
                  </a:cubicBezTo>
                  <a:cubicBezTo>
                    <a:pt x="255" y="379"/>
                    <a:pt x="299" y="274"/>
                    <a:pt x="299" y="170"/>
                  </a:cubicBezTo>
                  <a:cubicBezTo>
                    <a:pt x="299" y="125"/>
                    <a:pt x="299" y="95"/>
                    <a:pt x="284" y="65"/>
                  </a:cubicBezTo>
                  <a:cubicBezTo>
                    <a:pt x="274" y="19"/>
                    <a:pt x="253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5" name="Google Shape;8855;p69"/>
            <p:cNvSpPr/>
            <p:nvPr/>
          </p:nvSpPr>
          <p:spPr>
            <a:xfrm rot="5983855">
              <a:off x="8353109" y="308163"/>
              <a:ext cx="40895" cy="34422"/>
            </a:xfrm>
            <a:custGeom>
              <a:avLst/>
              <a:gdLst/>
              <a:ahLst/>
              <a:cxnLst/>
              <a:rect l="l" t="t" r="r" b="b"/>
              <a:pathLst>
                <a:path w="676" h="569" extrusionOk="0">
                  <a:moveTo>
                    <a:pt x="423" y="0"/>
                  </a:moveTo>
                  <a:cubicBezTo>
                    <a:pt x="420" y="0"/>
                    <a:pt x="416" y="1"/>
                    <a:pt x="413" y="1"/>
                  </a:cubicBezTo>
                  <a:cubicBezTo>
                    <a:pt x="236" y="15"/>
                    <a:pt x="1" y="569"/>
                    <a:pt x="239" y="569"/>
                  </a:cubicBezTo>
                  <a:cubicBezTo>
                    <a:pt x="242" y="569"/>
                    <a:pt x="245" y="569"/>
                    <a:pt x="248" y="568"/>
                  </a:cubicBezTo>
                  <a:cubicBezTo>
                    <a:pt x="440" y="539"/>
                    <a:pt x="675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6" name="Google Shape;8856;p69"/>
            <p:cNvSpPr/>
            <p:nvPr/>
          </p:nvSpPr>
          <p:spPr>
            <a:xfrm rot="5983855">
              <a:off x="8300816" y="216369"/>
              <a:ext cx="28070" cy="30066"/>
            </a:xfrm>
            <a:custGeom>
              <a:avLst/>
              <a:gdLst/>
              <a:ahLst/>
              <a:cxnLst/>
              <a:rect l="l" t="t" r="r" b="b"/>
              <a:pathLst>
                <a:path w="464" h="497" extrusionOk="0">
                  <a:moveTo>
                    <a:pt x="302" y="0"/>
                  </a:moveTo>
                  <a:cubicBezTo>
                    <a:pt x="281" y="0"/>
                    <a:pt x="260" y="5"/>
                    <a:pt x="240" y="15"/>
                  </a:cubicBezTo>
                  <a:lnTo>
                    <a:pt x="210" y="15"/>
                  </a:lnTo>
                  <a:cubicBezTo>
                    <a:pt x="120" y="75"/>
                    <a:pt x="46" y="165"/>
                    <a:pt x="31" y="269"/>
                  </a:cubicBezTo>
                  <a:cubicBezTo>
                    <a:pt x="1" y="329"/>
                    <a:pt x="1" y="478"/>
                    <a:pt x="75" y="493"/>
                  </a:cubicBezTo>
                  <a:cubicBezTo>
                    <a:pt x="90" y="496"/>
                    <a:pt x="105" y="497"/>
                    <a:pt x="120" y="497"/>
                  </a:cubicBezTo>
                  <a:cubicBezTo>
                    <a:pt x="194" y="497"/>
                    <a:pt x="265" y="466"/>
                    <a:pt x="314" y="404"/>
                  </a:cubicBezTo>
                  <a:cubicBezTo>
                    <a:pt x="359" y="359"/>
                    <a:pt x="464" y="180"/>
                    <a:pt x="404" y="75"/>
                  </a:cubicBezTo>
                  <a:lnTo>
                    <a:pt x="389" y="60"/>
                  </a:lnTo>
                  <a:cubicBezTo>
                    <a:pt x="379" y="20"/>
                    <a:pt x="343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7" name="Google Shape;8857;p69"/>
            <p:cNvSpPr/>
            <p:nvPr/>
          </p:nvSpPr>
          <p:spPr>
            <a:xfrm rot="5983855">
              <a:off x="8226733" y="318840"/>
              <a:ext cx="21355" cy="24622"/>
            </a:xfrm>
            <a:custGeom>
              <a:avLst/>
              <a:gdLst/>
              <a:ahLst/>
              <a:cxnLst/>
              <a:rect l="l" t="t" r="r" b="b"/>
              <a:pathLst>
                <a:path w="353" h="407" extrusionOk="0">
                  <a:moveTo>
                    <a:pt x="257" y="0"/>
                  </a:moveTo>
                  <a:cubicBezTo>
                    <a:pt x="212" y="0"/>
                    <a:pt x="154" y="29"/>
                    <a:pt x="90" y="93"/>
                  </a:cubicBezTo>
                  <a:cubicBezTo>
                    <a:pt x="60" y="122"/>
                    <a:pt x="1" y="227"/>
                    <a:pt x="31" y="302"/>
                  </a:cubicBezTo>
                  <a:cubicBezTo>
                    <a:pt x="31" y="317"/>
                    <a:pt x="45" y="332"/>
                    <a:pt x="45" y="346"/>
                  </a:cubicBezTo>
                  <a:cubicBezTo>
                    <a:pt x="67" y="389"/>
                    <a:pt x="96" y="406"/>
                    <a:pt x="127" y="406"/>
                  </a:cubicBezTo>
                  <a:cubicBezTo>
                    <a:pt x="203" y="406"/>
                    <a:pt x="293" y="301"/>
                    <a:pt x="314" y="227"/>
                  </a:cubicBezTo>
                  <a:cubicBezTo>
                    <a:pt x="329" y="197"/>
                    <a:pt x="344" y="167"/>
                    <a:pt x="344" y="137"/>
                  </a:cubicBezTo>
                  <a:cubicBezTo>
                    <a:pt x="353" y="52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8" name="Google Shape;8858;p69"/>
            <p:cNvSpPr/>
            <p:nvPr/>
          </p:nvSpPr>
          <p:spPr>
            <a:xfrm rot="5983855">
              <a:off x="8258980" y="417878"/>
              <a:ext cx="24440" cy="30187"/>
            </a:xfrm>
            <a:custGeom>
              <a:avLst/>
              <a:gdLst/>
              <a:ahLst/>
              <a:cxnLst/>
              <a:rect l="l" t="t" r="r" b="b"/>
              <a:pathLst>
                <a:path w="404" h="499" extrusionOk="0">
                  <a:moveTo>
                    <a:pt x="299" y="1"/>
                  </a:moveTo>
                  <a:cubicBezTo>
                    <a:pt x="271" y="1"/>
                    <a:pt x="243" y="14"/>
                    <a:pt x="224" y="33"/>
                  </a:cubicBezTo>
                  <a:cubicBezTo>
                    <a:pt x="232" y="25"/>
                    <a:pt x="235" y="21"/>
                    <a:pt x="233" y="21"/>
                  </a:cubicBezTo>
                  <a:lnTo>
                    <a:pt x="233" y="21"/>
                  </a:lnTo>
                  <a:cubicBezTo>
                    <a:pt x="232" y="21"/>
                    <a:pt x="224" y="25"/>
                    <a:pt x="209" y="33"/>
                  </a:cubicBezTo>
                  <a:cubicBezTo>
                    <a:pt x="120" y="77"/>
                    <a:pt x="45" y="167"/>
                    <a:pt x="15" y="272"/>
                  </a:cubicBezTo>
                  <a:cubicBezTo>
                    <a:pt x="1" y="341"/>
                    <a:pt x="0" y="499"/>
                    <a:pt x="94" y="499"/>
                  </a:cubicBezTo>
                  <a:cubicBezTo>
                    <a:pt x="102" y="499"/>
                    <a:pt x="110" y="498"/>
                    <a:pt x="120" y="496"/>
                  </a:cubicBezTo>
                  <a:cubicBezTo>
                    <a:pt x="284" y="451"/>
                    <a:pt x="403" y="286"/>
                    <a:pt x="388" y="107"/>
                  </a:cubicBezTo>
                  <a:cubicBezTo>
                    <a:pt x="380" y="28"/>
                    <a:pt x="340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9" name="Google Shape;8859;p69"/>
            <p:cNvSpPr/>
            <p:nvPr/>
          </p:nvSpPr>
          <p:spPr>
            <a:xfrm rot="5983855">
              <a:off x="8283361" y="520743"/>
              <a:ext cx="29401" cy="24803"/>
            </a:xfrm>
            <a:custGeom>
              <a:avLst/>
              <a:gdLst/>
              <a:ahLst/>
              <a:cxnLst/>
              <a:rect l="l" t="t" r="r" b="b"/>
              <a:pathLst>
                <a:path w="486" h="410" extrusionOk="0">
                  <a:moveTo>
                    <a:pt x="301" y="1"/>
                  </a:moveTo>
                  <a:cubicBezTo>
                    <a:pt x="221" y="1"/>
                    <a:pt x="138" y="45"/>
                    <a:pt x="112" y="123"/>
                  </a:cubicBezTo>
                  <a:cubicBezTo>
                    <a:pt x="70" y="180"/>
                    <a:pt x="1" y="409"/>
                    <a:pt x="119" y="409"/>
                  </a:cubicBezTo>
                  <a:cubicBezTo>
                    <a:pt x="126" y="409"/>
                    <a:pt x="134" y="409"/>
                    <a:pt x="142" y="407"/>
                  </a:cubicBezTo>
                  <a:cubicBezTo>
                    <a:pt x="172" y="407"/>
                    <a:pt x="202" y="392"/>
                    <a:pt x="232" y="377"/>
                  </a:cubicBezTo>
                  <a:cubicBezTo>
                    <a:pt x="291" y="362"/>
                    <a:pt x="485" y="48"/>
                    <a:pt x="336" y="4"/>
                  </a:cubicBezTo>
                  <a:cubicBezTo>
                    <a:pt x="325" y="2"/>
                    <a:pt x="313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0" name="Google Shape;8860;p69"/>
            <p:cNvSpPr/>
            <p:nvPr/>
          </p:nvSpPr>
          <p:spPr>
            <a:xfrm rot="5983855">
              <a:off x="8368239" y="244637"/>
              <a:ext cx="24682" cy="20871"/>
            </a:xfrm>
            <a:custGeom>
              <a:avLst/>
              <a:gdLst/>
              <a:ahLst/>
              <a:cxnLst/>
              <a:rect l="l" t="t" r="r" b="b"/>
              <a:pathLst>
                <a:path w="408" h="345" extrusionOk="0">
                  <a:moveTo>
                    <a:pt x="259" y="0"/>
                  </a:moveTo>
                  <a:cubicBezTo>
                    <a:pt x="256" y="0"/>
                    <a:pt x="252" y="1"/>
                    <a:pt x="249" y="1"/>
                  </a:cubicBezTo>
                  <a:cubicBezTo>
                    <a:pt x="132" y="1"/>
                    <a:pt x="0" y="345"/>
                    <a:pt x="149" y="345"/>
                  </a:cubicBezTo>
                  <a:cubicBezTo>
                    <a:pt x="153" y="345"/>
                    <a:pt x="156" y="345"/>
                    <a:pt x="159" y="344"/>
                  </a:cubicBezTo>
                  <a:cubicBezTo>
                    <a:pt x="276" y="330"/>
                    <a:pt x="407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1" name="Google Shape;8861;p69"/>
            <p:cNvSpPr/>
            <p:nvPr/>
          </p:nvSpPr>
          <p:spPr>
            <a:xfrm rot="5983855">
              <a:off x="8252609" y="117967"/>
              <a:ext cx="28977" cy="31821"/>
            </a:xfrm>
            <a:custGeom>
              <a:avLst/>
              <a:gdLst/>
              <a:ahLst/>
              <a:cxnLst/>
              <a:rect l="l" t="t" r="r" b="b"/>
              <a:pathLst>
                <a:path w="479" h="526" extrusionOk="0">
                  <a:moveTo>
                    <a:pt x="288" y="1"/>
                  </a:moveTo>
                  <a:cubicBezTo>
                    <a:pt x="223" y="1"/>
                    <a:pt x="167" y="41"/>
                    <a:pt x="120" y="99"/>
                  </a:cubicBezTo>
                  <a:cubicBezTo>
                    <a:pt x="45" y="174"/>
                    <a:pt x="0" y="294"/>
                    <a:pt x="15" y="413"/>
                  </a:cubicBezTo>
                  <a:cubicBezTo>
                    <a:pt x="3" y="474"/>
                    <a:pt x="61" y="526"/>
                    <a:pt x="123" y="526"/>
                  </a:cubicBezTo>
                  <a:cubicBezTo>
                    <a:pt x="137" y="526"/>
                    <a:pt x="151" y="523"/>
                    <a:pt x="164" y="518"/>
                  </a:cubicBezTo>
                  <a:cubicBezTo>
                    <a:pt x="239" y="488"/>
                    <a:pt x="299" y="428"/>
                    <a:pt x="344" y="353"/>
                  </a:cubicBezTo>
                  <a:cubicBezTo>
                    <a:pt x="388" y="279"/>
                    <a:pt x="478" y="55"/>
                    <a:pt x="344" y="10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2" name="Google Shape;8862;p69"/>
            <p:cNvSpPr/>
            <p:nvPr/>
          </p:nvSpPr>
          <p:spPr>
            <a:xfrm rot="5983855">
              <a:off x="8455580" y="296305"/>
              <a:ext cx="23230" cy="19056"/>
            </a:xfrm>
            <a:custGeom>
              <a:avLst/>
              <a:gdLst/>
              <a:ahLst/>
              <a:cxnLst/>
              <a:rect l="l" t="t" r="r" b="b"/>
              <a:pathLst>
                <a:path w="384" h="315" extrusionOk="0">
                  <a:moveTo>
                    <a:pt x="234" y="1"/>
                  </a:moveTo>
                  <a:cubicBezTo>
                    <a:pt x="117" y="1"/>
                    <a:pt x="1" y="315"/>
                    <a:pt x="135" y="315"/>
                  </a:cubicBezTo>
                  <a:cubicBezTo>
                    <a:pt x="138" y="315"/>
                    <a:pt x="141" y="315"/>
                    <a:pt x="145" y="314"/>
                  </a:cubicBezTo>
                  <a:cubicBezTo>
                    <a:pt x="249" y="314"/>
                    <a:pt x="384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3" name="Google Shape;8863;p69"/>
            <p:cNvSpPr/>
            <p:nvPr/>
          </p:nvSpPr>
          <p:spPr>
            <a:xfrm rot="5983855">
              <a:off x="9076036" y="-336898"/>
              <a:ext cx="22686" cy="26497"/>
            </a:xfrm>
            <a:custGeom>
              <a:avLst/>
              <a:gdLst/>
              <a:ahLst/>
              <a:cxnLst/>
              <a:rect l="l" t="t" r="r" b="b"/>
              <a:pathLst>
                <a:path w="375" h="438" extrusionOk="0">
                  <a:moveTo>
                    <a:pt x="216" y="0"/>
                  </a:moveTo>
                  <a:cubicBezTo>
                    <a:pt x="177" y="0"/>
                    <a:pt x="130" y="33"/>
                    <a:pt x="90" y="73"/>
                  </a:cubicBezTo>
                  <a:lnTo>
                    <a:pt x="90" y="88"/>
                  </a:lnTo>
                  <a:cubicBezTo>
                    <a:pt x="60" y="133"/>
                    <a:pt x="31" y="178"/>
                    <a:pt x="16" y="223"/>
                  </a:cubicBezTo>
                  <a:cubicBezTo>
                    <a:pt x="16" y="267"/>
                    <a:pt x="1" y="297"/>
                    <a:pt x="16" y="342"/>
                  </a:cubicBezTo>
                  <a:cubicBezTo>
                    <a:pt x="1" y="372"/>
                    <a:pt x="31" y="417"/>
                    <a:pt x="75" y="432"/>
                  </a:cubicBezTo>
                  <a:cubicBezTo>
                    <a:pt x="86" y="435"/>
                    <a:pt x="96" y="437"/>
                    <a:pt x="105" y="437"/>
                  </a:cubicBezTo>
                  <a:cubicBezTo>
                    <a:pt x="134" y="437"/>
                    <a:pt x="154" y="418"/>
                    <a:pt x="165" y="372"/>
                  </a:cubicBezTo>
                  <a:lnTo>
                    <a:pt x="270" y="267"/>
                  </a:lnTo>
                  <a:lnTo>
                    <a:pt x="210" y="372"/>
                  </a:lnTo>
                  <a:cubicBezTo>
                    <a:pt x="255" y="327"/>
                    <a:pt x="374" y="133"/>
                    <a:pt x="270" y="29"/>
                  </a:cubicBezTo>
                  <a:cubicBezTo>
                    <a:pt x="255" y="9"/>
                    <a:pt x="236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4" name="Google Shape;8864;p69"/>
            <p:cNvSpPr/>
            <p:nvPr/>
          </p:nvSpPr>
          <p:spPr>
            <a:xfrm rot="5983855">
              <a:off x="9093088" y="-299935"/>
              <a:ext cx="26557" cy="23533"/>
            </a:xfrm>
            <a:custGeom>
              <a:avLst/>
              <a:gdLst/>
              <a:ahLst/>
              <a:cxnLst/>
              <a:rect l="l" t="t" r="r" b="b"/>
              <a:pathLst>
                <a:path w="439" h="389" extrusionOk="0">
                  <a:moveTo>
                    <a:pt x="350" y="1"/>
                  </a:moveTo>
                  <a:cubicBezTo>
                    <a:pt x="233" y="1"/>
                    <a:pt x="1" y="233"/>
                    <a:pt x="180" y="353"/>
                  </a:cubicBezTo>
                  <a:lnTo>
                    <a:pt x="210" y="383"/>
                  </a:lnTo>
                  <a:cubicBezTo>
                    <a:pt x="218" y="387"/>
                    <a:pt x="226" y="389"/>
                    <a:pt x="234" y="389"/>
                  </a:cubicBezTo>
                  <a:cubicBezTo>
                    <a:pt x="285" y="389"/>
                    <a:pt x="331" y="317"/>
                    <a:pt x="344" y="278"/>
                  </a:cubicBezTo>
                  <a:lnTo>
                    <a:pt x="374" y="218"/>
                  </a:lnTo>
                  <a:cubicBezTo>
                    <a:pt x="439" y="59"/>
                    <a:pt x="409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5" name="Google Shape;8865;p69"/>
            <p:cNvSpPr/>
            <p:nvPr/>
          </p:nvSpPr>
          <p:spPr>
            <a:xfrm rot="5983855">
              <a:off x="9581293" y="160450"/>
              <a:ext cx="26315" cy="32607"/>
            </a:xfrm>
            <a:custGeom>
              <a:avLst/>
              <a:gdLst/>
              <a:ahLst/>
              <a:cxnLst/>
              <a:rect l="l" t="t" r="r" b="b"/>
              <a:pathLst>
                <a:path w="435" h="539" extrusionOk="0">
                  <a:moveTo>
                    <a:pt x="285" y="0"/>
                  </a:moveTo>
                  <a:cubicBezTo>
                    <a:pt x="165" y="15"/>
                    <a:pt x="61" y="150"/>
                    <a:pt x="31" y="284"/>
                  </a:cubicBezTo>
                  <a:cubicBezTo>
                    <a:pt x="1" y="389"/>
                    <a:pt x="16" y="538"/>
                    <a:pt x="135" y="538"/>
                  </a:cubicBezTo>
                  <a:lnTo>
                    <a:pt x="150" y="538"/>
                  </a:lnTo>
                  <a:cubicBezTo>
                    <a:pt x="270" y="538"/>
                    <a:pt x="374" y="389"/>
                    <a:pt x="404" y="254"/>
                  </a:cubicBezTo>
                  <a:cubicBezTo>
                    <a:pt x="434" y="150"/>
                    <a:pt x="419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6" name="Google Shape;8866;p69"/>
            <p:cNvSpPr/>
            <p:nvPr/>
          </p:nvSpPr>
          <p:spPr>
            <a:xfrm rot="5983855">
              <a:off x="9524969" y="186938"/>
              <a:ext cx="23533" cy="26739"/>
            </a:xfrm>
            <a:custGeom>
              <a:avLst/>
              <a:gdLst/>
              <a:ahLst/>
              <a:cxnLst/>
              <a:rect l="l" t="t" r="r" b="b"/>
              <a:pathLst>
                <a:path w="389" h="442" extrusionOk="0">
                  <a:moveTo>
                    <a:pt x="296" y="0"/>
                  </a:moveTo>
                  <a:cubicBezTo>
                    <a:pt x="257" y="0"/>
                    <a:pt x="213" y="29"/>
                    <a:pt x="180" y="63"/>
                  </a:cubicBezTo>
                  <a:cubicBezTo>
                    <a:pt x="135" y="108"/>
                    <a:pt x="0" y="272"/>
                    <a:pt x="90" y="347"/>
                  </a:cubicBezTo>
                  <a:cubicBezTo>
                    <a:pt x="90" y="377"/>
                    <a:pt x="105" y="392"/>
                    <a:pt x="135" y="422"/>
                  </a:cubicBezTo>
                  <a:cubicBezTo>
                    <a:pt x="152" y="435"/>
                    <a:pt x="169" y="442"/>
                    <a:pt x="187" y="442"/>
                  </a:cubicBezTo>
                  <a:cubicBezTo>
                    <a:pt x="266" y="442"/>
                    <a:pt x="350" y="325"/>
                    <a:pt x="374" y="227"/>
                  </a:cubicBezTo>
                  <a:cubicBezTo>
                    <a:pt x="389" y="168"/>
                    <a:pt x="389" y="108"/>
                    <a:pt x="374" y="63"/>
                  </a:cubicBezTo>
                  <a:cubicBezTo>
                    <a:pt x="354" y="18"/>
                    <a:pt x="326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7" name="Google Shape;8867;p69"/>
            <p:cNvSpPr/>
            <p:nvPr/>
          </p:nvSpPr>
          <p:spPr>
            <a:xfrm rot="5983855">
              <a:off x="9163319" y="606395"/>
              <a:ext cx="24319" cy="29098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287" y="1"/>
                  </a:moveTo>
                  <a:cubicBezTo>
                    <a:pt x="281" y="1"/>
                    <a:pt x="276" y="1"/>
                    <a:pt x="270" y="2"/>
                  </a:cubicBezTo>
                  <a:cubicBezTo>
                    <a:pt x="165" y="2"/>
                    <a:pt x="90" y="137"/>
                    <a:pt x="46" y="241"/>
                  </a:cubicBezTo>
                  <a:cubicBezTo>
                    <a:pt x="1" y="361"/>
                    <a:pt x="31" y="480"/>
                    <a:pt x="135" y="480"/>
                  </a:cubicBezTo>
                  <a:cubicBezTo>
                    <a:pt x="240" y="465"/>
                    <a:pt x="329" y="346"/>
                    <a:pt x="359" y="226"/>
                  </a:cubicBezTo>
                  <a:cubicBezTo>
                    <a:pt x="401" y="114"/>
                    <a:pt x="377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8" name="Google Shape;8868;p69"/>
            <p:cNvSpPr/>
            <p:nvPr/>
          </p:nvSpPr>
          <p:spPr>
            <a:xfrm rot="5983855">
              <a:off x="9264138" y="601400"/>
              <a:ext cx="22746" cy="26013"/>
            </a:xfrm>
            <a:custGeom>
              <a:avLst/>
              <a:gdLst/>
              <a:ahLst/>
              <a:cxnLst/>
              <a:rect l="l" t="t" r="r" b="b"/>
              <a:pathLst>
                <a:path w="376" h="430" extrusionOk="0">
                  <a:moveTo>
                    <a:pt x="277" y="0"/>
                  </a:moveTo>
                  <a:cubicBezTo>
                    <a:pt x="233" y="0"/>
                    <a:pt x="183" y="25"/>
                    <a:pt x="150" y="65"/>
                  </a:cubicBezTo>
                  <a:cubicBezTo>
                    <a:pt x="90" y="124"/>
                    <a:pt x="0" y="274"/>
                    <a:pt x="60" y="393"/>
                  </a:cubicBezTo>
                  <a:cubicBezTo>
                    <a:pt x="60" y="415"/>
                    <a:pt x="84" y="429"/>
                    <a:pt x="115" y="429"/>
                  </a:cubicBezTo>
                  <a:cubicBezTo>
                    <a:pt x="126" y="429"/>
                    <a:pt x="138" y="427"/>
                    <a:pt x="150" y="423"/>
                  </a:cubicBezTo>
                  <a:cubicBezTo>
                    <a:pt x="153" y="424"/>
                    <a:pt x="157" y="424"/>
                    <a:pt x="160" y="424"/>
                  </a:cubicBezTo>
                  <a:cubicBezTo>
                    <a:pt x="260" y="424"/>
                    <a:pt x="344" y="226"/>
                    <a:pt x="359" y="139"/>
                  </a:cubicBezTo>
                  <a:cubicBezTo>
                    <a:pt x="375" y="40"/>
                    <a:pt x="332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9" name="Google Shape;8869;p69"/>
            <p:cNvSpPr/>
            <p:nvPr/>
          </p:nvSpPr>
          <p:spPr>
            <a:xfrm rot="5983855">
              <a:off x="9171804" y="547895"/>
              <a:ext cx="26436" cy="26920"/>
            </a:xfrm>
            <a:custGeom>
              <a:avLst/>
              <a:gdLst/>
              <a:ahLst/>
              <a:cxnLst/>
              <a:rect l="l" t="t" r="r" b="b"/>
              <a:pathLst>
                <a:path w="437" h="445" extrusionOk="0">
                  <a:moveTo>
                    <a:pt x="310" y="0"/>
                  </a:moveTo>
                  <a:cubicBezTo>
                    <a:pt x="284" y="0"/>
                    <a:pt x="254" y="10"/>
                    <a:pt x="224" y="33"/>
                  </a:cubicBezTo>
                  <a:lnTo>
                    <a:pt x="209" y="48"/>
                  </a:lnTo>
                  <a:cubicBezTo>
                    <a:pt x="149" y="93"/>
                    <a:pt x="0" y="317"/>
                    <a:pt x="105" y="406"/>
                  </a:cubicBezTo>
                  <a:lnTo>
                    <a:pt x="120" y="421"/>
                  </a:lnTo>
                  <a:cubicBezTo>
                    <a:pt x="138" y="437"/>
                    <a:pt x="158" y="444"/>
                    <a:pt x="178" y="444"/>
                  </a:cubicBezTo>
                  <a:cubicBezTo>
                    <a:pt x="269" y="444"/>
                    <a:pt x="367" y="298"/>
                    <a:pt x="403" y="212"/>
                  </a:cubicBezTo>
                  <a:cubicBezTo>
                    <a:pt x="437" y="89"/>
                    <a:pt x="387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70" name="Google Shape;8870;p69"/>
            <p:cNvSpPr/>
            <p:nvPr/>
          </p:nvSpPr>
          <p:spPr>
            <a:xfrm rot="5983855">
              <a:off x="8884534" y="419312"/>
              <a:ext cx="24259" cy="28917"/>
            </a:xfrm>
            <a:custGeom>
              <a:avLst/>
              <a:gdLst/>
              <a:ahLst/>
              <a:cxnLst/>
              <a:rect l="l" t="t" r="r" b="b"/>
              <a:pathLst>
                <a:path w="401" h="478" extrusionOk="0">
                  <a:moveTo>
                    <a:pt x="291" y="0"/>
                  </a:moveTo>
                  <a:cubicBezTo>
                    <a:pt x="275" y="0"/>
                    <a:pt x="257" y="4"/>
                    <a:pt x="239" y="13"/>
                  </a:cubicBezTo>
                  <a:lnTo>
                    <a:pt x="210" y="13"/>
                  </a:lnTo>
                  <a:cubicBezTo>
                    <a:pt x="90" y="88"/>
                    <a:pt x="15" y="193"/>
                    <a:pt x="15" y="327"/>
                  </a:cubicBezTo>
                  <a:cubicBezTo>
                    <a:pt x="0" y="372"/>
                    <a:pt x="15" y="432"/>
                    <a:pt x="75" y="461"/>
                  </a:cubicBezTo>
                  <a:cubicBezTo>
                    <a:pt x="87" y="473"/>
                    <a:pt x="98" y="478"/>
                    <a:pt x="109" y="478"/>
                  </a:cubicBezTo>
                  <a:cubicBezTo>
                    <a:pt x="128" y="478"/>
                    <a:pt x="146" y="465"/>
                    <a:pt x="165" y="447"/>
                  </a:cubicBezTo>
                  <a:lnTo>
                    <a:pt x="180" y="461"/>
                  </a:lnTo>
                  <a:cubicBezTo>
                    <a:pt x="299" y="402"/>
                    <a:pt x="374" y="297"/>
                    <a:pt x="389" y="163"/>
                  </a:cubicBezTo>
                  <a:cubicBezTo>
                    <a:pt x="401" y="67"/>
                    <a:pt x="355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71" name="Google Shape;8871;p69"/>
            <p:cNvSpPr/>
            <p:nvPr/>
          </p:nvSpPr>
          <p:spPr>
            <a:xfrm rot="5983855">
              <a:off x="8818107" y="426411"/>
              <a:ext cx="21052" cy="18209"/>
            </a:xfrm>
            <a:custGeom>
              <a:avLst/>
              <a:gdLst/>
              <a:ahLst/>
              <a:cxnLst/>
              <a:rect l="l" t="t" r="r" b="b"/>
              <a:pathLst>
                <a:path w="348" h="301" extrusionOk="0">
                  <a:moveTo>
                    <a:pt x="227" y="1"/>
                  </a:moveTo>
                  <a:cubicBezTo>
                    <a:pt x="225" y="1"/>
                    <a:pt x="222" y="1"/>
                    <a:pt x="219" y="1"/>
                  </a:cubicBezTo>
                  <a:cubicBezTo>
                    <a:pt x="116" y="1"/>
                    <a:pt x="0" y="301"/>
                    <a:pt x="120" y="301"/>
                  </a:cubicBezTo>
                  <a:cubicBezTo>
                    <a:pt x="123" y="301"/>
                    <a:pt x="126" y="300"/>
                    <a:pt x="129" y="300"/>
                  </a:cubicBezTo>
                  <a:cubicBezTo>
                    <a:pt x="231" y="300"/>
                    <a:pt x="34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72" name="Google Shape;8872;p69"/>
            <p:cNvSpPr/>
            <p:nvPr/>
          </p:nvSpPr>
          <p:spPr>
            <a:xfrm rot="5983855">
              <a:off x="8840418" y="375451"/>
              <a:ext cx="21355" cy="18149"/>
            </a:xfrm>
            <a:custGeom>
              <a:avLst/>
              <a:gdLst/>
              <a:ahLst/>
              <a:cxnLst/>
              <a:rect l="l" t="t" r="r" b="b"/>
              <a:pathLst>
                <a:path w="353" h="300" extrusionOk="0">
                  <a:moveTo>
                    <a:pt x="203" y="0"/>
                  </a:moveTo>
                  <a:cubicBezTo>
                    <a:pt x="116" y="15"/>
                    <a:pt x="0" y="300"/>
                    <a:pt x="119" y="300"/>
                  </a:cubicBezTo>
                  <a:cubicBezTo>
                    <a:pt x="122" y="300"/>
                    <a:pt x="125" y="299"/>
                    <a:pt x="129" y="299"/>
                  </a:cubicBezTo>
                  <a:cubicBezTo>
                    <a:pt x="233" y="299"/>
                    <a:pt x="353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73" name="Google Shape;8873;p69"/>
            <p:cNvSpPr/>
            <p:nvPr/>
          </p:nvSpPr>
          <p:spPr>
            <a:xfrm rot="5983855">
              <a:off x="8750245" y="326335"/>
              <a:ext cx="26134" cy="22746"/>
            </a:xfrm>
            <a:custGeom>
              <a:avLst/>
              <a:gdLst/>
              <a:ahLst/>
              <a:cxnLst/>
              <a:rect l="l" t="t" r="r" b="b"/>
              <a:pathLst>
                <a:path w="432" h="376" extrusionOk="0">
                  <a:moveTo>
                    <a:pt x="208" y="1"/>
                  </a:moveTo>
                  <a:cubicBezTo>
                    <a:pt x="118" y="1"/>
                    <a:pt x="58" y="105"/>
                    <a:pt x="29" y="195"/>
                  </a:cubicBezTo>
                  <a:cubicBezTo>
                    <a:pt x="1" y="292"/>
                    <a:pt x="12" y="376"/>
                    <a:pt x="85" y="376"/>
                  </a:cubicBezTo>
                  <a:cubicBezTo>
                    <a:pt x="90" y="376"/>
                    <a:pt x="97" y="375"/>
                    <a:pt x="103" y="374"/>
                  </a:cubicBezTo>
                  <a:cubicBezTo>
                    <a:pt x="133" y="374"/>
                    <a:pt x="163" y="359"/>
                    <a:pt x="178" y="359"/>
                  </a:cubicBezTo>
                  <a:cubicBezTo>
                    <a:pt x="253" y="314"/>
                    <a:pt x="432" y="46"/>
                    <a:pt x="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74" name="Google Shape;8874;p69"/>
            <p:cNvSpPr/>
            <p:nvPr/>
          </p:nvSpPr>
          <p:spPr>
            <a:xfrm rot="5983855">
              <a:off x="8749981" y="107572"/>
              <a:ext cx="20205" cy="17241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227" y="0"/>
                  </a:moveTo>
                  <a:cubicBezTo>
                    <a:pt x="225" y="0"/>
                    <a:pt x="222" y="0"/>
                    <a:pt x="219" y="1"/>
                  </a:cubicBezTo>
                  <a:cubicBezTo>
                    <a:pt x="117" y="1"/>
                    <a:pt x="1" y="285"/>
                    <a:pt x="120" y="285"/>
                  </a:cubicBezTo>
                  <a:cubicBezTo>
                    <a:pt x="123" y="285"/>
                    <a:pt x="126" y="285"/>
                    <a:pt x="129" y="284"/>
                  </a:cubicBezTo>
                  <a:cubicBezTo>
                    <a:pt x="231" y="284"/>
                    <a:pt x="33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" name="Google Shape;9041;p74"/>
          <p:cNvSpPr/>
          <p:nvPr/>
        </p:nvSpPr>
        <p:spPr>
          <a:xfrm rot="1153662">
            <a:off x="-294408" y="1115045"/>
            <a:ext cx="5502876" cy="4816635"/>
          </a:xfrm>
          <a:custGeom>
            <a:avLst/>
            <a:gdLst/>
            <a:ahLst/>
            <a:cxnLst/>
            <a:rect l="l" t="t" r="r" b="b"/>
            <a:pathLst>
              <a:path w="157619" h="137963" extrusionOk="0">
                <a:moveTo>
                  <a:pt x="80916" y="1"/>
                </a:moveTo>
                <a:cubicBezTo>
                  <a:pt x="77626" y="1"/>
                  <a:pt x="74293" y="195"/>
                  <a:pt x="70931" y="594"/>
                </a:cubicBezTo>
                <a:cubicBezTo>
                  <a:pt x="29813" y="5464"/>
                  <a:pt x="1" y="39159"/>
                  <a:pt x="4347" y="75841"/>
                </a:cubicBezTo>
                <a:cubicBezTo>
                  <a:pt x="7950" y="106132"/>
                  <a:pt x="36341" y="137962"/>
                  <a:pt x="67132" y="137962"/>
                </a:cubicBezTo>
                <a:cubicBezTo>
                  <a:pt x="73614" y="137962"/>
                  <a:pt x="80203" y="136551"/>
                  <a:pt x="86688" y="133419"/>
                </a:cubicBezTo>
                <a:cubicBezTo>
                  <a:pt x="141458" y="106983"/>
                  <a:pt x="157619" y="94840"/>
                  <a:pt x="153257" y="58172"/>
                </a:cubicBezTo>
                <a:cubicBezTo>
                  <a:pt x="149266" y="24503"/>
                  <a:pt x="117860" y="1"/>
                  <a:pt x="809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042" name="Google Shape;9042;p74"/>
          <p:cNvSpPr/>
          <p:nvPr/>
        </p:nvSpPr>
        <p:spPr>
          <a:xfrm rot="1153882">
            <a:off x="2202" y="1246039"/>
            <a:ext cx="5011376" cy="4255755"/>
          </a:xfrm>
          <a:custGeom>
            <a:avLst/>
            <a:gdLst/>
            <a:ahLst/>
            <a:cxnLst/>
            <a:rect l="l" t="t" r="r" b="b"/>
            <a:pathLst>
              <a:path w="157619" h="137963" extrusionOk="0">
                <a:moveTo>
                  <a:pt x="80916" y="1"/>
                </a:moveTo>
                <a:cubicBezTo>
                  <a:pt x="77626" y="1"/>
                  <a:pt x="74293" y="195"/>
                  <a:pt x="70931" y="594"/>
                </a:cubicBezTo>
                <a:cubicBezTo>
                  <a:pt x="29813" y="5464"/>
                  <a:pt x="1" y="39159"/>
                  <a:pt x="4347" y="75841"/>
                </a:cubicBezTo>
                <a:cubicBezTo>
                  <a:pt x="7950" y="106132"/>
                  <a:pt x="36341" y="137962"/>
                  <a:pt x="67132" y="137962"/>
                </a:cubicBezTo>
                <a:cubicBezTo>
                  <a:pt x="73614" y="137962"/>
                  <a:pt x="80203" y="136551"/>
                  <a:pt x="86688" y="133419"/>
                </a:cubicBezTo>
                <a:cubicBezTo>
                  <a:pt x="141458" y="106983"/>
                  <a:pt x="157619" y="94840"/>
                  <a:pt x="153257" y="58172"/>
                </a:cubicBezTo>
                <a:cubicBezTo>
                  <a:pt x="149266" y="24503"/>
                  <a:pt x="117860" y="1"/>
                  <a:pt x="809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9043" name="Google Shape;9043;p74"/>
          <p:cNvPicPr preferRelativeResize="0"/>
          <p:nvPr/>
        </p:nvPicPr>
        <p:blipFill rotWithShape="1">
          <a:blip r:embed="rId3">
            <a:alphaModFix/>
          </a:blip>
          <a:srcRect l="53534" t="523" r="6863" b="39988"/>
          <a:stretch/>
        </p:blipFill>
        <p:spPr>
          <a:xfrm>
            <a:off x="412704" y="1348452"/>
            <a:ext cx="4050900" cy="4050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44" name="Google Shape;9044;p74"/>
          <p:cNvSpPr/>
          <p:nvPr/>
        </p:nvSpPr>
        <p:spPr>
          <a:xfrm rot="2128663">
            <a:off x="-332448" y="4009474"/>
            <a:ext cx="1300585" cy="1001661"/>
          </a:xfrm>
          <a:custGeom>
            <a:avLst/>
            <a:gdLst/>
            <a:ahLst/>
            <a:cxnLst/>
            <a:rect l="l" t="t" r="r" b="b"/>
            <a:pathLst>
              <a:path w="30813" h="23731" extrusionOk="0">
                <a:moveTo>
                  <a:pt x="22326" y="1"/>
                </a:moveTo>
                <a:cubicBezTo>
                  <a:pt x="19936" y="1"/>
                  <a:pt x="17171" y="1401"/>
                  <a:pt x="15444" y="2228"/>
                </a:cubicBezTo>
                <a:cubicBezTo>
                  <a:pt x="11337" y="4199"/>
                  <a:pt x="7573" y="6798"/>
                  <a:pt x="3585" y="8994"/>
                </a:cubicBezTo>
                <a:cubicBezTo>
                  <a:pt x="3525" y="9024"/>
                  <a:pt x="3480" y="9068"/>
                  <a:pt x="3450" y="9143"/>
                </a:cubicBezTo>
                <a:cubicBezTo>
                  <a:pt x="2330" y="9800"/>
                  <a:pt x="1344" y="10607"/>
                  <a:pt x="896" y="11652"/>
                </a:cubicBezTo>
                <a:cubicBezTo>
                  <a:pt x="0" y="13743"/>
                  <a:pt x="4750" y="15327"/>
                  <a:pt x="5945" y="15819"/>
                </a:cubicBezTo>
                <a:cubicBezTo>
                  <a:pt x="9216" y="17149"/>
                  <a:pt x="12382" y="18433"/>
                  <a:pt x="15563" y="19972"/>
                </a:cubicBezTo>
                <a:cubicBezTo>
                  <a:pt x="17535" y="20913"/>
                  <a:pt x="19551" y="21779"/>
                  <a:pt x="21568" y="22600"/>
                </a:cubicBezTo>
                <a:cubicBezTo>
                  <a:pt x="22852" y="23136"/>
                  <a:pt x="24281" y="23731"/>
                  <a:pt x="25702" y="23731"/>
                </a:cubicBezTo>
                <a:cubicBezTo>
                  <a:pt x="25868" y="23731"/>
                  <a:pt x="26033" y="23723"/>
                  <a:pt x="26198" y="23706"/>
                </a:cubicBezTo>
                <a:cubicBezTo>
                  <a:pt x="30813" y="23258"/>
                  <a:pt x="29125" y="16775"/>
                  <a:pt x="28767" y="13878"/>
                </a:cubicBezTo>
                <a:cubicBezTo>
                  <a:pt x="28438" y="11324"/>
                  <a:pt x="27945" y="8785"/>
                  <a:pt x="27482" y="6261"/>
                </a:cubicBezTo>
                <a:cubicBezTo>
                  <a:pt x="27124" y="4349"/>
                  <a:pt x="26646" y="2347"/>
                  <a:pt x="25167" y="1003"/>
                </a:cubicBezTo>
                <a:cubicBezTo>
                  <a:pt x="24377" y="277"/>
                  <a:pt x="23388" y="1"/>
                  <a:pt x="223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9045" name="Google Shape;9045;p74"/>
          <p:cNvGrpSpPr/>
          <p:nvPr/>
        </p:nvGrpSpPr>
        <p:grpSpPr>
          <a:xfrm>
            <a:off x="-935960" y="4189876"/>
            <a:ext cx="1731791" cy="1953919"/>
            <a:chOff x="5188971" y="3750634"/>
            <a:chExt cx="1025700" cy="1157261"/>
          </a:xfrm>
        </p:grpSpPr>
        <p:sp>
          <p:nvSpPr>
            <p:cNvPr id="9046" name="Google Shape;9046;p74"/>
            <p:cNvSpPr/>
            <p:nvPr/>
          </p:nvSpPr>
          <p:spPr>
            <a:xfrm rot="2128784">
              <a:off x="5544109" y="4272476"/>
              <a:ext cx="40399" cy="18850"/>
            </a:xfrm>
            <a:custGeom>
              <a:avLst/>
              <a:gdLst/>
              <a:ahLst/>
              <a:cxnLst/>
              <a:rect l="l" t="t" r="r" b="b"/>
              <a:pathLst>
                <a:path w="1616" h="754" extrusionOk="0">
                  <a:moveTo>
                    <a:pt x="1045" y="0"/>
                  </a:moveTo>
                  <a:cubicBezTo>
                    <a:pt x="651" y="0"/>
                    <a:pt x="1" y="604"/>
                    <a:pt x="487" y="743"/>
                  </a:cubicBezTo>
                  <a:cubicBezTo>
                    <a:pt x="513" y="750"/>
                    <a:pt x="541" y="754"/>
                    <a:pt x="571" y="754"/>
                  </a:cubicBezTo>
                  <a:cubicBezTo>
                    <a:pt x="965" y="754"/>
                    <a:pt x="1615" y="150"/>
                    <a:pt x="1129" y="11"/>
                  </a:cubicBezTo>
                  <a:cubicBezTo>
                    <a:pt x="1103" y="4"/>
                    <a:pt x="1075" y="0"/>
                    <a:pt x="1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47" name="Google Shape;9047;p74"/>
            <p:cNvSpPr/>
            <p:nvPr/>
          </p:nvSpPr>
          <p:spPr>
            <a:xfrm rot="2128784">
              <a:off x="5500843" y="4259783"/>
              <a:ext cx="28774" cy="18575"/>
            </a:xfrm>
            <a:custGeom>
              <a:avLst/>
              <a:gdLst/>
              <a:ahLst/>
              <a:cxnLst/>
              <a:rect l="l" t="t" r="r" b="b"/>
              <a:pathLst>
                <a:path w="1151" h="743" extrusionOk="0">
                  <a:moveTo>
                    <a:pt x="855" y="1"/>
                  </a:moveTo>
                  <a:cubicBezTo>
                    <a:pt x="823" y="1"/>
                    <a:pt x="792" y="6"/>
                    <a:pt x="762" y="16"/>
                  </a:cubicBezTo>
                  <a:cubicBezTo>
                    <a:pt x="732" y="16"/>
                    <a:pt x="702" y="16"/>
                    <a:pt x="672" y="31"/>
                  </a:cubicBezTo>
                  <a:cubicBezTo>
                    <a:pt x="508" y="75"/>
                    <a:pt x="0" y="314"/>
                    <a:pt x="179" y="583"/>
                  </a:cubicBezTo>
                  <a:lnTo>
                    <a:pt x="209" y="613"/>
                  </a:lnTo>
                  <a:cubicBezTo>
                    <a:pt x="270" y="708"/>
                    <a:pt x="360" y="742"/>
                    <a:pt x="458" y="742"/>
                  </a:cubicBezTo>
                  <a:cubicBezTo>
                    <a:pt x="624" y="742"/>
                    <a:pt x="813" y="643"/>
                    <a:pt x="926" y="568"/>
                  </a:cubicBezTo>
                  <a:cubicBezTo>
                    <a:pt x="1075" y="479"/>
                    <a:pt x="1150" y="329"/>
                    <a:pt x="1150" y="165"/>
                  </a:cubicBezTo>
                  <a:cubicBezTo>
                    <a:pt x="1150" y="105"/>
                    <a:pt x="1105" y="61"/>
                    <a:pt x="1046" y="61"/>
                  </a:cubicBezTo>
                  <a:cubicBezTo>
                    <a:pt x="986" y="21"/>
                    <a:pt x="919" y="1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48" name="Google Shape;9048;p74"/>
            <p:cNvSpPr/>
            <p:nvPr/>
          </p:nvSpPr>
          <p:spPr>
            <a:xfrm rot="2128784">
              <a:off x="5531386" y="4210907"/>
              <a:ext cx="27399" cy="21224"/>
            </a:xfrm>
            <a:custGeom>
              <a:avLst/>
              <a:gdLst/>
              <a:ahLst/>
              <a:cxnLst/>
              <a:rect l="l" t="t" r="r" b="b"/>
              <a:pathLst>
                <a:path w="1096" h="849" extrusionOk="0">
                  <a:moveTo>
                    <a:pt x="722" y="0"/>
                  </a:moveTo>
                  <a:cubicBezTo>
                    <a:pt x="420" y="0"/>
                    <a:pt x="1" y="219"/>
                    <a:pt x="44" y="548"/>
                  </a:cubicBezTo>
                  <a:cubicBezTo>
                    <a:pt x="44" y="563"/>
                    <a:pt x="44" y="578"/>
                    <a:pt x="44" y="593"/>
                  </a:cubicBezTo>
                  <a:cubicBezTo>
                    <a:pt x="56" y="742"/>
                    <a:pt x="182" y="803"/>
                    <a:pt x="307" y="803"/>
                  </a:cubicBezTo>
                  <a:cubicBezTo>
                    <a:pt x="345" y="803"/>
                    <a:pt x="383" y="798"/>
                    <a:pt x="418" y="787"/>
                  </a:cubicBezTo>
                  <a:lnTo>
                    <a:pt x="433" y="817"/>
                  </a:lnTo>
                  <a:cubicBezTo>
                    <a:pt x="455" y="839"/>
                    <a:pt x="486" y="849"/>
                    <a:pt x="521" y="849"/>
                  </a:cubicBezTo>
                  <a:cubicBezTo>
                    <a:pt x="654" y="849"/>
                    <a:pt x="845" y="714"/>
                    <a:pt x="821" y="608"/>
                  </a:cubicBezTo>
                  <a:cubicBezTo>
                    <a:pt x="821" y="593"/>
                    <a:pt x="821" y="593"/>
                    <a:pt x="821" y="578"/>
                  </a:cubicBezTo>
                  <a:cubicBezTo>
                    <a:pt x="896" y="533"/>
                    <a:pt x="940" y="459"/>
                    <a:pt x="970" y="384"/>
                  </a:cubicBezTo>
                  <a:cubicBezTo>
                    <a:pt x="1096" y="115"/>
                    <a:pt x="94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49" name="Google Shape;9049;p74"/>
            <p:cNvSpPr/>
            <p:nvPr/>
          </p:nvSpPr>
          <p:spPr>
            <a:xfrm rot="2128784">
              <a:off x="5596823" y="4186771"/>
              <a:ext cx="27874" cy="19899"/>
            </a:xfrm>
            <a:custGeom>
              <a:avLst/>
              <a:gdLst/>
              <a:ahLst/>
              <a:cxnLst/>
              <a:rect l="l" t="t" r="r" b="b"/>
              <a:pathLst>
                <a:path w="1115" h="796" extrusionOk="0">
                  <a:moveTo>
                    <a:pt x="780" y="1"/>
                  </a:moveTo>
                  <a:cubicBezTo>
                    <a:pt x="774" y="1"/>
                    <a:pt x="767" y="1"/>
                    <a:pt x="761" y="2"/>
                  </a:cubicBezTo>
                  <a:cubicBezTo>
                    <a:pt x="754" y="1"/>
                    <a:pt x="748" y="1"/>
                    <a:pt x="742" y="1"/>
                  </a:cubicBezTo>
                  <a:cubicBezTo>
                    <a:pt x="456" y="1"/>
                    <a:pt x="0" y="321"/>
                    <a:pt x="59" y="584"/>
                  </a:cubicBezTo>
                  <a:cubicBezTo>
                    <a:pt x="59" y="614"/>
                    <a:pt x="74" y="644"/>
                    <a:pt x="88" y="659"/>
                  </a:cubicBezTo>
                  <a:cubicBezTo>
                    <a:pt x="103" y="674"/>
                    <a:pt x="133" y="689"/>
                    <a:pt x="148" y="704"/>
                  </a:cubicBezTo>
                  <a:cubicBezTo>
                    <a:pt x="172" y="774"/>
                    <a:pt x="240" y="795"/>
                    <a:pt x="315" y="795"/>
                  </a:cubicBezTo>
                  <a:cubicBezTo>
                    <a:pt x="383" y="795"/>
                    <a:pt x="457" y="778"/>
                    <a:pt x="507" y="763"/>
                  </a:cubicBezTo>
                  <a:cubicBezTo>
                    <a:pt x="701" y="704"/>
                    <a:pt x="865" y="569"/>
                    <a:pt x="985" y="405"/>
                  </a:cubicBezTo>
                  <a:cubicBezTo>
                    <a:pt x="1115" y="231"/>
                    <a:pt x="992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0" name="Google Shape;9050;p74"/>
            <p:cNvSpPr/>
            <p:nvPr/>
          </p:nvSpPr>
          <p:spPr>
            <a:xfrm rot="2128784">
              <a:off x="5586875" y="4244772"/>
              <a:ext cx="27449" cy="14550"/>
            </a:xfrm>
            <a:custGeom>
              <a:avLst/>
              <a:gdLst/>
              <a:ahLst/>
              <a:cxnLst/>
              <a:rect l="l" t="t" r="r" b="b"/>
              <a:pathLst>
                <a:path w="1098" h="582" extrusionOk="0">
                  <a:moveTo>
                    <a:pt x="612" y="0"/>
                  </a:moveTo>
                  <a:cubicBezTo>
                    <a:pt x="331" y="0"/>
                    <a:pt x="1" y="221"/>
                    <a:pt x="112" y="500"/>
                  </a:cubicBezTo>
                  <a:cubicBezTo>
                    <a:pt x="130" y="562"/>
                    <a:pt x="179" y="582"/>
                    <a:pt x="240" y="582"/>
                  </a:cubicBezTo>
                  <a:cubicBezTo>
                    <a:pt x="283" y="582"/>
                    <a:pt x="332" y="572"/>
                    <a:pt x="381" y="560"/>
                  </a:cubicBezTo>
                  <a:lnTo>
                    <a:pt x="426" y="560"/>
                  </a:lnTo>
                  <a:cubicBezTo>
                    <a:pt x="590" y="545"/>
                    <a:pt x="1098" y="306"/>
                    <a:pt x="859" y="82"/>
                  </a:cubicBezTo>
                  <a:cubicBezTo>
                    <a:pt x="795" y="25"/>
                    <a:pt x="706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1" name="Google Shape;9051;p74"/>
            <p:cNvSpPr/>
            <p:nvPr/>
          </p:nvSpPr>
          <p:spPr>
            <a:xfrm rot="2128784">
              <a:off x="5685828" y="4286453"/>
              <a:ext cx="31024" cy="20699"/>
            </a:xfrm>
            <a:custGeom>
              <a:avLst/>
              <a:gdLst/>
              <a:ahLst/>
              <a:cxnLst/>
              <a:rect l="l" t="t" r="r" b="b"/>
              <a:pathLst>
                <a:path w="1241" h="828" extrusionOk="0">
                  <a:moveTo>
                    <a:pt x="842" y="0"/>
                  </a:moveTo>
                  <a:cubicBezTo>
                    <a:pt x="603" y="0"/>
                    <a:pt x="374" y="104"/>
                    <a:pt x="210" y="294"/>
                  </a:cubicBezTo>
                  <a:cubicBezTo>
                    <a:pt x="75" y="444"/>
                    <a:pt x="0" y="742"/>
                    <a:pt x="269" y="817"/>
                  </a:cubicBezTo>
                  <a:cubicBezTo>
                    <a:pt x="313" y="824"/>
                    <a:pt x="356" y="827"/>
                    <a:pt x="399" y="827"/>
                  </a:cubicBezTo>
                  <a:cubicBezTo>
                    <a:pt x="637" y="827"/>
                    <a:pt x="864" y="723"/>
                    <a:pt x="1016" y="533"/>
                  </a:cubicBezTo>
                  <a:cubicBezTo>
                    <a:pt x="1165" y="384"/>
                    <a:pt x="1240" y="85"/>
                    <a:pt x="971" y="11"/>
                  </a:cubicBezTo>
                  <a:cubicBezTo>
                    <a:pt x="928" y="4"/>
                    <a:pt x="885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2" name="Google Shape;9052;p74"/>
            <p:cNvSpPr/>
            <p:nvPr/>
          </p:nvSpPr>
          <p:spPr>
            <a:xfrm rot="2128784">
              <a:off x="5776214" y="4230876"/>
              <a:ext cx="29424" cy="24424"/>
            </a:xfrm>
            <a:custGeom>
              <a:avLst/>
              <a:gdLst/>
              <a:ahLst/>
              <a:cxnLst/>
              <a:rect l="l" t="t" r="r" b="b"/>
              <a:pathLst>
                <a:path w="1177" h="977" extrusionOk="0">
                  <a:moveTo>
                    <a:pt x="825" y="1"/>
                  </a:moveTo>
                  <a:cubicBezTo>
                    <a:pt x="819" y="1"/>
                    <a:pt x="813" y="1"/>
                    <a:pt x="807" y="1"/>
                  </a:cubicBezTo>
                  <a:cubicBezTo>
                    <a:pt x="538" y="1"/>
                    <a:pt x="269" y="136"/>
                    <a:pt x="120" y="375"/>
                  </a:cubicBezTo>
                  <a:cubicBezTo>
                    <a:pt x="0" y="524"/>
                    <a:pt x="60" y="733"/>
                    <a:pt x="239" y="778"/>
                  </a:cubicBezTo>
                  <a:cubicBezTo>
                    <a:pt x="239" y="793"/>
                    <a:pt x="254" y="808"/>
                    <a:pt x="269" y="823"/>
                  </a:cubicBezTo>
                  <a:cubicBezTo>
                    <a:pt x="299" y="868"/>
                    <a:pt x="329" y="913"/>
                    <a:pt x="359" y="957"/>
                  </a:cubicBezTo>
                  <a:cubicBezTo>
                    <a:pt x="372" y="971"/>
                    <a:pt x="395" y="976"/>
                    <a:pt x="423" y="976"/>
                  </a:cubicBezTo>
                  <a:cubicBezTo>
                    <a:pt x="485" y="976"/>
                    <a:pt x="566" y="948"/>
                    <a:pt x="598" y="927"/>
                  </a:cubicBezTo>
                  <a:cubicBezTo>
                    <a:pt x="762" y="778"/>
                    <a:pt x="911" y="599"/>
                    <a:pt x="1046" y="420"/>
                  </a:cubicBezTo>
                  <a:cubicBezTo>
                    <a:pt x="1176" y="245"/>
                    <a:pt x="1039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3" name="Google Shape;9053;p74"/>
            <p:cNvSpPr/>
            <p:nvPr/>
          </p:nvSpPr>
          <p:spPr>
            <a:xfrm rot="2128784">
              <a:off x="5857244" y="3793825"/>
              <a:ext cx="33374" cy="20899"/>
            </a:xfrm>
            <a:custGeom>
              <a:avLst/>
              <a:gdLst/>
              <a:ahLst/>
              <a:cxnLst/>
              <a:rect l="l" t="t" r="r" b="b"/>
              <a:pathLst>
                <a:path w="1335" h="836" extrusionOk="0">
                  <a:moveTo>
                    <a:pt x="798" y="0"/>
                  </a:moveTo>
                  <a:cubicBezTo>
                    <a:pt x="618" y="0"/>
                    <a:pt x="360" y="174"/>
                    <a:pt x="289" y="275"/>
                  </a:cubicBezTo>
                  <a:cubicBezTo>
                    <a:pt x="309" y="246"/>
                    <a:pt x="316" y="229"/>
                    <a:pt x="310" y="229"/>
                  </a:cubicBezTo>
                  <a:cubicBezTo>
                    <a:pt x="307" y="229"/>
                    <a:pt x="300" y="234"/>
                    <a:pt x="289" y="245"/>
                  </a:cubicBezTo>
                  <a:cubicBezTo>
                    <a:pt x="0" y="451"/>
                    <a:pt x="16" y="836"/>
                    <a:pt x="360" y="836"/>
                  </a:cubicBezTo>
                  <a:cubicBezTo>
                    <a:pt x="389" y="836"/>
                    <a:pt x="420" y="833"/>
                    <a:pt x="454" y="827"/>
                  </a:cubicBezTo>
                  <a:cubicBezTo>
                    <a:pt x="663" y="797"/>
                    <a:pt x="1335" y="364"/>
                    <a:pt x="976" y="125"/>
                  </a:cubicBezTo>
                  <a:cubicBezTo>
                    <a:pt x="973" y="122"/>
                    <a:pt x="970" y="119"/>
                    <a:pt x="967" y="117"/>
                  </a:cubicBezTo>
                  <a:lnTo>
                    <a:pt x="967" y="117"/>
                  </a:lnTo>
                  <a:cubicBezTo>
                    <a:pt x="940" y="33"/>
                    <a:pt x="876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4" name="Google Shape;9054;p74"/>
            <p:cNvSpPr/>
            <p:nvPr/>
          </p:nvSpPr>
          <p:spPr>
            <a:xfrm rot="2128784">
              <a:off x="5924871" y="3757607"/>
              <a:ext cx="29124" cy="15925"/>
            </a:xfrm>
            <a:custGeom>
              <a:avLst/>
              <a:gdLst/>
              <a:ahLst/>
              <a:cxnLst/>
              <a:rect l="l" t="t" r="r" b="b"/>
              <a:pathLst>
                <a:path w="1165" h="637" extrusionOk="0">
                  <a:moveTo>
                    <a:pt x="766" y="1"/>
                  </a:moveTo>
                  <a:cubicBezTo>
                    <a:pt x="460" y="1"/>
                    <a:pt x="0" y="328"/>
                    <a:pt x="224" y="552"/>
                  </a:cubicBezTo>
                  <a:cubicBezTo>
                    <a:pt x="278" y="612"/>
                    <a:pt x="350" y="637"/>
                    <a:pt x="429" y="637"/>
                  </a:cubicBezTo>
                  <a:cubicBezTo>
                    <a:pt x="744" y="637"/>
                    <a:pt x="1165" y="235"/>
                    <a:pt x="926" y="44"/>
                  </a:cubicBezTo>
                  <a:cubicBezTo>
                    <a:pt x="883" y="14"/>
                    <a:pt x="828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5" name="Google Shape;9055;p74"/>
            <p:cNvSpPr/>
            <p:nvPr/>
          </p:nvSpPr>
          <p:spPr>
            <a:xfrm rot="2128784">
              <a:off x="5976950" y="3836143"/>
              <a:ext cx="24949" cy="16600"/>
            </a:xfrm>
            <a:custGeom>
              <a:avLst/>
              <a:gdLst/>
              <a:ahLst/>
              <a:cxnLst/>
              <a:rect l="l" t="t" r="r" b="b"/>
              <a:pathLst>
                <a:path w="998" h="664" extrusionOk="0">
                  <a:moveTo>
                    <a:pt x="663" y="1"/>
                  </a:moveTo>
                  <a:cubicBezTo>
                    <a:pt x="520" y="1"/>
                    <a:pt x="351" y="91"/>
                    <a:pt x="266" y="158"/>
                  </a:cubicBezTo>
                  <a:cubicBezTo>
                    <a:pt x="251" y="173"/>
                    <a:pt x="236" y="188"/>
                    <a:pt x="221" y="202"/>
                  </a:cubicBezTo>
                  <a:cubicBezTo>
                    <a:pt x="1" y="398"/>
                    <a:pt x="51" y="664"/>
                    <a:pt x="281" y="664"/>
                  </a:cubicBezTo>
                  <a:cubicBezTo>
                    <a:pt x="332" y="664"/>
                    <a:pt x="392" y="650"/>
                    <a:pt x="460" y="621"/>
                  </a:cubicBezTo>
                  <a:lnTo>
                    <a:pt x="505" y="591"/>
                  </a:lnTo>
                  <a:cubicBezTo>
                    <a:pt x="669" y="531"/>
                    <a:pt x="997" y="337"/>
                    <a:pt x="863" y="113"/>
                  </a:cubicBezTo>
                  <a:cubicBezTo>
                    <a:pt x="819" y="31"/>
                    <a:pt x="746" y="1"/>
                    <a:pt x="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6" name="Google Shape;9056;p74"/>
            <p:cNvSpPr/>
            <p:nvPr/>
          </p:nvSpPr>
          <p:spPr>
            <a:xfrm rot="2128784">
              <a:off x="5855456" y="3900926"/>
              <a:ext cx="26174" cy="27274"/>
            </a:xfrm>
            <a:custGeom>
              <a:avLst/>
              <a:gdLst/>
              <a:ahLst/>
              <a:cxnLst/>
              <a:rect l="l" t="t" r="r" b="b"/>
              <a:pathLst>
                <a:path w="1047" h="1091" extrusionOk="0">
                  <a:moveTo>
                    <a:pt x="775" y="0"/>
                  </a:moveTo>
                  <a:cubicBezTo>
                    <a:pt x="632" y="0"/>
                    <a:pt x="425" y="118"/>
                    <a:pt x="374" y="180"/>
                  </a:cubicBezTo>
                  <a:cubicBezTo>
                    <a:pt x="240" y="374"/>
                    <a:pt x="31" y="583"/>
                    <a:pt x="1" y="807"/>
                  </a:cubicBezTo>
                  <a:cubicBezTo>
                    <a:pt x="1" y="822"/>
                    <a:pt x="1" y="837"/>
                    <a:pt x="1" y="837"/>
                  </a:cubicBezTo>
                  <a:lnTo>
                    <a:pt x="1" y="882"/>
                  </a:lnTo>
                  <a:cubicBezTo>
                    <a:pt x="1" y="1031"/>
                    <a:pt x="105" y="1091"/>
                    <a:pt x="255" y="1091"/>
                  </a:cubicBezTo>
                  <a:lnTo>
                    <a:pt x="299" y="1091"/>
                  </a:lnTo>
                  <a:cubicBezTo>
                    <a:pt x="568" y="1076"/>
                    <a:pt x="807" y="926"/>
                    <a:pt x="942" y="717"/>
                  </a:cubicBezTo>
                  <a:cubicBezTo>
                    <a:pt x="1046" y="493"/>
                    <a:pt x="987" y="299"/>
                    <a:pt x="912" y="90"/>
                  </a:cubicBezTo>
                  <a:cubicBezTo>
                    <a:pt x="893" y="25"/>
                    <a:pt x="841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7" name="Google Shape;9057;p74"/>
            <p:cNvSpPr/>
            <p:nvPr/>
          </p:nvSpPr>
          <p:spPr>
            <a:xfrm rot="2128784">
              <a:off x="5899800" y="3821806"/>
              <a:ext cx="33649" cy="22299"/>
            </a:xfrm>
            <a:custGeom>
              <a:avLst/>
              <a:gdLst/>
              <a:ahLst/>
              <a:cxnLst/>
              <a:rect l="l" t="t" r="r" b="b"/>
              <a:pathLst>
                <a:path w="1346" h="892" extrusionOk="0">
                  <a:moveTo>
                    <a:pt x="892" y="1"/>
                  </a:moveTo>
                  <a:cubicBezTo>
                    <a:pt x="643" y="1"/>
                    <a:pt x="398" y="117"/>
                    <a:pt x="225" y="315"/>
                  </a:cubicBezTo>
                  <a:cubicBezTo>
                    <a:pt x="75" y="479"/>
                    <a:pt x="1" y="793"/>
                    <a:pt x="285" y="882"/>
                  </a:cubicBezTo>
                  <a:cubicBezTo>
                    <a:pt x="326" y="889"/>
                    <a:pt x="368" y="892"/>
                    <a:pt x="411" y="892"/>
                  </a:cubicBezTo>
                  <a:cubicBezTo>
                    <a:pt x="669" y="892"/>
                    <a:pt x="926" y="776"/>
                    <a:pt x="1106" y="584"/>
                  </a:cubicBezTo>
                  <a:cubicBezTo>
                    <a:pt x="1255" y="404"/>
                    <a:pt x="1345" y="91"/>
                    <a:pt x="1046" y="16"/>
                  </a:cubicBezTo>
                  <a:cubicBezTo>
                    <a:pt x="995" y="6"/>
                    <a:pt x="943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8" name="Google Shape;9058;p74"/>
            <p:cNvSpPr/>
            <p:nvPr/>
          </p:nvSpPr>
          <p:spPr>
            <a:xfrm rot="2128784">
              <a:off x="5932552" y="3881688"/>
              <a:ext cx="27649" cy="18475"/>
            </a:xfrm>
            <a:custGeom>
              <a:avLst/>
              <a:gdLst/>
              <a:ahLst/>
              <a:cxnLst/>
              <a:rect l="l" t="t" r="r" b="b"/>
              <a:pathLst>
                <a:path w="1106" h="739" extrusionOk="0">
                  <a:moveTo>
                    <a:pt x="739" y="0"/>
                  </a:moveTo>
                  <a:cubicBezTo>
                    <a:pt x="530" y="0"/>
                    <a:pt x="331" y="92"/>
                    <a:pt x="195" y="266"/>
                  </a:cubicBezTo>
                  <a:cubicBezTo>
                    <a:pt x="75" y="400"/>
                    <a:pt x="0" y="654"/>
                    <a:pt x="239" y="729"/>
                  </a:cubicBezTo>
                  <a:cubicBezTo>
                    <a:pt x="279" y="735"/>
                    <a:pt x="318" y="739"/>
                    <a:pt x="357" y="739"/>
                  </a:cubicBezTo>
                  <a:cubicBezTo>
                    <a:pt x="570" y="739"/>
                    <a:pt x="773" y="639"/>
                    <a:pt x="911" y="475"/>
                  </a:cubicBezTo>
                  <a:cubicBezTo>
                    <a:pt x="1031" y="340"/>
                    <a:pt x="1106" y="86"/>
                    <a:pt x="867" y="12"/>
                  </a:cubicBezTo>
                  <a:cubicBezTo>
                    <a:pt x="824" y="4"/>
                    <a:pt x="781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59" name="Google Shape;9059;p74"/>
            <p:cNvSpPr/>
            <p:nvPr/>
          </p:nvSpPr>
          <p:spPr>
            <a:xfrm rot="2128784">
              <a:off x="5908249" y="3908843"/>
              <a:ext cx="33449" cy="19400"/>
            </a:xfrm>
            <a:custGeom>
              <a:avLst/>
              <a:gdLst/>
              <a:ahLst/>
              <a:cxnLst/>
              <a:rect l="l" t="t" r="r" b="b"/>
              <a:pathLst>
                <a:path w="1338" h="776" extrusionOk="0">
                  <a:moveTo>
                    <a:pt x="863" y="1"/>
                  </a:moveTo>
                  <a:cubicBezTo>
                    <a:pt x="610" y="1"/>
                    <a:pt x="316" y="200"/>
                    <a:pt x="202" y="381"/>
                  </a:cubicBezTo>
                  <a:lnTo>
                    <a:pt x="172" y="411"/>
                  </a:lnTo>
                  <a:cubicBezTo>
                    <a:pt x="1" y="688"/>
                    <a:pt x="201" y="775"/>
                    <a:pt x="426" y="775"/>
                  </a:cubicBezTo>
                  <a:cubicBezTo>
                    <a:pt x="553" y="775"/>
                    <a:pt x="689" y="747"/>
                    <a:pt x="770" y="710"/>
                  </a:cubicBezTo>
                  <a:lnTo>
                    <a:pt x="815" y="680"/>
                  </a:lnTo>
                  <a:cubicBezTo>
                    <a:pt x="994" y="590"/>
                    <a:pt x="1337" y="247"/>
                    <a:pt x="1083" y="67"/>
                  </a:cubicBezTo>
                  <a:cubicBezTo>
                    <a:pt x="1019" y="21"/>
                    <a:pt x="943" y="1"/>
                    <a:pt x="8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0" name="Google Shape;9060;p74"/>
            <p:cNvSpPr/>
            <p:nvPr/>
          </p:nvSpPr>
          <p:spPr>
            <a:xfrm rot="2128784">
              <a:off x="5828948" y="3846917"/>
              <a:ext cx="36299" cy="16675"/>
            </a:xfrm>
            <a:custGeom>
              <a:avLst/>
              <a:gdLst/>
              <a:ahLst/>
              <a:cxnLst/>
              <a:rect l="l" t="t" r="r" b="b"/>
              <a:pathLst>
                <a:path w="1452" h="667" extrusionOk="0">
                  <a:moveTo>
                    <a:pt x="940" y="1"/>
                  </a:moveTo>
                  <a:cubicBezTo>
                    <a:pt x="578" y="1"/>
                    <a:pt x="0" y="544"/>
                    <a:pt x="442" y="655"/>
                  </a:cubicBezTo>
                  <a:cubicBezTo>
                    <a:pt x="468" y="663"/>
                    <a:pt x="497" y="667"/>
                    <a:pt x="528" y="667"/>
                  </a:cubicBezTo>
                  <a:cubicBezTo>
                    <a:pt x="888" y="667"/>
                    <a:pt x="1451" y="137"/>
                    <a:pt x="1024" y="13"/>
                  </a:cubicBezTo>
                  <a:cubicBezTo>
                    <a:pt x="998" y="5"/>
                    <a:pt x="969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1" name="Google Shape;9061;p74"/>
            <p:cNvSpPr/>
            <p:nvPr/>
          </p:nvSpPr>
          <p:spPr>
            <a:xfrm rot="2128784">
              <a:off x="6136778" y="4220156"/>
              <a:ext cx="40824" cy="22924"/>
            </a:xfrm>
            <a:custGeom>
              <a:avLst/>
              <a:gdLst/>
              <a:ahLst/>
              <a:cxnLst/>
              <a:rect l="l" t="t" r="r" b="b"/>
              <a:pathLst>
                <a:path w="1633" h="917" extrusionOk="0">
                  <a:moveTo>
                    <a:pt x="887" y="0"/>
                  </a:moveTo>
                  <a:cubicBezTo>
                    <a:pt x="484" y="0"/>
                    <a:pt x="1" y="287"/>
                    <a:pt x="80" y="693"/>
                  </a:cubicBezTo>
                  <a:cubicBezTo>
                    <a:pt x="107" y="858"/>
                    <a:pt x="213" y="916"/>
                    <a:pt x="342" y="916"/>
                  </a:cubicBezTo>
                  <a:cubicBezTo>
                    <a:pt x="424" y="916"/>
                    <a:pt x="515" y="893"/>
                    <a:pt x="602" y="858"/>
                  </a:cubicBezTo>
                  <a:cubicBezTo>
                    <a:pt x="901" y="813"/>
                    <a:pt x="1633" y="410"/>
                    <a:pt x="1230" y="96"/>
                  </a:cubicBezTo>
                  <a:cubicBezTo>
                    <a:pt x="1138" y="30"/>
                    <a:pt x="1017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2" name="Google Shape;9062;p74"/>
            <p:cNvSpPr/>
            <p:nvPr/>
          </p:nvSpPr>
          <p:spPr>
            <a:xfrm rot="2128784">
              <a:off x="6095920" y="4258690"/>
              <a:ext cx="24124" cy="13125"/>
            </a:xfrm>
            <a:custGeom>
              <a:avLst/>
              <a:gdLst/>
              <a:ahLst/>
              <a:cxnLst/>
              <a:rect l="l" t="t" r="r" b="b"/>
              <a:pathLst>
                <a:path w="965" h="525" extrusionOk="0">
                  <a:moveTo>
                    <a:pt x="455" y="1"/>
                  </a:moveTo>
                  <a:cubicBezTo>
                    <a:pt x="310" y="1"/>
                    <a:pt x="169" y="64"/>
                    <a:pt x="75" y="186"/>
                  </a:cubicBezTo>
                  <a:cubicBezTo>
                    <a:pt x="15" y="246"/>
                    <a:pt x="0" y="336"/>
                    <a:pt x="45" y="410"/>
                  </a:cubicBezTo>
                  <a:lnTo>
                    <a:pt x="30" y="410"/>
                  </a:lnTo>
                  <a:cubicBezTo>
                    <a:pt x="30" y="425"/>
                    <a:pt x="45" y="425"/>
                    <a:pt x="60" y="440"/>
                  </a:cubicBezTo>
                  <a:lnTo>
                    <a:pt x="60" y="455"/>
                  </a:lnTo>
                  <a:cubicBezTo>
                    <a:pt x="51" y="446"/>
                    <a:pt x="47" y="442"/>
                    <a:pt x="46" y="442"/>
                  </a:cubicBezTo>
                  <a:lnTo>
                    <a:pt x="46" y="442"/>
                  </a:lnTo>
                  <a:cubicBezTo>
                    <a:pt x="42" y="442"/>
                    <a:pt x="93" y="500"/>
                    <a:pt x="105" y="500"/>
                  </a:cubicBezTo>
                  <a:cubicBezTo>
                    <a:pt x="122" y="517"/>
                    <a:pt x="145" y="525"/>
                    <a:pt x="170" y="525"/>
                  </a:cubicBezTo>
                  <a:cubicBezTo>
                    <a:pt x="187" y="525"/>
                    <a:pt x="206" y="521"/>
                    <a:pt x="224" y="515"/>
                  </a:cubicBezTo>
                  <a:lnTo>
                    <a:pt x="314" y="515"/>
                  </a:lnTo>
                  <a:cubicBezTo>
                    <a:pt x="317" y="515"/>
                    <a:pt x="320" y="515"/>
                    <a:pt x="324" y="515"/>
                  </a:cubicBezTo>
                  <a:cubicBezTo>
                    <a:pt x="472" y="515"/>
                    <a:pt x="965" y="213"/>
                    <a:pt x="702" y="67"/>
                  </a:cubicBezTo>
                  <a:cubicBezTo>
                    <a:pt x="625" y="22"/>
                    <a:pt x="539" y="1"/>
                    <a:pt x="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3" name="Google Shape;9063;p74"/>
            <p:cNvSpPr/>
            <p:nvPr/>
          </p:nvSpPr>
          <p:spPr>
            <a:xfrm rot="2128784">
              <a:off x="6030534" y="4173192"/>
              <a:ext cx="36274" cy="18800"/>
            </a:xfrm>
            <a:custGeom>
              <a:avLst/>
              <a:gdLst/>
              <a:ahLst/>
              <a:cxnLst/>
              <a:rect l="l" t="t" r="r" b="b"/>
              <a:pathLst>
                <a:path w="1451" h="752" extrusionOk="0">
                  <a:moveTo>
                    <a:pt x="765" y="1"/>
                  </a:moveTo>
                  <a:cubicBezTo>
                    <a:pt x="565" y="1"/>
                    <a:pt x="339" y="133"/>
                    <a:pt x="211" y="271"/>
                  </a:cubicBezTo>
                  <a:cubicBezTo>
                    <a:pt x="0" y="538"/>
                    <a:pt x="133" y="752"/>
                    <a:pt x="422" y="752"/>
                  </a:cubicBezTo>
                  <a:cubicBezTo>
                    <a:pt x="441" y="752"/>
                    <a:pt x="460" y="751"/>
                    <a:pt x="480" y="749"/>
                  </a:cubicBezTo>
                  <a:cubicBezTo>
                    <a:pt x="502" y="741"/>
                    <a:pt x="528" y="738"/>
                    <a:pt x="554" y="738"/>
                  </a:cubicBezTo>
                  <a:cubicBezTo>
                    <a:pt x="580" y="738"/>
                    <a:pt x="607" y="741"/>
                    <a:pt x="629" y="749"/>
                  </a:cubicBezTo>
                  <a:cubicBezTo>
                    <a:pt x="823" y="749"/>
                    <a:pt x="1450" y="390"/>
                    <a:pt x="1137" y="181"/>
                  </a:cubicBezTo>
                  <a:cubicBezTo>
                    <a:pt x="1092" y="166"/>
                    <a:pt x="1062" y="151"/>
                    <a:pt x="1032" y="122"/>
                  </a:cubicBezTo>
                  <a:cubicBezTo>
                    <a:pt x="961" y="36"/>
                    <a:pt x="867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4" name="Google Shape;9064;p74"/>
            <p:cNvSpPr/>
            <p:nvPr/>
          </p:nvSpPr>
          <p:spPr>
            <a:xfrm rot="2128784">
              <a:off x="6112776" y="4132486"/>
              <a:ext cx="28399" cy="20174"/>
            </a:xfrm>
            <a:custGeom>
              <a:avLst/>
              <a:gdLst/>
              <a:ahLst/>
              <a:cxnLst/>
              <a:rect l="l" t="t" r="r" b="b"/>
              <a:pathLst>
                <a:path w="1136" h="807" extrusionOk="0">
                  <a:moveTo>
                    <a:pt x="845" y="0"/>
                  </a:moveTo>
                  <a:cubicBezTo>
                    <a:pt x="769" y="0"/>
                    <a:pt x="692" y="18"/>
                    <a:pt x="627" y="44"/>
                  </a:cubicBezTo>
                  <a:cubicBezTo>
                    <a:pt x="463" y="119"/>
                    <a:pt x="299" y="224"/>
                    <a:pt x="179" y="358"/>
                  </a:cubicBezTo>
                  <a:cubicBezTo>
                    <a:pt x="0" y="478"/>
                    <a:pt x="75" y="746"/>
                    <a:pt x="284" y="761"/>
                  </a:cubicBezTo>
                  <a:cubicBezTo>
                    <a:pt x="321" y="793"/>
                    <a:pt x="370" y="806"/>
                    <a:pt x="425" y="806"/>
                  </a:cubicBezTo>
                  <a:cubicBezTo>
                    <a:pt x="657" y="806"/>
                    <a:pt x="1000" y="568"/>
                    <a:pt x="1060" y="448"/>
                  </a:cubicBezTo>
                  <a:cubicBezTo>
                    <a:pt x="1120" y="373"/>
                    <a:pt x="1135" y="298"/>
                    <a:pt x="1135" y="209"/>
                  </a:cubicBezTo>
                  <a:cubicBezTo>
                    <a:pt x="1106" y="55"/>
                    <a:pt x="979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5" name="Google Shape;9065;p74"/>
            <p:cNvSpPr/>
            <p:nvPr/>
          </p:nvSpPr>
          <p:spPr>
            <a:xfrm rot="2128784">
              <a:off x="6094653" y="4182891"/>
              <a:ext cx="25049" cy="20574"/>
            </a:xfrm>
            <a:custGeom>
              <a:avLst/>
              <a:gdLst/>
              <a:ahLst/>
              <a:cxnLst/>
              <a:rect l="l" t="t" r="r" b="b"/>
              <a:pathLst>
                <a:path w="1002" h="823" extrusionOk="0">
                  <a:moveTo>
                    <a:pt x="728" y="1"/>
                  </a:moveTo>
                  <a:cubicBezTo>
                    <a:pt x="547" y="1"/>
                    <a:pt x="321" y="121"/>
                    <a:pt x="239" y="230"/>
                  </a:cubicBezTo>
                  <a:lnTo>
                    <a:pt x="165" y="334"/>
                  </a:lnTo>
                  <a:cubicBezTo>
                    <a:pt x="45" y="394"/>
                    <a:pt x="0" y="543"/>
                    <a:pt x="30" y="678"/>
                  </a:cubicBezTo>
                  <a:cubicBezTo>
                    <a:pt x="77" y="785"/>
                    <a:pt x="178" y="823"/>
                    <a:pt x="289" y="823"/>
                  </a:cubicBezTo>
                  <a:cubicBezTo>
                    <a:pt x="425" y="823"/>
                    <a:pt x="575" y="765"/>
                    <a:pt x="658" y="708"/>
                  </a:cubicBezTo>
                  <a:cubicBezTo>
                    <a:pt x="822" y="618"/>
                    <a:pt x="1001" y="469"/>
                    <a:pt x="986" y="274"/>
                  </a:cubicBezTo>
                  <a:cubicBezTo>
                    <a:pt x="986" y="245"/>
                    <a:pt x="986" y="215"/>
                    <a:pt x="971" y="185"/>
                  </a:cubicBezTo>
                  <a:cubicBezTo>
                    <a:pt x="942" y="50"/>
                    <a:pt x="844" y="1"/>
                    <a:pt x="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6" name="Google Shape;9066;p74"/>
            <p:cNvSpPr/>
            <p:nvPr/>
          </p:nvSpPr>
          <p:spPr>
            <a:xfrm rot="2128784">
              <a:off x="6037048" y="4225515"/>
              <a:ext cx="25499" cy="19924"/>
            </a:xfrm>
            <a:custGeom>
              <a:avLst/>
              <a:gdLst/>
              <a:ahLst/>
              <a:cxnLst/>
              <a:rect l="l" t="t" r="r" b="b"/>
              <a:pathLst>
                <a:path w="1020" h="797" extrusionOk="0">
                  <a:moveTo>
                    <a:pt x="877" y="1"/>
                  </a:moveTo>
                  <a:cubicBezTo>
                    <a:pt x="768" y="1"/>
                    <a:pt x="608" y="75"/>
                    <a:pt x="508" y="150"/>
                  </a:cubicBezTo>
                  <a:cubicBezTo>
                    <a:pt x="269" y="210"/>
                    <a:pt x="0" y="374"/>
                    <a:pt x="15" y="613"/>
                  </a:cubicBezTo>
                  <a:cubicBezTo>
                    <a:pt x="28" y="750"/>
                    <a:pt x="122" y="796"/>
                    <a:pt x="239" y="796"/>
                  </a:cubicBezTo>
                  <a:cubicBezTo>
                    <a:pt x="403" y="796"/>
                    <a:pt x="609" y="704"/>
                    <a:pt x="687" y="643"/>
                  </a:cubicBezTo>
                  <a:cubicBezTo>
                    <a:pt x="837" y="524"/>
                    <a:pt x="941" y="359"/>
                    <a:pt x="986" y="180"/>
                  </a:cubicBezTo>
                  <a:cubicBezTo>
                    <a:pt x="1019" y="48"/>
                    <a:pt x="964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7" name="Google Shape;9067;p74"/>
            <p:cNvSpPr/>
            <p:nvPr/>
          </p:nvSpPr>
          <p:spPr>
            <a:xfrm rot="2128784">
              <a:off x="6019691" y="4123483"/>
              <a:ext cx="29899" cy="20574"/>
            </a:xfrm>
            <a:custGeom>
              <a:avLst/>
              <a:gdLst/>
              <a:ahLst/>
              <a:cxnLst/>
              <a:rect l="l" t="t" r="r" b="b"/>
              <a:pathLst>
                <a:path w="1196" h="823" extrusionOk="0">
                  <a:moveTo>
                    <a:pt x="723" y="0"/>
                  </a:moveTo>
                  <a:cubicBezTo>
                    <a:pt x="539" y="0"/>
                    <a:pt x="310" y="141"/>
                    <a:pt x="210" y="242"/>
                  </a:cubicBezTo>
                  <a:cubicBezTo>
                    <a:pt x="195" y="257"/>
                    <a:pt x="180" y="272"/>
                    <a:pt x="180" y="286"/>
                  </a:cubicBezTo>
                  <a:cubicBezTo>
                    <a:pt x="76" y="421"/>
                    <a:pt x="1" y="585"/>
                    <a:pt x="135" y="705"/>
                  </a:cubicBezTo>
                  <a:cubicBezTo>
                    <a:pt x="240" y="800"/>
                    <a:pt x="362" y="822"/>
                    <a:pt x="491" y="822"/>
                  </a:cubicBezTo>
                  <a:cubicBezTo>
                    <a:pt x="565" y="822"/>
                    <a:pt x="642" y="815"/>
                    <a:pt x="718" y="809"/>
                  </a:cubicBezTo>
                  <a:cubicBezTo>
                    <a:pt x="822" y="809"/>
                    <a:pt x="1196" y="660"/>
                    <a:pt x="1061" y="496"/>
                  </a:cubicBezTo>
                  <a:cubicBezTo>
                    <a:pt x="972" y="361"/>
                    <a:pt x="1032" y="242"/>
                    <a:pt x="942" y="122"/>
                  </a:cubicBezTo>
                  <a:cubicBezTo>
                    <a:pt x="893" y="34"/>
                    <a:pt x="813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8" name="Google Shape;9068;p74"/>
            <p:cNvSpPr/>
            <p:nvPr/>
          </p:nvSpPr>
          <p:spPr>
            <a:xfrm rot="2128784">
              <a:off x="6181919" y="4137544"/>
              <a:ext cx="29474" cy="20724"/>
            </a:xfrm>
            <a:custGeom>
              <a:avLst/>
              <a:gdLst/>
              <a:ahLst/>
              <a:cxnLst/>
              <a:rect l="l" t="t" r="r" b="b"/>
              <a:pathLst>
                <a:path w="1179" h="829" extrusionOk="0">
                  <a:moveTo>
                    <a:pt x="918" y="1"/>
                  </a:moveTo>
                  <a:cubicBezTo>
                    <a:pt x="793" y="1"/>
                    <a:pt x="641" y="49"/>
                    <a:pt x="526" y="110"/>
                  </a:cubicBezTo>
                  <a:cubicBezTo>
                    <a:pt x="316" y="185"/>
                    <a:pt x="137" y="334"/>
                    <a:pt x="63" y="544"/>
                  </a:cubicBezTo>
                  <a:cubicBezTo>
                    <a:pt x="0" y="762"/>
                    <a:pt x="177" y="828"/>
                    <a:pt x="355" y="828"/>
                  </a:cubicBezTo>
                  <a:cubicBezTo>
                    <a:pt x="433" y="828"/>
                    <a:pt x="511" y="816"/>
                    <a:pt x="570" y="797"/>
                  </a:cubicBezTo>
                  <a:cubicBezTo>
                    <a:pt x="839" y="738"/>
                    <a:pt x="1048" y="529"/>
                    <a:pt x="1138" y="275"/>
                  </a:cubicBezTo>
                  <a:cubicBezTo>
                    <a:pt x="1179" y="71"/>
                    <a:pt x="1068" y="1"/>
                    <a:pt x="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69" name="Google Shape;9069;p74"/>
            <p:cNvSpPr/>
            <p:nvPr/>
          </p:nvSpPr>
          <p:spPr>
            <a:xfrm rot="2128784">
              <a:off x="6020090" y="4001183"/>
              <a:ext cx="30624" cy="18600"/>
            </a:xfrm>
            <a:custGeom>
              <a:avLst/>
              <a:gdLst/>
              <a:ahLst/>
              <a:cxnLst/>
              <a:rect l="l" t="t" r="r" b="b"/>
              <a:pathLst>
                <a:path w="1225" h="744" extrusionOk="0">
                  <a:moveTo>
                    <a:pt x="635" y="1"/>
                  </a:moveTo>
                  <a:cubicBezTo>
                    <a:pt x="438" y="1"/>
                    <a:pt x="248" y="93"/>
                    <a:pt x="135" y="263"/>
                  </a:cubicBezTo>
                  <a:cubicBezTo>
                    <a:pt x="30" y="352"/>
                    <a:pt x="0" y="472"/>
                    <a:pt x="45" y="606"/>
                  </a:cubicBezTo>
                  <a:lnTo>
                    <a:pt x="60" y="621"/>
                  </a:lnTo>
                  <a:cubicBezTo>
                    <a:pt x="94" y="711"/>
                    <a:pt x="170" y="743"/>
                    <a:pt x="260" y="743"/>
                  </a:cubicBezTo>
                  <a:cubicBezTo>
                    <a:pt x="364" y="743"/>
                    <a:pt x="486" y="699"/>
                    <a:pt x="583" y="651"/>
                  </a:cubicBezTo>
                  <a:cubicBezTo>
                    <a:pt x="822" y="561"/>
                    <a:pt x="1225" y="308"/>
                    <a:pt x="971" y="98"/>
                  </a:cubicBezTo>
                  <a:cubicBezTo>
                    <a:pt x="866" y="32"/>
                    <a:pt x="749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0" name="Google Shape;9070;p74"/>
            <p:cNvSpPr/>
            <p:nvPr/>
          </p:nvSpPr>
          <p:spPr>
            <a:xfrm rot="2128784">
              <a:off x="5890829" y="4060792"/>
              <a:ext cx="33949" cy="16175"/>
            </a:xfrm>
            <a:custGeom>
              <a:avLst/>
              <a:gdLst/>
              <a:ahLst/>
              <a:cxnLst/>
              <a:rect l="l" t="t" r="r" b="b"/>
              <a:pathLst>
                <a:path w="1358" h="647" extrusionOk="0">
                  <a:moveTo>
                    <a:pt x="881" y="0"/>
                  </a:moveTo>
                  <a:cubicBezTo>
                    <a:pt x="539" y="0"/>
                    <a:pt x="0" y="512"/>
                    <a:pt x="403" y="637"/>
                  </a:cubicBezTo>
                  <a:cubicBezTo>
                    <a:pt x="426" y="643"/>
                    <a:pt x="451" y="646"/>
                    <a:pt x="477" y="646"/>
                  </a:cubicBezTo>
                  <a:cubicBezTo>
                    <a:pt x="819" y="646"/>
                    <a:pt x="1358" y="135"/>
                    <a:pt x="955" y="10"/>
                  </a:cubicBezTo>
                  <a:cubicBezTo>
                    <a:pt x="932" y="3"/>
                    <a:pt x="907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1" name="Google Shape;9071;p74"/>
            <p:cNvSpPr/>
            <p:nvPr/>
          </p:nvSpPr>
          <p:spPr>
            <a:xfrm rot="2128784">
              <a:off x="5930560" y="4114254"/>
              <a:ext cx="27874" cy="14975"/>
            </a:xfrm>
            <a:custGeom>
              <a:avLst/>
              <a:gdLst/>
              <a:ahLst/>
              <a:cxnLst/>
              <a:rect l="l" t="t" r="r" b="b"/>
              <a:pathLst>
                <a:path w="1115" h="599" extrusionOk="0">
                  <a:moveTo>
                    <a:pt x="702" y="0"/>
                  </a:moveTo>
                  <a:cubicBezTo>
                    <a:pt x="370" y="0"/>
                    <a:pt x="1" y="598"/>
                    <a:pt x="436" y="598"/>
                  </a:cubicBezTo>
                  <a:cubicBezTo>
                    <a:pt x="457" y="598"/>
                    <a:pt x="479" y="597"/>
                    <a:pt x="502" y="594"/>
                  </a:cubicBezTo>
                  <a:lnTo>
                    <a:pt x="652" y="579"/>
                  </a:lnTo>
                  <a:cubicBezTo>
                    <a:pt x="771" y="564"/>
                    <a:pt x="1115" y="370"/>
                    <a:pt x="980" y="206"/>
                  </a:cubicBezTo>
                  <a:lnTo>
                    <a:pt x="921" y="116"/>
                  </a:lnTo>
                  <a:cubicBezTo>
                    <a:pt x="857" y="34"/>
                    <a:pt x="781" y="0"/>
                    <a:pt x="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2" name="Google Shape;9072;p74"/>
            <p:cNvSpPr/>
            <p:nvPr/>
          </p:nvSpPr>
          <p:spPr>
            <a:xfrm rot="2128784">
              <a:off x="5820832" y="4044135"/>
              <a:ext cx="31774" cy="21224"/>
            </a:xfrm>
            <a:custGeom>
              <a:avLst/>
              <a:gdLst/>
              <a:ahLst/>
              <a:cxnLst/>
              <a:rect l="l" t="t" r="r" b="b"/>
              <a:pathLst>
                <a:path w="1271" h="849" extrusionOk="0">
                  <a:moveTo>
                    <a:pt x="857" y="1"/>
                  </a:moveTo>
                  <a:cubicBezTo>
                    <a:pt x="615" y="1"/>
                    <a:pt x="375" y="107"/>
                    <a:pt x="210" y="310"/>
                  </a:cubicBezTo>
                  <a:cubicBezTo>
                    <a:pt x="60" y="459"/>
                    <a:pt x="1" y="758"/>
                    <a:pt x="255" y="832"/>
                  </a:cubicBezTo>
                  <a:cubicBezTo>
                    <a:pt x="310" y="844"/>
                    <a:pt x="365" y="849"/>
                    <a:pt x="420" y="849"/>
                  </a:cubicBezTo>
                  <a:cubicBezTo>
                    <a:pt x="660" y="849"/>
                    <a:pt x="888" y="743"/>
                    <a:pt x="1046" y="549"/>
                  </a:cubicBezTo>
                  <a:cubicBezTo>
                    <a:pt x="1181" y="384"/>
                    <a:pt x="1270" y="101"/>
                    <a:pt x="986" y="11"/>
                  </a:cubicBezTo>
                  <a:cubicBezTo>
                    <a:pt x="944" y="4"/>
                    <a:pt x="900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3" name="Google Shape;9073;p74"/>
            <p:cNvSpPr/>
            <p:nvPr/>
          </p:nvSpPr>
          <p:spPr>
            <a:xfrm rot="2128784">
              <a:off x="5204616" y="4486294"/>
              <a:ext cx="22799" cy="15300"/>
            </a:xfrm>
            <a:custGeom>
              <a:avLst/>
              <a:gdLst/>
              <a:ahLst/>
              <a:cxnLst/>
              <a:rect l="l" t="t" r="r" b="b"/>
              <a:pathLst>
                <a:path w="912" h="612" extrusionOk="0">
                  <a:moveTo>
                    <a:pt x="227" y="0"/>
                  </a:moveTo>
                  <a:cubicBezTo>
                    <a:pt x="91" y="0"/>
                    <a:pt x="0" y="64"/>
                    <a:pt x="45" y="226"/>
                  </a:cubicBezTo>
                  <a:cubicBezTo>
                    <a:pt x="101" y="431"/>
                    <a:pt x="451" y="612"/>
                    <a:pt x="679" y="612"/>
                  </a:cubicBezTo>
                  <a:cubicBezTo>
                    <a:pt x="818" y="612"/>
                    <a:pt x="911" y="545"/>
                    <a:pt x="866" y="376"/>
                  </a:cubicBezTo>
                  <a:cubicBezTo>
                    <a:pt x="810" y="179"/>
                    <a:pt x="45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4" name="Google Shape;9074;p74"/>
            <p:cNvSpPr/>
            <p:nvPr/>
          </p:nvSpPr>
          <p:spPr>
            <a:xfrm rot="2128784">
              <a:off x="5191859" y="4445286"/>
              <a:ext cx="22424" cy="17125"/>
            </a:xfrm>
            <a:custGeom>
              <a:avLst/>
              <a:gdLst/>
              <a:ahLst/>
              <a:cxnLst/>
              <a:rect l="l" t="t" r="r" b="b"/>
              <a:pathLst>
                <a:path w="897" h="685" extrusionOk="0">
                  <a:moveTo>
                    <a:pt x="288" y="1"/>
                  </a:moveTo>
                  <a:cubicBezTo>
                    <a:pt x="215" y="1"/>
                    <a:pt x="153" y="29"/>
                    <a:pt x="120" y="103"/>
                  </a:cubicBezTo>
                  <a:cubicBezTo>
                    <a:pt x="105" y="118"/>
                    <a:pt x="105" y="118"/>
                    <a:pt x="90" y="133"/>
                  </a:cubicBezTo>
                  <a:cubicBezTo>
                    <a:pt x="1" y="372"/>
                    <a:pt x="285" y="551"/>
                    <a:pt x="449" y="641"/>
                  </a:cubicBezTo>
                  <a:cubicBezTo>
                    <a:pt x="512" y="669"/>
                    <a:pt x="579" y="684"/>
                    <a:pt x="645" y="684"/>
                  </a:cubicBezTo>
                  <a:cubicBezTo>
                    <a:pt x="718" y="684"/>
                    <a:pt x="789" y="665"/>
                    <a:pt x="852" y="626"/>
                  </a:cubicBezTo>
                  <a:cubicBezTo>
                    <a:pt x="882" y="596"/>
                    <a:pt x="897" y="536"/>
                    <a:pt x="867" y="492"/>
                  </a:cubicBezTo>
                  <a:cubicBezTo>
                    <a:pt x="867" y="402"/>
                    <a:pt x="837" y="327"/>
                    <a:pt x="777" y="268"/>
                  </a:cubicBezTo>
                  <a:cubicBezTo>
                    <a:pt x="762" y="253"/>
                    <a:pt x="748" y="223"/>
                    <a:pt x="733" y="208"/>
                  </a:cubicBezTo>
                  <a:cubicBezTo>
                    <a:pt x="661" y="136"/>
                    <a:pt x="448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5" name="Google Shape;9075;p74"/>
            <p:cNvSpPr/>
            <p:nvPr/>
          </p:nvSpPr>
          <p:spPr>
            <a:xfrm rot="2128784">
              <a:off x="5239324" y="4445911"/>
              <a:ext cx="29949" cy="17675"/>
            </a:xfrm>
            <a:custGeom>
              <a:avLst/>
              <a:gdLst/>
              <a:ahLst/>
              <a:cxnLst/>
              <a:rect l="l" t="t" r="r" b="b"/>
              <a:pathLst>
                <a:path w="1198" h="707" extrusionOk="0">
                  <a:moveTo>
                    <a:pt x="338" y="0"/>
                  </a:moveTo>
                  <a:cubicBezTo>
                    <a:pt x="270" y="0"/>
                    <a:pt x="206" y="20"/>
                    <a:pt x="150" y="64"/>
                  </a:cubicBezTo>
                  <a:lnTo>
                    <a:pt x="120" y="109"/>
                  </a:lnTo>
                  <a:cubicBezTo>
                    <a:pt x="0" y="199"/>
                    <a:pt x="60" y="363"/>
                    <a:pt x="150" y="468"/>
                  </a:cubicBezTo>
                  <a:cubicBezTo>
                    <a:pt x="150" y="468"/>
                    <a:pt x="150" y="483"/>
                    <a:pt x="150" y="498"/>
                  </a:cubicBezTo>
                  <a:cubicBezTo>
                    <a:pt x="126" y="592"/>
                    <a:pt x="288" y="704"/>
                    <a:pt x="401" y="704"/>
                  </a:cubicBezTo>
                  <a:cubicBezTo>
                    <a:pt x="432" y="704"/>
                    <a:pt x="459" y="696"/>
                    <a:pt x="478" y="677"/>
                  </a:cubicBezTo>
                  <a:lnTo>
                    <a:pt x="493" y="677"/>
                  </a:lnTo>
                  <a:cubicBezTo>
                    <a:pt x="553" y="707"/>
                    <a:pt x="627" y="707"/>
                    <a:pt x="702" y="707"/>
                  </a:cubicBezTo>
                  <a:cubicBezTo>
                    <a:pt x="1197" y="618"/>
                    <a:pt x="721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6" name="Google Shape;9076;p74"/>
            <p:cNvSpPr/>
            <p:nvPr/>
          </p:nvSpPr>
          <p:spPr>
            <a:xfrm rot="2128784">
              <a:off x="5286719" y="4481407"/>
              <a:ext cx="23924" cy="16275"/>
            </a:xfrm>
            <a:custGeom>
              <a:avLst/>
              <a:gdLst/>
              <a:ahLst/>
              <a:cxnLst/>
              <a:rect l="l" t="t" r="r" b="b"/>
              <a:pathLst>
                <a:path w="957" h="651" extrusionOk="0">
                  <a:moveTo>
                    <a:pt x="278" y="0"/>
                  </a:moveTo>
                  <a:cubicBezTo>
                    <a:pt x="213" y="0"/>
                    <a:pt x="157" y="16"/>
                    <a:pt x="120" y="53"/>
                  </a:cubicBezTo>
                  <a:cubicBezTo>
                    <a:pt x="91" y="68"/>
                    <a:pt x="76" y="98"/>
                    <a:pt x="76" y="113"/>
                  </a:cubicBezTo>
                  <a:cubicBezTo>
                    <a:pt x="76" y="143"/>
                    <a:pt x="76" y="157"/>
                    <a:pt x="76" y="172"/>
                  </a:cubicBezTo>
                  <a:cubicBezTo>
                    <a:pt x="1" y="262"/>
                    <a:pt x="120" y="411"/>
                    <a:pt x="195" y="456"/>
                  </a:cubicBezTo>
                  <a:cubicBezTo>
                    <a:pt x="330" y="576"/>
                    <a:pt x="494" y="635"/>
                    <a:pt x="673" y="650"/>
                  </a:cubicBezTo>
                  <a:cubicBezTo>
                    <a:pt x="852" y="650"/>
                    <a:pt x="957" y="456"/>
                    <a:pt x="852" y="307"/>
                  </a:cubicBezTo>
                  <a:cubicBezTo>
                    <a:pt x="762" y="149"/>
                    <a:pt x="477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7" name="Google Shape;9077;p74"/>
            <p:cNvSpPr/>
            <p:nvPr/>
          </p:nvSpPr>
          <p:spPr>
            <a:xfrm rot="2128784">
              <a:off x="5244353" y="4498414"/>
              <a:ext cx="18025" cy="14400"/>
            </a:xfrm>
            <a:custGeom>
              <a:avLst/>
              <a:gdLst/>
              <a:ahLst/>
              <a:cxnLst/>
              <a:rect l="l" t="t" r="r" b="b"/>
              <a:pathLst>
                <a:path w="721" h="576" extrusionOk="0">
                  <a:moveTo>
                    <a:pt x="245" y="0"/>
                  </a:moveTo>
                  <a:cubicBezTo>
                    <a:pt x="169" y="0"/>
                    <a:pt x="98" y="29"/>
                    <a:pt x="45" y="98"/>
                  </a:cubicBezTo>
                  <a:cubicBezTo>
                    <a:pt x="0" y="172"/>
                    <a:pt x="45" y="247"/>
                    <a:pt x="135" y="322"/>
                  </a:cubicBezTo>
                  <a:cubicBezTo>
                    <a:pt x="135" y="337"/>
                    <a:pt x="150" y="337"/>
                    <a:pt x="150" y="352"/>
                  </a:cubicBezTo>
                  <a:cubicBezTo>
                    <a:pt x="210" y="433"/>
                    <a:pt x="415" y="575"/>
                    <a:pt x="555" y="575"/>
                  </a:cubicBezTo>
                  <a:cubicBezTo>
                    <a:pt x="621" y="575"/>
                    <a:pt x="673" y="543"/>
                    <a:pt x="687" y="456"/>
                  </a:cubicBezTo>
                  <a:cubicBezTo>
                    <a:pt x="721" y="245"/>
                    <a:pt x="464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8" name="Google Shape;9078;p74"/>
            <p:cNvSpPr/>
            <p:nvPr/>
          </p:nvSpPr>
          <p:spPr>
            <a:xfrm rot="2128784">
              <a:off x="5253691" y="4590742"/>
              <a:ext cx="24874" cy="17650"/>
            </a:xfrm>
            <a:custGeom>
              <a:avLst/>
              <a:gdLst/>
              <a:ahLst/>
              <a:cxnLst/>
              <a:rect l="l" t="t" r="r" b="b"/>
              <a:pathLst>
                <a:path w="995" h="706" extrusionOk="0">
                  <a:moveTo>
                    <a:pt x="297" y="0"/>
                  </a:moveTo>
                  <a:cubicBezTo>
                    <a:pt x="151" y="0"/>
                    <a:pt x="1" y="84"/>
                    <a:pt x="49" y="267"/>
                  </a:cubicBezTo>
                  <a:cubicBezTo>
                    <a:pt x="139" y="505"/>
                    <a:pt x="333" y="670"/>
                    <a:pt x="587" y="700"/>
                  </a:cubicBezTo>
                  <a:cubicBezTo>
                    <a:pt x="610" y="704"/>
                    <a:pt x="634" y="706"/>
                    <a:pt x="660" y="706"/>
                  </a:cubicBezTo>
                  <a:cubicBezTo>
                    <a:pt x="816" y="706"/>
                    <a:pt x="995" y="624"/>
                    <a:pt x="931" y="431"/>
                  </a:cubicBezTo>
                  <a:cubicBezTo>
                    <a:pt x="841" y="207"/>
                    <a:pt x="647" y="42"/>
                    <a:pt x="393" y="13"/>
                  </a:cubicBezTo>
                  <a:cubicBezTo>
                    <a:pt x="363" y="4"/>
                    <a:pt x="330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9" name="Google Shape;9079;p74"/>
            <p:cNvSpPr/>
            <p:nvPr/>
          </p:nvSpPr>
          <p:spPr>
            <a:xfrm rot="2128784">
              <a:off x="5333563" y="4631598"/>
              <a:ext cx="25299" cy="17250"/>
            </a:xfrm>
            <a:custGeom>
              <a:avLst/>
              <a:gdLst/>
              <a:ahLst/>
              <a:cxnLst/>
              <a:rect l="l" t="t" r="r" b="b"/>
              <a:pathLst>
                <a:path w="1012" h="690" extrusionOk="0">
                  <a:moveTo>
                    <a:pt x="291" y="1"/>
                  </a:moveTo>
                  <a:cubicBezTo>
                    <a:pt x="153" y="1"/>
                    <a:pt x="47" y="129"/>
                    <a:pt x="90" y="271"/>
                  </a:cubicBezTo>
                  <a:cubicBezTo>
                    <a:pt x="75" y="271"/>
                    <a:pt x="75" y="286"/>
                    <a:pt x="75" y="301"/>
                  </a:cubicBezTo>
                  <a:cubicBezTo>
                    <a:pt x="60" y="345"/>
                    <a:pt x="30" y="390"/>
                    <a:pt x="15" y="435"/>
                  </a:cubicBezTo>
                  <a:cubicBezTo>
                    <a:pt x="0" y="495"/>
                    <a:pt x="90" y="569"/>
                    <a:pt x="150" y="584"/>
                  </a:cubicBezTo>
                  <a:cubicBezTo>
                    <a:pt x="329" y="644"/>
                    <a:pt x="508" y="674"/>
                    <a:pt x="702" y="689"/>
                  </a:cubicBezTo>
                  <a:cubicBezTo>
                    <a:pt x="709" y="689"/>
                    <a:pt x="716" y="690"/>
                    <a:pt x="722" y="690"/>
                  </a:cubicBezTo>
                  <a:cubicBezTo>
                    <a:pt x="904" y="690"/>
                    <a:pt x="1012" y="489"/>
                    <a:pt x="897" y="330"/>
                  </a:cubicBezTo>
                  <a:cubicBezTo>
                    <a:pt x="777" y="121"/>
                    <a:pt x="553" y="2"/>
                    <a:pt x="314" y="2"/>
                  </a:cubicBezTo>
                  <a:cubicBezTo>
                    <a:pt x="306" y="1"/>
                    <a:pt x="299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0" name="Google Shape;9080;p74"/>
            <p:cNvSpPr/>
            <p:nvPr/>
          </p:nvSpPr>
          <p:spPr>
            <a:xfrm rot="2128784">
              <a:off x="5684885" y="4495880"/>
              <a:ext cx="27449" cy="16675"/>
            </a:xfrm>
            <a:custGeom>
              <a:avLst/>
              <a:gdLst/>
              <a:ahLst/>
              <a:cxnLst/>
              <a:rect l="l" t="t" r="r" b="b"/>
              <a:pathLst>
                <a:path w="1098" h="667" extrusionOk="0">
                  <a:moveTo>
                    <a:pt x="358" y="1"/>
                  </a:moveTo>
                  <a:cubicBezTo>
                    <a:pt x="142" y="1"/>
                    <a:pt x="1" y="191"/>
                    <a:pt x="191" y="429"/>
                  </a:cubicBezTo>
                  <a:cubicBezTo>
                    <a:pt x="269" y="507"/>
                    <a:pt x="554" y="666"/>
                    <a:pt x="749" y="666"/>
                  </a:cubicBezTo>
                  <a:cubicBezTo>
                    <a:pt x="854" y="666"/>
                    <a:pt x="933" y="620"/>
                    <a:pt x="938" y="489"/>
                  </a:cubicBezTo>
                  <a:cubicBezTo>
                    <a:pt x="938" y="476"/>
                    <a:pt x="935" y="468"/>
                    <a:pt x="930" y="467"/>
                  </a:cubicBezTo>
                  <a:lnTo>
                    <a:pt x="930" y="467"/>
                  </a:lnTo>
                  <a:cubicBezTo>
                    <a:pt x="1098" y="277"/>
                    <a:pt x="663" y="56"/>
                    <a:pt x="520" y="56"/>
                  </a:cubicBezTo>
                  <a:cubicBezTo>
                    <a:pt x="564" y="56"/>
                    <a:pt x="564" y="56"/>
                    <a:pt x="535" y="41"/>
                  </a:cubicBezTo>
                  <a:cubicBezTo>
                    <a:pt x="474" y="13"/>
                    <a:pt x="413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1" name="Google Shape;9081;p74"/>
            <p:cNvSpPr/>
            <p:nvPr/>
          </p:nvSpPr>
          <p:spPr>
            <a:xfrm rot="2128784">
              <a:off x="5745678" y="4528831"/>
              <a:ext cx="18900" cy="13750"/>
            </a:xfrm>
            <a:custGeom>
              <a:avLst/>
              <a:gdLst/>
              <a:ahLst/>
              <a:cxnLst/>
              <a:rect l="l" t="t" r="r" b="b"/>
              <a:pathLst>
                <a:path w="756" h="550" extrusionOk="0">
                  <a:moveTo>
                    <a:pt x="230" y="1"/>
                  </a:moveTo>
                  <a:cubicBezTo>
                    <a:pt x="148" y="1"/>
                    <a:pt x="83" y="35"/>
                    <a:pt x="62" y="119"/>
                  </a:cubicBezTo>
                  <a:cubicBezTo>
                    <a:pt x="0" y="345"/>
                    <a:pt x="325" y="549"/>
                    <a:pt x="545" y="549"/>
                  </a:cubicBezTo>
                  <a:cubicBezTo>
                    <a:pt x="646" y="549"/>
                    <a:pt x="725" y="506"/>
                    <a:pt x="734" y="403"/>
                  </a:cubicBezTo>
                  <a:cubicBezTo>
                    <a:pt x="755" y="221"/>
                    <a:pt x="43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2" name="Google Shape;9082;p74"/>
            <p:cNvSpPr/>
            <p:nvPr/>
          </p:nvSpPr>
          <p:spPr>
            <a:xfrm rot="2128784">
              <a:off x="5708855" y="4599978"/>
              <a:ext cx="22824" cy="13425"/>
            </a:xfrm>
            <a:custGeom>
              <a:avLst/>
              <a:gdLst/>
              <a:ahLst/>
              <a:cxnLst/>
              <a:rect l="l" t="t" r="r" b="b"/>
              <a:pathLst>
                <a:path w="913" h="537" extrusionOk="0">
                  <a:moveTo>
                    <a:pt x="324" y="0"/>
                  </a:moveTo>
                  <a:cubicBezTo>
                    <a:pt x="113" y="0"/>
                    <a:pt x="0" y="216"/>
                    <a:pt x="240" y="367"/>
                  </a:cubicBezTo>
                  <a:lnTo>
                    <a:pt x="285" y="397"/>
                  </a:lnTo>
                  <a:cubicBezTo>
                    <a:pt x="362" y="454"/>
                    <a:pt x="512" y="537"/>
                    <a:pt x="638" y="537"/>
                  </a:cubicBezTo>
                  <a:cubicBezTo>
                    <a:pt x="708" y="537"/>
                    <a:pt x="770" y="511"/>
                    <a:pt x="808" y="442"/>
                  </a:cubicBezTo>
                  <a:cubicBezTo>
                    <a:pt x="912" y="262"/>
                    <a:pt x="643" y="68"/>
                    <a:pt x="494" y="38"/>
                  </a:cubicBezTo>
                  <a:lnTo>
                    <a:pt x="449" y="23"/>
                  </a:lnTo>
                  <a:cubicBezTo>
                    <a:pt x="405" y="7"/>
                    <a:pt x="36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3" name="Google Shape;9083;p74"/>
            <p:cNvSpPr/>
            <p:nvPr/>
          </p:nvSpPr>
          <p:spPr>
            <a:xfrm rot="2128784">
              <a:off x="5600987" y="4543128"/>
              <a:ext cx="29899" cy="16500"/>
            </a:xfrm>
            <a:custGeom>
              <a:avLst/>
              <a:gdLst/>
              <a:ahLst/>
              <a:cxnLst/>
              <a:rect l="l" t="t" r="r" b="b"/>
              <a:pathLst>
                <a:path w="1196" h="660" extrusionOk="0">
                  <a:moveTo>
                    <a:pt x="499" y="0"/>
                  </a:moveTo>
                  <a:cubicBezTo>
                    <a:pt x="389" y="0"/>
                    <a:pt x="277" y="15"/>
                    <a:pt x="165" y="47"/>
                  </a:cubicBezTo>
                  <a:lnTo>
                    <a:pt x="150" y="47"/>
                  </a:lnTo>
                  <a:cubicBezTo>
                    <a:pt x="135" y="47"/>
                    <a:pt x="120" y="47"/>
                    <a:pt x="120" y="62"/>
                  </a:cubicBezTo>
                  <a:cubicBezTo>
                    <a:pt x="1" y="122"/>
                    <a:pt x="16" y="226"/>
                    <a:pt x="76" y="331"/>
                  </a:cubicBezTo>
                  <a:cubicBezTo>
                    <a:pt x="76" y="331"/>
                    <a:pt x="76" y="346"/>
                    <a:pt x="76" y="346"/>
                  </a:cubicBezTo>
                  <a:cubicBezTo>
                    <a:pt x="76" y="361"/>
                    <a:pt x="91" y="361"/>
                    <a:pt x="105" y="376"/>
                  </a:cubicBezTo>
                  <a:cubicBezTo>
                    <a:pt x="225" y="555"/>
                    <a:pt x="419" y="659"/>
                    <a:pt x="643" y="659"/>
                  </a:cubicBezTo>
                  <a:cubicBezTo>
                    <a:pt x="822" y="644"/>
                    <a:pt x="987" y="525"/>
                    <a:pt x="1076" y="376"/>
                  </a:cubicBezTo>
                  <a:cubicBezTo>
                    <a:pt x="1196" y="241"/>
                    <a:pt x="867" y="47"/>
                    <a:pt x="778" y="32"/>
                  </a:cubicBezTo>
                  <a:cubicBezTo>
                    <a:pt x="687" y="11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4" name="Google Shape;9084;p74"/>
            <p:cNvSpPr/>
            <p:nvPr/>
          </p:nvSpPr>
          <p:spPr>
            <a:xfrm rot="2128784">
              <a:off x="5683132" y="4539857"/>
              <a:ext cx="27149" cy="19000"/>
            </a:xfrm>
            <a:custGeom>
              <a:avLst/>
              <a:gdLst/>
              <a:ahLst/>
              <a:cxnLst/>
              <a:rect l="l" t="t" r="r" b="b"/>
              <a:pathLst>
                <a:path w="1086" h="760" extrusionOk="0">
                  <a:moveTo>
                    <a:pt x="361" y="0"/>
                  </a:moveTo>
                  <a:cubicBezTo>
                    <a:pt x="192" y="0"/>
                    <a:pt x="1" y="84"/>
                    <a:pt x="65" y="290"/>
                  </a:cubicBezTo>
                  <a:cubicBezTo>
                    <a:pt x="155" y="544"/>
                    <a:pt x="379" y="709"/>
                    <a:pt x="633" y="753"/>
                  </a:cubicBezTo>
                  <a:cubicBezTo>
                    <a:pt x="660" y="758"/>
                    <a:pt x="688" y="760"/>
                    <a:pt x="716" y="760"/>
                  </a:cubicBezTo>
                  <a:cubicBezTo>
                    <a:pt x="894" y="760"/>
                    <a:pt x="1086" y="676"/>
                    <a:pt x="1021" y="470"/>
                  </a:cubicBezTo>
                  <a:cubicBezTo>
                    <a:pt x="917" y="231"/>
                    <a:pt x="708" y="51"/>
                    <a:pt x="439" y="7"/>
                  </a:cubicBezTo>
                  <a:cubicBezTo>
                    <a:pt x="414" y="3"/>
                    <a:pt x="388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5" name="Google Shape;9085;p74"/>
            <p:cNvSpPr/>
            <p:nvPr/>
          </p:nvSpPr>
          <p:spPr>
            <a:xfrm rot="2128784">
              <a:off x="5656948" y="4589069"/>
              <a:ext cx="22024" cy="15325"/>
            </a:xfrm>
            <a:custGeom>
              <a:avLst/>
              <a:gdLst/>
              <a:ahLst/>
              <a:cxnLst/>
              <a:rect l="l" t="t" r="r" b="b"/>
              <a:pathLst>
                <a:path w="881" h="613" extrusionOk="0">
                  <a:moveTo>
                    <a:pt x="277" y="1"/>
                  </a:moveTo>
                  <a:cubicBezTo>
                    <a:pt x="142" y="1"/>
                    <a:pt x="1" y="69"/>
                    <a:pt x="38" y="232"/>
                  </a:cubicBezTo>
                  <a:cubicBezTo>
                    <a:pt x="128" y="441"/>
                    <a:pt x="307" y="575"/>
                    <a:pt x="516" y="605"/>
                  </a:cubicBezTo>
                  <a:cubicBezTo>
                    <a:pt x="543" y="610"/>
                    <a:pt x="570" y="613"/>
                    <a:pt x="597" y="613"/>
                  </a:cubicBezTo>
                  <a:cubicBezTo>
                    <a:pt x="741" y="613"/>
                    <a:pt x="880" y="544"/>
                    <a:pt x="830" y="381"/>
                  </a:cubicBezTo>
                  <a:cubicBezTo>
                    <a:pt x="755" y="172"/>
                    <a:pt x="576" y="38"/>
                    <a:pt x="352" y="8"/>
                  </a:cubicBezTo>
                  <a:cubicBezTo>
                    <a:pt x="328" y="3"/>
                    <a:pt x="303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6" name="Google Shape;9086;p74"/>
            <p:cNvSpPr/>
            <p:nvPr/>
          </p:nvSpPr>
          <p:spPr>
            <a:xfrm rot="2128784">
              <a:off x="5622423" y="4583243"/>
              <a:ext cx="27299" cy="16825"/>
            </a:xfrm>
            <a:custGeom>
              <a:avLst/>
              <a:gdLst/>
              <a:ahLst/>
              <a:cxnLst/>
              <a:rect l="l" t="t" r="r" b="b"/>
              <a:pathLst>
                <a:path w="1092" h="673" extrusionOk="0">
                  <a:moveTo>
                    <a:pt x="419" y="1"/>
                  </a:moveTo>
                  <a:cubicBezTo>
                    <a:pt x="1" y="1"/>
                    <a:pt x="300" y="434"/>
                    <a:pt x="479" y="553"/>
                  </a:cubicBezTo>
                  <a:lnTo>
                    <a:pt x="524" y="583"/>
                  </a:lnTo>
                  <a:cubicBezTo>
                    <a:pt x="591" y="628"/>
                    <a:pt x="725" y="673"/>
                    <a:pt x="845" y="673"/>
                  </a:cubicBezTo>
                  <a:cubicBezTo>
                    <a:pt x="964" y="673"/>
                    <a:pt x="1069" y="628"/>
                    <a:pt x="1076" y="493"/>
                  </a:cubicBezTo>
                  <a:cubicBezTo>
                    <a:pt x="1091" y="210"/>
                    <a:pt x="703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7" name="Google Shape;9087;p74"/>
            <p:cNvSpPr/>
            <p:nvPr/>
          </p:nvSpPr>
          <p:spPr>
            <a:xfrm rot="2128784">
              <a:off x="5639359" y="4502086"/>
              <a:ext cx="20449" cy="14075"/>
            </a:xfrm>
            <a:custGeom>
              <a:avLst/>
              <a:gdLst/>
              <a:ahLst/>
              <a:cxnLst/>
              <a:rect l="l" t="t" r="r" b="b"/>
              <a:pathLst>
                <a:path w="818" h="563" extrusionOk="0">
                  <a:moveTo>
                    <a:pt x="210" y="1"/>
                  </a:moveTo>
                  <a:cubicBezTo>
                    <a:pt x="86" y="1"/>
                    <a:pt x="1" y="61"/>
                    <a:pt x="40" y="214"/>
                  </a:cubicBezTo>
                  <a:cubicBezTo>
                    <a:pt x="96" y="400"/>
                    <a:pt x="411" y="562"/>
                    <a:pt x="613" y="562"/>
                  </a:cubicBezTo>
                  <a:cubicBezTo>
                    <a:pt x="736" y="562"/>
                    <a:pt x="818" y="502"/>
                    <a:pt x="772" y="349"/>
                  </a:cubicBezTo>
                  <a:cubicBezTo>
                    <a:pt x="726" y="163"/>
                    <a:pt x="415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8" name="Google Shape;9088;p74"/>
            <p:cNvSpPr/>
            <p:nvPr/>
          </p:nvSpPr>
          <p:spPr>
            <a:xfrm rot="2128784">
              <a:off x="5489802" y="4788735"/>
              <a:ext cx="23524" cy="19325"/>
            </a:xfrm>
            <a:custGeom>
              <a:avLst/>
              <a:gdLst/>
              <a:ahLst/>
              <a:cxnLst/>
              <a:rect l="l" t="t" r="r" b="b"/>
              <a:pathLst>
                <a:path w="941" h="773" extrusionOk="0">
                  <a:moveTo>
                    <a:pt x="314" y="1"/>
                  </a:moveTo>
                  <a:cubicBezTo>
                    <a:pt x="73" y="1"/>
                    <a:pt x="0" y="205"/>
                    <a:pt x="164" y="410"/>
                  </a:cubicBezTo>
                  <a:cubicBezTo>
                    <a:pt x="194" y="440"/>
                    <a:pt x="209" y="484"/>
                    <a:pt x="224" y="514"/>
                  </a:cubicBezTo>
                  <a:cubicBezTo>
                    <a:pt x="274" y="605"/>
                    <a:pt x="545" y="772"/>
                    <a:pt x="714" y="772"/>
                  </a:cubicBezTo>
                  <a:cubicBezTo>
                    <a:pt x="794" y="772"/>
                    <a:pt x="851" y="735"/>
                    <a:pt x="851" y="634"/>
                  </a:cubicBezTo>
                  <a:cubicBezTo>
                    <a:pt x="851" y="604"/>
                    <a:pt x="851" y="559"/>
                    <a:pt x="851" y="529"/>
                  </a:cubicBezTo>
                  <a:cubicBezTo>
                    <a:pt x="941" y="260"/>
                    <a:pt x="612" y="51"/>
                    <a:pt x="388" y="6"/>
                  </a:cubicBezTo>
                  <a:cubicBezTo>
                    <a:pt x="362" y="3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89" name="Google Shape;9089;p74"/>
            <p:cNvSpPr/>
            <p:nvPr/>
          </p:nvSpPr>
          <p:spPr>
            <a:xfrm rot="2128784">
              <a:off x="5554061" y="4831366"/>
              <a:ext cx="24774" cy="17500"/>
            </a:xfrm>
            <a:custGeom>
              <a:avLst/>
              <a:gdLst/>
              <a:ahLst/>
              <a:cxnLst/>
              <a:rect l="l" t="t" r="r" b="b"/>
              <a:pathLst>
                <a:path w="991" h="700" extrusionOk="0">
                  <a:moveTo>
                    <a:pt x="224" y="0"/>
                  </a:moveTo>
                  <a:cubicBezTo>
                    <a:pt x="79" y="0"/>
                    <a:pt x="0" y="139"/>
                    <a:pt x="64" y="267"/>
                  </a:cubicBezTo>
                  <a:cubicBezTo>
                    <a:pt x="34" y="476"/>
                    <a:pt x="497" y="700"/>
                    <a:pt x="647" y="700"/>
                  </a:cubicBezTo>
                  <a:cubicBezTo>
                    <a:pt x="707" y="700"/>
                    <a:pt x="781" y="670"/>
                    <a:pt x="841" y="640"/>
                  </a:cubicBezTo>
                  <a:cubicBezTo>
                    <a:pt x="990" y="506"/>
                    <a:pt x="871" y="297"/>
                    <a:pt x="736" y="192"/>
                  </a:cubicBezTo>
                  <a:cubicBezTo>
                    <a:pt x="602" y="117"/>
                    <a:pt x="453" y="43"/>
                    <a:pt x="303" y="13"/>
                  </a:cubicBezTo>
                  <a:cubicBezTo>
                    <a:pt x="275" y="4"/>
                    <a:pt x="2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0" name="Google Shape;9090;p74"/>
            <p:cNvSpPr/>
            <p:nvPr/>
          </p:nvSpPr>
          <p:spPr>
            <a:xfrm rot="2128784">
              <a:off x="5507034" y="4839555"/>
              <a:ext cx="28024" cy="16100"/>
            </a:xfrm>
            <a:custGeom>
              <a:avLst/>
              <a:gdLst/>
              <a:ahLst/>
              <a:cxnLst/>
              <a:rect l="l" t="t" r="r" b="b"/>
              <a:pathLst>
                <a:path w="1121" h="644" extrusionOk="0">
                  <a:moveTo>
                    <a:pt x="330" y="0"/>
                  </a:moveTo>
                  <a:cubicBezTo>
                    <a:pt x="256" y="0"/>
                    <a:pt x="183" y="33"/>
                    <a:pt x="135" y="91"/>
                  </a:cubicBezTo>
                  <a:cubicBezTo>
                    <a:pt x="0" y="255"/>
                    <a:pt x="254" y="479"/>
                    <a:pt x="389" y="554"/>
                  </a:cubicBezTo>
                  <a:cubicBezTo>
                    <a:pt x="485" y="602"/>
                    <a:pt x="593" y="644"/>
                    <a:pt x="694" y="644"/>
                  </a:cubicBezTo>
                  <a:cubicBezTo>
                    <a:pt x="750" y="644"/>
                    <a:pt x="804" y="631"/>
                    <a:pt x="852" y="599"/>
                  </a:cubicBezTo>
                  <a:cubicBezTo>
                    <a:pt x="867" y="584"/>
                    <a:pt x="897" y="554"/>
                    <a:pt x="912" y="539"/>
                  </a:cubicBezTo>
                  <a:cubicBezTo>
                    <a:pt x="1121" y="345"/>
                    <a:pt x="732" y="61"/>
                    <a:pt x="553" y="46"/>
                  </a:cubicBezTo>
                  <a:cubicBezTo>
                    <a:pt x="508" y="31"/>
                    <a:pt x="478" y="31"/>
                    <a:pt x="449" y="31"/>
                  </a:cubicBezTo>
                  <a:cubicBezTo>
                    <a:pt x="412" y="10"/>
                    <a:pt x="371" y="0"/>
                    <a:pt x="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1" name="Google Shape;9091;p74"/>
            <p:cNvSpPr/>
            <p:nvPr/>
          </p:nvSpPr>
          <p:spPr>
            <a:xfrm rot="2128784">
              <a:off x="5520133" y="4759160"/>
              <a:ext cx="22799" cy="20099"/>
            </a:xfrm>
            <a:custGeom>
              <a:avLst/>
              <a:gdLst/>
              <a:ahLst/>
              <a:cxnLst/>
              <a:rect l="l" t="t" r="r" b="b"/>
              <a:pathLst>
                <a:path w="912" h="804" extrusionOk="0">
                  <a:moveTo>
                    <a:pt x="238" y="0"/>
                  </a:moveTo>
                  <a:cubicBezTo>
                    <a:pt x="133" y="0"/>
                    <a:pt x="38" y="44"/>
                    <a:pt x="15" y="160"/>
                  </a:cubicBezTo>
                  <a:cubicBezTo>
                    <a:pt x="0" y="339"/>
                    <a:pt x="75" y="503"/>
                    <a:pt x="195" y="623"/>
                  </a:cubicBezTo>
                  <a:cubicBezTo>
                    <a:pt x="238" y="677"/>
                    <a:pt x="393" y="804"/>
                    <a:pt x="497" y="804"/>
                  </a:cubicBezTo>
                  <a:cubicBezTo>
                    <a:pt x="536" y="804"/>
                    <a:pt x="567" y="787"/>
                    <a:pt x="583" y="742"/>
                  </a:cubicBezTo>
                  <a:cubicBezTo>
                    <a:pt x="643" y="608"/>
                    <a:pt x="747" y="593"/>
                    <a:pt x="792" y="488"/>
                  </a:cubicBezTo>
                  <a:cubicBezTo>
                    <a:pt x="911" y="264"/>
                    <a:pt x="553" y="55"/>
                    <a:pt x="374" y="11"/>
                  </a:cubicBezTo>
                  <a:lnTo>
                    <a:pt x="329" y="11"/>
                  </a:lnTo>
                  <a:cubicBezTo>
                    <a:pt x="299" y="4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2" name="Google Shape;9092;p74"/>
            <p:cNvSpPr/>
            <p:nvPr/>
          </p:nvSpPr>
          <p:spPr>
            <a:xfrm rot="2128784">
              <a:off x="5578060" y="4883318"/>
              <a:ext cx="30999" cy="17175"/>
            </a:xfrm>
            <a:custGeom>
              <a:avLst/>
              <a:gdLst/>
              <a:ahLst/>
              <a:cxnLst/>
              <a:rect l="l" t="t" r="r" b="b"/>
              <a:pathLst>
                <a:path w="1240" h="687" extrusionOk="0">
                  <a:moveTo>
                    <a:pt x="376" y="0"/>
                  </a:moveTo>
                  <a:cubicBezTo>
                    <a:pt x="340" y="0"/>
                    <a:pt x="304" y="3"/>
                    <a:pt x="269" y="9"/>
                  </a:cubicBezTo>
                  <a:cubicBezTo>
                    <a:pt x="0" y="84"/>
                    <a:pt x="179" y="383"/>
                    <a:pt x="314" y="487"/>
                  </a:cubicBezTo>
                  <a:cubicBezTo>
                    <a:pt x="440" y="614"/>
                    <a:pt x="611" y="687"/>
                    <a:pt x="784" y="687"/>
                  </a:cubicBezTo>
                  <a:cubicBezTo>
                    <a:pt x="837" y="687"/>
                    <a:pt x="889" y="680"/>
                    <a:pt x="941" y="666"/>
                  </a:cubicBezTo>
                  <a:cubicBezTo>
                    <a:pt x="1240" y="562"/>
                    <a:pt x="1001" y="293"/>
                    <a:pt x="777" y="159"/>
                  </a:cubicBezTo>
                  <a:cubicBezTo>
                    <a:pt x="669" y="51"/>
                    <a:pt x="522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3" name="Google Shape;9093;p74"/>
            <p:cNvSpPr/>
            <p:nvPr/>
          </p:nvSpPr>
          <p:spPr>
            <a:xfrm rot="2128784">
              <a:off x="5608896" y="4702781"/>
              <a:ext cx="22424" cy="17450"/>
            </a:xfrm>
            <a:custGeom>
              <a:avLst/>
              <a:gdLst/>
              <a:ahLst/>
              <a:cxnLst/>
              <a:rect l="l" t="t" r="r" b="b"/>
              <a:pathLst>
                <a:path w="897" h="698" extrusionOk="0">
                  <a:moveTo>
                    <a:pt x="322" y="1"/>
                  </a:moveTo>
                  <a:cubicBezTo>
                    <a:pt x="242" y="1"/>
                    <a:pt x="167" y="41"/>
                    <a:pt x="120" y="100"/>
                  </a:cubicBezTo>
                  <a:lnTo>
                    <a:pt x="105" y="115"/>
                  </a:lnTo>
                  <a:cubicBezTo>
                    <a:pt x="1" y="264"/>
                    <a:pt x="180" y="428"/>
                    <a:pt x="329" y="503"/>
                  </a:cubicBezTo>
                  <a:cubicBezTo>
                    <a:pt x="430" y="595"/>
                    <a:pt x="604" y="698"/>
                    <a:pt x="731" y="698"/>
                  </a:cubicBezTo>
                  <a:cubicBezTo>
                    <a:pt x="810" y="698"/>
                    <a:pt x="870" y="657"/>
                    <a:pt x="882" y="548"/>
                  </a:cubicBezTo>
                  <a:cubicBezTo>
                    <a:pt x="897" y="264"/>
                    <a:pt x="673" y="25"/>
                    <a:pt x="389" y="10"/>
                  </a:cubicBezTo>
                  <a:cubicBezTo>
                    <a:pt x="367" y="4"/>
                    <a:pt x="34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4" name="Google Shape;9094;p74"/>
            <p:cNvSpPr/>
            <p:nvPr/>
          </p:nvSpPr>
          <p:spPr>
            <a:xfrm rot="2128784">
              <a:off x="5512467" y="4641274"/>
              <a:ext cx="19175" cy="12875"/>
            </a:xfrm>
            <a:custGeom>
              <a:avLst/>
              <a:gdLst/>
              <a:ahLst/>
              <a:cxnLst/>
              <a:rect l="l" t="t" r="r" b="b"/>
              <a:pathLst>
                <a:path w="767" h="515" extrusionOk="0">
                  <a:moveTo>
                    <a:pt x="196" y="1"/>
                  </a:moveTo>
                  <a:cubicBezTo>
                    <a:pt x="79" y="1"/>
                    <a:pt x="1" y="57"/>
                    <a:pt x="40" y="198"/>
                  </a:cubicBezTo>
                  <a:cubicBezTo>
                    <a:pt x="87" y="365"/>
                    <a:pt x="381" y="515"/>
                    <a:pt x="572" y="515"/>
                  </a:cubicBezTo>
                  <a:cubicBezTo>
                    <a:pt x="689" y="515"/>
                    <a:pt x="767" y="459"/>
                    <a:pt x="727" y="318"/>
                  </a:cubicBezTo>
                  <a:cubicBezTo>
                    <a:pt x="681" y="151"/>
                    <a:pt x="387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5" name="Google Shape;9095;p74"/>
            <p:cNvSpPr/>
            <p:nvPr/>
          </p:nvSpPr>
          <p:spPr>
            <a:xfrm rot="2128784">
              <a:off x="5489627" y="4692298"/>
              <a:ext cx="19375" cy="13400"/>
            </a:xfrm>
            <a:custGeom>
              <a:avLst/>
              <a:gdLst/>
              <a:ahLst/>
              <a:cxnLst/>
              <a:rect l="l" t="t" r="r" b="b"/>
              <a:pathLst>
                <a:path w="775" h="536" extrusionOk="0">
                  <a:moveTo>
                    <a:pt x="293" y="1"/>
                  </a:moveTo>
                  <a:cubicBezTo>
                    <a:pt x="124" y="1"/>
                    <a:pt x="0" y="93"/>
                    <a:pt x="162" y="295"/>
                  </a:cubicBezTo>
                  <a:lnTo>
                    <a:pt x="237" y="385"/>
                  </a:lnTo>
                  <a:cubicBezTo>
                    <a:pt x="279" y="438"/>
                    <a:pt x="440" y="535"/>
                    <a:pt x="553" y="535"/>
                  </a:cubicBezTo>
                  <a:cubicBezTo>
                    <a:pt x="599" y="535"/>
                    <a:pt x="637" y="518"/>
                    <a:pt x="655" y="475"/>
                  </a:cubicBezTo>
                  <a:lnTo>
                    <a:pt x="685" y="385"/>
                  </a:lnTo>
                  <a:cubicBezTo>
                    <a:pt x="775" y="139"/>
                    <a:pt x="50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6" name="Google Shape;9096;p74"/>
            <p:cNvSpPr/>
            <p:nvPr/>
          </p:nvSpPr>
          <p:spPr>
            <a:xfrm rot="2128784">
              <a:off x="5487990" y="4580856"/>
              <a:ext cx="25749" cy="18250"/>
            </a:xfrm>
            <a:custGeom>
              <a:avLst/>
              <a:gdLst/>
              <a:ahLst/>
              <a:cxnLst/>
              <a:rect l="l" t="t" r="r" b="b"/>
              <a:pathLst>
                <a:path w="1030" h="730" extrusionOk="0">
                  <a:moveTo>
                    <a:pt x="347" y="0"/>
                  </a:moveTo>
                  <a:cubicBezTo>
                    <a:pt x="181" y="0"/>
                    <a:pt x="0" y="82"/>
                    <a:pt x="52" y="275"/>
                  </a:cubicBezTo>
                  <a:cubicBezTo>
                    <a:pt x="141" y="514"/>
                    <a:pt x="350" y="679"/>
                    <a:pt x="604" y="723"/>
                  </a:cubicBezTo>
                  <a:cubicBezTo>
                    <a:pt x="631" y="727"/>
                    <a:pt x="658" y="730"/>
                    <a:pt x="686" y="730"/>
                  </a:cubicBezTo>
                  <a:cubicBezTo>
                    <a:pt x="858" y="730"/>
                    <a:pt x="1029" y="646"/>
                    <a:pt x="978" y="440"/>
                  </a:cubicBezTo>
                  <a:cubicBezTo>
                    <a:pt x="888" y="201"/>
                    <a:pt x="664" y="36"/>
                    <a:pt x="425" y="6"/>
                  </a:cubicBezTo>
                  <a:cubicBezTo>
                    <a:pt x="400" y="2"/>
                    <a:pt x="37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097" name="Google Shape;9097;p74"/>
          <p:cNvGrpSpPr/>
          <p:nvPr/>
        </p:nvGrpSpPr>
        <p:grpSpPr>
          <a:xfrm rot="2700000">
            <a:off x="3140169" y="3170623"/>
            <a:ext cx="615062" cy="639836"/>
            <a:chOff x="3050534" y="3013929"/>
            <a:chExt cx="411500" cy="428075"/>
          </a:xfrm>
        </p:grpSpPr>
        <p:sp>
          <p:nvSpPr>
            <p:cNvPr id="9098" name="Google Shape;9098;p74"/>
            <p:cNvSpPr/>
            <p:nvPr/>
          </p:nvSpPr>
          <p:spPr>
            <a:xfrm>
              <a:off x="3310434" y="3280604"/>
              <a:ext cx="40475" cy="45425"/>
            </a:xfrm>
            <a:custGeom>
              <a:avLst/>
              <a:gdLst/>
              <a:ahLst/>
              <a:cxnLst/>
              <a:rect l="l" t="t" r="r" b="b"/>
              <a:pathLst>
                <a:path w="1619" h="1817" extrusionOk="0">
                  <a:moveTo>
                    <a:pt x="1302" y="1"/>
                  </a:moveTo>
                  <a:cubicBezTo>
                    <a:pt x="1266" y="1"/>
                    <a:pt x="1230" y="10"/>
                    <a:pt x="1195" y="32"/>
                  </a:cubicBezTo>
                  <a:cubicBezTo>
                    <a:pt x="986" y="151"/>
                    <a:pt x="881" y="405"/>
                    <a:pt x="732" y="599"/>
                  </a:cubicBezTo>
                  <a:cubicBezTo>
                    <a:pt x="642" y="704"/>
                    <a:pt x="553" y="823"/>
                    <a:pt x="463" y="943"/>
                  </a:cubicBezTo>
                  <a:cubicBezTo>
                    <a:pt x="433" y="988"/>
                    <a:pt x="388" y="1032"/>
                    <a:pt x="358" y="1092"/>
                  </a:cubicBezTo>
                  <a:cubicBezTo>
                    <a:pt x="358" y="1092"/>
                    <a:pt x="257" y="1238"/>
                    <a:pt x="289" y="1238"/>
                  </a:cubicBezTo>
                  <a:cubicBezTo>
                    <a:pt x="291" y="1238"/>
                    <a:pt x="295" y="1237"/>
                    <a:pt x="299" y="1235"/>
                  </a:cubicBezTo>
                  <a:lnTo>
                    <a:pt x="299" y="1235"/>
                  </a:lnTo>
                  <a:cubicBezTo>
                    <a:pt x="1" y="1417"/>
                    <a:pt x="204" y="1816"/>
                    <a:pt x="470" y="1816"/>
                  </a:cubicBezTo>
                  <a:cubicBezTo>
                    <a:pt x="540" y="1816"/>
                    <a:pt x="616" y="1788"/>
                    <a:pt x="687" y="1720"/>
                  </a:cubicBezTo>
                  <a:cubicBezTo>
                    <a:pt x="762" y="1645"/>
                    <a:pt x="821" y="1555"/>
                    <a:pt x="866" y="1451"/>
                  </a:cubicBezTo>
                  <a:cubicBezTo>
                    <a:pt x="926" y="1301"/>
                    <a:pt x="1016" y="1167"/>
                    <a:pt x="1105" y="1032"/>
                  </a:cubicBezTo>
                  <a:cubicBezTo>
                    <a:pt x="1195" y="898"/>
                    <a:pt x="1299" y="779"/>
                    <a:pt x="1359" y="659"/>
                  </a:cubicBezTo>
                  <a:cubicBezTo>
                    <a:pt x="1404" y="555"/>
                    <a:pt x="1449" y="450"/>
                    <a:pt x="1508" y="345"/>
                  </a:cubicBezTo>
                  <a:cubicBezTo>
                    <a:pt x="1619" y="198"/>
                    <a:pt x="1468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99" name="Google Shape;9099;p74"/>
            <p:cNvSpPr/>
            <p:nvPr/>
          </p:nvSpPr>
          <p:spPr>
            <a:xfrm>
              <a:off x="3416484" y="3260454"/>
              <a:ext cx="31650" cy="41950"/>
            </a:xfrm>
            <a:custGeom>
              <a:avLst/>
              <a:gdLst/>
              <a:ahLst/>
              <a:cxnLst/>
              <a:rect l="l" t="t" r="r" b="b"/>
              <a:pathLst>
                <a:path w="1266" h="1678" extrusionOk="0">
                  <a:moveTo>
                    <a:pt x="1080" y="0"/>
                  </a:moveTo>
                  <a:cubicBezTo>
                    <a:pt x="1074" y="0"/>
                    <a:pt x="1067" y="1"/>
                    <a:pt x="1060" y="1"/>
                  </a:cubicBezTo>
                  <a:lnTo>
                    <a:pt x="1075" y="16"/>
                  </a:lnTo>
                  <a:cubicBezTo>
                    <a:pt x="851" y="76"/>
                    <a:pt x="702" y="360"/>
                    <a:pt x="552" y="524"/>
                  </a:cubicBezTo>
                  <a:cubicBezTo>
                    <a:pt x="463" y="659"/>
                    <a:pt x="388" y="793"/>
                    <a:pt x="298" y="912"/>
                  </a:cubicBezTo>
                  <a:cubicBezTo>
                    <a:pt x="239" y="1002"/>
                    <a:pt x="179" y="1137"/>
                    <a:pt x="134" y="1211"/>
                  </a:cubicBezTo>
                  <a:cubicBezTo>
                    <a:pt x="1" y="1405"/>
                    <a:pt x="182" y="1678"/>
                    <a:pt x="391" y="1678"/>
                  </a:cubicBezTo>
                  <a:cubicBezTo>
                    <a:pt x="440" y="1678"/>
                    <a:pt x="490" y="1663"/>
                    <a:pt x="537" y="1629"/>
                  </a:cubicBezTo>
                  <a:cubicBezTo>
                    <a:pt x="627" y="1555"/>
                    <a:pt x="702" y="1435"/>
                    <a:pt x="717" y="1316"/>
                  </a:cubicBezTo>
                  <a:cubicBezTo>
                    <a:pt x="761" y="1196"/>
                    <a:pt x="821" y="1077"/>
                    <a:pt x="896" y="957"/>
                  </a:cubicBezTo>
                  <a:cubicBezTo>
                    <a:pt x="1000" y="718"/>
                    <a:pt x="1090" y="449"/>
                    <a:pt x="1210" y="210"/>
                  </a:cubicBezTo>
                  <a:cubicBezTo>
                    <a:pt x="1266" y="112"/>
                    <a:pt x="1189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0" name="Google Shape;9100;p74"/>
            <p:cNvSpPr/>
            <p:nvPr/>
          </p:nvSpPr>
          <p:spPr>
            <a:xfrm>
              <a:off x="3352984" y="3317879"/>
              <a:ext cx="34750" cy="36850"/>
            </a:xfrm>
            <a:custGeom>
              <a:avLst/>
              <a:gdLst/>
              <a:ahLst/>
              <a:cxnLst/>
              <a:rect l="l" t="t" r="r" b="b"/>
              <a:pathLst>
                <a:path w="1390" h="1474" extrusionOk="0">
                  <a:moveTo>
                    <a:pt x="1026" y="1"/>
                  </a:moveTo>
                  <a:cubicBezTo>
                    <a:pt x="983" y="1"/>
                    <a:pt x="942" y="12"/>
                    <a:pt x="912" y="34"/>
                  </a:cubicBezTo>
                  <a:cubicBezTo>
                    <a:pt x="762" y="169"/>
                    <a:pt x="628" y="318"/>
                    <a:pt x="538" y="497"/>
                  </a:cubicBezTo>
                  <a:cubicBezTo>
                    <a:pt x="419" y="647"/>
                    <a:pt x="329" y="811"/>
                    <a:pt x="210" y="945"/>
                  </a:cubicBezTo>
                  <a:cubicBezTo>
                    <a:pt x="0" y="1178"/>
                    <a:pt x="198" y="1474"/>
                    <a:pt x="437" y="1474"/>
                  </a:cubicBezTo>
                  <a:cubicBezTo>
                    <a:pt x="505" y="1474"/>
                    <a:pt x="577" y="1450"/>
                    <a:pt x="643" y="1394"/>
                  </a:cubicBezTo>
                  <a:cubicBezTo>
                    <a:pt x="837" y="1229"/>
                    <a:pt x="942" y="901"/>
                    <a:pt x="1076" y="692"/>
                  </a:cubicBezTo>
                  <a:cubicBezTo>
                    <a:pt x="1181" y="527"/>
                    <a:pt x="1390" y="214"/>
                    <a:pt x="1166" y="64"/>
                  </a:cubicBezTo>
                  <a:lnTo>
                    <a:pt x="1166" y="49"/>
                  </a:lnTo>
                  <a:lnTo>
                    <a:pt x="1151" y="34"/>
                  </a:lnTo>
                  <a:cubicBezTo>
                    <a:pt x="1113" y="12"/>
                    <a:pt x="1069" y="1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1" name="Google Shape;9101;p74"/>
            <p:cNvSpPr/>
            <p:nvPr/>
          </p:nvSpPr>
          <p:spPr>
            <a:xfrm>
              <a:off x="3246834" y="3338879"/>
              <a:ext cx="32450" cy="36900"/>
            </a:xfrm>
            <a:custGeom>
              <a:avLst/>
              <a:gdLst/>
              <a:ahLst/>
              <a:cxnLst/>
              <a:rect l="l" t="t" r="r" b="b"/>
              <a:pathLst>
                <a:path w="1298" h="1476" extrusionOk="0">
                  <a:moveTo>
                    <a:pt x="1050" y="1"/>
                  </a:moveTo>
                  <a:cubicBezTo>
                    <a:pt x="796" y="31"/>
                    <a:pt x="632" y="344"/>
                    <a:pt x="483" y="539"/>
                  </a:cubicBezTo>
                  <a:cubicBezTo>
                    <a:pt x="304" y="703"/>
                    <a:pt x="169" y="912"/>
                    <a:pt x="65" y="1136"/>
                  </a:cubicBezTo>
                  <a:cubicBezTo>
                    <a:pt x="1" y="1337"/>
                    <a:pt x="176" y="1476"/>
                    <a:pt x="340" y="1476"/>
                  </a:cubicBezTo>
                  <a:cubicBezTo>
                    <a:pt x="444" y="1476"/>
                    <a:pt x="543" y="1419"/>
                    <a:pt x="572" y="1285"/>
                  </a:cubicBezTo>
                  <a:cubicBezTo>
                    <a:pt x="647" y="1106"/>
                    <a:pt x="752" y="957"/>
                    <a:pt x="871" y="807"/>
                  </a:cubicBezTo>
                  <a:cubicBezTo>
                    <a:pt x="991" y="628"/>
                    <a:pt x="1125" y="434"/>
                    <a:pt x="1230" y="255"/>
                  </a:cubicBezTo>
                  <a:cubicBezTo>
                    <a:pt x="1297" y="133"/>
                    <a:pt x="1206" y="12"/>
                    <a:pt x="1088" y="12"/>
                  </a:cubicBezTo>
                  <a:cubicBezTo>
                    <a:pt x="1076" y="12"/>
                    <a:pt x="1063" y="13"/>
                    <a:pt x="1050" y="16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2" name="Google Shape;9102;p74"/>
            <p:cNvSpPr/>
            <p:nvPr/>
          </p:nvSpPr>
          <p:spPr>
            <a:xfrm>
              <a:off x="3208859" y="3303754"/>
              <a:ext cx="25425" cy="37600"/>
            </a:xfrm>
            <a:custGeom>
              <a:avLst/>
              <a:gdLst/>
              <a:ahLst/>
              <a:cxnLst/>
              <a:rect l="l" t="t" r="r" b="b"/>
              <a:pathLst>
                <a:path w="1017" h="1504" extrusionOk="0">
                  <a:moveTo>
                    <a:pt x="780" y="0"/>
                  </a:moveTo>
                  <a:cubicBezTo>
                    <a:pt x="721" y="0"/>
                    <a:pt x="661" y="24"/>
                    <a:pt x="613" y="77"/>
                  </a:cubicBezTo>
                  <a:cubicBezTo>
                    <a:pt x="374" y="390"/>
                    <a:pt x="254" y="794"/>
                    <a:pt x="60" y="1122"/>
                  </a:cubicBezTo>
                  <a:cubicBezTo>
                    <a:pt x="0" y="1257"/>
                    <a:pt x="45" y="1421"/>
                    <a:pt x="180" y="1481"/>
                  </a:cubicBezTo>
                  <a:cubicBezTo>
                    <a:pt x="215" y="1496"/>
                    <a:pt x="252" y="1504"/>
                    <a:pt x="289" y="1504"/>
                  </a:cubicBezTo>
                  <a:cubicBezTo>
                    <a:pt x="393" y="1504"/>
                    <a:pt x="494" y="1445"/>
                    <a:pt x="538" y="1346"/>
                  </a:cubicBezTo>
                  <a:cubicBezTo>
                    <a:pt x="628" y="1182"/>
                    <a:pt x="702" y="988"/>
                    <a:pt x="762" y="808"/>
                  </a:cubicBezTo>
                  <a:cubicBezTo>
                    <a:pt x="867" y="629"/>
                    <a:pt x="941" y="450"/>
                    <a:pt x="986" y="256"/>
                  </a:cubicBezTo>
                  <a:cubicBezTo>
                    <a:pt x="1017" y="104"/>
                    <a:pt x="903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3" name="Google Shape;9103;p74"/>
            <p:cNvSpPr/>
            <p:nvPr/>
          </p:nvSpPr>
          <p:spPr>
            <a:xfrm>
              <a:off x="3201809" y="3216354"/>
              <a:ext cx="21625" cy="48275"/>
            </a:xfrm>
            <a:custGeom>
              <a:avLst/>
              <a:gdLst/>
              <a:ahLst/>
              <a:cxnLst/>
              <a:rect l="l" t="t" r="r" b="b"/>
              <a:pathLst>
                <a:path w="865" h="1931" extrusionOk="0">
                  <a:moveTo>
                    <a:pt x="595" y="0"/>
                  </a:moveTo>
                  <a:cubicBezTo>
                    <a:pt x="524" y="0"/>
                    <a:pt x="451" y="46"/>
                    <a:pt x="432" y="122"/>
                  </a:cubicBezTo>
                  <a:cubicBezTo>
                    <a:pt x="327" y="585"/>
                    <a:pt x="178" y="1063"/>
                    <a:pt x="58" y="1526"/>
                  </a:cubicBezTo>
                  <a:cubicBezTo>
                    <a:pt x="0" y="1784"/>
                    <a:pt x="200" y="1930"/>
                    <a:pt x="392" y="1930"/>
                  </a:cubicBezTo>
                  <a:cubicBezTo>
                    <a:pt x="546" y="1930"/>
                    <a:pt x="694" y="1837"/>
                    <a:pt x="701" y="1631"/>
                  </a:cubicBezTo>
                  <a:cubicBezTo>
                    <a:pt x="701" y="1497"/>
                    <a:pt x="730" y="1377"/>
                    <a:pt x="730" y="1243"/>
                  </a:cubicBezTo>
                  <a:cubicBezTo>
                    <a:pt x="730" y="1078"/>
                    <a:pt x="745" y="929"/>
                    <a:pt x="760" y="780"/>
                  </a:cubicBezTo>
                  <a:cubicBezTo>
                    <a:pt x="790" y="541"/>
                    <a:pt x="865" y="242"/>
                    <a:pt x="701" y="48"/>
                  </a:cubicBezTo>
                  <a:cubicBezTo>
                    <a:pt x="674" y="15"/>
                    <a:pt x="635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4" name="Google Shape;9104;p74"/>
            <p:cNvSpPr/>
            <p:nvPr/>
          </p:nvSpPr>
          <p:spPr>
            <a:xfrm>
              <a:off x="3271209" y="3163254"/>
              <a:ext cx="21675" cy="39225"/>
            </a:xfrm>
            <a:custGeom>
              <a:avLst/>
              <a:gdLst/>
              <a:ahLst/>
              <a:cxnLst/>
              <a:rect l="l" t="t" r="r" b="b"/>
              <a:pathLst>
                <a:path w="867" h="1569" extrusionOk="0">
                  <a:moveTo>
                    <a:pt x="500" y="0"/>
                  </a:moveTo>
                  <a:cubicBezTo>
                    <a:pt x="463" y="0"/>
                    <a:pt x="425" y="12"/>
                    <a:pt x="389" y="36"/>
                  </a:cubicBezTo>
                  <a:cubicBezTo>
                    <a:pt x="240" y="215"/>
                    <a:pt x="135" y="424"/>
                    <a:pt x="105" y="648"/>
                  </a:cubicBezTo>
                  <a:cubicBezTo>
                    <a:pt x="45" y="857"/>
                    <a:pt x="1" y="1081"/>
                    <a:pt x="1" y="1305"/>
                  </a:cubicBezTo>
                  <a:cubicBezTo>
                    <a:pt x="8" y="1485"/>
                    <a:pt x="148" y="1569"/>
                    <a:pt x="292" y="1569"/>
                  </a:cubicBezTo>
                  <a:cubicBezTo>
                    <a:pt x="459" y="1569"/>
                    <a:pt x="630" y="1455"/>
                    <a:pt x="598" y="1246"/>
                  </a:cubicBezTo>
                  <a:cubicBezTo>
                    <a:pt x="538" y="857"/>
                    <a:pt x="867" y="439"/>
                    <a:pt x="643" y="81"/>
                  </a:cubicBezTo>
                  <a:cubicBezTo>
                    <a:pt x="607" y="27"/>
                    <a:pt x="555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5" name="Google Shape;9105;p74"/>
            <p:cNvSpPr/>
            <p:nvPr/>
          </p:nvSpPr>
          <p:spPr>
            <a:xfrm>
              <a:off x="3319009" y="3079929"/>
              <a:ext cx="14025" cy="42225"/>
            </a:xfrm>
            <a:custGeom>
              <a:avLst/>
              <a:gdLst/>
              <a:ahLst/>
              <a:cxnLst/>
              <a:rect l="l" t="t" r="r" b="b"/>
              <a:pathLst>
                <a:path w="561" h="1689" extrusionOk="0">
                  <a:moveTo>
                    <a:pt x="226" y="0"/>
                  </a:moveTo>
                  <a:cubicBezTo>
                    <a:pt x="129" y="0"/>
                    <a:pt x="66" y="124"/>
                    <a:pt x="105" y="203"/>
                  </a:cubicBezTo>
                  <a:lnTo>
                    <a:pt x="105" y="217"/>
                  </a:lnTo>
                  <a:cubicBezTo>
                    <a:pt x="103" y="212"/>
                    <a:pt x="101" y="209"/>
                    <a:pt x="99" y="209"/>
                  </a:cubicBezTo>
                  <a:cubicBezTo>
                    <a:pt x="87" y="209"/>
                    <a:pt x="75" y="328"/>
                    <a:pt x="75" y="367"/>
                  </a:cubicBezTo>
                  <a:cubicBezTo>
                    <a:pt x="60" y="471"/>
                    <a:pt x="60" y="591"/>
                    <a:pt x="60" y="695"/>
                  </a:cubicBezTo>
                  <a:cubicBezTo>
                    <a:pt x="60" y="949"/>
                    <a:pt x="15" y="1173"/>
                    <a:pt x="15" y="1412"/>
                  </a:cubicBezTo>
                  <a:cubicBezTo>
                    <a:pt x="0" y="1595"/>
                    <a:pt x="144" y="1689"/>
                    <a:pt x="287" y="1689"/>
                  </a:cubicBezTo>
                  <a:cubicBezTo>
                    <a:pt x="425" y="1689"/>
                    <a:pt x="560" y="1603"/>
                    <a:pt x="553" y="1427"/>
                  </a:cubicBezTo>
                  <a:cubicBezTo>
                    <a:pt x="538" y="1114"/>
                    <a:pt x="508" y="815"/>
                    <a:pt x="463" y="501"/>
                  </a:cubicBezTo>
                  <a:cubicBezTo>
                    <a:pt x="449" y="307"/>
                    <a:pt x="463" y="98"/>
                    <a:pt x="269" y="8"/>
                  </a:cubicBezTo>
                  <a:cubicBezTo>
                    <a:pt x="254" y="3"/>
                    <a:pt x="2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6" name="Google Shape;9106;p74"/>
            <p:cNvSpPr/>
            <p:nvPr/>
          </p:nvSpPr>
          <p:spPr>
            <a:xfrm>
              <a:off x="3372409" y="3066129"/>
              <a:ext cx="19800" cy="40475"/>
            </a:xfrm>
            <a:custGeom>
              <a:avLst/>
              <a:gdLst/>
              <a:ahLst/>
              <a:cxnLst/>
              <a:rect l="l" t="t" r="r" b="b"/>
              <a:pathLst>
                <a:path w="792" h="1619" extrusionOk="0">
                  <a:moveTo>
                    <a:pt x="213" y="0"/>
                  </a:moveTo>
                  <a:cubicBezTo>
                    <a:pt x="189" y="0"/>
                    <a:pt x="163" y="12"/>
                    <a:pt x="135" y="38"/>
                  </a:cubicBezTo>
                  <a:cubicBezTo>
                    <a:pt x="0" y="157"/>
                    <a:pt x="15" y="471"/>
                    <a:pt x="15" y="620"/>
                  </a:cubicBezTo>
                  <a:cubicBezTo>
                    <a:pt x="15" y="755"/>
                    <a:pt x="15" y="889"/>
                    <a:pt x="30" y="1008"/>
                  </a:cubicBezTo>
                  <a:cubicBezTo>
                    <a:pt x="30" y="1008"/>
                    <a:pt x="35" y="1108"/>
                    <a:pt x="40" y="1152"/>
                  </a:cubicBezTo>
                  <a:lnTo>
                    <a:pt x="40" y="1152"/>
                  </a:lnTo>
                  <a:cubicBezTo>
                    <a:pt x="28" y="1199"/>
                    <a:pt x="0" y="1249"/>
                    <a:pt x="0" y="1307"/>
                  </a:cubicBezTo>
                  <a:cubicBezTo>
                    <a:pt x="0" y="1458"/>
                    <a:pt x="154" y="1619"/>
                    <a:pt x="314" y="1619"/>
                  </a:cubicBezTo>
                  <a:cubicBezTo>
                    <a:pt x="360" y="1619"/>
                    <a:pt x="405" y="1606"/>
                    <a:pt x="448" y="1576"/>
                  </a:cubicBezTo>
                  <a:cubicBezTo>
                    <a:pt x="792" y="1322"/>
                    <a:pt x="538" y="889"/>
                    <a:pt x="478" y="545"/>
                  </a:cubicBezTo>
                  <a:cubicBezTo>
                    <a:pt x="465" y="481"/>
                    <a:pt x="37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7" name="Google Shape;9107;p74"/>
            <p:cNvSpPr/>
            <p:nvPr/>
          </p:nvSpPr>
          <p:spPr>
            <a:xfrm>
              <a:off x="3330959" y="3146304"/>
              <a:ext cx="24300" cy="41000"/>
            </a:xfrm>
            <a:custGeom>
              <a:avLst/>
              <a:gdLst/>
              <a:ahLst/>
              <a:cxnLst/>
              <a:rect l="l" t="t" r="r" b="b"/>
              <a:pathLst>
                <a:path w="972" h="1640" extrusionOk="0">
                  <a:moveTo>
                    <a:pt x="742" y="0"/>
                  </a:moveTo>
                  <a:cubicBezTo>
                    <a:pt x="697" y="0"/>
                    <a:pt x="654" y="28"/>
                    <a:pt x="643" y="72"/>
                  </a:cubicBezTo>
                  <a:cubicBezTo>
                    <a:pt x="613" y="116"/>
                    <a:pt x="568" y="161"/>
                    <a:pt x="538" y="206"/>
                  </a:cubicBezTo>
                  <a:cubicBezTo>
                    <a:pt x="448" y="326"/>
                    <a:pt x="389" y="460"/>
                    <a:pt x="329" y="594"/>
                  </a:cubicBezTo>
                  <a:cubicBezTo>
                    <a:pt x="210" y="818"/>
                    <a:pt x="120" y="1072"/>
                    <a:pt x="45" y="1326"/>
                  </a:cubicBezTo>
                  <a:cubicBezTo>
                    <a:pt x="0" y="1515"/>
                    <a:pt x="150" y="1639"/>
                    <a:pt x="300" y="1639"/>
                  </a:cubicBezTo>
                  <a:cubicBezTo>
                    <a:pt x="398" y="1639"/>
                    <a:pt x="497" y="1585"/>
                    <a:pt x="538" y="1461"/>
                  </a:cubicBezTo>
                  <a:cubicBezTo>
                    <a:pt x="583" y="1326"/>
                    <a:pt x="628" y="1177"/>
                    <a:pt x="658" y="1028"/>
                  </a:cubicBezTo>
                  <a:cubicBezTo>
                    <a:pt x="702" y="863"/>
                    <a:pt x="762" y="699"/>
                    <a:pt x="807" y="550"/>
                  </a:cubicBezTo>
                  <a:cubicBezTo>
                    <a:pt x="852" y="385"/>
                    <a:pt x="971" y="131"/>
                    <a:pt x="792" y="12"/>
                  </a:cubicBezTo>
                  <a:cubicBezTo>
                    <a:pt x="776" y="4"/>
                    <a:pt x="759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8" name="Google Shape;9108;p74"/>
            <p:cNvSpPr/>
            <p:nvPr/>
          </p:nvSpPr>
          <p:spPr>
            <a:xfrm>
              <a:off x="3398909" y="3129179"/>
              <a:ext cx="17575" cy="32100"/>
            </a:xfrm>
            <a:custGeom>
              <a:avLst/>
              <a:gdLst/>
              <a:ahLst/>
              <a:cxnLst/>
              <a:rect l="l" t="t" r="r" b="b"/>
              <a:pathLst>
                <a:path w="703" h="1284" extrusionOk="0">
                  <a:moveTo>
                    <a:pt x="96" y="1"/>
                  </a:moveTo>
                  <a:cubicBezTo>
                    <a:pt x="47" y="1"/>
                    <a:pt x="1" y="41"/>
                    <a:pt x="1" y="100"/>
                  </a:cubicBezTo>
                  <a:cubicBezTo>
                    <a:pt x="1" y="279"/>
                    <a:pt x="31" y="458"/>
                    <a:pt x="60" y="637"/>
                  </a:cubicBezTo>
                  <a:cubicBezTo>
                    <a:pt x="90" y="787"/>
                    <a:pt x="90" y="951"/>
                    <a:pt x="120" y="1100"/>
                  </a:cubicBezTo>
                  <a:cubicBezTo>
                    <a:pt x="145" y="1218"/>
                    <a:pt x="252" y="1284"/>
                    <a:pt x="361" y="1284"/>
                  </a:cubicBezTo>
                  <a:cubicBezTo>
                    <a:pt x="445" y="1284"/>
                    <a:pt x="531" y="1245"/>
                    <a:pt x="583" y="1160"/>
                  </a:cubicBezTo>
                  <a:cubicBezTo>
                    <a:pt x="703" y="951"/>
                    <a:pt x="598" y="742"/>
                    <a:pt x="479" y="563"/>
                  </a:cubicBezTo>
                  <a:cubicBezTo>
                    <a:pt x="374" y="368"/>
                    <a:pt x="299" y="144"/>
                    <a:pt x="135" y="10"/>
                  </a:cubicBezTo>
                  <a:cubicBezTo>
                    <a:pt x="122" y="4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9" name="Google Shape;9109;p74"/>
            <p:cNvSpPr/>
            <p:nvPr/>
          </p:nvSpPr>
          <p:spPr>
            <a:xfrm>
              <a:off x="3270084" y="3390554"/>
              <a:ext cx="41875" cy="27475"/>
            </a:xfrm>
            <a:custGeom>
              <a:avLst/>
              <a:gdLst/>
              <a:ahLst/>
              <a:cxnLst/>
              <a:rect l="l" t="t" r="r" b="b"/>
              <a:pathLst>
                <a:path w="1675" h="1099" extrusionOk="0">
                  <a:moveTo>
                    <a:pt x="1458" y="1"/>
                  </a:moveTo>
                  <a:cubicBezTo>
                    <a:pt x="1431" y="1"/>
                    <a:pt x="1403" y="8"/>
                    <a:pt x="1375" y="25"/>
                  </a:cubicBezTo>
                  <a:cubicBezTo>
                    <a:pt x="1151" y="129"/>
                    <a:pt x="927" y="219"/>
                    <a:pt x="703" y="339"/>
                  </a:cubicBezTo>
                  <a:cubicBezTo>
                    <a:pt x="434" y="473"/>
                    <a:pt x="135" y="533"/>
                    <a:pt x="31" y="831"/>
                  </a:cubicBezTo>
                  <a:cubicBezTo>
                    <a:pt x="1" y="936"/>
                    <a:pt x="61" y="1055"/>
                    <a:pt x="165" y="1085"/>
                  </a:cubicBezTo>
                  <a:cubicBezTo>
                    <a:pt x="205" y="1095"/>
                    <a:pt x="245" y="1099"/>
                    <a:pt x="284" y="1099"/>
                  </a:cubicBezTo>
                  <a:cubicBezTo>
                    <a:pt x="563" y="1099"/>
                    <a:pt x="809" y="882"/>
                    <a:pt x="1031" y="712"/>
                  </a:cubicBezTo>
                  <a:cubicBezTo>
                    <a:pt x="1211" y="578"/>
                    <a:pt x="1494" y="458"/>
                    <a:pt x="1614" y="264"/>
                  </a:cubicBezTo>
                  <a:cubicBezTo>
                    <a:pt x="1675" y="142"/>
                    <a:pt x="15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0" name="Google Shape;9110;p74"/>
            <p:cNvSpPr/>
            <p:nvPr/>
          </p:nvSpPr>
          <p:spPr>
            <a:xfrm>
              <a:off x="3168609" y="3419654"/>
              <a:ext cx="43625" cy="22350"/>
            </a:xfrm>
            <a:custGeom>
              <a:avLst/>
              <a:gdLst/>
              <a:ahLst/>
              <a:cxnLst/>
              <a:rect l="l" t="t" r="r" b="b"/>
              <a:pathLst>
                <a:path w="1745" h="894" extrusionOk="0">
                  <a:moveTo>
                    <a:pt x="1524" y="1"/>
                  </a:moveTo>
                  <a:cubicBezTo>
                    <a:pt x="1444" y="1"/>
                    <a:pt x="1357" y="21"/>
                    <a:pt x="1297" y="41"/>
                  </a:cubicBezTo>
                  <a:cubicBezTo>
                    <a:pt x="983" y="160"/>
                    <a:pt x="655" y="250"/>
                    <a:pt x="326" y="340"/>
                  </a:cubicBezTo>
                  <a:cubicBezTo>
                    <a:pt x="1" y="407"/>
                    <a:pt x="106" y="893"/>
                    <a:pt x="363" y="893"/>
                  </a:cubicBezTo>
                  <a:cubicBezTo>
                    <a:pt x="389" y="893"/>
                    <a:pt x="416" y="888"/>
                    <a:pt x="445" y="877"/>
                  </a:cubicBezTo>
                  <a:cubicBezTo>
                    <a:pt x="729" y="758"/>
                    <a:pt x="998" y="623"/>
                    <a:pt x="1267" y="474"/>
                  </a:cubicBezTo>
                  <a:cubicBezTo>
                    <a:pt x="1371" y="399"/>
                    <a:pt x="1551" y="220"/>
                    <a:pt x="1685" y="205"/>
                  </a:cubicBezTo>
                  <a:cubicBezTo>
                    <a:pt x="1715" y="205"/>
                    <a:pt x="1745" y="160"/>
                    <a:pt x="1730" y="130"/>
                  </a:cubicBezTo>
                  <a:cubicBezTo>
                    <a:pt x="1713" y="31"/>
                    <a:pt x="162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1" name="Google Shape;9111;p74"/>
            <p:cNvSpPr/>
            <p:nvPr/>
          </p:nvSpPr>
          <p:spPr>
            <a:xfrm>
              <a:off x="3136784" y="3384054"/>
              <a:ext cx="45475" cy="23200"/>
            </a:xfrm>
            <a:custGeom>
              <a:avLst/>
              <a:gdLst/>
              <a:ahLst/>
              <a:cxnLst/>
              <a:rect l="l" t="t" r="r" b="b"/>
              <a:pathLst>
                <a:path w="1819" h="928" extrusionOk="0">
                  <a:moveTo>
                    <a:pt x="1630" y="0"/>
                  </a:moveTo>
                  <a:cubicBezTo>
                    <a:pt x="1625" y="0"/>
                    <a:pt x="1619" y="0"/>
                    <a:pt x="1614" y="1"/>
                  </a:cubicBezTo>
                  <a:cubicBezTo>
                    <a:pt x="1345" y="31"/>
                    <a:pt x="1076" y="91"/>
                    <a:pt x="837" y="165"/>
                  </a:cubicBezTo>
                  <a:cubicBezTo>
                    <a:pt x="613" y="210"/>
                    <a:pt x="404" y="285"/>
                    <a:pt x="210" y="389"/>
                  </a:cubicBezTo>
                  <a:cubicBezTo>
                    <a:pt x="1" y="524"/>
                    <a:pt x="31" y="823"/>
                    <a:pt x="255" y="912"/>
                  </a:cubicBezTo>
                  <a:cubicBezTo>
                    <a:pt x="294" y="923"/>
                    <a:pt x="332" y="928"/>
                    <a:pt x="370" y="928"/>
                  </a:cubicBezTo>
                  <a:cubicBezTo>
                    <a:pt x="589" y="928"/>
                    <a:pt x="780" y="763"/>
                    <a:pt x="972" y="673"/>
                  </a:cubicBezTo>
                  <a:cubicBezTo>
                    <a:pt x="1196" y="554"/>
                    <a:pt x="1569" y="449"/>
                    <a:pt x="1733" y="240"/>
                  </a:cubicBezTo>
                  <a:cubicBezTo>
                    <a:pt x="1819" y="140"/>
                    <a:pt x="1741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2" name="Google Shape;9112;p74"/>
            <p:cNvSpPr/>
            <p:nvPr/>
          </p:nvSpPr>
          <p:spPr>
            <a:xfrm>
              <a:off x="3079284" y="3353354"/>
              <a:ext cx="52500" cy="31150"/>
            </a:xfrm>
            <a:custGeom>
              <a:avLst/>
              <a:gdLst/>
              <a:ahLst/>
              <a:cxnLst/>
              <a:rect l="l" t="t" r="r" b="b"/>
              <a:pathLst>
                <a:path w="2100" h="1246" extrusionOk="0">
                  <a:moveTo>
                    <a:pt x="1914" y="1"/>
                  </a:moveTo>
                  <a:cubicBezTo>
                    <a:pt x="1904" y="1"/>
                    <a:pt x="1894" y="2"/>
                    <a:pt x="1883" y="4"/>
                  </a:cubicBezTo>
                  <a:cubicBezTo>
                    <a:pt x="1360" y="64"/>
                    <a:pt x="927" y="452"/>
                    <a:pt x="434" y="587"/>
                  </a:cubicBezTo>
                  <a:cubicBezTo>
                    <a:pt x="0" y="707"/>
                    <a:pt x="198" y="1246"/>
                    <a:pt x="510" y="1246"/>
                  </a:cubicBezTo>
                  <a:cubicBezTo>
                    <a:pt x="585" y="1246"/>
                    <a:pt x="667" y="1215"/>
                    <a:pt x="747" y="1140"/>
                  </a:cubicBezTo>
                  <a:cubicBezTo>
                    <a:pt x="1121" y="796"/>
                    <a:pt x="1673" y="647"/>
                    <a:pt x="2017" y="228"/>
                  </a:cubicBezTo>
                  <a:cubicBezTo>
                    <a:pt x="2099" y="146"/>
                    <a:pt x="203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3" name="Google Shape;9113;p74"/>
            <p:cNvSpPr/>
            <p:nvPr/>
          </p:nvSpPr>
          <p:spPr>
            <a:xfrm>
              <a:off x="3227534" y="3130904"/>
              <a:ext cx="18625" cy="40950"/>
            </a:xfrm>
            <a:custGeom>
              <a:avLst/>
              <a:gdLst/>
              <a:ahLst/>
              <a:cxnLst/>
              <a:rect l="l" t="t" r="r" b="b"/>
              <a:pathLst>
                <a:path w="745" h="1638" extrusionOk="0">
                  <a:moveTo>
                    <a:pt x="450" y="1"/>
                  </a:moveTo>
                  <a:cubicBezTo>
                    <a:pt x="356" y="1"/>
                    <a:pt x="261" y="39"/>
                    <a:pt x="209" y="120"/>
                  </a:cubicBezTo>
                  <a:cubicBezTo>
                    <a:pt x="164" y="210"/>
                    <a:pt x="150" y="314"/>
                    <a:pt x="164" y="419"/>
                  </a:cubicBezTo>
                  <a:cubicBezTo>
                    <a:pt x="164" y="553"/>
                    <a:pt x="150" y="688"/>
                    <a:pt x="120" y="822"/>
                  </a:cubicBezTo>
                  <a:cubicBezTo>
                    <a:pt x="90" y="1031"/>
                    <a:pt x="0" y="1315"/>
                    <a:pt x="60" y="1539"/>
                  </a:cubicBezTo>
                  <a:cubicBezTo>
                    <a:pt x="83" y="1598"/>
                    <a:pt x="144" y="1638"/>
                    <a:pt x="205" y="1638"/>
                  </a:cubicBezTo>
                  <a:cubicBezTo>
                    <a:pt x="222" y="1638"/>
                    <a:pt x="238" y="1635"/>
                    <a:pt x="254" y="1629"/>
                  </a:cubicBezTo>
                  <a:cubicBezTo>
                    <a:pt x="329" y="1569"/>
                    <a:pt x="389" y="1509"/>
                    <a:pt x="403" y="1420"/>
                  </a:cubicBezTo>
                  <a:cubicBezTo>
                    <a:pt x="463" y="1270"/>
                    <a:pt x="523" y="1136"/>
                    <a:pt x="568" y="986"/>
                  </a:cubicBezTo>
                  <a:cubicBezTo>
                    <a:pt x="642" y="747"/>
                    <a:pt x="687" y="508"/>
                    <a:pt x="717" y="269"/>
                  </a:cubicBezTo>
                  <a:cubicBezTo>
                    <a:pt x="745" y="96"/>
                    <a:pt x="599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4" name="Google Shape;9114;p74"/>
            <p:cNvSpPr/>
            <p:nvPr/>
          </p:nvSpPr>
          <p:spPr>
            <a:xfrm>
              <a:off x="3247059" y="3073229"/>
              <a:ext cx="25300" cy="37175"/>
            </a:xfrm>
            <a:custGeom>
              <a:avLst/>
              <a:gdLst/>
              <a:ahLst/>
              <a:cxnLst/>
              <a:rect l="l" t="t" r="r" b="b"/>
              <a:pathLst>
                <a:path w="1012" h="1487" extrusionOk="0">
                  <a:moveTo>
                    <a:pt x="446" y="1"/>
                  </a:moveTo>
                  <a:cubicBezTo>
                    <a:pt x="234" y="1"/>
                    <a:pt x="1" y="224"/>
                    <a:pt x="145" y="441"/>
                  </a:cubicBezTo>
                  <a:cubicBezTo>
                    <a:pt x="295" y="650"/>
                    <a:pt x="429" y="889"/>
                    <a:pt x="548" y="1113"/>
                  </a:cubicBezTo>
                  <a:cubicBezTo>
                    <a:pt x="608" y="1247"/>
                    <a:pt x="683" y="1456"/>
                    <a:pt x="847" y="1486"/>
                  </a:cubicBezTo>
                  <a:cubicBezTo>
                    <a:pt x="892" y="1486"/>
                    <a:pt x="937" y="1471"/>
                    <a:pt x="952" y="1441"/>
                  </a:cubicBezTo>
                  <a:cubicBezTo>
                    <a:pt x="1011" y="1262"/>
                    <a:pt x="1011" y="1083"/>
                    <a:pt x="952" y="919"/>
                  </a:cubicBezTo>
                  <a:cubicBezTo>
                    <a:pt x="892" y="650"/>
                    <a:pt x="802" y="396"/>
                    <a:pt x="683" y="157"/>
                  </a:cubicBezTo>
                  <a:cubicBezTo>
                    <a:pt x="632" y="46"/>
                    <a:pt x="541" y="1"/>
                    <a:pt x="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5" name="Google Shape;9115;p74"/>
            <p:cNvSpPr/>
            <p:nvPr/>
          </p:nvSpPr>
          <p:spPr>
            <a:xfrm>
              <a:off x="3288084" y="3013929"/>
              <a:ext cx="38550" cy="29075"/>
            </a:xfrm>
            <a:custGeom>
              <a:avLst/>
              <a:gdLst/>
              <a:ahLst/>
              <a:cxnLst/>
              <a:rect l="l" t="t" r="r" b="b"/>
              <a:pathLst>
                <a:path w="1542" h="1163" extrusionOk="0">
                  <a:moveTo>
                    <a:pt x="499" y="0"/>
                  </a:moveTo>
                  <a:cubicBezTo>
                    <a:pt x="159" y="0"/>
                    <a:pt x="1" y="612"/>
                    <a:pt x="401" y="677"/>
                  </a:cubicBezTo>
                  <a:cubicBezTo>
                    <a:pt x="550" y="707"/>
                    <a:pt x="685" y="766"/>
                    <a:pt x="789" y="856"/>
                  </a:cubicBezTo>
                  <a:cubicBezTo>
                    <a:pt x="864" y="916"/>
                    <a:pt x="939" y="976"/>
                    <a:pt x="1013" y="1020"/>
                  </a:cubicBezTo>
                  <a:cubicBezTo>
                    <a:pt x="1088" y="1065"/>
                    <a:pt x="1178" y="1095"/>
                    <a:pt x="1252" y="1140"/>
                  </a:cubicBezTo>
                  <a:cubicBezTo>
                    <a:pt x="1281" y="1156"/>
                    <a:pt x="1311" y="1163"/>
                    <a:pt x="1340" y="1163"/>
                  </a:cubicBezTo>
                  <a:cubicBezTo>
                    <a:pt x="1447" y="1163"/>
                    <a:pt x="1542" y="1066"/>
                    <a:pt x="1506" y="961"/>
                  </a:cubicBezTo>
                  <a:cubicBezTo>
                    <a:pt x="1476" y="766"/>
                    <a:pt x="1252" y="602"/>
                    <a:pt x="1118" y="453"/>
                  </a:cubicBezTo>
                  <a:cubicBezTo>
                    <a:pt x="984" y="303"/>
                    <a:pt x="834" y="169"/>
                    <a:pt x="670" y="50"/>
                  </a:cubicBezTo>
                  <a:cubicBezTo>
                    <a:pt x="609" y="15"/>
                    <a:pt x="55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6" name="Google Shape;9116;p74"/>
            <p:cNvSpPr/>
            <p:nvPr/>
          </p:nvSpPr>
          <p:spPr>
            <a:xfrm>
              <a:off x="3438484" y="3096129"/>
              <a:ext cx="20975" cy="41175"/>
            </a:xfrm>
            <a:custGeom>
              <a:avLst/>
              <a:gdLst/>
              <a:ahLst/>
              <a:cxnLst/>
              <a:rect l="l" t="t" r="r" b="b"/>
              <a:pathLst>
                <a:path w="839" h="1647" extrusionOk="0">
                  <a:moveTo>
                    <a:pt x="285" y="1"/>
                  </a:moveTo>
                  <a:cubicBezTo>
                    <a:pt x="176" y="1"/>
                    <a:pt x="73" y="67"/>
                    <a:pt x="46" y="197"/>
                  </a:cubicBezTo>
                  <a:cubicBezTo>
                    <a:pt x="16" y="361"/>
                    <a:pt x="1" y="555"/>
                    <a:pt x="1" y="734"/>
                  </a:cubicBezTo>
                  <a:cubicBezTo>
                    <a:pt x="16" y="944"/>
                    <a:pt x="61" y="1168"/>
                    <a:pt x="76" y="1377"/>
                  </a:cubicBezTo>
                  <a:cubicBezTo>
                    <a:pt x="100" y="1563"/>
                    <a:pt x="244" y="1646"/>
                    <a:pt x="396" y="1646"/>
                  </a:cubicBezTo>
                  <a:cubicBezTo>
                    <a:pt x="609" y="1646"/>
                    <a:pt x="839" y="1483"/>
                    <a:pt x="778" y="1212"/>
                  </a:cubicBezTo>
                  <a:cubicBezTo>
                    <a:pt x="733" y="1003"/>
                    <a:pt x="673" y="809"/>
                    <a:pt x="628" y="600"/>
                  </a:cubicBezTo>
                  <a:cubicBezTo>
                    <a:pt x="583" y="391"/>
                    <a:pt x="628" y="227"/>
                    <a:pt x="479" y="77"/>
                  </a:cubicBezTo>
                  <a:cubicBezTo>
                    <a:pt x="422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7" name="Google Shape;9117;p74"/>
            <p:cNvSpPr/>
            <p:nvPr/>
          </p:nvSpPr>
          <p:spPr>
            <a:xfrm>
              <a:off x="3441409" y="3181379"/>
              <a:ext cx="20625" cy="39450"/>
            </a:xfrm>
            <a:custGeom>
              <a:avLst/>
              <a:gdLst/>
              <a:ahLst/>
              <a:cxnLst/>
              <a:rect l="l" t="t" r="r" b="b"/>
              <a:pathLst>
                <a:path w="825" h="1578" extrusionOk="0">
                  <a:moveTo>
                    <a:pt x="523" y="1"/>
                  </a:moveTo>
                  <a:cubicBezTo>
                    <a:pt x="440" y="1"/>
                    <a:pt x="355" y="53"/>
                    <a:pt x="317" y="147"/>
                  </a:cubicBezTo>
                  <a:lnTo>
                    <a:pt x="332" y="147"/>
                  </a:lnTo>
                  <a:cubicBezTo>
                    <a:pt x="287" y="312"/>
                    <a:pt x="213" y="476"/>
                    <a:pt x="183" y="640"/>
                  </a:cubicBezTo>
                  <a:cubicBezTo>
                    <a:pt x="168" y="819"/>
                    <a:pt x="138" y="984"/>
                    <a:pt x="93" y="1148"/>
                  </a:cubicBezTo>
                  <a:cubicBezTo>
                    <a:pt x="1" y="1397"/>
                    <a:pt x="227" y="1578"/>
                    <a:pt x="442" y="1578"/>
                  </a:cubicBezTo>
                  <a:cubicBezTo>
                    <a:pt x="576" y="1578"/>
                    <a:pt x="704" y="1508"/>
                    <a:pt x="750" y="1342"/>
                  </a:cubicBezTo>
                  <a:cubicBezTo>
                    <a:pt x="780" y="1238"/>
                    <a:pt x="780" y="1133"/>
                    <a:pt x="780" y="1029"/>
                  </a:cubicBezTo>
                  <a:cubicBezTo>
                    <a:pt x="780" y="909"/>
                    <a:pt x="810" y="805"/>
                    <a:pt x="810" y="685"/>
                  </a:cubicBezTo>
                  <a:cubicBezTo>
                    <a:pt x="810" y="446"/>
                    <a:pt x="825" y="237"/>
                    <a:pt x="661" y="58"/>
                  </a:cubicBezTo>
                  <a:cubicBezTo>
                    <a:pt x="622" y="19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8" name="Google Shape;9118;p74"/>
            <p:cNvSpPr/>
            <p:nvPr/>
          </p:nvSpPr>
          <p:spPr>
            <a:xfrm>
              <a:off x="3282034" y="3231729"/>
              <a:ext cx="27675" cy="42125"/>
            </a:xfrm>
            <a:custGeom>
              <a:avLst/>
              <a:gdLst/>
              <a:ahLst/>
              <a:cxnLst/>
              <a:rect l="l" t="t" r="r" b="b"/>
              <a:pathLst>
                <a:path w="1107" h="1685" extrusionOk="0">
                  <a:moveTo>
                    <a:pt x="892" y="0"/>
                  </a:moveTo>
                  <a:cubicBezTo>
                    <a:pt x="847" y="0"/>
                    <a:pt x="802" y="14"/>
                    <a:pt x="763" y="45"/>
                  </a:cubicBezTo>
                  <a:cubicBezTo>
                    <a:pt x="568" y="239"/>
                    <a:pt x="404" y="478"/>
                    <a:pt x="300" y="732"/>
                  </a:cubicBezTo>
                  <a:cubicBezTo>
                    <a:pt x="165" y="941"/>
                    <a:pt x="76" y="1180"/>
                    <a:pt x="16" y="1419"/>
                  </a:cubicBezTo>
                  <a:cubicBezTo>
                    <a:pt x="1" y="1595"/>
                    <a:pt x="133" y="1684"/>
                    <a:pt x="271" y="1684"/>
                  </a:cubicBezTo>
                  <a:cubicBezTo>
                    <a:pt x="403" y="1684"/>
                    <a:pt x="539" y="1602"/>
                    <a:pt x="553" y="1434"/>
                  </a:cubicBezTo>
                  <a:cubicBezTo>
                    <a:pt x="568" y="1374"/>
                    <a:pt x="598" y="1315"/>
                    <a:pt x="643" y="1255"/>
                  </a:cubicBezTo>
                  <a:cubicBezTo>
                    <a:pt x="703" y="1121"/>
                    <a:pt x="763" y="971"/>
                    <a:pt x="822" y="837"/>
                  </a:cubicBezTo>
                  <a:cubicBezTo>
                    <a:pt x="912" y="628"/>
                    <a:pt x="1106" y="433"/>
                    <a:pt x="1106" y="194"/>
                  </a:cubicBezTo>
                  <a:cubicBezTo>
                    <a:pt x="1096" y="79"/>
                    <a:pt x="9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19" name="Google Shape;9119;p74"/>
            <p:cNvSpPr/>
            <p:nvPr/>
          </p:nvSpPr>
          <p:spPr>
            <a:xfrm>
              <a:off x="3370834" y="3202229"/>
              <a:ext cx="19150" cy="40375"/>
            </a:xfrm>
            <a:custGeom>
              <a:avLst/>
              <a:gdLst/>
              <a:ahLst/>
              <a:cxnLst/>
              <a:rect l="l" t="t" r="r" b="b"/>
              <a:pathLst>
                <a:path w="766" h="1615" extrusionOk="0">
                  <a:moveTo>
                    <a:pt x="524" y="0"/>
                  </a:moveTo>
                  <a:cubicBezTo>
                    <a:pt x="459" y="0"/>
                    <a:pt x="403" y="51"/>
                    <a:pt x="392" y="120"/>
                  </a:cubicBezTo>
                  <a:cubicBezTo>
                    <a:pt x="377" y="209"/>
                    <a:pt x="347" y="284"/>
                    <a:pt x="302" y="374"/>
                  </a:cubicBezTo>
                  <a:cubicBezTo>
                    <a:pt x="272" y="463"/>
                    <a:pt x="257" y="568"/>
                    <a:pt x="243" y="658"/>
                  </a:cubicBezTo>
                  <a:cubicBezTo>
                    <a:pt x="198" y="867"/>
                    <a:pt x="93" y="1061"/>
                    <a:pt x="63" y="1270"/>
                  </a:cubicBezTo>
                  <a:cubicBezTo>
                    <a:pt x="0" y="1477"/>
                    <a:pt x="160" y="1614"/>
                    <a:pt x="320" y="1614"/>
                  </a:cubicBezTo>
                  <a:cubicBezTo>
                    <a:pt x="425" y="1614"/>
                    <a:pt x="530" y="1555"/>
                    <a:pt x="571" y="1419"/>
                  </a:cubicBezTo>
                  <a:cubicBezTo>
                    <a:pt x="661" y="1165"/>
                    <a:pt x="706" y="882"/>
                    <a:pt x="706" y="613"/>
                  </a:cubicBezTo>
                  <a:cubicBezTo>
                    <a:pt x="706" y="419"/>
                    <a:pt x="765" y="135"/>
                    <a:pt x="586" y="15"/>
                  </a:cubicBezTo>
                  <a:cubicBezTo>
                    <a:pt x="565" y="5"/>
                    <a:pt x="54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20" name="Google Shape;9120;p74"/>
            <p:cNvSpPr/>
            <p:nvPr/>
          </p:nvSpPr>
          <p:spPr>
            <a:xfrm>
              <a:off x="3154234" y="3305454"/>
              <a:ext cx="31175" cy="25225"/>
            </a:xfrm>
            <a:custGeom>
              <a:avLst/>
              <a:gdLst/>
              <a:ahLst/>
              <a:cxnLst/>
              <a:rect l="l" t="t" r="r" b="b"/>
              <a:pathLst>
                <a:path w="1247" h="1009" extrusionOk="0">
                  <a:moveTo>
                    <a:pt x="1070" y="0"/>
                  </a:moveTo>
                  <a:cubicBezTo>
                    <a:pt x="1055" y="0"/>
                    <a:pt x="1038" y="3"/>
                    <a:pt x="1020" y="9"/>
                  </a:cubicBezTo>
                  <a:cubicBezTo>
                    <a:pt x="856" y="68"/>
                    <a:pt x="722" y="143"/>
                    <a:pt x="602" y="263"/>
                  </a:cubicBezTo>
                  <a:cubicBezTo>
                    <a:pt x="483" y="382"/>
                    <a:pt x="333" y="442"/>
                    <a:pt x="199" y="561"/>
                  </a:cubicBezTo>
                  <a:cubicBezTo>
                    <a:pt x="0" y="725"/>
                    <a:pt x="195" y="1008"/>
                    <a:pt x="397" y="1008"/>
                  </a:cubicBezTo>
                  <a:cubicBezTo>
                    <a:pt x="453" y="1008"/>
                    <a:pt x="509" y="986"/>
                    <a:pt x="557" y="935"/>
                  </a:cubicBezTo>
                  <a:cubicBezTo>
                    <a:pt x="647" y="830"/>
                    <a:pt x="767" y="755"/>
                    <a:pt x="856" y="636"/>
                  </a:cubicBezTo>
                  <a:cubicBezTo>
                    <a:pt x="931" y="516"/>
                    <a:pt x="1020" y="412"/>
                    <a:pt x="1125" y="307"/>
                  </a:cubicBezTo>
                  <a:cubicBezTo>
                    <a:pt x="1246" y="227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21" name="Google Shape;9121;p74"/>
            <p:cNvSpPr/>
            <p:nvPr/>
          </p:nvSpPr>
          <p:spPr>
            <a:xfrm>
              <a:off x="3050534" y="3419554"/>
              <a:ext cx="43725" cy="17475"/>
            </a:xfrm>
            <a:custGeom>
              <a:avLst/>
              <a:gdLst/>
              <a:ahLst/>
              <a:cxnLst/>
              <a:rect l="l" t="t" r="r" b="b"/>
              <a:pathLst>
                <a:path w="1749" h="699" extrusionOk="0">
                  <a:moveTo>
                    <a:pt x="389" y="0"/>
                  </a:moveTo>
                  <a:cubicBezTo>
                    <a:pt x="165" y="0"/>
                    <a:pt x="1" y="194"/>
                    <a:pt x="60" y="403"/>
                  </a:cubicBezTo>
                  <a:lnTo>
                    <a:pt x="60" y="433"/>
                  </a:lnTo>
                  <a:cubicBezTo>
                    <a:pt x="75" y="553"/>
                    <a:pt x="180" y="657"/>
                    <a:pt x="299" y="687"/>
                  </a:cubicBezTo>
                  <a:cubicBezTo>
                    <a:pt x="349" y="695"/>
                    <a:pt x="400" y="699"/>
                    <a:pt x="449" y="699"/>
                  </a:cubicBezTo>
                  <a:cubicBezTo>
                    <a:pt x="592" y="699"/>
                    <a:pt x="730" y="668"/>
                    <a:pt x="852" y="612"/>
                  </a:cubicBezTo>
                  <a:cubicBezTo>
                    <a:pt x="1091" y="523"/>
                    <a:pt x="1330" y="478"/>
                    <a:pt x="1584" y="463"/>
                  </a:cubicBezTo>
                  <a:cubicBezTo>
                    <a:pt x="1688" y="418"/>
                    <a:pt x="1748" y="299"/>
                    <a:pt x="1703" y="194"/>
                  </a:cubicBezTo>
                  <a:lnTo>
                    <a:pt x="1688" y="194"/>
                  </a:lnTo>
                  <a:cubicBezTo>
                    <a:pt x="1579" y="35"/>
                    <a:pt x="1396" y="8"/>
                    <a:pt x="1207" y="8"/>
                  </a:cubicBezTo>
                  <a:cubicBezTo>
                    <a:pt x="1113" y="8"/>
                    <a:pt x="1016" y="15"/>
                    <a:pt x="927" y="15"/>
                  </a:cubicBezTo>
                  <a:cubicBezTo>
                    <a:pt x="837" y="15"/>
                    <a:pt x="747" y="30"/>
                    <a:pt x="643" y="30"/>
                  </a:cubicBezTo>
                  <a:lnTo>
                    <a:pt x="568" y="30"/>
                  </a:lnTo>
                  <a:cubicBezTo>
                    <a:pt x="628" y="30"/>
                    <a:pt x="41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22" name="Google Shape;9122;p74"/>
            <p:cNvSpPr/>
            <p:nvPr/>
          </p:nvSpPr>
          <p:spPr>
            <a:xfrm>
              <a:off x="3365309" y="3018079"/>
              <a:ext cx="34375" cy="25750"/>
            </a:xfrm>
            <a:custGeom>
              <a:avLst/>
              <a:gdLst/>
              <a:ahLst/>
              <a:cxnLst/>
              <a:rect l="l" t="t" r="r" b="b"/>
              <a:pathLst>
                <a:path w="1375" h="1030" extrusionOk="0">
                  <a:moveTo>
                    <a:pt x="342" y="1"/>
                  </a:moveTo>
                  <a:cubicBezTo>
                    <a:pt x="261" y="1"/>
                    <a:pt x="181" y="27"/>
                    <a:pt x="105" y="93"/>
                  </a:cubicBezTo>
                  <a:cubicBezTo>
                    <a:pt x="1" y="197"/>
                    <a:pt x="1" y="361"/>
                    <a:pt x="105" y="451"/>
                  </a:cubicBezTo>
                  <a:cubicBezTo>
                    <a:pt x="180" y="541"/>
                    <a:pt x="254" y="541"/>
                    <a:pt x="344" y="586"/>
                  </a:cubicBezTo>
                  <a:cubicBezTo>
                    <a:pt x="419" y="615"/>
                    <a:pt x="478" y="660"/>
                    <a:pt x="538" y="705"/>
                  </a:cubicBezTo>
                  <a:cubicBezTo>
                    <a:pt x="628" y="750"/>
                    <a:pt x="702" y="810"/>
                    <a:pt x="777" y="854"/>
                  </a:cubicBezTo>
                  <a:cubicBezTo>
                    <a:pt x="852" y="899"/>
                    <a:pt x="986" y="959"/>
                    <a:pt x="1091" y="1004"/>
                  </a:cubicBezTo>
                  <a:cubicBezTo>
                    <a:pt x="1118" y="1021"/>
                    <a:pt x="1145" y="1029"/>
                    <a:pt x="1172" y="1029"/>
                  </a:cubicBezTo>
                  <a:cubicBezTo>
                    <a:pt x="1281" y="1029"/>
                    <a:pt x="1375" y="902"/>
                    <a:pt x="1315" y="795"/>
                  </a:cubicBezTo>
                  <a:lnTo>
                    <a:pt x="1300" y="795"/>
                  </a:lnTo>
                  <a:cubicBezTo>
                    <a:pt x="1166" y="571"/>
                    <a:pt x="1001" y="376"/>
                    <a:pt x="792" y="212"/>
                  </a:cubicBezTo>
                  <a:cubicBezTo>
                    <a:pt x="663" y="103"/>
                    <a:pt x="50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9123" name="Google Shape;9123;p74"/>
          <p:cNvSpPr/>
          <p:nvPr/>
        </p:nvSpPr>
        <p:spPr>
          <a:xfrm rot="-5278701">
            <a:off x="3137723" y="2861516"/>
            <a:ext cx="322155" cy="371931"/>
          </a:xfrm>
          <a:custGeom>
            <a:avLst/>
            <a:gdLst/>
            <a:ahLst/>
            <a:cxnLst/>
            <a:rect l="l" t="t" r="r" b="b"/>
            <a:pathLst>
              <a:path w="4990" h="5761" extrusionOk="0">
                <a:moveTo>
                  <a:pt x="2996" y="0"/>
                </a:moveTo>
                <a:cubicBezTo>
                  <a:pt x="2885" y="0"/>
                  <a:pt x="2779" y="34"/>
                  <a:pt x="2689" y="101"/>
                </a:cubicBezTo>
                <a:cubicBezTo>
                  <a:pt x="2570" y="176"/>
                  <a:pt x="2495" y="280"/>
                  <a:pt x="2450" y="400"/>
                </a:cubicBezTo>
                <a:cubicBezTo>
                  <a:pt x="2376" y="609"/>
                  <a:pt x="2376" y="833"/>
                  <a:pt x="2450" y="1042"/>
                </a:cubicBezTo>
                <a:cubicBezTo>
                  <a:pt x="2510" y="1162"/>
                  <a:pt x="2570" y="1281"/>
                  <a:pt x="2660" y="1400"/>
                </a:cubicBezTo>
                <a:cubicBezTo>
                  <a:pt x="2734" y="1490"/>
                  <a:pt x="2809" y="1595"/>
                  <a:pt x="2899" y="1684"/>
                </a:cubicBezTo>
                <a:cubicBezTo>
                  <a:pt x="3033" y="1819"/>
                  <a:pt x="3167" y="1953"/>
                  <a:pt x="3302" y="2088"/>
                </a:cubicBezTo>
                <a:cubicBezTo>
                  <a:pt x="3332" y="2132"/>
                  <a:pt x="3362" y="2162"/>
                  <a:pt x="3376" y="2207"/>
                </a:cubicBezTo>
                <a:lnTo>
                  <a:pt x="3287" y="2177"/>
                </a:lnTo>
                <a:cubicBezTo>
                  <a:pt x="3227" y="2162"/>
                  <a:pt x="3167" y="2147"/>
                  <a:pt x="3123" y="2117"/>
                </a:cubicBezTo>
                <a:cubicBezTo>
                  <a:pt x="2809" y="1998"/>
                  <a:pt x="2510" y="1834"/>
                  <a:pt x="2211" y="1684"/>
                </a:cubicBezTo>
                <a:cubicBezTo>
                  <a:pt x="2107" y="1639"/>
                  <a:pt x="2017" y="1610"/>
                  <a:pt x="1913" y="1580"/>
                </a:cubicBezTo>
                <a:cubicBezTo>
                  <a:pt x="1853" y="1565"/>
                  <a:pt x="1778" y="1550"/>
                  <a:pt x="1704" y="1550"/>
                </a:cubicBezTo>
                <a:cubicBezTo>
                  <a:pt x="1644" y="1550"/>
                  <a:pt x="1584" y="1565"/>
                  <a:pt x="1524" y="1580"/>
                </a:cubicBezTo>
                <a:cubicBezTo>
                  <a:pt x="1435" y="1610"/>
                  <a:pt x="1360" y="1669"/>
                  <a:pt x="1315" y="1744"/>
                </a:cubicBezTo>
                <a:cubicBezTo>
                  <a:pt x="1285" y="1774"/>
                  <a:pt x="1271" y="1804"/>
                  <a:pt x="1256" y="1834"/>
                </a:cubicBezTo>
                <a:cubicBezTo>
                  <a:pt x="1241" y="1878"/>
                  <a:pt x="1226" y="1908"/>
                  <a:pt x="1211" y="1953"/>
                </a:cubicBezTo>
                <a:cubicBezTo>
                  <a:pt x="1196" y="1998"/>
                  <a:pt x="1181" y="2043"/>
                  <a:pt x="1181" y="2088"/>
                </a:cubicBezTo>
                <a:cubicBezTo>
                  <a:pt x="1181" y="2162"/>
                  <a:pt x="1181" y="2237"/>
                  <a:pt x="1181" y="2312"/>
                </a:cubicBezTo>
                <a:cubicBezTo>
                  <a:pt x="1196" y="2371"/>
                  <a:pt x="1196" y="2431"/>
                  <a:pt x="1211" y="2491"/>
                </a:cubicBezTo>
                <a:cubicBezTo>
                  <a:pt x="1241" y="2595"/>
                  <a:pt x="1285" y="2700"/>
                  <a:pt x="1345" y="2790"/>
                </a:cubicBezTo>
                <a:cubicBezTo>
                  <a:pt x="1450" y="2999"/>
                  <a:pt x="1584" y="3178"/>
                  <a:pt x="1734" y="3357"/>
                </a:cubicBezTo>
                <a:cubicBezTo>
                  <a:pt x="1808" y="3462"/>
                  <a:pt x="1883" y="3551"/>
                  <a:pt x="1943" y="3656"/>
                </a:cubicBezTo>
                <a:cubicBezTo>
                  <a:pt x="1987" y="3701"/>
                  <a:pt x="2017" y="3745"/>
                  <a:pt x="2047" y="3790"/>
                </a:cubicBezTo>
                <a:cubicBezTo>
                  <a:pt x="1958" y="3760"/>
                  <a:pt x="1868" y="3716"/>
                  <a:pt x="1793" y="3656"/>
                </a:cubicBezTo>
                <a:cubicBezTo>
                  <a:pt x="1704" y="3611"/>
                  <a:pt x="1614" y="3551"/>
                  <a:pt x="1524" y="3492"/>
                </a:cubicBezTo>
                <a:cubicBezTo>
                  <a:pt x="1375" y="3387"/>
                  <a:pt x="1226" y="3297"/>
                  <a:pt x="1046" y="3223"/>
                </a:cubicBezTo>
                <a:cubicBezTo>
                  <a:pt x="987" y="3208"/>
                  <a:pt x="927" y="3178"/>
                  <a:pt x="867" y="3163"/>
                </a:cubicBezTo>
                <a:cubicBezTo>
                  <a:pt x="793" y="3148"/>
                  <a:pt x="703" y="3133"/>
                  <a:pt x="613" y="3133"/>
                </a:cubicBezTo>
                <a:cubicBezTo>
                  <a:pt x="569" y="3133"/>
                  <a:pt x="509" y="3133"/>
                  <a:pt x="464" y="3163"/>
                </a:cubicBezTo>
                <a:cubicBezTo>
                  <a:pt x="404" y="3178"/>
                  <a:pt x="359" y="3193"/>
                  <a:pt x="315" y="3223"/>
                </a:cubicBezTo>
                <a:cubicBezTo>
                  <a:pt x="210" y="3297"/>
                  <a:pt x="120" y="3387"/>
                  <a:pt x="61" y="3492"/>
                </a:cubicBezTo>
                <a:cubicBezTo>
                  <a:pt x="31" y="3566"/>
                  <a:pt x="1" y="3641"/>
                  <a:pt x="1" y="3716"/>
                </a:cubicBezTo>
                <a:cubicBezTo>
                  <a:pt x="1" y="3775"/>
                  <a:pt x="1" y="3835"/>
                  <a:pt x="1" y="3895"/>
                </a:cubicBezTo>
                <a:cubicBezTo>
                  <a:pt x="1" y="4014"/>
                  <a:pt x="31" y="4119"/>
                  <a:pt x="61" y="4223"/>
                </a:cubicBezTo>
                <a:cubicBezTo>
                  <a:pt x="91" y="4328"/>
                  <a:pt x="135" y="4418"/>
                  <a:pt x="180" y="4522"/>
                </a:cubicBezTo>
                <a:cubicBezTo>
                  <a:pt x="210" y="4597"/>
                  <a:pt x="255" y="4671"/>
                  <a:pt x="300" y="4746"/>
                </a:cubicBezTo>
                <a:cubicBezTo>
                  <a:pt x="434" y="4925"/>
                  <a:pt x="583" y="5090"/>
                  <a:pt x="748" y="5239"/>
                </a:cubicBezTo>
                <a:cubicBezTo>
                  <a:pt x="912" y="5388"/>
                  <a:pt x="1091" y="5538"/>
                  <a:pt x="1256" y="5687"/>
                </a:cubicBezTo>
                <a:cubicBezTo>
                  <a:pt x="1317" y="5738"/>
                  <a:pt x="1381" y="5760"/>
                  <a:pt x="1442" y="5760"/>
                </a:cubicBezTo>
                <a:cubicBezTo>
                  <a:pt x="1664" y="5760"/>
                  <a:pt x="1837" y="5471"/>
                  <a:pt x="1614" y="5284"/>
                </a:cubicBezTo>
                <a:lnTo>
                  <a:pt x="1241" y="4940"/>
                </a:lnTo>
                <a:lnTo>
                  <a:pt x="1106" y="4821"/>
                </a:lnTo>
                <a:cubicBezTo>
                  <a:pt x="1061" y="4791"/>
                  <a:pt x="1017" y="4746"/>
                  <a:pt x="972" y="4686"/>
                </a:cubicBezTo>
                <a:cubicBezTo>
                  <a:pt x="927" y="4627"/>
                  <a:pt x="867" y="4567"/>
                  <a:pt x="822" y="4492"/>
                </a:cubicBezTo>
                <a:cubicBezTo>
                  <a:pt x="778" y="4432"/>
                  <a:pt x="733" y="4358"/>
                  <a:pt x="703" y="4298"/>
                </a:cubicBezTo>
                <a:cubicBezTo>
                  <a:pt x="658" y="4193"/>
                  <a:pt x="628" y="4074"/>
                  <a:pt x="598" y="3969"/>
                </a:cubicBezTo>
                <a:cubicBezTo>
                  <a:pt x="583" y="3895"/>
                  <a:pt x="583" y="3835"/>
                  <a:pt x="583" y="3775"/>
                </a:cubicBezTo>
                <a:lnTo>
                  <a:pt x="583" y="3745"/>
                </a:lnTo>
                <a:lnTo>
                  <a:pt x="583" y="3730"/>
                </a:lnTo>
                <a:lnTo>
                  <a:pt x="613" y="3701"/>
                </a:lnTo>
                <a:lnTo>
                  <a:pt x="628" y="3701"/>
                </a:lnTo>
                <a:lnTo>
                  <a:pt x="673" y="3716"/>
                </a:lnTo>
                <a:cubicBezTo>
                  <a:pt x="793" y="3760"/>
                  <a:pt x="897" y="3805"/>
                  <a:pt x="987" y="3865"/>
                </a:cubicBezTo>
                <a:cubicBezTo>
                  <a:pt x="1046" y="3910"/>
                  <a:pt x="1106" y="3955"/>
                  <a:pt x="1151" y="3984"/>
                </a:cubicBezTo>
                <a:cubicBezTo>
                  <a:pt x="1256" y="4059"/>
                  <a:pt x="1375" y="4149"/>
                  <a:pt x="1450" y="4193"/>
                </a:cubicBezTo>
                <a:cubicBezTo>
                  <a:pt x="1524" y="4238"/>
                  <a:pt x="1599" y="4283"/>
                  <a:pt x="1674" y="4328"/>
                </a:cubicBezTo>
                <a:cubicBezTo>
                  <a:pt x="1719" y="4343"/>
                  <a:pt x="1763" y="4373"/>
                  <a:pt x="1808" y="4388"/>
                </a:cubicBezTo>
                <a:cubicBezTo>
                  <a:pt x="1868" y="4403"/>
                  <a:pt x="1928" y="4418"/>
                  <a:pt x="1987" y="4432"/>
                </a:cubicBezTo>
                <a:lnTo>
                  <a:pt x="2122" y="4432"/>
                </a:lnTo>
                <a:cubicBezTo>
                  <a:pt x="2167" y="4432"/>
                  <a:pt x="2226" y="4418"/>
                  <a:pt x="2271" y="4403"/>
                </a:cubicBezTo>
                <a:cubicBezTo>
                  <a:pt x="2331" y="4403"/>
                  <a:pt x="2376" y="4388"/>
                  <a:pt x="2421" y="4373"/>
                </a:cubicBezTo>
                <a:cubicBezTo>
                  <a:pt x="2495" y="4328"/>
                  <a:pt x="2555" y="4283"/>
                  <a:pt x="2615" y="4223"/>
                </a:cubicBezTo>
                <a:cubicBezTo>
                  <a:pt x="2674" y="4164"/>
                  <a:pt x="2704" y="4104"/>
                  <a:pt x="2719" y="4029"/>
                </a:cubicBezTo>
                <a:cubicBezTo>
                  <a:pt x="2734" y="3940"/>
                  <a:pt x="2734" y="3865"/>
                  <a:pt x="2704" y="3775"/>
                </a:cubicBezTo>
                <a:cubicBezTo>
                  <a:pt x="2674" y="3686"/>
                  <a:pt x="2630" y="3596"/>
                  <a:pt x="2585" y="3521"/>
                </a:cubicBezTo>
                <a:lnTo>
                  <a:pt x="2510" y="3417"/>
                </a:lnTo>
                <a:cubicBezTo>
                  <a:pt x="2406" y="3267"/>
                  <a:pt x="2286" y="3118"/>
                  <a:pt x="2182" y="2969"/>
                </a:cubicBezTo>
                <a:cubicBezTo>
                  <a:pt x="2047" y="2804"/>
                  <a:pt x="1928" y="2610"/>
                  <a:pt x="1808" y="2416"/>
                </a:cubicBezTo>
                <a:cubicBezTo>
                  <a:pt x="1793" y="2356"/>
                  <a:pt x="1778" y="2312"/>
                  <a:pt x="1763" y="2252"/>
                </a:cubicBezTo>
                <a:cubicBezTo>
                  <a:pt x="1748" y="2207"/>
                  <a:pt x="1748" y="2147"/>
                  <a:pt x="1748" y="2102"/>
                </a:cubicBezTo>
                <a:lnTo>
                  <a:pt x="1748" y="2102"/>
                </a:lnTo>
                <a:cubicBezTo>
                  <a:pt x="1898" y="2162"/>
                  <a:pt x="2032" y="2237"/>
                  <a:pt x="2167" y="2327"/>
                </a:cubicBezTo>
                <a:cubicBezTo>
                  <a:pt x="2301" y="2416"/>
                  <a:pt x="2450" y="2491"/>
                  <a:pt x="2600" y="2565"/>
                </a:cubicBezTo>
                <a:cubicBezTo>
                  <a:pt x="2689" y="2625"/>
                  <a:pt x="2794" y="2670"/>
                  <a:pt x="2913" y="2700"/>
                </a:cubicBezTo>
                <a:lnTo>
                  <a:pt x="3137" y="2775"/>
                </a:lnTo>
                <a:cubicBezTo>
                  <a:pt x="3242" y="2804"/>
                  <a:pt x="3347" y="2819"/>
                  <a:pt x="3451" y="2819"/>
                </a:cubicBezTo>
                <a:cubicBezTo>
                  <a:pt x="3571" y="2819"/>
                  <a:pt x="3690" y="2790"/>
                  <a:pt x="3795" y="2730"/>
                </a:cubicBezTo>
                <a:cubicBezTo>
                  <a:pt x="3825" y="2700"/>
                  <a:pt x="3854" y="2670"/>
                  <a:pt x="3884" y="2640"/>
                </a:cubicBezTo>
                <a:cubicBezTo>
                  <a:pt x="3914" y="2610"/>
                  <a:pt x="3944" y="2580"/>
                  <a:pt x="3959" y="2536"/>
                </a:cubicBezTo>
                <a:cubicBezTo>
                  <a:pt x="3989" y="2506"/>
                  <a:pt x="3989" y="2476"/>
                  <a:pt x="4004" y="2446"/>
                </a:cubicBezTo>
                <a:cubicBezTo>
                  <a:pt x="4019" y="2401"/>
                  <a:pt x="4019" y="2356"/>
                  <a:pt x="4019" y="2312"/>
                </a:cubicBezTo>
                <a:cubicBezTo>
                  <a:pt x="4019" y="2282"/>
                  <a:pt x="4019" y="2267"/>
                  <a:pt x="4019" y="2252"/>
                </a:cubicBezTo>
                <a:cubicBezTo>
                  <a:pt x="4004" y="2192"/>
                  <a:pt x="3989" y="2147"/>
                  <a:pt x="3974" y="2102"/>
                </a:cubicBezTo>
                <a:cubicBezTo>
                  <a:pt x="3974" y="2073"/>
                  <a:pt x="3959" y="2058"/>
                  <a:pt x="3959" y="2028"/>
                </a:cubicBezTo>
                <a:cubicBezTo>
                  <a:pt x="3929" y="1968"/>
                  <a:pt x="3884" y="1893"/>
                  <a:pt x="3854" y="1834"/>
                </a:cubicBezTo>
                <a:cubicBezTo>
                  <a:pt x="3795" y="1729"/>
                  <a:pt x="3720" y="1639"/>
                  <a:pt x="3630" y="1550"/>
                </a:cubicBezTo>
                <a:cubicBezTo>
                  <a:pt x="3511" y="1400"/>
                  <a:pt x="3362" y="1266"/>
                  <a:pt x="3227" y="1117"/>
                </a:cubicBezTo>
                <a:cubicBezTo>
                  <a:pt x="3152" y="1012"/>
                  <a:pt x="3078" y="923"/>
                  <a:pt x="3018" y="818"/>
                </a:cubicBezTo>
                <a:cubicBezTo>
                  <a:pt x="3003" y="788"/>
                  <a:pt x="2988" y="758"/>
                  <a:pt x="2988" y="728"/>
                </a:cubicBezTo>
                <a:cubicBezTo>
                  <a:pt x="2988" y="698"/>
                  <a:pt x="2988" y="669"/>
                  <a:pt x="2988" y="624"/>
                </a:cubicBezTo>
                <a:cubicBezTo>
                  <a:pt x="3033" y="654"/>
                  <a:pt x="3078" y="684"/>
                  <a:pt x="3123" y="713"/>
                </a:cubicBezTo>
                <a:lnTo>
                  <a:pt x="3302" y="818"/>
                </a:lnTo>
                <a:lnTo>
                  <a:pt x="3675" y="1042"/>
                </a:lnTo>
                <a:cubicBezTo>
                  <a:pt x="3810" y="1117"/>
                  <a:pt x="3929" y="1176"/>
                  <a:pt x="4064" y="1221"/>
                </a:cubicBezTo>
                <a:cubicBezTo>
                  <a:pt x="4138" y="1251"/>
                  <a:pt x="4198" y="1281"/>
                  <a:pt x="4273" y="1311"/>
                </a:cubicBezTo>
                <a:lnTo>
                  <a:pt x="4452" y="1371"/>
                </a:lnTo>
                <a:cubicBezTo>
                  <a:pt x="4512" y="1386"/>
                  <a:pt x="4571" y="1386"/>
                  <a:pt x="4646" y="1386"/>
                </a:cubicBezTo>
                <a:cubicBezTo>
                  <a:pt x="4795" y="1386"/>
                  <a:pt x="4930" y="1266"/>
                  <a:pt x="4960" y="1117"/>
                </a:cubicBezTo>
                <a:cubicBezTo>
                  <a:pt x="4990" y="1027"/>
                  <a:pt x="4960" y="937"/>
                  <a:pt x="4915" y="863"/>
                </a:cubicBezTo>
                <a:lnTo>
                  <a:pt x="4855" y="788"/>
                </a:lnTo>
                <a:cubicBezTo>
                  <a:pt x="4810" y="743"/>
                  <a:pt x="4751" y="728"/>
                  <a:pt x="4691" y="713"/>
                </a:cubicBezTo>
                <a:lnTo>
                  <a:pt x="4571" y="669"/>
                </a:lnTo>
                <a:cubicBezTo>
                  <a:pt x="4512" y="639"/>
                  <a:pt x="4452" y="624"/>
                  <a:pt x="4377" y="594"/>
                </a:cubicBezTo>
                <a:cubicBezTo>
                  <a:pt x="4288" y="549"/>
                  <a:pt x="4213" y="534"/>
                  <a:pt x="4123" y="489"/>
                </a:cubicBezTo>
                <a:cubicBezTo>
                  <a:pt x="3959" y="430"/>
                  <a:pt x="3810" y="340"/>
                  <a:pt x="3660" y="250"/>
                </a:cubicBezTo>
                <a:lnTo>
                  <a:pt x="3451" y="146"/>
                </a:lnTo>
                <a:cubicBezTo>
                  <a:pt x="3347" y="86"/>
                  <a:pt x="3227" y="41"/>
                  <a:pt x="3108" y="11"/>
                </a:cubicBezTo>
                <a:cubicBezTo>
                  <a:pt x="3070" y="4"/>
                  <a:pt x="3033" y="0"/>
                  <a:pt x="2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24" name="Google Shape;9124;p74"/>
          <p:cNvSpPr txBox="1">
            <a:spLocks noGrp="1"/>
          </p:cNvSpPr>
          <p:nvPr>
            <p:ph type="ctrTitle"/>
          </p:nvPr>
        </p:nvSpPr>
        <p:spPr>
          <a:xfrm>
            <a:off x="720050" y="343154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یک توله سگ مبتلا به اسهال</a:t>
            </a:r>
            <a:endParaRPr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9125" name="Google Shape;9125;p74"/>
          <p:cNvSpPr txBox="1">
            <a:spLocks noGrp="1"/>
          </p:cNvSpPr>
          <p:nvPr>
            <p:ph type="subTitle" idx="1"/>
          </p:nvPr>
        </p:nvSpPr>
        <p:spPr>
          <a:xfrm>
            <a:off x="5330025" y="1741839"/>
            <a:ext cx="23247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fa-IR" dirty="0">
                <a:cs typeface="B Nazanin" panose="00000400000000000000" pitchFamily="2" charset="-78"/>
              </a:rPr>
              <a:t>حداقل 12 ساعت از خوردن غذا خودداری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126" name="Google Shape;9126;p74"/>
          <p:cNvSpPr txBox="1">
            <a:spLocks noGrp="1"/>
          </p:cNvSpPr>
          <p:nvPr>
            <p:ph type="subTitle" idx="2"/>
          </p:nvPr>
        </p:nvSpPr>
        <p:spPr>
          <a:xfrm>
            <a:off x="5328025" y="2824539"/>
            <a:ext cx="23286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مقدار زیادی آب یا تکه های یخ تهیه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127" name="Google Shape;9127;p74"/>
          <p:cNvSpPr txBox="1">
            <a:spLocks noGrp="1"/>
          </p:cNvSpPr>
          <p:nvPr>
            <p:ph type="ctrTitle" idx="3"/>
          </p:nvPr>
        </p:nvSpPr>
        <p:spPr>
          <a:xfrm>
            <a:off x="5328126" y="1473977"/>
            <a:ext cx="23286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رفتار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128" name="Google Shape;9128;p74"/>
          <p:cNvSpPr txBox="1">
            <a:spLocks noGrp="1"/>
          </p:cNvSpPr>
          <p:nvPr>
            <p:ph type="ctrTitle" idx="4"/>
          </p:nvPr>
        </p:nvSpPr>
        <p:spPr>
          <a:xfrm>
            <a:off x="5326113" y="2556677"/>
            <a:ext cx="23325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129" name="Google Shape;9129;p74"/>
          <p:cNvSpPr txBox="1">
            <a:spLocks noGrp="1"/>
          </p:cNvSpPr>
          <p:nvPr>
            <p:ph type="subTitle" idx="5"/>
          </p:nvPr>
        </p:nvSpPr>
        <p:spPr>
          <a:xfrm>
            <a:off x="5328075" y="3900564"/>
            <a:ext cx="23286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غذاهای ملایم مانند برنج بدون نمک ارائه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130" name="Google Shape;9130;p74"/>
          <p:cNvSpPr txBox="1">
            <a:spLocks noGrp="1"/>
          </p:cNvSpPr>
          <p:nvPr>
            <p:ph type="ctrTitle" idx="6"/>
          </p:nvPr>
        </p:nvSpPr>
        <p:spPr>
          <a:xfrm>
            <a:off x="5326175" y="3632702"/>
            <a:ext cx="23325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غذا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9131" name="Google Shape;9131;p74"/>
          <p:cNvGrpSpPr/>
          <p:nvPr/>
        </p:nvGrpSpPr>
        <p:grpSpPr>
          <a:xfrm rot="10800000">
            <a:off x="2958670" y="4329092"/>
            <a:ext cx="1504936" cy="1406217"/>
            <a:chOff x="4156700" y="2830813"/>
            <a:chExt cx="1792872" cy="1675264"/>
          </a:xfrm>
        </p:grpSpPr>
        <p:sp>
          <p:nvSpPr>
            <p:cNvPr id="9132" name="Google Shape;9132;p74"/>
            <p:cNvSpPr/>
            <p:nvPr/>
          </p:nvSpPr>
          <p:spPr>
            <a:xfrm>
              <a:off x="4156700" y="2830813"/>
              <a:ext cx="1792872" cy="1675264"/>
            </a:xfrm>
            <a:custGeom>
              <a:avLst/>
              <a:gdLst/>
              <a:ahLst/>
              <a:cxnLst/>
              <a:rect l="l" t="t" r="r" b="b"/>
              <a:pathLst>
                <a:path w="35413" h="33090" extrusionOk="0">
                  <a:moveTo>
                    <a:pt x="19049" y="0"/>
                  </a:moveTo>
                  <a:cubicBezTo>
                    <a:pt x="14711" y="0"/>
                    <a:pt x="10496" y="2551"/>
                    <a:pt x="7005" y="5529"/>
                  </a:cubicBezTo>
                  <a:cubicBezTo>
                    <a:pt x="4436" y="7725"/>
                    <a:pt x="2001" y="10518"/>
                    <a:pt x="732" y="14192"/>
                  </a:cubicBezTo>
                  <a:cubicBezTo>
                    <a:pt x="164" y="15820"/>
                    <a:pt x="0" y="17582"/>
                    <a:pt x="239" y="19300"/>
                  </a:cubicBezTo>
                  <a:cubicBezTo>
                    <a:pt x="538" y="21107"/>
                    <a:pt x="1404" y="22690"/>
                    <a:pt x="2375" y="24050"/>
                  </a:cubicBezTo>
                  <a:cubicBezTo>
                    <a:pt x="4735" y="27335"/>
                    <a:pt x="8095" y="29561"/>
                    <a:pt x="11277" y="31174"/>
                  </a:cubicBezTo>
                  <a:cubicBezTo>
                    <a:pt x="13726" y="32410"/>
                    <a:pt x="16250" y="33090"/>
                    <a:pt x="18805" y="33090"/>
                  </a:cubicBezTo>
                  <a:cubicBezTo>
                    <a:pt x="19678" y="33090"/>
                    <a:pt x="20555" y="33010"/>
                    <a:pt x="21433" y="32847"/>
                  </a:cubicBezTo>
                  <a:cubicBezTo>
                    <a:pt x="25122" y="32160"/>
                    <a:pt x="28423" y="29889"/>
                    <a:pt x="30977" y="26559"/>
                  </a:cubicBezTo>
                  <a:cubicBezTo>
                    <a:pt x="33516" y="23228"/>
                    <a:pt x="35413" y="18912"/>
                    <a:pt x="34397" y="14087"/>
                  </a:cubicBezTo>
                  <a:cubicBezTo>
                    <a:pt x="32978" y="7426"/>
                    <a:pt x="28020" y="2796"/>
                    <a:pt x="23091" y="794"/>
                  </a:cubicBezTo>
                  <a:cubicBezTo>
                    <a:pt x="21744" y="244"/>
                    <a:pt x="20391" y="0"/>
                    <a:pt x="19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133" name="Google Shape;9133;p74"/>
            <p:cNvGrpSpPr/>
            <p:nvPr/>
          </p:nvGrpSpPr>
          <p:grpSpPr>
            <a:xfrm>
              <a:off x="4428462" y="3047736"/>
              <a:ext cx="1400238" cy="1419584"/>
              <a:chOff x="8485775" y="1890363"/>
              <a:chExt cx="693050" cy="702625"/>
            </a:xfrm>
          </p:grpSpPr>
          <p:sp>
            <p:nvSpPr>
              <p:cNvPr id="9134" name="Google Shape;9134;p74"/>
              <p:cNvSpPr/>
              <p:nvPr/>
            </p:nvSpPr>
            <p:spPr>
              <a:xfrm>
                <a:off x="9089875" y="2286538"/>
                <a:ext cx="125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2" extrusionOk="0">
                    <a:moveTo>
                      <a:pt x="334" y="1"/>
                    </a:moveTo>
                    <a:cubicBezTo>
                      <a:pt x="329" y="1"/>
                      <a:pt x="323" y="1"/>
                      <a:pt x="317" y="2"/>
                    </a:cubicBezTo>
                    <a:cubicBezTo>
                      <a:pt x="172" y="17"/>
                      <a:pt x="0" y="422"/>
                      <a:pt x="178" y="422"/>
                    </a:cubicBezTo>
                    <a:cubicBezTo>
                      <a:pt x="184" y="422"/>
                      <a:pt x="190" y="421"/>
                      <a:pt x="197" y="420"/>
                    </a:cubicBezTo>
                    <a:cubicBezTo>
                      <a:pt x="327" y="420"/>
                      <a:pt x="49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35" name="Google Shape;9135;p74"/>
              <p:cNvSpPr/>
              <p:nvPr/>
            </p:nvSpPr>
            <p:spPr>
              <a:xfrm>
                <a:off x="9112350" y="2269738"/>
                <a:ext cx="89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6" extrusionOk="0">
                    <a:moveTo>
                      <a:pt x="256" y="1"/>
                    </a:moveTo>
                    <a:cubicBezTo>
                      <a:pt x="250" y="1"/>
                      <a:pt x="245" y="1"/>
                      <a:pt x="239" y="2"/>
                    </a:cubicBezTo>
                    <a:cubicBezTo>
                      <a:pt x="150" y="2"/>
                      <a:pt x="60" y="122"/>
                      <a:pt x="30" y="226"/>
                    </a:cubicBezTo>
                    <a:cubicBezTo>
                      <a:pt x="0" y="331"/>
                      <a:pt x="30" y="435"/>
                      <a:pt x="120" y="435"/>
                    </a:cubicBezTo>
                    <a:cubicBezTo>
                      <a:pt x="209" y="420"/>
                      <a:pt x="299" y="316"/>
                      <a:pt x="329" y="211"/>
                    </a:cubicBezTo>
                    <a:cubicBezTo>
                      <a:pt x="357" y="99"/>
                      <a:pt x="332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36" name="Google Shape;9136;p74"/>
              <p:cNvSpPr/>
              <p:nvPr/>
            </p:nvSpPr>
            <p:spPr>
              <a:xfrm>
                <a:off x="9094425" y="2239138"/>
                <a:ext cx="100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20" extrusionOk="0">
                    <a:moveTo>
                      <a:pt x="311" y="0"/>
                    </a:moveTo>
                    <a:cubicBezTo>
                      <a:pt x="307" y="0"/>
                      <a:pt x="303" y="1"/>
                      <a:pt x="299" y="1"/>
                    </a:cubicBezTo>
                    <a:cubicBezTo>
                      <a:pt x="105" y="61"/>
                      <a:pt x="0" y="255"/>
                      <a:pt x="60" y="450"/>
                    </a:cubicBezTo>
                    <a:cubicBezTo>
                      <a:pt x="80" y="499"/>
                      <a:pt x="107" y="519"/>
                      <a:pt x="135" y="519"/>
                    </a:cubicBezTo>
                    <a:cubicBezTo>
                      <a:pt x="193" y="519"/>
                      <a:pt x="259" y="440"/>
                      <a:pt x="299" y="360"/>
                    </a:cubicBezTo>
                    <a:cubicBezTo>
                      <a:pt x="329" y="315"/>
                      <a:pt x="359" y="255"/>
                      <a:pt x="374" y="211"/>
                    </a:cubicBezTo>
                    <a:cubicBezTo>
                      <a:pt x="402" y="139"/>
                      <a:pt x="390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37" name="Google Shape;9137;p74"/>
              <p:cNvSpPr/>
              <p:nvPr/>
            </p:nvSpPr>
            <p:spPr>
              <a:xfrm>
                <a:off x="9085825" y="2189488"/>
                <a:ext cx="9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6" extrusionOk="0">
                    <a:moveTo>
                      <a:pt x="285" y="1"/>
                    </a:moveTo>
                    <a:cubicBezTo>
                      <a:pt x="180" y="1"/>
                      <a:pt x="105" y="120"/>
                      <a:pt x="46" y="225"/>
                    </a:cubicBezTo>
                    <a:cubicBezTo>
                      <a:pt x="16" y="300"/>
                      <a:pt x="1" y="359"/>
                      <a:pt x="16" y="434"/>
                    </a:cubicBezTo>
                    <a:cubicBezTo>
                      <a:pt x="16" y="462"/>
                      <a:pt x="42" y="555"/>
                      <a:pt x="82" y="555"/>
                    </a:cubicBezTo>
                    <a:cubicBezTo>
                      <a:pt x="85" y="555"/>
                      <a:pt x="87" y="555"/>
                      <a:pt x="90" y="554"/>
                    </a:cubicBezTo>
                    <a:cubicBezTo>
                      <a:pt x="180" y="539"/>
                      <a:pt x="210" y="554"/>
                      <a:pt x="285" y="479"/>
                    </a:cubicBezTo>
                    <a:cubicBezTo>
                      <a:pt x="299" y="464"/>
                      <a:pt x="314" y="449"/>
                      <a:pt x="329" y="419"/>
                    </a:cubicBezTo>
                    <a:lnTo>
                      <a:pt x="329" y="404"/>
                    </a:lnTo>
                    <a:lnTo>
                      <a:pt x="344" y="359"/>
                    </a:lnTo>
                    <a:cubicBezTo>
                      <a:pt x="359" y="344"/>
                      <a:pt x="359" y="315"/>
                      <a:pt x="374" y="300"/>
                    </a:cubicBezTo>
                    <a:lnTo>
                      <a:pt x="374" y="285"/>
                    </a:lnTo>
                    <a:lnTo>
                      <a:pt x="374" y="240"/>
                    </a:lnTo>
                    <a:cubicBezTo>
                      <a:pt x="374" y="240"/>
                      <a:pt x="374" y="225"/>
                      <a:pt x="374" y="210"/>
                    </a:cubicBezTo>
                    <a:cubicBezTo>
                      <a:pt x="389" y="180"/>
                      <a:pt x="389" y="135"/>
                      <a:pt x="389" y="106"/>
                    </a:cubicBezTo>
                    <a:cubicBezTo>
                      <a:pt x="389" y="106"/>
                      <a:pt x="389" y="91"/>
                      <a:pt x="389" y="91"/>
                    </a:cubicBezTo>
                    <a:cubicBezTo>
                      <a:pt x="389" y="76"/>
                      <a:pt x="374" y="61"/>
                      <a:pt x="374" y="46"/>
                    </a:cubicBezTo>
                    <a:cubicBezTo>
                      <a:pt x="359" y="46"/>
                      <a:pt x="359" y="31"/>
                      <a:pt x="344" y="31"/>
                    </a:cubicBezTo>
                    <a:cubicBezTo>
                      <a:pt x="329" y="16"/>
                      <a:pt x="314" y="1"/>
                      <a:pt x="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38" name="Google Shape;9138;p74"/>
              <p:cNvSpPr/>
              <p:nvPr/>
            </p:nvSpPr>
            <p:spPr>
              <a:xfrm>
                <a:off x="9109875" y="2207788"/>
                <a:ext cx="9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1" extrusionOk="0">
                    <a:moveTo>
                      <a:pt x="229" y="0"/>
                    </a:moveTo>
                    <a:cubicBezTo>
                      <a:pt x="226" y="0"/>
                      <a:pt x="222" y="0"/>
                      <a:pt x="219" y="1"/>
                    </a:cubicBezTo>
                    <a:cubicBezTo>
                      <a:pt x="117" y="1"/>
                      <a:pt x="0" y="300"/>
                      <a:pt x="120" y="300"/>
                    </a:cubicBezTo>
                    <a:cubicBezTo>
                      <a:pt x="123" y="300"/>
                      <a:pt x="126" y="300"/>
                      <a:pt x="129" y="300"/>
                    </a:cubicBezTo>
                    <a:cubicBezTo>
                      <a:pt x="231" y="300"/>
                      <a:pt x="362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39" name="Google Shape;9139;p74"/>
              <p:cNvSpPr/>
              <p:nvPr/>
            </p:nvSpPr>
            <p:spPr>
              <a:xfrm>
                <a:off x="9120925" y="2228313"/>
                <a:ext cx="110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5" extrusionOk="0">
                    <a:moveTo>
                      <a:pt x="280" y="1"/>
                    </a:moveTo>
                    <a:cubicBezTo>
                      <a:pt x="276" y="1"/>
                      <a:pt x="273" y="1"/>
                      <a:pt x="270" y="1"/>
                    </a:cubicBezTo>
                    <a:cubicBezTo>
                      <a:pt x="150" y="16"/>
                      <a:pt x="1" y="375"/>
                      <a:pt x="165" y="375"/>
                    </a:cubicBezTo>
                    <a:cubicBezTo>
                      <a:pt x="297" y="360"/>
                      <a:pt x="443" y="1"/>
                      <a:pt x="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0" name="Google Shape;9140;p74"/>
              <p:cNvSpPr/>
              <p:nvPr/>
            </p:nvSpPr>
            <p:spPr>
              <a:xfrm>
                <a:off x="9066925" y="2261938"/>
                <a:ext cx="13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49" extrusionOk="0">
                    <a:moveTo>
                      <a:pt x="334" y="0"/>
                    </a:moveTo>
                    <a:cubicBezTo>
                      <a:pt x="330" y="0"/>
                      <a:pt x="327" y="0"/>
                      <a:pt x="324" y="1"/>
                    </a:cubicBezTo>
                    <a:cubicBezTo>
                      <a:pt x="177" y="15"/>
                      <a:pt x="1" y="449"/>
                      <a:pt x="194" y="449"/>
                    </a:cubicBezTo>
                    <a:cubicBezTo>
                      <a:pt x="197" y="449"/>
                      <a:pt x="201" y="449"/>
                      <a:pt x="204" y="449"/>
                    </a:cubicBezTo>
                    <a:cubicBezTo>
                      <a:pt x="351" y="434"/>
                      <a:pt x="52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1" name="Google Shape;9141;p74"/>
              <p:cNvSpPr/>
              <p:nvPr/>
            </p:nvSpPr>
            <p:spPr>
              <a:xfrm>
                <a:off x="9064175" y="2227263"/>
                <a:ext cx="93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17" extrusionOk="0">
                    <a:moveTo>
                      <a:pt x="237" y="1"/>
                    </a:moveTo>
                    <a:cubicBezTo>
                      <a:pt x="162" y="1"/>
                      <a:pt x="84" y="104"/>
                      <a:pt x="60" y="163"/>
                    </a:cubicBezTo>
                    <a:cubicBezTo>
                      <a:pt x="15" y="237"/>
                      <a:pt x="1" y="417"/>
                      <a:pt x="120" y="417"/>
                    </a:cubicBezTo>
                    <a:cubicBezTo>
                      <a:pt x="137" y="417"/>
                      <a:pt x="149" y="412"/>
                      <a:pt x="161" y="405"/>
                    </a:cubicBezTo>
                    <a:lnTo>
                      <a:pt x="161" y="405"/>
                    </a:lnTo>
                    <a:cubicBezTo>
                      <a:pt x="161" y="407"/>
                      <a:pt x="163" y="408"/>
                      <a:pt x="167" y="408"/>
                    </a:cubicBezTo>
                    <a:cubicBezTo>
                      <a:pt x="172" y="408"/>
                      <a:pt x="182" y="406"/>
                      <a:pt x="195" y="402"/>
                    </a:cubicBezTo>
                    <a:cubicBezTo>
                      <a:pt x="239" y="372"/>
                      <a:pt x="269" y="342"/>
                      <a:pt x="284" y="297"/>
                    </a:cubicBezTo>
                    <a:cubicBezTo>
                      <a:pt x="299" y="252"/>
                      <a:pt x="374" y="103"/>
                      <a:pt x="299" y="28"/>
                    </a:cubicBezTo>
                    <a:cubicBezTo>
                      <a:pt x="280" y="9"/>
                      <a:pt x="259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2" name="Google Shape;9142;p74"/>
              <p:cNvSpPr/>
              <p:nvPr/>
            </p:nvSpPr>
            <p:spPr>
              <a:xfrm>
                <a:off x="9034675" y="2231838"/>
                <a:ext cx="82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7" extrusionOk="0">
                    <a:moveTo>
                      <a:pt x="219" y="0"/>
                    </a:moveTo>
                    <a:cubicBezTo>
                      <a:pt x="134" y="0"/>
                      <a:pt x="38" y="130"/>
                      <a:pt x="16" y="219"/>
                    </a:cubicBezTo>
                    <a:cubicBezTo>
                      <a:pt x="1" y="264"/>
                      <a:pt x="1" y="308"/>
                      <a:pt x="16" y="353"/>
                    </a:cubicBezTo>
                    <a:cubicBezTo>
                      <a:pt x="28" y="415"/>
                      <a:pt x="61" y="447"/>
                      <a:pt x="106" y="447"/>
                    </a:cubicBezTo>
                    <a:cubicBezTo>
                      <a:pt x="115" y="447"/>
                      <a:pt x="125" y="445"/>
                      <a:pt x="135" y="443"/>
                    </a:cubicBezTo>
                    <a:cubicBezTo>
                      <a:pt x="210" y="398"/>
                      <a:pt x="254" y="338"/>
                      <a:pt x="284" y="264"/>
                    </a:cubicBezTo>
                    <a:cubicBezTo>
                      <a:pt x="284" y="249"/>
                      <a:pt x="284" y="249"/>
                      <a:pt x="284" y="249"/>
                    </a:cubicBezTo>
                    <a:cubicBezTo>
                      <a:pt x="329" y="189"/>
                      <a:pt x="329" y="114"/>
                      <a:pt x="299" y="54"/>
                    </a:cubicBezTo>
                    <a:cubicBezTo>
                      <a:pt x="276" y="16"/>
                      <a:pt x="248" y="0"/>
                      <a:pt x="2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3" name="Google Shape;9143;p74"/>
              <p:cNvSpPr/>
              <p:nvPr/>
            </p:nvSpPr>
            <p:spPr>
              <a:xfrm>
                <a:off x="9041775" y="2238038"/>
                <a:ext cx="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"/>
                      <a:pt x="0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4" name="Google Shape;9144;p74"/>
              <p:cNvSpPr/>
              <p:nvPr/>
            </p:nvSpPr>
            <p:spPr>
              <a:xfrm>
                <a:off x="9029850" y="2280913"/>
                <a:ext cx="175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00" extrusionOk="0">
                    <a:moveTo>
                      <a:pt x="506" y="1"/>
                    </a:moveTo>
                    <a:cubicBezTo>
                      <a:pt x="497" y="1"/>
                      <a:pt x="487" y="2"/>
                      <a:pt x="477" y="3"/>
                    </a:cubicBezTo>
                    <a:cubicBezTo>
                      <a:pt x="283" y="18"/>
                      <a:pt x="104" y="242"/>
                      <a:pt x="44" y="466"/>
                    </a:cubicBezTo>
                    <a:cubicBezTo>
                      <a:pt x="1" y="641"/>
                      <a:pt x="28" y="900"/>
                      <a:pt x="208" y="900"/>
                    </a:cubicBezTo>
                    <a:cubicBezTo>
                      <a:pt x="213" y="900"/>
                      <a:pt x="218" y="900"/>
                      <a:pt x="223" y="899"/>
                    </a:cubicBezTo>
                    <a:cubicBezTo>
                      <a:pt x="418" y="884"/>
                      <a:pt x="597" y="645"/>
                      <a:pt x="657" y="421"/>
                    </a:cubicBezTo>
                    <a:cubicBezTo>
                      <a:pt x="699" y="251"/>
                      <a:pt x="674" y="1"/>
                      <a:pt x="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5" name="Google Shape;9145;p74"/>
              <p:cNvSpPr/>
              <p:nvPr/>
            </p:nvSpPr>
            <p:spPr>
              <a:xfrm>
                <a:off x="9044750" y="2336038"/>
                <a:ext cx="11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309" y="0"/>
                    </a:moveTo>
                    <a:cubicBezTo>
                      <a:pt x="278" y="0"/>
                      <a:pt x="244" y="12"/>
                      <a:pt x="210" y="39"/>
                    </a:cubicBezTo>
                    <a:cubicBezTo>
                      <a:pt x="120" y="98"/>
                      <a:pt x="76" y="188"/>
                      <a:pt x="46" y="278"/>
                    </a:cubicBezTo>
                    <a:cubicBezTo>
                      <a:pt x="31" y="337"/>
                      <a:pt x="1" y="472"/>
                      <a:pt x="61" y="517"/>
                    </a:cubicBezTo>
                    <a:lnTo>
                      <a:pt x="90" y="532"/>
                    </a:lnTo>
                    <a:cubicBezTo>
                      <a:pt x="115" y="548"/>
                      <a:pt x="140" y="556"/>
                      <a:pt x="165" y="556"/>
                    </a:cubicBezTo>
                    <a:cubicBezTo>
                      <a:pt x="272" y="556"/>
                      <a:pt x="368" y="414"/>
                      <a:pt x="404" y="293"/>
                    </a:cubicBezTo>
                    <a:lnTo>
                      <a:pt x="419" y="263"/>
                    </a:lnTo>
                    <a:cubicBezTo>
                      <a:pt x="464" y="106"/>
                      <a:pt x="400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6" name="Google Shape;9146;p74"/>
              <p:cNvSpPr/>
              <p:nvPr/>
            </p:nvSpPr>
            <p:spPr>
              <a:xfrm>
                <a:off x="9054475" y="2361263"/>
                <a:ext cx="91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3" extrusionOk="0">
                    <a:moveTo>
                      <a:pt x="291" y="1"/>
                    </a:moveTo>
                    <a:cubicBezTo>
                      <a:pt x="238" y="1"/>
                      <a:pt x="168" y="55"/>
                      <a:pt x="135" y="105"/>
                    </a:cubicBezTo>
                    <a:lnTo>
                      <a:pt x="150" y="75"/>
                    </a:lnTo>
                    <a:lnTo>
                      <a:pt x="150" y="75"/>
                    </a:lnTo>
                    <a:cubicBezTo>
                      <a:pt x="105" y="120"/>
                      <a:pt x="0" y="269"/>
                      <a:pt x="75" y="344"/>
                    </a:cubicBezTo>
                    <a:cubicBezTo>
                      <a:pt x="90" y="359"/>
                      <a:pt x="105" y="374"/>
                      <a:pt x="135" y="389"/>
                    </a:cubicBezTo>
                    <a:cubicBezTo>
                      <a:pt x="143" y="391"/>
                      <a:pt x="152" y="392"/>
                      <a:pt x="160" y="392"/>
                    </a:cubicBezTo>
                    <a:cubicBezTo>
                      <a:pt x="255" y="392"/>
                      <a:pt x="345" y="245"/>
                      <a:pt x="359" y="135"/>
                    </a:cubicBezTo>
                    <a:cubicBezTo>
                      <a:pt x="365" y="35"/>
                      <a:pt x="334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7" name="Google Shape;9147;p74"/>
              <p:cNvSpPr/>
              <p:nvPr/>
            </p:nvSpPr>
            <p:spPr>
              <a:xfrm>
                <a:off x="9084350" y="2332238"/>
                <a:ext cx="74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05" extrusionOk="0">
                    <a:moveTo>
                      <a:pt x="175" y="0"/>
                    </a:moveTo>
                    <a:cubicBezTo>
                      <a:pt x="110" y="0"/>
                      <a:pt x="39" y="116"/>
                      <a:pt x="15" y="176"/>
                    </a:cubicBezTo>
                    <a:cubicBezTo>
                      <a:pt x="0" y="250"/>
                      <a:pt x="0" y="310"/>
                      <a:pt x="30" y="370"/>
                    </a:cubicBezTo>
                    <a:cubicBezTo>
                      <a:pt x="42" y="394"/>
                      <a:pt x="58" y="404"/>
                      <a:pt x="74" y="404"/>
                    </a:cubicBezTo>
                    <a:cubicBezTo>
                      <a:pt x="118" y="404"/>
                      <a:pt x="168" y="334"/>
                      <a:pt x="179" y="280"/>
                    </a:cubicBezTo>
                    <a:cubicBezTo>
                      <a:pt x="179" y="280"/>
                      <a:pt x="179" y="280"/>
                      <a:pt x="179" y="265"/>
                    </a:cubicBezTo>
                    <a:cubicBezTo>
                      <a:pt x="239" y="206"/>
                      <a:pt x="299" y="86"/>
                      <a:pt x="224" y="26"/>
                    </a:cubicBezTo>
                    <a:cubicBezTo>
                      <a:pt x="209" y="8"/>
                      <a:pt x="192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8" name="Google Shape;9148;p74"/>
              <p:cNvSpPr/>
              <p:nvPr/>
            </p:nvSpPr>
            <p:spPr>
              <a:xfrm>
                <a:off x="9010775" y="2326788"/>
                <a:ext cx="129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08" extrusionOk="0">
                    <a:moveTo>
                      <a:pt x="367" y="0"/>
                    </a:moveTo>
                    <a:cubicBezTo>
                      <a:pt x="327" y="0"/>
                      <a:pt x="282" y="17"/>
                      <a:pt x="240" y="50"/>
                    </a:cubicBezTo>
                    <a:cubicBezTo>
                      <a:pt x="75" y="170"/>
                      <a:pt x="1" y="379"/>
                      <a:pt x="45" y="573"/>
                    </a:cubicBezTo>
                    <a:cubicBezTo>
                      <a:pt x="45" y="588"/>
                      <a:pt x="45" y="603"/>
                      <a:pt x="60" y="618"/>
                    </a:cubicBezTo>
                    <a:cubicBezTo>
                      <a:pt x="75" y="685"/>
                      <a:pt x="120" y="707"/>
                      <a:pt x="169" y="707"/>
                    </a:cubicBezTo>
                    <a:cubicBezTo>
                      <a:pt x="217" y="707"/>
                      <a:pt x="270" y="685"/>
                      <a:pt x="299" y="663"/>
                    </a:cubicBezTo>
                    <a:cubicBezTo>
                      <a:pt x="419" y="573"/>
                      <a:pt x="494" y="438"/>
                      <a:pt x="508" y="289"/>
                    </a:cubicBezTo>
                    <a:lnTo>
                      <a:pt x="508" y="229"/>
                    </a:lnTo>
                    <a:cubicBezTo>
                      <a:pt x="519" y="77"/>
                      <a:pt x="452" y="0"/>
                      <a:pt x="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9" name="Google Shape;9149;p74"/>
              <p:cNvSpPr/>
              <p:nvPr/>
            </p:nvSpPr>
            <p:spPr>
              <a:xfrm>
                <a:off x="9009275" y="2368963"/>
                <a:ext cx="1197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0" extrusionOk="0">
                    <a:moveTo>
                      <a:pt x="323" y="0"/>
                    </a:moveTo>
                    <a:cubicBezTo>
                      <a:pt x="246" y="0"/>
                      <a:pt x="174" y="76"/>
                      <a:pt x="135" y="141"/>
                    </a:cubicBezTo>
                    <a:cubicBezTo>
                      <a:pt x="76" y="215"/>
                      <a:pt x="1" y="409"/>
                      <a:pt x="91" y="484"/>
                    </a:cubicBezTo>
                    <a:cubicBezTo>
                      <a:pt x="115" y="509"/>
                      <a:pt x="144" y="520"/>
                      <a:pt x="173" y="520"/>
                    </a:cubicBezTo>
                    <a:cubicBezTo>
                      <a:pt x="197" y="520"/>
                      <a:pt x="220" y="512"/>
                      <a:pt x="240" y="499"/>
                    </a:cubicBezTo>
                    <a:cubicBezTo>
                      <a:pt x="315" y="469"/>
                      <a:pt x="374" y="394"/>
                      <a:pt x="404" y="320"/>
                    </a:cubicBezTo>
                    <a:cubicBezTo>
                      <a:pt x="434" y="260"/>
                      <a:pt x="479" y="96"/>
                      <a:pt x="404" y="51"/>
                    </a:cubicBezTo>
                    <a:cubicBezTo>
                      <a:pt x="389" y="36"/>
                      <a:pt x="374" y="21"/>
                      <a:pt x="359" y="6"/>
                    </a:cubicBezTo>
                    <a:cubicBezTo>
                      <a:pt x="347" y="2"/>
                      <a:pt x="33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0" name="Google Shape;9150;p74"/>
              <p:cNvSpPr/>
              <p:nvPr/>
            </p:nvSpPr>
            <p:spPr>
              <a:xfrm>
                <a:off x="9042150" y="2414638"/>
                <a:ext cx="101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0" extrusionOk="0">
                    <a:moveTo>
                      <a:pt x="264" y="1"/>
                    </a:moveTo>
                    <a:cubicBezTo>
                      <a:pt x="249" y="1"/>
                      <a:pt x="235" y="6"/>
                      <a:pt x="224" y="16"/>
                    </a:cubicBezTo>
                    <a:cubicBezTo>
                      <a:pt x="186" y="29"/>
                      <a:pt x="147" y="64"/>
                      <a:pt x="109" y="64"/>
                    </a:cubicBezTo>
                    <a:cubicBezTo>
                      <a:pt x="102" y="64"/>
                      <a:pt x="96" y="63"/>
                      <a:pt x="90" y="61"/>
                    </a:cubicBezTo>
                    <a:cubicBezTo>
                      <a:pt x="60" y="61"/>
                      <a:pt x="0" y="151"/>
                      <a:pt x="15" y="195"/>
                    </a:cubicBezTo>
                    <a:cubicBezTo>
                      <a:pt x="45" y="255"/>
                      <a:pt x="30" y="330"/>
                      <a:pt x="75" y="390"/>
                    </a:cubicBezTo>
                    <a:cubicBezTo>
                      <a:pt x="92" y="412"/>
                      <a:pt x="111" y="420"/>
                      <a:pt x="130" y="420"/>
                    </a:cubicBezTo>
                    <a:cubicBezTo>
                      <a:pt x="161" y="420"/>
                      <a:pt x="191" y="399"/>
                      <a:pt x="209" y="390"/>
                    </a:cubicBezTo>
                    <a:lnTo>
                      <a:pt x="239" y="375"/>
                    </a:lnTo>
                    <a:cubicBezTo>
                      <a:pt x="299" y="315"/>
                      <a:pt x="404" y="151"/>
                      <a:pt x="329" y="46"/>
                    </a:cubicBezTo>
                    <a:cubicBezTo>
                      <a:pt x="319" y="17"/>
                      <a:pt x="291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1" name="Google Shape;9151;p74"/>
              <p:cNvSpPr/>
              <p:nvPr/>
            </p:nvSpPr>
            <p:spPr>
              <a:xfrm>
                <a:off x="9095550" y="2386288"/>
                <a:ext cx="116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89" extrusionOk="0">
                    <a:moveTo>
                      <a:pt x="269" y="0"/>
                    </a:moveTo>
                    <a:cubicBezTo>
                      <a:pt x="149" y="0"/>
                      <a:pt x="15" y="150"/>
                      <a:pt x="0" y="314"/>
                    </a:cubicBezTo>
                    <a:cubicBezTo>
                      <a:pt x="0" y="359"/>
                      <a:pt x="0" y="388"/>
                      <a:pt x="45" y="388"/>
                    </a:cubicBezTo>
                    <a:cubicBezTo>
                      <a:pt x="90" y="388"/>
                      <a:pt x="149" y="388"/>
                      <a:pt x="194" y="374"/>
                    </a:cubicBezTo>
                    <a:cubicBezTo>
                      <a:pt x="299" y="329"/>
                      <a:pt x="463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2" name="Google Shape;9152;p74"/>
              <p:cNvSpPr/>
              <p:nvPr/>
            </p:nvSpPr>
            <p:spPr>
              <a:xfrm>
                <a:off x="9142600" y="2312263"/>
                <a:ext cx="5625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14" extrusionOk="0">
                    <a:moveTo>
                      <a:pt x="154" y="0"/>
                    </a:moveTo>
                    <a:cubicBezTo>
                      <a:pt x="131" y="0"/>
                      <a:pt x="107" y="7"/>
                      <a:pt x="90" y="19"/>
                    </a:cubicBezTo>
                    <a:cubicBezTo>
                      <a:pt x="30" y="79"/>
                      <a:pt x="0" y="153"/>
                      <a:pt x="0" y="228"/>
                    </a:cubicBezTo>
                    <a:cubicBezTo>
                      <a:pt x="0" y="258"/>
                      <a:pt x="15" y="288"/>
                      <a:pt x="45" y="303"/>
                    </a:cubicBezTo>
                    <a:lnTo>
                      <a:pt x="60" y="303"/>
                    </a:lnTo>
                    <a:cubicBezTo>
                      <a:pt x="67" y="310"/>
                      <a:pt x="75" y="314"/>
                      <a:pt x="84" y="314"/>
                    </a:cubicBezTo>
                    <a:cubicBezTo>
                      <a:pt x="124" y="314"/>
                      <a:pt x="167" y="235"/>
                      <a:pt x="179" y="198"/>
                    </a:cubicBezTo>
                    <a:cubicBezTo>
                      <a:pt x="179" y="198"/>
                      <a:pt x="194" y="183"/>
                      <a:pt x="194" y="183"/>
                    </a:cubicBezTo>
                    <a:cubicBezTo>
                      <a:pt x="209" y="138"/>
                      <a:pt x="224" y="108"/>
                      <a:pt x="224" y="64"/>
                    </a:cubicBezTo>
                    <a:cubicBezTo>
                      <a:pt x="224" y="18"/>
                      <a:pt x="190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3" name="Google Shape;9153;p74"/>
              <p:cNvSpPr/>
              <p:nvPr/>
            </p:nvSpPr>
            <p:spPr>
              <a:xfrm>
                <a:off x="9109725" y="2326813"/>
                <a:ext cx="127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2" extrusionOk="0">
                    <a:moveTo>
                      <a:pt x="320" y="1"/>
                    </a:moveTo>
                    <a:cubicBezTo>
                      <a:pt x="288" y="1"/>
                      <a:pt x="255" y="12"/>
                      <a:pt x="225" y="34"/>
                    </a:cubicBezTo>
                    <a:cubicBezTo>
                      <a:pt x="120" y="64"/>
                      <a:pt x="45" y="243"/>
                      <a:pt x="45" y="363"/>
                    </a:cubicBezTo>
                    <a:lnTo>
                      <a:pt x="45" y="303"/>
                    </a:lnTo>
                    <a:lnTo>
                      <a:pt x="45" y="303"/>
                    </a:lnTo>
                    <a:cubicBezTo>
                      <a:pt x="16" y="363"/>
                      <a:pt x="1" y="497"/>
                      <a:pt x="60" y="542"/>
                    </a:cubicBezTo>
                    <a:cubicBezTo>
                      <a:pt x="95" y="577"/>
                      <a:pt x="136" y="592"/>
                      <a:pt x="175" y="592"/>
                    </a:cubicBezTo>
                    <a:cubicBezTo>
                      <a:pt x="203" y="592"/>
                      <a:pt x="230" y="584"/>
                      <a:pt x="255" y="572"/>
                    </a:cubicBezTo>
                    <a:cubicBezTo>
                      <a:pt x="419" y="482"/>
                      <a:pt x="508" y="303"/>
                      <a:pt x="464" y="124"/>
                    </a:cubicBezTo>
                    <a:cubicBezTo>
                      <a:pt x="449" y="79"/>
                      <a:pt x="434" y="49"/>
                      <a:pt x="404" y="34"/>
                    </a:cubicBezTo>
                    <a:cubicBezTo>
                      <a:pt x="382" y="12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4" name="Google Shape;9154;p74"/>
              <p:cNvSpPr/>
              <p:nvPr/>
            </p:nvSpPr>
            <p:spPr>
              <a:xfrm>
                <a:off x="9128025" y="2374113"/>
                <a:ext cx="157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9" extrusionOk="0">
                    <a:moveTo>
                      <a:pt x="460" y="0"/>
                    </a:moveTo>
                    <a:cubicBezTo>
                      <a:pt x="416" y="0"/>
                      <a:pt x="366" y="19"/>
                      <a:pt x="314" y="54"/>
                    </a:cubicBezTo>
                    <a:cubicBezTo>
                      <a:pt x="210" y="129"/>
                      <a:pt x="1" y="427"/>
                      <a:pt x="105" y="607"/>
                    </a:cubicBezTo>
                    <a:cubicBezTo>
                      <a:pt x="120" y="651"/>
                      <a:pt x="150" y="681"/>
                      <a:pt x="180" y="711"/>
                    </a:cubicBezTo>
                    <a:cubicBezTo>
                      <a:pt x="209" y="737"/>
                      <a:pt x="240" y="748"/>
                      <a:pt x="270" y="748"/>
                    </a:cubicBezTo>
                    <a:cubicBezTo>
                      <a:pt x="381" y="748"/>
                      <a:pt x="495" y="604"/>
                      <a:pt x="553" y="487"/>
                    </a:cubicBezTo>
                    <a:cubicBezTo>
                      <a:pt x="598" y="398"/>
                      <a:pt x="628" y="278"/>
                      <a:pt x="613" y="159"/>
                    </a:cubicBezTo>
                    <a:cubicBezTo>
                      <a:pt x="585" y="49"/>
                      <a:pt x="53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5" name="Google Shape;9155;p74"/>
              <p:cNvSpPr/>
              <p:nvPr/>
            </p:nvSpPr>
            <p:spPr>
              <a:xfrm>
                <a:off x="9158550" y="2266313"/>
                <a:ext cx="102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95" extrusionOk="0">
                    <a:moveTo>
                      <a:pt x="292" y="1"/>
                    </a:moveTo>
                    <a:cubicBezTo>
                      <a:pt x="194" y="1"/>
                      <a:pt x="71" y="195"/>
                      <a:pt x="49" y="274"/>
                    </a:cubicBezTo>
                    <a:cubicBezTo>
                      <a:pt x="1" y="418"/>
                      <a:pt x="58" y="494"/>
                      <a:pt x="137" y="494"/>
                    </a:cubicBezTo>
                    <a:cubicBezTo>
                      <a:pt x="180" y="494"/>
                      <a:pt x="231" y="471"/>
                      <a:pt x="273" y="423"/>
                    </a:cubicBezTo>
                    <a:cubicBezTo>
                      <a:pt x="288" y="423"/>
                      <a:pt x="288" y="408"/>
                      <a:pt x="303" y="408"/>
                    </a:cubicBezTo>
                    <a:cubicBezTo>
                      <a:pt x="378" y="318"/>
                      <a:pt x="408" y="214"/>
                      <a:pt x="378" y="94"/>
                    </a:cubicBezTo>
                    <a:cubicBezTo>
                      <a:pt x="378" y="94"/>
                      <a:pt x="378" y="79"/>
                      <a:pt x="378" y="79"/>
                    </a:cubicBezTo>
                    <a:cubicBezTo>
                      <a:pt x="355" y="23"/>
                      <a:pt x="325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6" name="Google Shape;9156;p74"/>
              <p:cNvSpPr/>
              <p:nvPr/>
            </p:nvSpPr>
            <p:spPr>
              <a:xfrm>
                <a:off x="9171925" y="2311763"/>
                <a:ext cx="69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53" extrusionOk="0">
                    <a:moveTo>
                      <a:pt x="161" y="1"/>
                    </a:moveTo>
                    <a:cubicBezTo>
                      <a:pt x="107" y="1"/>
                      <a:pt x="33" y="127"/>
                      <a:pt x="22" y="173"/>
                    </a:cubicBezTo>
                    <a:cubicBezTo>
                      <a:pt x="22" y="188"/>
                      <a:pt x="22" y="188"/>
                      <a:pt x="22" y="203"/>
                    </a:cubicBezTo>
                    <a:cubicBezTo>
                      <a:pt x="0" y="289"/>
                      <a:pt x="26" y="352"/>
                      <a:pt x="75" y="352"/>
                    </a:cubicBezTo>
                    <a:cubicBezTo>
                      <a:pt x="94" y="352"/>
                      <a:pt x="117" y="343"/>
                      <a:pt x="141" y="323"/>
                    </a:cubicBezTo>
                    <a:cubicBezTo>
                      <a:pt x="216" y="263"/>
                      <a:pt x="276" y="143"/>
                      <a:pt x="201" y="54"/>
                    </a:cubicBezTo>
                    <a:lnTo>
                      <a:pt x="201" y="39"/>
                    </a:lnTo>
                    <a:cubicBezTo>
                      <a:pt x="191" y="12"/>
                      <a:pt x="17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7" name="Google Shape;9157;p74"/>
              <p:cNvSpPr/>
              <p:nvPr/>
            </p:nvSpPr>
            <p:spPr>
              <a:xfrm>
                <a:off x="8546275" y="2053913"/>
                <a:ext cx="198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050" extrusionOk="0">
                    <a:moveTo>
                      <a:pt x="588" y="1"/>
                    </a:moveTo>
                    <a:cubicBezTo>
                      <a:pt x="582" y="1"/>
                      <a:pt x="575" y="1"/>
                      <a:pt x="568" y="2"/>
                    </a:cubicBezTo>
                    <a:cubicBezTo>
                      <a:pt x="225" y="122"/>
                      <a:pt x="1" y="450"/>
                      <a:pt x="30" y="809"/>
                    </a:cubicBezTo>
                    <a:cubicBezTo>
                      <a:pt x="44" y="949"/>
                      <a:pt x="137" y="1049"/>
                      <a:pt x="247" y="1049"/>
                    </a:cubicBezTo>
                    <a:cubicBezTo>
                      <a:pt x="254" y="1049"/>
                      <a:pt x="262" y="1049"/>
                      <a:pt x="269" y="1048"/>
                    </a:cubicBezTo>
                    <a:cubicBezTo>
                      <a:pt x="449" y="1048"/>
                      <a:pt x="628" y="839"/>
                      <a:pt x="717" y="644"/>
                    </a:cubicBezTo>
                    <a:cubicBezTo>
                      <a:pt x="762" y="525"/>
                      <a:pt x="792" y="391"/>
                      <a:pt x="792" y="256"/>
                    </a:cubicBezTo>
                    <a:cubicBezTo>
                      <a:pt x="778" y="115"/>
                      <a:pt x="698" y="1"/>
                      <a:pt x="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8" name="Google Shape;9158;p74"/>
              <p:cNvSpPr/>
              <p:nvPr/>
            </p:nvSpPr>
            <p:spPr>
              <a:xfrm>
                <a:off x="8572425" y="2023763"/>
                <a:ext cx="130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90" extrusionOk="0">
                    <a:moveTo>
                      <a:pt x="408" y="1"/>
                    </a:moveTo>
                    <a:cubicBezTo>
                      <a:pt x="328" y="1"/>
                      <a:pt x="222" y="74"/>
                      <a:pt x="164" y="148"/>
                    </a:cubicBezTo>
                    <a:lnTo>
                      <a:pt x="164" y="163"/>
                    </a:lnTo>
                    <a:cubicBezTo>
                      <a:pt x="105" y="252"/>
                      <a:pt x="0" y="536"/>
                      <a:pt x="164" y="581"/>
                    </a:cubicBezTo>
                    <a:cubicBezTo>
                      <a:pt x="179" y="587"/>
                      <a:pt x="195" y="590"/>
                      <a:pt x="210" y="590"/>
                    </a:cubicBezTo>
                    <a:cubicBezTo>
                      <a:pt x="346" y="590"/>
                      <a:pt x="481" y="369"/>
                      <a:pt x="508" y="208"/>
                    </a:cubicBezTo>
                    <a:lnTo>
                      <a:pt x="508" y="193"/>
                    </a:lnTo>
                    <a:cubicBezTo>
                      <a:pt x="521" y="51"/>
                      <a:pt x="474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9" name="Google Shape;9159;p74"/>
              <p:cNvSpPr/>
              <p:nvPr/>
            </p:nvSpPr>
            <p:spPr>
              <a:xfrm>
                <a:off x="8554500" y="2007138"/>
                <a:ext cx="57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41" extrusionOk="0">
                    <a:moveTo>
                      <a:pt x="151" y="0"/>
                    </a:moveTo>
                    <a:cubicBezTo>
                      <a:pt x="145" y="0"/>
                      <a:pt x="139" y="2"/>
                      <a:pt x="135" y="6"/>
                    </a:cubicBezTo>
                    <a:cubicBezTo>
                      <a:pt x="45" y="51"/>
                      <a:pt x="0" y="141"/>
                      <a:pt x="15" y="245"/>
                    </a:cubicBezTo>
                    <a:cubicBezTo>
                      <a:pt x="15" y="314"/>
                      <a:pt x="39" y="340"/>
                      <a:pt x="70" y="340"/>
                    </a:cubicBezTo>
                    <a:cubicBezTo>
                      <a:pt x="134" y="340"/>
                      <a:pt x="229" y="226"/>
                      <a:pt x="209" y="126"/>
                    </a:cubicBezTo>
                    <a:cubicBezTo>
                      <a:pt x="224" y="96"/>
                      <a:pt x="224" y="51"/>
                      <a:pt x="194" y="21"/>
                    </a:cubicBezTo>
                    <a:cubicBezTo>
                      <a:pt x="184" y="11"/>
                      <a:pt x="16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0" name="Google Shape;9160;p74"/>
              <p:cNvSpPr/>
              <p:nvPr/>
            </p:nvSpPr>
            <p:spPr>
              <a:xfrm>
                <a:off x="8601225" y="2034913"/>
                <a:ext cx="1080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14" extrusionOk="0">
                    <a:moveTo>
                      <a:pt x="252" y="1"/>
                    </a:moveTo>
                    <a:cubicBezTo>
                      <a:pt x="226" y="1"/>
                      <a:pt x="179" y="33"/>
                      <a:pt x="147" y="33"/>
                    </a:cubicBezTo>
                    <a:cubicBezTo>
                      <a:pt x="142" y="33"/>
                      <a:pt x="137" y="33"/>
                      <a:pt x="133" y="30"/>
                    </a:cubicBezTo>
                    <a:cubicBezTo>
                      <a:pt x="130" y="29"/>
                      <a:pt x="126" y="29"/>
                      <a:pt x="123" y="29"/>
                    </a:cubicBezTo>
                    <a:cubicBezTo>
                      <a:pt x="77" y="29"/>
                      <a:pt x="0" y="125"/>
                      <a:pt x="28" y="195"/>
                    </a:cubicBezTo>
                    <a:cubicBezTo>
                      <a:pt x="28" y="225"/>
                      <a:pt x="28" y="254"/>
                      <a:pt x="28" y="284"/>
                    </a:cubicBezTo>
                    <a:cubicBezTo>
                      <a:pt x="43" y="344"/>
                      <a:pt x="58" y="389"/>
                      <a:pt x="73" y="449"/>
                    </a:cubicBezTo>
                    <a:cubicBezTo>
                      <a:pt x="84" y="494"/>
                      <a:pt x="130" y="514"/>
                      <a:pt x="178" y="514"/>
                    </a:cubicBezTo>
                    <a:cubicBezTo>
                      <a:pt x="193" y="514"/>
                      <a:pt x="208" y="512"/>
                      <a:pt x="222" y="508"/>
                    </a:cubicBezTo>
                    <a:cubicBezTo>
                      <a:pt x="342" y="434"/>
                      <a:pt x="416" y="314"/>
                      <a:pt x="431" y="180"/>
                    </a:cubicBezTo>
                    <a:cubicBezTo>
                      <a:pt x="431" y="120"/>
                      <a:pt x="416" y="30"/>
                      <a:pt x="357" y="15"/>
                    </a:cubicBezTo>
                    <a:cubicBezTo>
                      <a:pt x="327" y="1"/>
                      <a:pt x="282" y="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1" name="Google Shape;9161;p74"/>
              <p:cNvSpPr/>
              <p:nvPr/>
            </p:nvSpPr>
            <p:spPr>
              <a:xfrm>
                <a:off x="8598175" y="2117763"/>
                <a:ext cx="11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08" extrusionOk="0">
                    <a:moveTo>
                      <a:pt x="312" y="0"/>
                    </a:moveTo>
                    <a:cubicBezTo>
                      <a:pt x="291" y="0"/>
                      <a:pt x="267" y="5"/>
                      <a:pt x="240" y="17"/>
                    </a:cubicBezTo>
                    <a:cubicBezTo>
                      <a:pt x="180" y="47"/>
                      <a:pt x="120" y="107"/>
                      <a:pt x="75" y="167"/>
                    </a:cubicBezTo>
                    <a:cubicBezTo>
                      <a:pt x="60" y="182"/>
                      <a:pt x="60" y="211"/>
                      <a:pt x="45" y="226"/>
                    </a:cubicBezTo>
                    <a:lnTo>
                      <a:pt x="45" y="241"/>
                    </a:lnTo>
                    <a:lnTo>
                      <a:pt x="30" y="271"/>
                    </a:lnTo>
                    <a:cubicBezTo>
                      <a:pt x="1" y="346"/>
                      <a:pt x="1" y="420"/>
                      <a:pt x="16" y="495"/>
                    </a:cubicBezTo>
                    <a:cubicBezTo>
                      <a:pt x="16" y="510"/>
                      <a:pt x="16" y="510"/>
                      <a:pt x="16" y="525"/>
                    </a:cubicBezTo>
                    <a:cubicBezTo>
                      <a:pt x="30" y="540"/>
                      <a:pt x="45" y="555"/>
                      <a:pt x="45" y="555"/>
                    </a:cubicBezTo>
                    <a:lnTo>
                      <a:pt x="75" y="585"/>
                    </a:lnTo>
                    <a:cubicBezTo>
                      <a:pt x="101" y="601"/>
                      <a:pt x="126" y="608"/>
                      <a:pt x="151" y="608"/>
                    </a:cubicBezTo>
                    <a:cubicBezTo>
                      <a:pt x="243" y="608"/>
                      <a:pt x="327" y="511"/>
                      <a:pt x="374" y="406"/>
                    </a:cubicBezTo>
                    <a:cubicBezTo>
                      <a:pt x="374" y="391"/>
                      <a:pt x="389" y="376"/>
                      <a:pt x="389" y="361"/>
                    </a:cubicBezTo>
                    <a:cubicBezTo>
                      <a:pt x="441" y="231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2" name="Google Shape;9162;p74"/>
              <p:cNvSpPr/>
              <p:nvPr/>
            </p:nvSpPr>
            <p:spPr>
              <a:xfrm>
                <a:off x="8579200" y="2164488"/>
                <a:ext cx="96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5" extrusionOk="0">
                    <a:moveTo>
                      <a:pt x="252" y="0"/>
                    </a:moveTo>
                    <a:cubicBezTo>
                      <a:pt x="147" y="15"/>
                      <a:pt x="73" y="135"/>
                      <a:pt x="43" y="239"/>
                    </a:cubicBezTo>
                    <a:cubicBezTo>
                      <a:pt x="0" y="352"/>
                      <a:pt x="25" y="465"/>
                      <a:pt x="103" y="465"/>
                    </a:cubicBezTo>
                    <a:cubicBezTo>
                      <a:pt x="107" y="465"/>
                      <a:pt x="112" y="464"/>
                      <a:pt x="117" y="463"/>
                    </a:cubicBezTo>
                    <a:cubicBezTo>
                      <a:pt x="222" y="463"/>
                      <a:pt x="312" y="344"/>
                      <a:pt x="341" y="224"/>
                    </a:cubicBezTo>
                    <a:cubicBezTo>
                      <a:pt x="386" y="105"/>
                      <a:pt x="371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3" name="Google Shape;9163;p74"/>
              <p:cNvSpPr/>
              <p:nvPr/>
            </p:nvSpPr>
            <p:spPr>
              <a:xfrm>
                <a:off x="8554875" y="2137938"/>
                <a:ext cx="97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65" extrusionOk="0">
                    <a:moveTo>
                      <a:pt x="269" y="0"/>
                    </a:moveTo>
                    <a:cubicBezTo>
                      <a:pt x="212" y="0"/>
                      <a:pt x="149" y="67"/>
                      <a:pt x="120" y="106"/>
                    </a:cubicBezTo>
                    <a:cubicBezTo>
                      <a:pt x="75" y="181"/>
                      <a:pt x="0" y="390"/>
                      <a:pt x="120" y="405"/>
                    </a:cubicBezTo>
                    <a:cubicBezTo>
                      <a:pt x="149" y="405"/>
                      <a:pt x="179" y="465"/>
                      <a:pt x="209" y="465"/>
                    </a:cubicBezTo>
                    <a:cubicBezTo>
                      <a:pt x="254" y="465"/>
                      <a:pt x="284" y="435"/>
                      <a:pt x="299" y="405"/>
                    </a:cubicBezTo>
                    <a:cubicBezTo>
                      <a:pt x="373" y="301"/>
                      <a:pt x="388" y="166"/>
                      <a:pt x="344" y="62"/>
                    </a:cubicBezTo>
                    <a:cubicBezTo>
                      <a:pt x="324" y="17"/>
                      <a:pt x="297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4" name="Google Shape;9164;p74"/>
              <p:cNvSpPr/>
              <p:nvPr/>
            </p:nvSpPr>
            <p:spPr>
              <a:xfrm>
                <a:off x="8516000" y="2138038"/>
                <a:ext cx="11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51" extrusionOk="0">
                    <a:moveTo>
                      <a:pt x="335" y="1"/>
                    </a:moveTo>
                    <a:cubicBezTo>
                      <a:pt x="201" y="1"/>
                      <a:pt x="0" y="299"/>
                      <a:pt x="106" y="476"/>
                    </a:cubicBezTo>
                    <a:cubicBezTo>
                      <a:pt x="166" y="550"/>
                      <a:pt x="211" y="521"/>
                      <a:pt x="285" y="536"/>
                    </a:cubicBezTo>
                    <a:cubicBezTo>
                      <a:pt x="289" y="536"/>
                      <a:pt x="293" y="537"/>
                      <a:pt x="296" y="537"/>
                    </a:cubicBezTo>
                    <a:cubicBezTo>
                      <a:pt x="359" y="537"/>
                      <a:pt x="464" y="425"/>
                      <a:pt x="450" y="326"/>
                    </a:cubicBezTo>
                    <a:cubicBezTo>
                      <a:pt x="420" y="222"/>
                      <a:pt x="465" y="162"/>
                      <a:pt x="420" y="72"/>
                    </a:cubicBezTo>
                    <a:cubicBezTo>
                      <a:pt x="401" y="22"/>
                      <a:pt x="370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5" name="Google Shape;9165;p74"/>
              <p:cNvSpPr/>
              <p:nvPr/>
            </p:nvSpPr>
            <p:spPr>
              <a:xfrm>
                <a:off x="8503325" y="2100538"/>
                <a:ext cx="5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31" extrusionOk="0">
                    <a:moveTo>
                      <a:pt x="155" y="0"/>
                    </a:moveTo>
                    <a:cubicBezTo>
                      <a:pt x="96" y="0"/>
                      <a:pt x="43" y="119"/>
                      <a:pt x="31" y="169"/>
                    </a:cubicBezTo>
                    <a:cubicBezTo>
                      <a:pt x="1" y="228"/>
                      <a:pt x="16" y="273"/>
                      <a:pt x="61" y="303"/>
                    </a:cubicBezTo>
                    <a:lnTo>
                      <a:pt x="76" y="318"/>
                    </a:lnTo>
                    <a:cubicBezTo>
                      <a:pt x="81" y="326"/>
                      <a:pt x="89" y="330"/>
                      <a:pt x="97" y="330"/>
                    </a:cubicBezTo>
                    <a:cubicBezTo>
                      <a:pt x="131" y="330"/>
                      <a:pt x="180" y="265"/>
                      <a:pt x="180" y="228"/>
                    </a:cubicBezTo>
                    <a:cubicBezTo>
                      <a:pt x="195" y="183"/>
                      <a:pt x="225" y="94"/>
                      <a:pt x="210" y="34"/>
                    </a:cubicBezTo>
                    <a:lnTo>
                      <a:pt x="210" y="19"/>
                    </a:lnTo>
                    <a:lnTo>
                      <a:pt x="195" y="19"/>
                    </a:lnTo>
                    <a:cubicBezTo>
                      <a:pt x="182" y="6"/>
                      <a:pt x="16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6" name="Google Shape;9166;p74"/>
              <p:cNvSpPr/>
              <p:nvPr/>
            </p:nvSpPr>
            <p:spPr>
              <a:xfrm>
                <a:off x="8553050" y="2103588"/>
                <a:ext cx="100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6" extrusionOk="0">
                    <a:moveTo>
                      <a:pt x="284" y="0"/>
                    </a:moveTo>
                    <a:cubicBezTo>
                      <a:pt x="279" y="0"/>
                      <a:pt x="273" y="1"/>
                      <a:pt x="267" y="2"/>
                    </a:cubicBezTo>
                    <a:cubicBezTo>
                      <a:pt x="163" y="2"/>
                      <a:pt x="88" y="121"/>
                      <a:pt x="43" y="241"/>
                    </a:cubicBezTo>
                    <a:cubicBezTo>
                      <a:pt x="1" y="353"/>
                      <a:pt x="25" y="466"/>
                      <a:pt x="116" y="466"/>
                    </a:cubicBezTo>
                    <a:cubicBezTo>
                      <a:pt x="121" y="466"/>
                      <a:pt x="127" y="466"/>
                      <a:pt x="133" y="465"/>
                    </a:cubicBezTo>
                    <a:cubicBezTo>
                      <a:pt x="237" y="465"/>
                      <a:pt x="327" y="345"/>
                      <a:pt x="357" y="226"/>
                    </a:cubicBezTo>
                    <a:cubicBezTo>
                      <a:pt x="399" y="113"/>
                      <a:pt x="375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7" name="Google Shape;9167;p74"/>
              <p:cNvSpPr/>
              <p:nvPr/>
            </p:nvSpPr>
            <p:spPr>
              <a:xfrm>
                <a:off x="8581300" y="2072988"/>
                <a:ext cx="255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869" extrusionOk="0">
                    <a:moveTo>
                      <a:pt x="651" y="0"/>
                    </a:moveTo>
                    <a:cubicBezTo>
                      <a:pt x="644" y="0"/>
                      <a:pt x="638" y="0"/>
                      <a:pt x="631" y="1"/>
                    </a:cubicBezTo>
                    <a:cubicBezTo>
                      <a:pt x="337" y="30"/>
                      <a:pt x="0" y="868"/>
                      <a:pt x="372" y="868"/>
                    </a:cubicBezTo>
                    <a:cubicBezTo>
                      <a:pt x="378" y="868"/>
                      <a:pt x="385" y="868"/>
                      <a:pt x="392" y="867"/>
                    </a:cubicBezTo>
                    <a:cubicBezTo>
                      <a:pt x="685" y="838"/>
                      <a:pt x="1022" y="0"/>
                      <a:pt x="6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8" name="Google Shape;9168;p74"/>
              <p:cNvSpPr/>
              <p:nvPr/>
            </p:nvSpPr>
            <p:spPr>
              <a:xfrm>
                <a:off x="8519775" y="2040138"/>
                <a:ext cx="600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554" extrusionOk="0">
                    <a:moveTo>
                      <a:pt x="105" y="1"/>
                    </a:moveTo>
                    <a:cubicBezTo>
                      <a:pt x="120" y="75"/>
                      <a:pt x="134" y="150"/>
                      <a:pt x="164" y="240"/>
                    </a:cubicBezTo>
                    <a:lnTo>
                      <a:pt x="0" y="553"/>
                    </a:lnTo>
                    <a:cubicBezTo>
                      <a:pt x="30" y="538"/>
                      <a:pt x="75" y="508"/>
                      <a:pt x="105" y="479"/>
                    </a:cubicBezTo>
                    <a:cubicBezTo>
                      <a:pt x="149" y="419"/>
                      <a:pt x="194" y="344"/>
                      <a:pt x="209" y="269"/>
                    </a:cubicBezTo>
                    <a:cubicBezTo>
                      <a:pt x="209" y="255"/>
                      <a:pt x="209" y="240"/>
                      <a:pt x="209" y="225"/>
                    </a:cubicBezTo>
                    <a:cubicBezTo>
                      <a:pt x="224" y="225"/>
                      <a:pt x="224" y="210"/>
                      <a:pt x="224" y="210"/>
                    </a:cubicBezTo>
                    <a:cubicBezTo>
                      <a:pt x="239" y="105"/>
                      <a:pt x="209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9" name="Google Shape;9169;p74"/>
              <p:cNvSpPr/>
              <p:nvPr/>
            </p:nvSpPr>
            <p:spPr>
              <a:xfrm>
                <a:off x="8485775" y="2149013"/>
                <a:ext cx="127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93" extrusionOk="0">
                    <a:moveTo>
                      <a:pt x="362" y="1"/>
                    </a:moveTo>
                    <a:cubicBezTo>
                      <a:pt x="300" y="1"/>
                      <a:pt x="231" y="51"/>
                      <a:pt x="195" y="97"/>
                    </a:cubicBezTo>
                    <a:cubicBezTo>
                      <a:pt x="120" y="171"/>
                      <a:pt x="1" y="380"/>
                      <a:pt x="61" y="515"/>
                    </a:cubicBezTo>
                    <a:cubicBezTo>
                      <a:pt x="87" y="554"/>
                      <a:pt x="135" y="592"/>
                      <a:pt x="186" y="592"/>
                    </a:cubicBezTo>
                    <a:cubicBezTo>
                      <a:pt x="194" y="592"/>
                      <a:pt x="202" y="591"/>
                      <a:pt x="210" y="589"/>
                    </a:cubicBezTo>
                    <a:cubicBezTo>
                      <a:pt x="315" y="589"/>
                      <a:pt x="479" y="410"/>
                      <a:pt x="494" y="231"/>
                    </a:cubicBezTo>
                    <a:cubicBezTo>
                      <a:pt x="509" y="186"/>
                      <a:pt x="509" y="141"/>
                      <a:pt x="479" y="97"/>
                    </a:cubicBezTo>
                    <a:cubicBezTo>
                      <a:pt x="479" y="97"/>
                      <a:pt x="464" y="82"/>
                      <a:pt x="464" y="82"/>
                    </a:cubicBezTo>
                    <a:cubicBezTo>
                      <a:pt x="440" y="22"/>
                      <a:pt x="403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0" name="Google Shape;9170;p74"/>
              <p:cNvSpPr/>
              <p:nvPr/>
            </p:nvSpPr>
            <p:spPr>
              <a:xfrm>
                <a:off x="8504825" y="2202188"/>
                <a:ext cx="97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0" extrusionOk="0">
                    <a:moveTo>
                      <a:pt x="150" y="1"/>
                    </a:moveTo>
                    <a:cubicBezTo>
                      <a:pt x="75" y="31"/>
                      <a:pt x="16" y="90"/>
                      <a:pt x="16" y="180"/>
                    </a:cubicBezTo>
                    <a:lnTo>
                      <a:pt x="16" y="299"/>
                    </a:lnTo>
                    <a:cubicBezTo>
                      <a:pt x="1" y="344"/>
                      <a:pt x="1" y="404"/>
                      <a:pt x="1" y="449"/>
                    </a:cubicBezTo>
                    <a:cubicBezTo>
                      <a:pt x="1" y="539"/>
                      <a:pt x="50" y="569"/>
                      <a:pt x="105" y="569"/>
                    </a:cubicBezTo>
                    <a:cubicBezTo>
                      <a:pt x="141" y="569"/>
                      <a:pt x="180" y="556"/>
                      <a:pt x="210" y="538"/>
                    </a:cubicBezTo>
                    <a:cubicBezTo>
                      <a:pt x="329" y="449"/>
                      <a:pt x="389" y="285"/>
                      <a:pt x="359" y="135"/>
                    </a:cubicBezTo>
                    <a:cubicBezTo>
                      <a:pt x="359" y="120"/>
                      <a:pt x="359" y="105"/>
                      <a:pt x="359" y="105"/>
                    </a:cubicBezTo>
                    <a:cubicBezTo>
                      <a:pt x="344" y="61"/>
                      <a:pt x="299" y="31"/>
                      <a:pt x="255" y="31"/>
                    </a:cubicBezTo>
                    <a:cubicBezTo>
                      <a:pt x="225" y="1"/>
                      <a:pt x="195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1" name="Google Shape;9171;p74"/>
              <p:cNvSpPr/>
              <p:nvPr/>
            </p:nvSpPr>
            <p:spPr>
              <a:xfrm>
                <a:off x="8906550" y="1925363"/>
                <a:ext cx="79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27" extrusionOk="0">
                    <a:moveTo>
                      <a:pt x="202" y="0"/>
                    </a:moveTo>
                    <a:cubicBezTo>
                      <a:pt x="151" y="0"/>
                      <a:pt x="103" y="72"/>
                      <a:pt x="77" y="111"/>
                    </a:cubicBezTo>
                    <a:cubicBezTo>
                      <a:pt x="77" y="141"/>
                      <a:pt x="62" y="156"/>
                      <a:pt x="47" y="186"/>
                    </a:cubicBezTo>
                    <a:cubicBezTo>
                      <a:pt x="0" y="292"/>
                      <a:pt x="28" y="426"/>
                      <a:pt x="108" y="426"/>
                    </a:cubicBezTo>
                    <a:cubicBezTo>
                      <a:pt x="129" y="426"/>
                      <a:pt x="154" y="417"/>
                      <a:pt x="182" y="395"/>
                    </a:cubicBezTo>
                    <a:cubicBezTo>
                      <a:pt x="197" y="395"/>
                      <a:pt x="212" y="380"/>
                      <a:pt x="227" y="365"/>
                    </a:cubicBezTo>
                    <a:cubicBezTo>
                      <a:pt x="242" y="335"/>
                      <a:pt x="256" y="305"/>
                      <a:pt x="271" y="275"/>
                    </a:cubicBezTo>
                    <a:cubicBezTo>
                      <a:pt x="301" y="230"/>
                      <a:pt x="316" y="186"/>
                      <a:pt x="316" y="141"/>
                    </a:cubicBezTo>
                    <a:cubicBezTo>
                      <a:pt x="316" y="126"/>
                      <a:pt x="316" y="111"/>
                      <a:pt x="316" y="96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16" y="66"/>
                      <a:pt x="301" y="66"/>
                      <a:pt x="301" y="51"/>
                    </a:cubicBezTo>
                    <a:cubicBezTo>
                      <a:pt x="286" y="36"/>
                      <a:pt x="271" y="21"/>
                      <a:pt x="256" y="21"/>
                    </a:cubicBezTo>
                    <a:lnTo>
                      <a:pt x="227" y="6"/>
                    </a:lnTo>
                    <a:cubicBezTo>
                      <a:pt x="218" y="2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2" name="Google Shape;9172;p74"/>
              <p:cNvSpPr/>
              <p:nvPr/>
            </p:nvSpPr>
            <p:spPr>
              <a:xfrm>
                <a:off x="8906225" y="1975338"/>
                <a:ext cx="9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24" extrusionOk="0">
                    <a:moveTo>
                      <a:pt x="279" y="1"/>
                    </a:moveTo>
                    <a:cubicBezTo>
                      <a:pt x="217" y="1"/>
                      <a:pt x="131" y="128"/>
                      <a:pt x="120" y="173"/>
                    </a:cubicBezTo>
                    <a:cubicBezTo>
                      <a:pt x="90" y="218"/>
                      <a:pt x="75" y="263"/>
                      <a:pt x="45" y="307"/>
                    </a:cubicBezTo>
                    <a:cubicBezTo>
                      <a:pt x="16" y="382"/>
                      <a:pt x="1" y="457"/>
                      <a:pt x="31" y="531"/>
                    </a:cubicBezTo>
                    <a:lnTo>
                      <a:pt x="31" y="561"/>
                    </a:lnTo>
                    <a:cubicBezTo>
                      <a:pt x="53" y="606"/>
                      <a:pt x="81" y="624"/>
                      <a:pt x="110" y="624"/>
                    </a:cubicBezTo>
                    <a:cubicBezTo>
                      <a:pt x="200" y="624"/>
                      <a:pt x="307" y="461"/>
                      <a:pt x="329" y="382"/>
                    </a:cubicBezTo>
                    <a:cubicBezTo>
                      <a:pt x="359" y="278"/>
                      <a:pt x="359" y="158"/>
                      <a:pt x="329" y="54"/>
                    </a:cubicBezTo>
                    <a:cubicBezTo>
                      <a:pt x="318" y="16"/>
                      <a:pt x="300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3" name="Google Shape;9173;p74"/>
              <p:cNvSpPr/>
              <p:nvPr/>
            </p:nvSpPr>
            <p:spPr>
              <a:xfrm>
                <a:off x="8869625" y="1974038"/>
                <a:ext cx="78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20" extrusionOk="0">
                    <a:moveTo>
                      <a:pt x="237" y="0"/>
                    </a:moveTo>
                    <a:cubicBezTo>
                      <a:pt x="156" y="0"/>
                      <a:pt x="42" y="168"/>
                      <a:pt x="31" y="225"/>
                    </a:cubicBezTo>
                    <a:cubicBezTo>
                      <a:pt x="1" y="315"/>
                      <a:pt x="1" y="389"/>
                      <a:pt x="76" y="419"/>
                    </a:cubicBezTo>
                    <a:cubicBezTo>
                      <a:pt x="105" y="419"/>
                      <a:pt x="150" y="419"/>
                      <a:pt x="180" y="389"/>
                    </a:cubicBezTo>
                    <a:cubicBezTo>
                      <a:pt x="240" y="389"/>
                      <a:pt x="300" y="315"/>
                      <a:pt x="315" y="240"/>
                    </a:cubicBezTo>
                    <a:cubicBezTo>
                      <a:pt x="315" y="180"/>
                      <a:pt x="315" y="120"/>
                      <a:pt x="300" y="61"/>
                    </a:cubicBezTo>
                    <a:cubicBezTo>
                      <a:pt x="285" y="17"/>
                      <a:pt x="263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4" name="Google Shape;9174;p74"/>
              <p:cNvSpPr/>
              <p:nvPr/>
            </p:nvSpPr>
            <p:spPr>
              <a:xfrm>
                <a:off x="8868900" y="2035163"/>
                <a:ext cx="97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472" extrusionOk="0">
                    <a:moveTo>
                      <a:pt x="261" y="0"/>
                    </a:moveTo>
                    <a:cubicBezTo>
                      <a:pt x="238" y="0"/>
                      <a:pt x="210" y="11"/>
                      <a:pt x="179" y="35"/>
                    </a:cubicBezTo>
                    <a:lnTo>
                      <a:pt x="194" y="35"/>
                    </a:lnTo>
                    <a:cubicBezTo>
                      <a:pt x="60" y="95"/>
                      <a:pt x="0" y="244"/>
                      <a:pt x="30" y="394"/>
                    </a:cubicBezTo>
                    <a:cubicBezTo>
                      <a:pt x="30" y="394"/>
                      <a:pt x="30" y="409"/>
                      <a:pt x="45" y="409"/>
                    </a:cubicBezTo>
                    <a:cubicBezTo>
                      <a:pt x="72" y="453"/>
                      <a:pt x="104" y="471"/>
                      <a:pt x="137" y="471"/>
                    </a:cubicBezTo>
                    <a:cubicBezTo>
                      <a:pt x="215" y="471"/>
                      <a:pt x="297" y="373"/>
                      <a:pt x="329" y="289"/>
                    </a:cubicBezTo>
                    <a:cubicBezTo>
                      <a:pt x="388" y="159"/>
                      <a:pt x="353" y="0"/>
                      <a:pt x="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5" name="Google Shape;9175;p74"/>
              <p:cNvSpPr/>
              <p:nvPr/>
            </p:nvSpPr>
            <p:spPr>
              <a:xfrm>
                <a:off x="8782625" y="2204438"/>
                <a:ext cx="146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91" extrusionOk="0">
                    <a:moveTo>
                      <a:pt x="389" y="0"/>
                    </a:moveTo>
                    <a:cubicBezTo>
                      <a:pt x="359" y="15"/>
                      <a:pt x="329" y="15"/>
                      <a:pt x="300" y="30"/>
                    </a:cubicBezTo>
                    <a:cubicBezTo>
                      <a:pt x="165" y="90"/>
                      <a:pt x="76" y="224"/>
                      <a:pt x="31" y="374"/>
                    </a:cubicBezTo>
                    <a:cubicBezTo>
                      <a:pt x="1" y="463"/>
                      <a:pt x="1" y="658"/>
                      <a:pt x="105" y="687"/>
                    </a:cubicBezTo>
                    <a:cubicBezTo>
                      <a:pt x="121" y="689"/>
                      <a:pt x="136" y="690"/>
                      <a:pt x="150" y="690"/>
                    </a:cubicBezTo>
                    <a:cubicBezTo>
                      <a:pt x="251" y="690"/>
                      <a:pt x="339" y="646"/>
                      <a:pt x="404" y="568"/>
                    </a:cubicBezTo>
                    <a:cubicBezTo>
                      <a:pt x="539" y="448"/>
                      <a:pt x="583" y="239"/>
                      <a:pt x="509" y="60"/>
                    </a:cubicBezTo>
                    <a:lnTo>
                      <a:pt x="494" y="45"/>
                    </a:lnTo>
                    <a:cubicBezTo>
                      <a:pt x="464" y="15"/>
                      <a:pt x="43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6" name="Google Shape;9176;p74"/>
              <p:cNvSpPr/>
              <p:nvPr/>
            </p:nvSpPr>
            <p:spPr>
              <a:xfrm>
                <a:off x="8822950" y="2203113"/>
                <a:ext cx="78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4" extrusionOk="0">
                    <a:moveTo>
                      <a:pt x="187" y="0"/>
                    </a:moveTo>
                    <a:cubicBezTo>
                      <a:pt x="158" y="0"/>
                      <a:pt x="142" y="41"/>
                      <a:pt x="106" y="53"/>
                    </a:cubicBezTo>
                    <a:cubicBezTo>
                      <a:pt x="76" y="68"/>
                      <a:pt x="1" y="173"/>
                      <a:pt x="61" y="218"/>
                    </a:cubicBezTo>
                    <a:cubicBezTo>
                      <a:pt x="72" y="240"/>
                      <a:pt x="91" y="253"/>
                      <a:pt x="112" y="253"/>
                    </a:cubicBezTo>
                    <a:cubicBezTo>
                      <a:pt x="119" y="253"/>
                      <a:pt x="127" y="252"/>
                      <a:pt x="135" y="248"/>
                    </a:cubicBezTo>
                    <a:cubicBezTo>
                      <a:pt x="195" y="233"/>
                      <a:pt x="315" y="53"/>
                      <a:pt x="210" y="9"/>
                    </a:cubicBezTo>
                    <a:cubicBezTo>
                      <a:pt x="201" y="3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7" name="Google Shape;9177;p74"/>
              <p:cNvSpPr/>
              <p:nvPr/>
            </p:nvSpPr>
            <p:spPr>
              <a:xfrm>
                <a:off x="8823700" y="2241488"/>
                <a:ext cx="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4" extrusionOk="0">
                    <a:moveTo>
                      <a:pt x="276" y="1"/>
                    </a:moveTo>
                    <a:cubicBezTo>
                      <a:pt x="261" y="1"/>
                      <a:pt x="244" y="4"/>
                      <a:pt x="225" y="12"/>
                    </a:cubicBezTo>
                    <a:lnTo>
                      <a:pt x="165" y="12"/>
                    </a:lnTo>
                    <a:cubicBezTo>
                      <a:pt x="162" y="11"/>
                      <a:pt x="158" y="10"/>
                      <a:pt x="155" y="10"/>
                    </a:cubicBezTo>
                    <a:cubicBezTo>
                      <a:pt x="112" y="10"/>
                      <a:pt x="63" y="91"/>
                      <a:pt x="90" y="146"/>
                    </a:cubicBezTo>
                    <a:cubicBezTo>
                      <a:pt x="46" y="206"/>
                      <a:pt x="1" y="326"/>
                      <a:pt x="61" y="400"/>
                    </a:cubicBezTo>
                    <a:cubicBezTo>
                      <a:pt x="81" y="424"/>
                      <a:pt x="104" y="434"/>
                      <a:pt x="127" y="434"/>
                    </a:cubicBezTo>
                    <a:cubicBezTo>
                      <a:pt x="207" y="434"/>
                      <a:pt x="295" y="320"/>
                      <a:pt x="329" y="251"/>
                    </a:cubicBezTo>
                    <a:cubicBezTo>
                      <a:pt x="381" y="160"/>
                      <a:pt x="377" y="1"/>
                      <a:pt x="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8" name="Google Shape;9178;p74"/>
              <p:cNvSpPr/>
              <p:nvPr/>
            </p:nvSpPr>
            <p:spPr>
              <a:xfrm>
                <a:off x="8799450" y="2231513"/>
                <a:ext cx="74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1" extrusionOk="0">
                    <a:moveTo>
                      <a:pt x="202" y="0"/>
                    </a:moveTo>
                    <a:cubicBezTo>
                      <a:pt x="190" y="0"/>
                      <a:pt x="177" y="3"/>
                      <a:pt x="164" y="8"/>
                    </a:cubicBezTo>
                    <a:cubicBezTo>
                      <a:pt x="75" y="67"/>
                      <a:pt x="15" y="157"/>
                      <a:pt x="15" y="262"/>
                    </a:cubicBezTo>
                    <a:cubicBezTo>
                      <a:pt x="0" y="291"/>
                      <a:pt x="15" y="336"/>
                      <a:pt x="30" y="366"/>
                    </a:cubicBezTo>
                    <a:lnTo>
                      <a:pt x="45" y="381"/>
                    </a:lnTo>
                    <a:cubicBezTo>
                      <a:pt x="45" y="396"/>
                      <a:pt x="60" y="396"/>
                      <a:pt x="60" y="411"/>
                    </a:cubicBezTo>
                    <a:cubicBezTo>
                      <a:pt x="70" y="424"/>
                      <a:pt x="83" y="430"/>
                      <a:pt x="97" y="430"/>
                    </a:cubicBezTo>
                    <a:cubicBezTo>
                      <a:pt x="159" y="430"/>
                      <a:pt x="242" y="311"/>
                      <a:pt x="254" y="262"/>
                    </a:cubicBezTo>
                    <a:cubicBezTo>
                      <a:pt x="269" y="232"/>
                      <a:pt x="284" y="187"/>
                      <a:pt x="284" y="142"/>
                    </a:cubicBezTo>
                    <a:cubicBezTo>
                      <a:pt x="296" y="56"/>
                      <a:pt x="258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79" name="Google Shape;9179;p74"/>
              <p:cNvSpPr/>
              <p:nvPr/>
            </p:nvSpPr>
            <p:spPr>
              <a:xfrm>
                <a:off x="9057750" y="2024838"/>
                <a:ext cx="205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04" extrusionOk="0">
                    <a:moveTo>
                      <a:pt x="521" y="0"/>
                    </a:moveTo>
                    <a:cubicBezTo>
                      <a:pt x="518" y="0"/>
                      <a:pt x="515" y="0"/>
                      <a:pt x="511" y="0"/>
                    </a:cubicBezTo>
                    <a:cubicBezTo>
                      <a:pt x="277" y="29"/>
                      <a:pt x="0" y="703"/>
                      <a:pt x="298" y="703"/>
                    </a:cubicBezTo>
                    <a:cubicBezTo>
                      <a:pt x="304" y="703"/>
                      <a:pt x="310" y="703"/>
                      <a:pt x="317" y="702"/>
                    </a:cubicBezTo>
                    <a:cubicBezTo>
                      <a:pt x="554" y="673"/>
                      <a:pt x="819" y="0"/>
                      <a:pt x="5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0" name="Google Shape;9180;p74"/>
              <p:cNvSpPr/>
              <p:nvPr/>
            </p:nvSpPr>
            <p:spPr>
              <a:xfrm>
                <a:off x="9044375" y="2059288"/>
                <a:ext cx="149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78" extrusionOk="0">
                    <a:moveTo>
                      <a:pt x="435" y="1"/>
                    </a:moveTo>
                    <a:cubicBezTo>
                      <a:pt x="337" y="1"/>
                      <a:pt x="245" y="88"/>
                      <a:pt x="195" y="176"/>
                    </a:cubicBezTo>
                    <a:cubicBezTo>
                      <a:pt x="120" y="295"/>
                      <a:pt x="1" y="594"/>
                      <a:pt x="195" y="668"/>
                    </a:cubicBezTo>
                    <a:cubicBezTo>
                      <a:pt x="214" y="675"/>
                      <a:pt x="233" y="678"/>
                      <a:pt x="252" y="678"/>
                    </a:cubicBezTo>
                    <a:cubicBezTo>
                      <a:pt x="405" y="678"/>
                      <a:pt x="528" y="472"/>
                      <a:pt x="568" y="325"/>
                    </a:cubicBezTo>
                    <a:cubicBezTo>
                      <a:pt x="583" y="205"/>
                      <a:pt x="598" y="41"/>
                      <a:pt x="494" y="11"/>
                    </a:cubicBezTo>
                    <a:cubicBezTo>
                      <a:pt x="474" y="4"/>
                      <a:pt x="455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1" name="Google Shape;9181;p74"/>
              <p:cNvSpPr/>
              <p:nvPr/>
            </p:nvSpPr>
            <p:spPr>
              <a:xfrm>
                <a:off x="9031700" y="2036463"/>
                <a:ext cx="10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2" extrusionOk="0">
                    <a:moveTo>
                      <a:pt x="316" y="0"/>
                    </a:moveTo>
                    <a:cubicBezTo>
                      <a:pt x="243" y="0"/>
                      <a:pt x="156" y="78"/>
                      <a:pt x="120" y="133"/>
                    </a:cubicBezTo>
                    <a:lnTo>
                      <a:pt x="90" y="163"/>
                    </a:lnTo>
                    <a:cubicBezTo>
                      <a:pt x="15" y="252"/>
                      <a:pt x="0" y="387"/>
                      <a:pt x="30" y="506"/>
                    </a:cubicBezTo>
                    <a:cubicBezTo>
                      <a:pt x="60" y="596"/>
                      <a:pt x="105" y="596"/>
                      <a:pt x="179" y="626"/>
                    </a:cubicBezTo>
                    <a:cubicBezTo>
                      <a:pt x="191" y="630"/>
                      <a:pt x="202" y="632"/>
                      <a:pt x="213" y="632"/>
                    </a:cubicBezTo>
                    <a:cubicBezTo>
                      <a:pt x="320" y="632"/>
                      <a:pt x="415" y="447"/>
                      <a:pt x="388" y="312"/>
                    </a:cubicBezTo>
                    <a:cubicBezTo>
                      <a:pt x="418" y="252"/>
                      <a:pt x="418" y="177"/>
                      <a:pt x="418" y="118"/>
                    </a:cubicBezTo>
                    <a:cubicBezTo>
                      <a:pt x="401" y="31"/>
                      <a:pt x="361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2" name="Google Shape;9182;p74"/>
              <p:cNvSpPr/>
              <p:nvPr/>
            </p:nvSpPr>
            <p:spPr>
              <a:xfrm>
                <a:off x="9037425" y="1966213"/>
                <a:ext cx="587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44" y="0"/>
                    </a:moveTo>
                    <a:cubicBezTo>
                      <a:pt x="72" y="0"/>
                      <a:pt x="0" y="195"/>
                      <a:pt x="76" y="195"/>
                    </a:cubicBezTo>
                    <a:cubicBezTo>
                      <a:pt x="79" y="195"/>
                      <a:pt x="82" y="195"/>
                      <a:pt x="85" y="194"/>
                    </a:cubicBezTo>
                    <a:cubicBezTo>
                      <a:pt x="189" y="194"/>
                      <a:pt x="234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3" name="Google Shape;9183;p74"/>
              <p:cNvSpPr/>
              <p:nvPr/>
            </p:nvSpPr>
            <p:spPr>
              <a:xfrm>
                <a:off x="8695625" y="1890363"/>
                <a:ext cx="123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93" extrusionOk="0">
                    <a:moveTo>
                      <a:pt x="351" y="0"/>
                    </a:moveTo>
                    <a:cubicBezTo>
                      <a:pt x="300" y="0"/>
                      <a:pt x="248" y="24"/>
                      <a:pt x="225" y="47"/>
                    </a:cubicBezTo>
                    <a:cubicBezTo>
                      <a:pt x="105" y="137"/>
                      <a:pt x="31" y="271"/>
                      <a:pt x="16" y="421"/>
                    </a:cubicBezTo>
                    <a:cubicBezTo>
                      <a:pt x="1" y="495"/>
                      <a:pt x="16" y="585"/>
                      <a:pt x="76" y="660"/>
                    </a:cubicBezTo>
                    <a:cubicBezTo>
                      <a:pt x="93" y="683"/>
                      <a:pt x="121" y="693"/>
                      <a:pt x="151" y="693"/>
                    </a:cubicBezTo>
                    <a:cubicBezTo>
                      <a:pt x="197" y="693"/>
                      <a:pt x="249" y="671"/>
                      <a:pt x="285" y="645"/>
                    </a:cubicBezTo>
                    <a:cubicBezTo>
                      <a:pt x="389" y="555"/>
                      <a:pt x="464" y="421"/>
                      <a:pt x="479" y="286"/>
                    </a:cubicBezTo>
                    <a:cubicBezTo>
                      <a:pt x="494" y="211"/>
                      <a:pt x="479" y="152"/>
                      <a:pt x="464" y="77"/>
                    </a:cubicBezTo>
                    <a:cubicBezTo>
                      <a:pt x="442" y="20"/>
                      <a:pt x="397" y="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4" name="Google Shape;9184;p74"/>
              <p:cNvSpPr/>
              <p:nvPr/>
            </p:nvSpPr>
            <p:spPr>
              <a:xfrm>
                <a:off x="8746425" y="19434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5" name="Google Shape;9185;p74"/>
              <p:cNvSpPr/>
              <p:nvPr/>
            </p:nvSpPr>
            <p:spPr>
              <a:xfrm>
                <a:off x="8743800" y="1940563"/>
                <a:ext cx="1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0" extrusionOk="0">
                    <a:moveTo>
                      <a:pt x="227" y="1"/>
                    </a:moveTo>
                    <a:cubicBezTo>
                      <a:pt x="191" y="1"/>
                      <a:pt x="152" y="43"/>
                      <a:pt x="120" y="85"/>
                    </a:cubicBezTo>
                    <a:lnTo>
                      <a:pt x="105" y="115"/>
                    </a:lnTo>
                    <a:cubicBezTo>
                      <a:pt x="90" y="130"/>
                      <a:pt x="90" y="130"/>
                      <a:pt x="75" y="160"/>
                    </a:cubicBezTo>
                    <a:cubicBezTo>
                      <a:pt x="16" y="220"/>
                      <a:pt x="1" y="309"/>
                      <a:pt x="30" y="384"/>
                    </a:cubicBezTo>
                    <a:cubicBezTo>
                      <a:pt x="39" y="420"/>
                      <a:pt x="76" y="440"/>
                      <a:pt x="110" y="440"/>
                    </a:cubicBezTo>
                    <a:cubicBezTo>
                      <a:pt x="132" y="440"/>
                      <a:pt x="153" y="432"/>
                      <a:pt x="165" y="414"/>
                    </a:cubicBezTo>
                    <a:lnTo>
                      <a:pt x="195" y="399"/>
                    </a:lnTo>
                    <a:cubicBezTo>
                      <a:pt x="240" y="354"/>
                      <a:pt x="404" y="130"/>
                      <a:pt x="284" y="55"/>
                    </a:cubicBezTo>
                    <a:cubicBezTo>
                      <a:pt x="284" y="41"/>
                      <a:pt x="269" y="41"/>
                      <a:pt x="269" y="26"/>
                    </a:cubicBezTo>
                    <a:cubicBezTo>
                      <a:pt x="256" y="8"/>
                      <a:pt x="242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6" name="Google Shape;9186;p74"/>
              <p:cNvSpPr/>
              <p:nvPr/>
            </p:nvSpPr>
            <p:spPr>
              <a:xfrm>
                <a:off x="8715425" y="1914313"/>
                <a:ext cx="1217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0" extrusionOk="0">
                    <a:moveTo>
                      <a:pt x="269" y="0"/>
                    </a:moveTo>
                    <a:cubicBezTo>
                      <a:pt x="150" y="0"/>
                      <a:pt x="0" y="254"/>
                      <a:pt x="90" y="374"/>
                    </a:cubicBezTo>
                    <a:cubicBezTo>
                      <a:pt x="113" y="406"/>
                      <a:pt x="140" y="420"/>
                      <a:pt x="167" y="420"/>
                    </a:cubicBezTo>
                    <a:cubicBezTo>
                      <a:pt x="315" y="420"/>
                      <a:pt x="486" y="13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7" name="Google Shape;9187;p74"/>
              <p:cNvSpPr/>
              <p:nvPr/>
            </p:nvSpPr>
            <p:spPr>
              <a:xfrm>
                <a:off x="8682950" y="1935213"/>
                <a:ext cx="145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601" extrusionOk="0">
                    <a:moveTo>
                      <a:pt x="388" y="1"/>
                    </a:moveTo>
                    <a:cubicBezTo>
                      <a:pt x="164" y="45"/>
                      <a:pt x="0" y="284"/>
                      <a:pt x="75" y="508"/>
                    </a:cubicBezTo>
                    <a:cubicBezTo>
                      <a:pt x="88" y="560"/>
                      <a:pt x="134" y="601"/>
                      <a:pt x="186" y="601"/>
                    </a:cubicBezTo>
                    <a:cubicBezTo>
                      <a:pt x="193" y="601"/>
                      <a:pt x="201" y="600"/>
                      <a:pt x="209" y="598"/>
                    </a:cubicBezTo>
                    <a:cubicBezTo>
                      <a:pt x="344" y="598"/>
                      <a:pt x="583" y="299"/>
                      <a:pt x="493" y="90"/>
                    </a:cubicBezTo>
                    <a:lnTo>
                      <a:pt x="493" y="75"/>
                    </a:lnTo>
                    <a:cubicBezTo>
                      <a:pt x="478" y="45"/>
                      <a:pt x="433" y="16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8" name="Google Shape;9188;p74"/>
              <p:cNvSpPr/>
              <p:nvPr/>
            </p:nvSpPr>
            <p:spPr>
              <a:xfrm>
                <a:off x="8691900" y="1935213"/>
                <a:ext cx="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extrusionOk="0">
                    <a:moveTo>
                      <a:pt x="0" y="1"/>
                    </a:move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89" name="Google Shape;9189;p74"/>
              <p:cNvSpPr/>
              <p:nvPr/>
            </p:nvSpPr>
            <p:spPr>
              <a:xfrm>
                <a:off x="8630325" y="2376188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253" y="1"/>
                    </a:moveTo>
                    <a:cubicBezTo>
                      <a:pt x="148" y="16"/>
                      <a:pt x="59" y="135"/>
                      <a:pt x="29" y="255"/>
                    </a:cubicBezTo>
                    <a:cubicBezTo>
                      <a:pt x="1" y="353"/>
                      <a:pt x="12" y="465"/>
                      <a:pt x="101" y="465"/>
                    </a:cubicBezTo>
                    <a:cubicBezTo>
                      <a:pt x="107" y="465"/>
                      <a:pt x="113" y="465"/>
                      <a:pt x="119" y="464"/>
                    </a:cubicBezTo>
                    <a:cubicBezTo>
                      <a:pt x="223" y="449"/>
                      <a:pt x="313" y="344"/>
                      <a:pt x="343" y="225"/>
                    </a:cubicBezTo>
                    <a:cubicBezTo>
                      <a:pt x="372" y="120"/>
                      <a:pt x="343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0" name="Google Shape;9190;p74"/>
              <p:cNvSpPr/>
              <p:nvPr/>
            </p:nvSpPr>
            <p:spPr>
              <a:xfrm>
                <a:off x="8666875" y="2372588"/>
                <a:ext cx="104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44" extrusionOk="0">
                    <a:moveTo>
                      <a:pt x="303" y="0"/>
                    </a:moveTo>
                    <a:cubicBezTo>
                      <a:pt x="245" y="0"/>
                      <a:pt x="178" y="48"/>
                      <a:pt x="150" y="85"/>
                    </a:cubicBezTo>
                    <a:cubicBezTo>
                      <a:pt x="61" y="175"/>
                      <a:pt x="1" y="309"/>
                      <a:pt x="16" y="444"/>
                    </a:cubicBezTo>
                    <a:lnTo>
                      <a:pt x="329" y="369"/>
                    </a:lnTo>
                    <a:cubicBezTo>
                      <a:pt x="389" y="294"/>
                      <a:pt x="419" y="175"/>
                      <a:pt x="389" y="70"/>
                    </a:cubicBezTo>
                    <a:cubicBezTo>
                      <a:pt x="372" y="19"/>
                      <a:pt x="339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1" name="Google Shape;9191;p74"/>
              <p:cNvSpPr/>
              <p:nvPr/>
            </p:nvSpPr>
            <p:spPr>
              <a:xfrm>
                <a:off x="8663375" y="2443288"/>
                <a:ext cx="147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94" extrusionOk="0">
                    <a:moveTo>
                      <a:pt x="374" y="0"/>
                    </a:moveTo>
                    <a:cubicBezTo>
                      <a:pt x="249" y="0"/>
                      <a:pt x="96" y="237"/>
                      <a:pt x="51" y="349"/>
                    </a:cubicBezTo>
                    <a:cubicBezTo>
                      <a:pt x="51" y="349"/>
                      <a:pt x="51" y="364"/>
                      <a:pt x="51" y="379"/>
                    </a:cubicBezTo>
                    <a:cubicBezTo>
                      <a:pt x="0" y="531"/>
                      <a:pt x="47" y="694"/>
                      <a:pt x="162" y="694"/>
                    </a:cubicBezTo>
                    <a:cubicBezTo>
                      <a:pt x="183" y="694"/>
                      <a:pt x="206" y="689"/>
                      <a:pt x="230" y="677"/>
                    </a:cubicBezTo>
                    <a:cubicBezTo>
                      <a:pt x="395" y="618"/>
                      <a:pt x="589" y="334"/>
                      <a:pt x="484" y="110"/>
                    </a:cubicBezTo>
                    <a:lnTo>
                      <a:pt x="484" y="95"/>
                    </a:lnTo>
                    <a:cubicBezTo>
                      <a:pt x="454" y="27"/>
                      <a:pt x="415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2" name="Google Shape;9192;p74"/>
              <p:cNvSpPr/>
              <p:nvPr/>
            </p:nvSpPr>
            <p:spPr>
              <a:xfrm>
                <a:off x="8644250" y="2411913"/>
                <a:ext cx="88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45" extrusionOk="0">
                    <a:moveTo>
                      <a:pt x="265" y="1"/>
                    </a:moveTo>
                    <a:cubicBezTo>
                      <a:pt x="148" y="1"/>
                      <a:pt x="0" y="240"/>
                      <a:pt x="69" y="364"/>
                    </a:cubicBezTo>
                    <a:cubicBezTo>
                      <a:pt x="69" y="379"/>
                      <a:pt x="99" y="409"/>
                      <a:pt x="114" y="424"/>
                    </a:cubicBezTo>
                    <a:cubicBezTo>
                      <a:pt x="131" y="438"/>
                      <a:pt x="148" y="444"/>
                      <a:pt x="165" y="444"/>
                    </a:cubicBezTo>
                    <a:cubicBezTo>
                      <a:pt x="236" y="444"/>
                      <a:pt x="299" y="332"/>
                      <a:pt x="323" y="260"/>
                    </a:cubicBezTo>
                    <a:cubicBezTo>
                      <a:pt x="323" y="245"/>
                      <a:pt x="323" y="230"/>
                      <a:pt x="338" y="200"/>
                    </a:cubicBezTo>
                    <a:cubicBezTo>
                      <a:pt x="353" y="140"/>
                      <a:pt x="353" y="36"/>
                      <a:pt x="293" y="6"/>
                    </a:cubicBezTo>
                    <a:cubicBezTo>
                      <a:pt x="284" y="2"/>
                      <a:pt x="275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3" name="Google Shape;9193;p74"/>
              <p:cNvSpPr/>
              <p:nvPr/>
            </p:nvSpPr>
            <p:spPr>
              <a:xfrm>
                <a:off x="8595600" y="2423963"/>
                <a:ext cx="100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96" extrusionOk="0">
                    <a:moveTo>
                      <a:pt x="285" y="0"/>
                    </a:moveTo>
                    <a:cubicBezTo>
                      <a:pt x="280" y="0"/>
                      <a:pt x="274" y="1"/>
                      <a:pt x="268" y="2"/>
                    </a:cubicBezTo>
                    <a:cubicBezTo>
                      <a:pt x="163" y="2"/>
                      <a:pt x="59" y="136"/>
                      <a:pt x="29" y="256"/>
                    </a:cubicBezTo>
                    <a:cubicBezTo>
                      <a:pt x="1" y="382"/>
                      <a:pt x="12" y="496"/>
                      <a:pt x="114" y="496"/>
                    </a:cubicBezTo>
                    <a:cubicBezTo>
                      <a:pt x="120" y="496"/>
                      <a:pt x="127" y="495"/>
                      <a:pt x="133" y="495"/>
                    </a:cubicBezTo>
                    <a:cubicBezTo>
                      <a:pt x="238" y="495"/>
                      <a:pt x="328" y="360"/>
                      <a:pt x="372" y="241"/>
                    </a:cubicBezTo>
                    <a:cubicBezTo>
                      <a:pt x="401" y="114"/>
                      <a:pt x="376" y="0"/>
                      <a:pt x="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4" name="Google Shape;9194;p74"/>
              <p:cNvSpPr/>
              <p:nvPr/>
            </p:nvSpPr>
            <p:spPr>
              <a:xfrm>
                <a:off x="8620575" y="2489963"/>
                <a:ext cx="112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76" extrusionOk="0">
                    <a:moveTo>
                      <a:pt x="316" y="0"/>
                    </a:moveTo>
                    <a:cubicBezTo>
                      <a:pt x="264" y="0"/>
                      <a:pt x="207" y="38"/>
                      <a:pt x="165" y="80"/>
                    </a:cubicBezTo>
                    <a:cubicBezTo>
                      <a:pt x="120" y="80"/>
                      <a:pt x="90" y="110"/>
                      <a:pt x="75" y="140"/>
                    </a:cubicBezTo>
                    <a:cubicBezTo>
                      <a:pt x="31" y="229"/>
                      <a:pt x="1" y="334"/>
                      <a:pt x="1" y="453"/>
                    </a:cubicBezTo>
                    <a:cubicBezTo>
                      <a:pt x="15" y="543"/>
                      <a:pt x="60" y="575"/>
                      <a:pt x="114" y="575"/>
                    </a:cubicBezTo>
                    <a:cubicBezTo>
                      <a:pt x="177" y="575"/>
                      <a:pt x="251" y="532"/>
                      <a:pt x="299" y="483"/>
                    </a:cubicBezTo>
                    <a:cubicBezTo>
                      <a:pt x="404" y="379"/>
                      <a:pt x="449" y="229"/>
                      <a:pt x="419" y="80"/>
                    </a:cubicBezTo>
                    <a:cubicBezTo>
                      <a:pt x="393" y="22"/>
                      <a:pt x="356" y="0"/>
                      <a:pt x="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5" name="Google Shape;9195;p74"/>
              <p:cNvSpPr/>
              <p:nvPr/>
            </p:nvSpPr>
            <p:spPr>
              <a:xfrm>
                <a:off x="8654650" y="2518763"/>
                <a:ext cx="14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17" extrusionOk="0">
                    <a:moveTo>
                      <a:pt x="200" y="0"/>
                    </a:moveTo>
                    <a:cubicBezTo>
                      <a:pt x="112" y="0"/>
                      <a:pt x="0" y="162"/>
                      <a:pt x="42" y="272"/>
                    </a:cubicBezTo>
                    <a:cubicBezTo>
                      <a:pt x="72" y="302"/>
                      <a:pt x="87" y="347"/>
                      <a:pt x="87" y="392"/>
                    </a:cubicBezTo>
                    <a:cubicBezTo>
                      <a:pt x="104" y="481"/>
                      <a:pt x="143" y="517"/>
                      <a:pt x="190" y="517"/>
                    </a:cubicBezTo>
                    <a:cubicBezTo>
                      <a:pt x="348" y="517"/>
                      <a:pt x="592" y="122"/>
                      <a:pt x="385" y="18"/>
                    </a:cubicBezTo>
                    <a:cubicBezTo>
                      <a:pt x="363" y="7"/>
                      <a:pt x="341" y="4"/>
                      <a:pt x="320" y="4"/>
                    </a:cubicBezTo>
                    <a:cubicBezTo>
                      <a:pt x="296" y="4"/>
                      <a:pt x="274" y="8"/>
                      <a:pt x="254" y="8"/>
                    </a:cubicBezTo>
                    <a:cubicBezTo>
                      <a:pt x="242" y="8"/>
                      <a:pt x="231" y="7"/>
                      <a:pt x="221" y="3"/>
                    </a:cubicBezTo>
                    <a:cubicBezTo>
                      <a:pt x="214" y="1"/>
                      <a:pt x="207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6" name="Google Shape;9196;p74"/>
              <p:cNvSpPr/>
              <p:nvPr/>
            </p:nvSpPr>
            <p:spPr>
              <a:xfrm>
                <a:off x="8588425" y="2490163"/>
                <a:ext cx="112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6" extrusionOk="0">
                    <a:moveTo>
                      <a:pt x="359" y="1"/>
                    </a:moveTo>
                    <a:cubicBezTo>
                      <a:pt x="346" y="1"/>
                      <a:pt x="331" y="5"/>
                      <a:pt x="316" y="12"/>
                    </a:cubicBezTo>
                    <a:cubicBezTo>
                      <a:pt x="301" y="12"/>
                      <a:pt x="286" y="27"/>
                      <a:pt x="271" y="27"/>
                    </a:cubicBezTo>
                    <a:cubicBezTo>
                      <a:pt x="103" y="55"/>
                      <a:pt x="0" y="466"/>
                      <a:pt x="174" y="466"/>
                    </a:cubicBezTo>
                    <a:cubicBezTo>
                      <a:pt x="185" y="466"/>
                      <a:pt x="198" y="464"/>
                      <a:pt x="211" y="460"/>
                    </a:cubicBezTo>
                    <a:cubicBezTo>
                      <a:pt x="361" y="401"/>
                      <a:pt x="450" y="251"/>
                      <a:pt x="435" y="87"/>
                    </a:cubicBezTo>
                    <a:cubicBezTo>
                      <a:pt x="424" y="32"/>
                      <a:pt x="397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7" name="Google Shape;9197;p74"/>
              <p:cNvSpPr/>
              <p:nvPr/>
            </p:nvSpPr>
            <p:spPr>
              <a:xfrm>
                <a:off x="8577275" y="2395988"/>
                <a:ext cx="89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64" extrusionOk="0">
                    <a:moveTo>
                      <a:pt x="239" y="0"/>
                    </a:moveTo>
                    <a:cubicBezTo>
                      <a:pt x="150" y="15"/>
                      <a:pt x="60" y="135"/>
                      <a:pt x="30" y="239"/>
                    </a:cubicBezTo>
                    <a:cubicBezTo>
                      <a:pt x="0" y="359"/>
                      <a:pt x="15" y="464"/>
                      <a:pt x="120" y="464"/>
                    </a:cubicBezTo>
                    <a:cubicBezTo>
                      <a:pt x="209" y="449"/>
                      <a:pt x="299" y="329"/>
                      <a:pt x="329" y="225"/>
                    </a:cubicBezTo>
                    <a:cubicBezTo>
                      <a:pt x="359" y="105"/>
                      <a:pt x="344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8" name="Google Shape;9198;p74"/>
              <p:cNvSpPr/>
              <p:nvPr/>
            </p:nvSpPr>
            <p:spPr>
              <a:xfrm>
                <a:off x="8544775" y="2435563"/>
                <a:ext cx="101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39" extrusionOk="0">
                    <a:moveTo>
                      <a:pt x="270" y="1"/>
                    </a:moveTo>
                    <a:cubicBezTo>
                      <a:pt x="120" y="16"/>
                      <a:pt x="46" y="180"/>
                      <a:pt x="1" y="329"/>
                    </a:cubicBezTo>
                    <a:lnTo>
                      <a:pt x="165" y="538"/>
                    </a:lnTo>
                    <a:cubicBezTo>
                      <a:pt x="195" y="523"/>
                      <a:pt x="240" y="509"/>
                      <a:pt x="270" y="464"/>
                    </a:cubicBezTo>
                    <a:cubicBezTo>
                      <a:pt x="314" y="419"/>
                      <a:pt x="359" y="344"/>
                      <a:pt x="374" y="270"/>
                    </a:cubicBezTo>
                    <a:cubicBezTo>
                      <a:pt x="404" y="165"/>
                      <a:pt x="38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9" name="Google Shape;9199;p74"/>
              <p:cNvSpPr/>
              <p:nvPr/>
            </p:nvSpPr>
            <p:spPr>
              <a:xfrm>
                <a:off x="8695050" y="2447038"/>
                <a:ext cx="65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19" extrusionOk="0">
                    <a:moveTo>
                      <a:pt x="143" y="1"/>
                    </a:moveTo>
                    <a:cubicBezTo>
                      <a:pt x="91" y="1"/>
                      <a:pt x="35" y="108"/>
                      <a:pt x="24" y="154"/>
                    </a:cubicBezTo>
                    <a:cubicBezTo>
                      <a:pt x="24" y="154"/>
                      <a:pt x="24" y="169"/>
                      <a:pt x="24" y="184"/>
                    </a:cubicBezTo>
                    <a:cubicBezTo>
                      <a:pt x="1" y="265"/>
                      <a:pt x="40" y="318"/>
                      <a:pt x="86" y="318"/>
                    </a:cubicBezTo>
                    <a:cubicBezTo>
                      <a:pt x="100" y="318"/>
                      <a:pt x="115" y="314"/>
                      <a:pt x="128" y="303"/>
                    </a:cubicBezTo>
                    <a:cubicBezTo>
                      <a:pt x="203" y="244"/>
                      <a:pt x="263" y="124"/>
                      <a:pt x="188" y="50"/>
                    </a:cubicBezTo>
                    <a:cubicBezTo>
                      <a:pt x="188" y="50"/>
                      <a:pt x="188" y="35"/>
                      <a:pt x="188" y="35"/>
                    </a:cubicBezTo>
                    <a:cubicBezTo>
                      <a:pt x="174" y="10"/>
                      <a:pt x="159" y="1"/>
                      <a:pt x="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0" name="Google Shape;9200;p74"/>
              <p:cNvSpPr/>
              <p:nvPr/>
            </p:nvSpPr>
            <p:spPr>
              <a:xfrm>
                <a:off x="8727375" y="2530488"/>
                <a:ext cx="8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71" extrusionOk="0">
                    <a:moveTo>
                      <a:pt x="234" y="1"/>
                    </a:moveTo>
                    <a:cubicBezTo>
                      <a:pt x="188" y="1"/>
                      <a:pt x="142" y="28"/>
                      <a:pt x="120" y="72"/>
                    </a:cubicBezTo>
                    <a:cubicBezTo>
                      <a:pt x="105" y="72"/>
                      <a:pt x="105" y="87"/>
                      <a:pt x="90" y="102"/>
                    </a:cubicBezTo>
                    <a:cubicBezTo>
                      <a:pt x="75" y="147"/>
                      <a:pt x="0" y="281"/>
                      <a:pt x="75" y="341"/>
                    </a:cubicBezTo>
                    <a:cubicBezTo>
                      <a:pt x="90" y="371"/>
                      <a:pt x="120" y="371"/>
                      <a:pt x="150" y="371"/>
                    </a:cubicBezTo>
                    <a:cubicBezTo>
                      <a:pt x="224" y="356"/>
                      <a:pt x="284" y="296"/>
                      <a:pt x="299" y="236"/>
                    </a:cubicBezTo>
                    <a:cubicBezTo>
                      <a:pt x="329" y="162"/>
                      <a:pt x="359" y="27"/>
                      <a:pt x="284" y="12"/>
                    </a:cubicBezTo>
                    <a:cubicBezTo>
                      <a:pt x="268" y="4"/>
                      <a:pt x="251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1" name="Google Shape;9201;p74"/>
              <p:cNvSpPr/>
              <p:nvPr/>
            </p:nvSpPr>
            <p:spPr>
              <a:xfrm>
                <a:off x="8667775" y="2482238"/>
                <a:ext cx="1652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9" extrusionOk="0">
                    <a:moveTo>
                      <a:pt x="423" y="0"/>
                    </a:moveTo>
                    <a:cubicBezTo>
                      <a:pt x="420" y="0"/>
                      <a:pt x="416" y="0"/>
                      <a:pt x="413" y="1"/>
                    </a:cubicBezTo>
                    <a:cubicBezTo>
                      <a:pt x="221" y="15"/>
                      <a:pt x="0" y="569"/>
                      <a:pt x="239" y="569"/>
                    </a:cubicBezTo>
                    <a:cubicBezTo>
                      <a:pt x="242" y="569"/>
                      <a:pt x="245" y="568"/>
                      <a:pt x="249" y="568"/>
                    </a:cubicBezTo>
                    <a:cubicBezTo>
                      <a:pt x="440" y="539"/>
                      <a:pt x="661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2" name="Google Shape;9202;p74"/>
              <p:cNvSpPr/>
              <p:nvPr/>
            </p:nvSpPr>
            <p:spPr>
              <a:xfrm>
                <a:off x="8655925" y="2471938"/>
                <a:ext cx="68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7" extrusionOk="0">
                    <a:moveTo>
                      <a:pt x="135" y="0"/>
                    </a:moveTo>
                    <a:cubicBezTo>
                      <a:pt x="103" y="0"/>
                      <a:pt x="50" y="76"/>
                      <a:pt x="50" y="99"/>
                    </a:cubicBezTo>
                    <a:lnTo>
                      <a:pt x="36" y="129"/>
                    </a:lnTo>
                    <a:cubicBezTo>
                      <a:pt x="1" y="199"/>
                      <a:pt x="20" y="287"/>
                      <a:pt x="73" y="287"/>
                    </a:cubicBezTo>
                    <a:cubicBezTo>
                      <a:pt x="88" y="287"/>
                      <a:pt x="105" y="280"/>
                      <a:pt x="125" y="263"/>
                    </a:cubicBezTo>
                    <a:cubicBezTo>
                      <a:pt x="170" y="233"/>
                      <a:pt x="274" y="54"/>
                      <a:pt x="170" y="24"/>
                    </a:cubicBezTo>
                    <a:lnTo>
                      <a:pt x="155" y="24"/>
                    </a:lnTo>
                    <a:cubicBezTo>
                      <a:pt x="152" y="7"/>
                      <a:pt x="144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3" name="Google Shape;9203;p74"/>
              <p:cNvSpPr/>
              <p:nvPr/>
            </p:nvSpPr>
            <p:spPr>
              <a:xfrm>
                <a:off x="8866650" y="2467388"/>
                <a:ext cx="78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7" extrusionOk="0">
                    <a:moveTo>
                      <a:pt x="192" y="0"/>
                    </a:moveTo>
                    <a:cubicBezTo>
                      <a:pt x="150" y="0"/>
                      <a:pt x="112" y="28"/>
                      <a:pt x="90" y="72"/>
                    </a:cubicBezTo>
                    <a:cubicBezTo>
                      <a:pt x="30" y="147"/>
                      <a:pt x="0" y="251"/>
                      <a:pt x="0" y="341"/>
                    </a:cubicBezTo>
                    <a:cubicBezTo>
                      <a:pt x="0" y="414"/>
                      <a:pt x="45" y="436"/>
                      <a:pt x="90" y="436"/>
                    </a:cubicBezTo>
                    <a:cubicBezTo>
                      <a:pt x="118" y="436"/>
                      <a:pt x="147" y="427"/>
                      <a:pt x="165" y="415"/>
                    </a:cubicBezTo>
                    <a:cubicBezTo>
                      <a:pt x="254" y="341"/>
                      <a:pt x="314" y="236"/>
                      <a:pt x="299" y="132"/>
                    </a:cubicBezTo>
                    <a:lnTo>
                      <a:pt x="299" y="102"/>
                    </a:lnTo>
                    <a:cubicBezTo>
                      <a:pt x="299" y="57"/>
                      <a:pt x="269" y="12"/>
                      <a:pt x="239" y="12"/>
                    </a:cubicBezTo>
                    <a:cubicBezTo>
                      <a:pt x="223" y="4"/>
                      <a:pt x="207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4" name="Google Shape;9204;p74"/>
              <p:cNvSpPr/>
              <p:nvPr/>
            </p:nvSpPr>
            <p:spPr>
              <a:xfrm>
                <a:off x="8900250" y="2548038"/>
                <a:ext cx="104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71" extrusionOk="0">
                    <a:moveTo>
                      <a:pt x="319" y="0"/>
                    </a:moveTo>
                    <a:cubicBezTo>
                      <a:pt x="303" y="0"/>
                      <a:pt x="286" y="4"/>
                      <a:pt x="270" y="12"/>
                    </a:cubicBezTo>
                    <a:cubicBezTo>
                      <a:pt x="165" y="27"/>
                      <a:pt x="1" y="221"/>
                      <a:pt x="75" y="386"/>
                    </a:cubicBezTo>
                    <a:cubicBezTo>
                      <a:pt x="75" y="401"/>
                      <a:pt x="90" y="431"/>
                      <a:pt x="105" y="445"/>
                    </a:cubicBezTo>
                    <a:cubicBezTo>
                      <a:pt x="123" y="463"/>
                      <a:pt x="144" y="471"/>
                      <a:pt x="165" y="471"/>
                    </a:cubicBezTo>
                    <a:cubicBezTo>
                      <a:pt x="215" y="471"/>
                      <a:pt x="268" y="432"/>
                      <a:pt x="299" y="401"/>
                    </a:cubicBezTo>
                    <a:lnTo>
                      <a:pt x="314" y="371"/>
                    </a:lnTo>
                    <a:cubicBezTo>
                      <a:pt x="389" y="296"/>
                      <a:pt x="419" y="192"/>
                      <a:pt x="404" y="87"/>
                    </a:cubicBezTo>
                    <a:lnTo>
                      <a:pt x="404" y="57"/>
                    </a:lnTo>
                    <a:cubicBezTo>
                      <a:pt x="393" y="25"/>
                      <a:pt x="359" y="0"/>
                      <a:pt x="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5" name="Google Shape;9205;p74"/>
              <p:cNvSpPr/>
              <p:nvPr/>
            </p:nvSpPr>
            <p:spPr>
              <a:xfrm>
                <a:off x="8934975" y="2525438"/>
                <a:ext cx="7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81" extrusionOk="0">
                    <a:moveTo>
                      <a:pt x="226" y="1"/>
                    </a:moveTo>
                    <a:cubicBezTo>
                      <a:pt x="140" y="1"/>
                      <a:pt x="1" y="194"/>
                      <a:pt x="1" y="274"/>
                    </a:cubicBezTo>
                    <a:cubicBezTo>
                      <a:pt x="1" y="304"/>
                      <a:pt x="1" y="349"/>
                      <a:pt x="1" y="379"/>
                    </a:cubicBezTo>
                    <a:cubicBezTo>
                      <a:pt x="10" y="453"/>
                      <a:pt x="48" y="481"/>
                      <a:pt x="90" y="481"/>
                    </a:cubicBezTo>
                    <a:cubicBezTo>
                      <a:pt x="115" y="481"/>
                      <a:pt x="142" y="470"/>
                      <a:pt x="165" y="453"/>
                    </a:cubicBezTo>
                    <a:cubicBezTo>
                      <a:pt x="255" y="379"/>
                      <a:pt x="299" y="274"/>
                      <a:pt x="299" y="170"/>
                    </a:cubicBezTo>
                    <a:cubicBezTo>
                      <a:pt x="299" y="125"/>
                      <a:pt x="299" y="95"/>
                      <a:pt x="284" y="65"/>
                    </a:cubicBezTo>
                    <a:cubicBezTo>
                      <a:pt x="274" y="19"/>
                      <a:pt x="253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6" name="Google Shape;9206;p74"/>
              <p:cNvSpPr/>
              <p:nvPr/>
            </p:nvSpPr>
            <p:spPr>
              <a:xfrm>
                <a:off x="8901900" y="2522563"/>
                <a:ext cx="169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69" extrusionOk="0">
                    <a:moveTo>
                      <a:pt x="423" y="0"/>
                    </a:moveTo>
                    <a:cubicBezTo>
                      <a:pt x="420" y="0"/>
                      <a:pt x="416" y="1"/>
                      <a:pt x="413" y="1"/>
                    </a:cubicBezTo>
                    <a:cubicBezTo>
                      <a:pt x="236" y="15"/>
                      <a:pt x="1" y="569"/>
                      <a:pt x="239" y="569"/>
                    </a:cubicBezTo>
                    <a:cubicBezTo>
                      <a:pt x="242" y="569"/>
                      <a:pt x="245" y="569"/>
                      <a:pt x="248" y="568"/>
                    </a:cubicBezTo>
                    <a:cubicBezTo>
                      <a:pt x="440" y="539"/>
                      <a:pt x="675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7" name="Google Shape;9207;p74"/>
              <p:cNvSpPr/>
              <p:nvPr/>
            </p:nvSpPr>
            <p:spPr>
              <a:xfrm>
                <a:off x="8870375" y="2553938"/>
                <a:ext cx="11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97" extrusionOk="0">
                    <a:moveTo>
                      <a:pt x="302" y="0"/>
                    </a:moveTo>
                    <a:cubicBezTo>
                      <a:pt x="281" y="0"/>
                      <a:pt x="260" y="5"/>
                      <a:pt x="240" y="15"/>
                    </a:cubicBezTo>
                    <a:lnTo>
                      <a:pt x="210" y="15"/>
                    </a:lnTo>
                    <a:cubicBezTo>
                      <a:pt x="120" y="75"/>
                      <a:pt x="46" y="165"/>
                      <a:pt x="31" y="269"/>
                    </a:cubicBezTo>
                    <a:cubicBezTo>
                      <a:pt x="1" y="329"/>
                      <a:pt x="1" y="478"/>
                      <a:pt x="75" y="493"/>
                    </a:cubicBezTo>
                    <a:cubicBezTo>
                      <a:pt x="90" y="496"/>
                      <a:pt x="105" y="497"/>
                      <a:pt x="120" y="497"/>
                    </a:cubicBezTo>
                    <a:cubicBezTo>
                      <a:pt x="194" y="497"/>
                      <a:pt x="265" y="466"/>
                      <a:pt x="314" y="404"/>
                    </a:cubicBezTo>
                    <a:cubicBezTo>
                      <a:pt x="359" y="359"/>
                      <a:pt x="464" y="180"/>
                      <a:pt x="404" y="75"/>
                    </a:cubicBezTo>
                    <a:lnTo>
                      <a:pt x="389" y="60"/>
                    </a:lnTo>
                    <a:cubicBezTo>
                      <a:pt x="379" y="20"/>
                      <a:pt x="343" y="0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8" name="Google Shape;9208;p74"/>
              <p:cNvSpPr/>
              <p:nvPr/>
            </p:nvSpPr>
            <p:spPr>
              <a:xfrm>
                <a:off x="8917800" y="2579638"/>
                <a:ext cx="88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07" extrusionOk="0">
                    <a:moveTo>
                      <a:pt x="257" y="0"/>
                    </a:moveTo>
                    <a:cubicBezTo>
                      <a:pt x="212" y="0"/>
                      <a:pt x="154" y="29"/>
                      <a:pt x="90" y="93"/>
                    </a:cubicBezTo>
                    <a:cubicBezTo>
                      <a:pt x="60" y="122"/>
                      <a:pt x="1" y="227"/>
                      <a:pt x="31" y="302"/>
                    </a:cubicBezTo>
                    <a:cubicBezTo>
                      <a:pt x="31" y="317"/>
                      <a:pt x="45" y="332"/>
                      <a:pt x="45" y="346"/>
                    </a:cubicBezTo>
                    <a:cubicBezTo>
                      <a:pt x="67" y="389"/>
                      <a:pt x="96" y="406"/>
                      <a:pt x="127" y="406"/>
                    </a:cubicBezTo>
                    <a:cubicBezTo>
                      <a:pt x="203" y="406"/>
                      <a:pt x="293" y="301"/>
                      <a:pt x="314" y="227"/>
                    </a:cubicBezTo>
                    <a:cubicBezTo>
                      <a:pt x="329" y="197"/>
                      <a:pt x="344" y="167"/>
                      <a:pt x="344" y="137"/>
                    </a:cubicBezTo>
                    <a:cubicBezTo>
                      <a:pt x="353" y="52"/>
                      <a:pt x="317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09" name="Google Shape;9209;p74"/>
              <p:cNvSpPr/>
              <p:nvPr/>
            </p:nvSpPr>
            <p:spPr>
              <a:xfrm>
                <a:off x="8956275" y="2557613"/>
                <a:ext cx="101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99" extrusionOk="0">
                    <a:moveTo>
                      <a:pt x="299" y="1"/>
                    </a:moveTo>
                    <a:cubicBezTo>
                      <a:pt x="271" y="1"/>
                      <a:pt x="243" y="14"/>
                      <a:pt x="224" y="33"/>
                    </a:cubicBezTo>
                    <a:cubicBezTo>
                      <a:pt x="232" y="25"/>
                      <a:pt x="235" y="21"/>
                      <a:pt x="233" y="21"/>
                    </a:cubicBezTo>
                    <a:lnTo>
                      <a:pt x="233" y="21"/>
                    </a:lnTo>
                    <a:cubicBezTo>
                      <a:pt x="232" y="21"/>
                      <a:pt x="224" y="25"/>
                      <a:pt x="209" y="33"/>
                    </a:cubicBezTo>
                    <a:cubicBezTo>
                      <a:pt x="120" y="77"/>
                      <a:pt x="45" y="167"/>
                      <a:pt x="15" y="272"/>
                    </a:cubicBezTo>
                    <a:cubicBezTo>
                      <a:pt x="1" y="341"/>
                      <a:pt x="0" y="499"/>
                      <a:pt x="94" y="499"/>
                    </a:cubicBezTo>
                    <a:cubicBezTo>
                      <a:pt x="102" y="499"/>
                      <a:pt x="110" y="498"/>
                      <a:pt x="120" y="496"/>
                    </a:cubicBezTo>
                    <a:cubicBezTo>
                      <a:pt x="284" y="451"/>
                      <a:pt x="403" y="286"/>
                      <a:pt x="388" y="107"/>
                    </a:cubicBezTo>
                    <a:cubicBezTo>
                      <a:pt x="380" y="28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0" name="Google Shape;9210;p74"/>
              <p:cNvSpPr/>
              <p:nvPr/>
            </p:nvSpPr>
            <p:spPr>
              <a:xfrm>
                <a:off x="8994175" y="2540788"/>
                <a:ext cx="12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10" extrusionOk="0">
                    <a:moveTo>
                      <a:pt x="301" y="1"/>
                    </a:moveTo>
                    <a:cubicBezTo>
                      <a:pt x="221" y="1"/>
                      <a:pt x="138" y="45"/>
                      <a:pt x="112" y="123"/>
                    </a:cubicBezTo>
                    <a:cubicBezTo>
                      <a:pt x="70" y="180"/>
                      <a:pt x="1" y="409"/>
                      <a:pt x="119" y="409"/>
                    </a:cubicBezTo>
                    <a:cubicBezTo>
                      <a:pt x="126" y="409"/>
                      <a:pt x="134" y="409"/>
                      <a:pt x="142" y="407"/>
                    </a:cubicBezTo>
                    <a:cubicBezTo>
                      <a:pt x="172" y="407"/>
                      <a:pt x="202" y="392"/>
                      <a:pt x="232" y="377"/>
                    </a:cubicBezTo>
                    <a:cubicBezTo>
                      <a:pt x="291" y="362"/>
                      <a:pt x="485" y="48"/>
                      <a:pt x="336" y="4"/>
                    </a:cubicBezTo>
                    <a:cubicBezTo>
                      <a:pt x="325" y="2"/>
                      <a:pt x="313" y="1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1" name="Google Shape;9211;p74"/>
              <p:cNvSpPr/>
              <p:nvPr/>
            </p:nvSpPr>
            <p:spPr>
              <a:xfrm>
                <a:off x="8876125" y="2527413"/>
                <a:ext cx="102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5" extrusionOk="0">
                    <a:moveTo>
                      <a:pt x="259" y="0"/>
                    </a:moveTo>
                    <a:cubicBezTo>
                      <a:pt x="256" y="0"/>
                      <a:pt x="252" y="1"/>
                      <a:pt x="249" y="1"/>
                    </a:cubicBezTo>
                    <a:cubicBezTo>
                      <a:pt x="132" y="1"/>
                      <a:pt x="0" y="345"/>
                      <a:pt x="149" y="345"/>
                    </a:cubicBezTo>
                    <a:cubicBezTo>
                      <a:pt x="153" y="345"/>
                      <a:pt x="156" y="345"/>
                      <a:pt x="159" y="344"/>
                    </a:cubicBezTo>
                    <a:cubicBezTo>
                      <a:pt x="276" y="330"/>
                      <a:pt x="407" y="0"/>
                      <a:pt x="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2" name="Google Shape;9212;p74"/>
              <p:cNvSpPr/>
              <p:nvPr/>
            </p:nvSpPr>
            <p:spPr>
              <a:xfrm>
                <a:off x="8833800" y="2579838"/>
                <a:ext cx="119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6" extrusionOk="0">
                    <a:moveTo>
                      <a:pt x="288" y="1"/>
                    </a:moveTo>
                    <a:cubicBezTo>
                      <a:pt x="223" y="1"/>
                      <a:pt x="167" y="41"/>
                      <a:pt x="120" y="99"/>
                    </a:cubicBezTo>
                    <a:cubicBezTo>
                      <a:pt x="45" y="174"/>
                      <a:pt x="0" y="294"/>
                      <a:pt x="15" y="413"/>
                    </a:cubicBezTo>
                    <a:cubicBezTo>
                      <a:pt x="3" y="474"/>
                      <a:pt x="61" y="526"/>
                      <a:pt x="123" y="526"/>
                    </a:cubicBezTo>
                    <a:cubicBezTo>
                      <a:pt x="137" y="526"/>
                      <a:pt x="151" y="523"/>
                      <a:pt x="164" y="518"/>
                    </a:cubicBezTo>
                    <a:cubicBezTo>
                      <a:pt x="239" y="488"/>
                      <a:pt x="299" y="428"/>
                      <a:pt x="344" y="353"/>
                    </a:cubicBezTo>
                    <a:cubicBezTo>
                      <a:pt x="388" y="279"/>
                      <a:pt x="478" y="55"/>
                      <a:pt x="344" y="10"/>
                    </a:cubicBezTo>
                    <a:cubicBezTo>
                      <a:pt x="324" y="3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3" name="Google Shape;9213;p74"/>
              <p:cNvSpPr/>
              <p:nvPr/>
            </p:nvSpPr>
            <p:spPr>
              <a:xfrm>
                <a:off x="8891050" y="2488963"/>
                <a:ext cx="9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5" extrusionOk="0">
                    <a:moveTo>
                      <a:pt x="234" y="1"/>
                    </a:moveTo>
                    <a:cubicBezTo>
                      <a:pt x="117" y="1"/>
                      <a:pt x="1" y="315"/>
                      <a:pt x="135" y="315"/>
                    </a:cubicBezTo>
                    <a:cubicBezTo>
                      <a:pt x="138" y="315"/>
                      <a:pt x="141" y="315"/>
                      <a:pt x="145" y="314"/>
                    </a:cubicBezTo>
                    <a:cubicBezTo>
                      <a:pt x="249" y="314"/>
                      <a:pt x="384" y="1"/>
                      <a:pt x="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4" name="Google Shape;9214;p74"/>
              <p:cNvSpPr/>
              <p:nvPr/>
            </p:nvSpPr>
            <p:spPr>
              <a:xfrm>
                <a:off x="8591450" y="2278788"/>
                <a:ext cx="93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38" extrusionOk="0">
                    <a:moveTo>
                      <a:pt x="216" y="0"/>
                    </a:moveTo>
                    <a:cubicBezTo>
                      <a:pt x="177" y="0"/>
                      <a:pt x="130" y="33"/>
                      <a:pt x="90" y="73"/>
                    </a:cubicBezTo>
                    <a:lnTo>
                      <a:pt x="90" y="88"/>
                    </a:lnTo>
                    <a:cubicBezTo>
                      <a:pt x="60" y="133"/>
                      <a:pt x="31" y="178"/>
                      <a:pt x="16" y="223"/>
                    </a:cubicBezTo>
                    <a:cubicBezTo>
                      <a:pt x="16" y="267"/>
                      <a:pt x="1" y="297"/>
                      <a:pt x="16" y="342"/>
                    </a:cubicBezTo>
                    <a:cubicBezTo>
                      <a:pt x="1" y="372"/>
                      <a:pt x="31" y="417"/>
                      <a:pt x="75" y="432"/>
                    </a:cubicBezTo>
                    <a:cubicBezTo>
                      <a:pt x="86" y="435"/>
                      <a:pt x="96" y="437"/>
                      <a:pt x="105" y="437"/>
                    </a:cubicBezTo>
                    <a:cubicBezTo>
                      <a:pt x="134" y="437"/>
                      <a:pt x="154" y="418"/>
                      <a:pt x="165" y="372"/>
                    </a:cubicBezTo>
                    <a:lnTo>
                      <a:pt x="270" y="267"/>
                    </a:lnTo>
                    <a:lnTo>
                      <a:pt x="210" y="372"/>
                    </a:lnTo>
                    <a:cubicBezTo>
                      <a:pt x="255" y="327"/>
                      <a:pt x="374" y="133"/>
                      <a:pt x="270" y="29"/>
                    </a:cubicBezTo>
                    <a:cubicBezTo>
                      <a:pt x="255" y="9"/>
                      <a:pt x="236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5" name="Google Shape;9215;p74"/>
              <p:cNvSpPr/>
              <p:nvPr/>
            </p:nvSpPr>
            <p:spPr>
              <a:xfrm>
                <a:off x="8603775" y="2269188"/>
                <a:ext cx="109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9" extrusionOk="0">
                    <a:moveTo>
                      <a:pt x="350" y="1"/>
                    </a:moveTo>
                    <a:cubicBezTo>
                      <a:pt x="233" y="1"/>
                      <a:pt x="1" y="233"/>
                      <a:pt x="180" y="353"/>
                    </a:cubicBezTo>
                    <a:lnTo>
                      <a:pt x="210" y="383"/>
                    </a:lnTo>
                    <a:cubicBezTo>
                      <a:pt x="218" y="387"/>
                      <a:pt x="226" y="389"/>
                      <a:pt x="234" y="389"/>
                    </a:cubicBezTo>
                    <a:cubicBezTo>
                      <a:pt x="285" y="389"/>
                      <a:pt x="331" y="317"/>
                      <a:pt x="344" y="278"/>
                    </a:cubicBezTo>
                    <a:lnTo>
                      <a:pt x="374" y="218"/>
                    </a:lnTo>
                    <a:cubicBezTo>
                      <a:pt x="439" y="59"/>
                      <a:pt x="40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6" name="Google Shape;9216;p74"/>
              <p:cNvSpPr/>
              <p:nvPr/>
            </p:nvSpPr>
            <p:spPr>
              <a:xfrm>
                <a:off x="8759100" y="2036038"/>
                <a:ext cx="108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39" extrusionOk="0">
                    <a:moveTo>
                      <a:pt x="285" y="0"/>
                    </a:moveTo>
                    <a:cubicBezTo>
                      <a:pt x="165" y="15"/>
                      <a:pt x="61" y="150"/>
                      <a:pt x="31" y="284"/>
                    </a:cubicBezTo>
                    <a:cubicBezTo>
                      <a:pt x="1" y="389"/>
                      <a:pt x="16" y="538"/>
                      <a:pt x="135" y="538"/>
                    </a:cubicBezTo>
                    <a:lnTo>
                      <a:pt x="150" y="538"/>
                    </a:lnTo>
                    <a:cubicBezTo>
                      <a:pt x="270" y="538"/>
                      <a:pt x="374" y="389"/>
                      <a:pt x="404" y="254"/>
                    </a:cubicBezTo>
                    <a:cubicBezTo>
                      <a:pt x="434" y="150"/>
                      <a:pt x="419" y="0"/>
                      <a:pt x="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7" name="Google Shape;9217;p74"/>
              <p:cNvSpPr/>
              <p:nvPr/>
            </p:nvSpPr>
            <p:spPr>
              <a:xfrm>
                <a:off x="8773300" y="2059113"/>
                <a:ext cx="9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2" extrusionOk="0">
                    <a:moveTo>
                      <a:pt x="296" y="0"/>
                    </a:moveTo>
                    <a:cubicBezTo>
                      <a:pt x="257" y="0"/>
                      <a:pt x="213" y="29"/>
                      <a:pt x="180" y="63"/>
                    </a:cubicBezTo>
                    <a:cubicBezTo>
                      <a:pt x="135" y="108"/>
                      <a:pt x="0" y="272"/>
                      <a:pt x="90" y="347"/>
                    </a:cubicBezTo>
                    <a:cubicBezTo>
                      <a:pt x="90" y="377"/>
                      <a:pt x="105" y="392"/>
                      <a:pt x="135" y="422"/>
                    </a:cubicBezTo>
                    <a:cubicBezTo>
                      <a:pt x="152" y="435"/>
                      <a:pt x="169" y="442"/>
                      <a:pt x="187" y="442"/>
                    </a:cubicBezTo>
                    <a:cubicBezTo>
                      <a:pt x="266" y="442"/>
                      <a:pt x="350" y="325"/>
                      <a:pt x="374" y="227"/>
                    </a:cubicBezTo>
                    <a:cubicBezTo>
                      <a:pt x="389" y="168"/>
                      <a:pt x="389" y="108"/>
                      <a:pt x="374" y="63"/>
                    </a:cubicBezTo>
                    <a:cubicBezTo>
                      <a:pt x="354" y="18"/>
                      <a:pt x="326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8" name="Google Shape;9218;p74"/>
              <p:cNvSpPr/>
              <p:nvPr/>
            </p:nvSpPr>
            <p:spPr>
              <a:xfrm>
                <a:off x="8969700" y="2176388"/>
                <a:ext cx="10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1" extrusionOk="0">
                    <a:moveTo>
                      <a:pt x="287" y="1"/>
                    </a:moveTo>
                    <a:cubicBezTo>
                      <a:pt x="281" y="1"/>
                      <a:pt x="276" y="1"/>
                      <a:pt x="270" y="2"/>
                    </a:cubicBezTo>
                    <a:cubicBezTo>
                      <a:pt x="165" y="2"/>
                      <a:pt x="90" y="137"/>
                      <a:pt x="46" y="241"/>
                    </a:cubicBezTo>
                    <a:cubicBezTo>
                      <a:pt x="1" y="361"/>
                      <a:pt x="31" y="480"/>
                      <a:pt x="135" y="480"/>
                    </a:cubicBezTo>
                    <a:cubicBezTo>
                      <a:pt x="240" y="465"/>
                      <a:pt x="329" y="346"/>
                      <a:pt x="359" y="226"/>
                    </a:cubicBezTo>
                    <a:cubicBezTo>
                      <a:pt x="401" y="114"/>
                      <a:pt x="377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9" name="Google Shape;9219;p74"/>
              <p:cNvSpPr/>
              <p:nvPr/>
            </p:nvSpPr>
            <p:spPr>
              <a:xfrm>
                <a:off x="8960375" y="2136738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77" y="0"/>
                    </a:moveTo>
                    <a:cubicBezTo>
                      <a:pt x="233" y="0"/>
                      <a:pt x="183" y="25"/>
                      <a:pt x="150" y="65"/>
                    </a:cubicBezTo>
                    <a:cubicBezTo>
                      <a:pt x="90" y="124"/>
                      <a:pt x="0" y="274"/>
                      <a:pt x="60" y="393"/>
                    </a:cubicBezTo>
                    <a:cubicBezTo>
                      <a:pt x="60" y="415"/>
                      <a:pt x="84" y="429"/>
                      <a:pt x="115" y="429"/>
                    </a:cubicBezTo>
                    <a:cubicBezTo>
                      <a:pt x="126" y="429"/>
                      <a:pt x="138" y="427"/>
                      <a:pt x="150" y="423"/>
                    </a:cubicBezTo>
                    <a:cubicBezTo>
                      <a:pt x="153" y="424"/>
                      <a:pt x="157" y="424"/>
                      <a:pt x="160" y="424"/>
                    </a:cubicBezTo>
                    <a:cubicBezTo>
                      <a:pt x="260" y="424"/>
                      <a:pt x="344" y="226"/>
                      <a:pt x="359" y="139"/>
                    </a:cubicBezTo>
                    <a:cubicBezTo>
                      <a:pt x="375" y="40"/>
                      <a:pt x="332" y="0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0" name="Google Shape;9220;p74"/>
              <p:cNvSpPr/>
              <p:nvPr/>
            </p:nvSpPr>
            <p:spPr>
              <a:xfrm>
                <a:off x="8944325" y="2177113"/>
                <a:ext cx="109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45" extrusionOk="0">
                    <a:moveTo>
                      <a:pt x="310" y="0"/>
                    </a:moveTo>
                    <a:cubicBezTo>
                      <a:pt x="284" y="0"/>
                      <a:pt x="254" y="10"/>
                      <a:pt x="224" y="33"/>
                    </a:cubicBezTo>
                    <a:lnTo>
                      <a:pt x="209" y="48"/>
                    </a:lnTo>
                    <a:cubicBezTo>
                      <a:pt x="149" y="93"/>
                      <a:pt x="0" y="317"/>
                      <a:pt x="105" y="406"/>
                    </a:cubicBezTo>
                    <a:lnTo>
                      <a:pt x="120" y="421"/>
                    </a:lnTo>
                    <a:cubicBezTo>
                      <a:pt x="138" y="437"/>
                      <a:pt x="158" y="444"/>
                      <a:pt x="178" y="444"/>
                    </a:cubicBezTo>
                    <a:cubicBezTo>
                      <a:pt x="269" y="444"/>
                      <a:pt x="367" y="298"/>
                      <a:pt x="403" y="212"/>
                    </a:cubicBezTo>
                    <a:cubicBezTo>
                      <a:pt x="437" y="89"/>
                      <a:pt x="387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1" name="Google Shape;9221;p74"/>
              <p:cNvSpPr/>
              <p:nvPr/>
            </p:nvSpPr>
            <p:spPr>
              <a:xfrm>
                <a:off x="8912950" y="2303063"/>
                <a:ext cx="100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8" extrusionOk="0">
                    <a:moveTo>
                      <a:pt x="291" y="0"/>
                    </a:moveTo>
                    <a:cubicBezTo>
                      <a:pt x="275" y="0"/>
                      <a:pt x="257" y="4"/>
                      <a:pt x="239" y="13"/>
                    </a:cubicBezTo>
                    <a:lnTo>
                      <a:pt x="210" y="13"/>
                    </a:lnTo>
                    <a:cubicBezTo>
                      <a:pt x="90" y="88"/>
                      <a:pt x="15" y="193"/>
                      <a:pt x="15" y="327"/>
                    </a:cubicBezTo>
                    <a:cubicBezTo>
                      <a:pt x="0" y="372"/>
                      <a:pt x="15" y="432"/>
                      <a:pt x="75" y="461"/>
                    </a:cubicBezTo>
                    <a:cubicBezTo>
                      <a:pt x="87" y="473"/>
                      <a:pt x="98" y="478"/>
                      <a:pt x="109" y="478"/>
                    </a:cubicBezTo>
                    <a:cubicBezTo>
                      <a:pt x="128" y="478"/>
                      <a:pt x="146" y="465"/>
                      <a:pt x="165" y="447"/>
                    </a:cubicBezTo>
                    <a:lnTo>
                      <a:pt x="180" y="461"/>
                    </a:lnTo>
                    <a:cubicBezTo>
                      <a:pt x="299" y="402"/>
                      <a:pt x="374" y="297"/>
                      <a:pt x="389" y="163"/>
                    </a:cubicBezTo>
                    <a:cubicBezTo>
                      <a:pt x="401" y="67"/>
                      <a:pt x="355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2" name="Google Shape;9222;p74"/>
              <p:cNvSpPr/>
              <p:nvPr/>
            </p:nvSpPr>
            <p:spPr>
              <a:xfrm>
                <a:off x="8919075" y="2332863"/>
                <a:ext cx="8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1" extrusionOk="0">
                    <a:moveTo>
                      <a:pt x="227" y="1"/>
                    </a:moveTo>
                    <a:cubicBezTo>
                      <a:pt x="225" y="1"/>
                      <a:pt x="222" y="1"/>
                      <a:pt x="219" y="1"/>
                    </a:cubicBezTo>
                    <a:cubicBezTo>
                      <a:pt x="116" y="1"/>
                      <a:pt x="0" y="301"/>
                      <a:pt x="120" y="301"/>
                    </a:cubicBezTo>
                    <a:cubicBezTo>
                      <a:pt x="123" y="301"/>
                      <a:pt x="126" y="300"/>
                      <a:pt x="129" y="300"/>
                    </a:cubicBezTo>
                    <a:cubicBezTo>
                      <a:pt x="231" y="300"/>
                      <a:pt x="347" y="1"/>
                      <a:pt x="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3" name="Google Shape;9223;p74"/>
              <p:cNvSpPr/>
              <p:nvPr/>
            </p:nvSpPr>
            <p:spPr>
              <a:xfrm>
                <a:off x="8896675" y="2327288"/>
                <a:ext cx="88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0" extrusionOk="0">
                    <a:moveTo>
                      <a:pt x="203" y="0"/>
                    </a:moveTo>
                    <a:cubicBezTo>
                      <a:pt x="116" y="15"/>
                      <a:pt x="0" y="300"/>
                      <a:pt x="119" y="300"/>
                    </a:cubicBezTo>
                    <a:cubicBezTo>
                      <a:pt x="122" y="300"/>
                      <a:pt x="125" y="299"/>
                      <a:pt x="129" y="299"/>
                    </a:cubicBezTo>
                    <a:cubicBezTo>
                      <a:pt x="233" y="299"/>
                      <a:pt x="353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4" name="Google Shape;9224;p74"/>
              <p:cNvSpPr/>
              <p:nvPr/>
            </p:nvSpPr>
            <p:spPr>
              <a:xfrm>
                <a:off x="8882750" y="2365363"/>
                <a:ext cx="108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76" extrusionOk="0">
                    <a:moveTo>
                      <a:pt x="208" y="1"/>
                    </a:moveTo>
                    <a:cubicBezTo>
                      <a:pt x="118" y="1"/>
                      <a:pt x="58" y="105"/>
                      <a:pt x="29" y="195"/>
                    </a:cubicBezTo>
                    <a:cubicBezTo>
                      <a:pt x="1" y="292"/>
                      <a:pt x="12" y="376"/>
                      <a:pt x="85" y="376"/>
                    </a:cubicBezTo>
                    <a:cubicBezTo>
                      <a:pt x="90" y="376"/>
                      <a:pt x="97" y="375"/>
                      <a:pt x="103" y="374"/>
                    </a:cubicBezTo>
                    <a:cubicBezTo>
                      <a:pt x="133" y="374"/>
                      <a:pt x="163" y="359"/>
                      <a:pt x="178" y="359"/>
                    </a:cubicBezTo>
                    <a:cubicBezTo>
                      <a:pt x="253" y="314"/>
                      <a:pt x="432" y="46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5" name="Google Shape;9225;p74"/>
              <p:cNvSpPr/>
              <p:nvPr/>
            </p:nvSpPr>
            <p:spPr>
              <a:xfrm>
                <a:off x="8793975" y="2383288"/>
                <a:ext cx="83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5" extrusionOk="0">
                    <a:moveTo>
                      <a:pt x="227" y="0"/>
                    </a:moveTo>
                    <a:cubicBezTo>
                      <a:pt x="225" y="0"/>
                      <a:pt x="222" y="0"/>
                      <a:pt x="219" y="1"/>
                    </a:cubicBezTo>
                    <a:cubicBezTo>
                      <a:pt x="117" y="1"/>
                      <a:pt x="1" y="285"/>
                      <a:pt x="120" y="285"/>
                    </a:cubicBezTo>
                    <a:cubicBezTo>
                      <a:pt x="123" y="285"/>
                      <a:pt x="126" y="285"/>
                      <a:pt x="129" y="284"/>
                    </a:cubicBezTo>
                    <a:cubicBezTo>
                      <a:pt x="231" y="284"/>
                      <a:pt x="33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6" name="Google Shape;9226;p74"/>
              <p:cNvSpPr/>
              <p:nvPr/>
            </p:nvSpPr>
            <p:spPr>
              <a:xfrm>
                <a:off x="9013600" y="1900613"/>
                <a:ext cx="76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63" extrusionOk="0">
                    <a:moveTo>
                      <a:pt x="213" y="0"/>
                    </a:moveTo>
                    <a:cubicBezTo>
                      <a:pt x="106" y="0"/>
                      <a:pt x="1" y="325"/>
                      <a:pt x="120" y="325"/>
                    </a:cubicBezTo>
                    <a:cubicBezTo>
                      <a:pt x="122" y="325"/>
                      <a:pt x="124" y="324"/>
                      <a:pt x="127" y="324"/>
                    </a:cubicBezTo>
                    <a:cubicBezTo>
                      <a:pt x="133" y="351"/>
                      <a:pt x="146" y="362"/>
                      <a:pt x="160" y="362"/>
                    </a:cubicBezTo>
                    <a:cubicBezTo>
                      <a:pt x="211" y="362"/>
                      <a:pt x="291" y="236"/>
                      <a:pt x="291" y="190"/>
                    </a:cubicBezTo>
                    <a:cubicBezTo>
                      <a:pt x="306" y="130"/>
                      <a:pt x="291" y="85"/>
                      <a:pt x="261" y="25"/>
                    </a:cubicBezTo>
                    <a:cubicBezTo>
                      <a:pt x="245" y="8"/>
                      <a:pt x="22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227" name="Google Shape;9227;p74"/>
          <p:cNvGrpSpPr/>
          <p:nvPr/>
        </p:nvGrpSpPr>
        <p:grpSpPr>
          <a:xfrm rot="-2191128">
            <a:off x="675643" y="420692"/>
            <a:ext cx="1209277" cy="1350012"/>
            <a:chOff x="120426" y="1366639"/>
            <a:chExt cx="819711" cy="915108"/>
          </a:xfrm>
        </p:grpSpPr>
        <p:sp>
          <p:nvSpPr>
            <p:cNvPr id="9228" name="Google Shape;9228;p74"/>
            <p:cNvSpPr/>
            <p:nvPr/>
          </p:nvSpPr>
          <p:spPr>
            <a:xfrm rot="-1541954">
              <a:off x="256364" y="1448234"/>
              <a:ext cx="547833" cy="751920"/>
            </a:xfrm>
            <a:custGeom>
              <a:avLst/>
              <a:gdLst/>
              <a:ahLst/>
              <a:cxnLst/>
              <a:rect l="l" t="t" r="r" b="b"/>
              <a:pathLst>
                <a:path w="14294" h="19619" extrusionOk="0">
                  <a:moveTo>
                    <a:pt x="8151" y="0"/>
                  </a:moveTo>
                  <a:cubicBezTo>
                    <a:pt x="5715" y="0"/>
                    <a:pt x="2959" y="232"/>
                    <a:pt x="2674" y="931"/>
                  </a:cubicBezTo>
                  <a:cubicBezTo>
                    <a:pt x="1539" y="3843"/>
                    <a:pt x="30" y="8578"/>
                    <a:pt x="15" y="9788"/>
                  </a:cubicBezTo>
                  <a:cubicBezTo>
                    <a:pt x="0" y="10654"/>
                    <a:pt x="5392" y="11685"/>
                    <a:pt x="7767" y="11864"/>
                  </a:cubicBezTo>
                  <a:cubicBezTo>
                    <a:pt x="8529" y="11924"/>
                    <a:pt x="4242" y="17689"/>
                    <a:pt x="3645" y="19332"/>
                  </a:cubicBezTo>
                  <a:cubicBezTo>
                    <a:pt x="3566" y="19542"/>
                    <a:pt x="3693" y="19619"/>
                    <a:pt x="3845" y="19619"/>
                  </a:cubicBezTo>
                  <a:cubicBezTo>
                    <a:pt x="3951" y="19619"/>
                    <a:pt x="4070" y="19581"/>
                    <a:pt x="4137" y="19526"/>
                  </a:cubicBezTo>
                  <a:cubicBezTo>
                    <a:pt x="7289" y="16882"/>
                    <a:pt x="11068" y="12685"/>
                    <a:pt x="13801" y="10131"/>
                  </a:cubicBezTo>
                  <a:cubicBezTo>
                    <a:pt x="13965" y="9997"/>
                    <a:pt x="14294" y="9564"/>
                    <a:pt x="13965" y="9489"/>
                  </a:cubicBezTo>
                  <a:cubicBezTo>
                    <a:pt x="10903" y="8742"/>
                    <a:pt x="5676" y="8234"/>
                    <a:pt x="5302" y="7667"/>
                  </a:cubicBezTo>
                  <a:cubicBezTo>
                    <a:pt x="4914" y="7114"/>
                    <a:pt x="6901" y="5023"/>
                    <a:pt x="7767" y="4172"/>
                  </a:cubicBezTo>
                  <a:cubicBezTo>
                    <a:pt x="8977" y="2962"/>
                    <a:pt x="10231" y="2081"/>
                    <a:pt x="11381" y="811"/>
                  </a:cubicBezTo>
                  <a:cubicBezTo>
                    <a:pt x="11516" y="662"/>
                    <a:pt x="11665" y="363"/>
                    <a:pt x="11471" y="259"/>
                  </a:cubicBezTo>
                  <a:cubicBezTo>
                    <a:pt x="11441" y="199"/>
                    <a:pt x="11366" y="154"/>
                    <a:pt x="11292" y="154"/>
                  </a:cubicBezTo>
                  <a:cubicBezTo>
                    <a:pt x="10589" y="62"/>
                    <a:pt x="9413" y="0"/>
                    <a:pt x="8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229" name="Google Shape;9229;p74"/>
            <p:cNvGrpSpPr/>
            <p:nvPr/>
          </p:nvGrpSpPr>
          <p:grpSpPr>
            <a:xfrm rot="-1189937">
              <a:off x="275119" y="1502274"/>
              <a:ext cx="485869" cy="623842"/>
              <a:chOff x="310592" y="1527911"/>
              <a:chExt cx="437705" cy="561954"/>
            </a:xfrm>
          </p:grpSpPr>
          <p:sp>
            <p:nvSpPr>
              <p:cNvPr id="9230" name="Google Shape;9230;p74"/>
              <p:cNvSpPr/>
              <p:nvPr/>
            </p:nvSpPr>
            <p:spPr>
              <a:xfrm>
                <a:off x="331900" y="1669866"/>
                <a:ext cx="10923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7" extrusionOk="0">
                    <a:moveTo>
                      <a:pt x="119" y="0"/>
                    </a:moveTo>
                    <a:cubicBezTo>
                      <a:pt x="99" y="0"/>
                      <a:pt x="78" y="14"/>
                      <a:pt x="60" y="47"/>
                    </a:cubicBezTo>
                    <a:cubicBezTo>
                      <a:pt x="0" y="143"/>
                      <a:pt x="86" y="356"/>
                      <a:pt x="168" y="356"/>
                    </a:cubicBezTo>
                    <a:cubicBezTo>
                      <a:pt x="188" y="356"/>
                      <a:pt x="207" y="344"/>
                      <a:pt x="225" y="316"/>
                    </a:cubicBezTo>
                    <a:cubicBezTo>
                      <a:pt x="284" y="220"/>
                      <a:pt x="201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1" name="Google Shape;9231;p74"/>
              <p:cNvSpPr/>
              <p:nvPr/>
            </p:nvSpPr>
            <p:spPr>
              <a:xfrm>
                <a:off x="339910" y="1631694"/>
                <a:ext cx="1092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09" extrusionOk="0">
                    <a:moveTo>
                      <a:pt x="121" y="1"/>
                    </a:moveTo>
                    <a:cubicBezTo>
                      <a:pt x="89" y="1"/>
                      <a:pt x="59" y="23"/>
                      <a:pt x="46" y="72"/>
                    </a:cubicBezTo>
                    <a:cubicBezTo>
                      <a:pt x="1" y="147"/>
                      <a:pt x="1" y="236"/>
                      <a:pt x="46" y="311"/>
                    </a:cubicBezTo>
                    <a:cubicBezTo>
                      <a:pt x="58" y="360"/>
                      <a:pt x="100" y="408"/>
                      <a:pt x="156" y="408"/>
                    </a:cubicBezTo>
                    <a:cubicBezTo>
                      <a:pt x="168" y="408"/>
                      <a:pt x="181" y="406"/>
                      <a:pt x="195" y="400"/>
                    </a:cubicBezTo>
                    <a:lnTo>
                      <a:pt x="210" y="400"/>
                    </a:lnTo>
                    <a:cubicBezTo>
                      <a:pt x="225" y="386"/>
                      <a:pt x="225" y="371"/>
                      <a:pt x="225" y="356"/>
                    </a:cubicBezTo>
                    <a:cubicBezTo>
                      <a:pt x="285" y="266"/>
                      <a:pt x="270" y="161"/>
                      <a:pt x="210" y="87"/>
                    </a:cubicBezTo>
                    <a:cubicBezTo>
                      <a:pt x="194" y="31"/>
                      <a:pt x="157" y="1"/>
                      <a:pt x="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2" name="Google Shape;9232;p74"/>
              <p:cNvSpPr/>
              <p:nvPr/>
            </p:nvSpPr>
            <p:spPr>
              <a:xfrm>
                <a:off x="368539" y="1641314"/>
                <a:ext cx="13222" cy="19277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03" extrusionOk="0">
                    <a:moveTo>
                      <a:pt x="150" y="1"/>
                    </a:moveTo>
                    <a:cubicBezTo>
                      <a:pt x="118" y="1"/>
                      <a:pt x="86" y="26"/>
                      <a:pt x="60" y="90"/>
                    </a:cubicBezTo>
                    <a:cubicBezTo>
                      <a:pt x="1" y="194"/>
                      <a:pt x="16" y="314"/>
                      <a:pt x="90" y="418"/>
                    </a:cubicBezTo>
                    <a:cubicBezTo>
                      <a:pt x="121" y="472"/>
                      <a:pt x="168" y="502"/>
                      <a:pt x="212" y="502"/>
                    </a:cubicBezTo>
                    <a:cubicBezTo>
                      <a:pt x="253" y="502"/>
                      <a:pt x="293" y="476"/>
                      <a:pt x="314" y="418"/>
                    </a:cubicBezTo>
                    <a:cubicBezTo>
                      <a:pt x="344" y="373"/>
                      <a:pt x="344" y="314"/>
                      <a:pt x="344" y="254"/>
                    </a:cubicBezTo>
                    <a:cubicBezTo>
                      <a:pt x="323" y="158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3" name="Google Shape;9233;p74"/>
              <p:cNvSpPr/>
              <p:nvPr/>
            </p:nvSpPr>
            <p:spPr>
              <a:xfrm>
                <a:off x="350794" y="1662354"/>
                <a:ext cx="919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74" extrusionOk="0">
                    <a:moveTo>
                      <a:pt x="64" y="1"/>
                    </a:moveTo>
                    <a:cubicBezTo>
                      <a:pt x="33" y="1"/>
                      <a:pt x="7" y="18"/>
                      <a:pt x="1" y="63"/>
                    </a:cubicBezTo>
                    <a:cubicBezTo>
                      <a:pt x="1" y="114"/>
                      <a:pt x="44" y="274"/>
                      <a:pt x="112" y="274"/>
                    </a:cubicBezTo>
                    <a:cubicBezTo>
                      <a:pt x="124" y="274"/>
                      <a:pt x="137" y="269"/>
                      <a:pt x="150" y="258"/>
                    </a:cubicBezTo>
                    <a:cubicBezTo>
                      <a:pt x="240" y="183"/>
                      <a:pt x="195" y="138"/>
                      <a:pt x="165" y="63"/>
                    </a:cubicBezTo>
                    <a:cubicBezTo>
                      <a:pt x="148" y="30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4" name="Google Shape;9234;p74"/>
              <p:cNvSpPr/>
              <p:nvPr/>
            </p:nvSpPr>
            <p:spPr>
              <a:xfrm>
                <a:off x="363403" y="1736206"/>
                <a:ext cx="11996" cy="1536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401" extrusionOk="0">
                    <a:moveTo>
                      <a:pt x="187" y="0"/>
                    </a:moveTo>
                    <a:cubicBezTo>
                      <a:pt x="180" y="0"/>
                      <a:pt x="172" y="1"/>
                      <a:pt x="164" y="3"/>
                    </a:cubicBezTo>
                    <a:lnTo>
                      <a:pt x="120" y="18"/>
                    </a:lnTo>
                    <a:cubicBezTo>
                      <a:pt x="0" y="48"/>
                      <a:pt x="45" y="257"/>
                      <a:pt x="90" y="332"/>
                    </a:cubicBezTo>
                    <a:cubicBezTo>
                      <a:pt x="122" y="378"/>
                      <a:pt x="164" y="401"/>
                      <a:pt x="201" y="401"/>
                    </a:cubicBezTo>
                    <a:cubicBezTo>
                      <a:pt x="249" y="401"/>
                      <a:pt x="290" y="363"/>
                      <a:pt x="299" y="287"/>
                    </a:cubicBezTo>
                    <a:lnTo>
                      <a:pt x="299" y="227"/>
                    </a:lnTo>
                    <a:cubicBezTo>
                      <a:pt x="313" y="158"/>
                      <a:pt x="275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5" name="Google Shape;9235;p74"/>
              <p:cNvSpPr/>
              <p:nvPr/>
            </p:nvSpPr>
            <p:spPr>
              <a:xfrm>
                <a:off x="310592" y="1799058"/>
                <a:ext cx="10041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" extrusionOk="0">
                    <a:moveTo>
                      <a:pt x="102" y="1"/>
                    </a:moveTo>
                    <a:cubicBezTo>
                      <a:pt x="84" y="1"/>
                      <a:pt x="65" y="11"/>
                      <a:pt x="49" y="36"/>
                    </a:cubicBezTo>
                    <a:cubicBezTo>
                      <a:pt x="0" y="121"/>
                      <a:pt x="80" y="326"/>
                      <a:pt x="160" y="326"/>
                    </a:cubicBezTo>
                    <a:cubicBezTo>
                      <a:pt x="178" y="326"/>
                      <a:pt x="197" y="315"/>
                      <a:pt x="213" y="290"/>
                    </a:cubicBezTo>
                    <a:cubicBezTo>
                      <a:pt x="262" y="205"/>
                      <a:pt x="182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6" name="Google Shape;9236;p74"/>
              <p:cNvSpPr/>
              <p:nvPr/>
            </p:nvSpPr>
            <p:spPr>
              <a:xfrm>
                <a:off x="337572" y="1815652"/>
                <a:ext cx="9964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26" extrusionOk="0">
                    <a:moveTo>
                      <a:pt x="108" y="1"/>
                    </a:moveTo>
                    <a:cubicBezTo>
                      <a:pt x="92" y="1"/>
                      <a:pt x="76" y="12"/>
                      <a:pt x="62" y="36"/>
                    </a:cubicBezTo>
                    <a:cubicBezTo>
                      <a:pt x="1" y="122"/>
                      <a:pt x="89" y="326"/>
                      <a:pt x="164" y="326"/>
                    </a:cubicBezTo>
                    <a:cubicBezTo>
                      <a:pt x="181" y="326"/>
                      <a:pt x="197" y="315"/>
                      <a:pt x="211" y="290"/>
                    </a:cubicBezTo>
                    <a:cubicBezTo>
                      <a:pt x="260" y="205"/>
                      <a:pt x="180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7" name="Google Shape;9237;p74"/>
              <p:cNvSpPr/>
              <p:nvPr/>
            </p:nvSpPr>
            <p:spPr>
              <a:xfrm>
                <a:off x="312431" y="1820405"/>
                <a:ext cx="8623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9" extrusionOk="0">
                    <a:moveTo>
                      <a:pt x="144" y="1"/>
                    </a:moveTo>
                    <a:cubicBezTo>
                      <a:pt x="142" y="1"/>
                      <a:pt x="138" y="1"/>
                      <a:pt x="135" y="2"/>
                    </a:cubicBezTo>
                    <a:lnTo>
                      <a:pt x="105" y="2"/>
                    </a:lnTo>
                    <a:cubicBezTo>
                      <a:pt x="76" y="2"/>
                      <a:pt x="46" y="17"/>
                      <a:pt x="31" y="32"/>
                    </a:cubicBezTo>
                    <a:cubicBezTo>
                      <a:pt x="1" y="107"/>
                      <a:pt x="1" y="196"/>
                      <a:pt x="31" y="271"/>
                    </a:cubicBezTo>
                    <a:cubicBezTo>
                      <a:pt x="44" y="310"/>
                      <a:pt x="79" y="348"/>
                      <a:pt x="117" y="348"/>
                    </a:cubicBezTo>
                    <a:cubicBezTo>
                      <a:pt x="123" y="348"/>
                      <a:pt x="129" y="348"/>
                      <a:pt x="135" y="346"/>
                    </a:cubicBezTo>
                    <a:lnTo>
                      <a:pt x="150" y="346"/>
                    </a:lnTo>
                    <a:cubicBezTo>
                      <a:pt x="165" y="346"/>
                      <a:pt x="180" y="331"/>
                      <a:pt x="195" y="316"/>
                    </a:cubicBezTo>
                    <a:cubicBezTo>
                      <a:pt x="210" y="286"/>
                      <a:pt x="225" y="256"/>
                      <a:pt x="225" y="226"/>
                    </a:cubicBezTo>
                    <a:cubicBezTo>
                      <a:pt x="225" y="211"/>
                      <a:pt x="225" y="211"/>
                      <a:pt x="225" y="196"/>
                    </a:cubicBezTo>
                    <a:lnTo>
                      <a:pt x="225" y="136"/>
                    </a:lnTo>
                    <a:cubicBezTo>
                      <a:pt x="225" y="122"/>
                      <a:pt x="1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8" name="Google Shape;9238;p74"/>
              <p:cNvSpPr/>
              <p:nvPr/>
            </p:nvSpPr>
            <p:spPr>
              <a:xfrm>
                <a:off x="570049" y="1528908"/>
                <a:ext cx="11459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96" extrusionOk="0">
                    <a:moveTo>
                      <a:pt x="126" y="1"/>
                    </a:moveTo>
                    <a:cubicBezTo>
                      <a:pt x="109" y="1"/>
                      <a:pt x="92" y="7"/>
                      <a:pt x="75" y="21"/>
                    </a:cubicBezTo>
                    <a:cubicBezTo>
                      <a:pt x="15" y="65"/>
                      <a:pt x="0" y="155"/>
                      <a:pt x="30" y="230"/>
                    </a:cubicBezTo>
                    <a:cubicBezTo>
                      <a:pt x="58" y="286"/>
                      <a:pt x="99" y="395"/>
                      <a:pt x="179" y="395"/>
                    </a:cubicBezTo>
                    <a:cubicBezTo>
                      <a:pt x="184" y="395"/>
                      <a:pt x="189" y="395"/>
                      <a:pt x="194" y="394"/>
                    </a:cubicBezTo>
                    <a:cubicBezTo>
                      <a:pt x="299" y="379"/>
                      <a:pt x="284" y="185"/>
                      <a:pt x="254" y="110"/>
                    </a:cubicBezTo>
                    <a:cubicBezTo>
                      <a:pt x="231" y="64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9" name="Google Shape;9239;p74"/>
              <p:cNvSpPr/>
              <p:nvPr/>
            </p:nvSpPr>
            <p:spPr>
              <a:xfrm>
                <a:off x="523677" y="1564320"/>
                <a:ext cx="12034" cy="185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4" extrusionOk="0">
                    <a:moveTo>
                      <a:pt x="162" y="1"/>
                    </a:moveTo>
                    <a:cubicBezTo>
                      <a:pt x="153" y="1"/>
                      <a:pt x="144" y="3"/>
                      <a:pt x="135" y="8"/>
                    </a:cubicBezTo>
                    <a:cubicBezTo>
                      <a:pt x="60" y="23"/>
                      <a:pt x="45" y="67"/>
                      <a:pt x="30" y="127"/>
                    </a:cubicBezTo>
                    <a:cubicBezTo>
                      <a:pt x="0" y="247"/>
                      <a:pt x="15" y="351"/>
                      <a:pt x="105" y="441"/>
                    </a:cubicBezTo>
                    <a:cubicBezTo>
                      <a:pt x="122" y="470"/>
                      <a:pt x="151" y="483"/>
                      <a:pt x="181" y="483"/>
                    </a:cubicBezTo>
                    <a:cubicBezTo>
                      <a:pt x="227" y="483"/>
                      <a:pt x="275" y="451"/>
                      <a:pt x="284" y="396"/>
                    </a:cubicBezTo>
                    <a:cubicBezTo>
                      <a:pt x="314" y="306"/>
                      <a:pt x="314" y="202"/>
                      <a:pt x="269" y="112"/>
                    </a:cubicBezTo>
                    <a:cubicBezTo>
                      <a:pt x="244" y="62"/>
                      <a:pt x="208" y="1"/>
                      <a:pt x="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0" name="Google Shape;9240;p74"/>
              <p:cNvSpPr/>
              <p:nvPr/>
            </p:nvSpPr>
            <p:spPr>
              <a:xfrm>
                <a:off x="535825" y="1527911"/>
                <a:ext cx="15368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35" extrusionOk="0">
                    <a:moveTo>
                      <a:pt x="187" y="0"/>
                    </a:moveTo>
                    <a:cubicBezTo>
                      <a:pt x="1" y="0"/>
                      <a:pt x="63" y="435"/>
                      <a:pt x="266" y="435"/>
                    </a:cubicBezTo>
                    <a:cubicBezTo>
                      <a:pt x="296" y="420"/>
                      <a:pt x="311" y="420"/>
                      <a:pt x="325" y="405"/>
                    </a:cubicBezTo>
                    <a:cubicBezTo>
                      <a:pt x="400" y="360"/>
                      <a:pt x="400" y="271"/>
                      <a:pt x="370" y="196"/>
                    </a:cubicBezTo>
                    <a:cubicBezTo>
                      <a:pt x="370" y="166"/>
                      <a:pt x="355" y="151"/>
                      <a:pt x="355" y="136"/>
                    </a:cubicBezTo>
                    <a:cubicBezTo>
                      <a:pt x="340" y="106"/>
                      <a:pt x="325" y="76"/>
                      <a:pt x="296" y="62"/>
                    </a:cubicBezTo>
                    <a:cubicBezTo>
                      <a:pt x="281" y="17"/>
                      <a:pt x="236" y="2"/>
                      <a:pt x="206" y="2"/>
                    </a:cubicBezTo>
                    <a:cubicBezTo>
                      <a:pt x="199" y="1"/>
                      <a:pt x="193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1" name="Google Shape;9241;p74"/>
              <p:cNvSpPr/>
              <p:nvPr/>
            </p:nvSpPr>
            <p:spPr>
              <a:xfrm>
                <a:off x="492174" y="1536304"/>
                <a:ext cx="8048" cy="112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3" extrusionOk="0">
                    <a:moveTo>
                      <a:pt x="58" y="1"/>
                    </a:moveTo>
                    <a:cubicBezTo>
                      <a:pt x="40" y="1"/>
                      <a:pt x="16" y="15"/>
                      <a:pt x="16" y="37"/>
                    </a:cubicBezTo>
                    <a:cubicBezTo>
                      <a:pt x="1" y="67"/>
                      <a:pt x="1" y="96"/>
                      <a:pt x="1" y="126"/>
                    </a:cubicBezTo>
                    <a:cubicBezTo>
                      <a:pt x="1" y="173"/>
                      <a:pt x="56" y="293"/>
                      <a:pt x="115" y="293"/>
                    </a:cubicBezTo>
                    <a:cubicBezTo>
                      <a:pt x="132" y="293"/>
                      <a:pt x="149" y="284"/>
                      <a:pt x="165" y="261"/>
                    </a:cubicBezTo>
                    <a:cubicBezTo>
                      <a:pt x="210" y="186"/>
                      <a:pt x="180" y="22"/>
                      <a:pt x="75" y="7"/>
                    </a:cubicBezTo>
                    <a:cubicBezTo>
                      <a:pt x="71" y="3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2" name="Google Shape;9242;p74"/>
              <p:cNvSpPr/>
              <p:nvPr/>
            </p:nvSpPr>
            <p:spPr>
              <a:xfrm>
                <a:off x="549431" y="1803044"/>
                <a:ext cx="13184" cy="1862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86" extrusionOk="0">
                    <a:moveTo>
                      <a:pt x="125" y="0"/>
                    </a:moveTo>
                    <a:cubicBezTo>
                      <a:pt x="95" y="0"/>
                      <a:pt x="66" y="15"/>
                      <a:pt x="45" y="52"/>
                    </a:cubicBezTo>
                    <a:cubicBezTo>
                      <a:pt x="0" y="171"/>
                      <a:pt x="0" y="291"/>
                      <a:pt x="75" y="395"/>
                    </a:cubicBezTo>
                    <a:cubicBezTo>
                      <a:pt x="104" y="443"/>
                      <a:pt x="163" y="485"/>
                      <a:pt x="218" y="485"/>
                    </a:cubicBezTo>
                    <a:cubicBezTo>
                      <a:pt x="249" y="485"/>
                      <a:pt x="278" y="472"/>
                      <a:pt x="299" y="440"/>
                    </a:cubicBezTo>
                    <a:cubicBezTo>
                      <a:pt x="344" y="321"/>
                      <a:pt x="344" y="186"/>
                      <a:pt x="269" y="97"/>
                    </a:cubicBezTo>
                    <a:cubicBezTo>
                      <a:pt x="240" y="48"/>
                      <a:pt x="180" y="0"/>
                      <a:pt x="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3" name="Google Shape;9243;p74"/>
              <p:cNvSpPr/>
              <p:nvPr/>
            </p:nvSpPr>
            <p:spPr>
              <a:xfrm>
                <a:off x="597490" y="1838456"/>
                <a:ext cx="10846" cy="152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97" extrusionOk="0">
                    <a:moveTo>
                      <a:pt x="109" y="0"/>
                    </a:moveTo>
                    <a:cubicBezTo>
                      <a:pt x="80" y="0"/>
                      <a:pt x="52" y="23"/>
                      <a:pt x="31" y="84"/>
                    </a:cubicBezTo>
                    <a:cubicBezTo>
                      <a:pt x="1" y="188"/>
                      <a:pt x="31" y="308"/>
                      <a:pt x="135" y="382"/>
                    </a:cubicBezTo>
                    <a:cubicBezTo>
                      <a:pt x="150" y="392"/>
                      <a:pt x="163" y="396"/>
                      <a:pt x="176" y="396"/>
                    </a:cubicBezTo>
                    <a:cubicBezTo>
                      <a:pt x="242" y="396"/>
                      <a:pt x="282" y="281"/>
                      <a:pt x="270" y="218"/>
                    </a:cubicBezTo>
                    <a:cubicBezTo>
                      <a:pt x="270" y="218"/>
                      <a:pt x="270" y="203"/>
                      <a:pt x="270" y="203"/>
                    </a:cubicBezTo>
                    <a:cubicBezTo>
                      <a:pt x="259" y="139"/>
                      <a:pt x="181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4" name="Google Shape;9244;p74"/>
              <p:cNvSpPr/>
              <p:nvPr/>
            </p:nvSpPr>
            <p:spPr>
              <a:xfrm>
                <a:off x="583195" y="1793156"/>
                <a:ext cx="14334" cy="1736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53" extrusionOk="0">
                    <a:moveTo>
                      <a:pt x="131" y="0"/>
                    </a:moveTo>
                    <a:cubicBezTo>
                      <a:pt x="73" y="0"/>
                      <a:pt x="24" y="53"/>
                      <a:pt x="15" y="160"/>
                    </a:cubicBezTo>
                    <a:cubicBezTo>
                      <a:pt x="1" y="250"/>
                      <a:pt x="45" y="340"/>
                      <a:pt x="105" y="414"/>
                    </a:cubicBezTo>
                    <a:cubicBezTo>
                      <a:pt x="125" y="440"/>
                      <a:pt x="153" y="452"/>
                      <a:pt x="181" y="452"/>
                    </a:cubicBezTo>
                    <a:cubicBezTo>
                      <a:pt x="217" y="452"/>
                      <a:pt x="253" y="433"/>
                      <a:pt x="269" y="399"/>
                    </a:cubicBezTo>
                    <a:cubicBezTo>
                      <a:pt x="374" y="355"/>
                      <a:pt x="314" y="145"/>
                      <a:pt x="269" y="101"/>
                    </a:cubicBezTo>
                    <a:cubicBezTo>
                      <a:pt x="229" y="34"/>
                      <a:pt x="178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5" name="Google Shape;9245;p74"/>
              <p:cNvSpPr/>
              <p:nvPr/>
            </p:nvSpPr>
            <p:spPr>
              <a:xfrm>
                <a:off x="566600" y="1825808"/>
                <a:ext cx="10348" cy="1249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6" extrusionOk="0">
                    <a:moveTo>
                      <a:pt x="155" y="1"/>
                    </a:moveTo>
                    <a:cubicBezTo>
                      <a:pt x="145" y="1"/>
                      <a:pt x="133" y="4"/>
                      <a:pt x="120" y="10"/>
                    </a:cubicBezTo>
                    <a:lnTo>
                      <a:pt x="105" y="10"/>
                    </a:lnTo>
                    <a:cubicBezTo>
                      <a:pt x="0" y="55"/>
                      <a:pt x="45" y="249"/>
                      <a:pt x="135" y="294"/>
                    </a:cubicBezTo>
                    <a:lnTo>
                      <a:pt x="150" y="309"/>
                    </a:lnTo>
                    <a:cubicBezTo>
                      <a:pt x="167" y="321"/>
                      <a:pt x="182" y="325"/>
                      <a:pt x="195" y="325"/>
                    </a:cubicBezTo>
                    <a:cubicBezTo>
                      <a:pt x="250" y="325"/>
                      <a:pt x="269" y="238"/>
                      <a:pt x="269" y="190"/>
                    </a:cubicBezTo>
                    <a:cubicBezTo>
                      <a:pt x="269" y="175"/>
                      <a:pt x="269" y="160"/>
                      <a:pt x="254" y="130"/>
                    </a:cubicBezTo>
                    <a:cubicBezTo>
                      <a:pt x="254" y="115"/>
                      <a:pt x="254" y="100"/>
                      <a:pt x="239" y="85"/>
                    </a:cubicBezTo>
                    <a:cubicBezTo>
                      <a:pt x="216" y="3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6" name="Google Shape;9246;p74"/>
              <p:cNvSpPr/>
              <p:nvPr/>
            </p:nvSpPr>
            <p:spPr>
              <a:xfrm>
                <a:off x="701196" y="1816342"/>
                <a:ext cx="13107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37" extrusionOk="0">
                    <a:moveTo>
                      <a:pt x="109" y="0"/>
                    </a:moveTo>
                    <a:cubicBezTo>
                      <a:pt x="11" y="0"/>
                      <a:pt x="0" y="173"/>
                      <a:pt x="28" y="242"/>
                    </a:cubicBezTo>
                    <a:cubicBezTo>
                      <a:pt x="43" y="317"/>
                      <a:pt x="88" y="407"/>
                      <a:pt x="163" y="437"/>
                    </a:cubicBezTo>
                    <a:lnTo>
                      <a:pt x="222" y="437"/>
                    </a:lnTo>
                    <a:cubicBezTo>
                      <a:pt x="342" y="392"/>
                      <a:pt x="282" y="33"/>
                      <a:pt x="133" y="3"/>
                    </a:cubicBezTo>
                    <a:cubicBezTo>
                      <a:pt x="124" y="1"/>
                      <a:pt x="116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7" name="Google Shape;9247;p74"/>
              <p:cNvSpPr/>
              <p:nvPr/>
            </p:nvSpPr>
            <p:spPr>
              <a:xfrm>
                <a:off x="733465" y="1838494"/>
                <a:ext cx="14832" cy="1517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96" extrusionOk="0">
                    <a:moveTo>
                      <a:pt x="163" y="1"/>
                    </a:moveTo>
                    <a:cubicBezTo>
                      <a:pt x="152" y="1"/>
                      <a:pt x="139" y="3"/>
                      <a:pt x="127" y="8"/>
                    </a:cubicBezTo>
                    <a:cubicBezTo>
                      <a:pt x="112" y="8"/>
                      <a:pt x="97" y="23"/>
                      <a:pt x="97" y="38"/>
                    </a:cubicBezTo>
                    <a:cubicBezTo>
                      <a:pt x="0" y="147"/>
                      <a:pt x="101" y="395"/>
                      <a:pt x="206" y="395"/>
                    </a:cubicBezTo>
                    <a:cubicBezTo>
                      <a:pt x="230" y="395"/>
                      <a:pt x="254" y="382"/>
                      <a:pt x="277" y="351"/>
                    </a:cubicBezTo>
                    <a:cubicBezTo>
                      <a:pt x="386" y="283"/>
                      <a:pt x="29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8" name="Google Shape;9248;p74"/>
              <p:cNvSpPr/>
              <p:nvPr/>
            </p:nvSpPr>
            <p:spPr>
              <a:xfrm>
                <a:off x="689086" y="1860377"/>
                <a:ext cx="8048" cy="847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1" extrusionOk="0">
                    <a:moveTo>
                      <a:pt x="120" y="1"/>
                    </a:moveTo>
                    <a:cubicBezTo>
                      <a:pt x="116" y="1"/>
                      <a:pt x="111" y="2"/>
                      <a:pt x="105" y="5"/>
                    </a:cubicBezTo>
                    <a:cubicBezTo>
                      <a:pt x="1" y="49"/>
                      <a:pt x="60" y="154"/>
                      <a:pt x="135" y="214"/>
                    </a:cubicBezTo>
                    <a:cubicBezTo>
                      <a:pt x="143" y="219"/>
                      <a:pt x="151" y="221"/>
                      <a:pt x="157" y="221"/>
                    </a:cubicBezTo>
                    <a:cubicBezTo>
                      <a:pt x="209" y="221"/>
                      <a:pt x="203" y="76"/>
                      <a:pt x="150" y="49"/>
                    </a:cubicBezTo>
                    <a:cubicBezTo>
                      <a:pt x="150" y="25"/>
                      <a:pt x="140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9" name="Google Shape;9249;p74"/>
              <p:cNvSpPr/>
              <p:nvPr/>
            </p:nvSpPr>
            <p:spPr>
              <a:xfrm>
                <a:off x="674790" y="1829143"/>
                <a:ext cx="11459" cy="1368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57" extrusionOk="0">
                    <a:moveTo>
                      <a:pt x="125" y="8"/>
                    </a:moveTo>
                    <a:cubicBezTo>
                      <a:pt x="125" y="8"/>
                      <a:pt x="128" y="10"/>
                      <a:pt x="134" y="16"/>
                    </a:cubicBezTo>
                    <a:lnTo>
                      <a:pt x="134" y="16"/>
                    </a:lnTo>
                    <a:cubicBezTo>
                      <a:pt x="129" y="11"/>
                      <a:pt x="125" y="8"/>
                      <a:pt x="125" y="8"/>
                    </a:cubicBezTo>
                    <a:close/>
                    <a:moveTo>
                      <a:pt x="135" y="16"/>
                    </a:moveTo>
                    <a:cubicBezTo>
                      <a:pt x="138" y="19"/>
                      <a:pt x="143" y="23"/>
                      <a:pt x="150" y="28"/>
                    </a:cubicBezTo>
                    <a:cubicBezTo>
                      <a:pt x="146" y="24"/>
                      <a:pt x="141" y="20"/>
                      <a:pt x="135" y="16"/>
                    </a:cubicBezTo>
                    <a:close/>
                    <a:moveTo>
                      <a:pt x="91" y="0"/>
                    </a:moveTo>
                    <a:cubicBezTo>
                      <a:pt x="80" y="0"/>
                      <a:pt x="69" y="4"/>
                      <a:pt x="60" y="13"/>
                    </a:cubicBezTo>
                    <a:cubicBezTo>
                      <a:pt x="30" y="58"/>
                      <a:pt x="0" y="103"/>
                      <a:pt x="15" y="162"/>
                    </a:cubicBezTo>
                    <a:cubicBezTo>
                      <a:pt x="15" y="252"/>
                      <a:pt x="75" y="327"/>
                      <a:pt x="150" y="357"/>
                    </a:cubicBezTo>
                    <a:lnTo>
                      <a:pt x="209" y="357"/>
                    </a:lnTo>
                    <a:cubicBezTo>
                      <a:pt x="299" y="357"/>
                      <a:pt x="284" y="207"/>
                      <a:pt x="254" y="177"/>
                    </a:cubicBezTo>
                    <a:lnTo>
                      <a:pt x="254" y="177"/>
                    </a:lnTo>
                    <a:cubicBezTo>
                      <a:pt x="254" y="188"/>
                      <a:pt x="254" y="193"/>
                      <a:pt x="254" y="193"/>
                    </a:cubicBezTo>
                    <a:cubicBezTo>
                      <a:pt x="252" y="193"/>
                      <a:pt x="249" y="176"/>
                      <a:pt x="239" y="147"/>
                    </a:cubicBezTo>
                    <a:lnTo>
                      <a:pt x="194" y="88"/>
                    </a:lnTo>
                    <a:cubicBezTo>
                      <a:pt x="194" y="70"/>
                      <a:pt x="154" y="32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35" y="16"/>
                      <a:pt x="134" y="16"/>
                      <a:pt x="134" y="16"/>
                    </a:cubicBezTo>
                    <a:lnTo>
                      <a:pt x="134" y="16"/>
                    </a:lnTo>
                    <a:cubicBezTo>
                      <a:pt x="134" y="16"/>
                      <a:pt x="135" y="16"/>
                      <a:pt x="135" y="16"/>
                    </a:cubicBezTo>
                    <a:lnTo>
                      <a:pt x="135" y="16"/>
                    </a:lnTo>
                    <a:cubicBezTo>
                      <a:pt x="123" y="8"/>
                      <a:pt x="107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0" name="Google Shape;9250;p74"/>
              <p:cNvSpPr/>
              <p:nvPr/>
            </p:nvSpPr>
            <p:spPr>
              <a:xfrm>
                <a:off x="497922" y="2076796"/>
                <a:ext cx="9735" cy="1306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41" extrusionOk="0">
                    <a:moveTo>
                      <a:pt x="83" y="0"/>
                    </a:moveTo>
                    <a:cubicBezTo>
                      <a:pt x="38" y="0"/>
                      <a:pt x="15" y="41"/>
                      <a:pt x="15" y="93"/>
                    </a:cubicBezTo>
                    <a:cubicBezTo>
                      <a:pt x="0" y="123"/>
                      <a:pt x="0" y="153"/>
                      <a:pt x="15" y="183"/>
                    </a:cubicBezTo>
                    <a:cubicBezTo>
                      <a:pt x="15" y="197"/>
                      <a:pt x="15" y="212"/>
                      <a:pt x="30" y="242"/>
                    </a:cubicBezTo>
                    <a:cubicBezTo>
                      <a:pt x="45" y="272"/>
                      <a:pt x="60" y="302"/>
                      <a:pt x="105" y="332"/>
                    </a:cubicBezTo>
                    <a:cubicBezTo>
                      <a:pt x="116" y="337"/>
                      <a:pt x="127" y="341"/>
                      <a:pt x="137" y="341"/>
                    </a:cubicBezTo>
                    <a:cubicBezTo>
                      <a:pt x="156" y="341"/>
                      <a:pt x="175" y="330"/>
                      <a:pt x="194" y="302"/>
                    </a:cubicBezTo>
                    <a:cubicBezTo>
                      <a:pt x="254" y="212"/>
                      <a:pt x="224" y="18"/>
                      <a:pt x="105" y="3"/>
                    </a:cubicBezTo>
                    <a:cubicBezTo>
                      <a:pt x="97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1" name="Google Shape;9251;p74"/>
              <p:cNvSpPr/>
              <p:nvPr/>
            </p:nvSpPr>
            <p:spPr>
              <a:xfrm>
                <a:off x="521530" y="2038663"/>
                <a:ext cx="13031" cy="1747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56" extrusionOk="0">
                    <a:moveTo>
                      <a:pt x="111" y="1"/>
                    </a:moveTo>
                    <a:cubicBezTo>
                      <a:pt x="74" y="1"/>
                      <a:pt x="40" y="25"/>
                      <a:pt x="26" y="87"/>
                    </a:cubicBezTo>
                    <a:lnTo>
                      <a:pt x="26" y="117"/>
                    </a:lnTo>
                    <a:cubicBezTo>
                      <a:pt x="1" y="194"/>
                      <a:pt x="52" y="456"/>
                      <a:pt x="160" y="456"/>
                    </a:cubicBezTo>
                    <a:cubicBezTo>
                      <a:pt x="179" y="456"/>
                      <a:pt x="199" y="448"/>
                      <a:pt x="221" y="431"/>
                    </a:cubicBezTo>
                    <a:lnTo>
                      <a:pt x="235" y="416"/>
                    </a:lnTo>
                    <a:cubicBezTo>
                      <a:pt x="340" y="341"/>
                      <a:pt x="295" y="162"/>
                      <a:pt x="235" y="72"/>
                    </a:cubicBezTo>
                    <a:cubicBezTo>
                      <a:pt x="203" y="32"/>
                      <a:pt x="154" y="1"/>
                      <a:pt x="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2" name="Google Shape;9252;p74"/>
              <p:cNvSpPr/>
              <p:nvPr/>
            </p:nvSpPr>
            <p:spPr>
              <a:xfrm>
                <a:off x="507159" y="2039085"/>
                <a:ext cx="9121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7" extrusionOk="0">
                    <a:moveTo>
                      <a:pt x="108" y="0"/>
                    </a:moveTo>
                    <a:cubicBezTo>
                      <a:pt x="57" y="0"/>
                      <a:pt x="25" y="85"/>
                      <a:pt x="13" y="121"/>
                    </a:cubicBezTo>
                    <a:cubicBezTo>
                      <a:pt x="0" y="159"/>
                      <a:pt x="42" y="316"/>
                      <a:pt x="100" y="316"/>
                    </a:cubicBezTo>
                    <a:cubicBezTo>
                      <a:pt x="111" y="316"/>
                      <a:pt x="121" y="311"/>
                      <a:pt x="132" y="300"/>
                    </a:cubicBezTo>
                    <a:cubicBezTo>
                      <a:pt x="207" y="240"/>
                      <a:pt x="237" y="151"/>
                      <a:pt x="192" y="61"/>
                    </a:cubicBezTo>
                    <a:cubicBezTo>
                      <a:pt x="177" y="46"/>
                      <a:pt x="162" y="31"/>
                      <a:pt x="147" y="16"/>
                    </a:cubicBezTo>
                    <a:cubicBezTo>
                      <a:pt x="133" y="5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3" name="Google Shape;9253;p74"/>
              <p:cNvSpPr/>
              <p:nvPr/>
            </p:nvSpPr>
            <p:spPr>
              <a:xfrm>
                <a:off x="535097" y="1995893"/>
                <a:ext cx="14678" cy="1893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94" extrusionOk="0">
                    <a:moveTo>
                      <a:pt x="151" y="1"/>
                    </a:moveTo>
                    <a:cubicBezTo>
                      <a:pt x="109" y="1"/>
                      <a:pt x="69" y="28"/>
                      <a:pt x="46" y="98"/>
                    </a:cubicBezTo>
                    <a:cubicBezTo>
                      <a:pt x="31" y="143"/>
                      <a:pt x="16" y="188"/>
                      <a:pt x="16" y="247"/>
                    </a:cubicBezTo>
                    <a:lnTo>
                      <a:pt x="16" y="262"/>
                    </a:lnTo>
                    <a:cubicBezTo>
                      <a:pt x="16" y="307"/>
                      <a:pt x="1" y="337"/>
                      <a:pt x="1" y="382"/>
                    </a:cubicBezTo>
                    <a:cubicBezTo>
                      <a:pt x="1" y="408"/>
                      <a:pt x="24" y="492"/>
                      <a:pt x="70" y="492"/>
                    </a:cubicBezTo>
                    <a:cubicBezTo>
                      <a:pt x="76" y="492"/>
                      <a:pt x="83" y="490"/>
                      <a:pt x="91" y="486"/>
                    </a:cubicBezTo>
                    <a:cubicBezTo>
                      <a:pt x="110" y="476"/>
                      <a:pt x="125" y="473"/>
                      <a:pt x="138" y="473"/>
                    </a:cubicBezTo>
                    <a:cubicBezTo>
                      <a:pt x="164" y="473"/>
                      <a:pt x="180" y="486"/>
                      <a:pt x="210" y="486"/>
                    </a:cubicBezTo>
                    <a:cubicBezTo>
                      <a:pt x="224" y="491"/>
                      <a:pt x="237" y="493"/>
                      <a:pt x="249" y="493"/>
                    </a:cubicBezTo>
                    <a:cubicBezTo>
                      <a:pt x="382" y="493"/>
                      <a:pt x="342" y="197"/>
                      <a:pt x="315" y="128"/>
                    </a:cubicBezTo>
                    <a:cubicBezTo>
                      <a:pt x="287" y="64"/>
                      <a:pt x="216" y="1"/>
                      <a:pt x="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4" name="Google Shape;9254;p74"/>
              <p:cNvSpPr/>
              <p:nvPr/>
            </p:nvSpPr>
            <p:spPr>
              <a:xfrm>
                <a:off x="566025" y="2018505"/>
                <a:ext cx="10808" cy="1103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5" y="1"/>
                    </a:moveTo>
                    <a:cubicBezTo>
                      <a:pt x="0" y="1"/>
                      <a:pt x="15" y="135"/>
                      <a:pt x="60" y="180"/>
                    </a:cubicBezTo>
                    <a:lnTo>
                      <a:pt x="90" y="225"/>
                    </a:lnTo>
                    <a:cubicBezTo>
                      <a:pt x="123" y="270"/>
                      <a:pt x="152" y="288"/>
                      <a:pt x="175" y="288"/>
                    </a:cubicBezTo>
                    <a:cubicBezTo>
                      <a:pt x="269" y="288"/>
                      <a:pt x="281" y="1"/>
                      <a:pt x="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5" name="Google Shape;9255;p74"/>
              <p:cNvSpPr/>
              <p:nvPr/>
            </p:nvSpPr>
            <p:spPr>
              <a:xfrm>
                <a:off x="582045" y="1990144"/>
                <a:ext cx="8431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49" extrusionOk="0">
                    <a:moveTo>
                      <a:pt x="116" y="1"/>
                    </a:moveTo>
                    <a:cubicBezTo>
                      <a:pt x="103" y="1"/>
                      <a:pt x="89" y="8"/>
                      <a:pt x="75" y="24"/>
                    </a:cubicBezTo>
                    <a:cubicBezTo>
                      <a:pt x="1" y="128"/>
                      <a:pt x="16" y="278"/>
                      <a:pt x="135" y="338"/>
                    </a:cubicBezTo>
                    <a:cubicBezTo>
                      <a:pt x="148" y="345"/>
                      <a:pt x="158" y="348"/>
                      <a:pt x="168" y="348"/>
                    </a:cubicBezTo>
                    <a:cubicBezTo>
                      <a:pt x="214" y="348"/>
                      <a:pt x="220" y="265"/>
                      <a:pt x="195" y="203"/>
                    </a:cubicBezTo>
                    <a:cubicBezTo>
                      <a:pt x="195" y="203"/>
                      <a:pt x="195" y="203"/>
                      <a:pt x="195" y="188"/>
                    </a:cubicBezTo>
                    <a:cubicBezTo>
                      <a:pt x="219" y="139"/>
                      <a:pt x="174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9256" name="Google Shape;9256;p74"/>
          <p:cNvSpPr/>
          <p:nvPr/>
        </p:nvSpPr>
        <p:spPr>
          <a:xfrm rot="-2957432">
            <a:off x="7758798" y="1479812"/>
            <a:ext cx="796092" cy="639816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57" name="Google Shape;9257;p74"/>
          <p:cNvSpPr/>
          <p:nvPr/>
        </p:nvSpPr>
        <p:spPr>
          <a:xfrm rot="2700000">
            <a:off x="7758803" y="2651484"/>
            <a:ext cx="796084" cy="639809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58" name="Google Shape;9258;p74"/>
          <p:cNvSpPr/>
          <p:nvPr/>
        </p:nvSpPr>
        <p:spPr>
          <a:xfrm rot="-2869411">
            <a:off x="7734640" y="3676597"/>
            <a:ext cx="796075" cy="704996"/>
          </a:xfrm>
          <a:custGeom>
            <a:avLst/>
            <a:gdLst/>
            <a:ahLst/>
            <a:cxnLst/>
            <a:rect l="l" t="t" r="r" b="b"/>
            <a:pathLst>
              <a:path w="12830" h="10312" extrusionOk="0">
                <a:moveTo>
                  <a:pt x="5906" y="1"/>
                </a:moveTo>
                <a:cubicBezTo>
                  <a:pt x="4894" y="1"/>
                  <a:pt x="3890" y="211"/>
                  <a:pt x="2987" y="650"/>
                </a:cubicBezTo>
                <a:cubicBezTo>
                  <a:pt x="1807" y="1217"/>
                  <a:pt x="896" y="2233"/>
                  <a:pt x="508" y="3488"/>
                </a:cubicBezTo>
                <a:cubicBezTo>
                  <a:pt x="0" y="5101"/>
                  <a:pt x="359" y="6848"/>
                  <a:pt x="1434" y="8133"/>
                </a:cubicBezTo>
                <a:cubicBezTo>
                  <a:pt x="2580" y="9542"/>
                  <a:pt x="4319" y="10311"/>
                  <a:pt x="6259" y="10311"/>
                </a:cubicBezTo>
                <a:cubicBezTo>
                  <a:pt x="6746" y="10311"/>
                  <a:pt x="7246" y="10263"/>
                  <a:pt x="7752" y="10164"/>
                </a:cubicBezTo>
                <a:cubicBezTo>
                  <a:pt x="10067" y="9731"/>
                  <a:pt x="11919" y="8312"/>
                  <a:pt x="12486" y="6579"/>
                </a:cubicBezTo>
                <a:lnTo>
                  <a:pt x="12471" y="6579"/>
                </a:lnTo>
                <a:cubicBezTo>
                  <a:pt x="12800" y="5579"/>
                  <a:pt x="12830" y="3995"/>
                  <a:pt x="11172" y="2218"/>
                </a:cubicBezTo>
                <a:cubicBezTo>
                  <a:pt x="9835" y="782"/>
                  <a:pt x="7856" y="1"/>
                  <a:pt x="5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9259" name="Google Shape;9259;p74"/>
          <p:cNvGrpSpPr/>
          <p:nvPr/>
        </p:nvGrpSpPr>
        <p:grpSpPr>
          <a:xfrm>
            <a:off x="8006240" y="1651025"/>
            <a:ext cx="298464" cy="297685"/>
            <a:chOff x="-28461325" y="3545475"/>
            <a:chExt cx="296950" cy="296175"/>
          </a:xfrm>
        </p:grpSpPr>
        <p:sp>
          <p:nvSpPr>
            <p:cNvPr id="9260" name="Google Shape;9260;p74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1" name="Google Shape;9261;p74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2" name="Google Shape;9262;p74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3" name="Google Shape;9263;p74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4" name="Google Shape;9264;p74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5" name="Google Shape;9265;p74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266" name="Google Shape;9266;p74"/>
          <p:cNvGrpSpPr/>
          <p:nvPr/>
        </p:nvGrpSpPr>
        <p:grpSpPr>
          <a:xfrm>
            <a:off x="7965147" y="2808103"/>
            <a:ext cx="383049" cy="326479"/>
            <a:chOff x="-19835275" y="3330250"/>
            <a:chExt cx="329250" cy="280625"/>
          </a:xfrm>
        </p:grpSpPr>
        <p:sp>
          <p:nvSpPr>
            <p:cNvPr id="9267" name="Google Shape;9267;p74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8" name="Google Shape;9268;p74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9" name="Google Shape;9269;p74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270" name="Google Shape;9270;p74"/>
          <p:cNvGrpSpPr/>
          <p:nvPr/>
        </p:nvGrpSpPr>
        <p:grpSpPr>
          <a:xfrm>
            <a:off x="7956261" y="3900577"/>
            <a:ext cx="352833" cy="332194"/>
            <a:chOff x="-23615075" y="3906200"/>
            <a:chExt cx="296175" cy="278850"/>
          </a:xfrm>
        </p:grpSpPr>
        <p:sp>
          <p:nvSpPr>
            <p:cNvPr id="9271" name="Google Shape;9271;p74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72" name="Google Shape;9272;p74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73" name="Google Shape;9273;p74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125"/>
          <p:cNvGrpSpPr/>
          <p:nvPr/>
        </p:nvGrpSpPr>
        <p:grpSpPr>
          <a:xfrm>
            <a:off x="2906713" y="2244188"/>
            <a:ext cx="251400" cy="368950"/>
            <a:chOff x="2144425" y="2072325"/>
            <a:chExt cx="251400" cy="368950"/>
          </a:xfrm>
        </p:grpSpPr>
        <p:sp>
          <p:nvSpPr>
            <p:cNvPr id="1782" name="Google Shape;1782;p125"/>
            <p:cNvSpPr/>
            <p:nvPr/>
          </p:nvSpPr>
          <p:spPr>
            <a:xfrm>
              <a:off x="2144425" y="2072325"/>
              <a:ext cx="251400" cy="368950"/>
            </a:xfrm>
            <a:custGeom>
              <a:avLst/>
              <a:gdLst/>
              <a:ahLst/>
              <a:cxnLst/>
              <a:rect l="l" t="t" r="r" b="b"/>
              <a:pathLst>
                <a:path w="10056" h="14758" extrusionOk="0">
                  <a:moveTo>
                    <a:pt x="6757" y="1155"/>
                  </a:moveTo>
                  <a:cubicBezTo>
                    <a:pt x="7272" y="1155"/>
                    <a:pt x="7689" y="1573"/>
                    <a:pt x="7692" y="2091"/>
                  </a:cubicBezTo>
                  <a:lnTo>
                    <a:pt x="7692" y="4008"/>
                  </a:lnTo>
                  <a:lnTo>
                    <a:pt x="6190" y="4008"/>
                  </a:lnTo>
                  <a:cubicBezTo>
                    <a:pt x="6069" y="3712"/>
                    <a:pt x="5781" y="3519"/>
                    <a:pt x="5461" y="3516"/>
                  </a:cubicBezTo>
                  <a:lnTo>
                    <a:pt x="4598" y="3516"/>
                  </a:lnTo>
                  <a:cubicBezTo>
                    <a:pt x="4275" y="3516"/>
                    <a:pt x="3987" y="3709"/>
                    <a:pt x="3863" y="4005"/>
                  </a:cubicBezTo>
                  <a:lnTo>
                    <a:pt x="2364" y="4005"/>
                  </a:lnTo>
                  <a:lnTo>
                    <a:pt x="2361" y="2091"/>
                  </a:lnTo>
                  <a:cubicBezTo>
                    <a:pt x="2364" y="1573"/>
                    <a:pt x="2781" y="1155"/>
                    <a:pt x="3296" y="1155"/>
                  </a:cubicBezTo>
                  <a:close/>
                  <a:moveTo>
                    <a:pt x="5458" y="3950"/>
                  </a:moveTo>
                  <a:cubicBezTo>
                    <a:pt x="5657" y="3950"/>
                    <a:pt x="5818" y="4112"/>
                    <a:pt x="5818" y="4310"/>
                  </a:cubicBezTo>
                  <a:lnTo>
                    <a:pt x="5818" y="5174"/>
                  </a:lnTo>
                  <a:cubicBezTo>
                    <a:pt x="5818" y="5373"/>
                    <a:pt x="5657" y="5534"/>
                    <a:pt x="5458" y="5534"/>
                  </a:cubicBezTo>
                  <a:lnTo>
                    <a:pt x="4595" y="5534"/>
                  </a:lnTo>
                  <a:cubicBezTo>
                    <a:pt x="4396" y="5534"/>
                    <a:pt x="4235" y="5373"/>
                    <a:pt x="4235" y="5174"/>
                  </a:cubicBezTo>
                  <a:lnTo>
                    <a:pt x="4235" y="4310"/>
                  </a:lnTo>
                  <a:cubicBezTo>
                    <a:pt x="4235" y="4112"/>
                    <a:pt x="4396" y="3950"/>
                    <a:pt x="4595" y="3950"/>
                  </a:cubicBezTo>
                  <a:close/>
                  <a:moveTo>
                    <a:pt x="6901" y="433"/>
                  </a:moveTo>
                  <a:lnTo>
                    <a:pt x="6901" y="436"/>
                  </a:lnTo>
                  <a:lnTo>
                    <a:pt x="8803" y="436"/>
                  </a:lnTo>
                  <a:cubicBezTo>
                    <a:pt x="9255" y="436"/>
                    <a:pt x="9624" y="801"/>
                    <a:pt x="9624" y="1256"/>
                  </a:cubicBezTo>
                  <a:lnTo>
                    <a:pt x="9624" y="4944"/>
                  </a:lnTo>
                  <a:cubicBezTo>
                    <a:pt x="9624" y="5177"/>
                    <a:pt x="9526" y="5401"/>
                    <a:pt x="9350" y="5557"/>
                  </a:cubicBezTo>
                  <a:lnTo>
                    <a:pt x="9350" y="5433"/>
                  </a:lnTo>
                  <a:cubicBezTo>
                    <a:pt x="9350" y="4725"/>
                    <a:pt x="8829" y="4123"/>
                    <a:pt x="8127" y="4022"/>
                  </a:cubicBezTo>
                  <a:lnTo>
                    <a:pt x="8127" y="2091"/>
                  </a:lnTo>
                  <a:cubicBezTo>
                    <a:pt x="8127" y="1386"/>
                    <a:pt x="7591" y="795"/>
                    <a:pt x="6889" y="729"/>
                  </a:cubicBezTo>
                  <a:lnTo>
                    <a:pt x="6889" y="447"/>
                  </a:lnTo>
                  <a:cubicBezTo>
                    <a:pt x="6889" y="441"/>
                    <a:pt x="6895" y="436"/>
                    <a:pt x="6901" y="433"/>
                  </a:cubicBezTo>
                  <a:close/>
                  <a:moveTo>
                    <a:pt x="7923" y="4440"/>
                  </a:moveTo>
                  <a:cubicBezTo>
                    <a:pt x="8472" y="4440"/>
                    <a:pt x="8916" y="4886"/>
                    <a:pt x="8916" y="5433"/>
                  </a:cubicBezTo>
                  <a:lnTo>
                    <a:pt x="8916" y="7511"/>
                  </a:lnTo>
                  <a:cubicBezTo>
                    <a:pt x="8916" y="8248"/>
                    <a:pt x="8317" y="8847"/>
                    <a:pt x="7577" y="8850"/>
                  </a:cubicBezTo>
                  <a:lnTo>
                    <a:pt x="6872" y="8850"/>
                  </a:lnTo>
                  <a:cubicBezTo>
                    <a:pt x="6754" y="8850"/>
                    <a:pt x="6656" y="8948"/>
                    <a:pt x="6656" y="9066"/>
                  </a:cubicBezTo>
                  <a:cubicBezTo>
                    <a:pt x="6656" y="9184"/>
                    <a:pt x="6754" y="9282"/>
                    <a:pt x="6872" y="9282"/>
                  </a:cubicBezTo>
                  <a:lnTo>
                    <a:pt x="7577" y="9282"/>
                  </a:lnTo>
                  <a:cubicBezTo>
                    <a:pt x="7856" y="9282"/>
                    <a:pt x="8130" y="9216"/>
                    <a:pt x="8374" y="9092"/>
                  </a:cubicBezTo>
                  <a:lnTo>
                    <a:pt x="8374" y="9092"/>
                  </a:lnTo>
                  <a:lnTo>
                    <a:pt x="7934" y="12595"/>
                  </a:lnTo>
                  <a:lnTo>
                    <a:pt x="6567" y="12595"/>
                  </a:lnTo>
                  <a:lnTo>
                    <a:pt x="6567" y="12466"/>
                  </a:lnTo>
                  <a:cubicBezTo>
                    <a:pt x="6567" y="11870"/>
                    <a:pt x="6083" y="11389"/>
                    <a:pt x="5487" y="11386"/>
                  </a:cubicBezTo>
                  <a:lnTo>
                    <a:pt x="4566" y="11386"/>
                  </a:lnTo>
                  <a:cubicBezTo>
                    <a:pt x="3970" y="11389"/>
                    <a:pt x="3486" y="11870"/>
                    <a:pt x="3486" y="12466"/>
                  </a:cubicBezTo>
                  <a:lnTo>
                    <a:pt x="3486" y="12595"/>
                  </a:lnTo>
                  <a:lnTo>
                    <a:pt x="2119" y="12595"/>
                  </a:lnTo>
                  <a:lnTo>
                    <a:pt x="1679" y="9092"/>
                  </a:lnTo>
                  <a:lnTo>
                    <a:pt x="1679" y="9092"/>
                  </a:lnTo>
                  <a:cubicBezTo>
                    <a:pt x="1923" y="9216"/>
                    <a:pt x="2197" y="9282"/>
                    <a:pt x="2476" y="9282"/>
                  </a:cubicBezTo>
                  <a:lnTo>
                    <a:pt x="5948" y="9282"/>
                  </a:lnTo>
                  <a:cubicBezTo>
                    <a:pt x="6069" y="9282"/>
                    <a:pt x="6164" y="9184"/>
                    <a:pt x="6164" y="9066"/>
                  </a:cubicBezTo>
                  <a:cubicBezTo>
                    <a:pt x="6164" y="8948"/>
                    <a:pt x="6069" y="8850"/>
                    <a:pt x="5948" y="8850"/>
                  </a:cubicBezTo>
                  <a:lnTo>
                    <a:pt x="2476" y="8850"/>
                  </a:lnTo>
                  <a:cubicBezTo>
                    <a:pt x="1736" y="8847"/>
                    <a:pt x="1140" y="8248"/>
                    <a:pt x="1137" y="7511"/>
                  </a:cubicBezTo>
                  <a:lnTo>
                    <a:pt x="1137" y="5433"/>
                  </a:lnTo>
                  <a:cubicBezTo>
                    <a:pt x="1137" y="4883"/>
                    <a:pt x="1581" y="4440"/>
                    <a:pt x="2130" y="4440"/>
                  </a:cubicBezTo>
                  <a:lnTo>
                    <a:pt x="3803" y="4440"/>
                  </a:lnTo>
                  <a:lnTo>
                    <a:pt x="3803" y="5174"/>
                  </a:lnTo>
                  <a:cubicBezTo>
                    <a:pt x="3803" y="5612"/>
                    <a:pt x="4157" y="5966"/>
                    <a:pt x="4595" y="5966"/>
                  </a:cubicBezTo>
                  <a:lnTo>
                    <a:pt x="4811" y="5966"/>
                  </a:lnTo>
                  <a:lnTo>
                    <a:pt x="4811" y="6973"/>
                  </a:lnTo>
                  <a:lnTo>
                    <a:pt x="3037" y="6973"/>
                  </a:lnTo>
                  <a:cubicBezTo>
                    <a:pt x="2680" y="6973"/>
                    <a:pt x="2390" y="6682"/>
                    <a:pt x="2390" y="6325"/>
                  </a:cubicBezTo>
                  <a:cubicBezTo>
                    <a:pt x="2390" y="6205"/>
                    <a:pt x="2295" y="6110"/>
                    <a:pt x="2174" y="6110"/>
                  </a:cubicBezTo>
                  <a:cubicBezTo>
                    <a:pt x="2056" y="6110"/>
                    <a:pt x="1958" y="6205"/>
                    <a:pt x="1958" y="6325"/>
                  </a:cubicBezTo>
                  <a:cubicBezTo>
                    <a:pt x="1961" y="6921"/>
                    <a:pt x="2441" y="7402"/>
                    <a:pt x="3037" y="7405"/>
                  </a:cubicBezTo>
                  <a:lnTo>
                    <a:pt x="7016" y="7405"/>
                  </a:lnTo>
                  <a:cubicBezTo>
                    <a:pt x="7612" y="7402"/>
                    <a:pt x="8092" y="6921"/>
                    <a:pt x="8095" y="6325"/>
                  </a:cubicBezTo>
                  <a:cubicBezTo>
                    <a:pt x="8095" y="6205"/>
                    <a:pt x="7997" y="6110"/>
                    <a:pt x="7879" y="6110"/>
                  </a:cubicBezTo>
                  <a:cubicBezTo>
                    <a:pt x="7761" y="6110"/>
                    <a:pt x="7663" y="6205"/>
                    <a:pt x="7663" y="6325"/>
                  </a:cubicBezTo>
                  <a:cubicBezTo>
                    <a:pt x="7663" y="6682"/>
                    <a:pt x="7373" y="6973"/>
                    <a:pt x="7016" y="6973"/>
                  </a:cubicBezTo>
                  <a:lnTo>
                    <a:pt x="5242" y="6973"/>
                  </a:lnTo>
                  <a:lnTo>
                    <a:pt x="5242" y="5966"/>
                  </a:lnTo>
                  <a:lnTo>
                    <a:pt x="5458" y="5966"/>
                  </a:lnTo>
                  <a:cubicBezTo>
                    <a:pt x="5896" y="5966"/>
                    <a:pt x="6250" y="5612"/>
                    <a:pt x="6250" y="5174"/>
                  </a:cubicBezTo>
                  <a:lnTo>
                    <a:pt x="6250" y="4440"/>
                  </a:lnTo>
                  <a:close/>
                  <a:moveTo>
                    <a:pt x="8775" y="9388"/>
                  </a:moveTo>
                  <a:cubicBezTo>
                    <a:pt x="9200" y="9898"/>
                    <a:pt x="9422" y="10476"/>
                    <a:pt x="9422" y="11083"/>
                  </a:cubicBezTo>
                  <a:lnTo>
                    <a:pt x="9422" y="11083"/>
                  </a:lnTo>
                  <a:cubicBezTo>
                    <a:pt x="9422" y="11664"/>
                    <a:pt x="9215" y="12224"/>
                    <a:pt x="8818" y="12722"/>
                  </a:cubicBezTo>
                  <a:cubicBezTo>
                    <a:pt x="8680" y="12647"/>
                    <a:pt x="8527" y="12604"/>
                    <a:pt x="8372" y="12598"/>
                  </a:cubicBezTo>
                  <a:lnTo>
                    <a:pt x="8775" y="9388"/>
                  </a:lnTo>
                  <a:close/>
                  <a:moveTo>
                    <a:pt x="3702" y="13030"/>
                  </a:moveTo>
                  <a:cubicBezTo>
                    <a:pt x="4059" y="13030"/>
                    <a:pt x="4350" y="13318"/>
                    <a:pt x="4350" y="13678"/>
                  </a:cubicBezTo>
                  <a:lnTo>
                    <a:pt x="4350" y="14254"/>
                  </a:lnTo>
                  <a:cubicBezTo>
                    <a:pt x="4347" y="14279"/>
                    <a:pt x="4333" y="14305"/>
                    <a:pt x="4310" y="14317"/>
                  </a:cubicBezTo>
                  <a:cubicBezTo>
                    <a:pt x="4298" y="14323"/>
                    <a:pt x="4290" y="14323"/>
                    <a:pt x="4278" y="14323"/>
                  </a:cubicBezTo>
                  <a:lnTo>
                    <a:pt x="3602" y="14323"/>
                  </a:lnTo>
                  <a:lnTo>
                    <a:pt x="3602" y="13905"/>
                  </a:lnTo>
                  <a:cubicBezTo>
                    <a:pt x="3602" y="13787"/>
                    <a:pt x="3504" y="13689"/>
                    <a:pt x="3386" y="13689"/>
                  </a:cubicBezTo>
                  <a:cubicBezTo>
                    <a:pt x="3265" y="13689"/>
                    <a:pt x="3170" y="13787"/>
                    <a:pt x="3170" y="13905"/>
                  </a:cubicBezTo>
                  <a:lnTo>
                    <a:pt x="3170" y="14323"/>
                  </a:lnTo>
                  <a:lnTo>
                    <a:pt x="2274" y="14323"/>
                  </a:lnTo>
                  <a:lnTo>
                    <a:pt x="2274" y="13905"/>
                  </a:lnTo>
                  <a:cubicBezTo>
                    <a:pt x="2274" y="13787"/>
                    <a:pt x="2179" y="13689"/>
                    <a:pt x="2059" y="13689"/>
                  </a:cubicBezTo>
                  <a:cubicBezTo>
                    <a:pt x="1940" y="13689"/>
                    <a:pt x="1843" y="13787"/>
                    <a:pt x="1843" y="13905"/>
                  </a:cubicBezTo>
                  <a:lnTo>
                    <a:pt x="1843" y="14323"/>
                  </a:lnTo>
                  <a:lnTo>
                    <a:pt x="1166" y="14323"/>
                  </a:lnTo>
                  <a:cubicBezTo>
                    <a:pt x="1164" y="14323"/>
                    <a:pt x="1163" y="14323"/>
                    <a:pt x="1161" y="14323"/>
                  </a:cubicBezTo>
                  <a:cubicBezTo>
                    <a:pt x="1123" y="14323"/>
                    <a:pt x="1094" y="14292"/>
                    <a:pt x="1094" y="14254"/>
                  </a:cubicBezTo>
                  <a:lnTo>
                    <a:pt x="1094" y="13678"/>
                  </a:lnTo>
                  <a:cubicBezTo>
                    <a:pt x="1094" y="13318"/>
                    <a:pt x="1382" y="13030"/>
                    <a:pt x="1742" y="13030"/>
                  </a:cubicBezTo>
                  <a:close/>
                  <a:moveTo>
                    <a:pt x="5490" y="11818"/>
                  </a:moveTo>
                  <a:cubicBezTo>
                    <a:pt x="5847" y="11818"/>
                    <a:pt x="6138" y="12109"/>
                    <a:pt x="6138" y="12466"/>
                  </a:cubicBezTo>
                  <a:lnTo>
                    <a:pt x="6138" y="12618"/>
                  </a:lnTo>
                  <a:cubicBezTo>
                    <a:pt x="5634" y="12722"/>
                    <a:pt x="5274" y="13162"/>
                    <a:pt x="5274" y="13678"/>
                  </a:cubicBezTo>
                  <a:lnTo>
                    <a:pt x="5274" y="14254"/>
                  </a:lnTo>
                  <a:cubicBezTo>
                    <a:pt x="5274" y="14274"/>
                    <a:pt x="5274" y="14297"/>
                    <a:pt x="5277" y="14320"/>
                  </a:cubicBezTo>
                  <a:cubicBezTo>
                    <a:pt x="5193" y="14323"/>
                    <a:pt x="5110" y="14324"/>
                    <a:pt x="5027" y="14324"/>
                  </a:cubicBezTo>
                  <a:cubicBezTo>
                    <a:pt x="4944" y="14324"/>
                    <a:pt x="4861" y="14323"/>
                    <a:pt x="4779" y="14320"/>
                  </a:cubicBezTo>
                  <a:cubicBezTo>
                    <a:pt x="4782" y="14297"/>
                    <a:pt x="4782" y="14274"/>
                    <a:pt x="4782" y="14254"/>
                  </a:cubicBezTo>
                  <a:lnTo>
                    <a:pt x="4782" y="13678"/>
                  </a:lnTo>
                  <a:cubicBezTo>
                    <a:pt x="4782" y="13162"/>
                    <a:pt x="4422" y="12722"/>
                    <a:pt x="3918" y="12618"/>
                  </a:cubicBezTo>
                  <a:lnTo>
                    <a:pt x="3918" y="12466"/>
                  </a:lnTo>
                  <a:cubicBezTo>
                    <a:pt x="3918" y="12109"/>
                    <a:pt x="4209" y="11818"/>
                    <a:pt x="4566" y="11818"/>
                  </a:cubicBezTo>
                  <a:close/>
                  <a:moveTo>
                    <a:pt x="8314" y="13030"/>
                  </a:moveTo>
                  <a:cubicBezTo>
                    <a:pt x="8674" y="13030"/>
                    <a:pt x="8962" y="13321"/>
                    <a:pt x="8962" y="13678"/>
                  </a:cubicBezTo>
                  <a:lnTo>
                    <a:pt x="8962" y="14254"/>
                  </a:lnTo>
                  <a:cubicBezTo>
                    <a:pt x="8962" y="14291"/>
                    <a:pt x="8930" y="14325"/>
                    <a:pt x="8890" y="14325"/>
                  </a:cubicBezTo>
                  <a:lnTo>
                    <a:pt x="8213" y="14325"/>
                  </a:lnTo>
                  <a:lnTo>
                    <a:pt x="8213" y="13908"/>
                  </a:lnTo>
                  <a:cubicBezTo>
                    <a:pt x="8213" y="13787"/>
                    <a:pt x="8115" y="13692"/>
                    <a:pt x="7997" y="13692"/>
                  </a:cubicBezTo>
                  <a:cubicBezTo>
                    <a:pt x="7876" y="13692"/>
                    <a:pt x="7781" y="13787"/>
                    <a:pt x="7781" y="13908"/>
                  </a:cubicBezTo>
                  <a:lnTo>
                    <a:pt x="7781" y="14325"/>
                  </a:lnTo>
                  <a:lnTo>
                    <a:pt x="6886" y="14325"/>
                  </a:lnTo>
                  <a:lnTo>
                    <a:pt x="6886" y="13908"/>
                  </a:lnTo>
                  <a:cubicBezTo>
                    <a:pt x="6886" y="13787"/>
                    <a:pt x="6791" y="13692"/>
                    <a:pt x="6670" y="13692"/>
                  </a:cubicBezTo>
                  <a:cubicBezTo>
                    <a:pt x="6552" y="13692"/>
                    <a:pt x="6454" y="13787"/>
                    <a:pt x="6454" y="13908"/>
                  </a:cubicBezTo>
                  <a:lnTo>
                    <a:pt x="6454" y="14325"/>
                  </a:lnTo>
                  <a:lnTo>
                    <a:pt x="5778" y="14325"/>
                  </a:lnTo>
                  <a:cubicBezTo>
                    <a:pt x="5766" y="14325"/>
                    <a:pt x="5758" y="14323"/>
                    <a:pt x="5746" y="14317"/>
                  </a:cubicBezTo>
                  <a:cubicBezTo>
                    <a:pt x="5723" y="14305"/>
                    <a:pt x="5709" y="14279"/>
                    <a:pt x="5709" y="14254"/>
                  </a:cubicBezTo>
                  <a:lnTo>
                    <a:pt x="5709" y="13678"/>
                  </a:lnTo>
                  <a:cubicBezTo>
                    <a:pt x="5709" y="13321"/>
                    <a:pt x="5997" y="13030"/>
                    <a:pt x="6356" y="13030"/>
                  </a:cubicBezTo>
                  <a:close/>
                  <a:moveTo>
                    <a:pt x="1252" y="1"/>
                  </a:moveTo>
                  <a:cubicBezTo>
                    <a:pt x="559" y="1"/>
                    <a:pt x="0" y="562"/>
                    <a:pt x="0" y="1256"/>
                  </a:cubicBezTo>
                  <a:lnTo>
                    <a:pt x="0" y="1840"/>
                  </a:lnTo>
                  <a:cubicBezTo>
                    <a:pt x="0" y="1961"/>
                    <a:pt x="95" y="2056"/>
                    <a:pt x="216" y="2056"/>
                  </a:cubicBezTo>
                  <a:cubicBezTo>
                    <a:pt x="334" y="2056"/>
                    <a:pt x="432" y="1961"/>
                    <a:pt x="432" y="1840"/>
                  </a:cubicBezTo>
                  <a:lnTo>
                    <a:pt x="432" y="1256"/>
                  </a:lnTo>
                  <a:cubicBezTo>
                    <a:pt x="432" y="801"/>
                    <a:pt x="798" y="433"/>
                    <a:pt x="1252" y="433"/>
                  </a:cubicBezTo>
                  <a:lnTo>
                    <a:pt x="3155" y="433"/>
                  </a:lnTo>
                  <a:cubicBezTo>
                    <a:pt x="3161" y="433"/>
                    <a:pt x="3170" y="438"/>
                    <a:pt x="3170" y="447"/>
                  </a:cubicBezTo>
                  <a:lnTo>
                    <a:pt x="3170" y="726"/>
                  </a:lnTo>
                  <a:cubicBezTo>
                    <a:pt x="2467" y="795"/>
                    <a:pt x="1929" y="1386"/>
                    <a:pt x="1929" y="2091"/>
                  </a:cubicBezTo>
                  <a:lnTo>
                    <a:pt x="1929" y="4022"/>
                  </a:lnTo>
                  <a:cubicBezTo>
                    <a:pt x="1227" y="4123"/>
                    <a:pt x="705" y="4725"/>
                    <a:pt x="705" y="5433"/>
                  </a:cubicBezTo>
                  <a:lnTo>
                    <a:pt x="705" y="5557"/>
                  </a:lnTo>
                  <a:cubicBezTo>
                    <a:pt x="533" y="5401"/>
                    <a:pt x="432" y="5180"/>
                    <a:pt x="432" y="4944"/>
                  </a:cubicBezTo>
                  <a:lnTo>
                    <a:pt x="432" y="2764"/>
                  </a:lnTo>
                  <a:cubicBezTo>
                    <a:pt x="432" y="2644"/>
                    <a:pt x="334" y="2549"/>
                    <a:pt x="216" y="2549"/>
                  </a:cubicBezTo>
                  <a:cubicBezTo>
                    <a:pt x="98" y="2549"/>
                    <a:pt x="0" y="2644"/>
                    <a:pt x="0" y="2764"/>
                  </a:cubicBezTo>
                  <a:lnTo>
                    <a:pt x="0" y="4944"/>
                  </a:lnTo>
                  <a:cubicBezTo>
                    <a:pt x="0" y="5424"/>
                    <a:pt x="274" y="5862"/>
                    <a:pt x="705" y="6072"/>
                  </a:cubicBezTo>
                  <a:lnTo>
                    <a:pt x="705" y="7511"/>
                  </a:lnTo>
                  <a:cubicBezTo>
                    <a:pt x="705" y="7966"/>
                    <a:pt x="884" y="8404"/>
                    <a:pt x="1198" y="8735"/>
                  </a:cubicBezTo>
                  <a:lnTo>
                    <a:pt x="1209" y="8830"/>
                  </a:lnTo>
                  <a:cubicBezTo>
                    <a:pt x="559" y="9472"/>
                    <a:pt x="199" y="10266"/>
                    <a:pt x="199" y="11084"/>
                  </a:cubicBezTo>
                  <a:cubicBezTo>
                    <a:pt x="199" y="11248"/>
                    <a:pt x="213" y="11415"/>
                    <a:pt x="242" y="11576"/>
                  </a:cubicBezTo>
                  <a:cubicBezTo>
                    <a:pt x="259" y="11680"/>
                    <a:pt x="351" y="11758"/>
                    <a:pt x="455" y="11758"/>
                  </a:cubicBezTo>
                  <a:cubicBezTo>
                    <a:pt x="467" y="11758"/>
                    <a:pt x="481" y="11755"/>
                    <a:pt x="492" y="11755"/>
                  </a:cubicBezTo>
                  <a:cubicBezTo>
                    <a:pt x="610" y="11732"/>
                    <a:pt x="688" y="11619"/>
                    <a:pt x="668" y="11504"/>
                  </a:cubicBezTo>
                  <a:cubicBezTo>
                    <a:pt x="642" y="11366"/>
                    <a:pt x="631" y="11225"/>
                    <a:pt x="631" y="11084"/>
                  </a:cubicBezTo>
                  <a:cubicBezTo>
                    <a:pt x="631" y="10477"/>
                    <a:pt x="855" y="9898"/>
                    <a:pt x="1278" y="9391"/>
                  </a:cubicBezTo>
                  <a:lnTo>
                    <a:pt x="1681" y="12598"/>
                  </a:lnTo>
                  <a:cubicBezTo>
                    <a:pt x="1526" y="12607"/>
                    <a:pt x="1373" y="12650"/>
                    <a:pt x="1235" y="12722"/>
                  </a:cubicBezTo>
                  <a:cubicBezTo>
                    <a:pt x="1129" y="12590"/>
                    <a:pt x="1034" y="12449"/>
                    <a:pt x="953" y="12302"/>
                  </a:cubicBezTo>
                  <a:cubicBezTo>
                    <a:pt x="914" y="12229"/>
                    <a:pt x="839" y="12188"/>
                    <a:pt x="763" y="12188"/>
                  </a:cubicBezTo>
                  <a:cubicBezTo>
                    <a:pt x="728" y="12188"/>
                    <a:pt x="692" y="12197"/>
                    <a:pt x="659" y="12215"/>
                  </a:cubicBezTo>
                  <a:cubicBezTo>
                    <a:pt x="553" y="12273"/>
                    <a:pt x="516" y="12405"/>
                    <a:pt x="573" y="12509"/>
                  </a:cubicBezTo>
                  <a:cubicBezTo>
                    <a:pt x="668" y="12682"/>
                    <a:pt x="777" y="12846"/>
                    <a:pt x="901" y="12998"/>
                  </a:cubicBezTo>
                  <a:cubicBezTo>
                    <a:pt x="746" y="13188"/>
                    <a:pt x="659" y="13430"/>
                    <a:pt x="659" y="13678"/>
                  </a:cubicBezTo>
                  <a:lnTo>
                    <a:pt x="659" y="14254"/>
                  </a:lnTo>
                  <a:cubicBezTo>
                    <a:pt x="659" y="14533"/>
                    <a:pt x="884" y="14757"/>
                    <a:pt x="1163" y="14757"/>
                  </a:cubicBezTo>
                  <a:lnTo>
                    <a:pt x="4275" y="14757"/>
                  </a:lnTo>
                  <a:cubicBezTo>
                    <a:pt x="4330" y="14757"/>
                    <a:pt x="4387" y="14749"/>
                    <a:pt x="4439" y="14729"/>
                  </a:cubicBezTo>
                  <a:cubicBezTo>
                    <a:pt x="4632" y="14749"/>
                    <a:pt x="4831" y="14757"/>
                    <a:pt x="5026" y="14757"/>
                  </a:cubicBezTo>
                  <a:cubicBezTo>
                    <a:pt x="5222" y="14757"/>
                    <a:pt x="5418" y="14749"/>
                    <a:pt x="5611" y="14729"/>
                  </a:cubicBezTo>
                  <a:cubicBezTo>
                    <a:pt x="5666" y="14749"/>
                    <a:pt x="5720" y="14757"/>
                    <a:pt x="5775" y="14757"/>
                  </a:cubicBezTo>
                  <a:lnTo>
                    <a:pt x="8887" y="14757"/>
                  </a:lnTo>
                  <a:cubicBezTo>
                    <a:pt x="9166" y="14757"/>
                    <a:pt x="9391" y="14533"/>
                    <a:pt x="9391" y="14254"/>
                  </a:cubicBezTo>
                  <a:lnTo>
                    <a:pt x="9391" y="13678"/>
                  </a:lnTo>
                  <a:cubicBezTo>
                    <a:pt x="9391" y="13430"/>
                    <a:pt x="9307" y="13188"/>
                    <a:pt x="9149" y="12998"/>
                  </a:cubicBezTo>
                  <a:cubicBezTo>
                    <a:pt x="9609" y="12423"/>
                    <a:pt x="9851" y="11766"/>
                    <a:pt x="9851" y="11084"/>
                  </a:cubicBezTo>
                  <a:cubicBezTo>
                    <a:pt x="9851" y="10269"/>
                    <a:pt x="9494" y="9472"/>
                    <a:pt x="8841" y="8830"/>
                  </a:cubicBezTo>
                  <a:lnTo>
                    <a:pt x="8855" y="8735"/>
                  </a:lnTo>
                  <a:cubicBezTo>
                    <a:pt x="9172" y="8407"/>
                    <a:pt x="9347" y="7966"/>
                    <a:pt x="9350" y="7511"/>
                  </a:cubicBezTo>
                  <a:lnTo>
                    <a:pt x="9350" y="6072"/>
                  </a:lnTo>
                  <a:cubicBezTo>
                    <a:pt x="9782" y="5862"/>
                    <a:pt x="10056" y="5422"/>
                    <a:pt x="10056" y="4944"/>
                  </a:cubicBezTo>
                  <a:lnTo>
                    <a:pt x="10056" y="1256"/>
                  </a:lnTo>
                  <a:cubicBezTo>
                    <a:pt x="10056" y="562"/>
                    <a:pt x="9494" y="1"/>
                    <a:pt x="8803" y="1"/>
                  </a:cubicBezTo>
                  <a:lnTo>
                    <a:pt x="6901" y="1"/>
                  </a:lnTo>
                  <a:cubicBezTo>
                    <a:pt x="6653" y="1"/>
                    <a:pt x="6454" y="202"/>
                    <a:pt x="6454" y="447"/>
                  </a:cubicBezTo>
                  <a:lnTo>
                    <a:pt x="6454" y="721"/>
                  </a:lnTo>
                  <a:lnTo>
                    <a:pt x="3602" y="721"/>
                  </a:lnTo>
                  <a:lnTo>
                    <a:pt x="3602" y="447"/>
                  </a:lnTo>
                  <a:cubicBezTo>
                    <a:pt x="3602" y="202"/>
                    <a:pt x="3400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3" name="Google Shape;1783;p125"/>
            <p:cNvSpPr/>
            <p:nvPr/>
          </p:nvSpPr>
          <p:spPr>
            <a:xfrm>
              <a:off x="2215750" y="2119175"/>
              <a:ext cx="32400" cy="36750"/>
            </a:xfrm>
            <a:custGeom>
              <a:avLst/>
              <a:gdLst/>
              <a:ahLst/>
              <a:cxnLst/>
              <a:rect l="l" t="t" r="r" b="b"/>
              <a:pathLst>
                <a:path w="1296" h="1470" extrusionOk="0">
                  <a:moveTo>
                    <a:pt x="648" y="433"/>
                  </a:moveTo>
                  <a:cubicBezTo>
                    <a:pt x="766" y="433"/>
                    <a:pt x="864" y="571"/>
                    <a:pt x="864" y="735"/>
                  </a:cubicBezTo>
                  <a:cubicBezTo>
                    <a:pt x="864" y="899"/>
                    <a:pt x="766" y="1037"/>
                    <a:pt x="648" y="1037"/>
                  </a:cubicBezTo>
                  <a:cubicBezTo>
                    <a:pt x="530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329"/>
                    <a:pt x="0" y="735"/>
                  </a:cubicBezTo>
                  <a:cubicBezTo>
                    <a:pt x="0" y="1141"/>
                    <a:pt x="291" y="1469"/>
                    <a:pt x="648" y="1469"/>
                  </a:cubicBezTo>
                  <a:cubicBezTo>
                    <a:pt x="1005" y="1469"/>
                    <a:pt x="1295" y="1141"/>
                    <a:pt x="1295" y="735"/>
                  </a:cubicBezTo>
                  <a:cubicBezTo>
                    <a:pt x="1295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4" name="Google Shape;1784;p125"/>
            <p:cNvSpPr/>
            <p:nvPr/>
          </p:nvSpPr>
          <p:spPr>
            <a:xfrm>
              <a:off x="2292100" y="2119175"/>
              <a:ext cx="32400" cy="36750"/>
            </a:xfrm>
            <a:custGeom>
              <a:avLst/>
              <a:gdLst/>
              <a:ahLst/>
              <a:cxnLst/>
              <a:rect l="l" t="t" r="r" b="b"/>
              <a:pathLst>
                <a:path w="1296" h="1470" extrusionOk="0">
                  <a:moveTo>
                    <a:pt x="648" y="433"/>
                  </a:moveTo>
                  <a:cubicBezTo>
                    <a:pt x="766" y="433"/>
                    <a:pt x="864" y="571"/>
                    <a:pt x="864" y="735"/>
                  </a:cubicBezTo>
                  <a:cubicBezTo>
                    <a:pt x="864" y="899"/>
                    <a:pt x="763" y="1037"/>
                    <a:pt x="648" y="1037"/>
                  </a:cubicBezTo>
                  <a:cubicBezTo>
                    <a:pt x="533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329"/>
                    <a:pt x="0" y="735"/>
                  </a:cubicBezTo>
                  <a:cubicBezTo>
                    <a:pt x="0" y="1141"/>
                    <a:pt x="291" y="1469"/>
                    <a:pt x="648" y="1469"/>
                  </a:cubicBezTo>
                  <a:cubicBezTo>
                    <a:pt x="1005" y="1469"/>
                    <a:pt x="1296" y="1141"/>
                    <a:pt x="1296" y="735"/>
                  </a:cubicBezTo>
                  <a:cubicBezTo>
                    <a:pt x="1296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5" name="Google Shape;1785;p125"/>
            <p:cNvSpPr/>
            <p:nvPr/>
          </p:nvSpPr>
          <p:spPr>
            <a:xfrm>
              <a:off x="2211000" y="21933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6" name="Google Shape;1786;p125"/>
            <p:cNvSpPr/>
            <p:nvPr/>
          </p:nvSpPr>
          <p:spPr>
            <a:xfrm>
              <a:off x="2211000" y="2215775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2"/>
                    <a:pt x="288" y="432"/>
                  </a:cubicBezTo>
                  <a:cubicBezTo>
                    <a:pt x="399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7" name="Google Shape;1787;p125"/>
            <p:cNvSpPr/>
            <p:nvPr/>
          </p:nvSpPr>
          <p:spPr>
            <a:xfrm>
              <a:off x="2314775" y="21933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8" name="Google Shape;1788;p125"/>
            <p:cNvSpPr/>
            <p:nvPr/>
          </p:nvSpPr>
          <p:spPr>
            <a:xfrm>
              <a:off x="2314775" y="2215775"/>
              <a:ext cx="12600" cy="10800"/>
            </a:xfrm>
            <a:custGeom>
              <a:avLst/>
              <a:gdLst/>
              <a:ahLst/>
              <a:cxnLst/>
              <a:rect l="l" t="t" r="r" b="b"/>
              <a:pathLst>
                <a:path w="504" h="432" extrusionOk="0">
                  <a:moveTo>
                    <a:pt x="288" y="0"/>
                  </a:moveTo>
                  <a:cubicBezTo>
                    <a:pt x="95" y="0"/>
                    <a:pt x="0" y="230"/>
                    <a:pt x="135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89" name="Google Shape;1789;p125"/>
          <p:cNvSpPr/>
          <p:nvPr/>
        </p:nvSpPr>
        <p:spPr>
          <a:xfrm>
            <a:off x="4704413" y="2826288"/>
            <a:ext cx="369850" cy="369150"/>
          </a:xfrm>
          <a:custGeom>
            <a:avLst/>
            <a:gdLst/>
            <a:ahLst/>
            <a:cxnLst/>
            <a:rect l="l" t="t" r="r" b="b"/>
            <a:pathLst>
              <a:path w="14794" h="14766" extrusionOk="0">
                <a:moveTo>
                  <a:pt x="7413" y="2164"/>
                </a:moveTo>
                <a:cubicBezTo>
                  <a:pt x="7428" y="2164"/>
                  <a:pt x="7442" y="2168"/>
                  <a:pt x="7453" y="2176"/>
                </a:cubicBezTo>
                <a:lnTo>
                  <a:pt x="8786" y="3086"/>
                </a:lnTo>
                <a:lnTo>
                  <a:pt x="6040" y="3086"/>
                </a:lnTo>
                <a:lnTo>
                  <a:pt x="7373" y="2176"/>
                </a:lnTo>
                <a:cubicBezTo>
                  <a:pt x="7384" y="2168"/>
                  <a:pt x="7399" y="2164"/>
                  <a:pt x="7413" y="2164"/>
                </a:cubicBezTo>
                <a:close/>
                <a:moveTo>
                  <a:pt x="9417" y="3521"/>
                </a:moveTo>
                <a:lnTo>
                  <a:pt x="11311" y="4816"/>
                </a:lnTo>
                <a:lnTo>
                  <a:pt x="8490" y="4816"/>
                </a:lnTo>
                <a:cubicBezTo>
                  <a:pt x="8452" y="4249"/>
                  <a:pt x="7980" y="3812"/>
                  <a:pt x="7413" y="3812"/>
                </a:cubicBezTo>
                <a:cubicBezTo>
                  <a:pt x="6846" y="3812"/>
                  <a:pt x="6374" y="4249"/>
                  <a:pt x="6337" y="4816"/>
                </a:cubicBezTo>
                <a:lnTo>
                  <a:pt x="3515" y="4816"/>
                </a:lnTo>
                <a:lnTo>
                  <a:pt x="5410" y="3521"/>
                </a:lnTo>
                <a:close/>
                <a:moveTo>
                  <a:pt x="7418" y="4254"/>
                </a:moveTo>
                <a:cubicBezTo>
                  <a:pt x="7577" y="4254"/>
                  <a:pt x="7739" y="4313"/>
                  <a:pt x="7871" y="4445"/>
                </a:cubicBezTo>
                <a:cubicBezTo>
                  <a:pt x="8280" y="4854"/>
                  <a:pt x="7989" y="5550"/>
                  <a:pt x="7413" y="5550"/>
                </a:cubicBezTo>
                <a:cubicBezTo>
                  <a:pt x="7056" y="5550"/>
                  <a:pt x="6765" y="5260"/>
                  <a:pt x="6765" y="4903"/>
                </a:cubicBezTo>
                <a:cubicBezTo>
                  <a:pt x="6765" y="4513"/>
                  <a:pt x="7085" y="4254"/>
                  <a:pt x="7418" y="4254"/>
                </a:cubicBezTo>
                <a:close/>
                <a:moveTo>
                  <a:pt x="11941" y="5248"/>
                </a:moveTo>
                <a:lnTo>
                  <a:pt x="12356" y="5533"/>
                </a:lnTo>
                <a:lnTo>
                  <a:pt x="12356" y="6546"/>
                </a:lnTo>
                <a:lnTo>
                  <a:pt x="4647" y="6546"/>
                </a:lnTo>
                <a:cubicBezTo>
                  <a:pt x="4529" y="6546"/>
                  <a:pt x="4431" y="6641"/>
                  <a:pt x="4431" y="6762"/>
                </a:cubicBezTo>
                <a:cubicBezTo>
                  <a:pt x="4431" y="6880"/>
                  <a:pt x="4529" y="6978"/>
                  <a:pt x="4647" y="6978"/>
                </a:cubicBezTo>
                <a:lnTo>
                  <a:pt x="5908" y="6978"/>
                </a:lnTo>
                <a:cubicBezTo>
                  <a:pt x="5395" y="7283"/>
                  <a:pt x="4986" y="7732"/>
                  <a:pt x="4733" y="8274"/>
                </a:cubicBezTo>
                <a:lnTo>
                  <a:pt x="2470" y="8274"/>
                </a:lnTo>
                <a:lnTo>
                  <a:pt x="2470" y="6978"/>
                </a:lnTo>
                <a:lnTo>
                  <a:pt x="3740" y="6978"/>
                </a:lnTo>
                <a:cubicBezTo>
                  <a:pt x="3858" y="6978"/>
                  <a:pt x="3953" y="6880"/>
                  <a:pt x="3953" y="6762"/>
                </a:cubicBezTo>
                <a:cubicBezTo>
                  <a:pt x="3953" y="6641"/>
                  <a:pt x="3858" y="6546"/>
                  <a:pt x="3740" y="6546"/>
                </a:cubicBezTo>
                <a:lnTo>
                  <a:pt x="2470" y="6546"/>
                </a:lnTo>
                <a:lnTo>
                  <a:pt x="2470" y="5533"/>
                </a:lnTo>
                <a:lnTo>
                  <a:pt x="2885" y="5248"/>
                </a:lnTo>
                <a:lnTo>
                  <a:pt x="6388" y="5248"/>
                </a:lnTo>
                <a:cubicBezTo>
                  <a:pt x="6538" y="5689"/>
                  <a:pt x="6950" y="5985"/>
                  <a:pt x="7413" y="5985"/>
                </a:cubicBezTo>
                <a:cubicBezTo>
                  <a:pt x="7877" y="5985"/>
                  <a:pt x="8288" y="5689"/>
                  <a:pt x="8438" y="5248"/>
                </a:cubicBezTo>
                <a:close/>
                <a:moveTo>
                  <a:pt x="12356" y="6981"/>
                </a:moveTo>
                <a:lnTo>
                  <a:pt x="12356" y="8277"/>
                </a:lnTo>
                <a:lnTo>
                  <a:pt x="10096" y="8277"/>
                </a:lnTo>
                <a:cubicBezTo>
                  <a:pt x="9843" y="7735"/>
                  <a:pt x="9434" y="7286"/>
                  <a:pt x="8924" y="6981"/>
                </a:cubicBezTo>
                <a:close/>
                <a:moveTo>
                  <a:pt x="4572" y="8708"/>
                </a:moveTo>
                <a:cubicBezTo>
                  <a:pt x="4497" y="8970"/>
                  <a:pt x="4460" y="9244"/>
                  <a:pt x="4460" y="9520"/>
                </a:cubicBezTo>
                <a:lnTo>
                  <a:pt x="4460" y="10004"/>
                </a:lnTo>
                <a:lnTo>
                  <a:pt x="2470" y="10004"/>
                </a:lnTo>
                <a:lnTo>
                  <a:pt x="2470" y="8708"/>
                </a:lnTo>
                <a:close/>
                <a:moveTo>
                  <a:pt x="12356" y="8708"/>
                </a:moveTo>
                <a:lnTo>
                  <a:pt x="12356" y="10004"/>
                </a:lnTo>
                <a:lnTo>
                  <a:pt x="10367" y="10004"/>
                </a:lnTo>
                <a:lnTo>
                  <a:pt x="10367" y="9520"/>
                </a:lnTo>
                <a:cubicBezTo>
                  <a:pt x="10367" y="9244"/>
                  <a:pt x="10329" y="8970"/>
                  <a:pt x="10254" y="8708"/>
                </a:cubicBezTo>
                <a:close/>
                <a:moveTo>
                  <a:pt x="4460" y="10438"/>
                </a:moveTo>
                <a:lnTo>
                  <a:pt x="4460" y="11734"/>
                </a:lnTo>
                <a:lnTo>
                  <a:pt x="2470" y="11734"/>
                </a:lnTo>
                <a:lnTo>
                  <a:pt x="2470" y="10438"/>
                </a:lnTo>
                <a:close/>
                <a:moveTo>
                  <a:pt x="4963" y="12166"/>
                </a:moveTo>
                <a:lnTo>
                  <a:pt x="5148" y="13461"/>
                </a:lnTo>
                <a:lnTo>
                  <a:pt x="1034" y="13461"/>
                </a:lnTo>
                <a:lnTo>
                  <a:pt x="1221" y="12166"/>
                </a:lnTo>
                <a:close/>
                <a:moveTo>
                  <a:pt x="7417" y="6998"/>
                </a:moveTo>
                <a:cubicBezTo>
                  <a:pt x="8419" y="6998"/>
                  <a:pt x="9349" y="7600"/>
                  <a:pt x="9745" y="8556"/>
                </a:cubicBezTo>
                <a:cubicBezTo>
                  <a:pt x="9748" y="8564"/>
                  <a:pt x="9751" y="8573"/>
                  <a:pt x="9754" y="8582"/>
                </a:cubicBezTo>
                <a:cubicBezTo>
                  <a:pt x="9874" y="8878"/>
                  <a:pt x="9935" y="9198"/>
                  <a:pt x="9935" y="9517"/>
                </a:cubicBezTo>
                <a:lnTo>
                  <a:pt x="9935" y="10605"/>
                </a:lnTo>
                <a:cubicBezTo>
                  <a:pt x="9935" y="10723"/>
                  <a:pt x="10030" y="10821"/>
                  <a:pt x="10151" y="10821"/>
                </a:cubicBezTo>
                <a:cubicBezTo>
                  <a:pt x="10269" y="10821"/>
                  <a:pt x="10367" y="10723"/>
                  <a:pt x="10367" y="10605"/>
                </a:cubicBezTo>
                <a:lnTo>
                  <a:pt x="10367" y="10436"/>
                </a:lnTo>
                <a:lnTo>
                  <a:pt x="12353" y="10436"/>
                </a:lnTo>
                <a:lnTo>
                  <a:pt x="12353" y="11731"/>
                </a:lnTo>
                <a:lnTo>
                  <a:pt x="10367" y="11731"/>
                </a:lnTo>
                <a:lnTo>
                  <a:pt x="10367" y="11521"/>
                </a:lnTo>
                <a:cubicBezTo>
                  <a:pt x="10364" y="11403"/>
                  <a:pt x="10269" y="11308"/>
                  <a:pt x="10154" y="11308"/>
                </a:cubicBezTo>
                <a:cubicBezTo>
                  <a:pt x="10033" y="11308"/>
                  <a:pt x="9938" y="11403"/>
                  <a:pt x="9938" y="11524"/>
                </a:cubicBezTo>
                <a:lnTo>
                  <a:pt x="9938" y="13464"/>
                </a:lnTo>
                <a:lnTo>
                  <a:pt x="5585" y="13464"/>
                </a:lnTo>
                <a:lnTo>
                  <a:pt x="5363" y="11918"/>
                </a:lnTo>
                <a:cubicBezTo>
                  <a:pt x="5349" y="11812"/>
                  <a:pt x="5254" y="11734"/>
                  <a:pt x="5148" y="11734"/>
                </a:cubicBezTo>
                <a:lnTo>
                  <a:pt x="4891" y="11734"/>
                </a:lnTo>
                <a:lnTo>
                  <a:pt x="4891" y="9517"/>
                </a:lnTo>
                <a:cubicBezTo>
                  <a:pt x="4891" y="8314"/>
                  <a:pt x="5743" y="7280"/>
                  <a:pt x="6924" y="7047"/>
                </a:cubicBezTo>
                <a:cubicBezTo>
                  <a:pt x="7089" y="7014"/>
                  <a:pt x="7254" y="6998"/>
                  <a:pt x="7417" y="6998"/>
                </a:cubicBezTo>
                <a:close/>
                <a:moveTo>
                  <a:pt x="12356" y="12169"/>
                </a:moveTo>
                <a:lnTo>
                  <a:pt x="12356" y="13464"/>
                </a:lnTo>
                <a:lnTo>
                  <a:pt x="10367" y="13464"/>
                </a:lnTo>
                <a:lnTo>
                  <a:pt x="10367" y="12169"/>
                </a:lnTo>
                <a:close/>
                <a:moveTo>
                  <a:pt x="14144" y="13896"/>
                </a:moveTo>
                <a:cubicBezTo>
                  <a:pt x="14262" y="13896"/>
                  <a:pt x="14360" y="13994"/>
                  <a:pt x="14360" y="14112"/>
                </a:cubicBezTo>
                <a:cubicBezTo>
                  <a:pt x="14360" y="14233"/>
                  <a:pt x="14262" y="14328"/>
                  <a:pt x="14144" y="14328"/>
                </a:cubicBezTo>
                <a:lnTo>
                  <a:pt x="686" y="14328"/>
                </a:lnTo>
                <a:cubicBezTo>
                  <a:pt x="565" y="14328"/>
                  <a:pt x="470" y="14233"/>
                  <a:pt x="470" y="14112"/>
                </a:cubicBezTo>
                <a:cubicBezTo>
                  <a:pt x="470" y="13994"/>
                  <a:pt x="565" y="13896"/>
                  <a:pt x="686" y="13896"/>
                </a:cubicBezTo>
                <a:close/>
                <a:moveTo>
                  <a:pt x="7413" y="0"/>
                </a:moveTo>
                <a:cubicBezTo>
                  <a:pt x="7314" y="0"/>
                  <a:pt x="7215" y="29"/>
                  <a:pt x="7128" y="86"/>
                </a:cubicBezTo>
                <a:lnTo>
                  <a:pt x="133" y="4885"/>
                </a:lnTo>
                <a:cubicBezTo>
                  <a:pt x="72" y="4926"/>
                  <a:pt x="38" y="4995"/>
                  <a:pt x="38" y="5067"/>
                </a:cubicBezTo>
                <a:lnTo>
                  <a:pt x="38" y="6794"/>
                </a:lnTo>
                <a:cubicBezTo>
                  <a:pt x="36" y="6921"/>
                  <a:pt x="140" y="7012"/>
                  <a:pt x="253" y="7012"/>
                </a:cubicBezTo>
                <a:cubicBezTo>
                  <a:pt x="294" y="7012"/>
                  <a:pt x="336" y="6999"/>
                  <a:pt x="375" y="6972"/>
                </a:cubicBezTo>
                <a:lnTo>
                  <a:pt x="2041" y="5832"/>
                </a:lnTo>
                <a:lnTo>
                  <a:pt x="2041" y="11737"/>
                </a:lnTo>
                <a:lnTo>
                  <a:pt x="1034" y="11737"/>
                </a:lnTo>
                <a:cubicBezTo>
                  <a:pt x="927" y="11737"/>
                  <a:pt x="835" y="11817"/>
                  <a:pt x="818" y="11924"/>
                </a:cubicBezTo>
                <a:lnTo>
                  <a:pt x="596" y="13473"/>
                </a:lnTo>
                <a:cubicBezTo>
                  <a:pt x="254" y="13513"/>
                  <a:pt x="0" y="13815"/>
                  <a:pt x="23" y="14161"/>
                </a:cubicBezTo>
                <a:cubicBezTo>
                  <a:pt x="46" y="14502"/>
                  <a:pt x="331" y="14765"/>
                  <a:pt x="674" y="14765"/>
                </a:cubicBezTo>
                <a:cubicBezTo>
                  <a:pt x="678" y="14765"/>
                  <a:pt x="682" y="14765"/>
                  <a:pt x="686" y="14765"/>
                </a:cubicBezTo>
                <a:lnTo>
                  <a:pt x="14144" y="14765"/>
                </a:lnTo>
                <a:cubicBezTo>
                  <a:pt x="14501" y="14765"/>
                  <a:pt x="14788" y="14474"/>
                  <a:pt x="14788" y="14117"/>
                </a:cubicBezTo>
                <a:cubicBezTo>
                  <a:pt x="14788" y="13758"/>
                  <a:pt x="14501" y="13470"/>
                  <a:pt x="14144" y="13470"/>
                </a:cubicBezTo>
                <a:lnTo>
                  <a:pt x="12788" y="13470"/>
                </a:lnTo>
                <a:lnTo>
                  <a:pt x="12791" y="5830"/>
                </a:lnTo>
                <a:lnTo>
                  <a:pt x="14455" y="6970"/>
                </a:lnTo>
                <a:cubicBezTo>
                  <a:pt x="14493" y="6996"/>
                  <a:pt x="14535" y="7007"/>
                  <a:pt x="14575" y="7007"/>
                </a:cubicBezTo>
                <a:cubicBezTo>
                  <a:pt x="14688" y="7007"/>
                  <a:pt x="14793" y="6917"/>
                  <a:pt x="14791" y="6788"/>
                </a:cubicBezTo>
                <a:lnTo>
                  <a:pt x="14791" y="5061"/>
                </a:lnTo>
                <a:cubicBezTo>
                  <a:pt x="14791" y="4989"/>
                  <a:pt x="14757" y="4923"/>
                  <a:pt x="14696" y="4882"/>
                </a:cubicBezTo>
                <a:lnTo>
                  <a:pt x="11196" y="2482"/>
                </a:lnTo>
                <a:cubicBezTo>
                  <a:pt x="11159" y="2457"/>
                  <a:pt x="11117" y="2445"/>
                  <a:pt x="11076" y="2445"/>
                </a:cubicBezTo>
                <a:cubicBezTo>
                  <a:pt x="11006" y="2445"/>
                  <a:pt x="10938" y="2478"/>
                  <a:pt x="10896" y="2539"/>
                </a:cubicBezTo>
                <a:cubicBezTo>
                  <a:pt x="10827" y="2637"/>
                  <a:pt x="10853" y="2772"/>
                  <a:pt x="10951" y="2839"/>
                </a:cubicBezTo>
                <a:lnTo>
                  <a:pt x="14360" y="5173"/>
                </a:lnTo>
                <a:lnTo>
                  <a:pt x="14360" y="6377"/>
                </a:lnTo>
                <a:lnTo>
                  <a:pt x="7698" y="1814"/>
                </a:lnTo>
                <a:cubicBezTo>
                  <a:pt x="7612" y="1755"/>
                  <a:pt x="7512" y="1725"/>
                  <a:pt x="7413" y="1725"/>
                </a:cubicBezTo>
                <a:cubicBezTo>
                  <a:pt x="7314" y="1725"/>
                  <a:pt x="7215" y="1755"/>
                  <a:pt x="7128" y="1814"/>
                </a:cubicBezTo>
                <a:lnTo>
                  <a:pt x="467" y="6377"/>
                </a:lnTo>
                <a:lnTo>
                  <a:pt x="467" y="5173"/>
                </a:lnTo>
                <a:lnTo>
                  <a:pt x="7373" y="443"/>
                </a:lnTo>
                <a:cubicBezTo>
                  <a:pt x="7384" y="435"/>
                  <a:pt x="7399" y="431"/>
                  <a:pt x="7413" y="431"/>
                </a:cubicBezTo>
                <a:cubicBezTo>
                  <a:pt x="7428" y="431"/>
                  <a:pt x="7442" y="435"/>
                  <a:pt x="7453" y="443"/>
                </a:cubicBezTo>
                <a:lnTo>
                  <a:pt x="10188" y="2318"/>
                </a:lnTo>
                <a:cubicBezTo>
                  <a:pt x="10226" y="2344"/>
                  <a:pt x="10268" y="2356"/>
                  <a:pt x="10311" y="2356"/>
                </a:cubicBezTo>
                <a:cubicBezTo>
                  <a:pt x="10379" y="2356"/>
                  <a:pt x="10447" y="2323"/>
                  <a:pt x="10488" y="2263"/>
                </a:cubicBezTo>
                <a:cubicBezTo>
                  <a:pt x="10557" y="2162"/>
                  <a:pt x="10531" y="2030"/>
                  <a:pt x="10433" y="1961"/>
                </a:cubicBezTo>
                <a:lnTo>
                  <a:pt x="7698" y="86"/>
                </a:lnTo>
                <a:cubicBezTo>
                  <a:pt x="7612" y="29"/>
                  <a:pt x="7512" y="0"/>
                  <a:pt x="74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790" name="Google Shape;1790;p125"/>
          <p:cNvGrpSpPr/>
          <p:nvPr/>
        </p:nvGrpSpPr>
        <p:grpSpPr>
          <a:xfrm>
            <a:off x="4152413" y="2244188"/>
            <a:ext cx="236375" cy="368875"/>
            <a:chOff x="3390125" y="2072325"/>
            <a:chExt cx="236375" cy="368875"/>
          </a:xfrm>
        </p:grpSpPr>
        <p:sp>
          <p:nvSpPr>
            <p:cNvPr id="1791" name="Google Shape;1791;p125"/>
            <p:cNvSpPr/>
            <p:nvPr/>
          </p:nvSpPr>
          <p:spPr>
            <a:xfrm>
              <a:off x="3390125" y="2072325"/>
              <a:ext cx="236375" cy="368875"/>
            </a:xfrm>
            <a:custGeom>
              <a:avLst/>
              <a:gdLst/>
              <a:ahLst/>
              <a:cxnLst/>
              <a:rect l="l" t="t" r="r" b="b"/>
              <a:pathLst>
                <a:path w="9455" h="14755" extrusionOk="0">
                  <a:moveTo>
                    <a:pt x="1731" y="1299"/>
                  </a:moveTo>
                  <a:lnTo>
                    <a:pt x="1731" y="2321"/>
                  </a:lnTo>
                  <a:cubicBezTo>
                    <a:pt x="1641" y="2407"/>
                    <a:pt x="1555" y="2500"/>
                    <a:pt x="1471" y="2592"/>
                  </a:cubicBezTo>
                  <a:cubicBezTo>
                    <a:pt x="1371" y="2572"/>
                    <a:pt x="1296" y="2482"/>
                    <a:pt x="1299" y="2379"/>
                  </a:cubicBezTo>
                  <a:lnTo>
                    <a:pt x="1299" y="1515"/>
                  </a:lnTo>
                  <a:cubicBezTo>
                    <a:pt x="1299" y="1397"/>
                    <a:pt x="1394" y="1299"/>
                    <a:pt x="1515" y="1299"/>
                  </a:cubicBezTo>
                  <a:close/>
                  <a:moveTo>
                    <a:pt x="7940" y="1299"/>
                  </a:moveTo>
                  <a:cubicBezTo>
                    <a:pt x="8061" y="1299"/>
                    <a:pt x="8156" y="1394"/>
                    <a:pt x="8156" y="1515"/>
                  </a:cubicBezTo>
                  <a:lnTo>
                    <a:pt x="8159" y="2379"/>
                  </a:lnTo>
                  <a:cubicBezTo>
                    <a:pt x="8159" y="2482"/>
                    <a:pt x="8084" y="2572"/>
                    <a:pt x="7983" y="2592"/>
                  </a:cubicBezTo>
                  <a:cubicBezTo>
                    <a:pt x="7900" y="2497"/>
                    <a:pt x="7816" y="2407"/>
                    <a:pt x="7724" y="2321"/>
                  </a:cubicBezTo>
                  <a:lnTo>
                    <a:pt x="7724" y="1299"/>
                  </a:lnTo>
                  <a:close/>
                  <a:moveTo>
                    <a:pt x="7943" y="433"/>
                  </a:moveTo>
                  <a:cubicBezTo>
                    <a:pt x="8539" y="436"/>
                    <a:pt x="9022" y="916"/>
                    <a:pt x="9022" y="1512"/>
                  </a:cubicBezTo>
                  <a:lnTo>
                    <a:pt x="9022" y="2376"/>
                  </a:lnTo>
                  <a:cubicBezTo>
                    <a:pt x="9022" y="2759"/>
                    <a:pt x="8821" y="3113"/>
                    <a:pt x="8493" y="3309"/>
                  </a:cubicBezTo>
                  <a:cubicBezTo>
                    <a:pt x="8421" y="3182"/>
                    <a:pt x="8343" y="3061"/>
                    <a:pt x="8260" y="2943"/>
                  </a:cubicBezTo>
                  <a:cubicBezTo>
                    <a:pt x="8464" y="2828"/>
                    <a:pt x="8591" y="2612"/>
                    <a:pt x="8591" y="2379"/>
                  </a:cubicBezTo>
                  <a:lnTo>
                    <a:pt x="8591" y="1515"/>
                  </a:lnTo>
                  <a:cubicBezTo>
                    <a:pt x="8591" y="1158"/>
                    <a:pt x="8300" y="867"/>
                    <a:pt x="7943" y="867"/>
                  </a:cubicBezTo>
                  <a:lnTo>
                    <a:pt x="7511" y="867"/>
                  </a:lnTo>
                  <a:cubicBezTo>
                    <a:pt x="7390" y="867"/>
                    <a:pt x="7295" y="965"/>
                    <a:pt x="7295" y="1083"/>
                  </a:cubicBezTo>
                  <a:lnTo>
                    <a:pt x="7295" y="1956"/>
                  </a:lnTo>
                  <a:cubicBezTo>
                    <a:pt x="7157" y="1855"/>
                    <a:pt x="7013" y="1760"/>
                    <a:pt x="6863" y="1676"/>
                  </a:cubicBezTo>
                  <a:lnTo>
                    <a:pt x="6863" y="620"/>
                  </a:lnTo>
                  <a:cubicBezTo>
                    <a:pt x="6863" y="516"/>
                    <a:pt x="6947" y="433"/>
                    <a:pt x="7050" y="433"/>
                  </a:cubicBezTo>
                  <a:close/>
                  <a:moveTo>
                    <a:pt x="4730" y="1544"/>
                  </a:moveTo>
                  <a:cubicBezTo>
                    <a:pt x="6878" y="1544"/>
                    <a:pt x="8616" y="3285"/>
                    <a:pt x="8619" y="5433"/>
                  </a:cubicBezTo>
                  <a:lnTo>
                    <a:pt x="8616" y="6515"/>
                  </a:lnTo>
                  <a:cubicBezTo>
                    <a:pt x="8616" y="7727"/>
                    <a:pt x="7963" y="8844"/>
                    <a:pt x="6907" y="9440"/>
                  </a:cubicBezTo>
                  <a:cubicBezTo>
                    <a:pt x="6803" y="9501"/>
                    <a:pt x="6765" y="9633"/>
                    <a:pt x="6823" y="9737"/>
                  </a:cubicBezTo>
                  <a:cubicBezTo>
                    <a:pt x="6864" y="9807"/>
                    <a:pt x="6936" y="9846"/>
                    <a:pt x="7011" y="9846"/>
                  </a:cubicBezTo>
                  <a:cubicBezTo>
                    <a:pt x="7048" y="9846"/>
                    <a:pt x="7085" y="9837"/>
                    <a:pt x="7120" y="9817"/>
                  </a:cubicBezTo>
                  <a:cubicBezTo>
                    <a:pt x="7393" y="9662"/>
                    <a:pt x="7646" y="9475"/>
                    <a:pt x="7874" y="9256"/>
                  </a:cubicBezTo>
                  <a:lnTo>
                    <a:pt x="7874" y="9256"/>
                  </a:lnTo>
                  <a:lnTo>
                    <a:pt x="7623" y="12595"/>
                  </a:lnTo>
                  <a:lnTo>
                    <a:pt x="6270" y="12595"/>
                  </a:lnTo>
                  <a:lnTo>
                    <a:pt x="6270" y="12466"/>
                  </a:lnTo>
                  <a:cubicBezTo>
                    <a:pt x="6270" y="11870"/>
                    <a:pt x="5787" y="11386"/>
                    <a:pt x="5191" y="11386"/>
                  </a:cubicBezTo>
                  <a:lnTo>
                    <a:pt x="4270" y="11386"/>
                  </a:lnTo>
                  <a:cubicBezTo>
                    <a:pt x="3674" y="11386"/>
                    <a:pt x="3190" y="11870"/>
                    <a:pt x="3190" y="12466"/>
                  </a:cubicBezTo>
                  <a:lnTo>
                    <a:pt x="3190" y="12595"/>
                  </a:lnTo>
                  <a:lnTo>
                    <a:pt x="1831" y="12595"/>
                  </a:lnTo>
                  <a:lnTo>
                    <a:pt x="1578" y="9256"/>
                  </a:lnTo>
                  <a:lnTo>
                    <a:pt x="1578" y="9256"/>
                  </a:lnTo>
                  <a:cubicBezTo>
                    <a:pt x="2280" y="9930"/>
                    <a:pt x="3219" y="10304"/>
                    <a:pt x="4195" y="10304"/>
                  </a:cubicBezTo>
                  <a:lnTo>
                    <a:pt x="5263" y="10304"/>
                  </a:lnTo>
                  <a:cubicBezTo>
                    <a:pt x="5585" y="10304"/>
                    <a:pt x="5905" y="10264"/>
                    <a:pt x="6216" y="10183"/>
                  </a:cubicBezTo>
                  <a:cubicBezTo>
                    <a:pt x="6334" y="10154"/>
                    <a:pt x="6403" y="10036"/>
                    <a:pt x="6371" y="9921"/>
                  </a:cubicBezTo>
                  <a:cubicBezTo>
                    <a:pt x="6347" y="9822"/>
                    <a:pt x="6261" y="9758"/>
                    <a:pt x="6166" y="9758"/>
                  </a:cubicBezTo>
                  <a:cubicBezTo>
                    <a:pt x="6147" y="9758"/>
                    <a:pt x="6128" y="9760"/>
                    <a:pt x="6109" y="9766"/>
                  </a:cubicBezTo>
                  <a:cubicBezTo>
                    <a:pt x="5833" y="9838"/>
                    <a:pt x="5548" y="9872"/>
                    <a:pt x="5263" y="9872"/>
                  </a:cubicBezTo>
                  <a:lnTo>
                    <a:pt x="4198" y="9872"/>
                  </a:lnTo>
                  <a:cubicBezTo>
                    <a:pt x="2341" y="9872"/>
                    <a:pt x="838" y="8369"/>
                    <a:pt x="838" y="6515"/>
                  </a:cubicBezTo>
                  <a:lnTo>
                    <a:pt x="838" y="5433"/>
                  </a:lnTo>
                  <a:cubicBezTo>
                    <a:pt x="838" y="3285"/>
                    <a:pt x="2580" y="1544"/>
                    <a:pt x="4724" y="1544"/>
                  </a:cubicBezTo>
                  <a:close/>
                  <a:moveTo>
                    <a:pt x="8274" y="9717"/>
                  </a:moveTo>
                  <a:cubicBezTo>
                    <a:pt x="8498" y="10125"/>
                    <a:pt x="8616" y="10583"/>
                    <a:pt x="8619" y="11049"/>
                  </a:cubicBezTo>
                  <a:lnTo>
                    <a:pt x="8616" y="11049"/>
                  </a:lnTo>
                  <a:cubicBezTo>
                    <a:pt x="8614" y="11631"/>
                    <a:pt x="8432" y="12198"/>
                    <a:pt x="8093" y="12673"/>
                  </a:cubicBezTo>
                  <a:lnTo>
                    <a:pt x="8052" y="12659"/>
                  </a:lnTo>
                  <a:lnTo>
                    <a:pt x="8274" y="9717"/>
                  </a:lnTo>
                  <a:close/>
                  <a:moveTo>
                    <a:pt x="5188" y="11818"/>
                  </a:moveTo>
                  <a:cubicBezTo>
                    <a:pt x="5545" y="11818"/>
                    <a:pt x="5836" y="12109"/>
                    <a:pt x="5836" y="12466"/>
                  </a:cubicBezTo>
                  <a:lnTo>
                    <a:pt x="5836" y="12745"/>
                  </a:lnTo>
                  <a:cubicBezTo>
                    <a:pt x="5548" y="12924"/>
                    <a:pt x="5375" y="13237"/>
                    <a:pt x="5375" y="13577"/>
                  </a:cubicBezTo>
                  <a:lnTo>
                    <a:pt x="5375" y="14245"/>
                  </a:lnTo>
                  <a:cubicBezTo>
                    <a:pt x="5161" y="14275"/>
                    <a:pt x="4944" y="14290"/>
                    <a:pt x="4727" y="14290"/>
                  </a:cubicBezTo>
                  <a:cubicBezTo>
                    <a:pt x="4511" y="14290"/>
                    <a:pt x="4294" y="14275"/>
                    <a:pt x="4080" y="14245"/>
                  </a:cubicBezTo>
                  <a:lnTo>
                    <a:pt x="4080" y="13577"/>
                  </a:lnTo>
                  <a:cubicBezTo>
                    <a:pt x="4080" y="13237"/>
                    <a:pt x="3904" y="12924"/>
                    <a:pt x="3619" y="12745"/>
                  </a:cubicBezTo>
                  <a:lnTo>
                    <a:pt x="3619" y="12466"/>
                  </a:lnTo>
                  <a:cubicBezTo>
                    <a:pt x="3619" y="12109"/>
                    <a:pt x="3907" y="11818"/>
                    <a:pt x="4267" y="11818"/>
                  </a:cubicBezTo>
                  <a:close/>
                  <a:moveTo>
                    <a:pt x="3098" y="13027"/>
                  </a:moveTo>
                  <a:cubicBezTo>
                    <a:pt x="3400" y="13027"/>
                    <a:pt x="3645" y="13275"/>
                    <a:pt x="3648" y="13577"/>
                  </a:cubicBezTo>
                  <a:lnTo>
                    <a:pt x="3648" y="14288"/>
                  </a:lnTo>
                  <a:cubicBezTo>
                    <a:pt x="3648" y="14308"/>
                    <a:pt x="3631" y="14325"/>
                    <a:pt x="3607" y="14325"/>
                  </a:cubicBezTo>
                  <a:lnTo>
                    <a:pt x="3299" y="14325"/>
                  </a:lnTo>
                  <a:lnTo>
                    <a:pt x="3299" y="13908"/>
                  </a:lnTo>
                  <a:cubicBezTo>
                    <a:pt x="3299" y="13787"/>
                    <a:pt x="3204" y="13692"/>
                    <a:pt x="3084" y="13692"/>
                  </a:cubicBezTo>
                  <a:cubicBezTo>
                    <a:pt x="2966" y="13692"/>
                    <a:pt x="2868" y="13787"/>
                    <a:pt x="2868" y="13908"/>
                  </a:cubicBezTo>
                  <a:lnTo>
                    <a:pt x="2868" y="14325"/>
                  </a:lnTo>
                  <a:lnTo>
                    <a:pt x="1975" y="14325"/>
                  </a:lnTo>
                  <a:lnTo>
                    <a:pt x="1975" y="13908"/>
                  </a:lnTo>
                  <a:cubicBezTo>
                    <a:pt x="1975" y="13787"/>
                    <a:pt x="1877" y="13692"/>
                    <a:pt x="1759" y="13692"/>
                  </a:cubicBezTo>
                  <a:cubicBezTo>
                    <a:pt x="1641" y="13692"/>
                    <a:pt x="1543" y="13787"/>
                    <a:pt x="1543" y="13908"/>
                  </a:cubicBezTo>
                  <a:lnTo>
                    <a:pt x="1543" y="14325"/>
                  </a:lnTo>
                  <a:lnTo>
                    <a:pt x="1235" y="14325"/>
                  </a:lnTo>
                  <a:cubicBezTo>
                    <a:pt x="1215" y="14325"/>
                    <a:pt x="1195" y="14308"/>
                    <a:pt x="1198" y="14288"/>
                  </a:cubicBezTo>
                  <a:lnTo>
                    <a:pt x="1198" y="13577"/>
                  </a:lnTo>
                  <a:cubicBezTo>
                    <a:pt x="1198" y="13275"/>
                    <a:pt x="1443" y="13027"/>
                    <a:pt x="1745" y="13027"/>
                  </a:cubicBezTo>
                  <a:close/>
                  <a:moveTo>
                    <a:pt x="7710" y="13027"/>
                  </a:moveTo>
                  <a:cubicBezTo>
                    <a:pt x="8012" y="13027"/>
                    <a:pt x="8257" y="13275"/>
                    <a:pt x="8260" y="13577"/>
                  </a:cubicBezTo>
                  <a:lnTo>
                    <a:pt x="8260" y="14288"/>
                  </a:lnTo>
                  <a:lnTo>
                    <a:pt x="8257" y="14288"/>
                  </a:lnTo>
                  <a:cubicBezTo>
                    <a:pt x="8257" y="14308"/>
                    <a:pt x="8239" y="14325"/>
                    <a:pt x="8219" y="14325"/>
                  </a:cubicBezTo>
                  <a:lnTo>
                    <a:pt x="7911" y="14325"/>
                  </a:lnTo>
                  <a:lnTo>
                    <a:pt x="7911" y="13908"/>
                  </a:lnTo>
                  <a:cubicBezTo>
                    <a:pt x="7911" y="13787"/>
                    <a:pt x="7816" y="13692"/>
                    <a:pt x="7695" y="13692"/>
                  </a:cubicBezTo>
                  <a:cubicBezTo>
                    <a:pt x="7577" y="13692"/>
                    <a:pt x="7479" y="13787"/>
                    <a:pt x="7479" y="13908"/>
                  </a:cubicBezTo>
                  <a:lnTo>
                    <a:pt x="7479" y="14325"/>
                  </a:lnTo>
                  <a:lnTo>
                    <a:pt x="6587" y="14325"/>
                  </a:lnTo>
                  <a:lnTo>
                    <a:pt x="6587" y="13908"/>
                  </a:lnTo>
                  <a:cubicBezTo>
                    <a:pt x="6587" y="13787"/>
                    <a:pt x="6489" y="13692"/>
                    <a:pt x="6371" y="13692"/>
                  </a:cubicBezTo>
                  <a:cubicBezTo>
                    <a:pt x="6250" y="13692"/>
                    <a:pt x="6155" y="13787"/>
                    <a:pt x="6155" y="13908"/>
                  </a:cubicBezTo>
                  <a:lnTo>
                    <a:pt x="6155" y="14325"/>
                  </a:lnTo>
                  <a:lnTo>
                    <a:pt x="5847" y="14325"/>
                  </a:lnTo>
                  <a:cubicBezTo>
                    <a:pt x="5827" y="14325"/>
                    <a:pt x="5810" y="14308"/>
                    <a:pt x="5810" y="14288"/>
                  </a:cubicBezTo>
                  <a:lnTo>
                    <a:pt x="5810" y="13577"/>
                  </a:lnTo>
                  <a:cubicBezTo>
                    <a:pt x="5810" y="13275"/>
                    <a:pt x="6054" y="13027"/>
                    <a:pt x="6357" y="13027"/>
                  </a:cubicBezTo>
                  <a:close/>
                  <a:moveTo>
                    <a:pt x="1515" y="1"/>
                  </a:moveTo>
                  <a:cubicBezTo>
                    <a:pt x="680" y="4"/>
                    <a:pt x="3" y="677"/>
                    <a:pt x="0" y="1512"/>
                  </a:cubicBezTo>
                  <a:lnTo>
                    <a:pt x="0" y="2376"/>
                  </a:lnTo>
                  <a:cubicBezTo>
                    <a:pt x="3" y="2923"/>
                    <a:pt x="294" y="3427"/>
                    <a:pt x="769" y="3697"/>
                  </a:cubicBezTo>
                  <a:cubicBezTo>
                    <a:pt x="527" y="4244"/>
                    <a:pt x="403" y="4834"/>
                    <a:pt x="406" y="5433"/>
                  </a:cubicBezTo>
                  <a:lnTo>
                    <a:pt x="406" y="6515"/>
                  </a:lnTo>
                  <a:cubicBezTo>
                    <a:pt x="403" y="7301"/>
                    <a:pt x="648" y="8067"/>
                    <a:pt x="1106" y="8706"/>
                  </a:cubicBezTo>
                  <a:lnTo>
                    <a:pt x="1129" y="9014"/>
                  </a:lnTo>
                  <a:cubicBezTo>
                    <a:pt x="654" y="9616"/>
                    <a:pt x="406" y="10318"/>
                    <a:pt x="406" y="11049"/>
                  </a:cubicBezTo>
                  <a:cubicBezTo>
                    <a:pt x="403" y="11182"/>
                    <a:pt x="412" y="11317"/>
                    <a:pt x="429" y="11450"/>
                  </a:cubicBezTo>
                  <a:cubicBezTo>
                    <a:pt x="444" y="11556"/>
                    <a:pt x="536" y="11637"/>
                    <a:pt x="645" y="11637"/>
                  </a:cubicBezTo>
                  <a:cubicBezTo>
                    <a:pt x="648" y="11638"/>
                    <a:pt x="651" y="11638"/>
                    <a:pt x="654" y="11638"/>
                  </a:cubicBezTo>
                  <a:cubicBezTo>
                    <a:pt x="660" y="11638"/>
                    <a:pt x="665" y="11637"/>
                    <a:pt x="671" y="11637"/>
                  </a:cubicBezTo>
                  <a:cubicBezTo>
                    <a:pt x="789" y="11622"/>
                    <a:pt x="876" y="11513"/>
                    <a:pt x="858" y="11395"/>
                  </a:cubicBezTo>
                  <a:cubicBezTo>
                    <a:pt x="786" y="10816"/>
                    <a:pt x="899" y="10226"/>
                    <a:pt x="1181" y="9717"/>
                  </a:cubicBezTo>
                  <a:lnTo>
                    <a:pt x="1402" y="12659"/>
                  </a:lnTo>
                  <a:lnTo>
                    <a:pt x="1362" y="12673"/>
                  </a:lnTo>
                  <a:cubicBezTo>
                    <a:pt x="1261" y="12529"/>
                    <a:pt x="1172" y="12374"/>
                    <a:pt x="1097" y="12215"/>
                  </a:cubicBezTo>
                  <a:cubicBezTo>
                    <a:pt x="1054" y="12129"/>
                    <a:pt x="981" y="12093"/>
                    <a:pt x="910" y="12093"/>
                  </a:cubicBezTo>
                  <a:cubicBezTo>
                    <a:pt x="772" y="12093"/>
                    <a:pt x="636" y="12226"/>
                    <a:pt x="706" y="12394"/>
                  </a:cubicBezTo>
                  <a:cubicBezTo>
                    <a:pt x="789" y="12581"/>
                    <a:pt x="893" y="12757"/>
                    <a:pt x="1011" y="12926"/>
                  </a:cubicBezTo>
                  <a:cubicBezTo>
                    <a:pt x="853" y="13105"/>
                    <a:pt x="766" y="13335"/>
                    <a:pt x="766" y="13574"/>
                  </a:cubicBezTo>
                  <a:lnTo>
                    <a:pt x="766" y="14285"/>
                  </a:lnTo>
                  <a:cubicBezTo>
                    <a:pt x="766" y="14544"/>
                    <a:pt x="976" y="14754"/>
                    <a:pt x="1235" y="14754"/>
                  </a:cubicBezTo>
                  <a:lnTo>
                    <a:pt x="3607" y="14754"/>
                  </a:lnTo>
                  <a:cubicBezTo>
                    <a:pt x="3714" y="14754"/>
                    <a:pt x="3815" y="14720"/>
                    <a:pt x="3898" y="14654"/>
                  </a:cubicBezTo>
                  <a:cubicBezTo>
                    <a:pt x="4173" y="14698"/>
                    <a:pt x="4450" y="14721"/>
                    <a:pt x="4727" y="14721"/>
                  </a:cubicBezTo>
                  <a:cubicBezTo>
                    <a:pt x="5004" y="14721"/>
                    <a:pt x="5280" y="14698"/>
                    <a:pt x="5554" y="14654"/>
                  </a:cubicBezTo>
                  <a:cubicBezTo>
                    <a:pt x="5637" y="14720"/>
                    <a:pt x="5741" y="14754"/>
                    <a:pt x="5844" y="14754"/>
                  </a:cubicBezTo>
                  <a:lnTo>
                    <a:pt x="8216" y="14754"/>
                  </a:lnTo>
                  <a:cubicBezTo>
                    <a:pt x="8478" y="14754"/>
                    <a:pt x="8688" y="14544"/>
                    <a:pt x="8688" y="14282"/>
                  </a:cubicBezTo>
                  <a:lnTo>
                    <a:pt x="8688" y="13577"/>
                  </a:lnTo>
                  <a:cubicBezTo>
                    <a:pt x="8688" y="13338"/>
                    <a:pt x="8599" y="13108"/>
                    <a:pt x="8441" y="12929"/>
                  </a:cubicBezTo>
                  <a:cubicBezTo>
                    <a:pt x="8832" y="12379"/>
                    <a:pt x="9045" y="11723"/>
                    <a:pt x="9048" y="11049"/>
                  </a:cubicBezTo>
                  <a:cubicBezTo>
                    <a:pt x="9048" y="10321"/>
                    <a:pt x="8798" y="9619"/>
                    <a:pt x="8326" y="9014"/>
                  </a:cubicBezTo>
                  <a:lnTo>
                    <a:pt x="8349" y="8709"/>
                  </a:lnTo>
                  <a:cubicBezTo>
                    <a:pt x="8804" y="8067"/>
                    <a:pt x="9048" y="7301"/>
                    <a:pt x="9048" y="6515"/>
                  </a:cubicBezTo>
                  <a:lnTo>
                    <a:pt x="9048" y="5433"/>
                  </a:lnTo>
                  <a:cubicBezTo>
                    <a:pt x="9051" y="4834"/>
                    <a:pt x="8927" y="4244"/>
                    <a:pt x="8686" y="3697"/>
                  </a:cubicBezTo>
                  <a:cubicBezTo>
                    <a:pt x="9161" y="3427"/>
                    <a:pt x="9451" y="2923"/>
                    <a:pt x="9454" y="2379"/>
                  </a:cubicBezTo>
                  <a:lnTo>
                    <a:pt x="9454" y="1515"/>
                  </a:lnTo>
                  <a:cubicBezTo>
                    <a:pt x="9451" y="680"/>
                    <a:pt x="8775" y="4"/>
                    <a:pt x="7940" y="4"/>
                  </a:cubicBezTo>
                  <a:lnTo>
                    <a:pt x="7048" y="4"/>
                  </a:lnTo>
                  <a:cubicBezTo>
                    <a:pt x="6705" y="4"/>
                    <a:pt x="6429" y="280"/>
                    <a:pt x="6429" y="623"/>
                  </a:cubicBezTo>
                  <a:lnTo>
                    <a:pt x="6429" y="1460"/>
                  </a:lnTo>
                  <a:cubicBezTo>
                    <a:pt x="5897" y="1233"/>
                    <a:pt x="5328" y="1115"/>
                    <a:pt x="4751" y="1115"/>
                  </a:cubicBezTo>
                  <a:cubicBezTo>
                    <a:pt x="4744" y="1115"/>
                    <a:pt x="4737" y="1115"/>
                    <a:pt x="4730" y="1115"/>
                  </a:cubicBezTo>
                  <a:lnTo>
                    <a:pt x="4724" y="1115"/>
                  </a:lnTo>
                  <a:cubicBezTo>
                    <a:pt x="4718" y="1115"/>
                    <a:pt x="4711" y="1115"/>
                    <a:pt x="4704" y="1115"/>
                  </a:cubicBezTo>
                  <a:cubicBezTo>
                    <a:pt x="4112" y="1115"/>
                    <a:pt x="3527" y="1241"/>
                    <a:pt x="2986" y="1481"/>
                  </a:cubicBezTo>
                  <a:cubicBezTo>
                    <a:pt x="2941" y="1419"/>
                    <a:pt x="2877" y="1391"/>
                    <a:pt x="2813" y="1391"/>
                  </a:cubicBezTo>
                  <a:cubicBezTo>
                    <a:pt x="2703" y="1391"/>
                    <a:pt x="2594" y="1475"/>
                    <a:pt x="2594" y="1607"/>
                  </a:cubicBezTo>
                  <a:lnTo>
                    <a:pt x="2594" y="1676"/>
                  </a:lnTo>
                  <a:cubicBezTo>
                    <a:pt x="2444" y="1763"/>
                    <a:pt x="2301" y="1855"/>
                    <a:pt x="2162" y="1958"/>
                  </a:cubicBezTo>
                  <a:lnTo>
                    <a:pt x="2162" y="1083"/>
                  </a:lnTo>
                  <a:cubicBezTo>
                    <a:pt x="2162" y="962"/>
                    <a:pt x="2067" y="867"/>
                    <a:pt x="1946" y="867"/>
                  </a:cubicBezTo>
                  <a:lnTo>
                    <a:pt x="1515" y="867"/>
                  </a:lnTo>
                  <a:cubicBezTo>
                    <a:pt x="1158" y="867"/>
                    <a:pt x="867" y="1155"/>
                    <a:pt x="867" y="1515"/>
                  </a:cubicBezTo>
                  <a:lnTo>
                    <a:pt x="867" y="2379"/>
                  </a:lnTo>
                  <a:cubicBezTo>
                    <a:pt x="867" y="2612"/>
                    <a:pt x="994" y="2828"/>
                    <a:pt x="1198" y="2943"/>
                  </a:cubicBezTo>
                  <a:cubicBezTo>
                    <a:pt x="1114" y="3058"/>
                    <a:pt x="1037" y="3182"/>
                    <a:pt x="965" y="3306"/>
                  </a:cubicBezTo>
                  <a:cubicBezTo>
                    <a:pt x="637" y="3113"/>
                    <a:pt x="438" y="2759"/>
                    <a:pt x="435" y="2376"/>
                  </a:cubicBezTo>
                  <a:lnTo>
                    <a:pt x="435" y="1512"/>
                  </a:lnTo>
                  <a:cubicBezTo>
                    <a:pt x="438" y="919"/>
                    <a:pt x="919" y="436"/>
                    <a:pt x="1515" y="433"/>
                  </a:cubicBezTo>
                  <a:lnTo>
                    <a:pt x="2410" y="433"/>
                  </a:lnTo>
                  <a:cubicBezTo>
                    <a:pt x="2511" y="433"/>
                    <a:pt x="2597" y="519"/>
                    <a:pt x="2597" y="620"/>
                  </a:cubicBezTo>
                  <a:lnTo>
                    <a:pt x="2597" y="689"/>
                  </a:lnTo>
                  <a:cubicBezTo>
                    <a:pt x="2597" y="807"/>
                    <a:pt x="2692" y="905"/>
                    <a:pt x="2813" y="905"/>
                  </a:cubicBezTo>
                  <a:cubicBezTo>
                    <a:pt x="2931" y="905"/>
                    <a:pt x="3029" y="807"/>
                    <a:pt x="3029" y="689"/>
                  </a:cubicBezTo>
                  <a:lnTo>
                    <a:pt x="3029" y="620"/>
                  </a:lnTo>
                  <a:cubicBezTo>
                    <a:pt x="3026" y="280"/>
                    <a:pt x="2750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2" name="Google Shape;1792;p125"/>
            <p:cNvSpPr/>
            <p:nvPr/>
          </p:nvSpPr>
          <p:spPr>
            <a:xfrm>
              <a:off x="3414675" y="2190150"/>
              <a:ext cx="187425" cy="117550"/>
            </a:xfrm>
            <a:custGeom>
              <a:avLst/>
              <a:gdLst/>
              <a:ahLst/>
              <a:cxnLst/>
              <a:rect l="l" t="t" r="r" b="b"/>
              <a:pathLst>
                <a:path w="7497" h="4702" extrusionOk="0">
                  <a:moveTo>
                    <a:pt x="4212" y="432"/>
                  </a:moveTo>
                  <a:cubicBezTo>
                    <a:pt x="4261" y="435"/>
                    <a:pt x="4301" y="464"/>
                    <a:pt x="4321" y="507"/>
                  </a:cubicBezTo>
                  <a:cubicBezTo>
                    <a:pt x="4344" y="553"/>
                    <a:pt x="4335" y="608"/>
                    <a:pt x="4304" y="648"/>
                  </a:cubicBezTo>
                  <a:cubicBezTo>
                    <a:pt x="4301" y="651"/>
                    <a:pt x="4298" y="654"/>
                    <a:pt x="4295" y="657"/>
                  </a:cubicBezTo>
                  <a:lnTo>
                    <a:pt x="3872" y="1097"/>
                  </a:lnTo>
                  <a:cubicBezTo>
                    <a:pt x="3836" y="1135"/>
                    <a:pt x="3789" y="1153"/>
                    <a:pt x="3743" y="1153"/>
                  </a:cubicBezTo>
                  <a:cubicBezTo>
                    <a:pt x="3696" y="1153"/>
                    <a:pt x="3650" y="1135"/>
                    <a:pt x="3616" y="1097"/>
                  </a:cubicBezTo>
                  <a:lnTo>
                    <a:pt x="3190" y="657"/>
                  </a:lnTo>
                  <a:lnTo>
                    <a:pt x="3181" y="648"/>
                  </a:lnTo>
                  <a:cubicBezTo>
                    <a:pt x="3149" y="608"/>
                    <a:pt x="3144" y="553"/>
                    <a:pt x="3170" y="507"/>
                  </a:cubicBezTo>
                  <a:cubicBezTo>
                    <a:pt x="3187" y="464"/>
                    <a:pt x="3230" y="435"/>
                    <a:pt x="3276" y="432"/>
                  </a:cubicBezTo>
                  <a:close/>
                  <a:moveTo>
                    <a:pt x="4957" y="893"/>
                  </a:moveTo>
                  <a:cubicBezTo>
                    <a:pt x="5236" y="893"/>
                    <a:pt x="5513" y="973"/>
                    <a:pt x="5746" y="1126"/>
                  </a:cubicBezTo>
                  <a:lnTo>
                    <a:pt x="5185" y="1215"/>
                  </a:lnTo>
                  <a:cubicBezTo>
                    <a:pt x="5064" y="1224"/>
                    <a:pt x="4975" y="1327"/>
                    <a:pt x="4983" y="1445"/>
                  </a:cubicBezTo>
                  <a:cubicBezTo>
                    <a:pt x="4994" y="1561"/>
                    <a:pt x="5089" y="1648"/>
                    <a:pt x="5201" y="1648"/>
                  </a:cubicBezTo>
                  <a:cubicBezTo>
                    <a:pt x="5206" y="1648"/>
                    <a:pt x="5211" y="1647"/>
                    <a:pt x="5216" y="1647"/>
                  </a:cubicBezTo>
                  <a:cubicBezTo>
                    <a:pt x="5228" y="1644"/>
                    <a:pt x="5239" y="1644"/>
                    <a:pt x="5251" y="1644"/>
                  </a:cubicBezTo>
                  <a:lnTo>
                    <a:pt x="6140" y="1503"/>
                  </a:lnTo>
                  <a:cubicBezTo>
                    <a:pt x="6212" y="1604"/>
                    <a:pt x="6270" y="1713"/>
                    <a:pt x="6316" y="1828"/>
                  </a:cubicBezTo>
                  <a:lnTo>
                    <a:pt x="5265" y="1710"/>
                  </a:lnTo>
                  <a:cubicBezTo>
                    <a:pt x="5256" y="1709"/>
                    <a:pt x="5248" y="1709"/>
                    <a:pt x="5239" y="1709"/>
                  </a:cubicBezTo>
                  <a:cubicBezTo>
                    <a:pt x="5132" y="1709"/>
                    <a:pt x="5040" y="1789"/>
                    <a:pt x="5026" y="1900"/>
                  </a:cubicBezTo>
                  <a:cubicBezTo>
                    <a:pt x="5012" y="2018"/>
                    <a:pt x="5098" y="2125"/>
                    <a:pt x="5216" y="2139"/>
                  </a:cubicBezTo>
                  <a:lnTo>
                    <a:pt x="6408" y="2275"/>
                  </a:lnTo>
                  <a:cubicBezTo>
                    <a:pt x="6408" y="2298"/>
                    <a:pt x="6411" y="2323"/>
                    <a:pt x="6411" y="2347"/>
                  </a:cubicBezTo>
                  <a:cubicBezTo>
                    <a:pt x="6408" y="3403"/>
                    <a:pt x="5550" y="4261"/>
                    <a:pt x="4491" y="4264"/>
                  </a:cubicBezTo>
                  <a:lnTo>
                    <a:pt x="2997" y="4264"/>
                  </a:lnTo>
                  <a:cubicBezTo>
                    <a:pt x="1937" y="4264"/>
                    <a:pt x="1080" y="3406"/>
                    <a:pt x="1080" y="2347"/>
                  </a:cubicBezTo>
                  <a:cubicBezTo>
                    <a:pt x="1080" y="2323"/>
                    <a:pt x="1080" y="2298"/>
                    <a:pt x="1080" y="2275"/>
                  </a:cubicBezTo>
                  <a:lnTo>
                    <a:pt x="2271" y="2139"/>
                  </a:lnTo>
                  <a:cubicBezTo>
                    <a:pt x="2389" y="2125"/>
                    <a:pt x="2476" y="2018"/>
                    <a:pt x="2461" y="1900"/>
                  </a:cubicBezTo>
                  <a:cubicBezTo>
                    <a:pt x="2451" y="1791"/>
                    <a:pt x="2358" y="1709"/>
                    <a:pt x="2249" y="1709"/>
                  </a:cubicBezTo>
                  <a:cubicBezTo>
                    <a:pt x="2240" y="1709"/>
                    <a:pt x="2231" y="1709"/>
                    <a:pt x="2222" y="1710"/>
                  </a:cubicBezTo>
                  <a:lnTo>
                    <a:pt x="1175" y="1828"/>
                  </a:lnTo>
                  <a:cubicBezTo>
                    <a:pt x="1218" y="1713"/>
                    <a:pt x="1278" y="1604"/>
                    <a:pt x="1350" y="1506"/>
                  </a:cubicBezTo>
                  <a:lnTo>
                    <a:pt x="2240" y="1644"/>
                  </a:lnTo>
                  <a:cubicBezTo>
                    <a:pt x="2250" y="1646"/>
                    <a:pt x="2261" y="1646"/>
                    <a:pt x="2272" y="1646"/>
                  </a:cubicBezTo>
                  <a:cubicBezTo>
                    <a:pt x="2377" y="1646"/>
                    <a:pt x="2469" y="1570"/>
                    <a:pt x="2484" y="1463"/>
                  </a:cubicBezTo>
                  <a:cubicBezTo>
                    <a:pt x="2505" y="1345"/>
                    <a:pt x="2424" y="1235"/>
                    <a:pt x="2306" y="1218"/>
                  </a:cubicBezTo>
                  <a:lnTo>
                    <a:pt x="1745" y="1129"/>
                  </a:lnTo>
                  <a:cubicBezTo>
                    <a:pt x="1978" y="976"/>
                    <a:pt x="2251" y="896"/>
                    <a:pt x="2530" y="896"/>
                  </a:cubicBezTo>
                  <a:lnTo>
                    <a:pt x="2827" y="896"/>
                  </a:lnTo>
                  <a:cubicBezTo>
                    <a:pt x="2836" y="907"/>
                    <a:pt x="2844" y="919"/>
                    <a:pt x="2856" y="930"/>
                  </a:cubicBezTo>
                  <a:cubicBezTo>
                    <a:pt x="2864" y="942"/>
                    <a:pt x="2870" y="947"/>
                    <a:pt x="2879" y="959"/>
                  </a:cubicBezTo>
                  <a:lnTo>
                    <a:pt x="3305" y="1399"/>
                  </a:lnTo>
                  <a:cubicBezTo>
                    <a:pt x="3368" y="1466"/>
                    <a:pt x="3443" y="1515"/>
                    <a:pt x="3529" y="1546"/>
                  </a:cubicBezTo>
                  <a:lnTo>
                    <a:pt x="3529" y="2571"/>
                  </a:lnTo>
                  <a:cubicBezTo>
                    <a:pt x="3478" y="2649"/>
                    <a:pt x="3308" y="2842"/>
                    <a:pt x="2873" y="2842"/>
                  </a:cubicBezTo>
                  <a:cubicBezTo>
                    <a:pt x="2306" y="2842"/>
                    <a:pt x="2058" y="2513"/>
                    <a:pt x="2047" y="2502"/>
                  </a:cubicBezTo>
                  <a:cubicBezTo>
                    <a:pt x="2000" y="2434"/>
                    <a:pt x="1937" y="2407"/>
                    <a:pt x="1876" y="2407"/>
                  </a:cubicBezTo>
                  <a:cubicBezTo>
                    <a:pt x="1723" y="2407"/>
                    <a:pt x="1576" y="2581"/>
                    <a:pt x="1696" y="2750"/>
                  </a:cubicBezTo>
                  <a:cubicBezTo>
                    <a:pt x="1710" y="2773"/>
                    <a:pt x="2070" y="3273"/>
                    <a:pt x="2873" y="3273"/>
                  </a:cubicBezTo>
                  <a:cubicBezTo>
                    <a:pt x="3313" y="3273"/>
                    <a:pt x="3584" y="3121"/>
                    <a:pt x="3745" y="2974"/>
                  </a:cubicBezTo>
                  <a:cubicBezTo>
                    <a:pt x="3904" y="3121"/>
                    <a:pt x="4177" y="3273"/>
                    <a:pt x="4615" y="3273"/>
                  </a:cubicBezTo>
                  <a:cubicBezTo>
                    <a:pt x="5418" y="3273"/>
                    <a:pt x="5781" y="2773"/>
                    <a:pt x="5795" y="2750"/>
                  </a:cubicBezTo>
                  <a:cubicBezTo>
                    <a:pt x="5912" y="2581"/>
                    <a:pt x="5765" y="2407"/>
                    <a:pt x="5612" y="2407"/>
                  </a:cubicBezTo>
                  <a:cubicBezTo>
                    <a:pt x="5550" y="2407"/>
                    <a:pt x="5488" y="2434"/>
                    <a:pt x="5441" y="2502"/>
                  </a:cubicBezTo>
                  <a:cubicBezTo>
                    <a:pt x="5438" y="2505"/>
                    <a:pt x="5188" y="2842"/>
                    <a:pt x="4615" y="2842"/>
                  </a:cubicBezTo>
                  <a:cubicBezTo>
                    <a:pt x="4180" y="2842"/>
                    <a:pt x="4010" y="2646"/>
                    <a:pt x="3961" y="2571"/>
                  </a:cubicBezTo>
                  <a:lnTo>
                    <a:pt x="3961" y="1546"/>
                  </a:lnTo>
                  <a:cubicBezTo>
                    <a:pt x="4045" y="1512"/>
                    <a:pt x="4122" y="1463"/>
                    <a:pt x="4183" y="1397"/>
                  </a:cubicBezTo>
                  <a:lnTo>
                    <a:pt x="4609" y="956"/>
                  </a:lnTo>
                  <a:cubicBezTo>
                    <a:pt x="4618" y="947"/>
                    <a:pt x="4626" y="939"/>
                    <a:pt x="4635" y="927"/>
                  </a:cubicBezTo>
                  <a:cubicBezTo>
                    <a:pt x="4641" y="919"/>
                    <a:pt x="4652" y="904"/>
                    <a:pt x="4661" y="893"/>
                  </a:cubicBezTo>
                  <a:close/>
                  <a:moveTo>
                    <a:pt x="3279" y="0"/>
                  </a:moveTo>
                  <a:cubicBezTo>
                    <a:pt x="3060" y="0"/>
                    <a:pt x="2864" y="130"/>
                    <a:pt x="2778" y="329"/>
                  </a:cubicBezTo>
                  <a:cubicBezTo>
                    <a:pt x="2758" y="369"/>
                    <a:pt x="2744" y="415"/>
                    <a:pt x="2735" y="461"/>
                  </a:cubicBezTo>
                  <a:lnTo>
                    <a:pt x="2533" y="461"/>
                  </a:lnTo>
                  <a:cubicBezTo>
                    <a:pt x="2035" y="461"/>
                    <a:pt x="1555" y="660"/>
                    <a:pt x="1203" y="1017"/>
                  </a:cubicBezTo>
                  <a:cubicBezTo>
                    <a:pt x="1195" y="1022"/>
                    <a:pt x="1186" y="1031"/>
                    <a:pt x="1180" y="1040"/>
                  </a:cubicBezTo>
                  <a:lnTo>
                    <a:pt x="265" y="896"/>
                  </a:lnTo>
                  <a:cubicBezTo>
                    <a:pt x="253" y="894"/>
                    <a:pt x="241" y="893"/>
                    <a:pt x="230" y="893"/>
                  </a:cubicBezTo>
                  <a:cubicBezTo>
                    <a:pt x="126" y="893"/>
                    <a:pt x="35" y="971"/>
                    <a:pt x="17" y="1077"/>
                  </a:cubicBezTo>
                  <a:cubicBezTo>
                    <a:pt x="0" y="1192"/>
                    <a:pt x="81" y="1304"/>
                    <a:pt x="199" y="1322"/>
                  </a:cubicBezTo>
                  <a:lnTo>
                    <a:pt x="887" y="1431"/>
                  </a:lnTo>
                  <a:cubicBezTo>
                    <a:pt x="809" y="1572"/>
                    <a:pt x="749" y="1722"/>
                    <a:pt x="708" y="1880"/>
                  </a:cubicBezTo>
                  <a:lnTo>
                    <a:pt x="251" y="1935"/>
                  </a:lnTo>
                  <a:cubicBezTo>
                    <a:pt x="132" y="1941"/>
                    <a:pt x="40" y="2041"/>
                    <a:pt x="46" y="2162"/>
                  </a:cubicBezTo>
                  <a:cubicBezTo>
                    <a:pt x="55" y="2277"/>
                    <a:pt x="150" y="2367"/>
                    <a:pt x="263" y="2367"/>
                  </a:cubicBezTo>
                  <a:cubicBezTo>
                    <a:pt x="267" y="2367"/>
                    <a:pt x="270" y="2367"/>
                    <a:pt x="274" y="2367"/>
                  </a:cubicBezTo>
                  <a:lnTo>
                    <a:pt x="299" y="2367"/>
                  </a:lnTo>
                  <a:lnTo>
                    <a:pt x="648" y="2326"/>
                  </a:lnTo>
                  <a:lnTo>
                    <a:pt x="648" y="2349"/>
                  </a:lnTo>
                  <a:cubicBezTo>
                    <a:pt x="651" y="3648"/>
                    <a:pt x="1701" y="4698"/>
                    <a:pt x="3000" y="4701"/>
                  </a:cubicBezTo>
                  <a:lnTo>
                    <a:pt x="4494" y="4701"/>
                  </a:lnTo>
                  <a:cubicBezTo>
                    <a:pt x="5792" y="4698"/>
                    <a:pt x="6843" y="3648"/>
                    <a:pt x="6846" y="2349"/>
                  </a:cubicBezTo>
                  <a:lnTo>
                    <a:pt x="6846" y="2326"/>
                  </a:lnTo>
                  <a:lnTo>
                    <a:pt x="7194" y="2367"/>
                  </a:lnTo>
                  <a:lnTo>
                    <a:pt x="7220" y="2367"/>
                  </a:lnTo>
                  <a:cubicBezTo>
                    <a:pt x="7223" y="2367"/>
                    <a:pt x="7227" y="2367"/>
                    <a:pt x="7230" y="2367"/>
                  </a:cubicBezTo>
                  <a:cubicBezTo>
                    <a:pt x="7344" y="2367"/>
                    <a:pt x="7439" y="2277"/>
                    <a:pt x="7447" y="2162"/>
                  </a:cubicBezTo>
                  <a:cubicBezTo>
                    <a:pt x="7453" y="2041"/>
                    <a:pt x="7361" y="1941"/>
                    <a:pt x="7243" y="1935"/>
                  </a:cubicBezTo>
                  <a:lnTo>
                    <a:pt x="6788" y="1883"/>
                  </a:lnTo>
                  <a:cubicBezTo>
                    <a:pt x="6748" y="1725"/>
                    <a:pt x="6687" y="1572"/>
                    <a:pt x="6607" y="1431"/>
                  </a:cubicBezTo>
                  <a:lnTo>
                    <a:pt x="7298" y="1325"/>
                  </a:lnTo>
                  <a:cubicBezTo>
                    <a:pt x="7416" y="1304"/>
                    <a:pt x="7496" y="1195"/>
                    <a:pt x="7476" y="1077"/>
                  </a:cubicBezTo>
                  <a:cubicBezTo>
                    <a:pt x="7460" y="970"/>
                    <a:pt x="7366" y="893"/>
                    <a:pt x="7263" y="893"/>
                  </a:cubicBezTo>
                  <a:cubicBezTo>
                    <a:pt x="7252" y="893"/>
                    <a:pt x="7242" y="894"/>
                    <a:pt x="7231" y="896"/>
                  </a:cubicBezTo>
                  <a:lnTo>
                    <a:pt x="6316" y="1040"/>
                  </a:lnTo>
                  <a:cubicBezTo>
                    <a:pt x="5962" y="671"/>
                    <a:pt x="5473" y="461"/>
                    <a:pt x="4960" y="461"/>
                  </a:cubicBezTo>
                  <a:lnTo>
                    <a:pt x="4759" y="461"/>
                  </a:lnTo>
                  <a:cubicBezTo>
                    <a:pt x="4750" y="415"/>
                    <a:pt x="4736" y="369"/>
                    <a:pt x="4715" y="329"/>
                  </a:cubicBezTo>
                  <a:cubicBezTo>
                    <a:pt x="4629" y="130"/>
                    <a:pt x="4430" y="0"/>
                    <a:pt x="4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3" name="Google Shape;1793;p125"/>
            <p:cNvSpPr/>
            <p:nvPr/>
          </p:nvSpPr>
          <p:spPr>
            <a:xfrm>
              <a:off x="3462225" y="2147475"/>
              <a:ext cx="32425" cy="36725"/>
            </a:xfrm>
            <a:custGeom>
              <a:avLst/>
              <a:gdLst/>
              <a:ahLst/>
              <a:cxnLst/>
              <a:rect l="l" t="t" r="r" b="b"/>
              <a:pathLst>
                <a:path w="1297" h="1469" extrusionOk="0">
                  <a:moveTo>
                    <a:pt x="649" y="432"/>
                  </a:moveTo>
                  <a:cubicBezTo>
                    <a:pt x="764" y="432"/>
                    <a:pt x="865" y="570"/>
                    <a:pt x="865" y="734"/>
                  </a:cubicBezTo>
                  <a:cubicBezTo>
                    <a:pt x="865" y="898"/>
                    <a:pt x="764" y="1037"/>
                    <a:pt x="649" y="1037"/>
                  </a:cubicBezTo>
                  <a:cubicBezTo>
                    <a:pt x="531" y="1037"/>
                    <a:pt x="433" y="898"/>
                    <a:pt x="433" y="734"/>
                  </a:cubicBezTo>
                  <a:cubicBezTo>
                    <a:pt x="433" y="570"/>
                    <a:pt x="531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28"/>
                    <a:pt x="1" y="734"/>
                  </a:cubicBezTo>
                  <a:cubicBezTo>
                    <a:pt x="1" y="1140"/>
                    <a:pt x="292" y="1468"/>
                    <a:pt x="649" y="1468"/>
                  </a:cubicBezTo>
                  <a:cubicBezTo>
                    <a:pt x="1006" y="1468"/>
                    <a:pt x="1296" y="1140"/>
                    <a:pt x="1296" y="734"/>
                  </a:cubicBezTo>
                  <a:cubicBezTo>
                    <a:pt x="1296" y="328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4" name="Google Shape;1794;p125"/>
            <p:cNvSpPr/>
            <p:nvPr/>
          </p:nvSpPr>
          <p:spPr>
            <a:xfrm>
              <a:off x="3522050" y="2147475"/>
              <a:ext cx="32400" cy="36725"/>
            </a:xfrm>
            <a:custGeom>
              <a:avLst/>
              <a:gdLst/>
              <a:ahLst/>
              <a:cxnLst/>
              <a:rect l="l" t="t" r="r" b="b"/>
              <a:pathLst>
                <a:path w="1296" h="1469" extrusionOk="0">
                  <a:moveTo>
                    <a:pt x="648" y="432"/>
                  </a:moveTo>
                  <a:cubicBezTo>
                    <a:pt x="763" y="432"/>
                    <a:pt x="864" y="570"/>
                    <a:pt x="864" y="734"/>
                  </a:cubicBezTo>
                  <a:cubicBezTo>
                    <a:pt x="864" y="898"/>
                    <a:pt x="763" y="1037"/>
                    <a:pt x="648" y="1037"/>
                  </a:cubicBezTo>
                  <a:cubicBezTo>
                    <a:pt x="530" y="1037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28"/>
                    <a:pt x="0" y="734"/>
                  </a:cubicBezTo>
                  <a:cubicBezTo>
                    <a:pt x="0" y="1140"/>
                    <a:pt x="288" y="1468"/>
                    <a:pt x="648" y="1468"/>
                  </a:cubicBezTo>
                  <a:cubicBezTo>
                    <a:pt x="1005" y="1468"/>
                    <a:pt x="1296" y="1140"/>
                    <a:pt x="1296" y="734"/>
                  </a:cubicBezTo>
                  <a:cubicBezTo>
                    <a:pt x="1296" y="328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95" name="Google Shape;1795;p125"/>
          <p:cNvGrpSpPr/>
          <p:nvPr/>
        </p:nvGrpSpPr>
        <p:grpSpPr>
          <a:xfrm>
            <a:off x="4086188" y="2991388"/>
            <a:ext cx="368950" cy="203825"/>
            <a:chOff x="3323900" y="2819525"/>
            <a:chExt cx="368950" cy="203825"/>
          </a:xfrm>
        </p:grpSpPr>
        <p:sp>
          <p:nvSpPr>
            <p:cNvPr id="1796" name="Google Shape;1796;p125"/>
            <p:cNvSpPr/>
            <p:nvPr/>
          </p:nvSpPr>
          <p:spPr>
            <a:xfrm>
              <a:off x="3323900" y="2819525"/>
              <a:ext cx="368950" cy="203825"/>
            </a:xfrm>
            <a:custGeom>
              <a:avLst/>
              <a:gdLst/>
              <a:ahLst/>
              <a:cxnLst/>
              <a:rect l="l" t="t" r="r" b="b"/>
              <a:pathLst>
                <a:path w="14758" h="8153" extrusionOk="0">
                  <a:moveTo>
                    <a:pt x="13286" y="2447"/>
                  </a:moveTo>
                  <a:cubicBezTo>
                    <a:pt x="13404" y="2447"/>
                    <a:pt x="13499" y="2545"/>
                    <a:pt x="13499" y="2663"/>
                  </a:cubicBezTo>
                  <a:cubicBezTo>
                    <a:pt x="13499" y="2784"/>
                    <a:pt x="13404" y="2879"/>
                    <a:pt x="13286" y="2879"/>
                  </a:cubicBezTo>
                  <a:lnTo>
                    <a:pt x="1469" y="2879"/>
                  </a:lnTo>
                  <a:cubicBezTo>
                    <a:pt x="1348" y="2879"/>
                    <a:pt x="1253" y="2784"/>
                    <a:pt x="1253" y="2663"/>
                  </a:cubicBezTo>
                  <a:cubicBezTo>
                    <a:pt x="1253" y="2545"/>
                    <a:pt x="1348" y="2447"/>
                    <a:pt x="1469" y="2447"/>
                  </a:cubicBezTo>
                  <a:close/>
                  <a:moveTo>
                    <a:pt x="9588" y="1"/>
                  </a:moveTo>
                  <a:cubicBezTo>
                    <a:pt x="9123" y="1"/>
                    <a:pt x="8705" y="307"/>
                    <a:pt x="8568" y="757"/>
                  </a:cubicBezTo>
                  <a:cubicBezTo>
                    <a:pt x="8499" y="766"/>
                    <a:pt x="8430" y="780"/>
                    <a:pt x="8364" y="800"/>
                  </a:cubicBezTo>
                  <a:cubicBezTo>
                    <a:pt x="8349" y="783"/>
                    <a:pt x="8332" y="766"/>
                    <a:pt x="8318" y="748"/>
                  </a:cubicBezTo>
                  <a:cubicBezTo>
                    <a:pt x="8270" y="698"/>
                    <a:pt x="8216" y="677"/>
                    <a:pt x="8163" y="677"/>
                  </a:cubicBezTo>
                  <a:cubicBezTo>
                    <a:pt x="7998" y="677"/>
                    <a:pt x="7853" y="887"/>
                    <a:pt x="8004" y="1045"/>
                  </a:cubicBezTo>
                  <a:cubicBezTo>
                    <a:pt x="8038" y="1085"/>
                    <a:pt x="8070" y="1126"/>
                    <a:pt x="8096" y="1174"/>
                  </a:cubicBezTo>
                  <a:cubicBezTo>
                    <a:pt x="8136" y="1244"/>
                    <a:pt x="8209" y="1283"/>
                    <a:pt x="8285" y="1283"/>
                  </a:cubicBezTo>
                  <a:cubicBezTo>
                    <a:pt x="8320" y="1283"/>
                    <a:pt x="8354" y="1275"/>
                    <a:pt x="8387" y="1258"/>
                  </a:cubicBezTo>
                  <a:cubicBezTo>
                    <a:pt x="8480" y="1210"/>
                    <a:pt x="8584" y="1184"/>
                    <a:pt x="8687" y="1184"/>
                  </a:cubicBezTo>
                  <a:cubicBezTo>
                    <a:pt x="8702" y="1184"/>
                    <a:pt x="8717" y="1185"/>
                    <a:pt x="8732" y="1186"/>
                  </a:cubicBezTo>
                  <a:cubicBezTo>
                    <a:pt x="8736" y="1186"/>
                    <a:pt x="8740" y="1186"/>
                    <a:pt x="8743" y="1186"/>
                  </a:cubicBezTo>
                  <a:cubicBezTo>
                    <a:pt x="8854" y="1186"/>
                    <a:pt x="8948" y="1105"/>
                    <a:pt x="8960" y="996"/>
                  </a:cubicBezTo>
                  <a:cubicBezTo>
                    <a:pt x="8998" y="675"/>
                    <a:pt x="9272" y="434"/>
                    <a:pt x="9589" y="434"/>
                  </a:cubicBezTo>
                  <a:cubicBezTo>
                    <a:pt x="9602" y="434"/>
                    <a:pt x="9615" y="434"/>
                    <a:pt x="9627" y="435"/>
                  </a:cubicBezTo>
                  <a:cubicBezTo>
                    <a:pt x="9964" y="455"/>
                    <a:pt x="10226" y="734"/>
                    <a:pt x="10226" y="1071"/>
                  </a:cubicBezTo>
                  <a:cubicBezTo>
                    <a:pt x="10226" y="1085"/>
                    <a:pt x="10226" y="1103"/>
                    <a:pt x="10226" y="1117"/>
                  </a:cubicBezTo>
                  <a:cubicBezTo>
                    <a:pt x="10216" y="1245"/>
                    <a:pt x="10320" y="1349"/>
                    <a:pt x="10442" y="1349"/>
                  </a:cubicBezTo>
                  <a:cubicBezTo>
                    <a:pt x="10460" y="1349"/>
                    <a:pt x="10478" y="1346"/>
                    <a:pt x="10497" y="1341"/>
                  </a:cubicBezTo>
                  <a:cubicBezTo>
                    <a:pt x="10551" y="1327"/>
                    <a:pt x="10606" y="1320"/>
                    <a:pt x="10660" y="1320"/>
                  </a:cubicBezTo>
                  <a:cubicBezTo>
                    <a:pt x="10917" y="1320"/>
                    <a:pt x="11156" y="1477"/>
                    <a:pt x="11251" y="1727"/>
                  </a:cubicBezTo>
                  <a:cubicBezTo>
                    <a:pt x="11286" y="1813"/>
                    <a:pt x="11368" y="1864"/>
                    <a:pt x="11454" y="1864"/>
                  </a:cubicBezTo>
                  <a:cubicBezTo>
                    <a:pt x="11489" y="1864"/>
                    <a:pt x="11525" y="1855"/>
                    <a:pt x="11559" y="1837"/>
                  </a:cubicBezTo>
                  <a:cubicBezTo>
                    <a:pt x="11654" y="1785"/>
                    <a:pt x="11761" y="1756"/>
                    <a:pt x="11867" y="1756"/>
                  </a:cubicBezTo>
                  <a:cubicBezTo>
                    <a:pt x="12072" y="1756"/>
                    <a:pt x="12262" y="1854"/>
                    <a:pt x="12382" y="2018"/>
                  </a:cubicBezTo>
                  <a:lnTo>
                    <a:pt x="2537" y="2018"/>
                  </a:lnTo>
                  <a:cubicBezTo>
                    <a:pt x="2641" y="1949"/>
                    <a:pt x="2762" y="1914"/>
                    <a:pt x="2888" y="1914"/>
                  </a:cubicBezTo>
                  <a:cubicBezTo>
                    <a:pt x="2940" y="1914"/>
                    <a:pt x="2992" y="1920"/>
                    <a:pt x="3041" y="1932"/>
                  </a:cubicBezTo>
                  <a:cubicBezTo>
                    <a:pt x="3058" y="1936"/>
                    <a:pt x="3075" y="1938"/>
                    <a:pt x="3092" y="1938"/>
                  </a:cubicBezTo>
                  <a:cubicBezTo>
                    <a:pt x="3170" y="1938"/>
                    <a:pt x="3243" y="1896"/>
                    <a:pt x="3283" y="1828"/>
                  </a:cubicBezTo>
                  <a:cubicBezTo>
                    <a:pt x="3397" y="1621"/>
                    <a:pt x="3612" y="1499"/>
                    <a:pt x="3838" y="1499"/>
                  </a:cubicBezTo>
                  <a:cubicBezTo>
                    <a:pt x="3907" y="1499"/>
                    <a:pt x="3977" y="1511"/>
                    <a:pt x="4046" y="1534"/>
                  </a:cubicBezTo>
                  <a:cubicBezTo>
                    <a:pt x="4069" y="1542"/>
                    <a:pt x="4093" y="1546"/>
                    <a:pt x="4116" y="1546"/>
                  </a:cubicBezTo>
                  <a:cubicBezTo>
                    <a:pt x="4216" y="1546"/>
                    <a:pt x="4309" y="1475"/>
                    <a:pt x="4328" y="1367"/>
                  </a:cubicBezTo>
                  <a:cubicBezTo>
                    <a:pt x="4388" y="1044"/>
                    <a:pt x="4668" y="849"/>
                    <a:pt x="4955" y="849"/>
                  </a:cubicBezTo>
                  <a:cubicBezTo>
                    <a:pt x="5109" y="849"/>
                    <a:pt x="5264" y="904"/>
                    <a:pt x="5390" y="1025"/>
                  </a:cubicBezTo>
                  <a:cubicBezTo>
                    <a:pt x="5433" y="1066"/>
                    <a:pt x="5487" y="1085"/>
                    <a:pt x="5540" y="1085"/>
                  </a:cubicBezTo>
                  <a:cubicBezTo>
                    <a:pt x="5634" y="1085"/>
                    <a:pt x="5726" y="1024"/>
                    <a:pt x="5750" y="918"/>
                  </a:cubicBezTo>
                  <a:cubicBezTo>
                    <a:pt x="5827" y="601"/>
                    <a:pt x="6099" y="433"/>
                    <a:pt x="6371" y="433"/>
                  </a:cubicBezTo>
                  <a:cubicBezTo>
                    <a:pt x="6605" y="433"/>
                    <a:pt x="6840" y="557"/>
                    <a:pt x="6953" y="815"/>
                  </a:cubicBezTo>
                  <a:cubicBezTo>
                    <a:pt x="6988" y="896"/>
                    <a:pt x="7066" y="943"/>
                    <a:pt x="7148" y="943"/>
                  </a:cubicBezTo>
                  <a:cubicBezTo>
                    <a:pt x="7182" y="943"/>
                    <a:pt x="7217" y="935"/>
                    <a:pt x="7250" y="918"/>
                  </a:cubicBezTo>
                  <a:cubicBezTo>
                    <a:pt x="7284" y="901"/>
                    <a:pt x="7322" y="887"/>
                    <a:pt x="7362" y="875"/>
                  </a:cubicBezTo>
                  <a:cubicBezTo>
                    <a:pt x="7477" y="843"/>
                    <a:pt x="7543" y="723"/>
                    <a:pt x="7512" y="607"/>
                  </a:cubicBezTo>
                  <a:cubicBezTo>
                    <a:pt x="7485" y="512"/>
                    <a:pt x="7397" y="450"/>
                    <a:pt x="7302" y="450"/>
                  </a:cubicBezTo>
                  <a:cubicBezTo>
                    <a:pt x="7283" y="450"/>
                    <a:pt x="7263" y="452"/>
                    <a:pt x="7244" y="458"/>
                  </a:cubicBezTo>
                  <a:cubicBezTo>
                    <a:pt x="7031" y="151"/>
                    <a:pt x="6700" y="1"/>
                    <a:pt x="6370" y="1"/>
                  </a:cubicBezTo>
                  <a:cubicBezTo>
                    <a:pt x="6009" y="1"/>
                    <a:pt x="5648" y="182"/>
                    <a:pt x="5445" y="535"/>
                  </a:cubicBezTo>
                  <a:cubicBezTo>
                    <a:pt x="5288" y="455"/>
                    <a:pt x="5120" y="417"/>
                    <a:pt x="4956" y="417"/>
                  </a:cubicBezTo>
                  <a:cubicBezTo>
                    <a:pt x="4539" y="417"/>
                    <a:pt x="4138" y="662"/>
                    <a:pt x="3965" y="1077"/>
                  </a:cubicBezTo>
                  <a:cubicBezTo>
                    <a:pt x="3922" y="1071"/>
                    <a:pt x="3878" y="1069"/>
                    <a:pt x="3835" y="1069"/>
                  </a:cubicBezTo>
                  <a:cubicBezTo>
                    <a:pt x="3506" y="1069"/>
                    <a:pt x="3193" y="1221"/>
                    <a:pt x="2992" y="1485"/>
                  </a:cubicBezTo>
                  <a:cubicBezTo>
                    <a:pt x="2957" y="1483"/>
                    <a:pt x="2923" y="1483"/>
                    <a:pt x="2888" y="1483"/>
                  </a:cubicBezTo>
                  <a:cubicBezTo>
                    <a:pt x="2886" y="1482"/>
                    <a:pt x="2883" y="1482"/>
                    <a:pt x="2880" y="1482"/>
                  </a:cubicBezTo>
                  <a:cubicBezTo>
                    <a:pt x="2498" y="1482"/>
                    <a:pt x="2147" y="1689"/>
                    <a:pt x="1961" y="2021"/>
                  </a:cubicBezTo>
                  <a:lnTo>
                    <a:pt x="1469" y="2021"/>
                  </a:lnTo>
                  <a:cubicBezTo>
                    <a:pt x="1161" y="2021"/>
                    <a:pt x="896" y="2234"/>
                    <a:pt x="833" y="2536"/>
                  </a:cubicBezTo>
                  <a:cubicBezTo>
                    <a:pt x="770" y="2836"/>
                    <a:pt x="925" y="3141"/>
                    <a:pt x="1207" y="3264"/>
                  </a:cubicBezTo>
                  <a:lnTo>
                    <a:pt x="1052" y="3748"/>
                  </a:lnTo>
                  <a:cubicBezTo>
                    <a:pt x="1014" y="3863"/>
                    <a:pt x="1078" y="3984"/>
                    <a:pt x="1193" y="4022"/>
                  </a:cubicBezTo>
                  <a:cubicBezTo>
                    <a:pt x="1213" y="4027"/>
                    <a:pt x="1236" y="4030"/>
                    <a:pt x="1259" y="4030"/>
                  </a:cubicBezTo>
                  <a:cubicBezTo>
                    <a:pt x="1351" y="4030"/>
                    <a:pt x="1435" y="3970"/>
                    <a:pt x="1463" y="3881"/>
                  </a:cubicBezTo>
                  <a:lnTo>
                    <a:pt x="1645" y="3319"/>
                  </a:lnTo>
                  <a:lnTo>
                    <a:pt x="13111" y="3319"/>
                  </a:lnTo>
                  <a:lnTo>
                    <a:pt x="14242" y="6863"/>
                  </a:lnTo>
                  <a:lnTo>
                    <a:pt x="12906" y="6863"/>
                  </a:lnTo>
                  <a:cubicBezTo>
                    <a:pt x="12785" y="6863"/>
                    <a:pt x="12690" y="6961"/>
                    <a:pt x="12690" y="7079"/>
                  </a:cubicBezTo>
                  <a:cubicBezTo>
                    <a:pt x="12690" y="7200"/>
                    <a:pt x="12785" y="7295"/>
                    <a:pt x="12906" y="7295"/>
                  </a:cubicBezTo>
                  <a:lnTo>
                    <a:pt x="14323" y="7295"/>
                  </a:lnTo>
                  <a:lnTo>
                    <a:pt x="14323" y="7727"/>
                  </a:lnTo>
                  <a:lnTo>
                    <a:pt x="430" y="7727"/>
                  </a:lnTo>
                  <a:lnTo>
                    <a:pt x="430" y="7295"/>
                  </a:lnTo>
                  <a:lnTo>
                    <a:pt x="11994" y="7295"/>
                  </a:lnTo>
                  <a:cubicBezTo>
                    <a:pt x="12112" y="7295"/>
                    <a:pt x="12210" y="7200"/>
                    <a:pt x="12210" y="7079"/>
                  </a:cubicBezTo>
                  <a:cubicBezTo>
                    <a:pt x="12210" y="6961"/>
                    <a:pt x="12112" y="6863"/>
                    <a:pt x="11994" y="6863"/>
                  </a:cubicBezTo>
                  <a:lnTo>
                    <a:pt x="511" y="6863"/>
                  </a:lnTo>
                  <a:lnTo>
                    <a:pt x="1184" y="4756"/>
                  </a:lnTo>
                  <a:cubicBezTo>
                    <a:pt x="1219" y="4641"/>
                    <a:pt x="1155" y="4520"/>
                    <a:pt x="1043" y="4482"/>
                  </a:cubicBezTo>
                  <a:cubicBezTo>
                    <a:pt x="1021" y="4475"/>
                    <a:pt x="998" y="4471"/>
                    <a:pt x="976" y="4471"/>
                  </a:cubicBezTo>
                  <a:cubicBezTo>
                    <a:pt x="884" y="4471"/>
                    <a:pt x="800" y="4531"/>
                    <a:pt x="772" y="4623"/>
                  </a:cubicBezTo>
                  <a:lnTo>
                    <a:pt x="10" y="7010"/>
                  </a:lnTo>
                  <a:cubicBezTo>
                    <a:pt x="10" y="7015"/>
                    <a:pt x="7" y="7018"/>
                    <a:pt x="4" y="7027"/>
                  </a:cubicBezTo>
                  <a:lnTo>
                    <a:pt x="4" y="7030"/>
                  </a:lnTo>
                  <a:lnTo>
                    <a:pt x="4" y="7038"/>
                  </a:lnTo>
                  <a:cubicBezTo>
                    <a:pt x="4" y="7041"/>
                    <a:pt x="4" y="7047"/>
                    <a:pt x="1" y="7053"/>
                  </a:cubicBezTo>
                  <a:lnTo>
                    <a:pt x="1" y="7073"/>
                  </a:lnTo>
                  <a:lnTo>
                    <a:pt x="1" y="7937"/>
                  </a:lnTo>
                  <a:cubicBezTo>
                    <a:pt x="1" y="8058"/>
                    <a:pt x="99" y="8153"/>
                    <a:pt x="217" y="8153"/>
                  </a:cubicBezTo>
                  <a:lnTo>
                    <a:pt x="14542" y="8153"/>
                  </a:lnTo>
                  <a:cubicBezTo>
                    <a:pt x="14662" y="8153"/>
                    <a:pt x="14757" y="8058"/>
                    <a:pt x="14757" y="7937"/>
                  </a:cubicBezTo>
                  <a:lnTo>
                    <a:pt x="14757" y="7073"/>
                  </a:lnTo>
                  <a:cubicBezTo>
                    <a:pt x="14757" y="7067"/>
                    <a:pt x="14755" y="7062"/>
                    <a:pt x="14755" y="7053"/>
                  </a:cubicBezTo>
                  <a:cubicBezTo>
                    <a:pt x="14755" y="7050"/>
                    <a:pt x="14755" y="7044"/>
                    <a:pt x="14752" y="7041"/>
                  </a:cubicBezTo>
                  <a:cubicBezTo>
                    <a:pt x="14752" y="7038"/>
                    <a:pt x="14752" y="7036"/>
                    <a:pt x="14752" y="7033"/>
                  </a:cubicBezTo>
                  <a:cubicBezTo>
                    <a:pt x="14752" y="7030"/>
                    <a:pt x="14752" y="7030"/>
                    <a:pt x="14752" y="7027"/>
                  </a:cubicBezTo>
                  <a:cubicBezTo>
                    <a:pt x="14752" y="7021"/>
                    <a:pt x="14749" y="7015"/>
                    <a:pt x="14746" y="7010"/>
                  </a:cubicBezTo>
                  <a:lnTo>
                    <a:pt x="13548" y="3262"/>
                  </a:lnTo>
                  <a:cubicBezTo>
                    <a:pt x="13830" y="3138"/>
                    <a:pt x="13989" y="2833"/>
                    <a:pt x="13925" y="2533"/>
                  </a:cubicBezTo>
                  <a:cubicBezTo>
                    <a:pt x="13862" y="2231"/>
                    <a:pt x="13594" y="2018"/>
                    <a:pt x="13286" y="2018"/>
                  </a:cubicBezTo>
                  <a:lnTo>
                    <a:pt x="12869" y="2018"/>
                  </a:lnTo>
                  <a:cubicBezTo>
                    <a:pt x="12118" y="1670"/>
                    <a:pt x="11381" y="1293"/>
                    <a:pt x="10658" y="887"/>
                  </a:cubicBezTo>
                  <a:lnTo>
                    <a:pt x="10644" y="887"/>
                  </a:lnTo>
                  <a:cubicBezTo>
                    <a:pt x="10560" y="397"/>
                    <a:pt x="10151" y="32"/>
                    <a:pt x="9656" y="3"/>
                  </a:cubicBezTo>
                  <a:cubicBezTo>
                    <a:pt x="9633" y="1"/>
                    <a:pt x="9611" y="1"/>
                    <a:pt x="9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7" name="Google Shape;1797;p125"/>
            <p:cNvSpPr/>
            <p:nvPr/>
          </p:nvSpPr>
          <p:spPr>
            <a:xfrm>
              <a:off x="3458700" y="2908000"/>
              <a:ext cx="96175" cy="77275"/>
            </a:xfrm>
            <a:custGeom>
              <a:avLst/>
              <a:gdLst/>
              <a:ahLst/>
              <a:cxnLst/>
              <a:rect l="l" t="t" r="r" b="b"/>
              <a:pathLst>
                <a:path w="3847" h="3091" extrusionOk="0">
                  <a:moveTo>
                    <a:pt x="921" y="437"/>
                  </a:moveTo>
                  <a:cubicBezTo>
                    <a:pt x="1059" y="437"/>
                    <a:pt x="1198" y="513"/>
                    <a:pt x="1256" y="678"/>
                  </a:cubicBezTo>
                  <a:cubicBezTo>
                    <a:pt x="1043" y="770"/>
                    <a:pt x="856" y="912"/>
                    <a:pt x="706" y="1090"/>
                  </a:cubicBezTo>
                  <a:cubicBezTo>
                    <a:pt x="614" y="1024"/>
                    <a:pt x="556" y="914"/>
                    <a:pt x="559" y="799"/>
                  </a:cubicBezTo>
                  <a:cubicBezTo>
                    <a:pt x="558" y="569"/>
                    <a:pt x="739" y="437"/>
                    <a:pt x="921" y="437"/>
                  </a:cubicBezTo>
                  <a:close/>
                  <a:moveTo>
                    <a:pt x="3050" y="441"/>
                  </a:moveTo>
                  <a:cubicBezTo>
                    <a:pt x="3124" y="441"/>
                    <a:pt x="3200" y="464"/>
                    <a:pt x="3265" y="514"/>
                  </a:cubicBezTo>
                  <a:cubicBezTo>
                    <a:pt x="3461" y="658"/>
                    <a:pt x="3458" y="949"/>
                    <a:pt x="3262" y="1093"/>
                  </a:cubicBezTo>
                  <a:cubicBezTo>
                    <a:pt x="3113" y="912"/>
                    <a:pt x="2926" y="771"/>
                    <a:pt x="2714" y="676"/>
                  </a:cubicBezTo>
                  <a:lnTo>
                    <a:pt x="2714" y="676"/>
                  </a:lnTo>
                  <a:cubicBezTo>
                    <a:pt x="2769" y="527"/>
                    <a:pt x="2907" y="441"/>
                    <a:pt x="3050" y="441"/>
                  </a:cubicBezTo>
                  <a:close/>
                  <a:moveTo>
                    <a:pt x="1986" y="956"/>
                  </a:moveTo>
                  <a:cubicBezTo>
                    <a:pt x="2127" y="956"/>
                    <a:pt x="2268" y="978"/>
                    <a:pt x="2405" y="1021"/>
                  </a:cubicBezTo>
                  <a:lnTo>
                    <a:pt x="2419" y="1024"/>
                  </a:lnTo>
                  <a:cubicBezTo>
                    <a:pt x="2678" y="1110"/>
                    <a:pt x="2891" y="1271"/>
                    <a:pt x="3003" y="1470"/>
                  </a:cubicBezTo>
                  <a:cubicBezTo>
                    <a:pt x="3003" y="1473"/>
                    <a:pt x="3006" y="1476"/>
                    <a:pt x="3009" y="1479"/>
                  </a:cubicBezTo>
                  <a:cubicBezTo>
                    <a:pt x="3064" y="1579"/>
                    <a:pt x="3093" y="1692"/>
                    <a:pt x="3096" y="1807"/>
                  </a:cubicBezTo>
                  <a:cubicBezTo>
                    <a:pt x="3096" y="2276"/>
                    <a:pt x="2597" y="2659"/>
                    <a:pt x="1984" y="2659"/>
                  </a:cubicBezTo>
                  <a:cubicBezTo>
                    <a:pt x="1374" y="2659"/>
                    <a:pt x="876" y="2276"/>
                    <a:pt x="876" y="1807"/>
                  </a:cubicBezTo>
                  <a:cubicBezTo>
                    <a:pt x="876" y="1692"/>
                    <a:pt x="905" y="1579"/>
                    <a:pt x="962" y="1479"/>
                  </a:cubicBezTo>
                  <a:lnTo>
                    <a:pt x="965" y="1470"/>
                  </a:lnTo>
                  <a:cubicBezTo>
                    <a:pt x="1080" y="1271"/>
                    <a:pt x="1291" y="1110"/>
                    <a:pt x="1550" y="1024"/>
                  </a:cubicBezTo>
                  <a:lnTo>
                    <a:pt x="1567" y="1021"/>
                  </a:lnTo>
                  <a:cubicBezTo>
                    <a:pt x="1704" y="978"/>
                    <a:pt x="1845" y="956"/>
                    <a:pt x="1986" y="956"/>
                  </a:cubicBezTo>
                  <a:close/>
                  <a:moveTo>
                    <a:pt x="3053" y="1"/>
                  </a:moveTo>
                  <a:cubicBezTo>
                    <a:pt x="2713" y="1"/>
                    <a:pt x="2404" y="220"/>
                    <a:pt x="2298" y="552"/>
                  </a:cubicBezTo>
                  <a:cubicBezTo>
                    <a:pt x="2194" y="534"/>
                    <a:pt x="2089" y="526"/>
                    <a:pt x="1984" y="526"/>
                  </a:cubicBezTo>
                  <a:cubicBezTo>
                    <a:pt x="1879" y="526"/>
                    <a:pt x="1774" y="534"/>
                    <a:pt x="1671" y="552"/>
                  </a:cubicBezTo>
                  <a:cubicBezTo>
                    <a:pt x="1557" y="208"/>
                    <a:pt x="1243" y="9"/>
                    <a:pt x="919" y="9"/>
                  </a:cubicBezTo>
                  <a:cubicBezTo>
                    <a:pt x="751" y="9"/>
                    <a:pt x="580" y="62"/>
                    <a:pt x="433" y="177"/>
                  </a:cubicBezTo>
                  <a:cubicBezTo>
                    <a:pt x="1" y="514"/>
                    <a:pt x="35" y="1179"/>
                    <a:pt x="496" y="1470"/>
                  </a:cubicBezTo>
                  <a:cubicBezTo>
                    <a:pt x="461" y="1579"/>
                    <a:pt x="444" y="1692"/>
                    <a:pt x="444" y="1807"/>
                  </a:cubicBezTo>
                  <a:cubicBezTo>
                    <a:pt x="444" y="2515"/>
                    <a:pt x="1135" y="3091"/>
                    <a:pt x="1984" y="3091"/>
                  </a:cubicBezTo>
                  <a:cubicBezTo>
                    <a:pt x="2836" y="3091"/>
                    <a:pt x="3527" y="2515"/>
                    <a:pt x="3527" y="1807"/>
                  </a:cubicBezTo>
                  <a:cubicBezTo>
                    <a:pt x="3527" y="1692"/>
                    <a:pt x="3507" y="1579"/>
                    <a:pt x="3473" y="1470"/>
                  </a:cubicBezTo>
                  <a:cubicBezTo>
                    <a:pt x="3703" y="1326"/>
                    <a:pt x="3844" y="1073"/>
                    <a:pt x="3844" y="799"/>
                  </a:cubicBezTo>
                  <a:cubicBezTo>
                    <a:pt x="3847" y="408"/>
                    <a:pt x="3562" y="74"/>
                    <a:pt x="3176" y="10"/>
                  </a:cubicBezTo>
                  <a:cubicBezTo>
                    <a:pt x="3135" y="4"/>
                    <a:pt x="3094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8" name="Google Shape;1798;p125"/>
            <p:cNvSpPr/>
            <p:nvPr/>
          </p:nvSpPr>
          <p:spPr>
            <a:xfrm>
              <a:off x="3491750" y="2937900"/>
              <a:ext cx="12600" cy="10800"/>
            </a:xfrm>
            <a:custGeom>
              <a:avLst/>
              <a:gdLst/>
              <a:ahLst/>
              <a:cxnLst/>
              <a:rect l="l" t="t" r="r" b="b"/>
              <a:pathLst>
                <a:path w="504" h="432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9" name="Google Shape;1799;p125"/>
            <p:cNvSpPr/>
            <p:nvPr/>
          </p:nvSpPr>
          <p:spPr>
            <a:xfrm>
              <a:off x="3510450" y="29379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5"/>
                    <a:pt x="504" y="216"/>
                  </a:cubicBezTo>
                  <a:cubicBezTo>
                    <a:pt x="504" y="95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00" name="Google Shape;1800;p125"/>
          <p:cNvGrpSpPr/>
          <p:nvPr/>
        </p:nvGrpSpPr>
        <p:grpSpPr>
          <a:xfrm>
            <a:off x="5364513" y="1689763"/>
            <a:ext cx="284575" cy="368925"/>
            <a:chOff x="4602225" y="1517900"/>
            <a:chExt cx="284575" cy="368925"/>
          </a:xfrm>
        </p:grpSpPr>
        <p:sp>
          <p:nvSpPr>
            <p:cNvPr id="1801" name="Google Shape;1801;p125"/>
            <p:cNvSpPr/>
            <p:nvPr/>
          </p:nvSpPr>
          <p:spPr>
            <a:xfrm>
              <a:off x="4602225" y="1517900"/>
              <a:ext cx="284575" cy="368925"/>
            </a:xfrm>
            <a:custGeom>
              <a:avLst/>
              <a:gdLst/>
              <a:ahLst/>
              <a:cxnLst/>
              <a:rect l="l" t="t" r="r" b="b"/>
              <a:pathLst>
                <a:path w="11383" h="14757" extrusionOk="0">
                  <a:moveTo>
                    <a:pt x="9103" y="432"/>
                  </a:moveTo>
                  <a:lnTo>
                    <a:pt x="9103" y="864"/>
                  </a:lnTo>
                  <a:lnTo>
                    <a:pt x="2234" y="864"/>
                  </a:lnTo>
                  <a:lnTo>
                    <a:pt x="2234" y="432"/>
                  </a:lnTo>
                  <a:close/>
                  <a:moveTo>
                    <a:pt x="8973" y="1295"/>
                  </a:moveTo>
                  <a:lnTo>
                    <a:pt x="7381" y="4571"/>
                  </a:lnTo>
                  <a:lnTo>
                    <a:pt x="562" y="4571"/>
                  </a:lnTo>
                  <a:lnTo>
                    <a:pt x="2151" y="1295"/>
                  </a:lnTo>
                  <a:close/>
                  <a:moveTo>
                    <a:pt x="2015" y="0"/>
                  </a:moveTo>
                  <a:cubicBezTo>
                    <a:pt x="1897" y="0"/>
                    <a:pt x="1799" y="98"/>
                    <a:pt x="1799" y="216"/>
                  </a:cubicBezTo>
                  <a:lnTo>
                    <a:pt x="1799" y="1031"/>
                  </a:lnTo>
                  <a:lnTo>
                    <a:pt x="20" y="4692"/>
                  </a:lnTo>
                  <a:cubicBezTo>
                    <a:pt x="20" y="4695"/>
                    <a:pt x="20" y="4695"/>
                    <a:pt x="18" y="4698"/>
                  </a:cubicBezTo>
                  <a:lnTo>
                    <a:pt x="15" y="4713"/>
                  </a:lnTo>
                  <a:cubicBezTo>
                    <a:pt x="15" y="4715"/>
                    <a:pt x="12" y="4718"/>
                    <a:pt x="9" y="4721"/>
                  </a:cubicBezTo>
                  <a:cubicBezTo>
                    <a:pt x="9" y="4730"/>
                    <a:pt x="6" y="4736"/>
                    <a:pt x="3" y="4744"/>
                  </a:cubicBezTo>
                  <a:cubicBezTo>
                    <a:pt x="3" y="4747"/>
                    <a:pt x="3" y="4750"/>
                    <a:pt x="3" y="4753"/>
                  </a:cubicBezTo>
                  <a:cubicBezTo>
                    <a:pt x="3" y="4759"/>
                    <a:pt x="3" y="4761"/>
                    <a:pt x="3" y="4767"/>
                  </a:cubicBezTo>
                  <a:cubicBezTo>
                    <a:pt x="0" y="4773"/>
                    <a:pt x="3" y="4776"/>
                    <a:pt x="3" y="4779"/>
                  </a:cubicBezTo>
                  <a:cubicBezTo>
                    <a:pt x="3" y="4782"/>
                    <a:pt x="3" y="4784"/>
                    <a:pt x="3" y="4787"/>
                  </a:cubicBezTo>
                  <a:lnTo>
                    <a:pt x="3" y="5524"/>
                  </a:lnTo>
                  <a:cubicBezTo>
                    <a:pt x="3" y="5642"/>
                    <a:pt x="98" y="5740"/>
                    <a:pt x="219" y="5740"/>
                  </a:cubicBezTo>
                  <a:cubicBezTo>
                    <a:pt x="337" y="5740"/>
                    <a:pt x="435" y="5642"/>
                    <a:pt x="435" y="5524"/>
                  </a:cubicBezTo>
                  <a:lnTo>
                    <a:pt x="435" y="5003"/>
                  </a:lnTo>
                  <a:lnTo>
                    <a:pt x="7301" y="5003"/>
                  </a:lnTo>
                  <a:lnTo>
                    <a:pt x="7301" y="13389"/>
                  </a:lnTo>
                  <a:cubicBezTo>
                    <a:pt x="7301" y="13734"/>
                    <a:pt x="7433" y="14071"/>
                    <a:pt x="7672" y="14325"/>
                  </a:cubicBezTo>
                  <a:lnTo>
                    <a:pt x="1368" y="14325"/>
                  </a:lnTo>
                  <a:cubicBezTo>
                    <a:pt x="852" y="14325"/>
                    <a:pt x="432" y="13904"/>
                    <a:pt x="432" y="13389"/>
                  </a:cubicBezTo>
                  <a:lnTo>
                    <a:pt x="432" y="6457"/>
                  </a:lnTo>
                  <a:cubicBezTo>
                    <a:pt x="432" y="6336"/>
                    <a:pt x="337" y="6241"/>
                    <a:pt x="216" y="6241"/>
                  </a:cubicBezTo>
                  <a:cubicBezTo>
                    <a:pt x="98" y="6241"/>
                    <a:pt x="0" y="6336"/>
                    <a:pt x="0" y="6457"/>
                  </a:cubicBezTo>
                  <a:lnTo>
                    <a:pt x="0" y="13389"/>
                  </a:lnTo>
                  <a:cubicBezTo>
                    <a:pt x="3" y="14143"/>
                    <a:pt x="613" y="14754"/>
                    <a:pt x="1368" y="14756"/>
                  </a:cubicBezTo>
                  <a:lnTo>
                    <a:pt x="10015" y="14756"/>
                  </a:lnTo>
                  <a:cubicBezTo>
                    <a:pt x="10770" y="14754"/>
                    <a:pt x="11383" y="14143"/>
                    <a:pt x="11383" y="13389"/>
                  </a:cubicBezTo>
                  <a:lnTo>
                    <a:pt x="11383" y="12905"/>
                  </a:lnTo>
                  <a:cubicBezTo>
                    <a:pt x="11383" y="12785"/>
                    <a:pt x="11288" y="12690"/>
                    <a:pt x="11167" y="12690"/>
                  </a:cubicBezTo>
                  <a:cubicBezTo>
                    <a:pt x="11049" y="12690"/>
                    <a:pt x="10951" y="12785"/>
                    <a:pt x="10951" y="12905"/>
                  </a:cubicBezTo>
                  <a:lnTo>
                    <a:pt x="10951" y="13389"/>
                  </a:lnTo>
                  <a:cubicBezTo>
                    <a:pt x="10951" y="13904"/>
                    <a:pt x="10534" y="14325"/>
                    <a:pt x="10015" y="14325"/>
                  </a:cubicBezTo>
                  <a:lnTo>
                    <a:pt x="8668" y="14325"/>
                  </a:lnTo>
                  <a:cubicBezTo>
                    <a:pt x="8153" y="14325"/>
                    <a:pt x="7733" y="13904"/>
                    <a:pt x="7733" y="13389"/>
                  </a:cubicBezTo>
                  <a:lnTo>
                    <a:pt x="7733" y="5003"/>
                  </a:lnTo>
                  <a:lnTo>
                    <a:pt x="10951" y="5003"/>
                  </a:lnTo>
                  <a:lnTo>
                    <a:pt x="10951" y="11990"/>
                  </a:lnTo>
                  <a:cubicBezTo>
                    <a:pt x="10951" y="12108"/>
                    <a:pt x="11049" y="12206"/>
                    <a:pt x="11167" y="12206"/>
                  </a:cubicBezTo>
                  <a:cubicBezTo>
                    <a:pt x="11288" y="12206"/>
                    <a:pt x="11383" y="12108"/>
                    <a:pt x="11383" y="11990"/>
                  </a:cubicBezTo>
                  <a:lnTo>
                    <a:pt x="11383" y="4787"/>
                  </a:lnTo>
                  <a:cubicBezTo>
                    <a:pt x="11383" y="4782"/>
                    <a:pt x="11383" y="4779"/>
                    <a:pt x="11383" y="4776"/>
                  </a:cubicBezTo>
                  <a:lnTo>
                    <a:pt x="11383" y="4767"/>
                  </a:lnTo>
                  <a:cubicBezTo>
                    <a:pt x="11383" y="4759"/>
                    <a:pt x="11383" y="4750"/>
                    <a:pt x="11380" y="4741"/>
                  </a:cubicBezTo>
                  <a:lnTo>
                    <a:pt x="11380" y="4738"/>
                  </a:lnTo>
                  <a:cubicBezTo>
                    <a:pt x="11380" y="4733"/>
                    <a:pt x="11377" y="4724"/>
                    <a:pt x="11374" y="4718"/>
                  </a:cubicBezTo>
                  <a:cubicBezTo>
                    <a:pt x="11374" y="4715"/>
                    <a:pt x="11371" y="4713"/>
                    <a:pt x="11371" y="4710"/>
                  </a:cubicBezTo>
                  <a:cubicBezTo>
                    <a:pt x="11368" y="4704"/>
                    <a:pt x="11368" y="4698"/>
                    <a:pt x="11366" y="4692"/>
                  </a:cubicBezTo>
                  <a:cubicBezTo>
                    <a:pt x="11366" y="4692"/>
                    <a:pt x="11366" y="4689"/>
                    <a:pt x="11366" y="4689"/>
                  </a:cubicBezTo>
                  <a:lnTo>
                    <a:pt x="10416" y="2787"/>
                  </a:lnTo>
                  <a:cubicBezTo>
                    <a:pt x="10377" y="2711"/>
                    <a:pt x="10299" y="2667"/>
                    <a:pt x="10220" y="2667"/>
                  </a:cubicBezTo>
                  <a:cubicBezTo>
                    <a:pt x="10188" y="2667"/>
                    <a:pt x="10155" y="2674"/>
                    <a:pt x="10125" y="2689"/>
                  </a:cubicBezTo>
                  <a:cubicBezTo>
                    <a:pt x="10018" y="2743"/>
                    <a:pt x="9975" y="2873"/>
                    <a:pt x="10027" y="2980"/>
                  </a:cubicBezTo>
                  <a:lnTo>
                    <a:pt x="10819" y="4571"/>
                  </a:lnTo>
                  <a:lnTo>
                    <a:pt x="7862" y="4571"/>
                  </a:lnTo>
                  <a:lnTo>
                    <a:pt x="9322" y="1569"/>
                  </a:lnTo>
                  <a:lnTo>
                    <a:pt x="9612" y="2156"/>
                  </a:lnTo>
                  <a:cubicBezTo>
                    <a:pt x="9651" y="2227"/>
                    <a:pt x="9725" y="2268"/>
                    <a:pt x="9803" y="2268"/>
                  </a:cubicBezTo>
                  <a:cubicBezTo>
                    <a:pt x="9835" y="2268"/>
                    <a:pt x="9869" y="2261"/>
                    <a:pt x="9900" y="2245"/>
                  </a:cubicBezTo>
                  <a:cubicBezTo>
                    <a:pt x="10004" y="2194"/>
                    <a:pt x="10047" y="2070"/>
                    <a:pt x="10001" y="1963"/>
                  </a:cubicBezTo>
                  <a:lnTo>
                    <a:pt x="9535" y="1031"/>
                  </a:lnTo>
                  <a:lnTo>
                    <a:pt x="9535" y="216"/>
                  </a:lnTo>
                  <a:cubicBezTo>
                    <a:pt x="9535" y="98"/>
                    <a:pt x="9437" y="0"/>
                    <a:pt x="9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2" name="Google Shape;1802;p125"/>
            <p:cNvSpPr/>
            <p:nvPr/>
          </p:nvSpPr>
          <p:spPr>
            <a:xfrm>
              <a:off x="4630275" y="1688250"/>
              <a:ext cx="134625" cy="106750"/>
            </a:xfrm>
            <a:custGeom>
              <a:avLst/>
              <a:gdLst/>
              <a:ahLst/>
              <a:cxnLst/>
              <a:rect l="l" t="t" r="r" b="b"/>
              <a:pathLst>
                <a:path w="5385" h="4270" extrusionOk="0">
                  <a:moveTo>
                    <a:pt x="1241" y="435"/>
                  </a:moveTo>
                  <a:cubicBezTo>
                    <a:pt x="1535" y="435"/>
                    <a:pt x="1792" y="641"/>
                    <a:pt x="1852" y="933"/>
                  </a:cubicBezTo>
                  <a:cubicBezTo>
                    <a:pt x="1501" y="1068"/>
                    <a:pt x="1193" y="1298"/>
                    <a:pt x="962" y="1601"/>
                  </a:cubicBezTo>
                  <a:cubicBezTo>
                    <a:pt x="758" y="1494"/>
                    <a:pt x="629" y="1284"/>
                    <a:pt x="629" y="1051"/>
                  </a:cubicBezTo>
                  <a:cubicBezTo>
                    <a:pt x="629" y="734"/>
                    <a:pt x="870" y="469"/>
                    <a:pt x="1184" y="438"/>
                  </a:cubicBezTo>
                  <a:cubicBezTo>
                    <a:pt x="1203" y="436"/>
                    <a:pt x="1222" y="435"/>
                    <a:pt x="1241" y="435"/>
                  </a:cubicBezTo>
                  <a:close/>
                  <a:moveTo>
                    <a:pt x="4336" y="434"/>
                  </a:moveTo>
                  <a:cubicBezTo>
                    <a:pt x="4463" y="434"/>
                    <a:pt x="4592" y="473"/>
                    <a:pt x="4705" y="558"/>
                  </a:cubicBezTo>
                  <a:cubicBezTo>
                    <a:pt x="5070" y="832"/>
                    <a:pt x="5021" y="1393"/>
                    <a:pt x="4616" y="1603"/>
                  </a:cubicBezTo>
                  <a:cubicBezTo>
                    <a:pt x="4388" y="1301"/>
                    <a:pt x="4080" y="1071"/>
                    <a:pt x="3726" y="933"/>
                  </a:cubicBezTo>
                  <a:cubicBezTo>
                    <a:pt x="3787" y="625"/>
                    <a:pt x="4056" y="434"/>
                    <a:pt x="4336" y="434"/>
                  </a:cubicBezTo>
                  <a:close/>
                  <a:moveTo>
                    <a:pt x="2790" y="1186"/>
                  </a:moveTo>
                  <a:cubicBezTo>
                    <a:pt x="3729" y="1186"/>
                    <a:pt x="4492" y="1782"/>
                    <a:pt x="4492" y="2510"/>
                  </a:cubicBezTo>
                  <a:cubicBezTo>
                    <a:pt x="4492" y="3241"/>
                    <a:pt x="3729" y="3837"/>
                    <a:pt x="2790" y="3837"/>
                  </a:cubicBezTo>
                  <a:cubicBezTo>
                    <a:pt x="1849" y="3837"/>
                    <a:pt x="1086" y="3241"/>
                    <a:pt x="1086" y="2510"/>
                  </a:cubicBezTo>
                  <a:cubicBezTo>
                    <a:pt x="1086" y="1782"/>
                    <a:pt x="1852" y="1186"/>
                    <a:pt x="2790" y="1186"/>
                  </a:cubicBezTo>
                  <a:close/>
                  <a:moveTo>
                    <a:pt x="1245" y="1"/>
                  </a:moveTo>
                  <a:cubicBezTo>
                    <a:pt x="1024" y="1"/>
                    <a:pt x="799" y="70"/>
                    <a:pt x="603" y="222"/>
                  </a:cubicBezTo>
                  <a:cubicBezTo>
                    <a:pt x="1" y="688"/>
                    <a:pt x="82" y="1624"/>
                    <a:pt x="755" y="1981"/>
                  </a:cubicBezTo>
                  <a:cubicBezTo>
                    <a:pt x="689" y="2148"/>
                    <a:pt x="657" y="2329"/>
                    <a:pt x="654" y="2510"/>
                  </a:cubicBezTo>
                  <a:cubicBezTo>
                    <a:pt x="654" y="3480"/>
                    <a:pt x="1613" y="4269"/>
                    <a:pt x="2790" y="4269"/>
                  </a:cubicBezTo>
                  <a:cubicBezTo>
                    <a:pt x="3968" y="4269"/>
                    <a:pt x="4926" y="3480"/>
                    <a:pt x="4926" y="2510"/>
                  </a:cubicBezTo>
                  <a:cubicBezTo>
                    <a:pt x="4926" y="2329"/>
                    <a:pt x="4892" y="2148"/>
                    <a:pt x="4826" y="1981"/>
                  </a:cubicBezTo>
                  <a:cubicBezTo>
                    <a:pt x="5171" y="1799"/>
                    <a:pt x="5384" y="1439"/>
                    <a:pt x="5384" y="1051"/>
                  </a:cubicBezTo>
                  <a:cubicBezTo>
                    <a:pt x="5384" y="521"/>
                    <a:pt x="4984" y="72"/>
                    <a:pt x="4457" y="9"/>
                  </a:cubicBezTo>
                  <a:cubicBezTo>
                    <a:pt x="4417" y="4"/>
                    <a:pt x="4376" y="2"/>
                    <a:pt x="4336" y="2"/>
                  </a:cubicBezTo>
                  <a:cubicBezTo>
                    <a:pt x="3857" y="2"/>
                    <a:pt x="3428" y="328"/>
                    <a:pt x="3312" y="806"/>
                  </a:cubicBezTo>
                  <a:cubicBezTo>
                    <a:pt x="3140" y="770"/>
                    <a:pt x="2965" y="752"/>
                    <a:pt x="2790" y="752"/>
                  </a:cubicBezTo>
                  <a:cubicBezTo>
                    <a:pt x="2616" y="752"/>
                    <a:pt x="2441" y="770"/>
                    <a:pt x="2269" y="806"/>
                  </a:cubicBezTo>
                  <a:cubicBezTo>
                    <a:pt x="2149" y="304"/>
                    <a:pt x="1706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3" name="Google Shape;1803;p125"/>
            <p:cNvSpPr/>
            <p:nvPr/>
          </p:nvSpPr>
          <p:spPr>
            <a:xfrm>
              <a:off x="4679225" y="1729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8" y="0"/>
                    <a:pt x="0" y="230"/>
                    <a:pt x="136" y="369"/>
                  </a:cubicBezTo>
                  <a:cubicBezTo>
                    <a:pt x="180" y="412"/>
                    <a:pt x="234" y="431"/>
                    <a:pt x="287" y="431"/>
                  </a:cubicBezTo>
                  <a:cubicBezTo>
                    <a:pt x="398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4" name="Google Shape;1804;p125"/>
            <p:cNvSpPr/>
            <p:nvPr/>
          </p:nvSpPr>
          <p:spPr>
            <a:xfrm>
              <a:off x="4706350" y="1729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80" y="412"/>
                    <a:pt x="233" y="431"/>
                    <a:pt x="286" y="431"/>
                  </a:cubicBezTo>
                  <a:cubicBezTo>
                    <a:pt x="397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5" name="Google Shape;1805;p125"/>
            <p:cNvSpPr/>
            <p:nvPr/>
          </p:nvSpPr>
          <p:spPr>
            <a:xfrm>
              <a:off x="4830350" y="1658000"/>
              <a:ext cx="10825" cy="168650"/>
            </a:xfrm>
            <a:custGeom>
              <a:avLst/>
              <a:gdLst/>
              <a:ahLst/>
              <a:cxnLst/>
              <a:rect l="l" t="t" r="r" b="b"/>
              <a:pathLst>
                <a:path w="433" h="6746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lnTo>
                    <a:pt x="1" y="6530"/>
                  </a:lnTo>
                  <a:cubicBezTo>
                    <a:pt x="1" y="6648"/>
                    <a:pt x="99" y="6746"/>
                    <a:pt x="217" y="6746"/>
                  </a:cubicBezTo>
                  <a:cubicBezTo>
                    <a:pt x="338" y="6746"/>
                    <a:pt x="433" y="6648"/>
                    <a:pt x="433" y="6530"/>
                  </a:cubicBezTo>
                  <a:lnTo>
                    <a:pt x="433" y="217"/>
                  </a:lnTo>
                  <a:cubicBezTo>
                    <a:pt x="433" y="99"/>
                    <a:pt x="33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6" name="Google Shape;1806;p125"/>
            <p:cNvSpPr/>
            <p:nvPr/>
          </p:nvSpPr>
          <p:spPr>
            <a:xfrm>
              <a:off x="4647775" y="1805050"/>
              <a:ext cx="104450" cy="32400"/>
            </a:xfrm>
            <a:custGeom>
              <a:avLst/>
              <a:gdLst/>
              <a:ahLst/>
              <a:cxnLst/>
              <a:rect l="l" t="t" r="r" b="b"/>
              <a:pathLst>
                <a:path w="4178" h="1296" extrusionOk="0">
                  <a:moveTo>
                    <a:pt x="3530" y="432"/>
                  </a:moveTo>
                  <a:cubicBezTo>
                    <a:pt x="3651" y="432"/>
                    <a:pt x="3749" y="527"/>
                    <a:pt x="3746" y="648"/>
                  </a:cubicBezTo>
                  <a:cubicBezTo>
                    <a:pt x="3746" y="766"/>
                    <a:pt x="3651" y="864"/>
                    <a:pt x="3530" y="864"/>
                  </a:cubicBezTo>
                  <a:lnTo>
                    <a:pt x="648" y="864"/>
                  </a:lnTo>
                  <a:cubicBezTo>
                    <a:pt x="530" y="864"/>
                    <a:pt x="432" y="766"/>
                    <a:pt x="432" y="648"/>
                  </a:cubicBezTo>
                  <a:cubicBezTo>
                    <a:pt x="432" y="527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288"/>
                    <a:pt x="0" y="648"/>
                  </a:cubicBezTo>
                  <a:cubicBezTo>
                    <a:pt x="0" y="1005"/>
                    <a:pt x="291" y="1296"/>
                    <a:pt x="648" y="1296"/>
                  </a:cubicBezTo>
                  <a:lnTo>
                    <a:pt x="3530" y="1296"/>
                  </a:lnTo>
                  <a:cubicBezTo>
                    <a:pt x="3890" y="1296"/>
                    <a:pt x="4178" y="1005"/>
                    <a:pt x="4178" y="648"/>
                  </a:cubicBezTo>
                  <a:cubicBezTo>
                    <a:pt x="4178" y="288"/>
                    <a:pt x="3890" y="0"/>
                    <a:pt x="3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07" name="Google Shape;1807;p125"/>
          <p:cNvGrpSpPr/>
          <p:nvPr/>
        </p:nvGrpSpPr>
        <p:grpSpPr>
          <a:xfrm>
            <a:off x="1000413" y="1842463"/>
            <a:ext cx="368925" cy="216200"/>
            <a:chOff x="238125" y="1670600"/>
            <a:chExt cx="368925" cy="216200"/>
          </a:xfrm>
        </p:grpSpPr>
        <p:sp>
          <p:nvSpPr>
            <p:cNvPr id="1808" name="Google Shape;1808;p125"/>
            <p:cNvSpPr/>
            <p:nvPr/>
          </p:nvSpPr>
          <p:spPr>
            <a:xfrm>
              <a:off x="238125" y="1670600"/>
              <a:ext cx="368925" cy="216200"/>
            </a:xfrm>
            <a:custGeom>
              <a:avLst/>
              <a:gdLst/>
              <a:ahLst/>
              <a:cxnLst/>
              <a:rect l="l" t="t" r="r" b="b"/>
              <a:pathLst>
                <a:path w="14757" h="8648" extrusionOk="0">
                  <a:moveTo>
                    <a:pt x="13310" y="1903"/>
                  </a:moveTo>
                  <a:cubicBezTo>
                    <a:pt x="13397" y="1903"/>
                    <a:pt x="13467" y="1973"/>
                    <a:pt x="13467" y="2062"/>
                  </a:cubicBezTo>
                  <a:cubicBezTo>
                    <a:pt x="13467" y="2149"/>
                    <a:pt x="13395" y="2220"/>
                    <a:pt x="13305" y="2220"/>
                  </a:cubicBezTo>
                  <a:cubicBezTo>
                    <a:pt x="13303" y="2220"/>
                    <a:pt x="13302" y="2220"/>
                    <a:pt x="13300" y="2220"/>
                  </a:cubicBezTo>
                  <a:lnTo>
                    <a:pt x="11688" y="2220"/>
                  </a:lnTo>
                  <a:cubicBezTo>
                    <a:pt x="11486" y="2212"/>
                    <a:pt x="11486" y="1912"/>
                    <a:pt x="11688" y="1904"/>
                  </a:cubicBezTo>
                  <a:lnTo>
                    <a:pt x="13300" y="1904"/>
                  </a:lnTo>
                  <a:cubicBezTo>
                    <a:pt x="13303" y="1903"/>
                    <a:pt x="13307" y="1903"/>
                    <a:pt x="13310" y="1903"/>
                  </a:cubicBezTo>
                  <a:close/>
                  <a:moveTo>
                    <a:pt x="7378" y="1846"/>
                  </a:moveTo>
                  <a:cubicBezTo>
                    <a:pt x="7568" y="1846"/>
                    <a:pt x="7666" y="2079"/>
                    <a:pt x="7531" y="2214"/>
                  </a:cubicBezTo>
                  <a:cubicBezTo>
                    <a:pt x="7486" y="2259"/>
                    <a:pt x="7432" y="2279"/>
                    <a:pt x="7378" y="2279"/>
                  </a:cubicBezTo>
                  <a:cubicBezTo>
                    <a:pt x="7268" y="2279"/>
                    <a:pt x="7162" y="2192"/>
                    <a:pt x="7162" y="2062"/>
                  </a:cubicBezTo>
                  <a:cubicBezTo>
                    <a:pt x="7162" y="1944"/>
                    <a:pt x="7257" y="1846"/>
                    <a:pt x="7378" y="1846"/>
                  </a:cubicBezTo>
                  <a:close/>
                  <a:moveTo>
                    <a:pt x="12174" y="1184"/>
                  </a:moveTo>
                  <a:lnTo>
                    <a:pt x="12174" y="1472"/>
                  </a:lnTo>
                  <a:lnTo>
                    <a:pt x="11688" y="1472"/>
                  </a:lnTo>
                  <a:cubicBezTo>
                    <a:pt x="11360" y="1472"/>
                    <a:pt x="11098" y="1737"/>
                    <a:pt x="11098" y="2062"/>
                  </a:cubicBezTo>
                  <a:cubicBezTo>
                    <a:pt x="11098" y="2390"/>
                    <a:pt x="11360" y="2655"/>
                    <a:pt x="11688" y="2655"/>
                  </a:cubicBezTo>
                  <a:lnTo>
                    <a:pt x="12174" y="2655"/>
                  </a:lnTo>
                  <a:lnTo>
                    <a:pt x="12171" y="2940"/>
                  </a:lnTo>
                  <a:lnTo>
                    <a:pt x="9955" y="2940"/>
                  </a:lnTo>
                  <a:lnTo>
                    <a:pt x="9955" y="1184"/>
                  </a:lnTo>
                  <a:close/>
                  <a:moveTo>
                    <a:pt x="14325" y="838"/>
                  </a:moveTo>
                  <a:lnTo>
                    <a:pt x="14322" y="3285"/>
                  </a:lnTo>
                  <a:lnTo>
                    <a:pt x="13360" y="3285"/>
                  </a:lnTo>
                  <a:lnTo>
                    <a:pt x="13360" y="2652"/>
                  </a:lnTo>
                  <a:cubicBezTo>
                    <a:pt x="13663" y="2620"/>
                    <a:pt x="13893" y="2367"/>
                    <a:pt x="13893" y="2062"/>
                  </a:cubicBezTo>
                  <a:cubicBezTo>
                    <a:pt x="13893" y="1760"/>
                    <a:pt x="13663" y="1503"/>
                    <a:pt x="13360" y="1475"/>
                  </a:cubicBezTo>
                  <a:lnTo>
                    <a:pt x="13360" y="838"/>
                  </a:lnTo>
                  <a:close/>
                  <a:moveTo>
                    <a:pt x="2450" y="838"/>
                  </a:moveTo>
                  <a:lnTo>
                    <a:pt x="2450" y="3288"/>
                  </a:lnTo>
                  <a:lnTo>
                    <a:pt x="432" y="3288"/>
                  </a:lnTo>
                  <a:lnTo>
                    <a:pt x="432" y="838"/>
                  </a:lnTo>
                  <a:close/>
                  <a:moveTo>
                    <a:pt x="3316" y="493"/>
                  </a:moveTo>
                  <a:lnTo>
                    <a:pt x="3316" y="3634"/>
                  </a:lnTo>
                  <a:lnTo>
                    <a:pt x="2885" y="3634"/>
                  </a:lnTo>
                  <a:lnTo>
                    <a:pt x="2885" y="3507"/>
                  </a:lnTo>
                  <a:lnTo>
                    <a:pt x="2885" y="3504"/>
                  </a:lnTo>
                  <a:cubicBezTo>
                    <a:pt x="2885" y="3504"/>
                    <a:pt x="2885" y="3501"/>
                    <a:pt x="2885" y="3501"/>
                  </a:cubicBezTo>
                  <a:lnTo>
                    <a:pt x="2885" y="493"/>
                  </a:lnTo>
                  <a:close/>
                  <a:moveTo>
                    <a:pt x="7594" y="4526"/>
                  </a:moveTo>
                  <a:lnTo>
                    <a:pt x="7594" y="4825"/>
                  </a:lnTo>
                  <a:cubicBezTo>
                    <a:pt x="7535" y="4821"/>
                    <a:pt x="7477" y="4816"/>
                    <a:pt x="7418" y="4816"/>
                  </a:cubicBezTo>
                  <a:cubicBezTo>
                    <a:pt x="7405" y="4816"/>
                    <a:pt x="7391" y="4816"/>
                    <a:pt x="7378" y="4817"/>
                  </a:cubicBezTo>
                  <a:lnTo>
                    <a:pt x="7378" y="4814"/>
                  </a:lnTo>
                  <a:cubicBezTo>
                    <a:pt x="7303" y="4814"/>
                    <a:pt x="7231" y="4820"/>
                    <a:pt x="7162" y="4825"/>
                  </a:cubicBezTo>
                  <a:lnTo>
                    <a:pt x="7162" y="4526"/>
                  </a:lnTo>
                  <a:close/>
                  <a:moveTo>
                    <a:pt x="7378" y="7062"/>
                  </a:moveTo>
                  <a:cubicBezTo>
                    <a:pt x="7568" y="7062"/>
                    <a:pt x="7666" y="7295"/>
                    <a:pt x="7531" y="7431"/>
                  </a:cubicBezTo>
                  <a:cubicBezTo>
                    <a:pt x="7486" y="7475"/>
                    <a:pt x="7432" y="7494"/>
                    <a:pt x="7378" y="7494"/>
                  </a:cubicBezTo>
                  <a:cubicBezTo>
                    <a:pt x="7268" y="7494"/>
                    <a:pt x="7162" y="7409"/>
                    <a:pt x="7162" y="7278"/>
                  </a:cubicBezTo>
                  <a:cubicBezTo>
                    <a:pt x="7162" y="7160"/>
                    <a:pt x="7257" y="7062"/>
                    <a:pt x="7378" y="7062"/>
                  </a:cubicBezTo>
                  <a:close/>
                  <a:moveTo>
                    <a:pt x="9569" y="1"/>
                  </a:moveTo>
                  <a:cubicBezTo>
                    <a:pt x="9284" y="4"/>
                    <a:pt x="9019" y="156"/>
                    <a:pt x="8878" y="407"/>
                  </a:cubicBezTo>
                  <a:lnTo>
                    <a:pt x="4848" y="407"/>
                  </a:lnTo>
                  <a:cubicBezTo>
                    <a:pt x="4730" y="407"/>
                    <a:pt x="4632" y="502"/>
                    <a:pt x="4632" y="623"/>
                  </a:cubicBezTo>
                  <a:cubicBezTo>
                    <a:pt x="4632" y="741"/>
                    <a:pt x="4730" y="838"/>
                    <a:pt x="4848" y="838"/>
                  </a:cubicBezTo>
                  <a:lnTo>
                    <a:pt x="8777" y="838"/>
                  </a:lnTo>
                  <a:lnTo>
                    <a:pt x="8777" y="3288"/>
                  </a:lnTo>
                  <a:lnTo>
                    <a:pt x="7594" y="3288"/>
                  </a:lnTo>
                  <a:lnTo>
                    <a:pt x="7594" y="2675"/>
                  </a:lnTo>
                  <a:cubicBezTo>
                    <a:pt x="7891" y="2569"/>
                    <a:pt x="8069" y="2266"/>
                    <a:pt x="8017" y="1955"/>
                  </a:cubicBezTo>
                  <a:cubicBezTo>
                    <a:pt x="7963" y="1644"/>
                    <a:pt x="7695" y="1417"/>
                    <a:pt x="7378" y="1417"/>
                  </a:cubicBezTo>
                  <a:cubicBezTo>
                    <a:pt x="7064" y="1417"/>
                    <a:pt x="6794" y="1644"/>
                    <a:pt x="6739" y="1955"/>
                  </a:cubicBezTo>
                  <a:cubicBezTo>
                    <a:pt x="6687" y="2266"/>
                    <a:pt x="6866" y="2569"/>
                    <a:pt x="7162" y="2675"/>
                  </a:cubicBezTo>
                  <a:lnTo>
                    <a:pt x="7162" y="3288"/>
                  </a:lnTo>
                  <a:lnTo>
                    <a:pt x="3748" y="3288"/>
                  </a:lnTo>
                  <a:lnTo>
                    <a:pt x="3748" y="838"/>
                  </a:lnTo>
                  <a:lnTo>
                    <a:pt x="3915" y="838"/>
                  </a:lnTo>
                  <a:cubicBezTo>
                    <a:pt x="4033" y="838"/>
                    <a:pt x="4131" y="741"/>
                    <a:pt x="4131" y="623"/>
                  </a:cubicBezTo>
                  <a:cubicBezTo>
                    <a:pt x="4131" y="502"/>
                    <a:pt x="4033" y="407"/>
                    <a:pt x="3915" y="407"/>
                  </a:cubicBezTo>
                  <a:lnTo>
                    <a:pt x="3748" y="407"/>
                  </a:lnTo>
                  <a:lnTo>
                    <a:pt x="3748" y="277"/>
                  </a:lnTo>
                  <a:cubicBezTo>
                    <a:pt x="3748" y="156"/>
                    <a:pt x="3650" y="61"/>
                    <a:pt x="3532" y="61"/>
                  </a:cubicBezTo>
                  <a:lnTo>
                    <a:pt x="2669" y="61"/>
                  </a:lnTo>
                  <a:cubicBezTo>
                    <a:pt x="2548" y="61"/>
                    <a:pt x="2453" y="156"/>
                    <a:pt x="2453" y="277"/>
                  </a:cubicBezTo>
                  <a:lnTo>
                    <a:pt x="2453" y="407"/>
                  </a:lnTo>
                  <a:lnTo>
                    <a:pt x="216" y="407"/>
                  </a:lnTo>
                  <a:cubicBezTo>
                    <a:pt x="98" y="407"/>
                    <a:pt x="0" y="502"/>
                    <a:pt x="0" y="623"/>
                  </a:cubicBezTo>
                  <a:lnTo>
                    <a:pt x="0" y="3504"/>
                  </a:lnTo>
                  <a:cubicBezTo>
                    <a:pt x="0" y="3622"/>
                    <a:pt x="98" y="3720"/>
                    <a:pt x="216" y="3720"/>
                  </a:cubicBezTo>
                  <a:lnTo>
                    <a:pt x="2450" y="3720"/>
                  </a:lnTo>
                  <a:lnTo>
                    <a:pt x="2450" y="3850"/>
                  </a:lnTo>
                  <a:cubicBezTo>
                    <a:pt x="2450" y="3968"/>
                    <a:pt x="2548" y="4065"/>
                    <a:pt x="2666" y="4065"/>
                  </a:cubicBezTo>
                  <a:lnTo>
                    <a:pt x="3529" y="4065"/>
                  </a:lnTo>
                  <a:cubicBezTo>
                    <a:pt x="3650" y="4065"/>
                    <a:pt x="3745" y="3968"/>
                    <a:pt x="3745" y="3850"/>
                  </a:cubicBezTo>
                  <a:lnTo>
                    <a:pt x="3745" y="3720"/>
                  </a:lnTo>
                  <a:lnTo>
                    <a:pt x="7162" y="3720"/>
                  </a:lnTo>
                  <a:lnTo>
                    <a:pt x="7162" y="4094"/>
                  </a:lnTo>
                  <a:lnTo>
                    <a:pt x="6946" y="4094"/>
                  </a:lnTo>
                  <a:cubicBezTo>
                    <a:pt x="6826" y="4094"/>
                    <a:pt x="6731" y="4189"/>
                    <a:pt x="6731" y="4310"/>
                  </a:cubicBezTo>
                  <a:lnTo>
                    <a:pt x="6731" y="4929"/>
                  </a:lnTo>
                  <a:cubicBezTo>
                    <a:pt x="6408" y="5044"/>
                    <a:pt x="6123" y="5243"/>
                    <a:pt x="5907" y="5505"/>
                  </a:cubicBezTo>
                  <a:cubicBezTo>
                    <a:pt x="5829" y="5597"/>
                    <a:pt x="5841" y="5732"/>
                    <a:pt x="5933" y="5807"/>
                  </a:cubicBezTo>
                  <a:cubicBezTo>
                    <a:pt x="5974" y="5842"/>
                    <a:pt x="6024" y="5859"/>
                    <a:pt x="6073" y="5859"/>
                  </a:cubicBezTo>
                  <a:cubicBezTo>
                    <a:pt x="6134" y="5859"/>
                    <a:pt x="6195" y="5832"/>
                    <a:pt x="6238" y="5781"/>
                  </a:cubicBezTo>
                  <a:cubicBezTo>
                    <a:pt x="6538" y="5422"/>
                    <a:pt x="6958" y="5248"/>
                    <a:pt x="7376" y="5248"/>
                  </a:cubicBezTo>
                  <a:cubicBezTo>
                    <a:pt x="7886" y="5248"/>
                    <a:pt x="8392" y="5507"/>
                    <a:pt x="8671" y="6006"/>
                  </a:cubicBezTo>
                  <a:cubicBezTo>
                    <a:pt x="9180" y="6913"/>
                    <a:pt x="8622" y="8050"/>
                    <a:pt x="7594" y="8199"/>
                  </a:cubicBezTo>
                  <a:lnTo>
                    <a:pt x="7594" y="7891"/>
                  </a:lnTo>
                  <a:cubicBezTo>
                    <a:pt x="7891" y="7785"/>
                    <a:pt x="8069" y="7480"/>
                    <a:pt x="8017" y="7169"/>
                  </a:cubicBezTo>
                  <a:cubicBezTo>
                    <a:pt x="7963" y="6858"/>
                    <a:pt x="7692" y="6630"/>
                    <a:pt x="7378" y="6630"/>
                  </a:cubicBezTo>
                  <a:cubicBezTo>
                    <a:pt x="7062" y="6630"/>
                    <a:pt x="6794" y="6858"/>
                    <a:pt x="6739" y="7169"/>
                  </a:cubicBezTo>
                  <a:cubicBezTo>
                    <a:pt x="6687" y="7480"/>
                    <a:pt x="6866" y="7785"/>
                    <a:pt x="7162" y="7891"/>
                  </a:cubicBezTo>
                  <a:lnTo>
                    <a:pt x="7162" y="8199"/>
                  </a:lnTo>
                  <a:cubicBezTo>
                    <a:pt x="6348" y="8078"/>
                    <a:pt x="5786" y="7318"/>
                    <a:pt x="5910" y="6504"/>
                  </a:cubicBezTo>
                  <a:cubicBezTo>
                    <a:pt x="5930" y="6386"/>
                    <a:pt x="5847" y="6276"/>
                    <a:pt x="5729" y="6259"/>
                  </a:cubicBezTo>
                  <a:cubicBezTo>
                    <a:pt x="5717" y="6257"/>
                    <a:pt x="5705" y="6256"/>
                    <a:pt x="5693" y="6256"/>
                  </a:cubicBezTo>
                  <a:cubicBezTo>
                    <a:pt x="5590" y="6256"/>
                    <a:pt x="5500" y="6334"/>
                    <a:pt x="5484" y="6440"/>
                  </a:cubicBezTo>
                  <a:cubicBezTo>
                    <a:pt x="5372" y="7172"/>
                    <a:pt x="5691" y="7906"/>
                    <a:pt x="6304" y="8320"/>
                  </a:cubicBezTo>
                  <a:cubicBezTo>
                    <a:pt x="6628" y="8538"/>
                    <a:pt x="7002" y="8648"/>
                    <a:pt x="7376" y="8648"/>
                  </a:cubicBezTo>
                  <a:cubicBezTo>
                    <a:pt x="7715" y="8648"/>
                    <a:pt x="8054" y="8558"/>
                    <a:pt x="8357" y="8378"/>
                  </a:cubicBezTo>
                  <a:cubicBezTo>
                    <a:pt x="8993" y="8001"/>
                    <a:pt x="9356" y="7287"/>
                    <a:pt x="9287" y="6550"/>
                  </a:cubicBezTo>
                  <a:cubicBezTo>
                    <a:pt x="9215" y="5810"/>
                    <a:pt x="8725" y="5180"/>
                    <a:pt x="8026" y="4929"/>
                  </a:cubicBezTo>
                  <a:lnTo>
                    <a:pt x="8026" y="4310"/>
                  </a:lnTo>
                  <a:cubicBezTo>
                    <a:pt x="8026" y="4192"/>
                    <a:pt x="7931" y="4094"/>
                    <a:pt x="7810" y="4094"/>
                  </a:cubicBezTo>
                  <a:lnTo>
                    <a:pt x="7594" y="4094"/>
                  </a:lnTo>
                  <a:lnTo>
                    <a:pt x="7594" y="3720"/>
                  </a:lnTo>
                  <a:lnTo>
                    <a:pt x="8878" y="3720"/>
                  </a:lnTo>
                  <a:cubicBezTo>
                    <a:pt x="9019" y="3970"/>
                    <a:pt x="9284" y="4123"/>
                    <a:pt x="9569" y="4123"/>
                  </a:cubicBezTo>
                  <a:lnTo>
                    <a:pt x="11069" y="4123"/>
                  </a:lnTo>
                  <a:cubicBezTo>
                    <a:pt x="11187" y="4123"/>
                    <a:pt x="11285" y="4028"/>
                    <a:pt x="11285" y="3907"/>
                  </a:cubicBezTo>
                  <a:cubicBezTo>
                    <a:pt x="11285" y="3789"/>
                    <a:pt x="11187" y="3691"/>
                    <a:pt x="11069" y="3691"/>
                  </a:cubicBezTo>
                  <a:lnTo>
                    <a:pt x="9569" y="3691"/>
                  </a:lnTo>
                  <a:cubicBezTo>
                    <a:pt x="9370" y="3691"/>
                    <a:pt x="9209" y="3530"/>
                    <a:pt x="9209" y="3331"/>
                  </a:cubicBezTo>
                  <a:lnTo>
                    <a:pt x="9209" y="795"/>
                  </a:lnTo>
                  <a:cubicBezTo>
                    <a:pt x="9209" y="597"/>
                    <a:pt x="9370" y="435"/>
                    <a:pt x="9569" y="435"/>
                  </a:cubicBezTo>
                  <a:lnTo>
                    <a:pt x="12566" y="435"/>
                  </a:lnTo>
                  <a:cubicBezTo>
                    <a:pt x="12764" y="435"/>
                    <a:pt x="12926" y="597"/>
                    <a:pt x="12926" y="795"/>
                  </a:cubicBezTo>
                  <a:lnTo>
                    <a:pt x="12926" y="1472"/>
                  </a:lnTo>
                  <a:lnTo>
                    <a:pt x="12606" y="1472"/>
                  </a:lnTo>
                  <a:lnTo>
                    <a:pt x="12606" y="1026"/>
                  </a:lnTo>
                  <a:cubicBezTo>
                    <a:pt x="12606" y="873"/>
                    <a:pt x="12482" y="752"/>
                    <a:pt x="12333" y="752"/>
                  </a:cubicBezTo>
                  <a:lnTo>
                    <a:pt x="9796" y="752"/>
                  </a:lnTo>
                  <a:cubicBezTo>
                    <a:pt x="9644" y="752"/>
                    <a:pt x="9523" y="873"/>
                    <a:pt x="9523" y="1026"/>
                  </a:cubicBezTo>
                  <a:lnTo>
                    <a:pt x="9523" y="3101"/>
                  </a:lnTo>
                  <a:cubicBezTo>
                    <a:pt x="9523" y="3251"/>
                    <a:pt x="9644" y="3375"/>
                    <a:pt x="9796" y="3375"/>
                  </a:cubicBezTo>
                  <a:lnTo>
                    <a:pt x="12333" y="3375"/>
                  </a:lnTo>
                  <a:cubicBezTo>
                    <a:pt x="12482" y="3375"/>
                    <a:pt x="12606" y="3251"/>
                    <a:pt x="12606" y="3101"/>
                  </a:cubicBezTo>
                  <a:lnTo>
                    <a:pt x="12606" y="2655"/>
                  </a:lnTo>
                  <a:lnTo>
                    <a:pt x="12926" y="2655"/>
                  </a:lnTo>
                  <a:lnTo>
                    <a:pt x="12926" y="3331"/>
                  </a:lnTo>
                  <a:cubicBezTo>
                    <a:pt x="12926" y="3530"/>
                    <a:pt x="12764" y="3691"/>
                    <a:pt x="12566" y="3691"/>
                  </a:cubicBezTo>
                  <a:lnTo>
                    <a:pt x="11996" y="3691"/>
                  </a:lnTo>
                  <a:cubicBezTo>
                    <a:pt x="11875" y="3691"/>
                    <a:pt x="11780" y="3786"/>
                    <a:pt x="11780" y="3907"/>
                  </a:cubicBezTo>
                  <a:cubicBezTo>
                    <a:pt x="11780" y="4025"/>
                    <a:pt x="11875" y="4123"/>
                    <a:pt x="11996" y="4123"/>
                  </a:cubicBezTo>
                  <a:lnTo>
                    <a:pt x="12566" y="4123"/>
                  </a:lnTo>
                  <a:cubicBezTo>
                    <a:pt x="12851" y="4123"/>
                    <a:pt x="13116" y="3968"/>
                    <a:pt x="13257" y="3720"/>
                  </a:cubicBezTo>
                  <a:lnTo>
                    <a:pt x="14541" y="3720"/>
                  </a:lnTo>
                  <a:cubicBezTo>
                    <a:pt x="14659" y="3720"/>
                    <a:pt x="14756" y="3622"/>
                    <a:pt x="14756" y="3504"/>
                  </a:cubicBezTo>
                  <a:lnTo>
                    <a:pt x="14756" y="623"/>
                  </a:lnTo>
                  <a:cubicBezTo>
                    <a:pt x="14756" y="502"/>
                    <a:pt x="14659" y="407"/>
                    <a:pt x="14541" y="407"/>
                  </a:cubicBezTo>
                  <a:lnTo>
                    <a:pt x="13257" y="407"/>
                  </a:lnTo>
                  <a:cubicBezTo>
                    <a:pt x="13116" y="156"/>
                    <a:pt x="12851" y="1"/>
                    <a:pt x="12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9" name="Google Shape;1809;p125"/>
            <p:cNvSpPr/>
            <p:nvPr/>
          </p:nvSpPr>
          <p:spPr>
            <a:xfrm>
              <a:off x="341600" y="1705975"/>
              <a:ext cx="37800" cy="32450"/>
            </a:xfrm>
            <a:custGeom>
              <a:avLst/>
              <a:gdLst/>
              <a:ahLst/>
              <a:cxnLst/>
              <a:rect l="l" t="t" r="r" b="b"/>
              <a:pathLst>
                <a:path w="1512" h="1298" extrusionOk="0">
                  <a:moveTo>
                    <a:pt x="648" y="431"/>
                  </a:moveTo>
                  <a:lnTo>
                    <a:pt x="648" y="434"/>
                  </a:lnTo>
                  <a:cubicBezTo>
                    <a:pt x="838" y="434"/>
                    <a:pt x="936" y="664"/>
                    <a:pt x="801" y="802"/>
                  </a:cubicBezTo>
                  <a:cubicBezTo>
                    <a:pt x="757" y="846"/>
                    <a:pt x="703" y="865"/>
                    <a:pt x="650" y="865"/>
                  </a:cubicBezTo>
                  <a:cubicBezTo>
                    <a:pt x="539" y="865"/>
                    <a:pt x="432" y="779"/>
                    <a:pt x="432" y="650"/>
                  </a:cubicBezTo>
                  <a:cubicBezTo>
                    <a:pt x="430" y="529"/>
                    <a:pt x="527" y="431"/>
                    <a:pt x="648" y="431"/>
                  </a:cubicBezTo>
                  <a:close/>
                  <a:moveTo>
                    <a:pt x="652" y="0"/>
                  </a:moveTo>
                  <a:cubicBezTo>
                    <a:pt x="319" y="0"/>
                    <a:pt x="1" y="259"/>
                    <a:pt x="1" y="650"/>
                  </a:cubicBezTo>
                  <a:cubicBezTo>
                    <a:pt x="1" y="1007"/>
                    <a:pt x="289" y="1297"/>
                    <a:pt x="648" y="1297"/>
                  </a:cubicBezTo>
                  <a:cubicBezTo>
                    <a:pt x="1224" y="1297"/>
                    <a:pt x="1512" y="598"/>
                    <a:pt x="1106" y="192"/>
                  </a:cubicBezTo>
                  <a:cubicBezTo>
                    <a:pt x="974" y="6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0" name="Google Shape;1810;p125"/>
            <p:cNvSpPr/>
            <p:nvPr/>
          </p:nvSpPr>
          <p:spPr>
            <a:xfrm>
              <a:off x="254675" y="1705950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865" y="432"/>
                  </a:moveTo>
                  <a:cubicBezTo>
                    <a:pt x="976" y="432"/>
                    <a:pt x="1083" y="517"/>
                    <a:pt x="1083" y="648"/>
                  </a:cubicBezTo>
                  <a:cubicBezTo>
                    <a:pt x="1083" y="769"/>
                    <a:pt x="985" y="864"/>
                    <a:pt x="867" y="864"/>
                  </a:cubicBezTo>
                  <a:cubicBezTo>
                    <a:pt x="674" y="864"/>
                    <a:pt x="576" y="631"/>
                    <a:pt x="714" y="495"/>
                  </a:cubicBezTo>
                  <a:cubicBezTo>
                    <a:pt x="758" y="451"/>
                    <a:pt x="812" y="432"/>
                    <a:pt x="865" y="432"/>
                  </a:cubicBezTo>
                  <a:close/>
                  <a:moveTo>
                    <a:pt x="867" y="0"/>
                  </a:moveTo>
                  <a:cubicBezTo>
                    <a:pt x="288" y="0"/>
                    <a:pt x="0" y="697"/>
                    <a:pt x="409" y="1106"/>
                  </a:cubicBezTo>
                  <a:cubicBezTo>
                    <a:pt x="540" y="1238"/>
                    <a:pt x="703" y="1297"/>
                    <a:pt x="862" y="1297"/>
                  </a:cubicBezTo>
                  <a:cubicBezTo>
                    <a:pt x="1195" y="1297"/>
                    <a:pt x="1514" y="1039"/>
                    <a:pt x="1514" y="648"/>
                  </a:cubicBezTo>
                  <a:cubicBezTo>
                    <a:pt x="1514" y="291"/>
                    <a:pt x="122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11" name="Google Shape;1811;p125"/>
          <p:cNvGrpSpPr/>
          <p:nvPr/>
        </p:nvGrpSpPr>
        <p:grpSpPr>
          <a:xfrm>
            <a:off x="4705213" y="3999288"/>
            <a:ext cx="369000" cy="368875"/>
            <a:chOff x="3942925" y="3827425"/>
            <a:chExt cx="369000" cy="368875"/>
          </a:xfrm>
        </p:grpSpPr>
        <p:sp>
          <p:nvSpPr>
            <p:cNvPr id="1812" name="Google Shape;1812;p125"/>
            <p:cNvSpPr/>
            <p:nvPr/>
          </p:nvSpPr>
          <p:spPr>
            <a:xfrm>
              <a:off x="3943050" y="3885375"/>
              <a:ext cx="368875" cy="310925"/>
            </a:xfrm>
            <a:custGeom>
              <a:avLst/>
              <a:gdLst/>
              <a:ahLst/>
              <a:cxnLst/>
              <a:rect l="l" t="t" r="r" b="b"/>
              <a:pathLst>
                <a:path w="14755" h="12437" extrusionOk="0">
                  <a:moveTo>
                    <a:pt x="4221" y="11573"/>
                  </a:moveTo>
                  <a:lnTo>
                    <a:pt x="4221" y="12005"/>
                  </a:lnTo>
                  <a:lnTo>
                    <a:pt x="2926" y="12005"/>
                  </a:lnTo>
                  <a:lnTo>
                    <a:pt x="2926" y="11573"/>
                  </a:lnTo>
                  <a:close/>
                  <a:moveTo>
                    <a:pt x="11830" y="11573"/>
                  </a:moveTo>
                  <a:lnTo>
                    <a:pt x="11830" y="12005"/>
                  </a:lnTo>
                  <a:lnTo>
                    <a:pt x="10534" y="12005"/>
                  </a:lnTo>
                  <a:lnTo>
                    <a:pt x="10534" y="11573"/>
                  </a:lnTo>
                  <a:close/>
                  <a:moveTo>
                    <a:pt x="12221" y="0"/>
                  </a:moveTo>
                  <a:cubicBezTo>
                    <a:pt x="12103" y="0"/>
                    <a:pt x="12005" y="98"/>
                    <a:pt x="12005" y="216"/>
                  </a:cubicBezTo>
                  <a:cubicBezTo>
                    <a:pt x="12005" y="337"/>
                    <a:pt x="12103" y="432"/>
                    <a:pt x="12221" y="432"/>
                  </a:cubicBezTo>
                  <a:lnTo>
                    <a:pt x="12811" y="432"/>
                  </a:lnTo>
                  <a:cubicBezTo>
                    <a:pt x="13646" y="432"/>
                    <a:pt x="14325" y="1111"/>
                    <a:pt x="14325" y="1946"/>
                  </a:cubicBezTo>
                  <a:lnTo>
                    <a:pt x="14325" y="10015"/>
                  </a:lnTo>
                  <a:cubicBezTo>
                    <a:pt x="14325" y="10850"/>
                    <a:pt x="13646" y="11527"/>
                    <a:pt x="12811" y="11530"/>
                  </a:cubicBezTo>
                  <a:lnTo>
                    <a:pt x="12264" y="11530"/>
                  </a:lnTo>
                  <a:lnTo>
                    <a:pt x="12264" y="11357"/>
                  </a:lnTo>
                  <a:cubicBezTo>
                    <a:pt x="12264" y="11236"/>
                    <a:pt x="12166" y="11141"/>
                    <a:pt x="12048" y="11141"/>
                  </a:cubicBezTo>
                  <a:lnTo>
                    <a:pt x="10318" y="11141"/>
                  </a:lnTo>
                  <a:cubicBezTo>
                    <a:pt x="10200" y="11141"/>
                    <a:pt x="10102" y="11236"/>
                    <a:pt x="10102" y="11357"/>
                  </a:cubicBezTo>
                  <a:lnTo>
                    <a:pt x="10102" y="11530"/>
                  </a:lnTo>
                  <a:lnTo>
                    <a:pt x="4653" y="11530"/>
                  </a:lnTo>
                  <a:lnTo>
                    <a:pt x="4653" y="11357"/>
                  </a:lnTo>
                  <a:cubicBezTo>
                    <a:pt x="4653" y="11236"/>
                    <a:pt x="4558" y="11141"/>
                    <a:pt x="4437" y="11141"/>
                  </a:cubicBezTo>
                  <a:lnTo>
                    <a:pt x="2710" y="11141"/>
                  </a:lnTo>
                  <a:cubicBezTo>
                    <a:pt x="2592" y="11141"/>
                    <a:pt x="2494" y="11236"/>
                    <a:pt x="2494" y="11357"/>
                  </a:cubicBezTo>
                  <a:lnTo>
                    <a:pt x="2494" y="11530"/>
                  </a:lnTo>
                  <a:lnTo>
                    <a:pt x="1947" y="11530"/>
                  </a:lnTo>
                  <a:cubicBezTo>
                    <a:pt x="1112" y="11527"/>
                    <a:pt x="435" y="10850"/>
                    <a:pt x="433" y="10015"/>
                  </a:cubicBezTo>
                  <a:lnTo>
                    <a:pt x="433" y="3207"/>
                  </a:lnTo>
                  <a:cubicBezTo>
                    <a:pt x="433" y="3089"/>
                    <a:pt x="338" y="2991"/>
                    <a:pt x="217" y="2991"/>
                  </a:cubicBezTo>
                  <a:cubicBezTo>
                    <a:pt x="99" y="2991"/>
                    <a:pt x="1" y="3089"/>
                    <a:pt x="1" y="3207"/>
                  </a:cubicBezTo>
                  <a:lnTo>
                    <a:pt x="1" y="10015"/>
                  </a:lnTo>
                  <a:cubicBezTo>
                    <a:pt x="4" y="11089"/>
                    <a:pt x="873" y="11958"/>
                    <a:pt x="1947" y="11961"/>
                  </a:cubicBezTo>
                  <a:lnTo>
                    <a:pt x="2494" y="11961"/>
                  </a:lnTo>
                  <a:lnTo>
                    <a:pt x="2494" y="12220"/>
                  </a:lnTo>
                  <a:cubicBezTo>
                    <a:pt x="2494" y="12338"/>
                    <a:pt x="2592" y="12436"/>
                    <a:pt x="2710" y="12436"/>
                  </a:cubicBezTo>
                  <a:lnTo>
                    <a:pt x="4437" y="12436"/>
                  </a:lnTo>
                  <a:cubicBezTo>
                    <a:pt x="4558" y="12436"/>
                    <a:pt x="4653" y="12338"/>
                    <a:pt x="4653" y="12220"/>
                  </a:cubicBezTo>
                  <a:lnTo>
                    <a:pt x="4653" y="11961"/>
                  </a:lnTo>
                  <a:lnTo>
                    <a:pt x="10102" y="11961"/>
                  </a:lnTo>
                  <a:lnTo>
                    <a:pt x="10102" y="12220"/>
                  </a:lnTo>
                  <a:cubicBezTo>
                    <a:pt x="10102" y="12338"/>
                    <a:pt x="10197" y="12436"/>
                    <a:pt x="10318" y="12436"/>
                  </a:cubicBezTo>
                  <a:lnTo>
                    <a:pt x="12045" y="12436"/>
                  </a:lnTo>
                  <a:cubicBezTo>
                    <a:pt x="12166" y="12436"/>
                    <a:pt x="12261" y="12338"/>
                    <a:pt x="12261" y="12220"/>
                  </a:cubicBezTo>
                  <a:lnTo>
                    <a:pt x="12261" y="11961"/>
                  </a:lnTo>
                  <a:lnTo>
                    <a:pt x="12811" y="11961"/>
                  </a:lnTo>
                  <a:cubicBezTo>
                    <a:pt x="13885" y="11958"/>
                    <a:pt x="14754" y="11089"/>
                    <a:pt x="14754" y="10015"/>
                  </a:cubicBezTo>
                  <a:lnTo>
                    <a:pt x="14754" y="1946"/>
                  </a:lnTo>
                  <a:cubicBezTo>
                    <a:pt x="14754" y="872"/>
                    <a:pt x="13885" y="3"/>
                    <a:pt x="1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3" name="Google Shape;1813;p125"/>
            <p:cNvSpPr/>
            <p:nvPr/>
          </p:nvSpPr>
          <p:spPr>
            <a:xfrm>
              <a:off x="3942925" y="3827425"/>
              <a:ext cx="287900" cy="120500"/>
            </a:xfrm>
            <a:custGeom>
              <a:avLst/>
              <a:gdLst/>
              <a:ahLst/>
              <a:cxnLst/>
              <a:rect l="l" t="t" r="r" b="b"/>
              <a:pathLst>
                <a:path w="11516" h="4820" extrusionOk="0">
                  <a:moveTo>
                    <a:pt x="9134" y="1296"/>
                  </a:moveTo>
                  <a:cubicBezTo>
                    <a:pt x="9494" y="1296"/>
                    <a:pt x="9788" y="1590"/>
                    <a:pt x="9788" y="1950"/>
                  </a:cubicBezTo>
                  <a:lnTo>
                    <a:pt x="9788" y="2318"/>
                  </a:lnTo>
                  <a:lnTo>
                    <a:pt x="4975" y="2318"/>
                  </a:lnTo>
                  <a:lnTo>
                    <a:pt x="4975" y="1950"/>
                  </a:lnTo>
                  <a:cubicBezTo>
                    <a:pt x="4975" y="1590"/>
                    <a:pt x="5268" y="1296"/>
                    <a:pt x="5631" y="1296"/>
                  </a:cubicBezTo>
                  <a:close/>
                  <a:moveTo>
                    <a:pt x="9134" y="430"/>
                  </a:moveTo>
                  <a:cubicBezTo>
                    <a:pt x="9975" y="433"/>
                    <a:pt x="10654" y="1112"/>
                    <a:pt x="10654" y="1950"/>
                  </a:cubicBezTo>
                  <a:lnTo>
                    <a:pt x="10654" y="3530"/>
                  </a:lnTo>
                  <a:cubicBezTo>
                    <a:pt x="10654" y="3648"/>
                    <a:pt x="10559" y="3746"/>
                    <a:pt x="10438" y="3746"/>
                  </a:cubicBezTo>
                  <a:cubicBezTo>
                    <a:pt x="10320" y="3746"/>
                    <a:pt x="10222" y="3648"/>
                    <a:pt x="10222" y="3530"/>
                  </a:cubicBezTo>
                  <a:lnTo>
                    <a:pt x="10222" y="1950"/>
                  </a:lnTo>
                  <a:cubicBezTo>
                    <a:pt x="10222" y="1351"/>
                    <a:pt x="9736" y="864"/>
                    <a:pt x="9134" y="864"/>
                  </a:cubicBezTo>
                  <a:lnTo>
                    <a:pt x="5631" y="864"/>
                  </a:lnTo>
                  <a:cubicBezTo>
                    <a:pt x="5032" y="864"/>
                    <a:pt x="4546" y="1351"/>
                    <a:pt x="4546" y="1950"/>
                  </a:cubicBezTo>
                  <a:lnTo>
                    <a:pt x="4546" y="3530"/>
                  </a:lnTo>
                  <a:cubicBezTo>
                    <a:pt x="4546" y="3648"/>
                    <a:pt x="4448" y="3746"/>
                    <a:pt x="4330" y="3746"/>
                  </a:cubicBezTo>
                  <a:cubicBezTo>
                    <a:pt x="4209" y="3746"/>
                    <a:pt x="4114" y="3648"/>
                    <a:pt x="4114" y="3530"/>
                  </a:cubicBezTo>
                  <a:lnTo>
                    <a:pt x="4111" y="1950"/>
                  </a:lnTo>
                  <a:cubicBezTo>
                    <a:pt x="4114" y="1112"/>
                    <a:pt x="4793" y="433"/>
                    <a:pt x="5631" y="430"/>
                  </a:cubicBezTo>
                  <a:close/>
                  <a:moveTo>
                    <a:pt x="5628" y="1"/>
                  </a:moveTo>
                  <a:cubicBezTo>
                    <a:pt x="4551" y="1"/>
                    <a:pt x="3676" y="873"/>
                    <a:pt x="3676" y="1953"/>
                  </a:cubicBezTo>
                  <a:lnTo>
                    <a:pt x="3676" y="2321"/>
                  </a:lnTo>
                  <a:lnTo>
                    <a:pt x="1946" y="2321"/>
                  </a:lnTo>
                  <a:cubicBezTo>
                    <a:pt x="872" y="2321"/>
                    <a:pt x="3" y="3190"/>
                    <a:pt x="0" y="4264"/>
                  </a:cubicBezTo>
                  <a:lnTo>
                    <a:pt x="0" y="4604"/>
                  </a:lnTo>
                  <a:cubicBezTo>
                    <a:pt x="3" y="4725"/>
                    <a:pt x="101" y="4820"/>
                    <a:pt x="219" y="4820"/>
                  </a:cubicBezTo>
                  <a:cubicBezTo>
                    <a:pt x="340" y="4820"/>
                    <a:pt x="435" y="4722"/>
                    <a:pt x="435" y="4604"/>
                  </a:cubicBezTo>
                  <a:lnTo>
                    <a:pt x="435" y="4264"/>
                  </a:lnTo>
                  <a:cubicBezTo>
                    <a:pt x="438" y="3429"/>
                    <a:pt x="1114" y="2753"/>
                    <a:pt x="1949" y="2753"/>
                  </a:cubicBezTo>
                  <a:lnTo>
                    <a:pt x="3679" y="2753"/>
                  </a:lnTo>
                  <a:lnTo>
                    <a:pt x="3679" y="3530"/>
                  </a:lnTo>
                  <a:cubicBezTo>
                    <a:pt x="3679" y="3887"/>
                    <a:pt x="3970" y="4178"/>
                    <a:pt x="4327" y="4178"/>
                  </a:cubicBezTo>
                  <a:cubicBezTo>
                    <a:pt x="4684" y="4178"/>
                    <a:pt x="4975" y="3887"/>
                    <a:pt x="4975" y="3530"/>
                  </a:cubicBezTo>
                  <a:lnTo>
                    <a:pt x="4975" y="2753"/>
                  </a:lnTo>
                  <a:lnTo>
                    <a:pt x="9788" y="2753"/>
                  </a:lnTo>
                  <a:lnTo>
                    <a:pt x="9788" y="3530"/>
                  </a:lnTo>
                  <a:cubicBezTo>
                    <a:pt x="9788" y="3887"/>
                    <a:pt x="10079" y="4178"/>
                    <a:pt x="10436" y="4178"/>
                  </a:cubicBezTo>
                  <a:cubicBezTo>
                    <a:pt x="10792" y="4178"/>
                    <a:pt x="11083" y="3887"/>
                    <a:pt x="11083" y="3530"/>
                  </a:cubicBezTo>
                  <a:lnTo>
                    <a:pt x="11083" y="2753"/>
                  </a:lnTo>
                  <a:lnTo>
                    <a:pt x="11299" y="2753"/>
                  </a:lnTo>
                  <a:cubicBezTo>
                    <a:pt x="11417" y="2753"/>
                    <a:pt x="11515" y="2655"/>
                    <a:pt x="11515" y="2537"/>
                  </a:cubicBezTo>
                  <a:cubicBezTo>
                    <a:pt x="11515" y="2416"/>
                    <a:pt x="11417" y="2321"/>
                    <a:pt x="11299" y="2321"/>
                  </a:cubicBezTo>
                  <a:lnTo>
                    <a:pt x="11083" y="2321"/>
                  </a:lnTo>
                  <a:lnTo>
                    <a:pt x="11083" y="1953"/>
                  </a:lnTo>
                  <a:cubicBezTo>
                    <a:pt x="11080" y="873"/>
                    <a:pt x="10208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4" name="Google Shape;1814;p125"/>
            <p:cNvSpPr/>
            <p:nvPr/>
          </p:nvSpPr>
          <p:spPr>
            <a:xfrm>
              <a:off x="4044525" y="3996150"/>
              <a:ext cx="163550" cy="147675"/>
            </a:xfrm>
            <a:custGeom>
              <a:avLst/>
              <a:gdLst/>
              <a:ahLst/>
              <a:cxnLst/>
              <a:rect l="l" t="t" r="r" b="b"/>
              <a:pathLst>
                <a:path w="6542" h="5907" extrusionOk="0">
                  <a:moveTo>
                    <a:pt x="3314" y="1"/>
                  </a:moveTo>
                  <a:cubicBezTo>
                    <a:pt x="2696" y="1"/>
                    <a:pt x="2074" y="194"/>
                    <a:pt x="1544" y="590"/>
                  </a:cubicBezTo>
                  <a:cubicBezTo>
                    <a:pt x="318" y="1511"/>
                    <a:pt x="1" y="3221"/>
                    <a:pt x="816" y="4522"/>
                  </a:cubicBezTo>
                  <a:cubicBezTo>
                    <a:pt x="857" y="4588"/>
                    <a:pt x="927" y="4624"/>
                    <a:pt x="999" y="4624"/>
                  </a:cubicBezTo>
                  <a:cubicBezTo>
                    <a:pt x="1038" y="4624"/>
                    <a:pt x="1077" y="4613"/>
                    <a:pt x="1112" y="4591"/>
                  </a:cubicBezTo>
                  <a:cubicBezTo>
                    <a:pt x="1213" y="4528"/>
                    <a:pt x="1244" y="4393"/>
                    <a:pt x="1181" y="4292"/>
                  </a:cubicBezTo>
                  <a:cubicBezTo>
                    <a:pt x="484" y="3181"/>
                    <a:pt x="755" y="1721"/>
                    <a:pt x="1803" y="935"/>
                  </a:cubicBezTo>
                  <a:cubicBezTo>
                    <a:pt x="2255" y="596"/>
                    <a:pt x="2787" y="431"/>
                    <a:pt x="3315" y="431"/>
                  </a:cubicBezTo>
                  <a:cubicBezTo>
                    <a:pt x="4012" y="431"/>
                    <a:pt x="4704" y="718"/>
                    <a:pt x="5200" y="1275"/>
                  </a:cubicBezTo>
                  <a:cubicBezTo>
                    <a:pt x="6072" y="2254"/>
                    <a:pt x="6049" y="3739"/>
                    <a:pt x="5148" y="4689"/>
                  </a:cubicBezTo>
                  <a:cubicBezTo>
                    <a:pt x="4653" y="5209"/>
                    <a:pt x="3987" y="5474"/>
                    <a:pt x="3316" y="5474"/>
                  </a:cubicBezTo>
                  <a:cubicBezTo>
                    <a:pt x="2762" y="5474"/>
                    <a:pt x="2205" y="5292"/>
                    <a:pt x="1742" y="4922"/>
                  </a:cubicBezTo>
                  <a:cubicBezTo>
                    <a:pt x="1702" y="4890"/>
                    <a:pt x="1653" y="4874"/>
                    <a:pt x="1605" y="4874"/>
                  </a:cubicBezTo>
                  <a:cubicBezTo>
                    <a:pt x="1542" y="4874"/>
                    <a:pt x="1480" y="4901"/>
                    <a:pt x="1437" y="4954"/>
                  </a:cubicBezTo>
                  <a:cubicBezTo>
                    <a:pt x="1362" y="5049"/>
                    <a:pt x="1377" y="5184"/>
                    <a:pt x="1472" y="5259"/>
                  </a:cubicBezTo>
                  <a:cubicBezTo>
                    <a:pt x="2014" y="5693"/>
                    <a:pt x="2666" y="5906"/>
                    <a:pt x="3316" y="5906"/>
                  </a:cubicBezTo>
                  <a:cubicBezTo>
                    <a:pt x="4100" y="5906"/>
                    <a:pt x="4881" y="5595"/>
                    <a:pt x="5459" y="4986"/>
                  </a:cubicBezTo>
                  <a:cubicBezTo>
                    <a:pt x="6515" y="3874"/>
                    <a:pt x="6541" y="2136"/>
                    <a:pt x="5522" y="990"/>
                  </a:cubicBezTo>
                  <a:cubicBezTo>
                    <a:pt x="4941" y="338"/>
                    <a:pt x="4131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5" name="Google Shape;1815;p125"/>
            <p:cNvSpPr/>
            <p:nvPr/>
          </p:nvSpPr>
          <p:spPr>
            <a:xfrm>
              <a:off x="4022950" y="3964600"/>
              <a:ext cx="63125" cy="54075"/>
            </a:xfrm>
            <a:custGeom>
              <a:avLst/>
              <a:gdLst/>
              <a:ahLst/>
              <a:cxnLst/>
              <a:rect l="l" t="t" r="r" b="b"/>
              <a:pathLst>
                <a:path w="2525" h="2163" extrusionOk="0">
                  <a:moveTo>
                    <a:pt x="1441" y="434"/>
                  </a:moveTo>
                  <a:cubicBezTo>
                    <a:pt x="1773" y="434"/>
                    <a:pt x="2093" y="692"/>
                    <a:pt x="2093" y="1083"/>
                  </a:cubicBezTo>
                  <a:cubicBezTo>
                    <a:pt x="2093" y="1440"/>
                    <a:pt x="1803" y="1730"/>
                    <a:pt x="1444" y="1731"/>
                  </a:cubicBezTo>
                  <a:lnTo>
                    <a:pt x="1444" y="1731"/>
                  </a:lnTo>
                  <a:cubicBezTo>
                    <a:pt x="866" y="1730"/>
                    <a:pt x="579" y="1034"/>
                    <a:pt x="988" y="625"/>
                  </a:cubicBezTo>
                  <a:cubicBezTo>
                    <a:pt x="1119" y="493"/>
                    <a:pt x="1281" y="434"/>
                    <a:pt x="1441" y="434"/>
                  </a:cubicBezTo>
                  <a:close/>
                  <a:moveTo>
                    <a:pt x="1438" y="1"/>
                  </a:moveTo>
                  <a:cubicBezTo>
                    <a:pt x="1173" y="1"/>
                    <a:pt x="902" y="100"/>
                    <a:pt x="682" y="320"/>
                  </a:cubicBezTo>
                  <a:cubicBezTo>
                    <a:pt x="0" y="1000"/>
                    <a:pt x="484" y="2163"/>
                    <a:pt x="1445" y="2163"/>
                  </a:cubicBezTo>
                  <a:cubicBezTo>
                    <a:pt x="2041" y="2160"/>
                    <a:pt x="2522" y="1679"/>
                    <a:pt x="2525" y="1083"/>
                  </a:cubicBezTo>
                  <a:cubicBezTo>
                    <a:pt x="2525" y="433"/>
                    <a:pt x="1993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6" name="Google Shape;1816;p125"/>
            <p:cNvSpPr/>
            <p:nvPr/>
          </p:nvSpPr>
          <p:spPr>
            <a:xfrm>
              <a:off x="4159900" y="3964600"/>
              <a:ext cx="63075" cy="54075"/>
            </a:xfrm>
            <a:custGeom>
              <a:avLst/>
              <a:gdLst/>
              <a:ahLst/>
              <a:cxnLst/>
              <a:rect l="l" t="t" r="r" b="b"/>
              <a:pathLst>
                <a:path w="2523" h="2163" extrusionOk="0">
                  <a:moveTo>
                    <a:pt x="1439" y="434"/>
                  </a:moveTo>
                  <a:cubicBezTo>
                    <a:pt x="1772" y="434"/>
                    <a:pt x="2090" y="692"/>
                    <a:pt x="2090" y="1083"/>
                  </a:cubicBezTo>
                  <a:cubicBezTo>
                    <a:pt x="2090" y="1440"/>
                    <a:pt x="1800" y="1730"/>
                    <a:pt x="1441" y="1731"/>
                  </a:cubicBezTo>
                  <a:lnTo>
                    <a:pt x="1441" y="1731"/>
                  </a:lnTo>
                  <a:cubicBezTo>
                    <a:pt x="866" y="1730"/>
                    <a:pt x="577" y="1034"/>
                    <a:pt x="985" y="625"/>
                  </a:cubicBezTo>
                  <a:cubicBezTo>
                    <a:pt x="1117" y="493"/>
                    <a:pt x="1280" y="434"/>
                    <a:pt x="1439" y="434"/>
                  </a:cubicBezTo>
                  <a:close/>
                  <a:moveTo>
                    <a:pt x="1435" y="1"/>
                  </a:moveTo>
                  <a:cubicBezTo>
                    <a:pt x="1170" y="1"/>
                    <a:pt x="900" y="100"/>
                    <a:pt x="680" y="320"/>
                  </a:cubicBezTo>
                  <a:cubicBezTo>
                    <a:pt x="0" y="1000"/>
                    <a:pt x="481" y="2163"/>
                    <a:pt x="1443" y="2163"/>
                  </a:cubicBezTo>
                  <a:cubicBezTo>
                    <a:pt x="2039" y="2160"/>
                    <a:pt x="2522" y="1679"/>
                    <a:pt x="2522" y="1083"/>
                  </a:cubicBezTo>
                  <a:cubicBezTo>
                    <a:pt x="2522" y="433"/>
                    <a:pt x="1990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7" name="Google Shape;1817;p125"/>
            <p:cNvSpPr/>
            <p:nvPr/>
          </p:nvSpPr>
          <p:spPr>
            <a:xfrm>
              <a:off x="4091375" y="3938650"/>
              <a:ext cx="63150" cy="54125"/>
            </a:xfrm>
            <a:custGeom>
              <a:avLst/>
              <a:gdLst/>
              <a:ahLst/>
              <a:cxnLst/>
              <a:rect l="l" t="t" r="r" b="b"/>
              <a:pathLst>
                <a:path w="2526" h="2165" extrusionOk="0">
                  <a:moveTo>
                    <a:pt x="1448" y="434"/>
                  </a:moveTo>
                  <a:cubicBezTo>
                    <a:pt x="1607" y="434"/>
                    <a:pt x="1769" y="493"/>
                    <a:pt x="1901" y="624"/>
                  </a:cubicBezTo>
                  <a:cubicBezTo>
                    <a:pt x="2310" y="1033"/>
                    <a:pt x="2022" y="1732"/>
                    <a:pt x="1443" y="1732"/>
                  </a:cubicBezTo>
                  <a:cubicBezTo>
                    <a:pt x="1086" y="1732"/>
                    <a:pt x="795" y="1442"/>
                    <a:pt x="795" y="1085"/>
                  </a:cubicBezTo>
                  <a:cubicBezTo>
                    <a:pt x="795" y="693"/>
                    <a:pt x="1115" y="434"/>
                    <a:pt x="1448" y="434"/>
                  </a:cubicBezTo>
                  <a:close/>
                  <a:moveTo>
                    <a:pt x="1438" y="1"/>
                  </a:moveTo>
                  <a:cubicBezTo>
                    <a:pt x="1173" y="1"/>
                    <a:pt x="903" y="99"/>
                    <a:pt x="683" y="319"/>
                  </a:cubicBezTo>
                  <a:cubicBezTo>
                    <a:pt x="1" y="1001"/>
                    <a:pt x="485" y="2164"/>
                    <a:pt x="1446" y="2164"/>
                  </a:cubicBezTo>
                  <a:cubicBezTo>
                    <a:pt x="2042" y="2161"/>
                    <a:pt x="2523" y="1678"/>
                    <a:pt x="2526" y="1085"/>
                  </a:cubicBezTo>
                  <a:cubicBezTo>
                    <a:pt x="2526" y="432"/>
                    <a:pt x="1993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8" name="Google Shape;1818;p125"/>
            <p:cNvSpPr/>
            <p:nvPr/>
          </p:nvSpPr>
          <p:spPr>
            <a:xfrm>
              <a:off x="4086050" y="4028000"/>
              <a:ext cx="82800" cy="82875"/>
            </a:xfrm>
            <a:custGeom>
              <a:avLst/>
              <a:gdLst/>
              <a:ahLst/>
              <a:cxnLst/>
              <a:rect l="l" t="t" r="r" b="b"/>
              <a:pathLst>
                <a:path w="3312" h="3315" extrusionOk="0">
                  <a:moveTo>
                    <a:pt x="1659" y="436"/>
                  </a:moveTo>
                  <a:cubicBezTo>
                    <a:pt x="1777" y="436"/>
                    <a:pt x="1875" y="533"/>
                    <a:pt x="1875" y="651"/>
                  </a:cubicBezTo>
                  <a:lnTo>
                    <a:pt x="1875" y="1227"/>
                  </a:lnTo>
                  <a:cubicBezTo>
                    <a:pt x="1875" y="1348"/>
                    <a:pt x="1970" y="1443"/>
                    <a:pt x="2091" y="1443"/>
                  </a:cubicBezTo>
                  <a:lnTo>
                    <a:pt x="2667" y="1443"/>
                  </a:lnTo>
                  <a:cubicBezTo>
                    <a:pt x="2785" y="1443"/>
                    <a:pt x="2882" y="1541"/>
                    <a:pt x="2882" y="1659"/>
                  </a:cubicBezTo>
                  <a:cubicBezTo>
                    <a:pt x="2882" y="1780"/>
                    <a:pt x="2785" y="1875"/>
                    <a:pt x="2667" y="1875"/>
                  </a:cubicBezTo>
                  <a:lnTo>
                    <a:pt x="2091" y="1875"/>
                  </a:lnTo>
                  <a:cubicBezTo>
                    <a:pt x="1970" y="1875"/>
                    <a:pt x="1875" y="1973"/>
                    <a:pt x="1875" y="2091"/>
                  </a:cubicBezTo>
                  <a:lnTo>
                    <a:pt x="1875" y="2667"/>
                  </a:lnTo>
                  <a:cubicBezTo>
                    <a:pt x="1875" y="2787"/>
                    <a:pt x="1777" y="2882"/>
                    <a:pt x="1659" y="2882"/>
                  </a:cubicBezTo>
                  <a:cubicBezTo>
                    <a:pt x="1538" y="2882"/>
                    <a:pt x="1443" y="2787"/>
                    <a:pt x="1443" y="2667"/>
                  </a:cubicBezTo>
                  <a:lnTo>
                    <a:pt x="1443" y="2091"/>
                  </a:lnTo>
                  <a:cubicBezTo>
                    <a:pt x="1443" y="1973"/>
                    <a:pt x="1345" y="1875"/>
                    <a:pt x="1227" y="1875"/>
                  </a:cubicBezTo>
                  <a:lnTo>
                    <a:pt x="651" y="1875"/>
                  </a:lnTo>
                  <a:cubicBezTo>
                    <a:pt x="531" y="1875"/>
                    <a:pt x="436" y="1780"/>
                    <a:pt x="436" y="1659"/>
                  </a:cubicBezTo>
                  <a:cubicBezTo>
                    <a:pt x="436" y="1541"/>
                    <a:pt x="531" y="1443"/>
                    <a:pt x="651" y="1443"/>
                  </a:cubicBezTo>
                  <a:lnTo>
                    <a:pt x="1227" y="1443"/>
                  </a:lnTo>
                  <a:cubicBezTo>
                    <a:pt x="1345" y="1443"/>
                    <a:pt x="1443" y="1348"/>
                    <a:pt x="1443" y="1227"/>
                  </a:cubicBezTo>
                  <a:lnTo>
                    <a:pt x="1443" y="651"/>
                  </a:lnTo>
                  <a:cubicBezTo>
                    <a:pt x="1443" y="533"/>
                    <a:pt x="1538" y="436"/>
                    <a:pt x="1659" y="436"/>
                  </a:cubicBezTo>
                  <a:close/>
                  <a:moveTo>
                    <a:pt x="1662" y="1"/>
                  </a:moveTo>
                  <a:cubicBezTo>
                    <a:pt x="1328" y="1"/>
                    <a:pt x="1008" y="260"/>
                    <a:pt x="1008" y="651"/>
                  </a:cubicBezTo>
                  <a:lnTo>
                    <a:pt x="1008" y="1011"/>
                  </a:lnTo>
                  <a:lnTo>
                    <a:pt x="649" y="1011"/>
                  </a:lnTo>
                  <a:cubicBezTo>
                    <a:pt x="292" y="1011"/>
                    <a:pt x="1" y="1302"/>
                    <a:pt x="1" y="1659"/>
                  </a:cubicBezTo>
                  <a:cubicBezTo>
                    <a:pt x="1" y="2016"/>
                    <a:pt x="292" y="2307"/>
                    <a:pt x="649" y="2307"/>
                  </a:cubicBezTo>
                  <a:lnTo>
                    <a:pt x="1008" y="2307"/>
                  </a:lnTo>
                  <a:lnTo>
                    <a:pt x="1008" y="2667"/>
                  </a:lnTo>
                  <a:cubicBezTo>
                    <a:pt x="1008" y="3026"/>
                    <a:pt x="1299" y="3314"/>
                    <a:pt x="1656" y="3314"/>
                  </a:cubicBezTo>
                  <a:cubicBezTo>
                    <a:pt x="2013" y="3314"/>
                    <a:pt x="2304" y="3026"/>
                    <a:pt x="2304" y="2667"/>
                  </a:cubicBezTo>
                  <a:lnTo>
                    <a:pt x="2304" y="2307"/>
                  </a:lnTo>
                  <a:lnTo>
                    <a:pt x="2664" y="2307"/>
                  </a:lnTo>
                  <a:cubicBezTo>
                    <a:pt x="3021" y="2307"/>
                    <a:pt x="3311" y="2019"/>
                    <a:pt x="3311" y="1659"/>
                  </a:cubicBezTo>
                  <a:cubicBezTo>
                    <a:pt x="3311" y="1302"/>
                    <a:pt x="3021" y="1011"/>
                    <a:pt x="2664" y="1011"/>
                  </a:cubicBezTo>
                  <a:lnTo>
                    <a:pt x="2304" y="1011"/>
                  </a:lnTo>
                  <a:lnTo>
                    <a:pt x="2304" y="651"/>
                  </a:lnTo>
                  <a:cubicBezTo>
                    <a:pt x="2307" y="482"/>
                    <a:pt x="2238" y="315"/>
                    <a:pt x="2117" y="194"/>
                  </a:cubicBezTo>
                  <a:cubicBezTo>
                    <a:pt x="1984" y="60"/>
                    <a:pt x="1821" y="1"/>
                    <a:pt x="1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9" name="Google Shape;1819;p125"/>
            <p:cNvSpPr/>
            <p:nvPr/>
          </p:nvSpPr>
          <p:spPr>
            <a:xfrm>
              <a:off x="3969675" y="3913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0" name="Google Shape;1820;p125"/>
            <p:cNvSpPr/>
            <p:nvPr/>
          </p:nvSpPr>
          <p:spPr>
            <a:xfrm>
              <a:off x="4268000" y="3913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1" name="Google Shape;1821;p125"/>
            <p:cNvSpPr/>
            <p:nvPr/>
          </p:nvSpPr>
          <p:spPr>
            <a:xfrm>
              <a:off x="3969675" y="41462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6" y="1"/>
                    <a:pt x="1" y="231"/>
                    <a:pt x="136" y="369"/>
                  </a:cubicBezTo>
                  <a:cubicBezTo>
                    <a:pt x="180" y="413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2" name="Google Shape;1822;p125"/>
            <p:cNvSpPr/>
            <p:nvPr/>
          </p:nvSpPr>
          <p:spPr>
            <a:xfrm>
              <a:off x="4268000" y="41462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23" name="Google Shape;1823;p125"/>
          <p:cNvGrpSpPr/>
          <p:nvPr/>
        </p:nvGrpSpPr>
        <p:grpSpPr>
          <a:xfrm>
            <a:off x="6632013" y="2244263"/>
            <a:ext cx="190900" cy="368800"/>
            <a:chOff x="5869725" y="2072400"/>
            <a:chExt cx="190900" cy="368800"/>
          </a:xfrm>
        </p:grpSpPr>
        <p:sp>
          <p:nvSpPr>
            <p:cNvPr id="1824" name="Google Shape;1824;p125"/>
            <p:cNvSpPr/>
            <p:nvPr/>
          </p:nvSpPr>
          <p:spPr>
            <a:xfrm>
              <a:off x="5869725" y="2072400"/>
              <a:ext cx="190900" cy="368800"/>
            </a:xfrm>
            <a:custGeom>
              <a:avLst/>
              <a:gdLst/>
              <a:ahLst/>
              <a:cxnLst/>
              <a:rect l="l" t="t" r="r" b="b"/>
              <a:pathLst>
                <a:path w="7636" h="14752" extrusionOk="0">
                  <a:moveTo>
                    <a:pt x="5318" y="430"/>
                  </a:moveTo>
                  <a:cubicBezTo>
                    <a:pt x="5436" y="430"/>
                    <a:pt x="5534" y="528"/>
                    <a:pt x="5534" y="646"/>
                  </a:cubicBezTo>
                  <a:cubicBezTo>
                    <a:pt x="5534" y="766"/>
                    <a:pt x="5436" y="861"/>
                    <a:pt x="5318" y="861"/>
                  </a:cubicBezTo>
                  <a:lnTo>
                    <a:pt x="2318" y="861"/>
                  </a:lnTo>
                  <a:cubicBezTo>
                    <a:pt x="2200" y="861"/>
                    <a:pt x="2102" y="766"/>
                    <a:pt x="2102" y="646"/>
                  </a:cubicBezTo>
                  <a:cubicBezTo>
                    <a:pt x="2102" y="528"/>
                    <a:pt x="2200" y="430"/>
                    <a:pt x="2318" y="430"/>
                  </a:cubicBezTo>
                  <a:close/>
                  <a:moveTo>
                    <a:pt x="4034" y="1293"/>
                  </a:moveTo>
                  <a:lnTo>
                    <a:pt x="4034" y="2261"/>
                  </a:lnTo>
                  <a:lnTo>
                    <a:pt x="3602" y="2261"/>
                  </a:lnTo>
                  <a:lnTo>
                    <a:pt x="3602" y="1293"/>
                  </a:lnTo>
                  <a:close/>
                  <a:moveTo>
                    <a:pt x="2753" y="5603"/>
                  </a:moveTo>
                  <a:cubicBezTo>
                    <a:pt x="2902" y="5603"/>
                    <a:pt x="3038" y="5698"/>
                    <a:pt x="3090" y="5842"/>
                  </a:cubicBezTo>
                  <a:cubicBezTo>
                    <a:pt x="2877" y="5934"/>
                    <a:pt x="2689" y="6078"/>
                    <a:pt x="2540" y="6256"/>
                  </a:cubicBezTo>
                  <a:cubicBezTo>
                    <a:pt x="2255" y="6052"/>
                    <a:pt x="2402" y="5603"/>
                    <a:pt x="2753" y="5603"/>
                  </a:cubicBezTo>
                  <a:close/>
                  <a:moveTo>
                    <a:pt x="4886" y="5603"/>
                  </a:moveTo>
                  <a:cubicBezTo>
                    <a:pt x="5234" y="5603"/>
                    <a:pt x="5381" y="6052"/>
                    <a:pt x="5096" y="6256"/>
                  </a:cubicBezTo>
                  <a:cubicBezTo>
                    <a:pt x="4946" y="6078"/>
                    <a:pt x="4759" y="5934"/>
                    <a:pt x="4546" y="5842"/>
                  </a:cubicBezTo>
                  <a:cubicBezTo>
                    <a:pt x="4598" y="5698"/>
                    <a:pt x="4733" y="5603"/>
                    <a:pt x="4886" y="5603"/>
                  </a:cubicBezTo>
                  <a:close/>
                  <a:moveTo>
                    <a:pt x="3818" y="6122"/>
                  </a:moveTo>
                  <a:cubicBezTo>
                    <a:pt x="3960" y="6122"/>
                    <a:pt x="4101" y="6144"/>
                    <a:pt x="4238" y="6187"/>
                  </a:cubicBezTo>
                  <a:lnTo>
                    <a:pt x="4250" y="6190"/>
                  </a:lnTo>
                  <a:cubicBezTo>
                    <a:pt x="4512" y="6276"/>
                    <a:pt x="4722" y="6435"/>
                    <a:pt x="4837" y="6636"/>
                  </a:cubicBezTo>
                  <a:lnTo>
                    <a:pt x="4840" y="6645"/>
                  </a:lnTo>
                  <a:cubicBezTo>
                    <a:pt x="4897" y="6743"/>
                    <a:pt x="4926" y="6858"/>
                    <a:pt x="4926" y="6973"/>
                  </a:cubicBezTo>
                  <a:cubicBezTo>
                    <a:pt x="4923" y="7163"/>
                    <a:pt x="4846" y="7347"/>
                    <a:pt x="4707" y="7480"/>
                  </a:cubicBezTo>
                  <a:cubicBezTo>
                    <a:pt x="4699" y="7488"/>
                    <a:pt x="4690" y="7497"/>
                    <a:pt x="4682" y="7506"/>
                  </a:cubicBezTo>
                  <a:cubicBezTo>
                    <a:pt x="4480" y="7698"/>
                    <a:pt x="4166" y="7822"/>
                    <a:pt x="3818" y="7822"/>
                  </a:cubicBezTo>
                  <a:cubicBezTo>
                    <a:pt x="3470" y="7822"/>
                    <a:pt x="3156" y="7698"/>
                    <a:pt x="2954" y="7506"/>
                  </a:cubicBezTo>
                  <a:cubicBezTo>
                    <a:pt x="2946" y="7497"/>
                    <a:pt x="2937" y="7488"/>
                    <a:pt x="2928" y="7480"/>
                  </a:cubicBezTo>
                  <a:cubicBezTo>
                    <a:pt x="2790" y="7347"/>
                    <a:pt x="2712" y="7163"/>
                    <a:pt x="2710" y="6973"/>
                  </a:cubicBezTo>
                  <a:cubicBezTo>
                    <a:pt x="2710" y="6858"/>
                    <a:pt x="2738" y="6746"/>
                    <a:pt x="2796" y="6645"/>
                  </a:cubicBezTo>
                  <a:cubicBezTo>
                    <a:pt x="2796" y="6642"/>
                    <a:pt x="2799" y="6639"/>
                    <a:pt x="2799" y="6636"/>
                  </a:cubicBezTo>
                  <a:cubicBezTo>
                    <a:pt x="2914" y="6435"/>
                    <a:pt x="3124" y="6276"/>
                    <a:pt x="3383" y="6190"/>
                  </a:cubicBezTo>
                  <a:lnTo>
                    <a:pt x="3398" y="6187"/>
                  </a:lnTo>
                  <a:cubicBezTo>
                    <a:pt x="3534" y="6144"/>
                    <a:pt x="3676" y="6122"/>
                    <a:pt x="3818" y="6122"/>
                  </a:cubicBezTo>
                  <a:close/>
                  <a:moveTo>
                    <a:pt x="2281" y="7057"/>
                  </a:moveTo>
                  <a:cubicBezTo>
                    <a:pt x="2295" y="7235"/>
                    <a:pt x="2353" y="7411"/>
                    <a:pt x="2451" y="7563"/>
                  </a:cubicBezTo>
                  <a:cubicBezTo>
                    <a:pt x="2128" y="7698"/>
                    <a:pt x="1788" y="7791"/>
                    <a:pt x="1440" y="7834"/>
                  </a:cubicBezTo>
                  <a:lnTo>
                    <a:pt x="1440" y="7641"/>
                  </a:lnTo>
                  <a:cubicBezTo>
                    <a:pt x="1639" y="7347"/>
                    <a:pt x="1938" y="7140"/>
                    <a:pt x="2281" y="7057"/>
                  </a:cubicBezTo>
                  <a:close/>
                  <a:moveTo>
                    <a:pt x="5358" y="7057"/>
                  </a:moveTo>
                  <a:cubicBezTo>
                    <a:pt x="5698" y="7140"/>
                    <a:pt x="5997" y="7347"/>
                    <a:pt x="6196" y="7641"/>
                  </a:cubicBezTo>
                  <a:lnTo>
                    <a:pt x="6196" y="7834"/>
                  </a:lnTo>
                  <a:cubicBezTo>
                    <a:pt x="5847" y="7791"/>
                    <a:pt x="5508" y="7698"/>
                    <a:pt x="5188" y="7563"/>
                  </a:cubicBezTo>
                  <a:cubicBezTo>
                    <a:pt x="5283" y="7411"/>
                    <a:pt x="5341" y="7235"/>
                    <a:pt x="5358" y="7057"/>
                  </a:cubicBezTo>
                  <a:close/>
                  <a:moveTo>
                    <a:pt x="6055" y="11052"/>
                  </a:moveTo>
                  <a:lnTo>
                    <a:pt x="5830" y="11484"/>
                  </a:lnTo>
                  <a:lnTo>
                    <a:pt x="1806" y="11484"/>
                  </a:lnTo>
                  <a:lnTo>
                    <a:pt x="1581" y="11052"/>
                  </a:lnTo>
                  <a:close/>
                  <a:moveTo>
                    <a:pt x="4466" y="11916"/>
                  </a:moveTo>
                  <a:lnTo>
                    <a:pt x="4466" y="12348"/>
                  </a:lnTo>
                  <a:lnTo>
                    <a:pt x="3170" y="12348"/>
                  </a:lnTo>
                  <a:lnTo>
                    <a:pt x="3170" y="11916"/>
                  </a:lnTo>
                  <a:close/>
                  <a:moveTo>
                    <a:pt x="2321" y="1"/>
                  </a:moveTo>
                  <a:cubicBezTo>
                    <a:pt x="1961" y="1"/>
                    <a:pt x="1673" y="289"/>
                    <a:pt x="1673" y="648"/>
                  </a:cubicBezTo>
                  <a:cubicBezTo>
                    <a:pt x="1673" y="1005"/>
                    <a:pt x="1961" y="1296"/>
                    <a:pt x="2321" y="1296"/>
                  </a:cubicBezTo>
                  <a:lnTo>
                    <a:pt x="3170" y="1296"/>
                  </a:lnTo>
                  <a:lnTo>
                    <a:pt x="3170" y="2261"/>
                  </a:lnTo>
                  <a:lnTo>
                    <a:pt x="648" y="2261"/>
                  </a:lnTo>
                  <a:cubicBezTo>
                    <a:pt x="291" y="2261"/>
                    <a:pt x="1" y="2551"/>
                    <a:pt x="1" y="2908"/>
                  </a:cubicBezTo>
                  <a:cubicBezTo>
                    <a:pt x="1" y="3265"/>
                    <a:pt x="291" y="3556"/>
                    <a:pt x="648" y="3556"/>
                  </a:cubicBezTo>
                  <a:lnTo>
                    <a:pt x="1008" y="3556"/>
                  </a:lnTo>
                  <a:lnTo>
                    <a:pt x="1008" y="3680"/>
                  </a:lnTo>
                  <a:cubicBezTo>
                    <a:pt x="1008" y="3801"/>
                    <a:pt x="1103" y="3896"/>
                    <a:pt x="1224" y="3896"/>
                  </a:cubicBezTo>
                  <a:cubicBezTo>
                    <a:pt x="1342" y="3896"/>
                    <a:pt x="1440" y="3801"/>
                    <a:pt x="1440" y="3680"/>
                  </a:cubicBezTo>
                  <a:lnTo>
                    <a:pt x="1440" y="3556"/>
                  </a:lnTo>
                  <a:lnTo>
                    <a:pt x="6196" y="3556"/>
                  </a:lnTo>
                  <a:lnTo>
                    <a:pt x="6196" y="7005"/>
                  </a:lnTo>
                  <a:cubicBezTo>
                    <a:pt x="5951" y="6800"/>
                    <a:pt x="5655" y="6665"/>
                    <a:pt x="5341" y="6610"/>
                  </a:cubicBezTo>
                  <a:cubicBezTo>
                    <a:pt x="5781" y="6297"/>
                    <a:pt x="5784" y="5649"/>
                    <a:pt x="5352" y="5329"/>
                  </a:cubicBezTo>
                  <a:cubicBezTo>
                    <a:pt x="5209" y="5223"/>
                    <a:pt x="5045" y="5174"/>
                    <a:pt x="4884" y="5174"/>
                  </a:cubicBezTo>
                  <a:cubicBezTo>
                    <a:pt x="4559" y="5174"/>
                    <a:pt x="4245" y="5374"/>
                    <a:pt x="4132" y="5715"/>
                  </a:cubicBezTo>
                  <a:cubicBezTo>
                    <a:pt x="4028" y="5698"/>
                    <a:pt x="3923" y="5689"/>
                    <a:pt x="3818" y="5689"/>
                  </a:cubicBezTo>
                  <a:cubicBezTo>
                    <a:pt x="3713" y="5689"/>
                    <a:pt x="3608" y="5698"/>
                    <a:pt x="3504" y="5715"/>
                  </a:cubicBezTo>
                  <a:cubicBezTo>
                    <a:pt x="3391" y="5374"/>
                    <a:pt x="3076" y="5174"/>
                    <a:pt x="2752" y="5174"/>
                  </a:cubicBezTo>
                  <a:cubicBezTo>
                    <a:pt x="2590" y="5174"/>
                    <a:pt x="2427" y="5223"/>
                    <a:pt x="2284" y="5329"/>
                  </a:cubicBezTo>
                  <a:cubicBezTo>
                    <a:pt x="1849" y="5649"/>
                    <a:pt x="1855" y="6297"/>
                    <a:pt x="2292" y="6610"/>
                  </a:cubicBezTo>
                  <a:cubicBezTo>
                    <a:pt x="1978" y="6665"/>
                    <a:pt x="1685" y="6800"/>
                    <a:pt x="1440" y="7005"/>
                  </a:cubicBezTo>
                  <a:lnTo>
                    <a:pt x="1440" y="4610"/>
                  </a:lnTo>
                  <a:cubicBezTo>
                    <a:pt x="1440" y="4492"/>
                    <a:pt x="1342" y="4394"/>
                    <a:pt x="1224" y="4394"/>
                  </a:cubicBezTo>
                  <a:cubicBezTo>
                    <a:pt x="1106" y="4394"/>
                    <a:pt x="1008" y="4492"/>
                    <a:pt x="1008" y="4610"/>
                  </a:cubicBezTo>
                  <a:lnTo>
                    <a:pt x="1008" y="10836"/>
                  </a:lnTo>
                  <a:cubicBezTo>
                    <a:pt x="1008" y="10839"/>
                    <a:pt x="1008" y="10848"/>
                    <a:pt x="1008" y="10854"/>
                  </a:cubicBezTo>
                  <a:lnTo>
                    <a:pt x="1008" y="10856"/>
                  </a:lnTo>
                  <a:cubicBezTo>
                    <a:pt x="1008" y="10865"/>
                    <a:pt x="1011" y="10874"/>
                    <a:pt x="1011" y="10882"/>
                  </a:cubicBezTo>
                  <a:lnTo>
                    <a:pt x="1011" y="10885"/>
                  </a:lnTo>
                  <a:cubicBezTo>
                    <a:pt x="1014" y="10894"/>
                    <a:pt x="1017" y="10900"/>
                    <a:pt x="1017" y="10905"/>
                  </a:cubicBezTo>
                  <a:lnTo>
                    <a:pt x="1020" y="10911"/>
                  </a:lnTo>
                  <a:cubicBezTo>
                    <a:pt x="1023" y="10920"/>
                    <a:pt x="1026" y="10926"/>
                    <a:pt x="1028" y="10931"/>
                  </a:cubicBezTo>
                  <a:lnTo>
                    <a:pt x="1028" y="10934"/>
                  </a:lnTo>
                  <a:lnTo>
                    <a:pt x="1028" y="10937"/>
                  </a:lnTo>
                  <a:lnTo>
                    <a:pt x="1480" y="11798"/>
                  </a:lnTo>
                  <a:cubicBezTo>
                    <a:pt x="1515" y="11870"/>
                    <a:pt x="1590" y="11916"/>
                    <a:pt x="1670" y="11916"/>
                  </a:cubicBezTo>
                  <a:lnTo>
                    <a:pt x="2733" y="11916"/>
                  </a:lnTo>
                  <a:lnTo>
                    <a:pt x="2733" y="12564"/>
                  </a:lnTo>
                  <a:cubicBezTo>
                    <a:pt x="2733" y="12682"/>
                    <a:pt x="2828" y="12779"/>
                    <a:pt x="2949" y="12779"/>
                  </a:cubicBezTo>
                  <a:lnTo>
                    <a:pt x="3596" y="12779"/>
                  </a:lnTo>
                  <a:lnTo>
                    <a:pt x="3596" y="14536"/>
                  </a:lnTo>
                  <a:cubicBezTo>
                    <a:pt x="3596" y="14656"/>
                    <a:pt x="3691" y="14751"/>
                    <a:pt x="3812" y="14751"/>
                  </a:cubicBezTo>
                  <a:cubicBezTo>
                    <a:pt x="3930" y="14751"/>
                    <a:pt x="4028" y="14656"/>
                    <a:pt x="4028" y="14536"/>
                  </a:cubicBezTo>
                  <a:lnTo>
                    <a:pt x="4028" y="12779"/>
                  </a:lnTo>
                  <a:lnTo>
                    <a:pt x="4676" y="12779"/>
                  </a:lnTo>
                  <a:cubicBezTo>
                    <a:pt x="4794" y="12779"/>
                    <a:pt x="4892" y="12684"/>
                    <a:pt x="4892" y="12564"/>
                  </a:cubicBezTo>
                  <a:lnTo>
                    <a:pt x="4892" y="11916"/>
                  </a:lnTo>
                  <a:lnTo>
                    <a:pt x="5954" y="11916"/>
                  </a:lnTo>
                  <a:cubicBezTo>
                    <a:pt x="6035" y="11916"/>
                    <a:pt x="6107" y="11873"/>
                    <a:pt x="6144" y="11801"/>
                  </a:cubicBezTo>
                  <a:lnTo>
                    <a:pt x="6596" y="10940"/>
                  </a:lnTo>
                  <a:lnTo>
                    <a:pt x="6596" y="10937"/>
                  </a:lnTo>
                  <a:lnTo>
                    <a:pt x="6596" y="10934"/>
                  </a:lnTo>
                  <a:cubicBezTo>
                    <a:pt x="6599" y="10926"/>
                    <a:pt x="6602" y="10920"/>
                    <a:pt x="6605" y="10914"/>
                  </a:cubicBezTo>
                  <a:lnTo>
                    <a:pt x="6605" y="10908"/>
                  </a:lnTo>
                  <a:cubicBezTo>
                    <a:pt x="6607" y="10900"/>
                    <a:pt x="6610" y="10894"/>
                    <a:pt x="6610" y="10888"/>
                  </a:cubicBezTo>
                  <a:lnTo>
                    <a:pt x="6610" y="10882"/>
                  </a:lnTo>
                  <a:cubicBezTo>
                    <a:pt x="6613" y="10874"/>
                    <a:pt x="6616" y="10865"/>
                    <a:pt x="6616" y="10856"/>
                  </a:cubicBezTo>
                  <a:lnTo>
                    <a:pt x="6616" y="10854"/>
                  </a:lnTo>
                  <a:lnTo>
                    <a:pt x="6616" y="10836"/>
                  </a:lnTo>
                  <a:lnTo>
                    <a:pt x="6616" y="10140"/>
                  </a:lnTo>
                  <a:cubicBezTo>
                    <a:pt x="6616" y="10019"/>
                    <a:pt x="6518" y="9924"/>
                    <a:pt x="6400" y="9924"/>
                  </a:cubicBezTo>
                  <a:cubicBezTo>
                    <a:pt x="6279" y="9924"/>
                    <a:pt x="6184" y="10019"/>
                    <a:pt x="6184" y="10140"/>
                  </a:cubicBezTo>
                  <a:lnTo>
                    <a:pt x="6184" y="10618"/>
                  </a:lnTo>
                  <a:lnTo>
                    <a:pt x="1440" y="10618"/>
                  </a:lnTo>
                  <a:lnTo>
                    <a:pt x="1440" y="8268"/>
                  </a:lnTo>
                  <a:cubicBezTo>
                    <a:pt x="1895" y="8217"/>
                    <a:pt x="2338" y="8093"/>
                    <a:pt x="2756" y="7900"/>
                  </a:cubicBezTo>
                  <a:cubicBezTo>
                    <a:pt x="3071" y="8136"/>
                    <a:pt x="3444" y="8254"/>
                    <a:pt x="3818" y="8254"/>
                  </a:cubicBezTo>
                  <a:cubicBezTo>
                    <a:pt x="4191" y="8254"/>
                    <a:pt x="4565" y="8136"/>
                    <a:pt x="4880" y="7900"/>
                  </a:cubicBezTo>
                  <a:cubicBezTo>
                    <a:pt x="5298" y="8093"/>
                    <a:pt x="5741" y="8217"/>
                    <a:pt x="6196" y="8268"/>
                  </a:cubicBezTo>
                  <a:lnTo>
                    <a:pt x="6196" y="9218"/>
                  </a:lnTo>
                  <a:cubicBezTo>
                    <a:pt x="6196" y="9336"/>
                    <a:pt x="6294" y="9434"/>
                    <a:pt x="6412" y="9434"/>
                  </a:cubicBezTo>
                  <a:cubicBezTo>
                    <a:pt x="6530" y="9434"/>
                    <a:pt x="6628" y="9336"/>
                    <a:pt x="6628" y="9218"/>
                  </a:cubicBezTo>
                  <a:lnTo>
                    <a:pt x="6628" y="3559"/>
                  </a:lnTo>
                  <a:lnTo>
                    <a:pt x="6987" y="3559"/>
                  </a:lnTo>
                  <a:cubicBezTo>
                    <a:pt x="7344" y="3559"/>
                    <a:pt x="7635" y="3268"/>
                    <a:pt x="7635" y="2911"/>
                  </a:cubicBezTo>
                  <a:cubicBezTo>
                    <a:pt x="7635" y="2551"/>
                    <a:pt x="7344" y="2263"/>
                    <a:pt x="6987" y="2263"/>
                  </a:cubicBezTo>
                  <a:lnTo>
                    <a:pt x="6987" y="2261"/>
                  </a:lnTo>
                  <a:lnTo>
                    <a:pt x="5669" y="2261"/>
                  </a:lnTo>
                  <a:cubicBezTo>
                    <a:pt x="5551" y="2261"/>
                    <a:pt x="5453" y="2358"/>
                    <a:pt x="5453" y="2476"/>
                  </a:cubicBezTo>
                  <a:cubicBezTo>
                    <a:pt x="5453" y="2594"/>
                    <a:pt x="5551" y="2692"/>
                    <a:pt x="5669" y="2692"/>
                  </a:cubicBezTo>
                  <a:lnTo>
                    <a:pt x="6987" y="2692"/>
                  </a:lnTo>
                  <a:cubicBezTo>
                    <a:pt x="7108" y="2692"/>
                    <a:pt x="7203" y="2790"/>
                    <a:pt x="7203" y="2908"/>
                  </a:cubicBezTo>
                  <a:cubicBezTo>
                    <a:pt x="7203" y="3026"/>
                    <a:pt x="7108" y="3124"/>
                    <a:pt x="6987" y="3124"/>
                  </a:cubicBezTo>
                  <a:lnTo>
                    <a:pt x="648" y="3124"/>
                  </a:lnTo>
                  <a:cubicBezTo>
                    <a:pt x="528" y="3124"/>
                    <a:pt x="433" y="3026"/>
                    <a:pt x="433" y="2908"/>
                  </a:cubicBezTo>
                  <a:cubicBezTo>
                    <a:pt x="433" y="2790"/>
                    <a:pt x="528" y="2692"/>
                    <a:pt x="648" y="2692"/>
                  </a:cubicBezTo>
                  <a:lnTo>
                    <a:pt x="4748" y="2692"/>
                  </a:lnTo>
                  <a:cubicBezTo>
                    <a:pt x="4866" y="2692"/>
                    <a:pt x="4964" y="2594"/>
                    <a:pt x="4964" y="2476"/>
                  </a:cubicBezTo>
                  <a:cubicBezTo>
                    <a:pt x="4964" y="2358"/>
                    <a:pt x="4866" y="2261"/>
                    <a:pt x="4748" y="2261"/>
                  </a:cubicBezTo>
                  <a:lnTo>
                    <a:pt x="4466" y="2261"/>
                  </a:lnTo>
                  <a:lnTo>
                    <a:pt x="4466" y="1296"/>
                  </a:lnTo>
                  <a:lnTo>
                    <a:pt x="5318" y="1296"/>
                  </a:lnTo>
                  <a:cubicBezTo>
                    <a:pt x="5675" y="1296"/>
                    <a:pt x="5965" y="1005"/>
                    <a:pt x="5965" y="648"/>
                  </a:cubicBezTo>
                  <a:cubicBezTo>
                    <a:pt x="5965" y="289"/>
                    <a:pt x="5675" y="1"/>
                    <a:pt x="5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5" name="Google Shape;1825;p125"/>
            <p:cNvSpPr/>
            <p:nvPr/>
          </p:nvSpPr>
          <p:spPr>
            <a:xfrm>
              <a:off x="5948600" y="22313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5" y="347"/>
                    <a:pt x="505" y="217"/>
                  </a:cubicBezTo>
                  <a:cubicBezTo>
                    <a:pt x="505" y="99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6" name="Google Shape;1826;p125"/>
            <p:cNvSpPr/>
            <p:nvPr/>
          </p:nvSpPr>
          <p:spPr>
            <a:xfrm>
              <a:off x="5967325" y="22313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27" name="Google Shape;1827;p125"/>
          <p:cNvGrpSpPr/>
          <p:nvPr/>
        </p:nvGrpSpPr>
        <p:grpSpPr>
          <a:xfrm>
            <a:off x="4776313" y="2244188"/>
            <a:ext cx="226925" cy="368950"/>
            <a:chOff x="4014025" y="2072325"/>
            <a:chExt cx="226925" cy="368950"/>
          </a:xfrm>
        </p:grpSpPr>
        <p:sp>
          <p:nvSpPr>
            <p:cNvPr id="1828" name="Google Shape;1828;p125"/>
            <p:cNvSpPr/>
            <p:nvPr/>
          </p:nvSpPr>
          <p:spPr>
            <a:xfrm>
              <a:off x="4014025" y="2072325"/>
              <a:ext cx="226925" cy="368950"/>
            </a:xfrm>
            <a:custGeom>
              <a:avLst/>
              <a:gdLst/>
              <a:ahLst/>
              <a:cxnLst/>
              <a:rect l="l" t="t" r="r" b="b"/>
              <a:pathLst>
                <a:path w="9077" h="14758" extrusionOk="0">
                  <a:moveTo>
                    <a:pt x="7652" y="2451"/>
                  </a:moveTo>
                  <a:cubicBezTo>
                    <a:pt x="8199" y="2451"/>
                    <a:pt x="8645" y="2894"/>
                    <a:pt x="8645" y="3444"/>
                  </a:cubicBezTo>
                  <a:lnTo>
                    <a:pt x="8645" y="3933"/>
                  </a:lnTo>
                  <a:lnTo>
                    <a:pt x="432" y="3936"/>
                  </a:lnTo>
                  <a:lnTo>
                    <a:pt x="432" y="3444"/>
                  </a:lnTo>
                  <a:cubicBezTo>
                    <a:pt x="432" y="2894"/>
                    <a:pt x="875" y="2451"/>
                    <a:pt x="1425" y="2451"/>
                  </a:cubicBezTo>
                  <a:close/>
                  <a:moveTo>
                    <a:pt x="1771" y="1"/>
                  </a:moveTo>
                  <a:cubicBezTo>
                    <a:pt x="1460" y="1"/>
                    <a:pt x="1209" y="254"/>
                    <a:pt x="1209" y="565"/>
                  </a:cubicBezTo>
                  <a:lnTo>
                    <a:pt x="1209" y="2036"/>
                  </a:lnTo>
                  <a:cubicBezTo>
                    <a:pt x="513" y="2143"/>
                    <a:pt x="0" y="2741"/>
                    <a:pt x="0" y="3447"/>
                  </a:cubicBezTo>
                  <a:lnTo>
                    <a:pt x="0" y="4604"/>
                  </a:lnTo>
                  <a:cubicBezTo>
                    <a:pt x="0" y="4722"/>
                    <a:pt x="95" y="4820"/>
                    <a:pt x="216" y="4820"/>
                  </a:cubicBezTo>
                  <a:cubicBezTo>
                    <a:pt x="334" y="4820"/>
                    <a:pt x="432" y="4722"/>
                    <a:pt x="432" y="4604"/>
                  </a:cubicBezTo>
                  <a:lnTo>
                    <a:pt x="432" y="4368"/>
                  </a:lnTo>
                  <a:lnTo>
                    <a:pt x="8645" y="4368"/>
                  </a:lnTo>
                  <a:lnTo>
                    <a:pt x="8645" y="12178"/>
                  </a:lnTo>
                  <a:lnTo>
                    <a:pt x="8222" y="12178"/>
                  </a:lnTo>
                  <a:cubicBezTo>
                    <a:pt x="8104" y="12178"/>
                    <a:pt x="8006" y="12276"/>
                    <a:pt x="8006" y="12394"/>
                  </a:cubicBezTo>
                  <a:cubicBezTo>
                    <a:pt x="8006" y="12512"/>
                    <a:pt x="8104" y="12610"/>
                    <a:pt x="8222" y="12610"/>
                  </a:cubicBezTo>
                  <a:lnTo>
                    <a:pt x="8645" y="12610"/>
                  </a:lnTo>
                  <a:lnTo>
                    <a:pt x="8645" y="13329"/>
                  </a:lnTo>
                  <a:cubicBezTo>
                    <a:pt x="8645" y="13879"/>
                    <a:pt x="8199" y="14323"/>
                    <a:pt x="7649" y="14323"/>
                  </a:cubicBezTo>
                  <a:lnTo>
                    <a:pt x="1425" y="14323"/>
                  </a:lnTo>
                  <a:cubicBezTo>
                    <a:pt x="875" y="14323"/>
                    <a:pt x="432" y="13879"/>
                    <a:pt x="432" y="13329"/>
                  </a:cubicBezTo>
                  <a:lnTo>
                    <a:pt x="432" y="12610"/>
                  </a:lnTo>
                  <a:lnTo>
                    <a:pt x="7301" y="12610"/>
                  </a:lnTo>
                  <a:cubicBezTo>
                    <a:pt x="7419" y="12610"/>
                    <a:pt x="7517" y="12512"/>
                    <a:pt x="7517" y="12394"/>
                  </a:cubicBezTo>
                  <a:cubicBezTo>
                    <a:pt x="7517" y="12276"/>
                    <a:pt x="7419" y="12178"/>
                    <a:pt x="7301" y="12178"/>
                  </a:cubicBezTo>
                  <a:lnTo>
                    <a:pt x="432" y="12178"/>
                  </a:lnTo>
                  <a:lnTo>
                    <a:pt x="432" y="5525"/>
                  </a:lnTo>
                  <a:cubicBezTo>
                    <a:pt x="432" y="5407"/>
                    <a:pt x="334" y="5309"/>
                    <a:pt x="216" y="5309"/>
                  </a:cubicBezTo>
                  <a:cubicBezTo>
                    <a:pt x="95" y="5309"/>
                    <a:pt x="0" y="5407"/>
                    <a:pt x="0" y="5525"/>
                  </a:cubicBezTo>
                  <a:lnTo>
                    <a:pt x="0" y="13332"/>
                  </a:lnTo>
                  <a:cubicBezTo>
                    <a:pt x="0" y="14118"/>
                    <a:pt x="639" y="14757"/>
                    <a:pt x="1425" y="14757"/>
                  </a:cubicBezTo>
                  <a:lnTo>
                    <a:pt x="7652" y="14757"/>
                  </a:lnTo>
                  <a:cubicBezTo>
                    <a:pt x="8438" y="14757"/>
                    <a:pt x="9077" y="14118"/>
                    <a:pt x="9077" y="13332"/>
                  </a:cubicBezTo>
                  <a:lnTo>
                    <a:pt x="9077" y="3444"/>
                  </a:lnTo>
                  <a:cubicBezTo>
                    <a:pt x="9077" y="2739"/>
                    <a:pt x="8562" y="2143"/>
                    <a:pt x="7868" y="2036"/>
                  </a:cubicBezTo>
                  <a:lnTo>
                    <a:pt x="7868" y="562"/>
                  </a:lnTo>
                  <a:cubicBezTo>
                    <a:pt x="7868" y="251"/>
                    <a:pt x="7615" y="1"/>
                    <a:pt x="7307" y="1"/>
                  </a:cubicBezTo>
                  <a:lnTo>
                    <a:pt x="3616" y="1"/>
                  </a:lnTo>
                  <a:cubicBezTo>
                    <a:pt x="3498" y="1"/>
                    <a:pt x="3400" y="99"/>
                    <a:pt x="3400" y="217"/>
                  </a:cubicBezTo>
                  <a:cubicBezTo>
                    <a:pt x="3400" y="335"/>
                    <a:pt x="3498" y="433"/>
                    <a:pt x="3616" y="433"/>
                  </a:cubicBezTo>
                  <a:lnTo>
                    <a:pt x="7307" y="433"/>
                  </a:lnTo>
                  <a:cubicBezTo>
                    <a:pt x="7376" y="433"/>
                    <a:pt x="7436" y="490"/>
                    <a:pt x="7436" y="562"/>
                  </a:cubicBezTo>
                  <a:lnTo>
                    <a:pt x="7436" y="2019"/>
                  </a:lnTo>
                  <a:lnTo>
                    <a:pt x="7004" y="2019"/>
                  </a:lnTo>
                  <a:lnTo>
                    <a:pt x="7004" y="968"/>
                  </a:lnTo>
                  <a:cubicBezTo>
                    <a:pt x="7004" y="847"/>
                    <a:pt x="6906" y="752"/>
                    <a:pt x="6788" y="752"/>
                  </a:cubicBezTo>
                  <a:cubicBezTo>
                    <a:pt x="6667" y="752"/>
                    <a:pt x="6572" y="847"/>
                    <a:pt x="6572" y="968"/>
                  </a:cubicBezTo>
                  <a:lnTo>
                    <a:pt x="6572" y="2019"/>
                  </a:lnTo>
                  <a:lnTo>
                    <a:pt x="6103" y="2019"/>
                  </a:lnTo>
                  <a:lnTo>
                    <a:pt x="6103" y="968"/>
                  </a:lnTo>
                  <a:cubicBezTo>
                    <a:pt x="6103" y="847"/>
                    <a:pt x="6008" y="752"/>
                    <a:pt x="5887" y="752"/>
                  </a:cubicBezTo>
                  <a:cubicBezTo>
                    <a:pt x="5769" y="752"/>
                    <a:pt x="5671" y="847"/>
                    <a:pt x="5671" y="968"/>
                  </a:cubicBezTo>
                  <a:lnTo>
                    <a:pt x="5671" y="2019"/>
                  </a:lnTo>
                  <a:lnTo>
                    <a:pt x="5205" y="2019"/>
                  </a:lnTo>
                  <a:lnTo>
                    <a:pt x="5205" y="968"/>
                  </a:lnTo>
                  <a:cubicBezTo>
                    <a:pt x="5205" y="847"/>
                    <a:pt x="5107" y="752"/>
                    <a:pt x="4989" y="752"/>
                  </a:cubicBezTo>
                  <a:cubicBezTo>
                    <a:pt x="4868" y="752"/>
                    <a:pt x="4773" y="847"/>
                    <a:pt x="4773" y="968"/>
                  </a:cubicBezTo>
                  <a:lnTo>
                    <a:pt x="4773" y="2019"/>
                  </a:lnTo>
                  <a:lnTo>
                    <a:pt x="4304" y="2019"/>
                  </a:lnTo>
                  <a:lnTo>
                    <a:pt x="4304" y="968"/>
                  </a:lnTo>
                  <a:cubicBezTo>
                    <a:pt x="4304" y="847"/>
                    <a:pt x="4209" y="752"/>
                    <a:pt x="4088" y="752"/>
                  </a:cubicBezTo>
                  <a:cubicBezTo>
                    <a:pt x="3970" y="752"/>
                    <a:pt x="3872" y="847"/>
                    <a:pt x="3872" y="968"/>
                  </a:cubicBezTo>
                  <a:lnTo>
                    <a:pt x="3872" y="2019"/>
                  </a:lnTo>
                  <a:lnTo>
                    <a:pt x="3406" y="2019"/>
                  </a:lnTo>
                  <a:lnTo>
                    <a:pt x="3406" y="968"/>
                  </a:lnTo>
                  <a:cubicBezTo>
                    <a:pt x="3406" y="847"/>
                    <a:pt x="3308" y="752"/>
                    <a:pt x="3190" y="752"/>
                  </a:cubicBezTo>
                  <a:cubicBezTo>
                    <a:pt x="3069" y="752"/>
                    <a:pt x="2974" y="847"/>
                    <a:pt x="2974" y="968"/>
                  </a:cubicBezTo>
                  <a:lnTo>
                    <a:pt x="2974" y="2019"/>
                  </a:lnTo>
                  <a:lnTo>
                    <a:pt x="2505" y="2019"/>
                  </a:lnTo>
                  <a:lnTo>
                    <a:pt x="2505" y="968"/>
                  </a:lnTo>
                  <a:cubicBezTo>
                    <a:pt x="2505" y="847"/>
                    <a:pt x="2410" y="752"/>
                    <a:pt x="2289" y="752"/>
                  </a:cubicBezTo>
                  <a:cubicBezTo>
                    <a:pt x="2171" y="752"/>
                    <a:pt x="2073" y="847"/>
                    <a:pt x="2073" y="968"/>
                  </a:cubicBezTo>
                  <a:lnTo>
                    <a:pt x="2073" y="2019"/>
                  </a:lnTo>
                  <a:lnTo>
                    <a:pt x="1641" y="2019"/>
                  </a:lnTo>
                  <a:lnTo>
                    <a:pt x="1641" y="562"/>
                  </a:lnTo>
                  <a:cubicBezTo>
                    <a:pt x="1641" y="490"/>
                    <a:pt x="1699" y="433"/>
                    <a:pt x="1771" y="433"/>
                  </a:cubicBezTo>
                  <a:lnTo>
                    <a:pt x="2695" y="433"/>
                  </a:lnTo>
                  <a:cubicBezTo>
                    <a:pt x="2813" y="433"/>
                    <a:pt x="2908" y="338"/>
                    <a:pt x="2908" y="217"/>
                  </a:cubicBezTo>
                  <a:cubicBezTo>
                    <a:pt x="2908" y="99"/>
                    <a:pt x="2813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9" name="Google Shape;1829;p125"/>
            <p:cNvSpPr/>
            <p:nvPr/>
          </p:nvSpPr>
          <p:spPr>
            <a:xfrm>
              <a:off x="4057700" y="2205950"/>
              <a:ext cx="136925" cy="106700"/>
            </a:xfrm>
            <a:custGeom>
              <a:avLst/>
              <a:gdLst/>
              <a:ahLst/>
              <a:cxnLst/>
              <a:rect l="l" t="t" r="r" b="b"/>
              <a:pathLst>
                <a:path w="5477" h="4268" extrusionOk="0">
                  <a:moveTo>
                    <a:pt x="1249" y="439"/>
                  </a:moveTo>
                  <a:cubicBezTo>
                    <a:pt x="1538" y="439"/>
                    <a:pt x="1793" y="641"/>
                    <a:pt x="1852" y="932"/>
                  </a:cubicBezTo>
                  <a:cubicBezTo>
                    <a:pt x="1500" y="1067"/>
                    <a:pt x="1192" y="1300"/>
                    <a:pt x="962" y="1599"/>
                  </a:cubicBezTo>
                  <a:cubicBezTo>
                    <a:pt x="758" y="1496"/>
                    <a:pt x="628" y="1283"/>
                    <a:pt x="631" y="1052"/>
                  </a:cubicBezTo>
                  <a:lnTo>
                    <a:pt x="628" y="1052"/>
                  </a:lnTo>
                  <a:cubicBezTo>
                    <a:pt x="631" y="736"/>
                    <a:pt x="870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2"/>
                    <a:pt x="4705" y="557"/>
                  </a:cubicBezTo>
                  <a:cubicBezTo>
                    <a:pt x="5070" y="831"/>
                    <a:pt x="5021" y="1392"/>
                    <a:pt x="4615" y="1599"/>
                  </a:cubicBezTo>
                  <a:cubicBezTo>
                    <a:pt x="4388" y="1300"/>
                    <a:pt x="4080" y="1067"/>
                    <a:pt x="3726" y="932"/>
                  </a:cubicBezTo>
                  <a:cubicBezTo>
                    <a:pt x="3787" y="624"/>
                    <a:pt x="4056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1" y="1778"/>
                    <a:pt x="4491" y="2509"/>
                  </a:cubicBezTo>
                  <a:cubicBezTo>
                    <a:pt x="4491" y="3240"/>
                    <a:pt x="3729" y="3836"/>
                    <a:pt x="2790" y="3836"/>
                  </a:cubicBezTo>
                  <a:cubicBezTo>
                    <a:pt x="1852" y="3836"/>
                    <a:pt x="1086" y="3240"/>
                    <a:pt x="1086" y="2509"/>
                  </a:cubicBezTo>
                  <a:cubicBezTo>
                    <a:pt x="1086" y="1778"/>
                    <a:pt x="1852" y="1185"/>
                    <a:pt x="2790" y="1185"/>
                  </a:cubicBezTo>
                  <a:close/>
                  <a:moveTo>
                    <a:pt x="1245" y="0"/>
                  </a:moveTo>
                  <a:cubicBezTo>
                    <a:pt x="1024" y="0"/>
                    <a:pt x="800" y="70"/>
                    <a:pt x="605" y="220"/>
                  </a:cubicBezTo>
                  <a:cubicBezTo>
                    <a:pt x="1" y="690"/>
                    <a:pt x="84" y="1622"/>
                    <a:pt x="758" y="1979"/>
                  </a:cubicBezTo>
                  <a:cubicBezTo>
                    <a:pt x="694" y="2149"/>
                    <a:pt x="660" y="2328"/>
                    <a:pt x="660" y="2509"/>
                  </a:cubicBezTo>
                  <a:cubicBezTo>
                    <a:pt x="660" y="3479"/>
                    <a:pt x="1616" y="4268"/>
                    <a:pt x="2793" y="4268"/>
                  </a:cubicBezTo>
                  <a:cubicBezTo>
                    <a:pt x="3970" y="4268"/>
                    <a:pt x="4929" y="3479"/>
                    <a:pt x="4929" y="2509"/>
                  </a:cubicBezTo>
                  <a:cubicBezTo>
                    <a:pt x="4929" y="2328"/>
                    <a:pt x="4895" y="2149"/>
                    <a:pt x="4828" y="1979"/>
                  </a:cubicBezTo>
                  <a:cubicBezTo>
                    <a:pt x="5257" y="1755"/>
                    <a:pt x="5476" y="1265"/>
                    <a:pt x="5361" y="796"/>
                  </a:cubicBezTo>
                  <a:cubicBezTo>
                    <a:pt x="5243" y="329"/>
                    <a:pt x="4826" y="2"/>
                    <a:pt x="4342" y="2"/>
                  </a:cubicBezTo>
                  <a:cubicBezTo>
                    <a:pt x="4340" y="2"/>
                    <a:pt x="4338" y="2"/>
                    <a:pt x="4336" y="2"/>
                  </a:cubicBezTo>
                  <a:cubicBezTo>
                    <a:pt x="3850" y="2"/>
                    <a:pt x="3429" y="336"/>
                    <a:pt x="3314" y="805"/>
                  </a:cubicBezTo>
                  <a:cubicBezTo>
                    <a:pt x="3141" y="770"/>
                    <a:pt x="2966" y="753"/>
                    <a:pt x="2792" y="753"/>
                  </a:cubicBezTo>
                  <a:cubicBezTo>
                    <a:pt x="2617" y="753"/>
                    <a:pt x="2442" y="770"/>
                    <a:pt x="2269" y="805"/>
                  </a:cubicBezTo>
                  <a:cubicBezTo>
                    <a:pt x="2150" y="304"/>
                    <a:pt x="1706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0" name="Google Shape;1830;p125"/>
            <p:cNvSpPr/>
            <p:nvPr/>
          </p:nvSpPr>
          <p:spPr>
            <a:xfrm>
              <a:off x="4140100" y="2329200"/>
              <a:ext cx="68475" cy="10800"/>
            </a:xfrm>
            <a:custGeom>
              <a:avLst/>
              <a:gdLst/>
              <a:ahLst/>
              <a:cxnLst/>
              <a:rect l="l" t="t" r="r" b="b"/>
              <a:pathLst>
                <a:path w="2739" h="432" extrusionOk="0">
                  <a:moveTo>
                    <a:pt x="217" y="0"/>
                  </a:moveTo>
                  <a:cubicBezTo>
                    <a:pt x="96" y="0"/>
                    <a:pt x="1" y="98"/>
                    <a:pt x="1" y="216"/>
                  </a:cubicBezTo>
                  <a:cubicBezTo>
                    <a:pt x="1" y="337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7"/>
                    <a:pt x="2738" y="216"/>
                  </a:cubicBezTo>
                  <a:cubicBezTo>
                    <a:pt x="2738" y="98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1" name="Google Shape;1831;p125"/>
            <p:cNvSpPr/>
            <p:nvPr/>
          </p:nvSpPr>
          <p:spPr>
            <a:xfrm>
              <a:off x="4140100" y="2347975"/>
              <a:ext cx="68475" cy="10825"/>
            </a:xfrm>
            <a:custGeom>
              <a:avLst/>
              <a:gdLst/>
              <a:ahLst/>
              <a:cxnLst/>
              <a:rect l="l" t="t" r="r" b="b"/>
              <a:pathLst>
                <a:path w="2739" h="433" extrusionOk="0">
                  <a:moveTo>
                    <a:pt x="217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4"/>
                    <a:pt x="2738" y="216"/>
                  </a:cubicBezTo>
                  <a:cubicBezTo>
                    <a:pt x="2738" y="95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2" name="Google Shape;1832;p125"/>
            <p:cNvSpPr/>
            <p:nvPr/>
          </p:nvSpPr>
          <p:spPr>
            <a:xfrm>
              <a:off x="4106725" y="2247450"/>
              <a:ext cx="12600" cy="10875"/>
            </a:xfrm>
            <a:custGeom>
              <a:avLst/>
              <a:gdLst/>
              <a:ahLst/>
              <a:cxnLst/>
              <a:rect l="l" t="t" r="r" b="b"/>
              <a:pathLst>
                <a:path w="504" h="435" extrusionOk="0">
                  <a:moveTo>
                    <a:pt x="285" y="0"/>
                  </a:moveTo>
                  <a:cubicBezTo>
                    <a:pt x="232" y="0"/>
                    <a:pt x="179" y="20"/>
                    <a:pt x="135" y="63"/>
                  </a:cubicBezTo>
                  <a:cubicBezTo>
                    <a:pt x="0" y="201"/>
                    <a:pt x="95" y="435"/>
                    <a:pt x="288" y="435"/>
                  </a:cubicBezTo>
                  <a:cubicBezTo>
                    <a:pt x="409" y="435"/>
                    <a:pt x="504" y="337"/>
                    <a:pt x="504" y="219"/>
                  </a:cubicBezTo>
                  <a:cubicBezTo>
                    <a:pt x="504" y="88"/>
                    <a:pt x="396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3" name="Google Shape;1833;p125"/>
            <p:cNvSpPr/>
            <p:nvPr/>
          </p:nvSpPr>
          <p:spPr>
            <a:xfrm>
              <a:off x="4133850" y="2247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34" name="Google Shape;1834;p125"/>
          <p:cNvSpPr/>
          <p:nvPr/>
        </p:nvSpPr>
        <p:spPr>
          <a:xfrm>
            <a:off x="3507638" y="1689763"/>
            <a:ext cx="296100" cy="368850"/>
          </a:xfrm>
          <a:custGeom>
            <a:avLst/>
            <a:gdLst/>
            <a:ahLst/>
            <a:cxnLst/>
            <a:rect l="l" t="t" r="r" b="b"/>
            <a:pathLst>
              <a:path w="11844" h="14754" extrusionOk="0">
                <a:moveTo>
                  <a:pt x="5919" y="2004"/>
                </a:moveTo>
                <a:cubicBezTo>
                  <a:pt x="6037" y="2004"/>
                  <a:pt x="6135" y="2101"/>
                  <a:pt x="6135" y="2220"/>
                </a:cubicBezTo>
                <a:lnTo>
                  <a:pt x="6135" y="2507"/>
                </a:lnTo>
                <a:cubicBezTo>
                  <a:pt x="6135" y="2628"/>
                  <a:pt x="6037" y="2723"/>
                  <a:pt x="5919" y="2723"/>
                </a:cubicBezTo>
                <a:cubicBezTo>
                  <a:pt x="5799" y="2723"/>
                  <a:pt x="5704" y="2628"/>
                  <a:pt x="5704" y="2507"/>
                </a:cubicBezTo>
                <a:lnTo>
                  <a:pt x="5704" y="2220"/>
                </a:lnTo>
                <a:cubicBezTo>
                  <a:pt x="5704" y="2101"/>
                  <a:pt x="5799" y="2004"/>
                  <a:pt x="5919" y="2004"/>
                </a:cubicBezTo>
                <a:close/>
                <a:moveTo>
                  <a:pt x="4805" y="2519"/>
                </a:moveTo>
                <a:lnTo>
                  <a:pt x="4805" y="2519"/>
                </a:lnTo>
                <a:cubicBezTo>
                  <a:pt x="4042" y="3503"/>
                  <a:pt x="3956" y="5444"/>
                  <a:pt x="3950" y="6068"/>
                </a:cubicBezTo>
                <a:lnTo>
                  <a:pt x="2016" y="6068"/>
                </a:lnTo>
                <a:cubicBezTo>
                  <a:pt x="2056" y="5162"/>
                  <a:pt x="2413" y="4301"/>
                  <a:pt x="3026" y="3630"/>
                </a:cubicBezTo>
                <a:cubicBezTo>
                  <a:pt x="3504" y="3103"/>
                  <a:pt x="4120" y="2718"/>
                  <a:pt x="4805" y="2519"/>
                </a:cubicBezTo>
                <a:close/>
                <a:moveTo>
                  <a:pt x="5280" y="2631"/>
                </a:moveTo>
                <a:lnTo>
                  <a:pt x="5280" y="2634"/>
                </a:lnTo>
                <a:cubicBezTo>
                  <a:pt x="5341" y="2939"/>
                  <a:pt x="5606" y="3161"/>
                  <a:pt x="5917" y="3161"/>
                </a:cubicBezTo>
                <a:cubicBezTo>
                  <a:pt x="6230" y="3161"/>
                  <a:pt x="6495" y="2939"/>
                  <a:pt x="6556" y="2634"/>
                </a:cubicBezTo>
                <a:cubicBezTo>
                  <a:pt x="6846" y="2913"/>
                  <a:pt x="7080" y="3417"/>
                  <a:pt x="7238" y="4111"/>
                </a:cubicBezTo>
                <a:cubicBezTo>
                  <a:pt x="7419" y="4908"/>
                  <a:pt x="7448" y="5723"/>
                  <a:pt x="7454" y="6068"/>
                </a:cubicBezTo>
                <a:lnTo>
                  <a:pt x="4382" y="6068"/>
                </a:lnTo>
                <a:cubicBezTo>
                  <a:pt x="4385" y="5723"/>
                  <a:pt x="4417" y="4908"/>
                  <a:pt x="4598" y="4111"/>
                </a:cubicBezTo>
                <a:cubicBezTo>
                  <a:pt x="4756" y="3417"/>
                  <a:pt x="4990" y="2916"/>
                  <a:pt x="5280" y="2631"/>
                </a:cubicBezTo>
                <a:close/>
                <a:moveTo>
                  <a:pt x="7028" y="2519"/>
                </a:moveTo>
                <a:cubicBezTo>
                  <a:pt x="7713" y="2718"/>
                  <a:pt x="8329" y="3103"/>
                  <a:pt x="8810" y="3630"/>
                </a:cubicBezTo>
                <a:cubicBezTo>
                  <a:pt x="9423" y="4301"/>
                  <a:pt x="9777" y="5164"/>
                  <a:pt x="9817" y="6068"/>
                </a:cubicBezTo>
                <a:lnTo>
                  <a:pt x="7886" y="6068"/>
                </a:lnTo>
                <a:cubicBezTo>
                  <a:pt x="7880" y="5444"/>
                  <a:pt x="7791" y="3503"/>
                  <a:pt x="7028" y="2519"/>
                </a:cubicBezTo>
                <a:close/>
                <a:moveTo>
                  <a:pt x="3950" y="6500"/>
                </a:moveTo>
                <a:lnTo>
                  <a:pt x="3950" y="9526"/>
                </a:lnTo>
                <a:lnTo>
                  <a:pt x="2016" y="9526"/>
                </a:lnTo>
                <a:lnTo>
                  <a:pt x="2016" y="6500"/>
                </a:lnTo>
                <a:close/>
                <a:moveTo>
                  <a:pt x="7454" y="6500"/>
                </a:moveTo>
                <a:lnTo>
                  <a:pt x="7454" y="9526"/>
                </a:lnTo>
                <a:lnTo>
                  <a:pt x="4382" y="9526"/>
                </a:lnTo>
                <a:lnTo>
                  <a:pt x="4382" y="6500"/>
                </a:lnTo>
                <a:close/>
                <a:moveTo>
                  <a:pt x="7457" y="9958"/>
                </a:moveTo>
                <a:lnTo>
                  <a:pt x="7457" y="10505"/>
                </a:lnTo>
                <a:lnTo>
                  <a:pt x="4382" y="10505"/>
                </a:lnTo>
                <a:lnTo>
                  <a:pt x="4382" y="9958"/>
                </a:lnTo>
                <a:close/>
                <a:moveTo>
                  <a:pt x="3950" y="10936"/>
                </a:moveTo>
                <a:lnTo>
                  <a:pt x="3950" y="11368"/>
                </a:lnTo>
                <a:lnTo>
                  <a:pt x="3757" y="11368"/>
                </a:lnTo>
                <a:cubicBezTo>
                  <a:pt x="3639" y="11368"/>
                  <a:pt x="3542" y="11273"/>
                  <a:pt x="3542" y="11152"/>
                </a:cubicBezTo>
                <a:cubicBezTo>
                  <a:pt x="3542" y="11034"/>
                  <a:pt x="3639" y="10936"/>
                  <a:pt x="3757" y="10936"/>
                </a:cubicBezTo>
                <a:close/>
                <a:moveTo>
                  <a:pt x="7454" y="10939"/>
                </a:moveTo>
                <a:lnTo>
                  <a:pt x="7454" y="11371"/>
                </a:lnTo>
                <a:lnTo>
                  <a:pt x="4382" y="11371"/>
                </a:lnTo>
                <a:lnTo>
                  <a:pt x="4382" y="10939"/>
                </a:lnTo>
                <a:close/>
                <a:moveTo>
                  <a:pt x="8078" y="10939"/>
                </a:moveTo>
                <a:cubicBezTo>
                  <a:pt x="8199" y="10939"/>
                  <a:pt x="8294" y="11037"/>
                  <a:pt x="8294" y="11155"/>
                </a:cubicBezTo>
                <a:cubicBezTo>
                  <a:pt x="8294" y="11273"/>
                  <a:pt x="8199" y="11371"/>
                  <a:pt x="8078" y="11371"/>
                </a:cubicBezTo>
                <a:lnTo>
                  <a:pt x="7886" y="11371"/>
                </a:lnTo>
                <a:lnTo>
                  <a:pt x="7886" y="10939"/>
                </a:lnTo>
                <a:close/>
                <a:moveTo>
                  <a:pt x="5272" y="11800"/>
                </a:moveTo>
                <a:lnTo>
                  <a:pt x="5272" y="13458"/>
                </a:lnTo>
                <a:lnTo>
                  <a:pt x="4382" y="13458"/>
                </a:lnTo>
                <a:lnTo>
                  <a:pt x="4382" y="11800"/>
                </a:lnTo>
                <a:close/>
                <a:moveTo>
                  <a:pt x="6135" y="11800"/>
                </a:moveTo>
                <a:lnTo>
                  <a:pt x="6135" y="13458"/>
                </a:lnTo>
                <a:lnTo>
                  <a:pt x="5704" y="13458"/>
                </a:lnTo>
                <a:lnTo>
                  <a:pt x="5704" y="11800"/>
                </a:lnTo>
                <a:close/>
                <a:moveTo>
                  <a:pt x="7454" y="11803"/>
                </a:moveTo>
                <a:lnTo>
                  <a:pt x="7454" y="13458"/>
                </a:lnTo>
                <a:lnTo>
                  <a:pt x="6567" y="13458"/>
                </a:lnTo>
                <a:lnTo>
                  <a:pt x="6567" y="11803"/>
                </a:lnTo>
                <a:close/>
                <a:moveTo>
                  <a:pt x="9823" y="9958"/>
                </a:moveTo>
                <a:lnTo>
                  <a:pt x="9823" y="13458"/>
                </a:lnTo>
                <a:lnTo>
                  <a:pt x="9607" y="13458"/>
                </a:lnTo>
                <a:cubicBezTo>
                  <a:pt x="9489" y="13458"/>
                  <a:pt x="9391" y="13556"/>
                  <a:pt x="9391" y="13674"/>
                </a:cubicBezTo>
                <a:cubicBezTo>
                  <a:pt x="9391" y="13792"/>
                  <a:pt x="9489" y="13890"/>
                  <a:pt x="9607" y="13890"/>
                </a:cubicBezTo>
                <a:lnTo>
                  <a:pt x="11193" y="13890"/>
                </a:lnTo>
                <a:cubicBezTo>
                  <a:pt x="11311" y="13890"/>
                  <a:pt x="11409" y="13988"/>
                  <a:pt x="11409" y="14106"/>
                </a:cubicBezTo>
                <a:cubicBezTo>
                  <a:pt x="11409" y="14224"/>
                  <a:pt x="11311" y="14322"/>
                  <a:pt x="11193" y="14322"/>
                </a:cubicBezTo>
                <a:lnTo>
                  <a:pt x="643" y="14322"/>
                </a:lnTo>
                <a:cubicBezTo>
                  <a:pt x="525" y="14322"/>
                  <a:pt x="427" y="14227"/>
                  <a:pt x="427" y="14106"/>
                </a:cubicBezTo>
                <a:cubicBezTo>
                  <a:pt x="427" y="13988"/>
                  <a:pt x="525" y="13890"/>
                  <a:pt x="643" y="13890"/>
                </a:cubicBezTo>
                <a:lnTo>
                  <a:pt x="8674" y="13890"/>
                </a:lnTo>
                <a:cubicBezTo>
                  <a:pt x="8795" y="13890"/>
                  <a:pt x="8890" y="13795"/>
                  <a:pt x="8890" y="13674"/>
                </a:cubicBezTo>
                <a:cubicBezTo>
                  <a:pt x="8890" y="13556"/>
                  <a:pt x="8795" y="13458"/>
                  <a:pt x="8674" y="13458"/>
                </a:cubicBezTo>
                <a:lnTo>
                  <a:pt x="7888" y="13458"/>
                </a:lnTo>
                <a:lnTo>
                  <a:pt x="7888" y="11803"/>
                </a:lnTo>
                <a:lnTo>
                  <a:pt x="8078" y="11803"/>
                </a:lnTo>
                <a:cubicBezTo>
                  <a:pt x="8438" y="11803"/>
                  <a:pt x="8729" y="11512"/>
                  <a:pt x="8729" y="11155"/>
                </a:cubicBezTo>
                <a:cubicBezTo>
                  <a:pt x="8729" y="10795"/>
                  <a:pt x="8438" y="10505"/>
                  <a:pt x="8078" y="10505"/>
                </a:cubicBezTo>
                <a:lnTo>
                  <a:pt x="7888" y="10505"/>
                </a:lnTo>
                <a:lnTo>
                  <a:pt x="7888" y="9958"/>
                </a:lnTo>
                <a:close/>
                <a:moveTo>
                  <a:pt x="5804" y="0"/>
                </a:moveTo>
                <a:cubicBezTo>
                  <a:pt x="5398" y="0"/>
                  <a:pt x="5067" y="328"/>
                  <a:pt x="5067" y="734"/>
                </a:cubicBezTo>
                <a:cubicBezTo>
                  <a:pt x="5067" y="855"/>
                  <a:pt x="5165" y="950"/>
                  <a:pt x="5283" y="950"/>
                </a:cubicBezTo>
                <a:cubicBezTo>
                  <a:pt x="5404" y="950"/>
                  <a:pt x="5499" y="855"/>
                  <a:pt x="5499" y="734"/>
                </a:cubicBezTo>
                <a:cubicBezTo>
                  <a:pt x="5499" y="567"/>
                  <a:pt x="5637" y="432"/>
                  <a:pt x="5804" y="432"/>
                </a:cubicBezTo>
                <a:lnTo>
                  <a:pt x="6032" y="432"/>
                </a:lnTo>
                <a:cubicBezTo>
                  <a:pt x="6199" y="432"/>
                  <a:pt x="6334" y="567"/>
                  <a:pt x="6337" y="734"/>
                </a:cubicBezTo>
                <a:lnTo>
                  <a:pt x="6337" y="835"/>
                </a:lnTo>
                <a:cubicBezTo>
                  <a:pt x="6334" y="1002"/>
                  <a:pt x="6199" y="1137"/>
                  <a:pt x="6032" y="1137"/>
                </a:cubicBezTo>
                <a:lnTo>
                  <a:pt x="5917" y="1137"/>
                </a:lnTo>
                <a:cubicBezTo>
                  <a:pt x="5799" y="1137"/>
                  <a:pt x="5701" y="1235"/>
                  <a:pt x="5701" y="1353"/>
                </a:cubicBezTo>
                <a:lnTo>
                  <a:pt x="5701" y="1606"/>
                </a:lnTo>
                <a:cubicBezTo>
                  <a:pt x="5531" y="1670"/>
                  <a:pt x="5390" y="1799"/>
                  <a:pt x="5321" y="1966"/>
                </a:cubicBezTo>
                <a:cubicBezTo>
                  <a:pt x="3245" y="2245"/>
                  <a:pt x="1668" y="3976"/>
                  <a:pt x="1584" y="6068"/>
                </a:cubicBezTo>
                <a:lnTo>
                  <a:pt x="1434" y="6068"/>
                </a:lnTo>
                <a:cubicBezTo>
                  <a:pt x="1316" y="6068"/>
                  <a:pt x="1218" y="6163"/>
                  <a:pt x="1218" y="6284"/>
                </a:cubicBezTo>
                <a:cubicBezTo>
                  <a:pt x="1218" y="6402"/>
                  <a:pt x="1316" y="6500"/>
                  <a:pt x="1434" y="6500"/>
                </a:cubicBezTo>
                <a:lnTo>
                  <a:pt x="1578" y="6500"/>
                </a:lnTo>
                <a:lnTo>
                  <a:pt x="1578" y="9526"/>
                </a:lnTo>
                <a:lnTo>
                  <a:pt x="1434" y="9526"/>
                </a:lnTo>
                <a:cubicBezTo>
                  <a:pt x="1316" y="9526"/>
                  <a:pt x="1218" y="9621"/>
                  <a:pt x="1218" y="9742"/>
                </a:cubicBezTo>
                <a:cubicBezTo>
                  <a:pt x="1218" y="9860"/>
                  <a:pt x="1316" y="9958"/>
                  <a:pt x="1434" y="9958"/>
                </a:cubicBezTo>
                <a:lnTo>
                  <a:pt x="1578" y="9958"/>
                </a:lnTo>
                <a:lnTo>
                  <a:pt x="1578" y="11984"/>
                </a:lnTo>
                <a:cubicBezTo>
                  <a:pt x="1578" y="12102"/>
                  <a:pt x="1676" y="12200"/>
                  <a:pt x="1794" y="12200"/>
                </a:cubicBezTo>
                <a:cubicBezTo>
                  <a:pt x="1915" y="12200"/>
                  <a:pt x="2010" y="12102"/>
                  <a:pt x="2010" y="11984"/>
                </a:cubicBezTo>
                <a:lnTo>
                  <a:pt x="2010" y="9958"/>
                </a:lnTo>
                <a:lnTo>
                  <a:pt x="3947" y="9958"/>
                </a:lnTo>
                <a:lnTo>
                  <a:pt x="3947" y="10505"/>
                </a:lnTo>
                <a:lnTo>
                  <a:pt x="3755" y="10505"/>
                </a:lnTo>
                <a:cubicBezTo>
                  <a:pt x="3395" y="10505"/>
                  <a:pt x="3107" y="10795"/>
                  <a:pt x="3107" y="11155"/>
                </a:cubicBezTo>
                <a:cubicBezTo>
                  <a:pt x="3107" y="11512"/>
                  <a:pt x="3395" y="11803"/>
                  <a:pt x="3755" y="11803"/>
                </a:cubicBezTo>
                <a:lnTo>
                  <a:pt x="3947" y="11803"/>
                </a:lnTo>
                <a:lnTo>
                  <a:pt x="3947" y="13458"/>
                </a:lnTo>
                <a:lnTo>
                  <a:pt x="2016" y="13458"/>
                </a:lnTo>
                <a:lnTo>
                  <a:pt x="2016" y="12908"/>
                </a:lnTo>
                <a:cubicBezTo>
                  <a:pt x="2016" y="12787"/>
                  <a:pt x="1918" y="12692"/>
                  <a:pt x="1800" y="12692"/>
                </a:cubicBezTo>
                <a:cubicBezTo>
                  <a:pt x="1679" y="12692"/>
                  <a:pt x="1584" y="12787"/>
                  <a:pt x="1584" y="12908"/>
                </a:cubicBezTo>
                <a:lnTo>
                  <a:pt x="1584" y="13458"/>
                </a:lnTo>
                <a:lnTo>
                  <a:pt x="648" y="13458"/>
                </a:lnTo>
                <a:cubicBezTo>
                  <a:pt x="289" y="13458"/>
                  <a:pt x="1" y="13749"/>
                  <a:pt x="1" y="14106"/>
                </a:cubicBezTo>
                <a:cubicBezTo>
                  <a:pt x="1" y="14463"/>
                  <a:pt x="289" y="14754"/>
                  <a:pt x="648" y="14754"/>
                </a:cubicBezTo>
                <a:lnTo>
                  <a:pt x="11196" y="14754"/>
                </a:lnTo>
                <a:cubicBezTo>
                  <a:pt x="11553" y="14754"/>
                  <a:pt x="11844" y="14463"/>
                  <a:pt x="11844" y="14106"/>
                </a:cubicBezTo>
                <a:cubicBezTo>
                  <a:pt x="11844" y="13749"/>
                  <a:pt x="11553" y="13458"/>
                  <a:pt x="11196" y="13458"/>
                </a:cubicBezTo>
                <a:lnTo>
                  <a:pt x="10258" y="13458"/>
                </a:lnTo>
                <a:lnTo>
                  <a:pt x="10258" y="9958"/>
                </a:lnTo>
                <a:lnTo>
                  <a:pt x="10402" y="9958"/>
                </a:lnTo>
                <a:cubicBezTo>
                  <a:pt x="10520" y="9958"/>
                  <a:pt x="10618" y="9863"/>
                  <a:pt x="10618" y="9742"/>
                </a:cubicBezTo>
                <a:cubicBezTo>
                  <a:pt x="10618" y="9624"/>
                  <a:pt x="10520" y="9526"/>
                  <a:pt x="10402" y="9526"/>
                </a:cubicBezTo>
                <a:lnTo>
                  <a:pt x="10258" y="9526"/>
                </a:lnTo>
                <a:lnTo>
                  <a:pt x="10258" y="7609"/>
                </a:lnTo>
                <a:cubicBezTo>
                  <a:pt x="10258" y="7490"/>
                  <a:pt x="10160" y="7393"/>
                  <a:pt x="10042" y="7393"/>
                </a:cubicBezTo>
                <a:cubicBezTo>
                  <a:pt x="9921" y="7393"/>
                  <a:pt x="9826" y="7490"/>
                  <a:pt x="9826" y="7609"/>
                </a:cubicBezTo>
                <a:lnTo>
                  <a:pt x="9826" y="9526"/>
                </a:lnTo>
                <a:lnTo>
                  <a:pt x="7888" y="9526"/>
                </a:lnTo>
                <a:lnTo>
                  <a:pt x="7888" y="6500"/>
                </a:lnTo>
                <a:lnTo>
                  <a:pt x="9823" y="6500"/>
                </a:lnTo>
                <a:lnTo>
                  <a:pt x="9823" y="6687"/>
                </a:lnTo>
                <a:cubicBezTo>
                  <a:pt x="9823" y="6805"/>
                  <a:pt x="9921" y="6903"/>
                  <a:pt x="10039" y="6903"/>
                </a:cubicBezTo>
                <a:cubicBezTo>
                  <a:pt x="10157" y="6903"/>
                  <a:pt x="10255" y="6805"/>
                  <a:pt x="10255" y="6687"/>
                </a:cubicBezTo>
                <a:lnTo>
                  <a:pt x="10255" y="6500"/>
                </a:lnTo>
                <a:lnTo>
                  <a:pt x="10399" y="6500"/>
                </a:lnTo>
                <a:cubicBezTo>
                  <a:pt x="10517" y="6500"/>
                  <a:pt x="10615" y="6402"/>
                  <a:pt x="10615" y="6284"/>
                </a:cubicBezTo>
                <a:cubicBezTo>
                  <a:pt x="10615" y="6163"/>
                  <a:pt x="10517" y="6068"/>
                  <a:pt x="10399" y="6068"/>
                </a:cubicBezTo>
                <a:lnTo>
                  <a:pt x="10252" y="6068"/>
                </a:lnTo>
                <a:cubicBezTo>
                  <a:pt x="10166" y="3976"/>
                  <a:pt x="8591" y="2248"/>
                  <a:pt x="6515" y="1969"/>
                </a:cubicBezTo>
                <a:cubicBezTo>
                  <a:pt x="6443" y="1802"/>
                  <a:pt x="6305" y="1670"/>
                  <a:pt x="6135" y="1609"/>
                </a:cubicBezTo>
                <a:lnTo>
                  <a:pt x="6135" y="1563"/>
                </a:lnTo>
                <a:cubicBezTo>
                  <a:pt x="6498" y="1511"/>
                  <a:pt x="6766" y="1200"/>
                  <a:pt x="6769" y="835"/>
                </a:cubicBezTo>
                <a:lnTo>
                  <a:pt x="6769" y="734"/>
                </a:lnTo>
                <a:cubicBezTo>
                  <a:pt x="6766" y="328"/>
                  <a:pt x="6438" y="0"/>
                  <a:pt x="60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835" name="Google Shape;1835;p125"/>
          <p:cNvGrpSpPr/>
          <p:nvPr/>
        </p:nvGrpSpPr>
        <p:grpSpPr>
          <a:xfrm>
            <a:off x="3463813" y="2826688"/>
            <a:ext cx="368800" cy="369325"/>
            <a:chOff x="2701525" y="2654825"/>
            <a:chExt cx="368800" cy="369325"/>
          </a:xfrm>
        </p:grpSpPr>
        <p:sp>
          <p:nvSpPr>
            <p:cNvPr id="1836" name="Google Shape;1836;p125"/>
            <p:cNvSpPr/>
            <p:nvPr/>
          </p:nvSpPr>
          <p:spPr>
            <a:xfrm>
              <a:off x="2701525" y="2654825"/>
              <a:ext cx="368800" cy="369325"/>
            </a:xfrm>
            <a:custGeom>
              <a:avLst/>
              <a:gdLst/>
              <a:ahLst/>
              <a:cxnLst/>
              <a:rect l="l" t="t" r="r" b="b"/>
              <a:pathLst>
                <a:path w="14752" h="14773" extrusionOk="0">
                  <a:moveTo>
                    <a:pt x="10707" y="3583"/>
                  </a:moveTo>
                  <a:lnTo>
                    <a:pt x="10707" y="3703"/>
                  </a:lnTo>
                  <a:cubicBezTo>
                    <a:pt x="10707" y="4003"/>
                    <a:pt x="10462" y="4245"/>
                    <a:pt x="10165" y="4245"/>
                  </a:cubicBezTo>
                  <a:lnTo>
                    <a:pt x="9486" y="4245"/>
                  </a:lnTo>
                  <a:cubicBezTo>
                    <a:pt x="9639" y="4043"/>
                    <a:pt x="9765" y="3821"/>
                    <a:pt x="9855" y="3583"/>
                  </a:cubicBezTo>
                  <a:close/>
                  <a:moveTo>
                    <a:pt x="7379" y="419"/>
                  </a:moveTo>
                  <a:cubicBezTo>
                    <a:pt x="8274" y="422"/>
                    <a:pt x="9083" y="960"/>
                    <a:pt x="9428" y="1789"/>
                  </a:cubicBezTo>
                  <a:cubicBezTo>
                    <a:pt x="9771" y="2621"/>
                    <a:pt x="9581" y="3574"/>
                    <a:pt x="8945" y="4207"/>
                  </a:cubicBezTo>
                  <a:cubicBezTo>
                    <a:pt x="8521" y="4633"/>
                    <a:pt x="7952" y="4859"/>
                    <a:pt x="7374" y="4859"/>
                  </a:cubicBezTo>
                  <a:cubicBezTo>
                    <a:pt x="7089" y="4859"/>
                    <a:pt x="6801" y="4804"/>
                    <a:pt x="6527" y="4691"/>
                  </a:cubicBezTo>
                  <a:cubicBezTo>
                    <a:pt x="5698" y="4345"/>
                    <a:pt x="5159" y="3536"/>
                    <a:pt x="5159" y="2638"/>
                  </a:cubicBezTo>
                  <a:cubicBezTo>
                    <a:pt x="5159" y="1415"/>
                    <a:pt x="6152" y="422"/>
                    <a:pt x="7379" y="419"/>
                  </a:cubicBezTo>
                  <a:close/>
                  <a:moveTo>
                    <a:pt x="8778" y="4887"/>
                  </a:moveTo>
                  <a:lnTo>
                    <a:pt x="8807" y="4921"/>
                  </a:lnTo>
                  <a:lnTo>
                    <a:pt x="8830" y="4944"/>
                  </a:lnTo>
                  <a:cubicBezTo>
                    <a:pt x="8838" y="4956"/>
                    <a:pt x="8850" y="4964"/>
                    <a:pt x="8858" y="4976"/>
                  </a:cubicBezTo>
                  <a:lnTo>
                    <a:pt x="8879" y="5002"/>
                  </a:lnTo>
                  <a:lnTo>
                    <a:pt x="8907" y="5033"/>
                  </a:lnTo>
                  <a:lnTo>
                    <a:pt x="8930" y="5059"/>
                  </a:lnTo>
                  <a:cubicBezTo>
                    <a:pt x="8939" y="5071"/>
                    <a:pt x="8948" y="5082"/>
                    <a:pt x="8956" y="5094"/>
                  </a:cubicBezTo>
                  <a:cubicBezTo>
                    <a:pt x="8968" y="5105"/>
                    <a:pt x="8974" y="5111"/>
                    <a:pt x="8979" y="5120"/>
                  </a:cubicBezTo>
                  <a:cubicBezTo>
                    <a:pt x="8988" y="5131"/>
                    <a:pt x="8997" y="5143"/>
                    <a:pt x="9005" y="5154"/>
                  </a:cubicBezTo>
                  <a:cubicBezTo>
                    <a:pt x="9014" y="5166"/>
                    <a:pt x="9023" y="5175"/>
                    <a:pt x="9028" y="5183"/>
                  </a:cubicBezTo>
                  <a:cubicBezTo>
                    <a:pt x="9034" y="5192"/>
                    <a:pt x="9046" y="5206"/>
                    <a:pt x="9054" y="5218"/>
                  </a:cubicBezTo>
                  <a:lnTo>
                    <a:pt x="9077" y="5246"/>
                  </a:lnTo>
                  <a:lnTo>
                    <a:pt x="9103" y="5284"/>
                  </a:lnTo>
                  <a:lnTo>
                    <a:pt x="9123" y="5313"/>
                  </a:lnTo>
                  <a:cubicBezTo>
                    <a:pt x="9132" y="5324"/>
                    <a:pt x="9141" y="5336"/>
                    <a:pt x="9149" y="5350"/>
                  </a:cubicBezTo>
                  <a:cubicBezTo>
                    <a:pt x="9158" y="5362"/>
                    <a:pt x="9164" y="5370"/>
                    <a:pt x="9172" y="5382"/>
                  </a:cubicBezTo>
                  <a:cubicBezTo>
                    <a:pt x="9178" y="5390"/>
                    <a:pt x="9190" y="5405"/>
                    <a:pt x="9198" y="5416"/>
                  </a:cubicBezTo>
                  <a:lnTo>
                    <a:pt x="9221" y="5451"/>
                  </a:lnTo>
                  <a:cubicBezTo>
                    <a:pt x="9230" y="5462"/>
                    <a:pt x="9236" y="5474"/>
                    <a:pt x="9244" y="5488"/>
                  </a:cubicBezTo>
                  <a:cubicBezTo>
                    <a:pt x="9253" y="5500"/>
                    <a:pt x="9259" y="5508"/>
                    <a:pt x="9267" y="5520"/>
                  </a:cubicBezTo>
                  <a:lnTo>
                    <a:pt x="9290" y="5557"/>
                  </a:lnTo>
                  <a:cubicBezTo>
                    <a:pt x="9299" y="5566"/>
                    <a:pt x="9305" y="5578"/>
                    <a:pt x="9313" y="5589"/>
                  </a:cubicBezTo>
                  <a:cubicBezTo>
                    <a:pt x="9319" y="5601"/>
                    <a:pt x="9328" y="5615"/>
                    <a:pt x="9336" y="5629"/>
                  </a:cubicBezTo>
                  <a:cubicBezTo>
                    <a:pt x="9345" y="5641"/>
                    <a:pt x="9351" y="5649"/>
                    <a:pt x="9356" y="5661"/>
                  </a:cubicBezTo>
                  <a:cubicBezTo>
                    <a:pt x="9365" y="5673"/>
                    <a:pt x="9374" y="5690"/>
                    <a:pt x="9382" y="5701"/>
                  </a:cubicBezTo>
                  <a:lnTo>
                    <a:pt x="9403" y="5739"/>
                  </a:lnTo>
                  <a:lnTo>
                    <a:pt x="9426" y="5779"/>
                  </a:lnTo>
                  <a:lnTo>
                    <a:pt x="9446" y="5814"/>
                  </a:lnTo>
                  <a:lnTo>
                    <a:pt x="9469" y="5854"/>
                  </a:lnTo>
                  <a:lnTo>
                    <a:pt x="9489" y="5891"/>
                  </a:lnTo>
                  <a:cubicBezTo>
                    <a:pt x="9498" y="5906"/>
                    <a:pt x="9503" y="5920"/>
                    <a:pt x="9512" y="5934"/>
                  </a:cubicBezTo>
                  <a:lnTo>
                    <a:pt x="9532" y="5969"/>
                  </a:lnTo>
                  <a:cubicBezTo>
                    <a:pt x="9541" y="5983"/>
                    <a:pt x="9546" y="5998"/>
                    <a:pt x="9555" y="6012"/>
                  </a:cubicBezTo>
                  <a:lnTo>
                    <a:pt x="9572" y="6047"/>
                  </a:lnTo>
                  <a:lnTo>
                    <a:pt x="9595" y="6093"/>
                  </a:lnTo>
                  <a:cubicBezTo>
                    <a:pt x="9604" y="6104"/>
                    <a:pt x="9610" y="6116"/>
                    <a:pt x="9616" y="6127"/>
                  </a:cubicBezTo>
                  <a:lnTo>
                    <a:pt x="9639" y="6173"/>
                  </a:lnTo>
                  <a:lnTo>
                    <a:pt x="9656" y="6208"/>
                  </a:lnTo>
                  <a:cubicBezTo>
                    <a:pt x="9665" y="6225"/>
                    <a:pt x="9670" y="6240"/>
                    <a:pt x="9679" y="6254"/>
                  </a:cubicBezTo>
                  <a:cubicBezTo>
                    <a:pt x="9685" y="6271"/>
                    <a:pt x="9690" y="6280"/>
                    <a:pt x="9696" y="6291"/>
                  </a:cubicBezTo>
                  <a:lnTo>
                    <a:pt x="9719" y="6338"/>
                  </a:lnTo>
                  <a:cubicBezTo>
                    <a:pt x="9725" y="6352"/>
                    <a:pt x="9731" y="6363"/>
                    <a:pt x="9736" y="6375"/>
                  </a:cubicBezTo>
                  <a:lnTo>
                    <a:pt x="9757" y="6424"/>
                  </a:lnTo>
                  <a:cubicBezTo>
                    <a:pt x="9762" y="6435"/>
                    <a:pt x="9768" y="6447"/>
                    <a:pt x="9774" y="6461"/>
                  </a:cubicBezTo>
                  <a:cubicBezTo>
                    <a:pt x="9780" y="6473"/>
                    <a:pt x="9788" y="6493"/>
                    <a:pt x="9797" y="6510"/>
                  </a:cubicBezTo>
                  <a:cubicBezTo>
                    <a:pt x="9803" y="6528"/>
                    <a:pt x="9806" y="6533"/>
                    <a:pt x="9811" y="6548"/>
                  </a:cubicBezTo>
                  <a:cubicBezTo>
                    <a:pt x="9817" y="6559"/>
                    <a:pt x="9826" y="6582"/>
                    <a:pt x="9834" y="6599"/>
                  </a:cubicBezTo>
                  <a:lnTo>
                    <a:pt x="9849" y="6634"/>
                  </a:lnTo>
                  <a:cubicBezTo>
                    <a:pt x="9857" y="6654"/>
                    <a:pt x="9863" y="6671"/>
                    <a:pt x="9872" y="6692"/>
                  </a:cubicBezTo>
                  <a:lnTo>
                    <a:pt x="9886" y="6723"/>
                  </a:lnTo>
                  <a:lnTo>
                    <a:pt x="9909" y="6784"/>
                  </a:lnTo>
                  <a:lnTo>
                    <a:pt x="9921" y="6815"/>
                  </a:lnTo>
                  <a:lnTo>
                    <a:pt x="9947" y="6882"/>
                  </a:lnTo>
                  <a:lnTo>
                    <a:pt x="9955" y="6905"/>
                  </a:lnTo>
                  <a:cubicBezTo>
                    <a:pt x="9967" y="6933"/>
                    <a:pt x="9975" y="6962"/>
                    <a:pt x="9987" y="6991"/>
                  </a:cubicBezTo>
                  <a:cubicBezTo>
                    <a:pt x="9987" y="6994"/>
                    <a:pt x="9990" y="6994"/>
                    <a:pt x="9990" y="6997"/>
                  </a:cubicBezTo>
                  <a:lnTo>
                    <a:pt x="10021" y="7092"/>
                  </a:lnTo>
                  <a:cubicBezTo>
                    <a:pt x="9846" y="7362"/>
                    <a:pt x="9613" y="7593"/>
                    <a:pt x="9339" y="7765"/>
                  </a:cubicBezTo>
                  <a:cubicBezTo>
                    <a:pt x="9175" y="7037"/>
                    <a:pt x="8979" y="6407"/>
                    <a:pt x="8758" y="5886"/>
                  </a:cubicBezTo>
                  <a:cubicBezTo>
                    <a:pt x="8723" y="5803"/>
                    <a:pt x="8643" y="5754"/>
                    <a:pt x="8559" y="5754"/>
                  </a:cubicBezTo>
                  <a:cubicBezTo>
                    <a:pt x="8531" y="5754"/>
                    <a:pt x="8503" y="5759"/>
                    <a:pt x="8476" y="5770"/>
                  </a:cubicBezTo>
                  <a:cubicBezTo>
                    <a:pt x="8366" y="5816"/>
                    <a:pt x="8314" y="5943"/>
                    <a:pt x="8360" y="6053"/>
                  </a:cubicBezTo>
                  <a:cubicBezTo>
                    <a:pt x="8582" y="6576"/>
                    <a:pt x="8778" y="7221"/>
                    <a:pt x="8942" y="7970"/>
                  </a:cubicBezTo>
                  <a:cubicBezTo>
                    <a:pt x="8562" y="8128"/>
                    <a:pt x="8110" y="8217"/>
                    <a:pt x="7592" y="8235"/>
                  </a:cubicBezTo>
                  <a:lnTo>
                    <a:pt x="7592" y="6136"/>
                  </a:lnTo>
                  <a:cubicBezTo>
                    <a:pt x="7592" y="6018"/>
                    <a:pt x="7497" y="5920"/>
                    <a:pt x="7376" y="5920"/>
                  </a:cubicBezTo>
                  <a:cubicBezTo>
                    <a:pt x="7258" y="5920"/>
                    <a:pt x="7160" y="6018"/>
                    <a:pt x="7160" y="6136"/>
                  </a:cubicBezTo>
                  <a:lnTo>
                    <a:pt x="7160" y="8235"/>
                  </a:lnTo>
                  <a:cubicBezTo>
                    <a:pt x="6645" y="8217"/>
                    <a:pt x="6193" y="8128"/>
                    <a:pt x="5813" y="7970"/>
                  </a:cubicBezTo>
                  <a:cubicBezTo>
                    <a:pt x="5977" y="7221"/>
                    <a:pt x="6173" y="6576"/>
                    <a:pt x="6394" y="6053"/>
                  </a:cubicBezTo>
                  <a:cubicBezTo>
                    <a:pt x="6440" y="5943"/>
                    <a:pt x="6389" y="5816"/>
                    <a:pt x="6279" y="5770"/>
                  </a:cubicBezTo>
                  <a:cubicBezTo>
                    <a:pt x="6252" y="5759"/>
                    <a:pt x="6224" y="5754"/>
                    <a:pt x="6196" y="5754"/>
                  </a:cubicBezTo>
                  <a:cubicBezTo>
                    <a:pt x="6112" y="5754"/>
                    <a:pt x="6032" y="5803"/>
                    <a:pt x="5997" y="5886"/>
                  </a:cubicBezTo>
                  <a:cubicBezTo>
                    <a:pt x="5775" y="6407"/>
                    <a:pt x="5580" y="7037"/>
                    <a:pt x="5415" y="7765"/>
                  </a:cubicBezTo>
                  <a:cubicBezTo>
                    <a:pt x="5139" y="7593"/>
                    <a:pt x="4906" y="7362"/>
                    <a:pt x="4730" y="7092"/>
                  </a:cubicBezTo>
                  <a:lnTo>
                    <a:pt x="4765" y="6997"/>
                  </a:lnTo>
                  <a:cubicBezTo>
                    <a:pt x="4765" y="6994"/>
                    <a:pt x="4768" y="6991"/>
                    <a:pt x="4768" y="6985"/>
                  </a:cubicBezTo>
                  <a:cubicBezTo>
                    <a:pt x="4779" y="6959"/>
                    <a:pt x="4788" y="6933"/>
                    <a:pt x="4799" y="6905"/>
                  </a:cubicBezTo>
                  <a:lnTo>
                    <a:pt x="4808" y="6879"/>
                  </a:lnTo>
                  <a:lnTo>
                    <a:pt x="4834" y="6815"/>
                  </a:lnTo>
                  <a:cubicBezTo>
                    <a:pt x="4837" y="6804"/>
                    <a:pt x="4843" y="6792"/>
                    <a:pt x="4845" y="6784"/>
                  </a:cubicBezTo>
                  <a:cubicBezTo>
                    <a:pt x="4854" y="6764"/>
                    <a:pt x="4863" y="6743"/>
                    <a:pt x="4869" y="6723"/>
                  </a:cubicBezTo>
                  <a:cubicBezTo>
                    <a:pt x="4874" y="6712"/>
                    <a:pt x="4880" y="6700"/>
                    <a:pt x="4883" y="6689"/>
                  </a:cubicBezTo>
                  <a:lnTo>
                    <a:pt x="4906" y="6634"/>
                  </a:lnTo>
                  <a:cubicBezTo>
                    <a:pt x="4912" y="6623"/>
                    <a:pt x="4915" y="6611"/>
                    <a:pt x="4920" y="6599"/>
                  </a:cubicBezTo>
                  <a:lnTo>
                    <a:pt x="4943" y="6548"/>
                  </a:lnTo>
                  <a:cubicBezTo>
                    <a:pt x="4949" y="6536"/>
                    <a:pt x="4955" y="6522"/>
                    <a:pt x="4958" y="6510"/>
                  </a:cubicBezTo>
                  <a:lnTo>
                    <a:pt x="4981" y="6461"/>
                  </a:lnTo>
                  <a:cubicBezTo>
                    <a:pt x="4987" y="6450"/>
                    <a:pt x="4992" y="6435"/>
                    <a:pt x="4998" y="6424"/>
                  </a:cubicBezTo>
                  <a:lnTo>
                    <a:pt x="5018" y="6378"/>
                  </a:lnTo>
                  <a:lnTo>
                    <a:pt x="5035" y="6340"/>
                  </a:lnTo>
                  <a:lnTo>
                    <a:pt x="5059" y="6294"/>
                  </a:lnTo>
                  <a:lnTo>
                    <a:pt x="5076" y="6257"/>
                  </a:lnTo>
                  <a:lnTo>
                    <a:pt x="5099" y="6211"/>
                  </a:lnTo>
                  <a:cubicBezTo>
                    <a:pt x="5105" y="6199"/>
                    <a:pt x="5110" y="6185"/>
                    <a:pt x="5116" y="6173"/>
                  </a:cubicBezTo>
                  <a:cubicBezTo>
                    <a:pt x="5125" y="6162"/>
                    <a:pt x="5130" y="6145"/>
                    <a:pt x="5139" y="6130"/>
                  </a:cubicBezTo>
                  <a:cubicBezTo>
                    <a:pt x="5148" y="6116"/>
                    <a:pt x="5151" y="6104"/>
                    <a:pt x="5159" y="6093"/>
                  </a:cubicBezTo>
                  <a:cubicBezTo>
                    <a:pt x="5165" y="6081"/>
                    <a:pt x="5174" y="6064"/>
                    <a:pt x="5179" y="6050"/>
                  </a:cubicBezTo>
                  <a:lnTo>
                    <a:pt x="5200" y="6015"/>
                  </a:lnTo>
                  <a:lnTo>
                    <a:pt x="5223" y="5972"/>
                  </a:lnTo>
                  <a:lnTo>
                    <a:pt x="5243" y="5937"/>
                  </a:lnTo>
                  <a:lnTo>
                    <a:pt x="5266" y="5894"/>
                  </a:lnTo>
                  <a:lnTo>
                    <a:pt x="5286" y="5860"/>
                  </a:lnTo>
                  <a:lnTo>
                    <a:pt x="5309" y="5819"/>
                  </a:lnTo>
                  <a:lnTo>
                    <a:pt x="5329" y="5782"/>
                  </a:lnTo>
                  <a:cubicBezTo>
                    <a:pt x="5338" y="5768"/>
                    <a:pt x="5344" y="5756"/>
                    <a:pt x="5352" y="5742"/>
                  </a:cubicBezTo>
                  <a:cubicBezTo>
                    <a:pt x="5361" y="5730"/>
                    <a:pt x="5367" y="5719"/>
                    <a:pt x="5372" y="5707"/>
                  </a:cubicBezTo>
                  <a:lnTo>
                    <a:pt x="5398" y="5667"/>
                  </a:lnTo>
                  <a:cubicBezTo>
                    <a:pt x="5404" y="5655"/>
                    <a:pt x="5410" y="5644"/>
                    <a:pt x="5418" y="5632"/>
                  </a:cubicBezTo>
                  <a:cubicBezTo>
                    <a:pt x="5424" y="5618"/>
                    <a:pt x="5436" y="5606"/>
                    <a:pt x="5441" y="5592"/>
                  </a:cubicBezTo>
                  <a:cubicBezTo>
                    <a:pt x="5450" y="5580"/>
                    <a:pt x="5456" y="5569"/>
                    <a:pt x="5464" y="5557"/>
                  </a:cubicBezTo>
                  <a:lnTo>
                    <a:pt x="5487" y="5520"/>
                  </a:lnTo>
                  <a:lnTo>
                    <a:pt x="5510" y="5488"/>
                  </a:lnTo>
                  <a:lnTo>
                    <a:pt x="5534" y="5451"/>
                  </a:lnTo>
                  <a:cubicBezTo>
                    <a:pt x="5542" y="5439"/>
                    <a:pt x="5548" y="5431"/>
                    <a:pt x="5557" y="5419"/>
                  </a:cubicBezTo>
                  <a:lnTo>
                    <a:pt x="5580" y="5382"/>
                  </a:lnTo>
                  <a:lnTo>
                    <a:pt x="5603" y="5350"/>
                  </a:lnTo>
                  <a:lnTo>
                    <a:pt x="5629" y="5316"/>
                  </a:lnTo>
                  <a:lnTo>
                    <a:pt x="5652" y="5284"/>
                  </a:lnTo>
                  <a:lnTo>
                    <a:pt x="5677" y="5249"/>
                  </a:lnTo>
                  <a:cubicBezTo>
                    <a:pt x="5683" y="5238"/>
                    <a:pt x="5692" y="5229"/>
                    <a:pt x="5698" y="5218"/>
                  </a:cubicBezTo>
                  <a:lnTo>
                    <a:pt x="5724" y="5183"/>
                  </a:lnTo>
                  <a:lnTo>
                    <a:pt x="5747" y="5154"/>
                  </a:lnTo>
                  <a:lnTo>
                    <a:pt x="5772" y="5123"/>
                  </a:lnTo>
                  <a:lnTo>
                    <a:pt x="5795" y="5094"/>
                  </a:lnTo>
                  <a:lnTo>
                    <a:pt x="5821" y="5059"/>
                  </a:lnTo>
                  <a:lnTo>
                    <a:pt x="5844" y="5033"/>
                  </a:lnTo>
                  <a:cubicBezTo>
                    <a:pt x="5853" y="5022"/>
                    <a:pt x="5865" y="5013"/>
                    <a:pt x="5873" y="5002"/>
                  </a:cubicBezTo>
                  <a:lnTo>
                    <a:pt x="5893" y="4976"/>
                  </a:lnTo>
                  <a:lnTo>
                    <a:pt x="5922" y="4944"/>
                  </a:lnTo>
                  <a:lnTo>
                    <a:pt x="5945" y="4921"/>
                  </a:lnTo>
                  <a:lnTo>
                    <a:pt x="5974" y="4887"/>
                  </a:lnTo>
                  <a:cubicBezTo>
                    <a:pt x="6403" y="5154"/>
                    <a:pt x="6889" y="5288"/>
                    <a:pt x="7376" y="5288"/>
                  </a:cubicBezTo>
                  <a:cubicBezTo>
                    <a:pt x="7862" y="5288"/>
                    <a:pt x="8349" y="5154"/>
                    <a:pt x="8778" y="4887"/>
                  </a:cubicBezTo>
                  <a:close/>
                  <a:moveTo>
                    <a:pt x="10010" y="4791"/>
                  </a:moveTo>
                  <a:cubicBezTo>
                    <a:pt x="10048" y="4791"/>
                    <a:pt x="10086" y="4792"/>
                    <a:pt x="10125" y="4795"/>
                  </a:cubicBezTo>
                  <a:cubicBezTo>
                    <a:pt x="11153" y="4864"/>
                    <a:pt x="11674" y="5719"/>
                    <a:pt x="11671" y="7339"/>
                  </a:cubicBezTo>
                  <a:cubicBezTo>
                    <a:pt x="11671" y="8284"/>
                    <a:pt x="11490" y="9363"/>
                    <a:pt x="11193" y="10224"/>
                  </a:cubicBezTo>
                  <a:cubicBezTo>
                    <a:pt x="11061" y="10607"/>
                    <a:pt x="10908" y="10926"/>
                    <a:pt x="10753" y="11165"/>
                  </a:cubicBezTo>
                  <a:cubicBezTo>
                    <a:pt x="10876" y="10754"/>
                    <a:pt x="10937" y="10290"/>
                    <a:pt x="10937" y="9769"/>
                  </a:cubicBezTo>
                  <a:lnTo>
                    <a:pt x="10937" y="9628"/>
                  </a:lnTo>
                  <a:cubicBezTo>
                    <a:pt x="10934" y="9512"/>
                    <a:pt x="10839" y="9418"/>
                    <a:pt x="10723" y="9418"/>
                  </a:cubicBezTo>
                  <a:cubicBezTo>
                    <a:pt x="10722" y="9418"/>
                    <a:pt x="10720" y="9418"/>
                    <a:pt x="10718" y="9418"/>
                  </a:cubicBezTo>
                  <a:cubicBezTo>
                    <a:pt x="10597" y="9421"/>
                    <a:pt x="10502" y="9519"/>
                    <a:pt x="10505" y="9637"/>
                  </a:cubicBezTo>
                  <a:lnTo>
                    <a:pt x="10505" y="9769"/>
                  </a:lnTo>
                  <a:cubicBezTo>
                    <a:pt x="10505" y="10777"/>
                    <a:pt x="10258" y="11545"/>
                    <a:pt x="9771" y="12060"/>
                  </a:cubicBezTo>
                  <a:cubicBezTo>
                    <a:pt x="9609" y="12144"/>
                    <a:pt x="9432" y="12186"/>
                    <a:pt x="9256" y="12186"/>
                  </a:cubicBezTo>
                  <a:cubicBezTo>
                    <a:pt x="9043" y="12186"/>
                    <a:pt x="8831" y="12125"/>
                    <a:pt x="8645" y="12006"/>
                  </a:cubicBezTo>
                  <a:cubicBezTo>
                    <a:pt x="8288" y="12006"/>
                    <a:pt x="7998" y="12297"/>
                    <a:pt x="7998" y="12653"/>
                  </a:cubicBezTo>
                  <a:lnTo>
                    <a:pt x="7998" y="12711"/>
                  </a:lnTo>
                  <a:lnTo>
                    <a:pt x="6757" y="12711"/>
                  </a:lnTo>
                  <a:lnTo>
                    <a:pt x="6757" y="12653"/>
                  </a:lnTo>
                  <a:cubicBezTo>
                    <a:pt x="6446" y="12232"/>
                    <a:pt x="5956" y="11993"/>
                    <a:pt x="5449" y="11993"/>
                  </a:cubicBezTo>
                  <a:cubicBezTo>
                    <a:pt x="5295" y="11993"/>
                    <a:pt x="5139" y="12015"/>
                    <a:pt x="4987" y="12060"/>
                  </a:cubicBezTo>
                  <a:cubicBezTo>
                    <a:pt x="4497" y="11542"/>
                    <a:pt x="4250" y="10774"/>
                    <a:pt x="4250" y="9769"/>
                  </a:cubicBezTo>
                  <a:cubicBezTo>
                    <a:pt x="4250" y="9092"/>
                    <a:pt x="4365" y="8338"/>
                    <a:pt x="4572" y="7604"/>
                  </a:cubicBezTo>
                  <a:cubicBezTo>
                    <a:pt x="5171" y="8315"/>
                    <a:pt x="6109" y="8675"/>
                    <a:pt x="7379" y="8675"/>
                  </a:cubicBezTo>
                  <a:cubicBezTo>
                    <a:pt x="8645" y="8675"/>
                    <a:pt x="9584" y="8315"/>
                    <a:pt x="10186" y="7604"/>
                  </a:cubicBezTo>
                  <a:cubicBezTo>
                    <a:pt x="10292" y="7976"/>
                    <a:pt x="10373" y="8358"/>
                    <a:pt x="10427" y="8741"/>
                  </a:cubicBezTo>
                  <a:cubicBezTo>
                    <a:pt x="10442" y="8848"/>
                    <a:pt x="10534" y="8928"/>
                    <a:pt x="10643" y="8928"/>
                  </a:cubicBezTo>
                  <a:cubicBezTo>
                    <a:pt x="10652" y="8928"/>
                    <a:pt x="10663" y="8926"/>
                    <a:pt x="10672" y="8926"/>
                  </a:cubicBezTo>
                  <a:cubicBezTo>
                    <a:pt x="10790" y="8908"/>
                    <a:pt x="10874" y="8799"/>
                    <a:pt x="10856" y="8681"/>
                  </a:cubicBezTo>
                  <a:cubicBezTo>
                    <a:pt x="10776" y="8128"/>
                    <a:pt x="10646" y="7581"/>
                    <a:pt x="10468" y="7054"/>
                  </a:cubicBezTo>
                  <a:cubicBezTo>
                    <a:pt x="10188" y="6228"/>
                    <a:pt x="9814" y="5497"/>
                    <a:pt x="9385" y="4938"/>
                  </a:cubicBezTo>
                  <a:cubicBezTo>
                    <a:pt x="9562" y="4839"/>
                    <a:pt x="9771" y="4791"/>
                    <a:pt x="10010" y="4791"/>
                  </a:cubicBezTo>
                  <a:close/>
                  <a:moveTo>
                    <a:pt x="3731" y="13146"/>
                  </a:moveTo>
                  <a:lnTo>
                    <a:pt x="3731" y="13578"/>
                  </a:lnTo>
                  <a:lnTo>
                    <a:pt x="648" y="13578"/>
                  </a:lnTo>
                  <a:cubicBezTo>
                    <a:pt x="530" y="13578"/>
                    <a:pt x="432" y="13480"/>
                    <a:pt x="432" y="13362"/>
                  </a:cubicBezTo>
                  <a:cubicBezTo>
                    <a:pt x="432" y="13241"/>
                    <a:pt x="530" y="13146"/>
                    <a:pt x="648" y="13146"/>
                  </a:cubicBezTo>
                  <a:close/>
                  <a:moveTo>
                    <a:pt x="7995" y="13146"/>
                  </a:moveTo>
                  <a:lnTo>
                    <a:pt x="7995" y="13578"/>
                  </a:lnTo>
                  <a:lnTo>
                    <a:pt x="6754" y="13578"/>
                  </a:lnTo>
                  <a:lnTo>
                    <a:pt x="6754" y="13146"/>
                  </a:lnTo>
                  <a:close/>
                  <a:moveTo>
                    <a:pt x="14104" y="13146"/>
                  </a:moveTo>
                  <a:cubicBezTo>
                    <a:pt x="14222" y="13146"/>
                    <a:pt x="14319" y="13241"/>
                    <a:pt x="14319" y="13362"/>
                  </a:cubicBezTo>
                  <a:cubicBezTo>
                    <a:pt x="14319" y="13419"/>
                    <a:pt x="14299" y="13474"/>
                    <a:pt x="14259" y="13514"/>
                  </a:cubicBezTo>
                  <a:lnTo>
                    <a:pt x="14256" y="13514"/>
                  </a:lnTo>
                  <a:cubicBezTo>
                    <a:pt x="14216" y="13555"/>
                    <a:pt x="14161" y="13578"/>
                    <a:pt x="14104" y="13578"/>
                  </a:cubicBezTo>
                  <a:lnTo>
                    <a:pt x="11020" y="13578"/>
                  </a:lnTo>
                  <a:lnTo>
                    <a:pt x="11020" y="13146"/>
                  </a:lnTo>
                  <a:close/>
                  <a:moveTo>
                    <a:pt x="4379" y="12440"/>
                  </a:moveTo>
                  <a:cubicBezTo>
                    <a:pt x="4497" y="12440"/>
                    <a:pt x="4595" y="12538"/>
                    <a:pt x="4595" y="12656"/>
                  </a:cubicBezTo>
                  <a:lnTo>
                    <a:pt x="4595" y="14096"/>
                  </a:lnTo>
                  <a:cubicBezTo>
                    <a:pt x="4595" y="14217"/>
                    <a:pt x="4497" y="14312"/>
                    <a:pt x="4379" y="14312"/>
                  </a:cubicBezTo>
                  <a:cubicBezTo>
                    <a:pt x="4261" y="14312"/>
                    <a:pt x="4163" y="14217"/>
                    <a:pt x="4163" y="14096"/>
                  </a:cubicBezTo>
                  <a:lnTo>
                    <a:pt x="4163" y="12656"/>
                  </a:lnTo>
                  <a:cubicBezTo>
                    <a:pt x="4163" y="12538"/>
                    <a:pt x="4261" y="12440"/>
                    <a:pt x="4379" y="12440"/>
                  </a:cubicBezTo>
                  <a:close/>
                  <a:moveTo>
                    <a:pt x="5243" y="12440"/>
                  </a:moveTo>
                  <a:cubicBezTo>
                    <a:pt x="5361" y="12440"/>
                    <a:pt x="5459" y="12538"/>
                    <a:pt x="5459" y="12656"/>
                  </a:cubicBezTo>
                  <a:lnTo>
                    <a:pt x="5459" y="14096"/>
                  </a:lnTo>
                  <a:cubicBezTo>
                    <a:pt x="5459" y="14214"/>
                    <a:pt x="5364" y="14312"/>
                    <a:pt x="5246" y="14312"/>
                  </a:cubicBezTo>
                  <a:lnTo>
                    <a:pt x="5243" y="14312"/>
                  </a:lnTo>
                  <a:cubicBezTo>
                    <a:pt x="5125" y="14312"/>
                    <a:pt x="5027" y="14217"/>
                    <a:pt x="5027" y="14096"/>
                  </a:cubicBezTo>
                  <a:lnTo>
                    <a:pt x="5027" y="12656"/>
                  </a:lnTo>
                  <a:cubicBezTo>
                    <a:pt x="5027" y="12538"/>
                    <a:pt x="5125" y="12440"/>
                    <a:pt x="5243" y="12440"/>
                  </a:cubicBezTo>
                  <a:close/>
                  <a:moveTo>
                    <a:pt x="6106" y="12440"/>
                  </a:moveTo>
                  <a:cubicBezTo>
                    <a:pt x="6224" y="12440"/>
                    <a:pt x="6322" y="12538"/>
                    <a:pt x="6322" y="12656"/>
                  </a:cubicBezTo>
                  <a:lnTo>
                    <a:pt x="6322" y="14096"/>
                  </a:lnTo>
                  <a:cubicBezTo>
                    <a:pt x="6322" y="14217"/>
                    <a:pt x="6224" y="14312"/>
                    <a:pt x="6106" y="14312"/>
                  </a:cubicBezTo>
                  <a:cubicBezTo>
                    <a:pt x="5988" y="14312"/>
                    <a:pt x="5890" y="14217"/>
                    <a:pt x="5890" y="14096"/>
                  </a:cubicBezTo>
                  <a:lnTo>
                    <a:pt x="5890" y="12656"/>
                  </a:lnTo>
                  <a:cubicBezTo>
                    <a:pt x="5890" y="12538"/>
                    <a:pt x="5988" y="12440"/>
                    <a:pt x="6106" y="12440"/>
                  </a:cubicBezTo>
                  <a:close/>
                  <a:moveTo>
                    <a:pt x="8643" y="12440"/>
                  </a:moveTo>
                  <a:cubicBezTo>
                    <a:pt x="8761" y="12440"/>
                    <a:pt x="8858" y="12538"/>
                    <a:pt x="8858" y="12656"/>
                  </a:cubicBezTo>
                  <a:lnTo>
                    <a:pt x="8858" y="14096"/>
                  </a:lnTo>
                  <a:cubicBezTo>
                    <a:pt x="8858" y="14214"/>
                    <a:pt x="8763" y="14309"/>
                    <a:pt x="8645" y="14312"/>
                  </a:cubicBezTo>
                  <a:lnTo>
                    <a:pt x="8643" y="14312"/>
                  </a:lnTo>
                  <a:cubicBezTo>
                    <a:pt x="8522" y="14312"/>
                    <a:pt x="8427" y="14217"/>
                    <a:pt x="8427" y="14096"/>
                  </a:cubicBezTo>
                  <a:lnTo>
                    <a:pt x="8427" y="12656"/>
                  </a:lnTo>
                  <a:cubicBezTo>
                    <a:pt x="8427" y="12538"/>
                    <a:pt x="8522" y="12440"/>
                    <a:pt x="8643" y="12440"/>
                  </a:cubicBezTo>
                  <a:close/>
                  <a:moveTo>
                    <a:pt x="9506" y="12440"/>
                  </a:moveTo>
                  <a:cubicBezTo>
                    <a:pt x="9624" y="12440"/>
                    <a:pt x="9722" y="12538"/>
                    <a:pt x="9722" y="12656"/>
                  </a:cubicBezTo>
                  <a:lnTo>
                    <a:pt x="9722" y="14096"/>
                  </a:lnTo>
                  <a:cubicBezTo>
                    <a:pt x="9722" y="14214"/>
                    <a:pt x="9627" y="14309"/>
                    <a:pt x="9509" y="14312"/>
                  </a:cubicBezTo>
                  <a:lnTo>
                    <a:pt x="9506" y="14312"/>
                  </a:lnTo>
                  <a:cubicBezTo>
                    <a:pt x="9385" y="14312"/>
                    <a:pt x="9290" y="14217"/>
                    <a:pt x="9290" y="14096"/>
                  </a:cubicBezTo>
                  <a:lnTo>
                    <a:pt x="9290" y="12656"/>
                  </a:lnTo>
                  <a:cubicBezTo>
                    <a:pt x="9290" y="12538"/>
                    <a:pt x="9385" y="12440"/>
                    <a:pt x="9506" y="12440"/>
                  </a:cubicBezTo>
                  <a:close/>
                  <a:moveTo>
                    <a:pt x="10370" y="12440"/>
                  </a:moveTo>
                  <a:cubicBezTo>
                    <a:pt x="10488" y="12440"/>
                    <a:pt x="10586" y="12538"/>
                    <a:pt x="10586" y="12656"/>
                  </a:cubicBezTo>
                  <a:lnTo>
                    <a:pt x="10586" y="14096"/>
                  </a:lnTo>
                  <a:cubicBezTo>
                    <a:pt x="10586" y="14217"/>
                    <a:pt x="10488" y="14312"/>
                    <a:pt x="10370" y="14312"/>
                  </a:cubicBezTo>
                  <a:cubicBezTo>
                    <a:pt x="10249" y="14312"/>
                    <a:pt x="10154" y="14217"/>
                    <a:pt x="10154" y="14096"/>
                  </a:cubicBezTo>
                  <a:lnTo>
                    <a:pt x="10154" y="12656"/>
                  </a:lnTo>
                  <a:cubicBezTo>
                    <a:pt x="10154" y="12538"/>
                    <a:pt x="10249" y="12440"/>
                    <a:pt x="10370" y="12440"/>
                  </a:cubicBezTo>
                  <a:close/>
                  <a:moveTo>
                    <a:pt x="7388" y="1"/>
                  </a:moveTo>
                  <a:cubicBezTo>
                    <a:pt x="6750" y="1"/>
                    <a:pt x="6111" y="229"/>
                    <a:pt x="5603" y="692"/>
                  </a:cubicBezTo>
                  <a:cubicBezTo>
                    <a:pt x="4532" y="1671"/>
                    <a:pt x="4445" y="3332"/>
                    <a:pt x="5413" y="4415"/>
                  </a:cubicBezTo>
                  <a:cubicBezTo>
                    <a:pt x="5262" y="4378"/>
                    <a:pt x="5108" y="4359"/>
                    <a:pt x="4954" y="4359"/>
                  </a:cubicBezTo>
                  <a:cubicBezTo>
                    <a:pt x="4901" y="4359"/>
                    <a:pt x="4849" y="4361"/>
                    <a:pt x="4797" y="4366"/>
                  </a:cubicBezTo>
                  <a:cubicBezTo>
                    <a:pt x="4117" y="4409"/>
                    <a:pt x="3248" y="4763"/>
                    <a:pt x="2954" y="6185"/>
                  </a:cubicBezTo>
                  <a:cubicBezTo>
                    <a:pt x="2928" y="6303"/>
                    <a:pt x="3003" y="6418"/>
                    <a:pt x="3121" y="6441"/>
                  </a:cubicBezTo>
                  <a:cubicBezTo>
                    <a:pt x="3136" y="6444"/>
                    <a:pt x="3150" y="6447"/>
                    <a:pt x="3164" y="6447"/>
                  </a:cubicBezTo>
                  <a:cubicBezTo>
                    <a:pt x="3268" y="6447"/>
                    <a:pt x="3354" y="6375"/>
                    <a:pt x="3377" y="6274"/>
                  </a:cubicBezTo>
                  <a:cubicBezTo>
                    <a:pt x="3570" y="5330"/>
                    <a:pt x="4045" y="4846"/>
                    <a:pt x="4825" y="4795"/>
                  </a:cubicBezTo>
                  <a:cubicBezTo>
                    <a:pt x="4866" y="4791"/>
                    <a:pt x="4907" y="4789"/>
                    <a:pt x="4948" y="4789"/>
                  </a:cubicBezTo>
                  <a:cubicBezTo>
                    <a:pt x="5111" y="4789"/>
                    <a:pt x="5272" y="4817"/>
                    <a:pt x="5424" y="4872"/>
                  </a:cubicBezTo>
                  <a:cubicBezTo>
                    <a:pt x="5372" y="4938"/>
                    <a:pt x="5320" y="5008"/>
                    <a:pt x="5269" y="5080"/>
                  </a:cubicBezTo>
                  <a:cubicBezTo>
                    <a:pt x="5257" y="5097"/>
                    <a:pt x="5246" y="5114"/>
                    <a:pt x="5234" y="5131"/>
                  </a:cubicBezTo>
                  <a:cubicBezTo>
                    <a:pt x="4863" y="5661"/>
                    <a:pt x="4540" y="6317"/>
                    <a:pt x="4293" y="7051"/>
                  </a:cubicBezTo>
                  <a:cubicBezTo>
                    <a:pt x="3988" y="7952"/>
                    <a:pt x="3821" y="8917"/>
                    <a:pt x="3821" y="9769"/>
                  </a:cubicBezTo>
                  <a:cubicBezTo>
                    <a:pt x="3821" y="10017"/>
                    <a:pt x="3835" y="10264"/>
                    <a:pt x="3870" y="10512"/>
                  </a:cubicBezTo>
                  <a:cubicBezTo>
                    <a:pt x="3524" y="9662"/>
                    <a:pt x="3282" y="8453"/>
                    <a:pt x="3282" y="7336"/>
                  </a:cubicBezTo>
                  <a:cubicBezTo>
                    <a:pt x="3282" y="7276"/>
                    <a:pt x="3282" y="7213"/>
                    <a:pt x="3285" y="7155"/>
                  </a:cubicBezTo>
                  <a:cubicBezTo>
                    <a:pt x="3288" y="7034"/>
                    <a:pt x="3193" y="6936"/>
                    <a:pt x="3072" y="6933"/>
                  </a:cubicBezTo>
                  <a:cubicBezTo>
                    <a:pt x="3070" y="6933"/>
                    <a:pt x="3069" y="6933"/>
                    <a:pt x="3067" y="6933"/>
                  </a:cubicBezTo>
                  <a:cubicBezTo>
                    <a:pt x="2951" y="6933"/>
                    <a:pt x="2856" y="7024"/>
                    <a:pt x="2853" y="7144"/>
                  </a:cubicBezTo>
                  <a:cubicBezTo>
                    <a:pt x="2853" y="7207"/>
                    <a:pt x="2851" y="7273"/>
                    <a:pt x="2851" y="7339"/>
                  </a:cubicBezTo>
                  <a:cubicBezTo>
                    <a:pt x="2856" y="8281"/>
                    <a:pt x="3000" y="9219"/>
                    <a:pt x="3274" y="10123"/>
                  </a:cubicBezTo>
                  <a:cubicBezTo>
                    <a:pt x="3475" y="10779"/>
                    <a:pt x="3824" y="11614"/>
                    <a:pt x="4347" y="11931"/>
                  </a:cubicBezTo>
                  <a:cubicBezTo>
                    <a:pt x="4365" y="11957"/>
                    <a:pt x="4379" y="11983"/>
                    <a:pt x="4396" y="12006"/>
                  </a:cubicBezTo>
                  <a:lnTo>
                    <a:pt x="4379" y="12006"/>
                  </a:lnTo>
                  <a:cubicBezTo>
                    <a:pt x="4022" y="12006"/>
                    <a:pt x="3731" y="12297"/>
                    <a:pt x="3731" y="12653"/>
                  </a:cubicBezTo>
                  <a:lnTo>
                    <a:pt x="3731" y="12711"/>
                  </a:lnTo>
                  <a:lnTo>
                    <a:pt x="648" y="12711"/>
                  </a:lnTo>
                  <a:cubicBezTo>
                    <a:pt x="288" y="12711"/>
                    <a:pt x="1" y="13002"/>
                    <a:pt x="1" y="13359"/>
                  </a:cubicBezTo>
                  <a:cubicBezTo>
                    <a:pt x="1" y="13719"/>
                    <a:pt x="288" y="14006"/>
                    <a:pt x="648" y="14006"/>
                  </a:cubicBezTo>
                  <a:lnTo>
                    <a:pt x="3731" y="14006"/>
                  </a:lnTo>
                  <a:lnTo>
                    <a:pt x="3731" y="14093"/>
                  </a:lnTo>
                  <a:cubicBezTo>
                    <a:pt x="4004" y="14531"/>
                    <a:pt x="4472" y="14772"/>
                    <a:pt x="4954" y="14772"/>
                  </a:cubicBezTo>
                  <a:cubicBezTo>
                    <a:pt x="5200" y="14772"/>
                    <a:pt x="5449" y="14709"/>
                    <a:pt x="5677" y="14576"/>
                  </a:cubicBezTo>
                  <a:cubicBezTo>
                    <a:pt x="5806" y="14692"/>
                    <a:pt x="5957" y="14743"/>
                    <a:pt x="6106" y="14743"/>
                  </a:cubicBezTo>
                  <a:cubicBezTo>
                    <a:pt x="6440" y="14743"/>
                    <a:pt x="6757" y="14482"/>
                    <a:pt x="6757" y="14093"/>
                  </a:cubicBezTo>
                  <a:lnTo>
                    <a:pt x="6757" y="14006"/>
                  </a:lnTo>
                  <a:lnTo>
                    <a:pt x="7995" y="14006"/>
                  </a:lnTo>
                  <a:lnTo>
                    <a:pt x="7995" y="14093"/>
                  </a:lnTo>
                  <a:cubicBezTo>
                    <a:pt x="8267" y="14531"/>
                    <a:pt x="8737" y="14772"/>
                    <a:pt x="9218" y="14772"/>
                  </a:cubicBezTo>
                  <a:cubicBezTo>
                    <a:pt x="9465" y="14772"/>
                    <a:pt x="9714" y="14709"/>
                    <a:pt x="9941" y="14576"/>
                  </a:cubicBezTo>
                  <a:cubicBezTo>
                    <a:pt x="10069" y="14692"/>
                    <a:pt x="10221" y="14743"/>
                    <a:pt x="10369" y="14743"/>
                  </a:cubicBezTo>
                  <a:cubicBezTo>
                    <a:pt x="10703" y="14743"/>
                    <a:pt x="11020" y="14482"/>
                    <a:pt x="11020" y="14093"/>
                  </a:cubicBezTo>
                  <a:lnTo>
                    <a:pt x="11020" y="14006"/>
                  </a:lnTo>
                  <a:lnTo>
                    <a:pt x="14104" y="14006"/>
                  </a:lnTo>
                  <a:cubicBezTo>
                    <a:pt x="14463" y="14006"/>
                    <a:pt x="14751" y="13719"/>
                    <a:pt x="14751" y="13359"/>
                  </a:cubicBezTo>
                  <a:cubicBezTo>
                    <a:pt x="14751" y="13002"/>
                    <a:pt x="14463" y="12711"/>
                    <a:pt x="14104" y="12711"/>
                  </a:cubicBezTo>
                  <a:lnTo>
                    <a:pt x="14106" y="12714"/>
                  </a:lnTo>
                  <a:lnTo>
                    <a:pt x="11023" y="12714"/>
                  </a:lnTo>
                  <a:lnTo>
                    <a:pt x="11023" y="12656"/>
                  </a:lnTo>
                  <a:cubicBezTo>
                    <a:pt x="11023" y="12325"/>
                    <a:pt x="10776" y="12046"/>
                    <a:pt x="10448" y="12012"/>
                  </a:cubicBezTo>
                  <a:cubicBezTo>
                    <a:pt x="10997" y="11804"/>
                    <a:pt x="11374" y="11024"/>
                    <a:pt x="11602" y="10365"/>
                  </a:cubicBezTo>
                  <a:cubicBezTo>
                    <a:pt x="11916" y="9461"/>
                    <a:pt x="12103" y="8330"/>
                    <a:pt x="12103" y="7339"/>
                  </a:cubicBezTo>
                  <a:cubicBezTo>
                    <a:pt x="12106" y="5497"/>
                    <a:pt x="11455" y="4751"/>
                    <a:pt x="10744" y="4486"/>
                  </a:cubicBezTo>
                  <a:cubicBezTo>
                    <a:pt x="10994" y="4305"/>
                    <a:pt x="11141" y="4014"/>
                    <a:pt x="11141" y="3703"/>
                  </a:cubicBezTo>
                  <a:lnTo>
                    <a:pt x="11141" y="3580"/>
                  </a:lnTo>
                  <a:lnTo>
                    <a:pt x="11605" y="3580"/>
                  </a:lnTo>
                  <a:cubicBezTo>
                    <a:pt x="11832" y="3583"/>
                    <a:pt x="12016" y="3764"/>
                    <a:pt x="12016" y="3991"/>
                  </a:cubicBezTo>
                  <a:cubicBezTo>
                    <a:pt x="12016" y="4299"/>
                    <a:pt x="12264" y="4547"/>
                    <a:pt x="12572" y="4547"/>
                  </a:cubicBezTo>
                  <a:lnTo>
                    <a:pt x="13404" y="4547"/>
                  </a:lnTo>
                  <a:cubicBezTo>
                    <a:pt x="13585" y="4547"/>
                    <a:pt x="13735" y="4397"/>
                    <a:pt x="13735" y="4216"/>
                  </a:cubicBezTo>
                  <a:lnTo>
                    <a:pt x="13735" y="3191"/>
                  </a:lnTo>
                  <a:cubicBezTo>
                    <a:pt x="13732" y="1896"/>
                    <a:pt x="12681" y="845"/>
                    <a:pt x="11386" y="842"/>
                  </a:cubicBezTo>
                  <a:lnTo>
                    <a:pt x="10718" y="842"/>
                  </a:lnTo>
                  <a:cubicBezTo>
                    <a:pt x="10600" y="842"/>
                    <a:pt x="10502" y="940"/>
                    <a:pt x="10502" y="1058"/>
                  </a:cubicBezTo>
                  <a:cubicBezTo>
                    <a:pt x="10502" y="1179"/>
                    <a:pt x="10600" y="1274"/>
                    <a:pt x="10718" y="1274"/>
                  </a:cubicBezTo>
                  <a:lnTo>
                    <a:pt x="11386" y="1274"/>
                  </a:lnTo>
                  <a:cubicBezTo>
                    <a:pt x="12443" y="1277"/>
                    <a:pt x="13300" y="2135"/>
                    <a:pt x="13303" y="3191"/>
                  </a:cubicBezTo>
                  <a:lnTo>
                    <a:pt x="13303" y="4115"/>
                  </a:lnTo>
                  <a:lnTo>
                    <a:pt x="12572" y="4115"/>
                  </a:lnTo>
                  <a:cubicBezTo>
                    <a:pt x="12503" y="4115"/>
                    <a:pt x="12448" y="4060"/>
                    <a:pt x="12448" y="3991"/>
                  </a:cubicBezTo>
                  <a:cubicBezTo>
                    <a:pt x="12448" y="3525"/>
                    <a:pt x="12071" y="3148"/>
                    <a:pt x="11605" y="3148"/>
                  </a:cubicBezTo>
                  <a:lnTo>
                    <a:pt x="9981" y="3148"/>
                  </a:lnTo>
                  <a:cubicBezTo>
                    <a:pt x="10108" y="2506"/>
                    <a:pt x="9990" y="1838"/>
                    <a:pt x="9653" y="1274"/>
                  </a:cubicBezTo>
                  <a:lnTo>
                    <a:pt x="9794" y="1274"/>
                  </a:lnTo>
                  <a:cubicBezTo>
                    <a:pt x="9912" y="1274"/>
                    <a:pt x="10010" y="1179"/>
                    <a:pt x="10010" y="1058"/>
                  </a:cubicBezTo>
                  <a:cubicBezTo>
                    <a:pt x="10010" y="940"/>
                    <a:pt x="9912" y="842"/>
                    <a:pt x="9794" y="842"/>
                  </a:cubicBezTo>
                  <a:lnTo>
                    <a:pt x="9328" y="842"/>
                  </a:lnTo>
                  <a:cubicBezTo>
                    <a:pt x="8806" y="284"/>
                    <a:pt x="8098" y="1"/>
                    <a:pt x="7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7" name="Google Shape;1837;p125"/>
            <p:cNvSpPr/>
            <p:nvPr/>
          </p:nvSpPr>
          <p:spPr>
            <a:xfrm>
              <a:off x="2854975" y="2679625"/>
              <a:ext cx="78675" cy="75650"/>
            </a:xfrm>
            <a:custGeom>
              <a:avLst/>
              <a:gdLst/>
              <a:ahLst/>
              <a:cxnLst/>
              <a:rect l="l" t="t" r="r" b="b"/>
              <a:pathLst>
                <a:path w="3147" h="3026" extrusionOk="0">
                  <a:moveTo>
                    <a:pt x="1514" y="431"/>
                  </a:moveTo>
                  <a:cubicBezTo>
                    <a:pt x="1949" y="431"/>
                    <a:pt x="2343" y="696"/>
                    <a:pt x="2510" y="1099"/>
                  </a:cubicBezTo>
                  <a:cubicBezTo>
                    <a:pt x="2677" y="1502"/>
                    <a:pt x="2585" y="1966"/>
                    <a:pt x="2277" y="2274"/>
                  </a:cubicBezTo>
                  <a:cubicBezTo>
                    <a:pt x="2071" y="2482"/>
                    <a:pt x="1794" y="2592"/>
                    <a:pt x="1512" y="2592"/>
                  </a:cubicBezTo>
                  <a:cubicBezTo>
                    <a:pt x="1373" y="2592"/>
                    <a:pt x="1233" y="2565"/>
                    <a:pt x="1100" y="2510"/>
                  </a:cubicBezTo>
                  <a:cubicBezTo>
                    <a:pt x="697" y="2343"/>
                    <a:pt x="435" y="1949"/>
                    <a:pt x="435" y="1511"/>
                  </a:cubicBezTo>
                  <a:cubicBezTo>
                    <a:pt x="435" y="915"/>
                    <a:pt x="918" y="434"/>
                    <a:pt x="1514" y="431"/>
                  </a:cubicBezTo>
                  <a:close/>
                  <a:moveTo>
                    <a:pt x="1513" y="0"/>
                  </a:moveTo>
                  <a:cubicBezTo>
                    <a:pt x="1318" y="0"/>
                    <a:pt x="1122" y="38"/>
                    <a:pt x="936" y="115"/>
                  </a:cubicBezTo>
                  <a:cubicBezTo>
                    <a:pt x="369" y="351"/>
                    <a:pt x="0" y="904"/>
                    <a:pt x="3" y="1514"/>
                  </a:cubicBezTo>
                  <a:cubicBezTo>
                    <a:pt x="3" y="2349"/>
                    <a:pt x="679" y="3025"/>
                    <a:pt x="1514" y="3025"/>
                  </a:cubicBezTo>
                  <a:cubicBezTo>
                    <a:pt x="1517" y="3025"/>
                    <a:pt x="1519" y="3025"/>
                    <a:pt x="1521" y="3025"/>
                  </a:cubicBezTo>
                  <a:cubicBezTo>
                    <a:pt x="2129" y="3025"/>
                    <a:pt x="2678" y="2657"/>
                    <a:pt x="2913" y="2093"/>
                  </a:cubicBezTo>
                  <a:cubicBezTo>
                    <a:pt x="3147" y="1528"/>
                    <a:pt x="3017" y="875"/>
                    <a:pt x="2585" y="443"/>
                  </a:cubicBezTo>
                  <a:cubicBezTo>
                    <a:pt x="2294" y="154"/>
                    <a:pt x="190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8" name="Google Shape;1838;p125"/>
            <p:cNvSpPr/>
            <p:nvPr/>
          </p:nvSpPr>
          <p:spPr>
            <a:xfrm>
              <a:off x="2879575" y="2697975"/>
              <a:ext cx="37875" cy="32475"/>
            </a:xfrm>
            <a:custGeom>
              <a:avLst/>
              <a:gdLst/>
              <a:ahLst/>
              <a:cxnLst/>
              <a:rect l="l" t="t" r="r" b="b"/>
              <a:pathLst>
                <a:path w="1515" h="1299" extrusionOk="0">
                  <a:moveTo>
                    <a:pt x="648" y="432"/>
                  </a:moveTo>
                  <a:lnTo>
                    <a:pt x="648" y="434"/>
                  </a:lnTo>
                  <a:cubicBezTo>
                    <a:pt x="841" y="434"/>
                    <a:pt x="936" y="665"/>
                    <a:pt x="801" y="803"/>
                  </a:cubicBezTo>
                  <a:cubicBezTo>
                    <a:pt x="757" y="846"/>
                    <a:pt x="704" y="866"/>
                    <a:pt x="651" y="866"/>
                  </a:cubicBezTo>
                  <a:cubicBezTo>
                    <a:pt x="540" y="866"/>
                    <a:pt x="432" y="779"/>
                    <a:pt x="432" y="650"/>
                  </a:cubicBezTo>
                  <a:cubicBezTo>
                    <a:pt x="432" y="529"/>
                    <a:pt x="527" y="432"/>
                    <a:pt x="648" y="432"/>
                  </a:cubicBezTo>
                  <a:close/>
                  <a:moveTo>
                    <a:pt x="652" y="1"/>
                  </a:moveTo>
                  <a:cubicBezTo>
                    <a:pt x="319" y="1"/>
                    <a:pt x="1" y="259"/>
                    <a:pt x="1" y="650"/>
                  </a:cubicBezTo>
                  <a:cubicBezTo>
                    <a:pt x="1" y="1007"/>
                    <a:pt x="288" y="1298"/>
                    <a:pt x="648" y="1298"/>
                  </a:cubicBezTo>
                  <a:cubicBezTo>
                    <a:pt x="1224" y="1298"/>
                    <a:pt x="1515" y="599"/>
                    <a:pt x="1106" y="193"/>
                  </a:cubicBezTo>
                  <a:cubicBezTo>
                    <a:pt x="974" y="60"/>
                    <a:pt x="811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39" name="Google Shape;1839;p125"/>
          <p:cNvGrpSpPr/>
          <p:nvPr/>
        </p:nvGrpSpPr>
        <p:grpSpPr>
          <a:xfrm>
            <a:off x="2847988" y="2859538"/>
            <a:ext cx="368925" cy="335750"/>
            <a:chOff x="2085700" y="2687675"/>
            <a:chExt cx="368925" cy="335750"/>
          </a:xfrm>
        </p:grpSpPr>
        <p:sp>
          <p:nvSpPr>
            <p:cNvPr id="1840" name="Google Shape;1840;p125"/>
            <p:cNvSpPr/>
            <p:nvPr/>
          </p:nvSpPr>
          <p:spPr>
            <a:xfrm>
              <a:off x="2102600" y="2919325"/>
              <a:ext cx="242125" cy="104100"/>
            </a:xfrm>
            <a:custGeom>
              <a:avLst/>
              <a:gdLst/>
              <a:ahLst/>
              <a:cxnLst/>
              <a:rect l="l" t="t" r="r" b="b"/>
              <a:pathLst>
                <a:path w="9685" h="4164" extrusionOk="0">
                  <a:moveTo>
                    <a:pt x="217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2623"/>
                  </a:lnTo>
                  <a:cubicBezTo>
                    <a:pt x="1" y="3473"/>
                    <a:pt x="692" y="4163"/>
                    <a:pt x="1541" y="4163"/>
                  </a:cubicBezTo>
                  <a:lnTo>
                    <a:pt x="9469" y="4163"/>
                  </a:lnTo>
                  <a:cubicBezTo>
                    <a:pt x="9587" y="4163"/>
                    <a:pt x="9685" y="4068"/>
                    <a:pt x="9685" y="3948"/>
                  </a:cubicBezTo>
                  <a:cubicBezTo>
                    <a:pt x="9685" y="3830"/>
                    <a:pt x="9587" y="3732"/>
                    <a:pt x="9469" y="3732"/>
                  </a:cubicBezTo>
                  <a:lnTo>
                    <a:pt x="1541" y="3732"/>
                  </a:lnTo>
                  <a:cubicBezTo>
                    <a:pt x="928" y="3732"/>
                    <a:pt x="432" y="3236"/>
                    <a:pt x="432" y="2623"/>
                  </a:cubicBezTo>
                  <a:lnTo>
                    <a:pt x="432" y="217"/>
                  </a:lnTo>
                  <a:cubicBezTo>
                    <a:pt x="432" y="96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1" name="Google Shape;1841;p125"/>
            <p:cNvSpPr/>
            <p:nvPr/>
          </p:nvSpPr>
          <p:spPr>
            <a:xfrm>
              <a:off x="2085700" y="2687675"/>
              <a:ext cx="368925" cy="335750"/>
            </a:xfrm>
            <a:custGeom>
              <a:avLst/>
              <a:gdLst/>
              <a:ahLst/>
              <a:cxnLst/>
              <a:rect l="l" t="t" r="r" b="b"/>
              <a:pathLst>
                <a:path w="14757" h="13430" extrusionOk="0">
                  <a:moveTo>
                    <a:pt x="8061" y="1298"/>
                  </a:moveTo>
                  <a:cubicBezTo>
                    <a:pt x="8392" y="1298"/>
                    <a:pt x="8671" y="1546"/>
                    <a:pt x="8711" y="1874"/>
                  </a:cubicBezTo>
                  <a:lnTo>
                    <a:pt x="6043" y="1874"/>
                  </a:lnTo>
                  <a:cubicBezTo>
                    <a:pt x="6083" y="1546"/>
                    <a:pt x="6359" y="1298"/>
                    <a:pt x="6690" y="1298"/>
                  </a:cubicBezTo>
                  <a:close/>
                  <a:moveTo>
                    <a:pt x="6690" y="432"/>
                  </a:moveTo>
                  <a:lnTo>
                    <a:pt x="6690" y="435"/>
                  </a:lnTo>
                  <a:lnTo>
                    <a:pt x="8061" y="435"/>
                  </a:lnTo>
                  <a:cubicBezTo>
                    <a:pt x="8870" y="435"/>
                    <a:pt x="9535" y="1065"/>
                    <a:pt x="9578" y="1874"/>
                  </a:cubicBezTo>
                  <a:lnTo>
                    <a:pt x="9146" y="1874"/>
                  </a:lnTo>
                  <a:cubicBezTo>
                    <a:pt x="9106" y="1304"/>
                    <a:pt x="8634" y="867"/>
                    <a:pt x="8064" y="867"/>
                  </a:cubicBezTo>
                  <a:lnTo>
                    <a:pt x="6693" y="867"/>
                  </a:lnTo>
                  <a:cubicBezTo>
                    <a:pt x="6123" y="867"/>
                    <a:pt x="5651" y="1304"/>
                    <a:pt x="5608" y="1874"/>
                  </a:cubicBezTo>
                  <a:lnTo>
                    <a:pt x="5176" y="1874"/>
                  </a:lnTo>
                  <a:cubicBezTo>
                    <a:pt x="5219" y="1068"/>
                    <a:pt x="5884" y="435"/>
                    <a:pt x="6690" y="432"/>
                  </a:cubicBezTo>
                  <a:close/>
                  <a:moveTo>
                    <a:pt x="2764" y="3979"/>
                  </a:moveTo>
                  <a:cubicBezTo>
                    <a:pt x="2962" y="3979"/>
                    <a:pt x="3124" y="4140"/>
                    <a:pt x="3124" y="4338"/>
                  </a:cubicBezTo>
                  <a:lnTo>
                    <a:pt x="3124" y="6336"/>
                  </a:lnTo>
                  <a:cubicBezTo>
                    <a:pt x="2928" y="6446"/>
                    <a:pt x="2807" y="6650"/>
                    <a:pt x="2807" y="6875"/>
                  </a:cubicBezTo>
                  <a:lnTo>
                    <a:pt x="2807" y="7004"/>
                  </a:lnTo>
                  <a:lnTo>
                    <a:pt x="2404" y="7004"/>
                  </a:lnTo>
                  <a:lnTo>
                    <a:pt x="2404" y="4338"/>
                  </a:lnTo>
                  <a:cubicBezTo>
                    <a:pt x="2404" y="4140"/>
                    <a:pt x="2565" y="3979"/>
                    <a:pt x="2764" y="3979"/>
                  </a:cubicBezTo>
                  <a:close/>
                  <a:moveTo>
                    <a:pt x="5064" y="3978"/>
                  </a:moveTo>
                  <a:cubicBezTo>
                    <a:pt x="5066" y="3978"/>
                    <a:pt x="5068" y="3979"/>
                    <a:pt x="5070" y="3979"/>
                  </a:cubicBezTo>
                  <a:cubicBezTo>
                    <a:pt x="5268" y="3979"/>
                    <a:pt x="5429" y="4140"/>
                    <a:pt x="5429" y="4338"/>
                  </a:cubicBezTo>
                  <a:lnTo>
                    <a:pt x="5429" y="7004"/>
                  </a:lnTo>
                  <a:lnTo>
                    <a:pt x="4969" y="7004"/>
                  </a:lnTo>
                  <a:lnTo>
                    <a:pt x="4969" y="6875"/>
                  </a:lnTo>
                  <a:cubicBezTo>
                    <a:pt x="4969" y="6676"/>
                    <a:pt x="4874" y="6486"/>
                    <a:pt x="4710" y="6371"/>
                  </a:cubicBezTo>
                  <a:lnTo>
                    <a:pt x="4710" y="4338"/>
                  </a:lnTo>
                  <a:cubicBezTo>
                    <a:pt x="4710" y="4141"/>
                    <a:pt x="4868" y="3978"/>
                    <a:pt x="5064" y="3978"/>
                  </a:cubicBezTo>
                  <a:close/>
                  <a:moveTo>
                    <a:pt x="7375" y="3979"/>
                  </a:moveTo>
                  <a:cubicBezTo>
                    <a:pt x="7574" y="3979"/>
                    <a:pt x="7735" y="4140"/>
                    <a:pt x="7735" y="4338"/>
                  </a:cubicBezTo>
                  <a:lnTo>
                    <a:pt x="7735" y="7004"/>
                  </a:lnTo>
                  <a:lnTo>
                    <a:pt x="7016" y="7004"/>
                  </a:lnTo>
                  <a:lnTo>
                    <a:pt x="7016" y="4338"/>
                  </a:lnTo>
                  <a:cubicBezTo>
                    <a:pt x="7016" y="4140"/>
                    <a:pt x="7177" y="3979"/>
                    <a:pt x="7375" y="3979"/>
                  </a:cubicBezTo>
                  <a:close/>
                  <a:moveTo>
                    <a:pt x="9681" y="3979"/>
                  </a:moveTo>
                  <a:cubicBezTo>
                    <a:pt x="9880" y="3979"/>
                    <a:pt x="10041" y="4140"/>
                    <a:pt x="10041" y="4338"/>
                  </a:cubicBezTo>
                  <a:lnTo>
                    <a:pt x="10041" y="6411"/>
                  </a:lnTo>
                  <a:cubicBezTo>
                    <a:pt x="9909" y="6529"/>
                    <a:pt x="9831" y="6696"/>
                    <a:pt x="9831" y="6875"/>
                  </a:cubicBezTo>
                  <a:lnTo>
                    <a:pt x="9831" y="7004"/>
                  </a:lnTo>
                  <a:lnTo>
                    <a:pt x="9322" y="7004"/>
                  </a:lnTo>
                  <a:lnTo>
                    <a:pt x="9322" y="4338"/>
                  </a:lnTo>
                  <a:cubicBezTo>
                    <a:pt x="9322" y="4140"/>
                    <a:pt x="9483" y="3979"/>
                    <a:pt x="9681" y="3979"/>
                  </a:cubicBezTo>
                  <a:close/>
                  <a:moveTo>
                    <a:pt x="11982" y="3978"/>
                  </a:moveTo>
                  <a:cubicBezTo>
                    <a:pt x="11984" y="3978"/>
                    <a:pt x="11986" y="3979"/>
                    <a:pt x="11987" y="3979"/>
                  </a:cubicBezTo>
                  <a:cubicBezTo>
                    <a:pt x="12186" y="3979"/>
                    <a:pt x="12347" y="4140"/>
                    <a:pt x="12347" y="4338"/>
                  </a:cubicBezTo>
                  <a:lnTo>
                    <a:pt x="12347" y="7004"/>
                  </a:lnTo>
                  <a:lnTo>
                    <a:pt x="11993" y="7004"/>
                  </a:lnTo>
                  <a:lnTo>
                    <a:pt x="11993" y="6875"/>
                  </a:lnTo>
                  <a:cubicBezTo>
                    <a:pt x="11993" y="6630"/>
                    <a:pt x="11849" y="6411"/>
                    <a:pt x="11627" y="6310"/>
                  </a:cubicBezTo>
                  <a:lnTo>
                    <a:pt x="11627" y="4338"/>
                  </a:lnTo>
                  <a:cubicBezTo>
                    <a:pt x="11627" y="4141"/>
                    <a:pt x="11786" y="3978"/>
                    <a:pt x="11982" y="3978"/>
                  </a:cubicBezTo>
                  <a:close/>
                  <a:moveTo>
                    <a:pt x="14106" y="7436"/>
                  </a:moveTo>
                  <a:cubicBezTo>
                    <a:pt x="14227" y="7436"/>
                    <a:pt x="14322" y="7534"/>
                    <a:pt x="14322" y="7652"/>
                  </a:cubicBezTo>
                  <a:cubicBezTo>
                    <a:pt x="14322" y="7709"/>
                    <a:pt x="14299" y="7764"/>
                    <a:pt x="14259" y="7804"/>
                  </a:cubicBezTo>
                  <a:cubicBezTo>
                    <a:pt x="14218" y="7845"/>
                    <a:pt x="14164" y="7868"/>
                    <a:pt x="14106" y="7868"/>
                  </a:cubicBezTo>
                  <a:lnTo>
                    <a:pt x="11993" y="7868"/>
                  </a:lnTo>
                  <a:lnTo>
                    <a:pt x="11993" y="7436"/>
                  </a:lnTo>
                  <a:close/>
                  <a:moveTo>
                    <a:pt x="2810" y="7439"/>
                  </a:moveTo>
                  <a:lnTo>
                    <a:pt x="2810" y="7871"/>
                  </a:lnTo>
                  <a:lnTo>
                    <a:pt x="648" y="7871"/>
                  </a:lnTo>
                  <a:cubicBezTo>
                    <a:pt x="527" y="7871"/>
                    <a:pt x="432" y="7773"/>
                    <a:pt x="432" y="7655"/>
                  </a:cubicBezTo>
                  <a:cubicBezTo>
                    <a:pt x="432" y="7534"/>
                    <a:pt x="527" y="7439"/>
                    <a:pt x="648" y="7439"/>
                  </a:cubicBezTo>
                  <a:close/>
                  <a:moveTo>
                    <a:pt x="9834" y="7439"/>
                  </a:moveTo>
                  <a:lnTo>
                    <a:pt x="9834" y="7871"/>
                  </a:lnTo>
                  <a:lnTo>
                    <a:pt x="4969" y="7871"/>
                  </a:lnTo>
                  <a:lnTo>
                    <a:pt x="4969" y="7439"/>
                  </a:lnTo>
                  <a:close/>
                  <a:moveTo>
                    <a:pt x="11371" y="6687"/>
                  </a:moveTo>
                  <a:cubicBezTo>
                    <a:pt x="11475" y="6687"/>
                    <a:pt x="11558" y="6771"/>
                    <a:pt x="11558" y="6875"/>
                  </a:cubicBezTo>
                  <a:lnTo>
                    <a:pt x="11561" y="8429"/>
                  </a:lnTo>
                  <a:cubicBezTo>
                    <a:pt x="11561" y="8533"/>
                    <a:pt x="11475" y="8616"/>
                    <a:pt x="11374" y="8616"/>
                  </a:cubicBezTo>
                  <a:lnTo>
                    <a:pt x="10450" y="8616"/>
                  </a:lnTo>
                  <a:cubicBezTo>
                    <a:pt x="10346" y="8616"/>
                    <a:pt x="10263" y="8533"/>
                    <a:pt x="10263" y="8429"/>
                  </a:cubicBezTo>
                  <a:lnTo>
                    <a:pt x="10263" y="6875"/>
                  </a:lnTo>
                  <a:cubicBezTo>
                    <a:pt x="10263" y="6805"/>
                    <a:pt x="10300" y="6742"/>
                    <a:pt x="10361" y="6710"/>
                  </a:cubicBezTo>
                  <a:cubicBezTo>
                    <a:pt x="10387" y="6696"/>
                    <a:pt x="10418" y="6687"/>
                    <a:pt x="10450" y="6687"/>
                  </a:cubicBezTo>
                  <a:close/>
                  <a:moveTo>
                    <a:pt x="4350" y="6687"/>
                  </a:moveTo>
                  <a:cubicBezTo>
                    <a:pt x="4454" y="6687"/>
                    <a:pt x="4537" y="6771"/>
                    <a:pt x="4537" y="6875"/>
                  </a:cubicBezTo>
                  <a:lnTo>
                    <a:pt x="4537" y="8432"/>
                  </a:lnTo>
                  <a:cubicBezTo>
                    <a:pt x="4537" y="8536"/>
                    <a:pt x="4454" y="8619"/>
                    <a:pt x="4350" y="8619"/>
                  </a:cubicBezTo>
                  <a:lnTo>
                    <a:pt x="3429" y="8619"/>
                  </a:lnTo>
                  <a:cubicBezTo>
                    <a:pt x="3325" y="8619"/>
                    <a:pt x="3239" y="8536"/>
                    <a:pt x="3239" y="8432"/>
                  </a:cubicBezTo>
                  <a:lnTo>
                    <a:pt x="3239" y="6875"/>
                  </a:lnTo>
                  <a:cubicBezTo>
                    <a:pt x="3239" y="6771"/>
                    <a:pt x="3325" y="6687"/>
                    <a:pt x="3429" y="6687"/>
                  </a:cubicBezTo>
                  <a:close/>
                  <a:moveTo>
                    <a:pt x="6693" y="0"/>
                  </a:moveTo>
                  <a:cubicBezTo>
                    <a:pt x="5645" y="0"/>
                    <a:pt x="4785" y="826"/>
                    <a:pt x="4741" y="1874"/>
                  </a:cubicBezTo>
                  <a:lnTo>
                    <a:pt x="2712" y="1874"/>
                  </a:lnTo>
                  <a:cubicBezTo>
                    <a:pt x="1932" y="1874"/>
                    <a:pt x="1244" y="2496"/>
                    <a:pt x="1149" y="3293"/>
                  </a:cubicBezTo>
                  <a:lnTo>
                    <a:pt x="700" y="7004"/>
                  </a:lnTo>
                  <a:lnTo>
                    <a:pt x="648" y="7004"/>
                  </a:lnTo>
                  <a:cubicBezTo>
                    <a:pt x="291" y="7004"/>
                    <a:pt x="0" y="7292"/>
                    <a:pt x="0" y="7652"/>
                  </a:cubicBezTo>
                  <a:cubicBezTo>
                    <a:pt x="0" y="8009"/>
                    <a:pt x="291" y="8300"/>
                    <a:pt x="648" y="8300"/>
                  </a:cubicBezTo>
                  <a:lnTo>
                    <a:pt x="677" y="8300"/>
                  </a:lnTo>
                  <a:lnTo>
                    <a:pt x="677" y="8559"/>
                  </a:lnTo>
                  <a:cubicBezTo>
                    <a:pt x="677" y="8677"/>
                    <a:pt x="772" y="8775"/>
                    <a:pt x="893" y="8775"/>
                  </a:cubicBezTo>
                  <a:cubicBezTo>
                    <a:pt x="1011" y="8775"/>
                    <a:pt x="1108" y="8677"/>
                    <a:pt x="1108" y="8559"/>
                  </a:cubicBezTo>
                  <a:lnTo>
                    <a:pt x="1108" y="8302"/>
                  </a:lnTo>
                  <a:lnTo>
                    <a:pt x="2810" y="8302"/>
                  </a:lnTo>
                  <a:lnTo>
                    <a:pt x="2810" y="8432"/>
                  </a:lnTo>
                  <a:cubicBezTo>
                    <a:pt x="2810" y="8772"/>
                    <a:pt x="3086" y="9048"/>
                    <a:pt x="3429" y="9051"/>
                  </a:cubicBezTo>
                  <a:lnTo>
                    <a:pt x="4350" y="9051"/>
                  </a:lnTo>
                  <a:cubicBezTo>
                    <a:pt x="4693" y="9048"/>
                    <a:pt x="4969" y="8772"/>
                    <a:pt x="4969" y="8429"/>
                  </a:cubicBezTo>
                  <a:lnTo>
                    <a:pt x="4969" y="8302"/>
                  </a:lnTo>
                  <a:lnTo>
                    <a:pt x="9834" y="8302"/>
                  </a:lnTo>
                  <a:lnTo>
                    <a:pt x="9834" y="8432"/>
                  </a:lnTo>
                  <a:cubicBezTo>
                    <a:pt x="9834" y="8772"/>
                    <a:pt x="10110" y="9051"/>
                    <a:pt x="10453" y="9051"/>
                  </a:cubicBezTo>
                  <a:lnTo>
                    <a:pt x="11374" y="9051"/>
                  </a:lnTo>
                  <a:cubicBezTo>
                    <a:pt x="11717" y="9051"/>
                    <a:pt x="11993" y="8772"/>
                    <a:pt x="11993" y="8432"/>
                  </a:cubicBezTo>
                  <a:lnTo>
                    <a:pt x="11993" y="8302"/>
                  </a:lnTo>
                  <a:lnTo>
                    <a:pt x="13648" y="8302"/>
                  </a:lnTo>
                  <a:lnTo>
                    <a:pt x="13648" y="11889"/>
                  </a:lnTo>
                  <a:cubicBezTo>
                    <a:pt x="13645" y="12502"/>
                    <a:pt x="13150" y="12998"/>
                    <a:pt x="12537" y="12998"/>
                  </a:cubicBezTo>
                  <a:lnTo>
                    <a:pt x="11069" y="12998"/>
                  </a:lnTo>
                  <a:cubicBezTo>
                    <a:pt x="10948" y="12998"/>
                    <a:pt x="10853" y="13096"/>
                    <a:pt x="10853" y="13214"/>
                  </a:cubicBezTo>
                  <a:cubicBezTo>
                    <a:pt x="10853" y="13334"/>
                    <a:pt x="10948" y="13429"/>
                    <a:pt x="11069" y="13429"/>
                  </a:cubicBezTo>
                  <a:lnTo>
                    <a:pt x="12537" y="13429"/>
                  </a:lnTo>
                  <a:cubicBezTo>
                    <a:pt x="13389" y="13429"/>
                    <a:pt x="14077" y="12739"/>
                    <a:pt x="14080" y="11889"/>
                  </a:cubicBezTo>
                  <a:lnTo>
                    <a:pt x="14080" y="8302"/>
                  </a:lnTo>
                  <a:lnTo>
                    <a:pt x="14109" y="8302"/>
                  </a:lnTo>
                  <a:cubicBezTo>
                    <a:pt x="14466" y="8302"/>
                    <a:pt x="14757" y="8012"/>
                    <a:pt x="14757" y="7655"/>
                  </a:cubicBezTo>
                  <a:cubicBezTo>
                    <a:pt x="14757" y="7295"/>
                    <a:pt x="14466" y="7004"/>
                    <a:pt x="14106" y="7004"/>
                  </a:cubicBezTo>
                  <a:lnTo>
                    <a:pt x="14054" y="7004"/>
                  </a:lnTo>
                  <a:lnTo>
                    <a:pt x="13605" y="3293"/>
                  </a:lnTo>
                  <a:cubicBezTo>
                    <a:pt x="13507" y="2496"/>
                    <a:pt x="12822" y="1874"/>
                    <a:pt x="12042" y="1874"/>
                  </a:cubicBezTo>
                  <a:lnTo>
                    <a:pt x="11066" y="1874"/>
                  </a:lnTo>
                  <a:cubicBezTo>
                    <a:pt x="10945" y="1874"/>
                    <a:pt x="10850" y="1969"/>
                    <a:pt x="10850" y="2090"/>
                  </a:cubicBezTo>
                  <a:cubicBezTo>
                    <a:pt x="10850" y="2208"/>
                    <a:pt x="10945" y="2306"/>
                    <a:pt x="11066" y="2306"/>
                  </a:cubicBezTo>
                  <a:lnTo>
                    <a:pt x="12042" y="2306"/>
                  </a:lnTo>
                  <a:cubicBezTo>
                    <a:pt x="12598" y="2306"/>
                    <a:pt x="13107" y="2772"/>
                    <a:pt x="13176" y="3345"/>
                  </a:cubicBezTo>
                  <a:lnTo>
                    <a:pt x="13617" y="7004"/>
                  </a:lnTo>
                  <a:lnTo>
                    <a:pt x="12782" y="7004"/>
                  </a:lnTo>
                  <a:lnTo>
                    <a:pt x="12782" y="4338"/>
                  </a:lnTo>
                  <a:cubicBezTo>
                    <a:pt x="12782" y="3898"/>
                    <a:pt x="12425" y="3544"/>
                    <a:pt x="11987" y="3544"/>
                  </a:cubicBezTo>
                  <a:cubicBezTo>
                    <a:pt x="11550" y="3544"/>
                    <a:pt x="11196" y="3898"/>
                    <a:pt x="11196" y="4338"/>
                  </a:cubicBezTo>
                  <a:lnTo>
                    <a:pt x="11196" y="6253"/>
                  </a:lnTo>
                  <a:lnTo>
                    <a:pt x="10476" y="6253"/>
                  </a:lnTo>
                  <a:lnTo>
                    <a:pt x="10476" y="4338"/>
                  </a:lnTo>
                  <a:cubicBezTo>
                    <a:pt x="10476" y="3901"/>
                    <a:pt x="10122" y="3547"/>
                    <a:pt x="9684" y="3547"/>
                  </a:cubicBezTo>
                  <a:cubicBezTo>
                    <a:pt x="9247" y="3547"/>
                    <a:pt x="8893" y="3901"/>
                    <a:pt x="8893" y="4338"/>
                  </a:cubicBezTo>
                  <a:lnTo>
                    <a:pt x="8893" y="7004"/>
                  </a:lnTo>
                  <a:lnTo>
                    <a:pt x="8173" y="7004"/>
                  </a:lnTo>
                  <a:lnTo>
                    <a:pt x="8173" y="4338"/>
                  </a:lnTo>
                  <a:cubicBezTo>
                    <a:pt x="8173" y="3898"/>
                    <a:pt x="7819" y="3544"/>
                    <a:pt x="7381" y="3544"/>
                  </a:cubicBezTo>
                  <a:cubicBezTo>
                    <a:pt x="6944" y="3544"/>
                    <a:pt x="6587" y="3898"/>
                    <a:pt x="6587" y="4338"/>
                  </a:cubicBezTo>
                  <a:lnTo>
                    <a:pt x="6587" y="7004"/>
                  </a:lnTo>
                  <a:lnTo>
                    <a:pt x="5867" y="7004"/>
                  </a:lnTo>
                  <a:lnTo>
                    <a:pt x="5867" y="4338"/>
                  </a:lnTo>
                  <a:cubicBezTo>
                    <a:pt x="5867" y="3901"/>
                    <a:pt x="5513" y="3547"/>
                    <a:pt x="5075" y="3547"/>
                  </a:cubicBezTo>
                  <a:cubicBezTo>
                    <a:pt x="4638" y="3547"/>
                    <a:pt x="4284" y="3901"/>
                    <a:pt x="4284" y="4338"/>
                  </a:cubicBezTo>
                  <a:lnTo>
                    <a:pt x="4284" y="6253"/>
                  </a:lnTo>
                  <a:lnTo>
                    <a:pt x="3564" y="6253"/>
                  </a:lnTo>
                  <a:lnTo>
                    <a:pt x="3564" y="4338"/>
                  </a:lnTo>
                  <a:cubicBezTo>
                    <a:pt x="3564" y="3901"/>
                    <a:pt x="3210" y="3547"/>
                    <a:pt x="2772" y="3547"/>
                  </a:cubicBezTo>
                  <a:cubicBezTo>
                    <a:pt x="2335" y="3547"/>
                    <a:pt x="1981" y="3901"/>
                    <a:pt x="1981" y="4338"/>
                  </a:cubicBezTo>
                  <a:lnTo>
                    <a:pt x="1981" y="7004"/>
                  </a:lnTo>
                  <a:lnTo>
                    <a:pt x="1146" y="7004"/>
                  </a:lnTo>
                  <a:lnTo>
                    <a:pt x="1586" y="3345"/>
                  </a:lnTo>
                  <a:cubicBezTo>
                    <a:pt x="1655" y="2772"/>
                    <a:pt x="2162" y="2306"/>
                    <a:pt x="2721" y="2306"/>
                  </a:cubicBezTo>
                  <a:lnTo>
                    <a:pt x="10269" y="2306"/>
                  </a:lnTo>
                  <a:cubicBezTo>
                    <a:pt x="10387" y="2306"/>
                    <a:pt x="10485" y="2208"/>
                    <a:pt x="10485" y="2090"/>
                  </a:cubicBezTo>
                  <a:cubicBezTo>
                    <a:pt x="10485" y="1969"/>
                    <a:pt x="10387" y="1874"/>
                    <a:pt x="10269" y="1874"/>
                  </a:cubicBezTo>
                  <a:lnTo>
                    <a:pt x="10012" y="1874"/>
                  </a:lnTo>
                  <a:cubicBezTo>
                    <a:pt x="9969" y="826"/>
                    <a:pt x="9108" y="0"/>
                    <a:pt x="8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2" name="Google Shape;1842;p125"/>
            <p:cNvSpPr/>
            <p:nvPr/>
          </p:nvSpPr>
          <p:spPr>
            <a:xfrm>
              <a:off x="2195525" y="2941275"/>
              <a:ext cx="149125" cy="32425"/>
            </a:xfrm>
            <a:custGeom>
              <a:avLst/>
              <a:gdLst/>
              <a:ahLst/>
              <a:cxnLst/>
              <a:rect l="l" t="t" r="r" b="b"/>
              <a:pathLst>
                <a:path w="5965" h="1297" extrusionOk="0">
                  <a:moveTo>
                    <a:pt x="5317" y="433"/>
                  </a:moveTo>
                  <a:cubicBezTo>
                    <a:pt x="5438" y="433"/>
                    <a:pt x="5533" y="530"/>
                    <a:pt x="5533" y="649"/>
                  </a:cubicBezTo>
                  <a:cubicBezTo>
                    <a:pt x="5533" y="767"/>
                    <a:pt x="5438" y="864"/>
                    <a:pt x="5317" y="864"/>
                  </a:cubicBezTo>
                  <a:lnTo>
                    <a:pt x="648" y="864"/>
                  </a:lnTo>
                  <a:cubicBezTo>
                    <a:pt x="530" y="864"/>
                    <a:pt x="432" y="767"/>
                    <a:pt x="432" y="649"/>
                  </a:cubicBezTo>
                  <a:cubicBezTo>
                    <a:pt x="432" y="530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292"/>
                    <a:pt x="0" y="649"/>
                  </a:cubicBezTo>
                  <a:cubicBezTo>
                    <a:pt x="0" y="1005"/>
                    <a:pt x="291" y="1296"/>
                    <a:pt x="648" y="1296"/>
                  </a:cubicBezTo>
                  <a:lnTo>
                    <a:pt x="5317" y="1296"/>
                  </a:lnTo>
                  <a:cubicBezTo>
                    <a:pt x="5677" y="1296"/>
                    <a:pt x="5965" y="1005"/>
                    <a:pt x="5965" y="649"/>
                  </a:cubicBezTo>
                  <a:cubicBezTo>
                    <a:pt x="5965" y="292"/>
                    <a:pt x="5677" y="1"/>
                    <a:pt x="5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43" name="Google Shape;1843;p125"/>
          <p:cNvGrpSpPr/>
          <p:nvPr/>
        </p:nvGrpSpPr>
        <p:grpSpPr>
          <a:xfrm>
            <a:off x="4086138" y="4073488"/>
            <a:ext cx="369000" cy="294675"/>
            <a:chOff x="3323850" y="3901625"/>
            <a:chExt cx="369000" cy="294675"/>
          </a:xfrm>
        </p:grpSpPr>
        <p:sp>
          <p:nvSpPr>
            <p:cNvPr id="1844" name="Google Shape;1844;p125"/>
            <p:cNvSpPr/>
            <p:nvPr/>
          </p:nvSpPr>
          <p:spPr>
            <a:xfrm>
              <a:off x="3323850" y="3943375"/>
              <a:ext cx="313225" cy="252925"/>
            </a:xfrm>
            <a:custGeom>
              <a:avLst/>
              <a:gdLst/>
              <a:ahLst/>
              <a:cxnLst/>
              <a:rect l="l" t="t" r="r" b="b"/>
              <a:pathLst>
                <a:path w="12529" h="10117" extrusionOk="0">
                  <a:moveTo>
                    <a:pt x="1796" y="1"/>
                  </a:moveTo>
                  <a:cubicBezTo>
                    <a:pt x="1719" y="1"/>
                    <a:pt x="1644" y="43"/>
                    <a:pt x="1606" y="116"/>
                  </a:cubicBezTo>
                  <a:cubicBezTo>
                    <a:pt x="1261" y="772"/>
                    <a:pt x="1080" y="1538"/>
                    <a:pt x="1080" y="2338"/>
                  </a:cubicBezTo>
                  <a:cubicBezTo>
                    <a:pt x="1082" y="2914"/>
                    <a:pt x="1177" y="3484"/>
                    <a:pt x="1353" y="4031"/>
                  </a:cubicBezTo>
                  <a:lnTo>
                    <a:pt x="1183" y="4632"/>
                  </a:lnTo>
                  <a:lnTo>
                    <a:pt x="907" y="3685"/>
                  </a:lnTo>
                  <a:cubicBezTo>
                    <a:pt x="881" y="3590"/>
                    <a:pt x="797" y="3527"/>
                    <a:pt x="700" y="3527"/>
                  </a:cubicBezTo>
                  <a:lnTo>
                    <a:pt x="216" y="3527"/>
                  </a:lnTo>
                  <a:cubicBezTo>
                    <a:pt x="95" y="3527"/>
                    <a:pt x="0" y="3625"/>
                    <a:pt x="0" y="3743"/>
                  </a:cubicBezTo>
                  <a:cubicBezTo>
                    <a:pt x="0" y="3864"/>
                    <a:pt x="95" y="3959"/>
                    <a:pt x="216" y="3959"/>
                  </a:cubicBezTo>
                  <a:lnTo>
                    <a:pt x="538" y="3959"/>
                  </a:lnTo>
                  <a:lnTo>
                    <a:pt x="973" y="5470"/>
                  </a:lnTo>
                  <a:cubicBezTo>
                    <a:pt x="1002" y="5562"/>
                    <a:pt x="1085" y="5628"/>
                    <a:pt x="1183" y="5628"/>
                  </a:cubicBezTo>
                  <a:cubicBezTo>
                    <a:pt x="1278" y="5628"/>
                    <a:pt x="1362" y="5562"/>
                    <a:pt x="1391" y="5470"/>
                  </a:cubicBezTo>
                  <a:lnTo>
                    <a:pt x="1609" y="4701"/>
                  </a:lnTo>
                  <a:cubicBezTo>
                    <a:pt x="2312" y="6282"/>
                    <a:pt x="3872" y="8213"/>
                    <a:pt x="7214" y="10073"/>
                  </a:cubicBezTo>
                  <a:cubicBezTo>
                    <a:pt x="7265" y="10102"/>
                    <a:pt x="7321" y="10116"/>
                    <a:pt x="7377" y="10116"/>
                  </a:cubicBezTo>
                  <a:cubicBezTo>
                    <a:pt x="7433" y="10116"/>
                    <a:pt x="7489" y="10102"/>
                    <a:pt x="7540" y="10073"/>
                  </a:cubicBezTo>
                  <a:cubicBezTo>
                    <a:pt x="9768" y="8835"/>
                    <a:pt x="11423" y="7436"/>
                    <a:pt x="12462" y="5919"/>
                  </a:cubicBezTo>
                  <a:cubicBezTo>
                    <a:pt x="12528" y="5821"/>
                    <a:pt x="12502" y="5686"/>
                    <a:pt x="12407" y="5620"/>
                  </a:cubicBezTo>
                  <a:cubicBezTo>
                    <a:pt x="12369" y="5593"/>
                    <a:pt x="12326" y="5581"/>
                    <a:pt x="12283" y="5581"/>
                  </a:cubicBezTo>
                  <a:cubicBezTo>
                    <a:pt x="12214" y="5581"/>
                    <a:pt x="12146" y="5614"/>
                    <a:pt x="12105" y="5674"/>
                  </a:cubicBezTo>
                  <a:cubicBezTo>
                    <a:pt x="11112" y="7128"/>
                    <a:pt x="9523" y="8473"/>
                    <a:pt x="7378" y="9670"/>
                  </a:cubicBezTo>
                  <a:cubicBezTo>
                    <a:pt x="5378" y="8550"/>
                    <a:pt x="3855" y="7301"/>
                    <a:pt x="2853" y="5954"/>
                  </a:cubicBezTo>
                  <a:cubicBezTo>
                    <a:pt x="2378" y="5317"/>
                    <a:pt x="2027" y="4673"/>
                    <a:pt x="1805" y="4028"/>
                  </a:cubicBezTo>
                  <a:lnTo>
                    <a:pt x="1949" y="3527"/>
                  </a:lnTo>
                  <a:lnTo>
                    <a:pt x="2130" y="3849"/>
                  </a:lnTo>
                  <a:cubicBezTo>
                    <a:pt x="2168" y="3918"/>
                    <a:pt x="2243" y="3959"/>
                    <a:pt x="2320" y="3959"/>
                  </a:cubicBezTo>
                  <a:lnTo>
                    <a:pt x="3550" y="3959"/>
                  </a:lnTo>
                  <a:cubicBezTo>
                    <a:pt x="3670" y="3959"/>
                    <a:pt x="3765" y="3864"/>
                    <a:pt x="3765" y="3743"/>
                  </a:cubicBezTo>
                  <a:cubicBezTo>
                    <a:pt x="3765" y="3625"/>
                    <a:pt x="3670" y="3527"/>
                    <a:pt x="3550" y="3527"/>
                  </a:cubicBezTo>
                  <a:lnTo>
                    <a:pt x="2444" y="3527"/>
                  </a:lnTo>
                  <a:lnTo>
                    <a:pt x="2070" y="2865"/>
                  </a:lnTo>
                  <a:cubicBezTo>
                    <a:pt x="2029" y="2790"/>
                    <a:pt x="1956" y="2755"/>
                    <a:pt x="1884" y="2755"/>
                  </a:cubicBezTo>
                  <a:cubicBezTo>
                    <a:pt x="1794" y="2755"/>
                    <a:pt x="1704" y="2810"/>
                    <a:pt x="1676" y="2914"/>
                  </a:cubicBezTo>
                  <a:lnTo>
                    <a:pt x="1589" y="3207"/>
                  </a:lnTo>
                  <a:cubicBezTo>
                    <a:pt x="1540" y="2919"/>
                    <a:pt x="1514" y="2629"/>
                    <a:pt x="1514" y="2338"/>
                  </a:cubicBezTo>
                  <a:cubicBezTo>
                    <a:pt x="1514" y="1610"/>
                    <a:pt x="1678" y="910"/>
                    <a:pt x="1989" y="317"/>
                  </a:cubicBezTo>
                  <a:cubicBezTo>
                    <a:pt x="2044" y="211"/>
                    <a:pt x="2004" y="81"/>
                    <a:pt x="1897" y="26"/>
                  </a:cubicBezTo>
                  <a:cubicBezTo>
                    <a:pt x="1865" y="9"/>
                    <a:pt x="1830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5" name="Google Shape;1845;p125"/>
            <p:cNvSpPr/>
            <p:nvPr/>
          </p:nvSpPr>
          <p:spPr>
            <a:xfrm>
              <a:off x="3434375" y="4013700"/>
              <a:ext cx="154550" cy="147775"/>
            </a:xfrm>
            <a:custGeom>
              <a:avLst/>
              <a:gdLst/>
              <a:ahLst/>
              <a:cxnLst/>
              <a:rect l="l" t="t" r="r" b="b"/>
              <a:pathLst>
                <a:path w="6182" h="5911" extrusionOk="0">
                  <a:moveTo>
                    <a:pt x="2956" y="1"/>
                  </a:moveTo>
                  <a:cubicBezTo>
                    <a:pt x="2699" y="1"/>
                    <a:pt x="2440" y="34"/>
                    <a:pt x="2183" y="104"/>
                  </a:cubicBezTo>
                  <a:cubicBezTo>
                    <a:pt x="896" y="452"/>
                    <a:pt x="4" y="1621"/>
                    <a:pt x="4" y="2956"/>
                  </a:cubicBezTo>
                  <a:cubicBezTo>
                    <a:pt x="1" y="3679"/>
                    <a:pt x="266" y="4373"/>
                    <a:pt x="744" y="4914"/>
                  </a:cubicBezTo>
                  <a:cubicBezTo>
                    <a:pt x="791" y="4968"/>
                    <a:pt x="847" y="4990"/>
                    <a:pt x="901" y="4990"/>
                  </a:cubicBezTo>
                  <a:cubicBezTo>
                    <a:pt x="1064" y="4990"/>
                    <a:pt x="1211" y="4788"/>
                    <a:pt x="1066" y="4626"/>
                  </a:cubicBezTo>
                  <a:cubicBezTo>
                    <a:pt x="202" y="3644"/>
                    <a:pt x="231" y="2165"/>
                    <a:pt x="1135" y="1221"/>
                  </a:cubicBezTo>
                  <a:cubicBezTo>
                    <a:pt x="1628" y="707"/>
                    <a:pt x="2288" y="446"/>
                    <a:pt x="2952" y="446"/>
                  </a:cubicBezTo>
                  <a:cubicBezTo>
                    <a:pt x="3510" y="446"/>
                    <a:pt x="4070" y="630"/>
                    <a:pt x="4535" y="1005"/>
                  </a:cubicBezTo>
                  <a:cubicBezTo>
                    <a:pt x="5551" y="1828"/>
                    <a:pt x="5770" y="3290"/>
                    <a:pt x="5036" y="4373"/>
                  </a:cubicBezTo>
                  <a:cubicBezTo>
                    <a:pt x="4553" y="5087"/>
                    <a:pt x="3762" y="5478"/>
                    <a:pt x="2952" y="5478"/>
                  </a:cubicBezTo>
                  <a:cubicBezTo>
                    <a:pt x="2534" y="5478"/>
                    <a:pt x="2110" y="5373"/>
                    <a:pt x="1722" y="5156"/>
                  </a:cubicBezTo>
                  <a:cubicBezTo>
                    <a:pt x="1689" y="5137"/>
                    <a:pt x="1653" y="5129"/>
                    <a:pt x="1618" y="5129"/>
                  </a:cubicBezTo>
                  <a:cubicBezTo>
                    <a:pt x="1542" y="5129"/>
                    <a:pt x="1468" y="5169"/>
                    <a:pt x="1429" y="5239"/>
                  </a:cubicBezTo>
                  <a:cubicBezTo>
                    <a:pt x="1371" y="5343"/>
                    <a:pt x="1406" y="5475"/>
                    <a:pt x="1512" y="5533"/>
                  </a:cubicBezTo>
                  <a:cubicBezTo>
                    <a:pt x="1965" y="5787"/>
                    <a:pt x="2462" y="5911"/>
                    <a:pt x="2955" y="5911"/>
                  </a:cubicBezTo>
                  <a:cubicBezTo>
                    <a:pt x="3730" y="5911"/>
                    <a:pt x="4495" y="5607"/>
                    <a:pt x="5065" y="5026"/>
                  </a:cubicBezTo>
                  <a:cubicBezTo>
                    <a:pt x="6000" y="4073"/>
                    <a:pt x="6182" y="2614"/>
                    <a:pt x="5505" y="1462"/>
                  </a:cubicBezTo>
                  <a:cubicBezTo>
                    <a:pt x="4966" y="541"/>
                    <a:pt x="3986" y="1"/>
                    <a:pt x="2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6" name="Google Shape;1846;p125"/>
            <p:cNvSpPr/>
            <p:nvPr/>
          </p:nvSpPr>
          <p:spPr>
            <a:xfrm>
              <a:off x="3403725" y="3982300"/>
              <a:ext cx="63150" cy="53975"/>
            </a:xfrm>
            <a:custGeom>
              <a:avLst/>
              <a:gdLst/>
              <a:ahLst/>
              <a:cxnLst/>
              <a:rect l="l" t="t" r="r" b="b"/>
              <a:pathLst>
                <a:path w="2526" h="2159" extrusionOk="0">
                  <a:moveTo>
                    <a:pt x="1438" y="433"/>
                  </a:moveTo>
                  <a:cubicBezTo>
                    <a:pt x="1773" y="433"/>
                    <a:pt x="2093" y="691"/>
                    <a:pt x="2093" y="1083"/>
                  </a:cubicBezTo>
                  <a:cubicBezTo>
                    <a:pt x="2093" y="1440"/>
                    <a:pt x="1803" y="1731"/>
                    <a:pt x="1446" y="1731"/>
                  </a:cubicBezTo>
                  <a:cubicBezTo>
                    <a:pt x="867" y="1731"/>
                    <a:pt x="579" y="1031"/>
                    <a:pt x="985" y="623"/>
                  </a:cubicBezTo>
                  <a:cubicBezTo>
                    <a:pt x="1117" y="492"/>
                    <a:pt x="1279" y="433"/>
                    <a:pt x="1438" y="433"/>
                  </a:cubicBezTo>
                  <a:close/>
                  <a:moveTo>
                    <a:pt x="1446" y="1"/>
                  </a:moveTo>
                  <a:cubicBezTo>
                    <a:pt x="481" y="1"/>
                    <a:pt x="0" y="1164"/>
                    <a:pt x="680" y="1843"/>
                  </a:cubicBezTo>
                  <a:cubicBezTo>
                    <a:pt x="888" y="2049"/>
                    <a:pt x="1164" y="2159"/>
                    <a:pt x="1444" y="2159"/>
                  </a:cubicBezTo>
                  <a:cubicBezTo>
                    <a:pt x="1584" y="2159"/>
                    <a:pt x="1724" y="2132"/>
                    <a:pt x="1857" y="2076"/>
                  </a:cubicBezTo>
                  <a:cubicBezTo>
                    <a:pt x="2260" y="1909"/>
                    <a:pt x="2525" y="1515"/>
                    <a:pt x="2525" y="1080"/>
                  </a:cubicBezTo>
                  <a:cubicBezTo>
                    <a:pt x="2522" y="484"/>
                    <a:pt x="2039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7" name="Google Shape;1847;p125"/>
            <p:cNvSpPr/>
            <p:nvPr/>
          </p:nvSpPr>
          <p:spPr>
            <a:xfrm>
              <a:off x="3540675" y="3982275"/>
              <a:ext cx="63150" cy="54025"/>
            </a:xfrm>
            <a:custGeom>
              <a:avLst/>
              <a:gdLst/>
              <a:ahLst/>
              <a:cxnLst/>
              <a:rect l="l" t="t" r="r" b="b"/>
              <a:pathLst>
                <a:path w="2526" h="2161" extrusionOk="0">
                  <a:moveTo>
                    <a:pt x="1448" y="433"/>
                  </a:moveTo>
                  <a:cubicBezTo>
                    <a:pt x="1606" y="433"/>
                    <a:pt x="1769" y="492"/>
                    <a:pt x="1901" y="624"/>
                  </a:cubicBezTo>
                  <a:cubicBezTo>
                    <a:pt x="2309" y="1032"/>
                    <a:pt x="2019" y="1729"/>
                    <a:pt x="1443" y="1729"/>
                  </a:cubicBezTo>
                  <a:cubicBezTo>
                    <a:pt x="1086" y="1729"/>
                    <a:pt x="795" y="1441"/>
                    <a:pt x="795" y="1081"/>
                  </a:cubicBezTo>
                  <a:cubicBezTo>
                    <a:pt x="795" y="692"/>
                    <a:pt x="1114" y="433"/>
                    <a:pt x="1448" y="433"/>
                  </a:cubicBezTo>
                  <a:close/>
                  <a:moveTo>
                    <a:pt x="1437" y="0"/>
                  </a:moveTo>
                  <a:cubicBezTo>
                    <a:pt x="1172" y="0"/>
                    <a:pt x="901" y="99"/>
                    <a:pt x="680" y="318"/>
                  </a:cubicBezTo>
                  <a:cubicBezTo>
                    <a:pt x="1" y="998"/>
                    <a:pt x="484" y="2161"/>
                    <a:pt x="1446" y="2161"/>
                  </a:cubicBezTo>
                  <a:cubicBezTo>
                    <a:pt x="2042" y="2161"/>
                    <a:pt x="2523" y="1677"/>
                    <a:pt x="2525" y="1081"/>
                  </a:cubicBezTo>
                  <a:cubicBezTo>
                    <a:pt x="2525" y="431"/>
                    <a:pt x="1993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8" name="Google Shape;1848;p125"/>
            <p:cNvSpPr/>
            <p:nvPr/>
          </p:nvSpPr>
          <p:spPr>
            <a:xfrm>
              <a:off x="3472250" y="3956325"/>
              <a:ext cx="63125" cy="54075"/>
            </a:xfrm>
            <a:custGeom>
              <a:avLst/>
              <a:gdLst/>
              <a:ahLst/>
              <a:cxnLst/>
              <a:rect l="l" t="t" r="r" b="b"/>
              <a:pathLst>
                <a:path w="2525" h="2163" extrusionOk="0">
                  <a:moveTo>
                    <a:pt x="1448" y="434"/>
                  </a:moveTo>
                  <a:cubicBezTo>
                    <a:pt x="1608" y="434"/>
                    <a:pt x="1770" y="493"/>
                    <a:pt x="1903" y="625"/>
                  </a:cubicBezTo>
                  <a:cubicBezTo>
                    <a:pt x="2309" y="1034"/>
                    <a:pt x="2021" y="1731"/>
                    <a:pt x="1445" y="1731"/>
                  </a:cubicBezTo>
                  <a:cubicBezTo>
                    <a:pt x="1085" y="1731"/>
                    <a:pt x="795" y="1440"/>
                    <a:pt x="795" y="1083"/>
                  </a:cubicBezTo>
                  <a:lnTo>
                    <a:pt x="797" y="1083"/>
                  </a:lnTo>
                  <a:cubicBezTo>
                    <a:pt x="797" y="692"/>
                    <a:pt x="1116" y="434"/>
                    <a:pt x="1448" y="434"/>
                  </a:cubicBezTo>
                  <a:close/>
                  <a:moveTo>
                    <a:pt x="1437" y="1"/>
                  </a:moveTo>
                  <a:cubicBezTo>
                    <a:pt x="1171" y="1"/>
                    <a:pt x="900" y="99"/>
                    <a:pt x="679" y="320"/>
                  </a:cubicBezTo>
                  <a:cubicBezTo>
                    <a:pt x="0" y="1000"/>
                    <a:pt x="481" y="2163"/>
                    <a:pt x="1445" y="2163"/>
                  </a:cubicBezTo>
                  <a:cubicBezTo>
                    <a:pt x="2038" y="2160"/>
                    <a:pt x="2522" y="1679"/>
                    <a:pt x="2525" y="1083"/>
                  </a:cubicBezTo>
                  <a:cubicBezTo>
                    <a:pt x="2525" y="433"/>
                    <a:pt x="1992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9" name="Google Shape;1849;p125"/>
            <p:cNvSpPr/>
            <p:nvPr/>
          </p:nvSpPr>
          <p:spPr>
            <a:xfrm>
              <a:off x="3466925" y="4045675"/>
              <a:ext cx="82775" cy="82825"/>
            </a:xfrm>
            <a:custGeom>
              <a:avLst/>
              <a:gdLst/>
              <a:ahLst/>
              <a:cxnLst/>
              <a:rect l="l" t="t" r="r" b="b"/>
              <a:pathLst>
                <a:path w="3311" h="3313" extrusionOk="0">
                  <a:moveTo>
                    <a:pt x="1659" y="435"/>
                  </a:moveTo>
                  <a:cubicBezTo>
                    <a:pt x="1712" y="435"/>
                    <a:pt x="1767" y="455"/>
                    <a:pt x="1811" y="500"/>
                  </a:cubicBezTo>
                  <a:cubicBezTo>
                    <a:pt x="1851" y="540"/>
                    <a:pt x="1874" y="595"/>
                    <a:pt x="1874" y="653"/>
                  </a:cubicBezTo>
                  <a:lnTo>
                    <a:pt x="1874" y="1228"/>
                  </a:lnTo>
                  <a:cubicBezTo>
                    <a:pt x="1874" y="1346"/>
                    <a:pt x="1969" y="1444"/>
                    <a:pt x="2090" y="1444"/>
                  </a:cubicBezTo>
                  <a:lnTo>
                    <a:pt x="2666" y="1444"/>
                  </a:lnTo>
                  <a:cubicBezTo>
                    <a:pt x="2784" y="1444"/>
                    <a:pt x="2882" y="1539"/>
                    <a:pt x="2882" y="1660"/>
                  </a:cubicBezTo>
                  <a:cubicBezTo>
                    <a:pt x="2882" y="1778"/>
                    <a:pt x="2784" y="1876"/>
                    <a:pt x="2666" y="1876"/>
                  </a:cubicBezTo>
                  <a:lnTo>
                    <a:pt x="2090" y="1876"/>
                  </a:lnTo>
                  <a:cubicBezTo>
                    <a:pt x="1969" y="1876"/>
                    <a:pt x="1874" y="1971"/>
                    <a:pt x="1874" y="2092"/>
                  </a:cubicBezTo>
                  <a:lnTo>
                    <a:pt x="1874" y="2668"/>
                  </a:lnTo>
                  <a:cubicBezTo>
                    <a:pt x="1874" y="2786"/>
                    <a:pt x="1776" y="2881"/>
                    <a:pt x="1658" y="2881"/>
                  </a:cubicBezTo>
                  <a:cubicBezTo>
                    <a:pt x="1537" y="2881"/>
                    <a:pt x="1442" y="2786"/>
                    <a:pt x="1442" y="2668"/>
                  </a:cubicBezTo>
                  <a:lnTo>
                    <a:pt x="1442" y="2092"/>
                  </a:lnTo>
                  <a:cubicBezTo>
                    <a:pt x="1442" y="1971"/>
                    <a:pt x="1344" y="1876"/>
                    <a:pt x="1226" y="1876"/>
                  </a:cubicBezTo>
                  <a:lnTo>
                    <a:pt x="651" y="1876"/>
                  </a:lnTo>
                  <a:cubicBezTo>
                    <a:pt x="530" y="1876"/>
                    <a:pt x="435" y="1778"/>
                    <a:pt x="435" y="1660"/>
                  </a:cubicBezTo>
                  <a:cubicBezTo>
                    <a:pt x="435" y="1539"/>
                    <a:pt x="530" y="1444"/>
                    <a:pt x="651" y="1444"/>
                  </a:cubicBezTo>
                  <a:lnTo>
                    <a:pt x="1226" y="1444"/>
                  </a:lnTo>
                  <a:cubicBezTo>
                    <a:pt x="1344" y="1444"/>
                    <a:pt x="1442" y="1346"/>
                    <a:pt x="1442" y="1228"/>
                  </a:cubicBezTo>
                  <a:lnTo>
                    <a:pt x="1442" y="653"/>
                  </a:lnTo>
                  <a:cubicBezTo>
                    <a:pt x="1440" y="522"/>
                    <a:pt x="1548" y="435"/>
                    <a:pt x="1659" y="435"/>
                  </a:cubicBezTo>
                  <a:close/>
                  <a:moveTo>
                    <a:pt x="1659" y="0"/>
                  </a:moveTo>
                  <a:cubicBezTo>
                    <a:pt x="1326" y="0"/>
                    <a:pt x="1006" y="259"/>
                    <a:pt x="1008" y="650"/>
                  </a:cubicBezTo>
                  <a:lnTo>
                    <a:pt x="1008" y="1010"/>
                  </a:lnTo>
                  <a:lnTo>
                    <a:pt x="648" y="1010"/>
                  </a:lnTo>
                  <a:cubicBezTo>
                    <a:pt x="291" y="1010"/>
                    <a:pt x="0" y="1300"/>
                    <a:pt x="0" y="1657"/>
                  </a:cubicBezTo>
                  <a:cubicBezTo>
                    <a:pt x="0" y="2014"/>
                    <a:pt x="291" y="2305"/>
                    <a:pt x="648" y="2305"/>
                  </a:cubicBezTo>
                  <a:lnTo>
                    <a:pt x="1008" y="2305"/>
                  </a:lnTo>
                  <a:lnTo>
                    <a:pt x="1008" y="2665"/>
                  </a:lnTo>
                  <a:cubicBezTo>
                    <a:pt x="1008" y="3022"/>
                    <a:pt x="1298" y="3313"/>
                    <a:pt x="1655" y="3313"/>
                  </a:cubicBezTo>
                  <a:cubicBezTo>
                    <a:pt x="2012" y="3313"/>
                    <a:pt x="2303" y="3022"/>
                    <a:pt x="2303" y="2665"/>
                  </a:cubicBezTo>
                  <a:lnTo>
                    <a:pt x="2303" y="2305"/>
                  </a:lnTo>
                  <a:lnTo>
                    <a:pt x="2663" y="2305"/>
                  </a:lnTo>
                  <a:cubicBezTo>
                    <a:pt x="3020" y="2305"/>
                    <a:pt x="3311" y="2014"/>
                    <a:pt x="3311" y="1657"/>
                  </a:cubicBezTo>
                  <a:cubicBezTo>
                    <a:pt x="3311" y="1300"/>
                    <a:pt x="3020" y="1010"/>
                    <a:pt x="2663" y="1010"/>
                  </a:cubicBezTo>
                  <a:lnTo>
                    <a:pt x="2303" y="1010"/>
                  </a:lnTo>
                  <a:lnTo>
                    <a:pt x="2303" y="650"/>
                  </a:lnTo>
                  <a:cubicBezTo>
                    <a:pt x="2303" y="477"/>
                    <a:pt x="2237" y="313"/>
                    <a:pt x="2113" y="192"/>
                  </a:cubicBezTo>
                  <a:cubicBezTo>
                    <a:pt x="1982" y="60"/>
                    <a:pt x="1819" y="0"/>
                    <a:pt x="1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0" name="Google Shape;1850;p125"/>
            <p:cNvSpPr/>
            <p:nvPr/>
          </p:nvSpPr>
          <p:spPr>
            <a:xfrm>
              <a:off x="3374275" y="3901625"/>
              <a:ext cx="318575" cy="172325"/>
            </a:xfrm>
            <a:custGeom>
              <a:avLst/>
              <a:gdLst/>
              <a:ahLst/>
              <a:cxnLst/>
              <a:rect l="l" t="t" r="r" b="b"/>
              <a:pathLst>
                <a:path w="12743" h="6893" extrusionOk="0">
                  <a:moveTo>
                    <a:pt x="2332" y="1"/>
                  </a:moveTo>
                  <a:cubicBezTo>
                    <a:pt x="2328" y="1"/>
                    <a:pt x="2323" y="1"/>
                    <a:pt x="2318" y="1"/>
                  </a:cubicBezTo>
                  <a:cubicBezTo>
                    <a:pt x="1489" y="1"/>
                    <a:pt x="735" y="340"/>
                    <a:pt x="148" y="985"/>
                  </a:cubicBezTo>
                  <a:cubicBezTo>
                    <a:pt x="0" y="1144"/>
                    <a:pt x="144" y="1350"/>
                    <a:pt x="308" y="1350"/>
                  </a:cubicBezTo>
                  <a:cubicBezTo>
                    <a:pt x="361" y="1350"/>
                    <a:pt x="417" y="1328"/>
                    <a:pt x="465" y="1276"/>
                  </a:cubicBezTo>
                  <a:cubicBezTo>
                    <a:pt x="971" y="723"/>
                    <a:pt x="1613" y="433"/>
                    <a:pt x="2318" y="433"/>
                  </a:cubicBezTo>
                  <a:cubicBezTo>
                    <a:pt x="3896" y="433"/>
                    <a:pt x="4837" y="1561"/>
                    <a:pt x="5091" y="1906"/>
                  </a:cubicBezTo>
                  <a:cubicBezTo>
                    <a:pt x="5157" y="1999"/>
                    <a:pt x="5259" y="2045"/>
                    <a:pt x="5361" y="2045"/>
                  </a:cubicBezTo>
                  <a:cubicBezTo>
                    <a:pt x="5464" y="2045"/>
                    <a:pt x="5566" y="1999"/>
                    <a:pt x="5632" y="1906"/>
                  </a:cubicBezTo>
                  <a:cubicBezTo>
                    <a:pt x="5882" y="1561"/>
                    <a:pt x="6827" y="433"/>
                    <a:pt x="8401" y="433"/>
                  </a:cubicBezTo>
                  <a:cubicBezTo>
                    <a:pt x="9985" y="433"/>
                    <a:pt x="11228" y="2001"/>
                    <a:pt x="11228" y="4008"/>
                  </a:cubicBezTo>
                  <a:cubicBezTo>
                    <a:pt x="11225" y="4184"/>
                    <a:pt x="11217" y="4362"/>
                    <a:pt x="11197" y="4538"/>
                  </a:cubicBezTo>
                  <a:lnTo>
                    <a:pt x="11081" y="4140"/>
                  </a:lnTo>
                  <a:cubicBezTo>
                    <a:pt x="11055" y="4048"/>
                    <a:pt x="10972" y="3985"/>
                    <a:pt x="10874" y="3985"/>
                  </a:cubicBezTo>
                  <a:cubicBezTo>
                    <a:pt x="10779" y="3985"/>
                    <a:pt x="10693" y="4048"/>
                    <a:pt x="10667" y="4140"/>
                  </a:cubicBezTo>
                  <a:lnTo>
                    <a:pt x="10108" y="6086"/>
                  </a:lnTo>
                  <a:lnTo>
                    <a:pt x="9930" y="5761"/>
                  </a:lnTo>
                  <a:cubicBezTo>
                    <a:pt x="9892" y="5695"/>
                    <a:pt x="9820" y="5652"/>
                    <a:pt x="9743" y="5652"/>
                  </a:cubicBezTo>
                  <a:lnTo>
                    <a:pt x="8902" y="5652"/>
                  </a:lnTo>
                  <a:cubicBezTo>
                    <a:pt x="8784" y="5652"/>
                    <a:pt x="8686" y="5750"/>
                    <a:pt x="8686" y="5868"/>
                  </a:cubicBezTo>
                  <a:cubicBezTo>
                    <a:pt x="8686" y="5989"/>
                    <a:pt x="8784" y="6084"/>
                    <a:pt x="8902" y="6084"/>
                  </a:cubicBezTo>
                  <a:lnTo>
                    <a:pt x="9616" y="6084"/>
                  </a:lnTo>
                  <a:lnTo>
                    <a:pt x="9987" y="6746"/>
                  </a:lnTo>
                  <a:cubicBezTo>
                    <a:pt x="10028" y="6815"/>
                    <a:pt x="10100" y="6855"/>
                    <a:pt x="10177" y="6855"/>
                  </a:cubicBezTo>
                  <a:lnTo>
                    <a:pt x="10203" y="6855"/>
                  </a:lnTo>
                  <a:cubicBezTo>
                    <a:pt x="10290" y="6844"/>
                    <a:pt x="10362" y="6783"/>
                    <a:pt x="10385" y="6700"/>
                  </a:cubicBezTo>
                  <a:lnTo>
                    <a:pt x="10877" y="4981"/>
                  </a:lnTo>
                  <a:lnTo>
                    <a:pt x="11015" y="5450"/>
                  </a:lnTo>
                  <a:cubicBezTo>
                    <a:pt x="10897" y="5842"/>
                    <a:pt x="10745" y="6216"/>
                    <a:pt x="10555" y="6576"/>
                  </a:cubicBezTo>
                  <a:cubicBezTo>
                    <a:pt x="10497" y="6682"/>
                    <a:pt x="10540" y="6812"/>
                    <a:pt x="10644" y="6869"/>
                  </a:cubicBezTo>
                  <a:cubicBezTo>
                    <a:pt x="10675" y="6884"/>
                    <a:pt x="10710" y="6892"/>
                    <a:pt x="10745" y="6892"/>
                  </a:cubicBezTo>
                  <a:cubicBezTo>
                    <a:pt x="10825" y="6892"/>
                    <a:pt x="10900" y="6849"/>
                    <a:pt x="10937" y="6777"/>
                  </a:cubicBezTo>
                  <a:cubicBezTo>
                    <a:pt x="11058" y="6544"/>
                    <a:pt x="11168" y="6305"/>
                    <a:pt x="11263" y="6061"/>
                  </a:cubicBezTo>
                  <a:cubicBezTo>
                    <a:pt x="11292" y="6078"/>
                    <a:pt x="11326" y="6084"/>
                    <a:pt x="11361" y="6084"/>
                  </a:cubicBezTo>
                  <a:lnTo>
                    <a:pt x="12527" y="6084"/>
                  </a:lnTo>
                  <a:cubicBezTo>
                    <a:pt x="12645" y="6084"/>
                    <a:pt x="12742" y="5989"/>
                    <a:pt x="12742" y="5868"/>
                  </a:cubicBezTo>
                  <a:cubicBezTo>
                    <a:pt x="12742" y="5750"/>
                    <a:pt x="12645" y="5652"/>
                    <a:pt x="12527" y="5652"/>
                  </a:cubicBezTo>
                  <a:lnTo>
                    <a:pt x="12524" y="5655"/>
                  </a:lnTo>
                  <a:lnTo>
                    <a:pt x="11519" y="5655"/>
                  </a:lnTo>
                  <a:lnTo>
                    <a:pt x="11461" y="5450"/>
                  </a:lnTo>
                  <a:cubicBezTo>
                    <a:pt x="11591" y="4981"/>
                    <a:pt x="11657" y="4494"/>
                    <a:pt x="11660" y="4008"/>
                  </a:cubicBezTo>
                  <a:cubicBezTo>
                    <a:pt x="11660" y="2949"/>
                    <a:pt x="11343" y="1958"/>
                    <a:pt x="10768" y="1213"/>
                  </a:cubicBezTo>
                  <a:cubicBezTo>
                    <a:pt x="10163" y="430"/>
                    <a:pt x="9322" y="1"/>
                    <a:pt x="8401" y="1"/>
                  </a:cubicBezTo>
                  <a:cubicBezTo>
                    <a:pt x="8397" y="1"/>
                    <a:pt x="8392" y="1"/>
                    <a:pt x="8387" y="1"/>
                  </a:cubicBezTo>
                  <a:cubicBezTo>
                    <a:pt x="7638" y="1"/>
                    <a:pt x="6906" y="234"/>
                    <a:pt x="6294" y="666"/>
                  </a:cubicBezTo>
                  <a:cubicBezTo>
                    <a:pt x="5943" y="913"/>
                    <a:pt x="5626" y="1210"/>
                    <a:pt x="5361" y="1550"/>
                  </a:cubicBezTo>
                  <a:cubicBezTo>
                    <a:pt x="5096" y="1210"/>
                    <a:pt x="4780" y="913"/>
                    <a:pt x="4426" y="666"/>
                  </a:cubicBezTo>
                  <a:cubicBezTo>
                    <a:pt x="3813" y="234"/>
                    <a:pt x="3082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51" name="Google Shape;1851;p125"/>
          <p:cNvGrpSpPr/>
          <p:nvPr/>
        </p:nvGrpSpPr>
        <p:grpSpPr>
          <a:xfrm>
            <a:off x="7226613" y="1689763"/>
            <a:ext cx="270200" cy="368925"/>
            <a:chOff x="6464325" y="1517900"/>
            <a:chExt cx="270200" cy="368925"/>
          </a:xfrm>
        </p:grpSpPr>
        <p:sp>
          <p:nvSpPr>
            <p:cNvPr id="1852" name="Google Shape;1852;p125"/>
            <p:cNvSpPr/>
            <p:nvPr/>
          </p:nvSpPr>
          <p:spPr>
            <a:xfrm>
              <a:off x="6464325" y="1581650"/>
              <a:ext cx="270200" cy="305175"/>
            </a:xfrm>
            <a:custGeom>
              <a:avLst/>
              <a:gdLst/>
              <a:ahLst/>
              <a:cxnLst/>
              <a:rect l="l" t="t" r="r" b="b"/>
              <a:pathLst>
                <a:path w="10808" h="12207" extrusionOk="0">
                  <a:moveTo>
                    <a:pt x="217" y="1"/>
                  </a:moveTo>
                  <a:cubicBezTo>
                    <a:pt x="96" y="1"/>
                    <a:pt x="1" y="98"/>
                    <a:pt x="1" y="216"/>
                  </a:cubicBezTo>
                  <a:lnTo>
                    <a:pt x="1" y="11991"/>
                  </a:lnTo>
                  <a:cubicBezTo>
                    <a:pt x="1" y="12109"/>
                    <a:pt x="96" y="12206"/>
                    <a:pt x="217" y="12206"/>
                  </a:cubicBezTo>
                  <a:lnTo>
                    <a:pt x="10592" y="12206"/>
                  </a:lnTo>
                  <a:cubicBezTo>
                    <a:pt x="10710" y="12206"/>
                    <a:pt x="10808" y="12109"/>
                    <a:pt x="10808" y="11991"/>
                  </a:cubicBezTo>
                  <a:lnTo>
                    <a:pt x="10808" y="10355"/>
                  </a:lnTo>
                  <a:cubicBezTo>
                    <a:pt x="10808" y="10235"/>
                    <a:pt x="10710" y="10140"/>
                    <a:pt x="10592" y="10140"/>
                  </a:cubicBezTo>
                  <a:cubicBezTo>
                    <a:pt x="10471" y="10140"/>
                    <a:pt x="10376" y="10235"/>
                    <a:pt x="10376" y="10355"/>
                  </a:cubicBezTo>
                  <a:lnTo>
                    <a:pt x="10376" y="11775"/>
                  </a:lnTo>
                  <a:lnTo>
                    <a:pt x="433" y="11775"/>
                  </a:lnTo>
                  <a:lnTo>
                    <a:pt x="433" y="216"/>
                  </a:lnTo>
                  <a:cubicBezTo>
                    <a:pt x="433" y="98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3" name="Google Shape;1853;p125"/>
            <p:cNvSpPr/>
            <p:nvPr/>
          </p:nvSpPr>
          <p:spPr>
            <a:xfrm>
              <a:off x="6464325" y="1517900"/>
              <a:ext cx="270125" cy="347250"/>
            </a:xfrm>
            <a:custGeom>
              <a:avLst/>
              <a:gdLst/>
              <a:ahLst/>
              <a:cxnLst/>
              <a:rect l="l" t="t" r="r" b="b"/>
              <a:pathLst>
                <a:path w="10805" h="13890" extrusionOk="0">
                  <a:moveTo>
                    <a:pt x="7578" y="432"/>
                  </a:moveTo>
                  <a:lnTo>
                    <a:pt x="7578" y="1413"/>
                  </a:lnTo>
                  <a:lnTo>
                    <a:pt x="3225" y="1411"/>
                  </a:lnTo>
                  <a:lnTo>
                    <a:pt x="3225" y="432"/>
                  </a:lnTo>
                  <a:close/>
                  <a:moveTo>
                    <a:pt x="3012" y="0"/>
                  </a:moveTo>
                  <a:cubicBezTo>
                    <a:pt x="2891" y="0"/>
                    <a:pt x="2796" y="98"/>
                    <a:pt x="2796" y="216"/>
                  </a:cubicBezTo>
                  <a:lnTo>
                    <a:pt x="2796" y="547"/>
                  </a:lnTo>
                  <a:lnTo>
                    <a:pt x="217" y="547"/>
                  </a:lnTo>
                  <a:cubicBezTo>
                    <a:pt x="96" y="547"/>
                    <a:pt x="1" y="645"/>
                    <a:pt x="1" y="763"/>
                  </a:cubicBezTo>
                  <a:lnTo>
                    <a:pt x="1" y="1837"/>
                  </a:lnTo>
                  <a:cubicBezTo>
                    <a:pt x="1" y="1958"/>
                    <a:pt x="96" y="2053"/>
                    <a:pt x="217" y="2053"/>
                  </a:cubicBezTo>
                  <a:cubicBezTo>
                    <a:pt x="335" y="2053"/>
                    <a:pt x="433" y="1958"/>
                    <a:pt x="433" y="1837"/>
                  </a:cubicBezTo>
                  <a:lnTo>
                    <a:pt x="433" y="979"/>
                  </a:lnTo>
                  <a:lnTo>
                    <a:pt x="2796" y="979"/>
                  </a:lnTo>
                  <a:lnTo>
                    <a:pt x="2796" y="1411"/>
                  </a:lnTo>
                  <a:lnTo>
                    <a:pt x="1080" y="1411"/>
                  </a:lnTo>
                  <a:cubicBezTo>
                    <a:pt x="960" y="1411"/>
                    <a:pt x="865" y="1508"/>
                    <a:pt x="865" y="1626"/>
                  </a:cubicBezTo>
                  <a:lnTo>
                    <a:pt x="865" y="13674"/>
                  </a:lnTo>
                  <a:cubicBezTo>
                    <a:pt x="865" y="13795"/>
                    <a:pt x="960" y="13890"/>
                    <a:pt x="1080" y="13890"/>
                  </a:cubicBezTo>
                  <a:lnTo>
                    <a:pt x="1708" y="13890"/>
                  </a:lnTo>
                  <a:cubicBezTo>
                    <a:pt x="1829" y="13890"/>
                    <a:pt x="1924" y="13795"/>
                    <a:pt x="1924" y="13674"/>
                  </a:cubicBezTo>
                  <a:cubicBezTo>
                    <a:pt x="1924" y="13556"/>
                    <a:pt x="1829" y="13458"/>
                    <a:pt x="1708" y="13458"/>
                  </a:cubicBezTo>
                  <a:lnTo>
                    <a:pt x="1296" y="13458"/>
                  </a:lnTo>
                  <a:lnTo>
                    <a:pt x="1296" y="1845"/>
                  </a:lnTo>
                  <a:lnTo>
                    <a:pt x="9509" y="1845"/>
                  </a:lnTo>
                  <a:lnTo>
                    <a:pt x="9509" y="13458"/>
                  </a:lnTo>
                  <a:lnTo>
                    <a:pt x="2635" y="13458"/>
                  </a:lnTo>
                  <a:cubicBezTo>
                    <a:pt x="2517" y="13458"/>
                    <a:pt x="2419" y="13556"/>
                    <a:pt x="2419" y="13674"/>
                  </a:cubicBezTo>
                  <a:cubicBezTo>
                    <a:pt x="2419" y="13792"/>
                    <a:pt x="2517" y="13890"/>
                    <a:pt x="2635" y="13890"/>
                  </a:cubicBezTo>
                  <a:lnTo>
                    <a:pt x="9725" y="13890"/>
                  </a:lnTo>
                  <a:cubicBezTo>
                    <a:pt x="9843" y="13890"/>
                    <a:pt x="9941" y="13792"/>
                    <a:pt x="9941" y="13674"/>
                  </a:cubicBezTo>
                  <a:lnTo>
                    <a:pt x="9941" y="1629"/>
                  </a:lnTo>
                  <a:cubicBezTo>
                    <a:pt x="9941" y="1508"/>
                    <a:pt x="9843" y="1413"/>
                    <a:pt x="9725" y="1413"/>
                  </a:cubicBezTo>
                  <a:lnTo>
                    <a:pt x="8010" y="1413"/>
                  </a:lnTo>
                  <a:lnTo>
                    <a:pt x="8010" y="982"/>
                  </a:lnTo>
                  <a:lnTo>
                    <a:pt x="10373" y="982"/>
                  </a:lnTo>
                  <a:lnTo>
                    <a:pt x="10373" y="11993"/>
                  </a:lnTo>
                  <a:cubicBezTo>
                    <a:pt x="10373" y="12111"/>
                    <a:pt x="10471" y="12209"/>
                    <a:pt x="10589" y="12209"/>
                  </a:cubicBezTo>
                  <a:cubicBezTo>
                    <a:pt x="10710" y="12209"/>
                    <a:pt x="10805" y="12111"/>
                    <a:pt x="10805" y="11993"/>
                  </a:cubicBezTo>
                  <a:lnTo>
                    <a:pt x="10805" y="766"/>
                  </a:lnTo>
                  <a:cubicBezTo>
                    <a:pt x="10805" y="645"/>
                    <a:pt x="10710" y="547"/>
                    <a:pt x="10592" y="547"/>
                  </a:cubicBezTo>
                  <a:lnTo>
                    <a:pt x="8012" y="547"/>
                  </a:lnTo>
                  <a:lnTo>
                    <a:pt x="8012" y="216"/>
                  </a:lnTo>
                  <a:cubicBezTo>
                    <a:pt x="8012" y="98"/>
                    <a:pt x="7915" y="0"/>
                    <a:pt x="7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4" name="Google Shape;1854;p125"/>
            <p:cNvSpPr/>
            <p:nvPr/>
          </p:nvSpPr>
          <p:spPr>
            <a:xfrm>
              <a:off x="6549750" y="1583100"/>
              <a:ext cx="97850" cy="77100"/>
            </a:xfrm>
            <a:custGeom>
              <a:avLst/>
              <a:gdLst/>
              <a:ahLst/>
              <a:cxnLst/>
              <a:rect l="l" t="t" r="r" b="b"/>
              <a:pathLst>
                <a:path w="3914" h="3084" extrusionOk="0">
                  <a:moveTo>
                    <a:pt x="923" y="432"/>
                  </a:moveTo>
                  <a:cubicBezTo>
                    <a:pt x="1061" y="432"/>
                    <a:pt x="1199" y="507"/>
                    <a:pt x="1259" y="671"/>
                  </a:cubicBezTo>
                  <a:cubicBezTo>
                    <a:pt x="1046" y="763"/>
                    <a:pt x="856" y="904"/>
                    <a:pt x="709" y="1085"/>
                  </a:cubicBezTo>
                  <a:cubicBezTo>
                    <a:pt x="614" y="1016"/>
                    <a:pt x="559" y="907"/>
                    <a:pt x="559" y="792"/>
                  </a:cubicBezTo>
                  <a:cubicBezTo>
                    <a:pt x="559" y="563"/>
                    <a:pt x="741" y="432"/>
                    <a:pt x="923" y="432"/>
                  </a:cubicBezTo>
                  <a:close/>
                  <a:moveTo>
                    <a:pt x="3052" y="435"/>
                  </a:moveTo>
                  <a:cubicBezTo>
                    <a:pt x="3127" y="435"/>
                    <a:pt x="3203" y="458"/>
                    <a:pt x="3268" y="507"/>
                  </a:cubicBezTo>
                  <a:cubicBezTo>
                    <a:pt x="3461" y="654"/>
                    <a:pt x="3458" y="944"/>
                    <a:pt x="3263" y="1085"/>
                  </a:cubicBezTo>
                  <a:cubicBezTo>
                    <a:pt x="3116" y="907"/>
                    <a:pt x="2926" y="766"/>
                    <a:pt x="2713" y="671"/>
                  </a:cubicBezTo>
                  <a:cubicBezTo>
                    <a:pt x="2768" y="521"/>
                    <a:pt x="2908" y="435"/>
                    <a:pt x="3052" y="435"/>
                  </a:cubicBezTo>
                  <a:close/>
                  <a:moveTo>
                    <a:pt x="1986" y="951"/>
                  </a:moveTo>
                  <a:cubicBezTo>
                    <a:pt x="2127" y="951"/>
                    <a:pt x="2268" y="972"/>
                    <a:pt x="2405" y="1013"/>
                  </a:cubicBezTo>
                  <a:lnTo>
                    <a:pt x="2419" y="1016"/>
                  </a:lnTo>
                  <a:cubicBezTo>
                    <a:pt x="2681" y="1103"/>
                    <a:pt x="2891" y="1264"/>
                    <a:pt x="3003" y="1463"/>
                  </a:cubicBezTo>
                  <a:cubicBezTo>
                    <a:pt x="3006" y="1465"/>
                    <a:pt x="3006" y="1468"/>
                    <a:pt x="3009" y="1471"/>
                  </a:cubicBezTo>
                  <a:cubicBezTo>
                    <a:pt x="3064" y="1572"/>
                    <a:pt x="3096" y="1684"/>
                    <a:pt x="3096" y="1799"/>
                  </a:cubicBezTo>
                  <a:cubicBezTo>
                    <a:pt x="3096" y="2271"/>
                    <a:pt x="2598" y="2651"/>
                    <a:pt x="1984" y="2651"/>
                  </a:cubicBezTo>
                  <a:cubicBezTo>
                    <a:pt x="1374" y="2651"/>
                    <a:pt x="876" y="2269"/>
                    <a:pt x="876" y="1799"/>
                  </a:cubicBezTo>
                  <a:cubicBezTo>
                    <a:pt x="876" y="1684"/>
                    <a:pt x="905" y="1572"/>
                    <a:pt x="962" y="1471"/>
                  </a:cubicBezTo>
                  <a:cubicBezTo>
                    <a:pt x="965" y="1468"/>
                    <a:pt x="965" y="1465"/>
                    <a:pt x="968" y="1463"/>
                  </a:cubicBezTo>
                  <a:cubicBezTo>
                    <a:pt x="1080" y="1264"/>
                    <a:pt x="1291" y="1103"/>
                    <a:pt x="1553" y="1019"/>
                  </a:cubicBezTo>
                  <a:lnTo>
                    <a:pt x="1567" y="1013"/>
                  </a:lnTo>
                  <a:cubicBezTo>
                    <a:pt x="1704" y="972"/>
                    <a:pt x="1845" y="951"/>
                    <a:pt x="1986" y="951"/>
                  </a:cubicBezTo>
                  <a:close/>
                  <a:moveTo>
                    <a:pt x="3052" y="0"/>
                  </a:moveTo>
                  <a:cubicBezTo>
                    <a:pt x="2710" y="0"/>
                    <a:pt x="2408" y="222"/>
                    <a:pt x="2298" y="547"/>
                  </a:cubicBezTo>
                  <a:cubicBezTo>
                    <a:pt x="2195" y="528"/>
                    <a:pt x="2090" y="519"/>
                    <a:pt x="1986" y="519"/>
                  </a:cubicBezTo>
                  <a:cubicBezTo>
                    <a:pt x="1882" y="519"/>
                    <a:pt x="1777" y="528"/>
                    <a:pt x="1674" y="547"/>
                  </a:cubicBezTo>
                  <a:cubicBezTo>
                    <a:pt x="1560" y="204"/>
                    <a:pt x="1245" y="3"/>
                    <a:pt x="920" y="3"/>
                  </a:cubicBezTo>
                  <a:cubicBezTo>
                    <a:pt x="751" y="3"/>
                    <a:pt x="580" y="57"/>
                    <a:pt x="433" y="173"/>
                  </a:cubicBezTo>
                  <a:cubicBezTo>
                    <a:pt x="1" y="510"/>
                    <a:pt x="36" y="1172"/>
                    <a:pt x="499" y="1465"/>
                  </a:cubicBezTo>
                  <a:cubicBezTo>
                    <a:pt x="462" y="1572"/>
                    <a:pt x="444" y="1687"/>
                    <a:pt x="444" y="1802"/>
                  </a:cubicBezTo>
                  <a:cubicBezTo>
                    <a:pt x="444" y="2510"/>
                    <a:pt x="1135" y="3083"/>
                    <a:pt x="1984" y="3083"/>
                  </a:cubicBezTo>
                  <a:cubicBezTo>
                    <a:pt x="2837" y="3083"/>
                    <a:pt x="3527" y="2508"/>
                    <a:pt x="3527" y="1802"/>
                  </a:cubicBezTo>
                  <a:cubicBezTo>
                    <a:pt x="3527" y="1687"/>
                    <a:pt x="3510" y="1572"/>
                    <a:pt x="3473" y="1465"/>
                  </a:cubicBezTo>
                  <a:cubicBezTo>
                    <a:pt x="3775" y="1278"/>
                    <a:pt x="3913" y="913"/>
                    <a:pt x="3815" y="573"/>
                  </a:cubicBezTo>
                  <a:cubicBezTo>
                    <a:pt x="3717" y="233"/>
                    <a:pt x="3407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5" name="Google Shape;1855;p125"/>
            <p:cNvSpPr/>
            <p:nvPr/>
          </p:nvSpPr>
          <p:spPr>
            <a:xfrm>
              <a:off x="6594025" y="1678525"/>
              <a:ext cx="82775" cy="82775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432"/>
                  </a:moveTo>
                  <a:cubicBezTo>
                    <a:pt x="1777" y="432"/>
                    <a:pt x="1872" y="530"/>
                    <a:pt x="1872" y="648"/>
                  </a:cubicBezTo>
                  <a:lnTo>
                    <a:pt x="1872" y="1224"/>
                  </a:lnTo>
                  <a:cubicBezTo>
                    <a:pt x="1872" y="1345"/>
                    <a:pt x="1969" y="1440"/>
                    <a:pt x="2087" y="1440"/>
                  </a:cubicBezTo>
                  <a:lnTo>
                    <a:pt x="2663" y="1440"/>
                  </a:lnTo>
                  <a:cubicBezTo>
                    <a:pt x="2784" y="1440"/>
                    <a:pt x="2879" y="1538"/>
                    <a:pt x="2879" y="1656"/>
                  </a:cubicBezTo>
                  <a:cubicBezTo>
                    <a:pt x="2879" y="1777"/>
                    <a:pt x="2784" y="1872"/>
                    <a:pt x="2663" y="1872"/>
                  </a:cubicBezTo>
                  <a:lnTo>
                    <a:pt x="2087" y="1872"/>
                  </a:lnTo>
                  <a:cubicBezTo>
                    <a:pt x="1969" y="1872"/>
                    <a:pt x="1872" y="1969"/>
                    <a:pt x="1872" y="2087"/>
                  </a:cubicBezTo>
                  <a:lnTo>
                    <a:pt x="1872" y="2663"/>
                  </a:lnTo>
                  <a:cubicBezTo>
                    <a:pt x="1872" y="2784"/>
                    <a:pt x="1777" y="2879"/>
                    <a:pt x="1656" y="2879"/>
                  </a:cubicBezTo>
                  <a:cubicBezTo>
                    <a:pt x="1538" y="2879"/>
                    <a:pt x="1440" y="2784"/>
                    <a:pt x="1440" y="2663"/>
                  </a:cubicBezTo>
                  <a:lnTo>
                    <a:pt x="1440" y="2087"/>
                  </a:lnTo>
                  <a:cubicBezTo>
                    <a:pt x="1440" y="1969"/>
                    <a:pt x="1345" y="1872"/>
                    <a:pt x="1224" y="1872"/>
                  </a:cubicBezTo>
                  <a:lnTo>
                    <a:pt x="648" y="1872"/>
                  </a:lnTo>
                  <a:cubicBezTo>
                    <a:pt x="530" y="1872"/>
                    <a:pt x="432" y="1777"/>
                    <a:pt x="432" y="1656"/>
                  </a:cubicBezTo>
                  <a:cubicBezTo>
                    <a:pt x="432" y="1538"/>
                    <a:pt x="530" y="1440"/>
                    <a:pt x="648" y="1440"/>
                  </a:cubicBezTo>
                  <a:lnTo>
                    <a:pt x="1224" y="1440"/>
                  </a:lnTo>
                  <a:cubicBezTo>
                    <a:pt x="1345" y="1440"/>
                    <a:pt x="1440" y="1345"/>
                    <a:pt x="1440" y="1224"/>
                  </a:cubicBezTo>
                  <a:lnTo>
                    <a:pt x="1440" y="648"/>
                  </a:lnTo>
                  <a:cubicBezTo>
                    <a:pt x="1440" y="530"/>
                    <a:pt x="1538" y="432"/>
                    <a:pt x="1656" y="432"/>
                  </a:cubicBezTo>
                  <a:close/>
                  <a:moveTo>
                    <a:pt x="1656" y="0"/>
                  </a:moveTo>
                  <a:cubicBezTo>
                    <a:pt x="1299" y="0"/>
                    <a:pt x="1008" y="291"/>
                    <a:pt x="1008" y="648"/>
                  </a:cubicBezTo>
                  <a:lnTo>
                    <a:pt x="1008" y="1008"/>
                  </a:lnTo>
                  <a:lnTo>
                    <a:pt x="648" y="1008"/>
                  </a:lnTo>
                  <a:cubicBezTo>
                    <a:pt x="291" y="1008"/>
                    <a:pt x="0" y="1299"/>
                    <a:pt x="0" y="1656"/>
                  </a:cubicBezTo>
                  <a:cubicBezTo>
                    <a:pt x="0" y="2013"/>
                    <a:pt x="291" y="2303"/>
                    <a:pt x="648" y="2303"/>
                  </a:cubicBezTo>
                  <a:lnTo>
                    <a:pt x="1008" y="2303"/>
                  </a:lnTo>
                  <a:lnTo>
                    <a:pt x="1008" y="2663"/>
                  </a:lnTo>
                  <a:cubicBezTo>
                    <a:pt x="1008" y="3020"/>
                    <a:pt x="1299" y="3311"/>
                    <a:pt x="1656" y="3311"/>
                  </a:cubicBezTo>
                  <a:cubicBezTo>
                    <a:pt x="2013" y="3311"/>
                    <a:pt x="2303" y="3020"/>
                    <a:pt x="2303" y="2663"/>
                  </a:cubicBezTo>
                  <a:lnTo>
                    <a:pt x="2303" y="2303"/>
                  </a:lnTo>
                  <a:lnTo>
                    <a:pt x="2663" y="2303"/>
                  </a:lnTo>
                  <a:cubicBezTo>
                    <a:pt x="3020" y="2303"/>
                    <a:pt x="3311" y="2013"/>
                    <a:pt x="3311" y="1656"/>
                  </a:cubicBezTo>
                  <a:cubicBezTo>
                    <a:pt x="3311" y="1299"/>
                    <a:pt x="3020" y="1008"/>
                    <a:pt x="2663" y="1008"/>
                  </a:cubicBezTo>
                  <a:lnTo>
                    <a:pt x="2303" y="1008"/>
                  </a:lnTo>
                  <a:lnTo>
                    <a:pt x="2303" y="648"/>
                  </a:lnTo>
                  <a:cubicBezTo>
                    <a:pt x="2303" y="475"/>
                    <a:pt x="2237" y="311"/>
                    <a:pt x="2113" y="190"/>
                  </a:cubicBezTo>
                  <a:cubicBezTo>
                    <a:pt x="1992" y="69"/>
                    <a:pt x="1828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6" name="Google Shape;1856;p125"/>
            <p:cNvSpPr/>
            <p:nvPr/>
          </p:nvSpPr>
          <p:spPr>
            <a:xfrm>
              <a:off x="6518300" y="1682550"/>
              <a:ext cx="66100" cy="10825"/>
            </a:xfrm>
            <a:custGeom>
              <a:avLst/>
              <a:gdLst/>
              <a:ahLst/>
              <a:cxnLst/>
              <a:rect l="l" t="t" r="r" b="b"/>
              <a:pathLst>
                <a:path w="2644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4" y="335"/>
                    <a:pt x="2644" y="216"/>
                  </a:cubicBezTo>
                  <a:cubicBezTo>
                    <a:pt x="2644" y="96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7" name="Google Shape;1857;p125"/>
            <p:cNvSpPr/>
            <p:nvPr/>
          </p:nvSpPr>
          <p:spPr>
            <a:xfrm>
              <a:off x="6518300" y="1714575"/>
              <a:ext cx="66175" cy="10825"/>
            </a:xfrm>
            <a:custGeom>
              <a:avLst/>
              <a:gdLst/>
              <a:ahLst/>
              <a:cxnLst/>
              <a:rect l="l" t="t" r="r" b="b"/>
              <a:pathLst>
                <a:path w="264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7" y="335"/>
                    <a:pt x="2647" y="217"/>
                  </a:cubicBezTo>
                  <a:cubicBezTo>
                    <a:pt x="2647" y="96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8" name="Google Shape;1858;p125"/>
            <p:cNvSpPr/>
            <p:nvPr/>
          </p:nvSpPr>
          <p:spPr>
            <a:xfrm>
              <a:off x="6518300" y="1746600"/>
              <a:ext cx="66175" cy="10825"/>
            </a:xfrm>
            <a:custGeom>
              <a:avLst/>
              <a:gdLst/>
              <a:ahLst/>
              <a:cxnLst/>
              <a:rect l="l" t="t" r="r" b="b"/>
              <a:pathLst>
                <a:path w="2647" h="43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7" y="337"/>
                    <a:pt x="2647" y="217"/>
                  </a:cubicBezTo>
                  <a:cubicBezTo>
                    <a:pt x="2647" y="99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9" name="Google Shape;1859;p125"/>
            <p:cNvSpPr/>
            <p:nvPr/>
          </p:nvSpPr>
          <p:spPr>
            <a:xfrm>
              <a:off x="6518300" y="1778700"/>
              <a:ext cx="162175" cy="10825"/>
            </a:xfrm>
            <a:custGeom>
              <a:avLst/>
              <a:gdLst/>
              <a:ahLst/>
              <a:cxnLst/>
              <a:rect l="l" t="t" r="r" b="b"/>
              <a:pathLst>
                <a:path w="648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6271" y="432"/>
                  </a:lnTo>
                  <a:cubicBezTo>
                    <a:pt x="6389" y="432"/>
                    <a:pt x="6487" y="335"/>
                    <a:pt x="6487" y="216"/>
                  </a:cubicBezTo>
                  <a:cubicBezTo>
                    <a:pt x="6487" y="96"/>
                    <a:pt x="6389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0" name="Google Shape;1860;p125"/>
            <p:cNvSpPr/>
            <p:nvPr/>
          </p:nvSpPr>
          <p:spPr>
            <a:xfrm>
              <a:off x="6518300" y="1810725"/>
              <a:ext cx="162175" cy="10825"/>
            </a:xfrm>
            <a:custGeom>
              <a:avLst/>
              <a:gdLst/>
              <a:ahLst/>
              <a:cxnLst/>
              <a:rect l="l" t="t" r="r" b="b"/>
              <a:pathLst>
                <a:path w="6487" h="433" extrusionOk="0">
                  <a:moveTo>
                    <a:pt x="217" y="1"/>
                  </a:moveTo>
                  <a:cubicBezTo>
                    <a:pt x="99" y="1"/>
                    <a:pt x="1" y="98"/>
                    <a:pt x="1" y="217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6271" y="432"/>
                  </a:lnTo>
                  <a:cubicBezTo>
                    <a:pt x="6389" y="432"/>
                    <a:pt x="6487" y="337"/>
                    <a:pt x="6487" y="217"/>
                  </a:cubicBezTo>
                  <a:cubicBezTo>
                    <a:pt x="6487" y="98"/>
                    <a:pt x="6389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1" name="Google Shape;1861;p125"/>
            <p:cNvSpPr/>
            <p:nvPr/>
          </p:nvSpPr>
          <p:spPr>
            <a:xfrm>
              <a:off x="6582800" y="16128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399" y="432"/>
                    <a:pt x="504" y="346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2" name="Google Shape;1862;p125"/>
            <p:cNvSpPr/>
            <p:nvPr/>
          </p:nvSpPr>
          <p:spPr>
            <a:xfrm>
              <a:off x="6601500" y="16128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0"/>
                  </a:moveTo>
                  <a:cubicBezTo>
                    <a:pt x="99" y="0"/>
                    <a:pt x="1" y="233"/>
                    <a:pt x="139" y="369"/>
                  </a:cubicBezTo>
                  <a:cubicBezTo>
                    <a:pt x="183" y="412"/>
                    <a:pt x="237" y="432"/>
                    <a:pt x="290" y="432"/>
                  </a:cubicBezTo>
                  <a:cubicBezTo>
                    <a:pt x="401" y="432"/>
                    <a:pt x="507" y="346"/>
                    <a:pt x="507" y="216"/>
                  </a:cubicBezTo>
                  <a:cubicBezTo>
                    <a:pt x="507" y="98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63" name="Google Shape;1863;p125"/>
          <p:cNvGrpSpPr/>
          <p:nvPr/>
        </p:nvGrpSpPr>
        <p:grpSpPr>
          <a:xfrm>
            <a:off x="2232138" y="2876088"/>
            <a:ext cx="368950" cy="319200"/>
            <a:chOff x="1469850" y="2704225"/>
            <a:chExt cx="368950" cy="319200"/>
          </a:xfrm>
        </p:grpSpPr>
        <p:sp>
          <p:nvSpPr>
            <p:cNvPr id="1864" name="Google Shape;1864;p125"/>
            <p:cNvSpPr/>
            <p:nvPr/>
          </p:nvSpPr>
          <p:spPr>
            <a:xfrm>
              <a:off x="1469850" y="2704225"/>
              <a:ext cx="368950" cy="319200"/>
            </a:xfrm>
            <a:custGeom>
              <a:avLst/>
              <a:gdLst/>
              <a:ahLst/>
              <a:cxnLst/>
              <a:rect l="l" t="t" r="r" b="b"/>
              <a:pathLst>
                <a:path w="14758" h="12768" extrusionOk="0">
                  <a:moveTo>
                    <a:pt x="12650" y="432"/>
                  </a:moveTo>
                  <a:cubicBezTo>
                    <a:pt x="12771" y="432"/>
                    <a:pt x="12866" y="530"/>
                    <a:pt x="12866" y="648"/>
                  </a:cubicBezTo>
                  <a:cubicBezTo>
                    <a:pt x="12866" y="769"/>
                    <a:pt x="12771" y="864"/>
                    <a:pt x="12650" y="864"/>
                  </a:cubicBezTo>
                  <a:lnTo>
                    <a:pt x="2102" y="864"/>
                  </a:lnTo>
                  <a:cubicBezTo>
                    <a:pt x="1984" y="864"/>
                    <a:pt x="1886" y="769"/>
                    <a:pt x="1886" y="648"/>
                  </a:cubicBezTo>
                  <a:cubicBezTo>
                    <a:pt x="1886" y="530"/>
                    <a:pt x="1984" y="432"/>
                    <a:pt x="2102" y="432"/>
                  </a:cubicBezTo>
                  <a:close/>
                  <a:moveTo>
                    <a:pt x="3372" y="2548"/>
                  </a:moveTo>
                  <a:cubicBezTo>
                    <a:pt x="3562" y="2548"/>
                    <a:pt x="3660" y="2781"/>
                    <a:pt x="3524" y="2916"/>
                  </a:cubicBezTo>
                  <a:cubicBezTo>
                    <a:pt x="3480" y="2960"/>
                    <a:pt x="3425" y="2980"/>
                    <a:pt x="3372" y="2980"/>
                  </a:cubicBezTo>
                  <a:cubicBezTo>
                    <a:pt x="3261" y="2980"/>
                    <a:pt x="3156" y="2894"/>
                    <a:pt x="3156" y="2764"/>
                  </a:cubicBezTo>
                  <a:cubicBezTo>
                    <a:pt x="3156" y="2643"/>
                    <a:pt x="3251" y="2548"/>
                    <a:pt x="3372" y="2548"/>
                  </a:cubicBezTo>
                  <a:close/>
                  <a:moveTo>
                    <a:pt x="2096" y="0"/>
                  </a:moveTo>
                  <a:cubicBezTo>
                    <a:pt x="1779" y="0"/>
                    <a:pt x="1509" y="232"/>
                    <a:pt x="1457" y="547"/>
                  </a:cubicBezTo>
                  <a:cubicBezTo>
                    <a:pt x="1408" y="861"/>
                    <a:pt x="1596" y="1166"/>
                    <a:pt x="1901" y="1264"/>
                  </a:cubicBezTo>
                  <a:cubicBezTo>
                    <a:pt x="1417" y="1762"/>
                    <a:pt x="1014" y="2326"/>
                    <a:pt x="700" y="2942"/>
                  </a:cubicBezTo>
                  <a:cubicBezTo>
                    <a:pt x="648" y="3049"/>
                    <a:pt x="689" y="3181"/>
                    <a:pt x="798" y="3233"/>
                  </a:cubicBezTo>
                  <a:cubicBezTo>
                    <a:pt x="830" y="3249"/>
                    <a:pt x="863" y="3257"/>
                    <a:pt x="896" y="3257"/>
                  </a:cubicBezTo>
                  <a:cubicBezTo>
                    <a:pt x="974" y="3257"/>
                    <a:pt x="1049" y="3213"/>
                    <a:pt x="1086" y="3138"/>
                  </a:cubicBezTo>
                  <a:cubicBezTo>
                    <a:pt x="1207" y="2902"/>
                    <a:pt x="1339" y="2675"/>
                    <a:pt x="1489" y="2456"/>
                  </a:cubicBezTo>
                  <a:cubicBezTo>
                    <a:pt x="1616" y="2502"/>
                    <a:pt x="1742" y="2559"/>
                    <a:pt x="1860" y="2629"/>
                  </a:cubicBezTo>
                  <a:cubicBezTo>
                    <a:pt x="2085" y="2747"/>
                    <a:pt x="2335" y="2879"/>
                    <a:pt x="2744" y="2925"/>
                  </a:cubicBezTo>
                  <a:cubicBezTo>
                    <a:pt x="2818" y="3216"/>
                    <a:pt x="3078" y="3414"/>
                    <a:pt x="3370" y="3414"/>
                  </a:cubicBezTo>
                  <a:cubicBezTo>
                    <a:pt x="3398" y="3414"/>
                    <a:pt x="3426" y="3412"/>
                    <a:pt x="3455" y="3409"/>
                  </a:cubicBezTo>
                  <a:cubicBezTo>
                    <a:pt x="3781" y="3368"/>
                    <a:pt x="4022" y="3089"/>
                    <a:pt x="4019" y="2761"/>
                  </a:cubicBezTo>
                  <a:lnTo>
                    <a:pt x="4019" y="2735"/>
                  </a:lnTo>
                  <a:cubicBezTo>
                    <a:pt x="4094" y="2700"/>
                    <a:pt x="4163" y="2663"/>
                    <a:pt x="4232" y="2629"/>
                  </a:cubicBezTo>
                  <a:cubicBezTo>
                    <a:pt x="4497" y="2487"/>
                    <a:pt x="4725" y="2364"/>
                    <a:pt x="5211" y="2364"/>
                  </a:cubicBezTo>
                  <a:cubicBezTo>
                    <a:pt x="5701" y="2364"/>
                    <a:pt x="5928" y="2487"/>
                    <a:pt x="6193" y="2629"/>
                  </a:cubicBezTo>
                  <a:cubicBezTo>
                    <a:pt x="6469" y="2775"/>
                    <a:pt x="6783" y="2942"/>
                    <a:pt x="7376" y="2942"/>
                  </a:cubicBezTo>
                  <a:cubicBezTo>
                    <a:pt x="7972" y="2942"/>
                    <a:pt x="8286" y="2775"/>
                    <a:pt x="8562" y="2629"/>
                  </a:cubicBezTo>
                  <a:cubicBezTo>
                    <a:pt x="8827" y="2487"/>
                    <a:pt x="9054" y="2364"/>
                    <a:pt x="9544" y="2364"/>
                  </a:cubicBezTo>
                  <a:cubicBezTo>
                    <a:pt x="10030" y="2364"/>
                    <a:pt x="10261" y="2487"/>
                    <a:pt x="10525" y="2629"/>
                  </a:cubicBezTo>
                  <a:cubicBezTo>
                    <a:pt x="10773" y="2761"/>
                    <a:pt x="11055" y="2911"/>
                    <a:pt x="11544" y="2939"/>
                  </a:cubicBezTo>
                  <a:cubicBezTo>
                    <a:pt x="11548" y="2940"/>
                    <a:pt x="11552" y="2940"/>
                    <a:pt x="11555" y="2940"/>
                  </a:cubicBezTo>
                  <a:cubicBezTo>
                    <a:pt x="11671" y="2940"/>
                    <a:pt x="11766" y="2850"/>
                    <a:pt x="11772" y="2735"/>
                  </a:cubicBezTo>
                  <a:cubicBezTo>
                    <a:pt x="11781" y="2614"/>
                    <a:pt x="11688" y="2513"/>
                    <a:pt x="11570" y="2508"/>
                  </a:cubicBezTo>
                  <a:cubicBezTo>
                    <a:pt x="11173" y="2485"/>
                    <a:pt x="10966" y="2375"/>
                    <a:pt x="10727" y="2246"/>
                  </a:cubicBezTo>
                  <a:cubicBezTo>
                    <a:pt x="10451" y="2099"/>
                    <a:pt x="10140" y="1932"/>
                    <a:pt x="9544" y="1932"/>
                  </a:cubicBezTo>
                  <a:cubicBezTo>
                    <a:pt x="8948" y="1932"/>
                    <a:pt x="8634" y="2099"/>
                    <a:pt x="8358" y="2246"/>
                  </a:cubicBezTo>
                  <a:cubicBezTo>
                    <a:pt x="8093" y="2387"/>
                    <a:pt x="7865" y="2510"/>
                    <a:pt x="7376" y="2510"/>
                  </a:cubicBezTo>
                  <a:cubicBezTo>
                    <a:pt x="6890" y="2510"/>
                    <a:pt x="6662" y="2387"/>
                    <a:pt x="6397" y="2246"/>
                  </a:cubicBezTo>
                  <a:cubicBezTo>
                    <a:pt x="6121" y="2099"/>
                    <a:pt x="5807" y="1932"/>
                    <a:pt x="5211" y="1932"/>
                  </a:cubicBezTo>
                  <a:cubicBezTo>
                    <a:pt x="4618" y="1932"/>
                    <a:pt x="4304" y="2099"/>
                    <a:pt x="4028" y="2246"/>
                  </a:cubicBezTo>
                  <a:cubicBezTo>
                    <a:pt x="3971" y="2277"/>
                    <a:pt x="3916" y="2306"/>
                    <a:pt x="3858" y="2335"/>
                  </a:cubicBezTo>
                  <a:cubicBezTo>
                    <a:pt x="3727" y="2186"/>
                    <a:pt x="3549" y="2115"/>
                    <a:pt x="3373" y="2115"/>
                  </a:cubicBezTo>
                  <a:cubicBezTo>
                    <a:pt x="3132" y="2115"/>
                    <a:pt x="2893" y="2248"/>
                    <a:pt x="2782" y="2496"/>
                  </a:cubicBezTo>
                  <a:cubicBezTo>
                    <a:pt x="2465" y="2459"/>
                    <a:pt x="2278" y="2361"/>
                    <a:pt x="2065" y="2246"/>
                  </a:cubicBezTo>
                  <a:cubicBezTo>
                    <a:pt x="1967" y="2194"/>
                    <a:pt x="1866" y="2139"/>
                    <a:pt x="1751" y="2093"/>
                  </a:cubicBezTo>
                  <a:cubicBezTo>
                    <a:pt x="1976" y="1808"/>
                    <a:pt x="2220" y="1540"/>
                    <a:pt x="2488" y="1296"/>
                  </a:cubicBezTo>
                  <a:lnTo>
                    <a:pt x="12267" y="1296"/>
                  </a:lnTo>
                  <a:cubicBezTo>
                    <a:pt x="12535" y="1540"/>
                    <a:pt x="12779" y="1808"/>
                    <a:pt x="13004" y="2093"/>
                  </a:cubicBezTo>
                  <a:cubicBezTo>
                    <a:pt x="12889" y="2139"/>
                    <a:pt x="12788" y="2194"/>
                    <a:pt x="12690" y="2246"/>
                  </a:cubicBezTo>
                  <a:cubicBezTo>
                    <a:pt x="12592" y="2300"/>
                    <a:pt x="12489" y="2352"/>
                    <a:pt x="12385" y="2392"/>
                  </a:cubicBezTo>
                  <a:cubicBezTo>
                    <a:pt x="12276" y="2439"/>
                    <a:pt x="12221" y="2565"/>
                    <a:pt x="12264" y="2675"/>
                  </a:cubicBezTo>
                  <a:cubicBezTo>
                    <a:pt x="12299" y="2760"/>
                    <a:pt x="12380" y="2811"/>
                    <a:pt x="12466" y="2811"/>
                  </a:cubicBezTo>
                  <a:cubicBezTo>
                    <a:pt x="12492" y="2811"/>
                    <a:pt x="12520" y="2806"/>
                    <a:pt x="12546" y="2795"/>
                  </a:cubicBezTo>
                  <a:cubicBezTo>
                    <a:pt x="12664" y="2747"/>
                    <a:pt x="12779" y="2692"/>
                    <a:pt x="12895" y="2629"/>
                  </a:cubicBezTo>
                  <a:cubicBezTo>
                    <a:pt x="13013" y="2559"/>
                    <a:pt x="13139" y="2502"/>
                    <a:pt x="13269" y="2456"/>
                  </a:cubicBezTo>
                  <a:cubicBezTo>
                    <a:pt x="13957" y="3463"/>
                    <a:pt x="14325" y="4658"/>
                    <a:pt x="14322" y="5881"/>
                  </a:cubicBezTo>
                  <a:cubicBezTo>
                    <a:pt x="14322" y="8824"/>
                    <a:pt x="13119" y="12336"/>
                    <a:pt x="7379" y="12336"/>
                  </a:cubicBezTo>
                  <a:cubicBezTo>
                    <a:pt x="1639" y="12336"/>
                    <a:pt x="433" y="8824"/>
                    <a:pt x="433" y="5881"/>
                  </a:cubicBezTo>
                  <a:cubicBezTo>
                    <a:pt x="433" y="5228"/>
                    <a:pt x="539" y="4577"/>
                    <a:pt x="746" y="3958"/>
                  </a:cubicBezTo>
                  <a:cubicBezTo>
                    <a:pt x="784" y="3846"/>
                    <a:pt x="723" y="3722"/>
                    <a:pt x="611" y="3685"/>
                  </a:cubicBezTo>
                  <a:cubicBezTo>
                    <a:pt x="588" y="3678"/>
                    <a:pt x="565" y="3674"/>
                    <a:pt x="542" y="3674"/>
                  </a:cubicBezTo>
                  <a:cubicBezTo>
                    <a:pt x="451" y="3674"/>
                    <a:pt x="367" y="3731"/>
                    <a:pt x="338" y="3820"/>
                  </a:cubicBezTo>
                  <a:cubicBezTo>
                    <a:pt x="113" y="4485"/>
                    <a:pt x="1" y="5179"/>
                    <a:pt x="1" y="5881"/>
                  </a:cubicBezTo>
                  <a:cubicBezTo>
                    <a:pt x="1" y="7931"/>
                    <a:pt x="562" y="9569"/>
                    <a:pt x="1662" y="10744"/>
                  </a:cubicBezTo>
                  <a:cubicBezTo>
                    <a:pt x="2923" y="12088"/>
                    <a:pt x="4843" y="12767"/>
                    <a:pt x="7379" y="12767"/>
                  </a:cubicBezTo>
                  <a:cubicBezTo>
                    <a:pt x="9915" y="12767"/>
                    <a:pt x="11838" y="12088"/>
                    <a:pt x="13096" y="10744"/>
                  </a:cubicBezTo>
                  <a:cubicBezTo>
                    <a:pt x="14199" y="9569"/>
                    <a:pt x="14757" y="7931"/>
                    <a:pt x="14757" y="5881"/>
                  </a:cubicBezTo>
                  <a:cubicBezTo>
                    <a:pt x="14757" y="4932"/>
                    <a:pt x="14550" y="3996"/>
                    <a:pt x="14147" y="3138"/>
                  </a:cubicBezTo>
                  <a:cubicBezTo>
                    <a:pt x="13824" y="2444"/>
                    <a:pt x="13384" y="1814"/>
                    <a:pt x="12851" y="1264"/>
                  </a:cubicBezTo>
                  <a:cubicBezTo>
                    <a:pt x="13157" y="1166"/>
                    <a:pt x="13344" y="861"/>
                    <a:pt x="13292" y="547"/>
                  </a:cubicBezTo>
                  <a:cubicBezTo>
                    <a:pt x="13243" y="232"/>
                    <a:pt x="12973" y="0"/>
                    <a:pt x="12656" y="0"/>
                  </a:cubicBezTo>
                  <a:cubicBezTo>
                    <a:pt x="12654" y="0"/>
                    <a:pt x="12652" y="0"/>
                    <a:pt x="12650" y="0"/>
                  </a:cubicBezTo>
                  <a:lnTo>
                    <a:pt x="2102" y="0"/>
                  </a:lnTo>
                  <a:cubicBezTo>
                    <a:pt x="2100" y="0"/>
                    <a:pt x="2098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5" name="Google Shape;1865;p125"/>
            <p:cNvSpPr/>
            <p:nvPr/>
          </p:nvSpPr>
          <p:spPr>
            <a:xfrm>
              <a:off x="1539950" y="2797500"/>
              <a:ext cx="222550" cy="167925"/>
            </a:xfrm>
            <a:custGeom>
              <a:avLst/>
              <a:gdLst/>
              <a:ahLst/>
              <a:cxnLst/>
              <a:rect l="l" t="t" r="r" b="b"/>
              <a:pathLst>
                <a:path w="8902" h="6717" extrusionOk="0">
                  <a:moveTo>
                    <a:pt x="4463" y="432"/>
                  </a:moveTo>
                  <a:lnTo>
                    <a:pt x="4206" y="1034"/>
                  </a:lnTo>
                  <a:cubicBezTo>
                    <a:pt x="4183" y="1088"/>
                    <a:pt x="4129" y="1126"/>
                    <a:pt x="4068" y="1126"/>
                  </a:cubicBezTo>
                  <a:lnTo>
                    <a:pt x="3000" y="1126"/>
                  </a:lnTo>
                  <a:lnTo>
                    <a:pt x="3182" y="694"/>
                  </a:lnTo>
                  <a:cubicBezTo>
                    <a:pt x="3251" y="536"/>
                    <a:pt x="3406" y="432"/>
                    <a:pt x="3582" y="432"/>
                  </a:cubicBezTo>
                  <a:close/>
                  <a:moveTo>
                    <a:pt x="6180" y="1270"/>
                  </a:moveTo>
                  <a:cubicBezTo>
                    <a:pt x="6182" y="1270"/>
                    <a:pt x="6185" y="1270"/>
                    <a:pt x="6187" y="1270"/>
                  </a:cubicBezTo>
                  <a:lnTo>
                    <a:pt x="8335" y="1270"/>
                  </a:lnTo>
                  <a:lnTo>
                    <a:pt x="7678" y="2815"/>
                  </a:lnTo>
                  <a:cubicBezTo>
                    <a:pt x="7595" y="3011"/>
                    <a:pt x="7399" y="3141"/>
                    <a:pt x="7186" y="3141"/>
                  </a:cubicBezTo>
                  <a:lnTo>
                    <a:pt x="7022" y="3141"/>
                  </a:lnTo>
                  <a:lnTo>
                    <a:pt x="7387" y="2156"/>
                  </a:lnTo>
                  <a:cubicBezTo>
                    <a:pt x="7431" y="2044"/>
                    <a:pt x="7373" y="1917"/>
                    <a:pt x="7261" y="1877"/>
                  </a:cubicBezTo>
                  <a:cubicBezTo>
                    <a:pt x="7236" y="1868"/>
                    <a:pt x="7210" y="1864"/>
                    <a:pt x="7185" y="1864"/>
                  </a:cubicBezTo>
                  <a:cubicBezTo>
                    <a:pt x="7098" y="1864"/>
                    <a:pt x="7016" y="1916"/>
                    <a:pt x="6984" y="2004"/>
                  </a:cubicBezTo>
                  <a:lnTo>
                    <a:pt x="6561" y="3141"/>
                  </a:lnTo>
                  <a:lnTo>
                    <a:pt x="6101" y="3141"/>
                  </a:lnTo>
                  <a:lnTo>
                    <a:pt x="6463" y="2156"/>
                  </a:lnTo>
                  <a:cubicBezTo>
                    <a:pt x="6507" y="2044"/>
                    <a:pt x="6449" y="1917"/>
                    <a:pt x="6337" y="1877"/>
                  </a:cubicBezTo>
                  <a:cubicBezTo>
                    <a:pt x="6312" y="1868"/>
                    <a:pt x="6286" y="1864"/>
                    <a:pt x="6261" y="1864"/>
                  </a:cubicBezTo>
                  <a:cubicBezTo>
                    <a:pt x="6174" y="1864"/>
                    <a:pt x="6092" y="1916"/>
                    <a:pt x="6060" y="2004"/>
                  </a:cubicBezTo>
                  <a:lnTo>
                    <a:pt x="5637" y="3141"/>
                  </a:lnTo>
                  <a:lnTo>
                    <a:pt x="5335" y="3141"/>
                  </a:lnTo>
                  <a:cubicBezTo>
                    <a:pt x="5303" y="2818"/>
                    <a:pt x="5203" y="2507"/>
                    <a:pt x="5041" y="2228"/>
                  </a:cubicBezTo>
                  <a:lnTo>
                    <a:pt x="5162" y="1946"/>
                  </a:lnTo>
                  <a:cubicBezTo>
                    <a:pt x="5334" y="1537"/>
                    <a:pt x="5737" y="1270"/>
                    <a:pt x="6180" y="1270"/>
                  </a:cubicBezTo>
                  <a:close/>
                  <a:moveTo>
                    <a:pt x="7189" y="3573"/>
                  </a:moveTo>
                  <a:cubicBezTo>
                    <a:pt x="7402" y="3575"/>
                    <a:pt x="7595" y="3702"/>
                    <a:pt x="7678" y="3898"/>
                  </a:cubicBezTo>
                  <a:lnTo>
                    <a:pt x="7681" y="3898"/>
                  </a:lnTo>
                  <a:lnTo>
                    <a:pt x="8337" y="5447"/>
                  </a:lnTo>
                  <a:lnTo>
                    <a:pt x="6187" y="5447"/>
                  </a:lnTo>
                  <a:cubicBezTo>
                    <a:pt x="5738" y="5447"/>
                    <a:pt x="5335" y="5179"/>
                    <a:pt x="5159" y="4770"/>
                  </a:cubicBezTo>
                  <a:lnTo>
                    <a:pt x="5038" y="4485"/>
                  </a:lnTo>
                  <a:cubicBezTo>
                    <a:pt x="5203" y="4206"/>
                    <a:pt x="5303" y="3895"/>
                    <a:pt x="5335" y="3573"/>
                  </a:cubicBezTo>
                  <a:lnTo>
                    <a:pt x="5640" y="3573"/>
                  </a:lnTo>
                  <a:lnTo>
                    <a:pt x="6060" y="4675"/>
                  </a:lnTo>
                  <a:cubicBezTo>
                    <a:pt x="6092" y="4760"/>
                    <a:pt x="6174" y="4813"/>
                    <a:pt x="6261" y="4813"/>
                  </a:cubicBezTo>
                  <a:cubicBezTo>
                    <a:pt x="6286" y="4813"/>
                    <a:pt x="6312" y="4809"/>
                    <a:pt x="6337" y="4799"/>
                  </a:cubicBezTo>
                  <a:cubicBezTo>
                    <a:pt x="6449" y="4756"/>
                    <a:pt x="6507" y="4632"/>
                    <a:pt x="6463" y="4520"/>
                  </a:cubicBezTo>
                  <a:lnTo>
                    <a:pt x="6104" y="3573"/>
                  </a:lnTo>
                  <a:lnTo>
                    <a:pt x="6564" y="3573"/>
                  </a:lnTo>
                  <a:lnTo>
                    <a:pt x="6984" y="4675"/>
                  </a:lnTo>
                  <a:cubicBezTo>
                    <a:pt x="7018" y="4760"/>
                    <a:pt x="7099" y="4813"/>
                    <a:pt x="7187" y="4813"/>
                  </a:cubicBezTo>
                  <a:cubicBezTo>
                    <a:pt x="7212" y="4813"/>
                    <a:pt x="7238" y="4809"/>
                    <a:pt x="7264" y="4799"/>
                  </a:cubicBezTo>
                  <a:cubicBezTo>
                    <a:pt x="7373" y="4756"/>
                    <a:pt x="7431" y="4632"/>
                    <a:pt x="7387" y="4520"/>
                  </a:cubicBezTo>
                  <a:lnTo>
                    <a:pt x="7028" y="3573"/>
                  </a:lnTo>
                  <a:close/>
                  <a:moveTo>
                    <a:pt x="3455" y="3573"/>
                  </a:moveTo>
                  <a:cubicBezTo>
                    <a:pt x="4287" y="3578"/>
                    <a:pt x="4702" y="4586"/>
                    <a:pt x="4111" y="5173"/>
                  </a:cubicBezTo>
                  <a:cubicBezTo>
                    <a:pt x="3921" y="5362"/>
                    <a:pt x="3688" y="5447"/>
                    <a:pt x="3460" y="5447"/>
                  </a:cubicBezTo>
                  <a:cubicBezTo>
                    <a:pt x="2978" y="5447"/>
                    <a:pt x="2517" y="5072"/>
                    <a:pt x="2517" y="4508"/>
                  </a:cubicBezTo>
                  <a:cubicBezTo>
                    <a:pt x="2517" y="3993"/>
                    <a:pt x="2937" y="3575"/>
                    <a:pt x="3455" y="3573"/>
                  </a:cubicBezTo>
                  <a:close/>
                  <a:moveTo>
                    <a:pt x="4198" y="5660"/>
                  </a:moveTo>
                  <a:cubicBezTo>
                    <a:pt x="4201" y="5665"/>
                    <a:pt x="4206" y="5674"/>
                    <a:pt x="4209" y="5683"/>
                  </a:cubicBezTo>
                  <a:lnTo>
                    <a:pt x="4463" y="6281"/>
                  </a:lnTo>
                  <a:lnTo>
                    <a:pt x="3582" y="6281"/>
                  </a:lnTo>
                  <a:cubicBezTo>
                    <a:pt x="3409" y="6281"/>
                    <a:pt x="3251" y="6178"/>
                    <a:pt x="3185" y="6020"/>
                  </a:cubicBezTo>
                  <a:lnTo>
                    <a:pt x="3104" y="5832"/>
                  </a:lnTo>
                  <a:lnTo>
                    <a:pt x="3104" y="5832"/>
                  </a:lnTo>
                  <a:cubicBezTo>
                    <a:pt x="3220" y="5863"/>
                    <a:pt x="3338" y="5878"/>
                    <a:pt x="3456" y="5878"/>
                  </a:cubicBezTo>
                  <a:cubicBezTo>
                    <a:pt x="3716" y="5878"/>
                    <a:pt x="3974" y="5804"/>
                    <a:pt x="4198" y="5660"/>
                  </a:cubicBezTo>
                  <a:close/>
                  <a:moveTo>
                    <a:pt x="3582" y="0"/>
                  </a:moveTo>
                  <a:cubicBezTo>
                    <a:pt x="3233" y="0"/>
                    <a:pt x="2920" y="207"/>
                    <a:pt x="2784" y="527"/>
                  </a:cubicBezTo>
                  <a:lnTo>
                    <a:pt x="2531" y="1126"/>
                  </a:lnTo>
                  <a:lnTo>
                    <a:pt x="2232" y="1126"/>
                  </a:lnTo>
                  <a:cubicBezTo>
                    <a:pt x="2230" y="1126"/>
                    <a:pt x="2228" y="1126"/>
                    <a:pt x="2226" y="1126"/>
                  </a:cubicBezTo>
                  <a:cubicBezTo>
                    <a:pt x="997" y="1126"/>
                    <a:pt x="1" y="2123"/>
                    <a:pt x="1" y="3357"/>
                  </a:cubicBezTo>
                  <a:cubicBezTo>
                    <a:pt x="1" y="4007"/>
                    <a:pt x="283" y="4623"/>
                    <a:pt x="775" y="5049"/>
                  </a:cubicBezTo>
                  <a:cubicBezTo>
                    <a:pt x="821" y="5089"/>
                    <a:pt x="870" y="5105"/>
                    <a:pt x="916" y="5105"/>
                  </a:cubicBezTo>
                  <a:cubicBezTo>
                    <a:pt x="1090" y="5105"/>
                    <a:pt x="1230" y="4871"/>
                    <a:pt x="1057" y="4721"/>
                  </a:cubicBezTo>
                  <a:cubicBezTo>
                    <a:pt x="484" y="4232"/>
                    <a:pt x="280" y="3434"/>
                    <a:pt x="542" y="2729"/>
                  </a:cubicBezTo>
                  <a:cubicBezTo>
                    <a:pt x="806" y="2026"/>
                    <a:pt x="1476" y="1557"/>
                    <a:pt x="2228" y="1557"/>
                  </a:cubicBezTo>
                  <a:cubicBezTo>
                    <a:pt x="2230" y="1557"/>
                    <a:pt x="2232" y="1557"/>
                    <a:pt x="2235" y="1557"/>
                  </a:cubicBezTo>
                  <a:lnTo>
                    <a:pt x="3113" y="1557"/>
                  </a:lnTo>
                  <a:cubicBezTo>
                    <a:pt x="4417" y="1557"/>
                    <a:pt x="5289" y="2899"/>
                    <a:pt x="4759" y="4091"/>
                  </a:cubicBezTo>
                  <a:cubicBezTo>
                    <a:pt x="4574" y="3517"/>
                    <a:pt x="4040" y="3142"/>
                    <a:pt x="3454" y="3142"/>
                  </a:cubicBezTo>
                  <a:cubicBezTo>
                    <a:pt x="3384" y="3142"/>
                    <a:pt x="3313" y="3147"/>
                    <a:pt x="3242" y="3158"/>
                  </a:cubicBezTo>
                  <a:cubicBezTo>
                    <a:pt x="2574" y="3262"/>
                    <a:pt x="2082" y="3835"/>
                    <a:pt x="2082" y="4511"/>
                  </a:cubicBezTo>
                  <a:cubicBezTo>
                    <a:pt x="2082" y="4736"/>
                    <a:pt x="2137" y="4960"/>
                    <a:pt x="2246" y="5159"/>
                  </a:cubicBezTo>
                  <a:lnTo>
                    <a:pt x="2235" y="5159"/>
                  </a:lnTo>
                  <a:cubicBezTo>
                    <a:pt x="2079" y="5159"/>
                    <a:pt x="1927" y="5139"/>
                    <a:pt x="1780" y="5101"/>
                  </a:cubicBezTo>
                  <a:cubicBezTo>
                    <a:pt x="1761" y="5096"/>
                    <a:pt x="1743" y="5094"/>
                    <a:pt x="1724" y="5094"/>
                  </a:cubicBezTo>
                  <a:cubicBezTo>
                    <a:pt x="1629" y="5094"/>
                    <a:pt x="1541" y="5160"/>
                    <a:pt x="1515" y="5257"/>
                  </a:cubicBezTo>
                  <a:cubicBezTo>
                    <a:pt x="1486" y="5372"/>
                    <a:pt x="1555" y="5490"/>
                    <a:pt x="1670" y="5519"/>
                  </a:cubicBezTo>
                  <a:cubicBezTo>
                    <a:pt x="1855" y="5568"/>
                    <a:pt x="2045" y="5591"/>
                    <a:pt x="2235" y="5591"/>
                  </a:cubicBezTo>
                  <a:lnTo>
                    <a:pt x="2531" y="5591"/>
                  </a:lnTo>
                  <a:lnTo>
                    <a:pt x="2784" y="6189"/>
                  </a:lnTo>
                  <a:cubicBezTo>
                    <a:pt x="2920" y="6509"/>
                    <a:pt x="3233" y="6716"/>
                    <a:pt x="3582" y="6716"/>
                  </a:cubicBezTo>
                  <a:lnTo>
                    <a:pt x="4748" y="6716"/>
                  </a:lnTo>
                  <a:cubicBezTo>
                    <a:pt x="4920" y="6716"/>
                    <a:pt x="5038" y="6538"/>
                    <a:pt x="4972" y="6376"/>
                  </a:cubicBezTo>
                  <a:lnTo>
                    <a:pt x="4604" y="5513"/>
                  </a:lnTo>
                  <a:cubicBezTo>
                    <a:pt x="4584" y="5461"/>
                    <a:pt x="4555" y="5412"/>
                    <a:pt x="4517" y="5372"/>
                  </a:cubicBezTo>
                  <a:cubicBezTo>
                    <a:pt x="4627" y="5239"/>
                    <a:pt x="4707" y="5090"/>
                    <a:pt x="4759" y="4928"/>
                  </a:cubicBezTo>
                  <a:lnTo>
                    <a:pt x="4762" y="4937"/>
                  </a:lnTo>
                  <a:cubicBezTo>
                    <a:pt x="5004" y="5507"/>
                    <a:pt x="5565" y="5878"/>
                    <a:pt x="6187" y="5878"/>
                  </a:cubicBezTo>
                  <a:lnTo>
                    <a:pt x="8574" y="5878"/>
                  </a:lnTo>
                  <a:cubicBezTo>
                    <a:pt x="8769" y="5878"/>
                    <a:pt x="8902" y="5677"/>
                    <a:pt x="8827" y="5498"/>
                  </a:cubicBezTo>
                  <a:lnTo>
                    <a:pt x="8076" y="3728"/>
                  </a:lnTo>
                  <a:cubicBezTo>
                    <a:pt x="8015" y="3584"/>
                    <a:pt x="7917" y="3455"/>
                    <a:pt x="7793" y="3357"/>
                  </a:cubicBezTo>
                  <a:cubicBezTo>
                    <a:pt x="7917" y="3259"/>
                    <a:pt x="8015" y="3129"/>
                    <a:pt x="8076" y="2985"/>
                  </a:cubicBezTo>
                  <a:lnTo>
                    <a:pt x="8827" y="1218"/>
                  </a:lnTo>
                  <a:cubicBezTo>
                    <a:pt x="8902" y="1036"/>
                    <a:pt x="8769" y="835"/>
                    <a:pt x="8574" y="835"/>
                  </a:cubicBezTo>
                  <a:lnTo>
                    <a:pt x="6187" y="835"/>
                  </a:lnTo>
                  <a:cubicBezTo>
                    <a:pt x="5565" y="835"/>
                    <a:pt x="5004" y="1206"/>
                    <a:pt x="4762" y="1776"/>
                  </a:cubicBezTo>
                  <a:lnTo>
                    <a:pt x="4739" y="1831"/>
                  </a:lnTo>
                  <a:cubicBezTo>
                    <a:pt x="4618" y="1701"/>
                    <a:pt x="4483" y="1586"/>
                    <a:pt x="4336" y="1491"/>
                  </a:cubicBezTo>
                  <a:cubicBezTo>
                    <a:pt x="4457" y="1428"/>
                    <a:pt x="4552" y="1327"/>
                    <a:pt x="4604" y="1203"/>
                  </a:cubicBezTo>
                  <a:lnTo>
                    <a:pt x="4972" y="340"/>
                  </a:lnTo>
                  <a:cubicBezTo>
                    <a:pt x="5038" y="179"/>
                    <a:pt x="4920" y="0"/>
                    <a:pt x="4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6" name="Google Shape;1866;p125"/>
            <p:cNvSpPr/>
            <p:nvPr/>
          </p:nvSpPr>
          <p:spPr>
            <a:xfrm>
              <a:off x="1561400" y="2786675"/>
              <a:ext cx="37875" cy="32425"/>
            </a:xfrm>
            <a:custGeom>
              <a:avLst/>
              <a:gdLst/>
              <a:ahLst/>
              <a:cxnLst/>
              <a:rect l="l" t="t" r="r" b="b"/>
              <a:pathLst>
                <a:path w="1515" h="1297" extrusionOk="0">
                  <a:moveTo>
                    <a:pt x="869" y="433"/>
                  </a:moveTo>
                  <a:cubicBezTo>
                    <a:pt x="922" y="433"/>
                    <a:pt x="976" y="453"/>
                    <a:pt x="1020" y="496"/>
                  </a:cubicBezTo>
                  <a:cubicBezTo>
                    <a:pt x="1155" y="632"/>
                    <a:pt x="1060" y="865"/>
                    <a:pt x="867" y="865"/>
                  </a:cubicBezTo>
                  <a:cubicBezTo>
                    <a:pt x="746" y="865"/>
                    <a:pt x="648" y="770"/>
                    <a:pt x="651" y="649"/>
                  </a:cubicBezTo>
                  <a:cubicBezTo>
                    <a:pt x="651" y="519"/>
                    <a:pt x="758" y="433"/>
                    <a:pt x="869" y="433"/>
                  </a:cubicBezTo>
                  <a:close/>
                  <a:moveTo>
                    <a:pt x="862" y="0"/>
                  </a:moveTo>
                  <a:cubicBezTo>
                    <a:pt x="703" y="0"/>
                    <a:pt x="541" y="59"/>
                    <a:pt x="409" y="191"/>
                  </a:cubicBezTo>
                  <a:cubicBezTo>
                    <a:pt x="0" y="600"/>
                    <a:pt x="291" y="1297"/>
                    <a:pt x="867" y="1297"/>
                  </a:cubicBezTo>
                  <a:cubicBezTo>
                    <a:pt x="1224" y="1297"/>
                    <a:pt x="1515" y="1006"/>
                    <a:pt x="1515" y="649"/>
                  </a:cubicBezTo>
                  <a:cubicBezTo>
                    <a:pt x="1515" y="259"/>
                    <a:pt x="11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7" name="Google Shape;1867;p125"/>
            <p:cNvSpPr/>
            <p:nvPr/>
          </p:nvSpPr>
          <p:spPr>
            <a:xfrm>
              <a:off x="1494025" y="2835650"/>
              <a:ext cx="37900" cy="32475"/>
            </a:xfrm>
            <a:custGeom>
              <a:avLst/>
              <a:gdLst/>
              <a:ahLst/>
              <a:cxnLst/>
              <a:rect l="l" t="t" r="r" b="b"/>
              <a:pathLst>
                <a:path w="1516" h="1299" extrusionOk="0">
                  <a:moveTo>
                    <a:pt x="869" y="433"/>
                  </a:moveTo>
                  <a:cubicBezTo>
                    <a:pt x="922" y="433"/>
                    <a:pt x="976" y="453"/>
                    <a:pt x="1020" y="498"/>
                  </a:cubicBezTo>
                  <a:cubicBezTo>
                    <a:pt x="1155" y="633"/>
                    <a:pt x="1060" y="866"/>
                    <a:pt x="867" y="866"/>
                  </a:cubicBezTo>
                  <a:cubicBezTo>
                    <a:pt x="747" y="866"/>
                    <a:pt x="652" y="768"/>
                    <a:pt x="652" y="650"/>
                  </a:cubicBezTo>
                  <a:cubicBezTo>
                    <a:pt x="652" y="520"/>
                    <a:pt x="758" y="433"/>
                    <a:pt x="869" y="433"/>
                  </a:cubicBezTo>
                  <a:close/>
                  <a:moveTo>
                    <a:pt x="864" y="1"/>
                  </a:moveTo>
                  <a:cubicBezTo>
                    <a:pt x="705" y="1"/>
                    <a:pt x="542" y="60"/>
                    <a:pt x="410" y="193"/>
                  </a:cubicBezTo>
                  <a:cubicBezTo>
                    <a:pt x="1" y="599"/>
                    <a:pt x="292" y="1298"/>
                    <a:pt x="867" y="1298"/>
                  </a:cubicBezTo>
                  <a:cubicBezTo>
                    <a:pt x="1224" y="1298"/>
                    <a:pt x="1515" y="1007"/>
                    <a:pt x="1515" y="650"/>
                  </a:cubicBezTo>
                  <a:cubicBezTo>
                    <a:pt x="1515" y="259"/>
                    <a:pt x="1197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8" name="Google Shape;1868;p125"/>
            <p:cNvSpPr/>
            <p:nvPr/>
          </p:nvSpPr>
          <p:spPr>
            <a:xfrm>
              <a:off x="1691525" y="2778025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643" y="434"/>
                  </a:moveTo>
                  <a:cubicBezTo>
                    <a:pt x="645" y="434"/>
                    <a:pt x="646" y="434"/>
                    <a:pt x="648" y="434"/>
                  </a:cubicBezTo>
                  <a:cubicBezTo>
                    <a:pt x="841" y="434"/>
                    <a:pt x="939" y="667"/>
                    <a:pt x="801" y="802"/>
                  </a:cubicBezTo>
                  <a:cubicBezTo>
                    <a:pt x="757" y="846"/>
                    <a:pt x="703" y="866"/>
                    <a:pt x="650" y="866"/>
                  </a:cubicBezTo>
                  <a:cubicBezTo>
                    <a:pt x="539" y="866"/>
                    <a:pt x="432" y="780"/>
                    <a:pt x="432" y="650"/>
                  </a:cubicBezTo>
                  <a:cubicBezTo>
                    <a:pt x="432" y="530"/>
                    <a:pt x="527" y="434"/>
                    <a:pt x="643" y="434"/>
                  </a:cubicBezTo>
                  <a:close/>
                  <a:moveTo>
                    <a:pt x="653" y="0"/>
                  </a:moveTo>
                  <a:cubicBezTo>
                    <a:pt x="320" y="0"/>
                    <a:pt x="0" y="258"/>
                    <a:pt x="0" y="650"/>
                  </a:cubicBezTo>
                  <a:cubicBezTo>
                    <a:pt x="0" y="1006"/>
                    <a:pt x="291" y="1297"/>
                    <a:pt x="648" y="1297"/>
                  </a:cubicBezTo>
                  <a:cubicBezTo>
                    <a:pt x="1227" y="1297"/>
                    <a:pt x="1514" y="601"/>
                    <a:pt x="1106" y="192"/>
                  </a:cubicBezTo>
                  <a:cubicBezTo>
                    <a:pt x="974" y="59"/>
                    <a:pt x="812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9" name="Google Shape;1869;p125"/>
            <p:cNvSpPr/>
            <p:nvPr/>
          </p:nvSpPr>
          <p:spPr>
            <a:xfrm>
              <a:off x="1756500" y="2866975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869" y="434"/>
                  </a:moveTo>
                  <a:cubicBezTo>
                    <a:pt x="922" y="434"/>
                    <a:pt x="976" y="453"/>
                    <a:pt x="1020" y="497"/>
                  </a:cubicBezTo>
                  <a:cubicBezTo>
                    <a:pt x="1155" y="632"/>
                    <a:pt x="1060" y="866"/>
                    <a:pt x="867" y="866"/>
                  </a:cubicBezTo>
                  <a:cubicBezTo>
                    <a:pt x="746" y="866"/>
                    <a:pt x="651" y="768"/>
                    <a:pt x="651" y="650"/>
                  </a:cubicBezTo>
                  <a:cubicBezTo>
                    <a:pt x="651" y="519"/>
                    <a:pt x="758" y="434"/>
                    <a:pt x="869" y="434"/>
                  </a:cubicBezTo>
                  <a:close/>
                  <a:moveTo>
                    <a:pt x="864" y="0"/>
                  </a:moveTo>
                  <a:cubicBezTo>
                    <a:pt x="705" y="0"/>
                    <a:pt x="542" y="60"/>
                    <a:pt x="410" y="192"/>
                  </a:cubicBezTo>
                  <a:cubicBezTo>
                    <a:pt x="1" y="601"/>
                    <a:pt x="292" y="1297"/>
                    <a:pt x="867" y="1297"/>
                  </a:cubicBezTo>
                  <a:cubicBezTo>
                    <a:pt x="1224" y="1297"/>
                    <a:pt x="1515" y="1007"/>
                    <a:pt x="1515" y="650"/>
                  </a:cubicBezTo>
                  <a:cubicBezTo>
                    <a:pt x="1515" y="258"/>
                    <a:pt x="1197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0" name="Google Shape;1870;p125"/>
            <p:cNvSpPr/>
            <p:nvPr/>
          </p:nvSpPr>
          <p:spPr>
            <a:xfrm>
              <a:off x="1575800" y="2856150"/>
              <a:ext cx="12675" cy="10850"/>
            </a:xfrm>
            <a:custGeom>
              <a:avLst/>
              <a:gdLst/>
              <a:ahLst/>
              <a:cxnLst/>
              <a:rect l="l" t="t" r="r" b="b"/>
              <a:pathLst>
                <a:path w="507" h="434" extrusionOk="0">
                  <a:moveTo>
                    <a:pt x="291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4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71" name="Google Shape;1871;p125"/>
          <p:cNvSpPr/>
          <p:nvPr/>
        </p:nvSpPr>
        <p:spPr>
          <a:xfrm>
            <a:off x="1056238" y="2244188"/>
            <a:ext cx="257250" cy="368950"/>
          </a:xfrm>
          <a:custGeom>
            <a:avLst/>
            <a:gdLst/>
            <a:ahLst/>
            <a:cxnLst/>
            <a:rect l="l" t="t" r="r" b="b"/>
            <a:pathLst>
              <a:path w="10290" h="14758" extrusionOk="0">
                <a:moveTo>
                  <a:pt x="873" y="4080"/>
                </a:moveTo>
                <a:cubicBezTo>
                  <a:pt x="890" y="4080"/>
                  <a:pt x="908" y="4080"/>
                  <a:pt x="922" y="4083"/>
                </a:cubicBezTo>
                <a:lnTo>
                  <a:pt x="922" y="5200"/>
                </a:lnTo>
                <a:cubicBezTo>
                  <a:pt x="908" y="5203"/>
                  <a:pt x="890" y="5203"/>
                  <a:pt x="873" y="5203"/>
                </a:cubicBezTo>
                <a:cubicBezTo>
                  <a:pt x="617" y="5203"/>
                  <a:pt x="462" y="4892"/>
                  <a:pt x="462" y="4592"/>
                </a:cubicBezTo>
                <a:cubicBezTo>
                  <a:pt x="462" y="4140"/>
                  <a:pt x="672" y="4080"/>
                  <a:pt x="873" y="4080"/>
                </a:cubicBezTo>
                <a:close/>
                <a:moveTo>
                  <a:pt x="6478" y="4080"/>
                </a:moveTo>
                <a:cubicBezTo>
                  <a:pt x="6680" y="4080"/>
                  <a:pt x="6890" y="4140"/>
                  <a:pt x="6890" y="4590"/>
                </a:cubicBezTo>
                <a:lnTo>
                  <a:pt x="6890" y="4592"/>
                </a:lnTo>
                <a:cubicBezTo>
                  <a:pt x="6890" y="4895"/>
                  <a:pt x="6734" y="5206"/>
                  <a:pt x="6478" y="5206"/>
                </a:cubicBezTo>
                <a:cubicBezTo>
                  <a:pt x="6461" y="5203"/>
                  <a:pt x="6444" y="5203"/>
                  <a:pt x="6429" y="5203"/>
                </a:cubicBezTo>
                <a:lnTo>
                  <a:pt x="6429" y="4083"/>
                </a:lnTo>
                <a:cubicBezTo>
                  <a:pt x="6444" y="4080"/>
                  <a:pt x="6461" y="4080"/>
                  <a:pt x="6478" y="4080"/>
                </a:cubicBezTo>
                <a:close/>
                <a:moveTo>
                  <a:pt x="2539" y="4490"/>
                </a:moveTo>
                <a:cubicBezTo>
                  <a:pt x="2663" y="4490"/>
                  <a:pt x="2789" y="4536"/>
                  <a:pt x="2891" y="4639"/>
                </a:cubicBezTo>
                <a:cubicBezTo>
                  <a:pt x="3208" y="4958"/>
                  <a:pt x="2983" y="5499"/>
                  <a:pt x="2534" y="5499"/>
                </a:cubicBezTo>
                <a:cubicBezTo>
                  <a:pt x="2255" y="5499"/>
                  <a:pt x="2030" y="5272"/>
                  <a:pt x="2033" y="4993"/>
                </a:cubicBezTo>
                <a:lnTo>
                  <a:pt x="2033" y="4993"/>
                </a:lnTo>
                <a:lnTo>
                  <a:pt x="2030" y="4995"/>
                </a:lnTo>
                <a:cubicBezTo>
                  <a:pt x="2030" y="4691"/>
                  <a:pt x="2280" y="4490"/>
                  <a:pt x="2539" y="4490"/>
                </a:cubicBezTo>
                <a:close/>
                <a:moveTo>
                  <a:pt x="4817" y="4490"/>
                </a:moveTo>
                <a:cubicBezTo>
                  <a:pt x="4940" y="4490"/>
                  <a:pt x="5066" y="4536"/>
                  <a:pt x="5168" y="4639"/>
                </a:cubicBezTo>
                <a:cubicBezTo>
                  <a:pt x="5488" y="4958"/>
                  <a:pt x="5263" y="5499"/>
                  <a:pt x="4814" y="5499"/>
                </a:cubicBezTo>
                <a:cubicBezTo>
                  <a:pt x="4535" y="5499"/>
                  <a:pt x="4308" y="5272"/>
                  <a:pt x="4310" y="4993"/>
                </a:cubicBezTo>
                <a:lnTo>
                  <a:pt x="4310" y="4993"/>
                </a:lnTo>
                <a:lnTo>
                  <a:pt x="4310" y="4995"/>
                </a:lnTo>
                <a:cubicBezTo>
                  <a:pt x="4310" y="4691"/>
                  <a:pt x="4558" y="4490"/>
                  <a:pt x="4817" y="4490"/>
                </a:cubicBezTo>
                <a:close/>
                <a:moveTo>
                  <a:pt x="3827" y="436"/>
                </a:moveTo>
                <a:cubicBezTo>
                  <a:pt x="5093" y="436"/>
                  <a:pt x="5315" y="1184"/>
                  <a:pt x="5324" y="1213"/>
                </a:cubicBezTo>
                <a:cubicBezTo>
                  <a:pt x="5341" y="1282"/>
                  <a:pt x="5387" y="1337"/>
                  <a:pt x="5450" y="1360"/>
                </a:cubicBezTo>
                <a:cubicBezTo>
                  <a:pt x="5459" y="1362"/>
                  <a:pt x="6075" y="1624"/>
                  <a:pt x="6288" y="2215"/>
                </a:cubicBezTo>
                <a:cubicBezTo>
                  <a:pt x="6458" y="2681"/>
                  <a:pt x="6354" y="3303"/>
                  <a:pt x="6300" y="3556"/>
                </a:cubicBezTo>
                <a:cubicBezTo>
                  <a:pt x="6124" y="3582"/>
                  <a:pt x="5994" y="3729"/>
                  <a:pt x="5994" y="3907"/>
                </a:cubicBezTo>
                <a:lnTo>
                  <a:pt x="5994" y="4184"/>
                </a:lnTo>
                <a:cubicBezTo>
                  <a:pt x="5974" y="4123"/>
                  <a:pt x="5951" y="4054"/>
                  <a:pt x="5925" y="3968"/>
                </a:cubicBezTo>
                <a:cubicBezTo>
                  <a:pt x="5842" y="3683"/>
                  <a:pt x="5744" y="3360"/>
                  <a:pt x="5491" y="3133"/>
                </a:cubicBezTo>
                <a:cubicBezTo>
                  <a:pt x="5183" y="2854"/>
                  <a:pt x="5044" y="2324"/>
                  <a:pt x="4998" y="2111"/>
                </a:cubicBezTo>
                <a:cubicBezTo>
                  <a:pt x="4968" y="1972"/>
                  <a:pt x="4848" y="1894"/>
                  <a:pt x="4728" y="1894"/>
                </a:cubicBezTo>
                <a:cubicBezTo>
                  <a:pt x="4643" y="1894"/>
                  <a:pt x="4559" y="1932"/>
                  <a:pt x="4503" y="2013"/>
                </a:cubicBezTo>
                <a:cubicBezTo>
                  <a:pt x="4374" y="2206"/>
                  <a:pt x="4054" y="2537"/>
                  <a:pt x="3398" y="2597"/>
                </a:cubicBezTo>
                <a:lnTo>
                  <a:pt x="3369" y="2600"/>
                </a:lnTo>
                <a:cubicBezTo>
                  <a:pt x="3248" y="2612"/>
                  <a:pt x="3162" y="2718"/>
                  <a:pt x="3176" y="2839"/>
                </a:cubicBezTo>
                <a:cubicBezTo>
                  <a:pt x="3187" y="2950"/>
                  <a:pt x="3282" y="3033"/>
                  <a:pt x="3393" y="3033"/>
                </a:cubicBezTo>
                <a:cubicBezTo>
                  <a:pt x="3401" y="3033"/>
                  <a:pt x="3408" y="3033"/>
                  <a:pt x="3415" y="3032"/>
                </a:cubicBezTo>
                <a:lnTo>
                  <a:pt x="3435" y="3029"/>
                </a:lnTo>
                <a:cubicBezTo>
                  <a:pt x="4037" y="2975"/>
                  <a:pt x="4420" y="2730"/>
                  <a:pt x="4653" y="2505"/>
                </a:cubicBezTo>
                <a:cubicBezTo>
                  <a:pt x="4751" y="2816"/>
                  <a:pt x="4918" y="3199"/>
                  <a:pt x="5203" y="3455"/>
                </a:cubicBezTo>
                <a:cubicBezTo>
                  <a:pt x="5364" y="3602"/>
                  <a:pt x="5439" y="3850"/>
                  <a:pt x="5511" y="4094"/>
                </a:cubicBezTo>
                <a:cubicBezTo>
                  <a:pt x="5597" y="4379"/>
                  <a:pt x="5701" y="4722"/>
                  <a:pt x="5994" y="4834"/>
                </a:cubicBezTo>
                <a:lnTo>
                  <a:pt x="5994" y="5643"/>
                </a:lnTo>
                <a:cubicBezTo>
                  <a:pt x="5994" y="6921"/>
                  <a:pt x="4955" y="7958"/>
                  <a:pt x="3677" y="7961"/>
                </a:cubicBezTo>
                <a:lnTo>
                  <a:pt x="3671" y="7961"/>
                </a:lnTo>
                <a:cubicBezTo>
                  <a:pt x="2393" y="7958"/>
                  <a:pt x="1357" y="6921"/>
                  <a:pt x="1357" y="5643"/>
                </a:cubicBezTo>
                <a:lnTo>
                  <a:pt x="1357" y="4823"/>
                </a:lnTo>
                <a:cubicBezTo>
                  <a:pt x="1463" y="4788"/>
                  <a:pt x="1567" y="4736"/>
                  <a:pt x="1659" y="4667"/>
                </a:cubicBezTo>
                <a:lnTo>
                  <a:pt x="1659" y="4667"/>
                </a:lnTo>
                <a:cubicBezTo>
                  <a:pt x="1483" y="5171"/>
                  <a:pt x="1760" y="5718"/>
                  <a:pt x="2272" y="5871"/>
                </a:cubicBezTo>
                <a:cubicBezTo>
                  <a:pt x="2363" y="5898"/>
                  <a:pt x="2455" y="5911"/>
                  <a:pt x="2545" y="5911"/>
                </a:cubicBezTo>
                <a:cubicBezTo>
                  <a:pt x="2959" y="5911"/>
                  <a:pt x="3338" y="5632"/>
                  <a:pt x="3447" y="5208"/>
                </a:cubicBezTo>
                <a:lnTo>
                  <a:pt x="3904" y="5208"/>
                </a:lnTo>
                <a:cubicBezTo>
                  <a:pt x="4005" y="5634"/>
                  <a:pt x="4386" y="5929"/>
                  <a:pt x="4815" y="5929"/>
                </a:cubicBezTo>
                <a:cubicBezTo>
                  <a:pt x="4851" y="5929"/>
                  <a:pt x="4887" y="5927"/>
                  <a:pt x="4924" y="5922"/>
                </a:cubicBezTo>
                <a:cubicBezTo>
                  <a:pt x="5393" y="5865"/>
                  <a:pt x="5750" y="5468"/>
                  <a:pt x="5750" y="4993"/>
                </a:cubicBezTo>
                <a:cubicBezTo>
                  <a:pt x="5750" y="4518"/>
                  <a:pt x="5393" y="4117"/>
                  <a:pt x="4924" y="4063"/>
                </a:cubicBezTo>
                <a:cubicBezTo>
                  <a:pt x="4887" y="4059"/>
                  <a:pt x="4850" y="4056"/>
                  <a:pt x="4814" y="4056"/>
                </a:cubicBezTo>
                <a:cubicBezTo>
                  <a:pt x="4385" y="4056"/>
                  <a:pt x="4005" y="4349"/>
                  <a:pt x="3904" y="4777"/>
                </a:cubicBezTo>
                <a:lnTo>
                  <a:pt x="3447" y="4777"/>
                </a:lnTo>
                <a:cubicBezTo>
                  <a:pt x="3341" y="4324"/>
                  <a:pt x="2943" y="4055"/>
                  <a:pt x="2533" y="4055"/>
                </a:cubicBezTo>
                <a:cubicBezTo>
                  <a:pt x="2307" y="4055"/>
                  <a:pt x="2078" y="4136"/>
                  <a:pt x="1892" y="4313"/>
                </a:cubicBezTo>
                <a:cubicBezTo>
                  <a:pt x="1895" y="4293"/>
                  <a:pt x="1901" y="4276"/>
                  <a:pt x="1901" y="4256"/>
                </a:cubicBezTo>
                <a:cubicBezTo>
                  <a:pt x="1921" y="4092"/>
                  <a:pt x="2195" y="3619"/>
                  <a:pt x="2655" y="3314"/>
                </a:cubicBezTo>
                <a:cubicBezTo>
                  <a:pt x="2753" y="3245"/>
                  <a:pt x="2779" y="3113"/>
                  <a:pt x="2713" y="3012"/>
                </a:cubicBezTo>
                <a:cubicBezTo>
                  <a:pt x="2671" y="2951"/>
                  <a:pt x="2604" y="2916"/>
                  <a:pt x="2534" y="2916"/>
                </a:cubicBezTo>
                <a:cubicBezTo>
                  <a:pt x="2493" y="2916"/>
                  <a:pt x="2451" y="2929"/>
                  <a:pt x="2413" y="2954"/>
                </a:cubicBezTo>
                <a:cubicBezTo>
                  <a:pt x="1878" y="3314"/>
                  <a:pt x="1509" y="3884"/>
                  <a:pt x="1472" y="4207"/>
                </a:cubicBezTo>
                <a:cubicBezTo>
                  <a:pt x="1466" y="4267"/>
                  <a:pt x="1417" y="4313"/>
                  <a:pt x="1357" y="4351"/>
                </a:cubicBezTo>
                <a:lnTo>
                  <a:pt x="1357" y="4005"/>
                </a:lnTo>
                <a:cubicBezTo>
                  <a:pt x="1354" y="3907"/>
                  <a:pt x="1314" y="3815"/>
                  <a:pt x="1245" y="3749"/>
                </a:cubicBezTo>
                <a:lnTo>
                  <a:pt x="1236" y="3740"/>
                </a:lnTo>
                <a:lnTo>
                  <a:pt x="1230" y="3737"/>
                </a:lnTo>
                <a:lnTo>
                  <a:pt x="1221" y="3729"/>
                </a:lnTo>
                <a:cubicBezTo>
                  <a:pt x="1178" y="3694"/>
                  <a:pt x="1129" y="3671"/>
                  <a:pt x="1078" y="3660"/>
                </a:cubicBezTo>
                <a:cubicBezTo>
                  <a:pt x="1066" y="3467"/>
                  <a:pt x="1043" y="3113"/>
                  <a:pt x="983" y="2603"/>
                </a:cubicBezTo>
                <a:cubicBezTo>
                  <a:pt x="911" y="2013"/>
                  <a:pt x="1639" y="1244"/>
                  <a:pt x="1924" y="1000"/>
                </a:cubicBezTo>
                <a:lnTo>
                  <a:pt x="1924" y="1003"/>
                </a:lnTo>
                <a:cubicBezTo>
                  <a:pt x="1930" y="997"/>
                  <a:pt x="1935" y="991"/>
                  <a:pt x="1941" y="985"/>
                </a:cubicBezTo>
                <a:cubicBezTo>
                  <a:pt x="1947" y="980"/>
                  <a:pt x="2468" y="436"/>
                  <a:pt x="3827" y="436"/>
                </a:cubicBezTo>
                <a:close/>
                <a:moveTo>
                  <a:pt x="8916" y="6443"/>
                </a:moveTo>
                <a:cubicBezTo>
                  <a:pt x="9397" y="6443"/>
                  <a:pt x="9858" y="6817"/>
                  <a:pt x="9858" y="7382"/>
                </a:cubicBezTo>
                <a:cubicBezTo>
                  <a:pt x="9858" y="7897"/>
                  <a:pt x="9437" y="8315"/>
                  <a:pt x="8922" y="8318"/>
                </a:cubicBezTo>
                <a:cubicBezTo>
                  <a:pt x="8087" y="8318"/>
                  <a:pt x="7670" y="7307"/>
                  <a:pt x="8260" y="6720"/>
                </a:cubicBezTo>
                <a:cubicBezTo>
                  <a:pt x="8451" y="6529"/>
                  <a:pt x="8686" y="6443"/>
                  <a:pt x="8916" y="6443"/>
                </a:cubicBezTo>
                <a:close/>
                <a:moveTo>
                  <a:pt x="1014" y="6340"/>
                </a:moveTo>
                <a:cubicBezTo>
                  <a:pt x="1230" y="7163"/>
                  <a:pt x="1817" y="7843"/>
                  <a:pt x="2603" y="8176"/>
                </a:cubicBezTo>
                <a:lnTo>
                  <a:pt x="2603" y="8577"/>
                </a:lnTo>
                <a:cubicBezTo>
                  <a:pt x="1685" y="8418"/>
                  <a:pt x="1014" y="7624"/>
                  <a:pt x="1014" y="6691"/>
                </a:cubicBezTo>
                <a:lnTo>
                  <a:pt x="1014" y="6340"/>
                </a:lnTo>
                <a:close/>
                <a:moveTo>
                  <a:pt x="6346" y="6314"/>
                </a:moveTo>
                <a:lnTo>
                  <a:pt x="6346" y="6691"/>
                </a:lnTo>
                <a:cubicBezTo>
                  <a:pt x="6343" y="7627"/>
                  <a:pt x="5669" y="8424"/>
                  <a:pt x="4748" y="8577"/>
                </a:cubicBezTo>
                <a:lnTo>
                  <a:pt x="4748" y="8176"/>
                </a:lnTo>
                <a:cubicBezTo>
                  <a:pt x="5542" y="7840"/>
                  <a:pt x="6133" y="7149"/>
                  <a:pt x="6346" y="6314"/>
                </a:cubicBezTo>
                <a:close/>
                <a:moveTo>
                  <a:pt x="4316" y="8318"/>
                </a:moveTo>
                <a:lnTo>
                  <a:pt x="4316" y="8605"/>
                </a:lnTo>
                <a:lnTo>
                  <a:pt x="3035" y="8605"/>
                </a:lnTo>
                <a:lnTo>
                  <a:pt x="3035" y="8318"/>
                </a:lnTo>
                <a:cubicBezTo>
                  <a:pt x="3245" y="8366"/>
                  <a:pt x="3458" y="8392"/>
                  <a:pt x="3674" y="8392"/>
                </a:cubicBezTo>
                <a:lnTo>
                  <a:pt x="3677" y="8392"/>
                </a:lnTo>
                <a:cubicBezTo>
                  <a:pt x="3893" y="8392"/>
                  <a:pt x="4106" y="8366"/>
                  <a:pt x="4316" y="8318"/>
                </a:cubicBezTo>
                <a:close/>
                <a:moveTo>
                  <a:pt x="4308" y="9037"/>
                </a:moveTo>
                <a:cubicBezTo>
                  <a:pt x="4256" y="9360"/>
                  <a:pt x="4207" y="9662"/>
                  <a:pt x="4164" y="9947"/>
                </a:cubicBezTo>
                <a:cubicBezTo>
                  <a:pt x="3994" y="9673"/>
                  <a:pt x="3902" y="9360"/>
                  <a:pt x="3896" y="9037"/>
                </a:cubicBezTo>
                <a:close/>
                <a:moveTo>
                  <a:pt x="3464" y="9037"/>
                </a:moveTo>
                <a:cubicBezTo>
                  <a:pt x="3467" y="9377"/>
                  <a:pt x="3550" y="9714"/>
                  <a:pt x="3706" y="10019"/>
                </a:cubicBezTo>
                <a:lnTo>
                  <a:pt x="3674" y="10019"/>
                </a:lnTo>
                <a:cubicBezTo>
                  <a:pt x="3510" y="10019"/>
                  <a:pt x="3346" y="9996"/>
                  <a:pt x="3188" y="9950"/>
                </a:cubicBezTo>
                <a:cubicBezTo>
                  <a:pt x="3144" y="9665"/>
                  <a:pt x="3096" y="9360"/>
                  <a:pt x="3044" y="9037"/>
                </a:cubicBezTo>
                <a:close/>
                <a:moveTo>
                  <a:pt x="4734" y="9098"/>
                </a:moveTo>
                <a:lnTo>
                  <a:pt x="5750" y="9244"/>
                </a:lnTo>
                <a:lnTo>
                  <a:pt x="5770" y="9466"/>
                </a:lnTo>
                <a:lnTo>
                  <a:pt x="5770" y="9472"/>
                </a:lnTo>
                <a:lnTo>
                  <a:pt x="5845" y="10595"/>
                </a:lnTo>
                <a:lnTo>
                  <a:pt x="5528" y="10788"/>
                </a:lnTo>
                <a:cubicBezTo>
                  <a:pt x="5162" y="10756"/>
                  <a:pt x="4814" y="10612"/>
                  <a:pt x="4532" y="10376"/>
                </a:cubicBezTo>
                <a:cubicBezTo>
                  <a:pt x="4544" y="10301"/>
                  <a:pt x="4555" y="10226"/>
                  <a:pt x="4569" y="10148"/>
                </a:cubicBezTo>
                <a:cubicBezTo>
                  <a:pt x="4567" y="10146"/>
                  <a:pt x="4567" y="10143"/>
                  <a:pt x="4569" y="10140"/>
                </a:cubicBezTo>
                <a:cubicBezTo>
                  <a:pt x="4621" y="9794"/>
                  <a:pt x="4679" y="9446"/>
                  <a:pt x="4734" y="9098"/>
                </a:cubicBezTo>
                <a:close/>
                <a:moveTo>
                  <a:pt x="6231" y="9901"/>
                </a:moveTo>
                <a:lnTo>
                  <a:pt x="6231" y="9901"/>
                </a:lnTo>
                <a:cubicBezTo>
                  <a:pt x="6498" y="10143"/>
                  <a:pt x="6700" y="10451"/>
                  <a:pt x="6812" y="10793"/>
                </a:cubicBezTo>
                <a:lnTo>
                  <a:pt x="6268" y="10793"/>
                </a:lnTo>
                <a:cubicBezTo>
                  <a:pt x="6282" y="10762"/>
                  <a:pt x="6288" y="10727"/>
                  <a:pt x="6285" y="10695"/>
                </a:cubicBezTo>
                <a:lnTo>
                  <a:pt x="6231" y="9901"/>
                </a:lnTo>
                <a:close/>
                <a:moveTo>
                  <a:pt x="3263" y="10413"/>
                </a:moveTo>
                <a:cubicBezTo>
                  <a:pt x="3398" y="10439"/>
                  <a:pt x="3536" y="10451"/>
                  <a:pt x="3674" y="10451"/>
                </a:cubicBezTo>
                <a:lnTo>
                  <a:pt x="3677" y="10451"/>
                </a:lnTo>
                <a:cubicBezTo>
                  <a:pt x="3778" y="10451"/>
                  <a:pt x="3879" y="10445"/>
                  <a:pt x="3979" y="10431"/>
                </a:cubicBezTo>
                <a:cubicBezTo>
                  <a:pt x="4011" y="10465"/>
                  <a:pt x="4040" y="10500"/>
                  <a:pt x="4071" y="10531"/>
                </a:cubicBezTo>
                <a:cubicBezTo>
                  <a:pt x="3890" y="11666"/>
                  <a:pt x="3766" y="12480"/>
                  <a:pt x="3674" y="13062"/>
                </a:cubicBezTo>
                <a:cubicBezTo>
                  <a:pt x="3582" y="12460"/>
                  <a:pt x="3450" y="11611"/>
                  <a:pt x="3263" y="10413"/>
                </a:cubicBezTo>
                <a:close/>
                <a:moveTo>
                  <a:pt x="2615" y="9095"/>
                </a:moveTo>
                <a:lnTo>
                  <a:pt x="2782" y="10143"/>
                </a:lnTo>
                <a:cubicBezTo>
                  <a:pt x="3003" y="11556"/>
                  <a:pt x="3214" y="12886"/>
                  <a:pt x="3337" y="13707"/>
                </a:cubicBezTo>
                <a:lnTo>
                  <a:pt x="1872" y="11694"/>
                </a:lnTo>
                <a:lnTo>
                  <a:pt x="1996" y="11055"/>
                </a:lnTo>
                <a:cubicBezTo>
                  <a:pt x="2013" y="10966"/>
                  <a:pt x="1973" y="10877"/>
                  <a:pt x="1898" y="10831"/>
                </a:cubicBezTo>
                <a:lnTo>
                  <a:pt x="1506" y="10592"/>
                </a:lnTo>
                <a:lnTo>
                  <a:pt x="1581" y="9472"/>
                </a:lnTo>
                <a:cubicBezTo>
                  <a:pt x="1581" y="9469"/>
                  <a:pt x="1581" y="9469"/>
                  <a:pt x="1581" y="9466"/>
                </a:cubicBezTo>
                <a:lnTo>
                  <a:pt x="1596" y="9242"/>
                </a:lnTo>
                <a:lnTo>
                  <a:pt x="2615" y="9095"/>
                </a:lnTo>
                <a:close/>
                <a:moveTo>
                  <a:pt x="4457" y="10857"/>
                </a:moveTo>
                <a:cubicBezTo>
                  <a:pt x="4736" y="11041"/>
                  <a:pt x="5053" y="11159"/>
                  <a:pt x="5384" y="11205"/>
                </a:cubicBezTo>
                <a:lnTo>
                  <a:pt x="5479" y="11694"/>
                </a:lnTo>
                <a:lnTo>
                  <a:pt x="5243" y="12020"/>
                </a:lnTo>
                <a:cubicBezTo>
                  <a:pt x="5174" y="12115"/>
                  <a:pt x="5194" y="12250"/>
                  <a:pt x="5292" y="12322"/>
                </a:cubicBezTo>
                <a:cubicBezTo>
                  <a:pt x="5330" y="12349"/>
                  <a:pt x="5374" y="12363"/>
                  <a:pt x="5418" y="12363"/>
                </a:cubicBezTo>
                <a:cubicBezTo>
                  <a:pt x="5485" y="12363"/>
                  <a:pt x="5551" y="12332"/>
                  <a:pt x="5594" y="12273"/>
                </a:cubicBezTo>
                <a:lnTo>
                  <a:pt x="5882" y="11876"/>
                </a:lnTo>
                <a:cubicBezTo>
                  <a:pt x="5917" y="11827"/>
                  <a:pt x="5928" y="11766"/>
                  <a:pt x="5917" y="11706"/>
                </a:cubicBezTo>
                <a:lnTo>
                  <a:pt x="5827" y="11225"/>
                </a:lnTo>
                <a:lnTo>
                  <a:pt x="6907" y="11225"/>
                </a:lnTo>
                <a:cubicBezTo>
                  <a:pt x="6916" y="11297"/>
                  <a:pt x="6919" y="11372"/>
                  <a:pt x="6919" y="11444"/>
                </a:cubicBezTo>
                <a:lnTo>
                  <a:pt x="6919" y="14323"/>
                </a:lnTo>
                <a:lnTo>
                  <a:pt x="6919" y="14325"/>
                </a:lnTo>
                <a:lnTo>
                  <a:pt x="4100" y="14325"/>
                </a:lnTo>
                <a:lnTo>
                  <a:pt x="5047" y="13021"/>
                </a:lnTo>
                <a:cubicBezTo>
                  <a:pt x="5170" y="12854"/>
                  <a:pt x="5024" y="12676"/>
                  <a:pt x="4869" y="12676"/>
                </a:cubicBezTo>
                <a:cubicBezTo>
                  <a:pt x="4808" y="12676"/>
                  <a:pt x="4747" y="12703"/>
                  <a:pt x="4699" y="12768"/>
                </a:cubicBezTo>
                <a:lnTo>
                  <a:pt x="4014" y="13707"/>
                </a:lnTo>
                <a:cubicBezTo>
                  <a:pt x="4118" y="13024"/>
                  <a:pt x="4279" y="11994"/>
                  <a:pt x="4457" y="10857"/>
                </a:cubicBezTo>
                <a:close/>
                <a:moveTo>
                  <a:pt x="3827" y="1"/>
                </a:moveTo>
                <a:cubicBezTo>
                  <a:pt x="2370" y="1"/>
                  <a:pt x="1725" y="588"/>
                  <a:pt x="1636" y="677"/>
                </a:cubicBezTo>
                <a:cubicBezTo>
                  <a:pt x="1527" y="772"/>
                  <a:pt x="444" y="1742"/>
                  <a:pt x="551" y="2652"/>
                </a:cubicBezTo>
                <a:cubicBezTo>
                  <a:pt x="605" y="3142"/>
                  <a:pt x="631" y="3481"/>
                  <a:pt x="643" y="3671"/>
                </a:cubicBezTo>
                <a:cubicBezTo>
                  <a:pt x="251" y="3760"/>
                  <a:pt x="30" y="4083"/>
                  <a:pt x="30" y="4590"/>
                </a:cubicBezTo>
                <a:cubicBezTo>
                  <a:pt x="30" y="5059"/>
                  <a:pt x="254" y="5433"/>
                  <a:pt x="582" y="5574"/>
                </a:cubicBezTo>
                <a:lnTo>
                  <a:pt x="582" y="6691"/>
                </a:lnTo>
                <a:cubicBezTo>
                  <a:pt x="582" y="7563"/>
                  <a:pt x="1069" y="8364"/>
                  <a:pt x="1840" y="8770"/>
                </a:cubicBezTo>
                <a:lnTo>
                  <a:pt x="1458" y="8824"/>
                </a:lnTo>
                <a:cubicBezTo>
                  <a:pt x="1302" y="8847"/>
                  <a:pt x="1184" y="8974"/>
                  <a:pt x="1173" y="9129"/>
                </a:cubicBezTo>
                <a:lnTo>
                  <a:pt x="1158" y="9328"/>
                </a:lnTo>
                <a:cubicBezTo>
                  <a:pt x="438" y="9789"/>
                  <a:pt x="1" y="10586"/>
                  <a:pt x="1" y="11444"/>
                </a:cubicBezTo>
                <a:lnTo>
                  <a:pt x="1" y="12912"/>
                </a:lnTo>
                <a:cubicBezTo>
                  <a:pt x="1" y="13030"/>
                  <a:pt x="99" y="13128"/>
                  <a:pt x="217" y="13128"/>
                </a:cubicBezTo>
                <a:cubicBezTo>
                  <a:pt x="335" y="13128"/>
                  <a:pt x="433" y="13030"/>
                  <a:pt x="433" y="12912"/>
                </a:cubicBezTo>
                <a:lnTo>
                  <a:pt x="433" y="11444"/>
                </a:lnTo>
                <a:cubicBezTo>
                  <a:pt x="433" y="10857"/>
                  <a:pt x="683" y="10295"/>
                  <a:pt x="1121" y="9901"/>
                </a:cubicBezTo>
                <a:lnTo>
                  <a:pt x="1121" y="9901"/>
                </a:lnTo>
                <a:lnTo>
                  <a:pt x="1066" y="10695"/>
                </a:lnTo>
                <a:cubicBezTo>
                  <a:pt x="1060" y="10776"/>
                  <a:pt x="1101" y="10854"/>
                  <a:pt x="1170" y="10894"/>
                </a:cubicBezTo>
                <a:lnTo>
                  <a:pt x="1547" y="11121"/>
                </a:lnTo>
                <a:lnTo>
                  <a:pt x="1435" y="11706"/>
                </a:lnTo>
                <a:cubicBezTo>
                  <a:pt x="1423" y="11766"/>
                  <a:pt x="1435" y="11827"/>
                  <a:pt x="1469" y="11876"/>
                </a:cubicBezTo>
                <a:lnTo>
                  <a:pt x="3251" y="14325"/>
                </a:lnTo>
                <a:lnTo>
                  <a:pt x="433" y="14325"/>
                </a:lnTo>
                <a:lnTo>
                  <a:pt x="433" y="13833"/>
                </a:lnTo>
                <a:cubicBezTo>
                  <a:pt x="433" y="13712"/>
                  <a:pt x="338" y="13617"/>
                  <a:pt x="217" y="13617"/>
                </a:cubicBezTo>
                <a:cubicBezTo>
                  <a:pt x="99" y="13617"/>
                  <a:pt x="1" y="13712"/>
                  <a:pt x="1" y="13833"/>
                </a:cubicBezTo>
                <a:lnTo>
                  <a:pt x="1" y="14541"/>
                </a:lnTo>
                <a:cubicBezTo>
                  <a:pt x="1" y="14659"/>
                  <a:pt x="99" y="14757"/>
                  <a:pt x="217" y="14757"/>
                </a:cubicBezTo>
                <a:lnTo>
                  <a:pt x="7134" y="14757"/>
                </a:lnTo>
                <a:cubicBezTo>
                  <a:pt x="7252" y="14757"/>
                  <a:pt x="7350" y="14659"/>
                  <a:pt x="7350" y="14541"/>
                </a:cubicBezTo>
                <a:lnTo>
                  <a:pt x="7350" y="11444"/>
                </a:lnTo>
                <a:cubicBezTo>
                  <a:pt x="7350" y="11357"/>
                  <a:pt x="7345" y="11271"/>
                  <a:pt x="7336" y="11185"/>
                </a:cubicBezTo>
                <a:cubicBezTo>
                  <a:pt x="8381" y="10983"/>
                  <a:pt x="9135" y="10071"/>
                  <a:pt x="9135" y="9008"/>
                </a:cubicBezTo>
                <a:lnTo>
                  <a:pt x="9135" y="8732"/>
                </a:lnTo>
                <a:cubicBezTo>
                  <a:pt x="9800" y="8626"/>
                  <a:pt x="10290" y="8053"/>
                  <a:pt x="10290" y="7379"/>
                </a:cubicBezTo>
                <a:cubicBezTo>
                  <a:pt x="10290" y="6847"/>
                  <a:pt x="9979" y="6363"/>
                  <a:pt x="9495" y="6138"/>
                </a:cubicBezTo>
                <a:cubicBezTo>
                  <a:pt x="9311" y="6055"/>
                  <a:pt x="9116" y="6014"/>
                  <a:pt x="8922" y="6014"/>
                </a:cubicBezTo>
                <a:cubicBezTo>
                  <a:pt x="8603" y="6014"/>
                  <a:pt x="8288" y="6125"/>
                  <a:pt x="8035" y="6340"/>
                </a:cubicBezTo>
                <a:cubicBezTo>
                  <a:pt x="7630" y="6688"/>
                  <a:pt x="7463" y="7238"/>
                  <a:pt x="7607" y="7750"/>
                </a:cubicBezTo>
                <a:cubicBezTo>
                  <a:pt x="7750" y="8263"/>
                  <a:pt x="8179" y="8646"/>
                  <a:pt x="8706" y="8732"/>
                </a:cubicBezTo>
                <a:lnTo>
                  <a:pt x="8706" y="9008"/>
                </a:lnTo>
                <a:cubicBezTo>
                  <a:pt x="8706" y="9863"/>
                  <a:pt x="8096" y="10600"/>
                  <a:pt x="7255" y="10762"/>
                </a:cubicBezTo>
                <a:cubicBezTo>
                  <a:pt x="7088" y="10169"/>
                  <a:pt x="6711" y="9659"/>
                  <a:pt x="6193" y="9328"/>
                </a:cubicBezTo>
                <a:lnTo>
                  <a:pt x="6182" y="9132"/>
                </a:lnTo>
                <a:cubicBezTo>
                  <a:pt x="6170" y="8974"/>
                  <a:pt x="6052" y="8847"/>
                  <a:pt x="5897" y="8824"/>
                </a:cubicBezTo>
                <a:lnTo>
                  <a:pt x="5517" y="8770"/>
                </a:lnTo>
                <a:cubicBezTo>
                  <a:pt x="6291" y="8366"/>
                  <a:pt x="6777" y="7566"/>
                  <a:pt x="6777" y="6691"/>
                </a:cubicBezTo>
                <a:lnTo>
                  <a:pt x="6777" y="5571"/>
                </a:lnTo>
                <a:cubicBezTo>
                  <a:pt x="7100" y="5427"/>
                  <a:pt x="7322" y="5053"/>
                  <a:pt x="7322" y="4590"/>
                </a:cubicBezTo>
                <a:cubicBezTo>
                  <a:pt x="7322" y="4086"/>
                  <a:pt x="7106" y="3763"/>
                  <a:pt x="6717" y="3674"/>
                </a:cubicBezTo>
                <a:cubicBezTo>
                  <a:pt x="6789" y="3357"/>
                  <a:pt x="6907" y="2644"/>
                  <a:pt x="6697" y="2065"/>
                </a:cubicBezTo>
                <a:cubicBezTo>
                  <a:pt x="6469" y="1440"/>
                  <a:pt x="5925" y="1112"/>
                  <a:pt x="5707" y="1003"/>
                </a:cubicBezTo>
                <a:cubicBezTo>
                  <a:pt x="5594" y="726"/>
                  <a:pt x="5165" y="1"/>
                  <a:pt x="38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872" name="Google Shape;1872;p125"/>
          <p:cNvSpPr/>
          <p:nvPr/>
        </p:nvSpPr>
        <p:spPr>
          <a:xfrm>
            <a:off x="1616238" y="2826363"/>
            <a:ext cx="368975" cy="368925"/>
          </a:xfrm>
          <a:custGeom>
            <a:avLst/>
            <a:gdLst/>
            <a:ahLst/>
            <a:cxnLst/>
            <a:rect l="l" t="t" r="r" b="b"/>
            <a:pathLst>
              <a:path w="14759" h="14757" extrusionOk="0">
                <a:moveTo>
                  <a:pt x="7380" y="2161"/>
                </a:moveTo>
                <a:cubicBezTo>
                  <a:pt x="7394" y="2161"/>
                  <a:pt x="7407" y="2165"/>
                  <a:pt x="7419" y="2173"/>
                </a:cubicBezTo>
                <a:lnTo>
                  <a:pt x="8752" y="3083"/>
                </a:lnTo>
                <a:lnTo>
                  <a:pt x="6008" y="3083"/>
                </a:lnTo>
                <a:lnTo>
                  <a:pt x="7338" y="2173"/>
                </a:lnTo>
                <a:cubicBezTo>
                  <a:pt x="7351" y="2165"/>
                  <a:pt x="7366" y="2161"/>
                  <a:pt x="7380" y="2161"/>
                </a:cubicBezTo>
                <a:close/>
                <a:moveTo>
                  <a:pt x="9382" y="3518"/>
                </a:moveTo>
                <a:lnTo>
                  <a:pt x="11276" y="4813"/>
                </a:lnTo>
                <a:lnTo>
                  <a:pt x="8637" y="4813"/>
                </a:lnTo>
                <a:cubicBezTo>
                  <a:pt x="8252" y="4571"/>
                  <a:pt x="7816" y="4451"/>
                  <a:pt x="7380" y="4451"/>
                </a:cubicBezTo>
                <a:cubicBezTo>
                  <a:pt x="6944" y="4451"/>
                  <a:pt x="6508" y="4571"/>
                  <a:pt x="6124" y="4813"/>
                </a:cubicBezTo>
                <a:lnTo>
                  <a:pt x="3481" y="4813"/>
                </a:lnTo>
                <a:lnTo>
                  <a:pt x="5375" y="3518"/>
                </a:lnTo>
                <a:close/>
                <a:moveTo>
                  <a:pt x="5608" y="5245"/>
                </a:moveTo>
                <a:cubicBezTo>
                  <a:pt x="5283" y="5608"/>
                  <a:pt x="5079" y="6060"/>
                  <a:pt x="5021" y="6541"/>
                </a:cubicBezTo>
                <a:lnTo>
                  <a:pt x="2436" y="6541"/>
                </a:lnTo>
                <a:lnTo>
                  <a:pt x="2436" y="5527"/>
                </a:lnTo>
                <a:lnTo>
                  <a:pt x="2850" y="5245"/>
                </a:lnTo>
                <a:close/>
                <a:moveTo>
                  <a:pt x="11907" y="5248"/>
                </a:moveTo>
                <a:lnTo>
                  <a:pt x="12321" y="5533"/>
                </a:lnTo>
                <a:lnTo>
                  <a:pt x="12321" y="6543"/>
                </a:lnTo>
                <a:lnTo>
                  <a:pt x="9739" y="6543"/>
                </a:lnTo>
                <a:cubicBezTo>
                  <a:pt x="9679" y="6063"/>
                  <a:pt x="9474" y="5611"/>
                  <a:pt x="9149" y="5248"/>
                </a:cubicBezTo>
                <a:close/>
                <a:moveTo>
                  <a:pt x="12324" y="6975"/>
                </a:moveTo>
                <a:lnTo>
                  <a:pt x="12324" y="8271"/>
                </a:lnTo>
                <a:lnTo>
                  <a:pt x="9270" y="8271"/>
                </a:lnTo>
                <a:cubicBezTo>
                  <a:pt x="9555" y="7896"/>
                  <a:pt x="9725" y="7444"/>
                  <a:pt x="9754" y="6975"/>
                </a:cubicBezTo>
                <a:close/>
                <a:moveTo>
                  <a:pt x="7380" y="4886"/>
                </a:moveTo>
                <a:cubicBezTo>
                  <a:pt x="7886" y="4886"/>
                  <a:pt x="8383" y="5084"/>
                  <a:pt x="8755" y="5455"/>
                </a:cubicBezTo>
                <a:cubicBezTo>
                  <a:pt x="9310" y="6011"/>
                  <a:pt x="9477" y="6849"/>
                  <a:pt x="9175" y="7577"/>
                </a:cubicBezTo>
                <a:cubicBezTo>
                  <a:pt x="8876" y="8302"/>
                  <a:pt x="8165" y="8777"/>
                  <a:pt x="7379" y="8777"/>
                </a:cubicBezTo>
                <a:cubicBezTo>
                  <a:pt x="6305" y="8774"/>
                  <a:pt x="5435" y="7905"/>
                  <a:pt x="5433" y="6831"/>
                </a:cubicBezTo>
                <a:cubicBezTo>
                  <a:pt x="5433" y="6045"/>
                  <a:pt x="5908" y="5334"/>
                  <a:pt x="6636" y="5035"/>
                </a:cubicBezTo>
                <a:cubicBezTo>
                  <a:pt x="6876" y="4935"/>
                  <a:pt x="7129" y="4886"/>
                  <a:pt x="7380" y="4886"/>
                </a:cubicBezTo>
                <a:close/>
                <a:moveTo>
                  <a:pt x="5007" y="6978"/>
                </a:moveTo>
                <a:cubicBezTo>
                  <a:pt x="5035" y="7447"/>
                  <a:pt x="5202" y="7899"/>
                  <a:pt x="5490" y="8274"/>
                </a:cubicBezTo>
                <a:lnTo>
                  <a:pt x="4612" y="8274"/>
                </a:lnTo>
                <a:cubicBezTo>
                  <a:pt x="4494" y="8274"/>
                  <a:pt x="4396" y="8369"/>
                  <a:pt x="4396" y="8489"/>
                </a:cubicBezTo>
                <a:cubicBezTo>
                  <a:pt x="4396" y="8607"/>
                  <a:pt x="4494" y="8705"/>
                  <a:pt x="4612" y="8705"/>
                </a:cubicBezTo>
                <a:lnTo>
                  <a:pt x="5919" y="8705"/>
                </a:lnTo>
                <a:cubicBezTo>
                  <a:pt x="6348" y="9042"/>
                  <a:pt x="6864" y="9211"/>
                  <a:pt x="7380" y="9211"/>
                </a:cubicBezTo>
                <a:cubicBezTo>
                  <a:pt x="7896" y="9211"/>
                  <a:pt x="8412" y="9042"/>
                  <a:pt x="8841" y="8705"/>
                </a:cubicBezTo>
                <a:lnTo>
                  <a:pt x="12324" y="8705"/>
                </a:lnTo>
                <a:lnTo>
                  <a:pt x="12324" y="10004"/>
                </a:lnTo>
                <a:lnTo>
                  <a:pt x="9431" y="10004"/>
                </a:lnTo>
                <a:cubicBezTo>
                  <a:pt x="9339" y="9745"/>
                  <a:pt x="9094" y="9572"/>
                  <a:pt x="8821" y="9572"/>
                </a:cubicBezTo>
                <a:lnTo>
                  <a:pt x="5939" y="9572"/>
                </a:lnTo>
                <a:cubicBezTo>
                  <a:pt x="5663" y="9572"/>
                  <a:pt x="5418" y="9745"/>
                  <a:pt x="5326" y="10004"/>
                </a:cubicBezTo>
                <a:lnTo>
                  <a:pt x="2436" y="10004"/>
                </a:lnTo>
                <a:lnTo>
                  <a:pt x="2436" y="8705"/>
                </a:lnTo>
                <a:lnTo>
                  <a:pt x="3720" y="8705"/>
                </a:lnTo>
                <a:cubicBezTo>
                  <a:pt x="3838" y="8705"/>
                  <a:pt x="3936" y="8607"/>
                  <a:pt x="3936" y="8489"/>
                </a:cubicBezTo>
                <a:cubicBezTo>
                  <a:pt x="3936" y="8369"/>
                  <a:pt x="3838" y="8274"/>
                  <a:pt x="3720" y="8274"/>
                </a:cubicBezTo>
                <a:lnTo>
                  <a:pt x="2436" y="8274"/>
                </a:lnTo>
                <a:lnTo>
                  <a:pt x="2436" y="6978"/>
                </a:lnTo>
                <a:close/>
                <a:moveTo>
                  <a:pt x="8821" y="10004"/>
                </a:moveTo>
                <a:cubicBezTo>
                  <a:pt x="8939" y="10004"/>
                  <a:pt x="9037" y="10099"/>
                  <a:pt x="9037" y="10220"/>
                </a:cubicBezTo>
                <a:cubicBezTo>
                  <a:pt x="9037" y="10338"/>
                  <a:pt x="8939" y="10435"/>
                  <a:pt x="8821" y="10435"/>
                </a:cubicBezTo>
                <a:lnTo>
                  <a:pt x="5939" y="10435"/>
                </a:lnTo>
                <a:cubicBezTo>
                  <a:pt x="5818" y="10435"/>
                  <a:pt x="5723" y="10338"/>
                  <a:pt x="5723" y="10220"/>
                </a:cubicBezTo>
                <a:cubicBezTo>
                  <a:pt x="5723" y="10099"/>
                  <a:pt x="5818" y="10004"/>
                  <a:pt x="5939" y="10004"/>
                </a:cubicBezTo>
                <a:close/>
                <a:moveTo>
                  <a:pt x="14109" y="12163"/>
                </a:moveTo>
                <a:cubicBezTo>
                  <a:pt x="14230" y="12166"/>
                  <a:pt x="14325" y="12261"/>
                  <a:pt x="14325" y="12379"/>
                </a:cubicBezTo>
                <a:cubicBezTo>
                  <a:pt x="14325" y="12500"/>
                  <a:pt x="14230" y="12595"/>
                  <a:pt x="14109" y="12595"/>
                </a:cubicBezTo>
                <a:lnTo>
                  <a:pt x="651" y="12595"/>
                </a:lnTo>
                <a:cubicBezTo>
                  <a:pt x="533" y="12595"/>
                  <a:pt x="435" y="12500"/>
                  <a:pt x="435" y="12379"/>
                </a:cubicBezTo>
                <a:cubicBezTo>
                  <a:pt x="435" y="12261"/>
                  <a:pt x="533" y="12163"/>
                  <a:pt x="651" y="12163"/>
                </a:cubicBezTo>
                <a:close/>
                <a:moveTo>
                  <a:pt x="8317" y="13029"/>
                </a:moveTo>
                <a:lnTo>
                  <a:pt x="8317" y="14325"/>
                </a:lnTo>
                <a:lnTo>
                  <a:pt x="6443" y="14325"/>
                </a:lnTo>
                <a:lnTo>
                  <a:pt x="6443" y="13029"/>
                </a:lnTo>
                <a:close/>
                <a:moveTo>
                  <a:pt x="7379" y="1"/>
                </a:moveTo>
                <a:cubicBezTo>
                  <a:pt x="7279" y="1"/>
                  <a:pt x="7180" y="30"/>
                  <a:pt x="7094" y="89"/>
                </a:cubicBezTo>
                <a:lnTo>
                  <a:pt x="95" y="4882"/>
                </a:lnTo>
                <a:cubicBezTo>
                  <a:pt x="35" y="4923"/>
                  <a:pt x="0" y="4992"/>
                  <a:pt x="0" y="5064"/>
                </a:cubicBezTo>
                <a:lnTo>
                  <a:pt x="0" y="6791"/>
                </a:lnTo>
                <a:cubicBezTo>
                  <a:pt x="0" y="6918"/>
                  <a:pt x="105" y="7009"/>
                  <a:pt x="218" y="7009"/>
                </a:cubicBezTo>
                <a:cubicBezTo>
                  <a:pt x="259" y="7009"/>
                  <a:pt x="302" y="6996"/>
                  <a:pt x="340" y="6969"/>
                </a:cubicBezTo>
                <a:lnTo>
                  <a:pt x="2004" y="5829"/>
                </a:lnTo>
                <a:lnTo>
                  <a:pt x="2004" y="11734"/>
                </a:lnTo>
                <a:lnTo>
                  <a:pt x="648" y="11734"/>
                </a:lnTo>
                <a:cubicBezTo>
                  <a:pt x="291" y="11734"/>
                  <a:pt x="0" y="12025"/>
                  <a:pt x="0" y="12381"/>
                </a:cubicBezTo>
                <a:cubicBezTo>
                  <a:pt x="0" y="12741"/>
                  <a:pt x="291" y="13029"/>
                  <a:pt x="648" y="13029"/>
                </a:cubicBezTo>
                <a:lnTo>
                  <a:pt x="6011" y="13029"/>
                </a:lnTo>
                <a:lnTo>
                  <a:pt x="6011" y="14541"/>
                </a:lnTo>
                <a:cubicBezTo>
                  <a:pt x="6011" y="14661"/>
                  <a:pt x="6106" y="14756"/>
                  <a:pt x="6227" y="14756"/>
                </a:cubicBezTo>
                <a:lnTo>
                  <a:pt x="8533" y="14756"/>
                </a:lnTo>
                <a:cubicBezTo>
                  <a:pt x="8651" y="14756"/>
                  <a:pt x="8749" y="14661"/>
                  <a:pt x="8749" y="14541"/>
                </a:cubicBezTo>
                <a:lnTo>
                  <a:pt x="8749" y="13029"/>
                </a:lnTo>
                <a:lnTo>
                  <a:pt x="14109" y="13029"/>
                </a:lnTo>
                <a:cubicBezTo>
                  <a:pt x="14469" y="13029"/>
                  <a:pt x="14757" y="12741"/>
                  <a:pt x="14757" y="12381"/>
                </a:cubicBezTo>
                <a:cubicBezTo>
                  <a:pt x="14757" y="12025"/>
                  <a:pt x="14469" y="11734"/>
                  <a:pt x="14109" y="11734"/>
                </a:cubicBezTo>
                <a:lnTo>
                  <a:pt x="12756" y="11734"/>
                </a:lnTo>
                <a:lnTo>
                  <a:pt x="12756" y="11645"/>
                </a:lnTo>
                <a:cubicBezTo>
                  <a:pt x="12756" y="11524"/>
                  <a:pt x="12658" y="11429"/>
                  <a:pt x="12540" y="11429"/>
                </a:cubicBezTo>
                <a:cubicBezTo>
                  <a:pt x="12419" y="11429"/>
                  <a:pt x="12324" y="11524"/>
                  <a:pt x="12324" y="11645"/>
                </a:cubicBezTo>
                <a:lnTo>
                  <a:pt x="12324" y="11731"/>
                </a:lnTo>
                <a:lnTo>
                  <a:pt x="2436" y="11731"/>
                </a:lnTo>
                <a:lnTo>
                  <a:pt x="2436" y="10435"/>
                </a:lnTo>
                <a:lnTo>
                  <a:pt x="5326" y="10435"/>
                </a:lnTo>
                <a:cubicBezTo>
                  <a:pt x="5418" y="10692"/>
                  <a:pt x="5663" y="10867"/>
                  <a:pt x="5939" y="10867"/>
                </a:cubicBezTo>
                <a:lnTo>
                  <a:pt x="8821" y="10867"/>
                </a:lnTo>
                <a:cubicBezTo>
                  <a:pt x="9094" y="10867"/>
                  <a:pt x="9339" y="10692"/>
                  <a:pt x="9431" y="10435"/>
                </a:cubicBezTo>
                <a:lnTo>
                  <a:pt x="12324" y="10435"/>
                </a:lnTo>
                <a:lnTo>
                  <a:pt x="12324" y="10715"/>
                </a:lnTo>
                <a:cubicBezTo>
                  <a:pt x="12324" y="10836"/>
                  <a:pt x="12419" y="10931"/>
                  <a:pt x="12540" y="10931"/>
                </a:cubicBezTo>
                <a:cubicBezTo>
                  <a:pt x="12658" y="10931"/>
                  <a:pt x="12756" y="10836"/>
                  <a:pt x="12756" y="10715"/>
                </a:cubicBezTo>
                <a:lnTo>
                  <a:pt x="12756" y="5827"/>
                </a:lnTo>
                <a:lnTo>
                  <a:pt x="14420" y="6967"/>
                </a:lnTo>
                <a:cubicBezTo>
                  <a:pt x="14458" y="6993"/>
                  <a:pt x="14500" y="7004"/>
                  <a:pt x="14541" y="7004"/>
                </a:cubicBezTo>
                <a:cubicBezTo>
                  <a:pt x="14654" y="7004"/>
                  <a:pt x="14759" y="6914"/>
                  <a:pt x="14757" y="6785"/>
                </a:cubicBezTo>
                <a:lnTo>
                  <a:pt x="14757" y="5058"/>
                </a:lnTo>
                <a:cubicBezTo>
                  <a:pt x="14757" y="4986"/>
                  <a:pt x="14722" y="4920"/>
                  <a:pt x="14665" y="4879"/>
                </a:cubicBezTo>
                <a:lnTo>
                  <a:pt x="11841" y="2945"/>
                </a:lnTo>
                <a:cubicBezTo>
                  <a:pt x="11804" y="2920"/>
                  <a:pt x="11762" y="2908"/>
                  <a:pt x="11721" y="2908"/>
                </a:cubicBezTo>
                <a:cubicBezTo>
                  <a:pt x="11651" y="2908"/>
                  <a:pt x="11583" y="2941"/>
                  <a:pt x="11541" y="3003"/>
                </a:cubicBezTo>
                <a:cubicBezTo>
                  <a:pt x="11472" y="3100"/>
                  <a:pt x="11498" y="3236"/>
                  <a:pt x="11596" y="3302"/>
                </a:cubicBezTo>
                <a:lnTo>
                  <a:pt x="14325" y="5173"/>
                </a:lnTo>
                <a:lnTo>
                  <a:pt x="14325" y="6374"/>
                </a:lnTo>
                <a:lnTo>
                  <a:pt x="7664" y="1816"/>
                </a:lnTo>
                <a:cubicBezTo>
                  <a:pt x="7577" y="1757"/>
                  <a:pt x="7478" y="1728"/>
                  <a:pt x="7379" y="1728"/>
                </a:cubicBezTo>
                <a:cubicBezTo>
                  <a:pt x="7279" y="1728"/>
                  <a:pt x="7180" y="1757"/>
                  <a:pt x="7094" y="1816"/>
                </a:cubicBezTo>
                <a:lnTo>
                  <a:pt x="432" y="6379"/>
                </a:lnTo>
                <a:lnTo>
                  <a:pt x="432" y="5176"/>
                </a:lnTo>
                <a:lnTo>
                  <a:pt x="7338" y="446"/>
                </a:lnTo>
                <a:cubicBezTo>
                  <a:pt x="7351" y="438"/>
                  <a:pt x="7366" y="433"/>
                  <a:pt x="7380" y="433"/>
                </a:cubicBezTo>
                <a:cubicBezTo>
                  <a:pt x="7394" y="433"/>
                  <a:pt x="7407" y="438"/>
                  <a:pt x="7419" y="446"/>
                </a:cubicBezTo>
                <a:lnTo>
                  <a:pt x="10836" y="2784"/>
                </a:lnTo>
                <a:cubicBezTo>
                  <a:pt x="10873" y="2810"/>
                  <a:pt x="10916" y="2823"/>
                  <a:pt x="10958" y="2823"/>
                </a:cubicBezTo>
                <a:cubicBezTo>
                  <a:pt x="11027" y="2823"/>
                  <a:pt x="11094" y="2790"/>
                  <a:pt x="11135" y="2729"/>
                </a:cubicBezTo>
                <a:cubicBezTo>
                  <a:pt x="11205" y="2628"/>
                  <a:pt x="11179" y="2496"/>
                  <a:pt x="11081" y="2427"/>
                </a:cubicBezTo>
                <a:lnTo>
                  <a:pt x="7664" y="89"/>
                </a:lnTo>
                <a:cubicBezTo>
                  <a:pt x="7577" y="30"/>
                  <a:pt x="7478" y="1"/>
                  <a:pt x="7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873" name="Google Shape;1873;p125"/>
          <p:cNvGrpSpPr/>
          <p:nvPr/>
        </p:nvGrpSpPr>
        <p:grpSpPr>
          <a:xfrm>
            <a:off x="7774738" y="3407863"/>
            <a:ext cx="368850" cy="368850"/>
            <a:chOff x="7012450" y="3236000"/>
            <a:chExt cx="368850" cy="368850"/>
          </a:xfrm>
        </p:grpSpPr>
        <p:sp>
          <p:nvSpPr>
            <p:cNvPr id="1874" name="Google Shape;1874;p125"/>
            <p:cNvSpPr/>
            <p:nvPr/>
          </p:nvSpPr>
          <p:spPr>
            <a:xfrm>
              <a:off x="7012450" y="3346250"/>
              <a:ext cx="368850" cy="258600"/>
            </a:xfrm>
            <a:custGeom>
              <a:avLst/>
              <a:gdLst/>
              <a:ahLst/>
              <a:cxnLst/>
              <a:rect l="l" t="t" r="r" b="b"/>
              <a:pathLst>
                <a:path w="14754" h="10344" extrusionOk="0">
                  <a:moveTo>
                    <a:pt x="7039" y="441"/>
                  </a:moveTo>
                  <a:cubicBezTo>
                    <a:pt x="7238" y="475"/>
                    <a:pt x="7430" y="527"/>
                    <a:pt x="7618" y="599"/>
                  </a:cubicBezTo>
                  <a:cubicBezTo>
                    <a:pt x="7845" y="683"/>
                    <a:pt x="7995" y="899"/>
                    <a:pt x="7995" y="1140"/>
                  </a:cubicBezTo>
                  <a:cubicBezTo>
                    <a:pt x="7995" y="1212"/>
                    <a:pt x="7980" y="1284"/>
                    <a:pt x="7954" y="1351"/>
                  </a:cubicBezTo>
                  <a:lnTo>
                    <a:pt x="7920" y="1443"/>
                  </a:lnTo>
                  <a:lnTo>
                    <a:pt x="6786" y="1443"/>
                  </a:lnTo>
                  <a:cubicBezTo>
                    <a:pt x="6742" y="1313"/>
                    <a:pt x="6748" y="1175"/>
                    <a:pt x="6797" y="1048"/>
                  </a:cubicBezTo>
                  <a:lnTo>
                    <a:pt x="7039" y="441"/>
                  </a:lnTo>
                  <a:close/>
                  <a:moveTo>
                    <a:pt x="8386" y="1872"/>
                  </a:moveTo>
                  <a:cubicBezTo>
                    <a:pt x="8743" y="1872"/>
                    <a:pt x="9034" y="2162"/>
                    <a:pt x="9034" y="2519"/>
                  </a:cubicBezTo>
                  <a:cubicBezTo>
                    <a:pt x="9034" y="2876"/>
                    <a:pt x="8743" y="3167"/>
                    <a:pt x="8386" y="3167"/>
                  </a:cubicBezTo>
                  <a:lnTo>
                    <a:pt x="6368" y="3167"/>
                  </a:lnTo>
                  <a:cubicBezTo>
                    <a:pt x="6011" y="3167"/>
                    <a:pt x="5720" y="2876"/>
                    <a:pt x="5720" y="2519"/>
                  </a:cubicBezTo>
                  <a:cubicBezTo>
                    <a:pt x="5720" y="2162"/>
                    <a:pt x="6011" y="1872"/>
                    <a:pt x="6368" y="1872"/>
                  </a:cubicBezTo>
                  <a:close/>
                  <a:moveTo>
                    <a:pt x="9538" y="3605"/>
                  </a:moveTo>
                  <a:cubicBezTo>
                    <a:pt x="9895" y="3605"/>
                    <a:pt x="10185" y="3893"/>
                    <a:pt x="10185" y="4252"/>
                  </a:cubicBezTo>
                  <a:cubicBezTo>
                    <a:pt x="10185" y="4609"/>
                    <a:pt x="9895" y="4900"/>
                    <a:pt x="9538" y="4900"/>
                  </a:cubicBezTo>
                  <a:lnTo>
                    <a:pt x="8996" y="4900"/>
                  </a:lnTo>
                  <a:cubicBezTo>
                    <a:pt x="8876" y="4900"/>
                    <a:pt x="8781" y="4995"/>
                    <a:pt x="8781" y="5116"/>
                  </a:cubicBezTo>
                  <a:cubicBezTo>
                    <a:pt x="8781" y="5234"/>
                    <a:pt x="8876" y="5332"/>
                    <a:pt x="8996" y="5332"/>
                  </a:cubicBezTo>
                  <a:lnTo>
                    <a:pt x="10606" y="5332"/>
                  </a:lnTo>
                  <a:cubicBezTo>
                    <a:pt x="10963" y="5332"/>
                    <a:pt x="11253" y="5620"/>
                    <a:pt x="11253" y="5980"/>
                  </a:cubicBezTo>
                  <a:cubicBezTo>
                    <a:pt x="11253" y="6337"/>
                    <a:pt x="10963" y="6627"/>
                    <a:pt x="10606" y="6627"/>
                  </a:cubicBezTo>
                  <a:lnTo>
                    <a:pt x="4149" y="6627"/>
                  </a:lnTo>
                  <a:cubicBezTo>
                    <a:pt x="3789" y="6627"/>
                    <a:pt x="3501" y="6337"/>
                    <a:pt x="3501" y="5980"/>
                  </a:cubicBezTo>
                  <a:cubicBezTo>
                    <a:pt x="3501" y="5620"/>
                    <a:pt x="3789" y="5332"/>
                    <a:pt x="4149" y="5332"/>
                  </a:cubicBezTo>
                  <a:lnTo>
                    <a:pt x="8078" y="5332"/>
                  </a:lnTo>
                  <a:cubicBezTo>
                    <a:pt x="8196" y="5332"/>
                    <a:pt x="8294" y="5234"/>
                    <a:pt x="8294" y="5116"/>
                  </a:cubicBezTo>
                  <a:cubicBezTo>
                    <a:pt x="8294" y="4995"/>
                    <a:pt x="8196" y="4900"/>
                    <a:pt x="8078" y="4900"/>
                  </a:cubicBezTo>
                  <a:lnTo>
                    <a:pt x="5214" y="4900"/>
                  </a:lnTo>
                  <a:cubicBezTo>
                    <a:pt x="4857" y="4900"/>
                    <a:pt x="4566" y="4609"/>
                    <a:pt x="4566" y="4252"/>
                  </a:cubicBezTo>
                  <a:cubicBezTo>
                    <a:pt x="4566" y="3893"/>
                    <a:pt x="4857" y="3605"/>
                    <a:pt x="5214" y="3605"/>
                  </a:cubicBezTo>
                  <a:close/>
                  <a:moveTo>
                    <a:pt x="13545" y="9365"/>
                  </a:moveTo>
                  <a:lnTo>
                    <a:pt x="13545" y="9437"/>
                  </a:lnTo>
                  <a:cubicBezTo>
                    <a:pt x="13545" y="9699"/>
                    <a:pt x="13332" y="9912"/>
                    <a:pt x="13070" y="9912"/>
                  </a:cubicBezTo>
                  <a:lnTo>
                    <a:pt x="1684" y="9912"/>
                  </a:lnTo>
                  <a:cubicBezTo>
                    <a:pt x="1423" y="9912"/>
                    <a:pt x="1209" y="9699"/>
                    <a:pt x="1209" y="9437"/>
                  </a:cubicBezTo>
                  <a:lnTo>
                    <a:pt x="1209" y="9365"/>
                  </a:lnTo>
                  <a:close/>
                  <a:moveTo>
                    <a:pt x="6975" y="0"/>
                  </a:moveTo>
                  <a:cubicBezTo>
                    <a:pt x="6842" y="0"/>
                    <a:pt x="6717" y="83"/>
                    <a:pt x="6668" y="211"/>
                  </a:cubicBezTo>
                  <a:lnTo>
                    <a:pt x="6397" y="893"/>
                  </a:lnTo>
                  <a:cubicBezTo>
                    <a:pt x="6328" y="1066"/>
                    <a:pt x="6308" y="1259"/>
                    <a:pt x="6342" y="1443"/>
                  </a:cubicBezTo>
                  <a:cubicBezTo>
                    <a:pt x="5464" y="1463"/>
                    <a:pt x="4978" y="2468"/>
                    <a:pt x="5505" y="3170"/>
                  </a:cubicBezTo>
                  <a:lnTo>
                    <a:pt x="5217" y="3170"/>
                  </a:lnTo>
                  <a:cubicBezTo>
                    <a:pt x="5215" y="3170"/>
                    <a:pt x="5214" y="3170"/>
                    <a:pt x="5213" y="3170"/>
                  </a:cubicBezTo>
                  <a:cubicBezTo>
                    <a:pt x="4326" y="3170"/>
                    <a:pt x="3818" y="4187"/>
                    <a:pt x="4353" y="4900"/>
                  </a:cubicBezTo>
                  <a:lnTo>
                    <a:pt x="4152" y="4900"/>
                  </a:lnTo>
                  <a:cubicBezTo>
                    <a:pt x="4150" y="4900"/>
                    <a:pt x="4147" y="4900"/>
                    <a:pt x="4145" y="4900"/>
                  </a:cubicBezTo>
                  <a:cubicBezTo>
                    <a:pt x="3636" y="4900"/>
                    <a:pt x="3198" y="5256"/>
                    <a:pt x="3092" y="5752"/>
                  </a:cubicBezTo>
                  <a:cubicBezTo>
                    <a:pt x="2986" y="6253"/>
                    <a:pt x="3242" y="6760"/>
                    <a:pt x="3708" y="6964"/>
                  </a:cubicBezTo>
                  <a:cubicBezTo>
                    <a:pt x="3441" y="7019"/>
                    <a:pt x="3184" y="7076"/>
                    <a:pt x="2945" y="7140"/>
                  </a:cubicBezTo>
                  <a:cubicBezTo>
                    <a:pt x="2830" y="7171"/>
                    <a:pt x="2761" y="7289"/>
                    <a:pt x="2790" y="7405"/>
                  </a:cubicBezTo>
                  <a:cubicBezTo>
                    <a:pt x="2817" y="7502"/>
                    <a:pt x="2905" y="7567"/>
                    <a:pt x="3002" y="7567"/>
                  </a:cubicBezTo>
                  <a:cubicBezTo>
                    <a:pt x="3019" y="7567"/>
                    <a:pt x="3037" y="7564"/>
                    <a:pt x="3055" y="7560"/>
                  </a:cubicBezTo>
                  <a:cubicBezTo>
                    <a:pt x="4247" y="7243"/>
                    <a:pt x="5824" y="7062"/>
                    <a:pt x="7379" y="7062"/>
                  </a:cubicBezTo>
                  <a:cubicBezTo>
                    <a:pt x="8910" y="7062"/>
                    <a:pt x="10410" y="7229"/>
                    <a:pt x="11605" y="7534"/>
                  </a:cubicBezTo>
                  <a:cubicBezTo>
                    <a:pt x="12370" y="7730"/>
                    <a:pt x="12791" y="7926"/>
                    <a:pt x="13007" y="8070"/>
                  </a:cubicBezTo>
                  <a:lnTo>
                    <a:pt x="12008" y="8070"/>
                  </a:lnTo>
                  <a:cubicBezTo>
                    <a:pt x="11890" y="8070"/>
                    <a:pt x="11792" y="8165"/>
                    <a:pt x="11792" y="8286"/>
                  </a:cubicBezTo>
                  <a:cubicBezTo>
                    <a:pt x="11792" y="8404"/>
                    <a:pt x="11890" y="8501"/>
                    <a:pt x="12008" y="8501"/>
                  </a:cubicBezTo>
                  <a:lnTo>
                    <a:pt x="14106" y="8501"/>
                  </a:lnTo>
                  <a:cubicBezTo>
                    <a:pt x="14227" y="8501"/>
                    <a:pt x="14322" y="8596"/>
                    <a:pt x="14322" y="8717"/>
                  </a:cubicBezTo>
                  <a:cubicBezTo>
                    <a:pt x="14322" y="8835"/>
                    <a:pt x="14227" y="8933"/>
                    <a:pt x="14106" y="8933"/>
                  </a:cubicBezTo>
                  <a:lnTo>
                    <a:pt x="648" y="8933"/>
                  </a:lnTo>
                  <a:cubicBezTo>
                    <a:pt x="530" y="8933"/>
                    <a:pt x="432" y="8835"/>
                    <a:pt x="432" y="8717"/>
                  </a:cubicBezTo>
                  <a:cubicBezTo>
                    <a:pt x="432" y="8596"/>
                    <a:pt x="530" y="8501"/>
                    <a:pt x="648" y="8501"/>
                  </a:cubicBezTo>
                  <a:lnTo>
                    <a:pt x="11078" y="8501"/>
                  </a:lnTo>
                  <a:cubicBezTo>
                    <a:pt x="11196" y="8501"/>
                    <a:pt x="11294" y="8404"/>
                    <a:pt x="11294" y="8286"/>
                  </a:cubicBezTo>
                  <a:cubicBezTo>
                    <a:pt x="11294" y="8165"/>
                    <a:pt x="11196" y="8070"/>
                    <a:pt x="11078" y="8070"/>
                  </a:cubicBezTo>
                  <a:lnTo>
                    <a:pt x="1748" y="8070"/>
                  </a:lnTo>
                  <a:cubicBezTo>
                    <a:pt x="1892" y="7977"/>
                    <a:pt x="2044" y="7900"/>
                    <a:pt x="2203" y="7836"/>
                  </a:cubicBezTo>
                  <a:cubicBezTo>
                    <a:pt x="2312" y="7793"/>
                    <a:pt x="2367" y="7667"/>
                    <a:pt x="2321" y="7554"/>
                  </a:cubicBezTo>
                  <a:cubicBezTo>
                    <a:pt x="2286" y="7471"/>
                    <a:pt x="2204" y="7421"/>
                    <a:pt x="2118" y="7421"/>
                  </a:cubicBezTo>
                  <a:cubicBezTo>
                    <a:pt x="2092" y="7421"/>
                    <a:pt x="2065" y="7426"/>
                    <a:pt x="2039" y="7436"/>
                  </a:cubicBezTo>
                  <a:cubicBezTo>
                    <a:pt x="1558" y="7635"/>
                    <a:pt x="1267" y="7845"/>
                    <a:pt x="1158" y="8070"/>
                  </a:cubicBezTo>
                  <a:lnTo>
                    <a:pt x="648" y="8070"/>
                  </a:lnTo>
                  <a:cubicBezTo>
                    <a:pt x="288" y="8070"/>
                    <a:pt x="0" y="8360"/>
                    <a:pt x="0" y="8717"/>
                  </a:cubicBezTo>
                  <a:cubicBezTo>
                    <a:pt x="0" y="9074"/>
                    <a:pt x="288" y="9365"/>
                    <a:pt x="648" y="9365"/>
                  </a:cubicBezTo>
                  <a:lnTo>
                    <a:pt x="778" y="9365"/>
                  </a:lnTo>
                  <a:lnTo>
                    <a:pt x="778" y="9437"/>
                  </a:lnTo>
                  <a:cubicBezTo>
                    <a:pt x="778" y="9938"/>
                    <a:pt x="1184" y="10344"/>
                    <a:pt x="1684" y="10344"/>
                  </a:cubicBezTo>
                  <a:lnTo>
                    <a:pt x="13070" y="10344"/>
                  </a:lnTo>
                  <a:cubicBezTo>
                    <a:pt x="13571" y="10344"/>
                    <a:pt x="13977" y="9938"/>
                    <a:pt x="13977" y="9437"/>
                  </a:cubicBezTo>
                  <a:lnTo>
                    <a:pt x="13977" y="9365"/>
                  </a:lnTo>
                  <a:lnTo>
                    <a:pt x="14106" y="9365"/>
                  </a:lnTo>
                  <a:cubicBezTo>
                    <a:pt x="14463" y="9365"/>
                    <a:pt x="14754" y="9074"/>
                    <a:pt x="14754" y="8717"/>
                  </a:cubicBezTo>
                  <a:cubicBezTo>
                    <a:pt x="14754" y="8360"/>
                    <a:pt x="14463" y="8070"/>
                    <a:pt x="14106" y="8070"/>
                  </a:cubicBezTo>
                  <a:lnTo>
                    <a:pt x="13594" y="8070"/>
                  </a:lnTo>
                  <a:cubicBezTo>
                    <a:pt x="13369" y="7626"/>
                    <a:pt x="12477" y="7310"/>
                    <a:pt x="11708" y="7114"/>
                  </a:cubicBezTo>
                  <a:cubicBezTo>
                    <a:pt x="11498" y="7059"/>
                    <a:pt x="11276" y="7010"/>
                    <a:pt x="11049" y="6964"/>
                  </a:cubicBezTo>
                  <a:cubicBezTo>
                    <a:pt x="11515" y="6757"/>
                    <a:pt x="11772" y="6250"/>
                    <a:pt x="11665" y="5752"/>
                  </a:cubicBezTo>
                  <a:cubicBezTo>
                    <a:pt x="11559" y="5251"/>
                    <a:pt x="11115" y="4897"/>
                    <a:pt x="10606" y="4897"/>
                  </a:cubicBezTo>
                  <a:lnTo>
                    <a:pt x="10401" y="4897"/>
                  </a:lnTo>
                  <a:cubicBezTo>
                    <a:pt x="10939" y="4187"/>
                    <a:pt x="10432" y="3170"/>
                    <a:pt x="9541" y="3170"/>
                  </a:cubicBezTo>
                  <a:cubicBezTo>
                    <a:pt x="9540" y="3170"/>
                    <a:pt x="9539" y="3170"/>
                    <a:pt x="9538" y="3170"/>
                  </a:cubicBezTo>
                  <a:lnTo>
                    <a:pt x="9250" y="3170"/>
                  </a:lnTo>
                  <a:cubicBezTo>
                    <a:pt x="9785" y="2456"/>
                    <a:pt x="9276" y="1443"/>
                    <a:pt x="8386" y="1443"/>
                  </a:cubicBezTo>
                  <a:lnTo>
                    <a:pt x="8383" y="1443"/>
                  </a:lnTo>
                  <a:cubicBezTo>
                    <a:pt x="8545" y="930"/>
                    <a:pt x="8277" y="383"/>
                    <a:pt x="7776" y="193"/>
                  </a:cubicBezTo>
                  <a:cubicBezTo>
                    <a:pt x="7531" y="101"/>
                    <a:pt x="7278" y="38"/>
                    <a:pt x="7019" y="3"/>
                  </a:cubicBezTo>
                  <a:cubicBezTo>
                    <a:pt x="7004" y="1"/>
                    <a:pt x="6990" y="0"/>
                    <a:pt x="6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5" name="Google Shape;1875;p125"/>
            <p:cNvSpPr/>
            <p:nvPr/>
          </p:nvSpPr>
          <p:spPr>
            <a:xfrm>
              <a:off x="7108525" y="3236000"/>
              <a:ext cx="46875" cy="126100"/>
            </a:xfrm>
            <a:custGeom>
              <a:avLst/>
              <a:gdLst/>
              <a:ahLst/>
              <a:cxnLst/>
              <a:rect l="l" t="t" r="r" b="b"/>
              <a:pathLst>
                <a:path w="1875" h="5044" extrusionOk="0">
                  <a:moveTo>
                    <a:pt x="1227" y="432"/>
                  </a:moveTo>
                  <a:cubicBezTo>
                    <a:pt x="1348" y="432"/>
                    <a:pt x="1443" y="530"/>
                    <a:pt x="1443" y="648"/>
                  </a:cubicBezTo>
                  <a:cubicBezTo>
                    <a:pt x="1443" y="1045"/>
                    <a:pt x="1253" y="1253"/>
                    <a:pt x="1097" y="1419"/>
                  </a:cubicBezTo>
                  <a:cubicBezTo>
                    <a:pt x="965" y="1563"/>
                    <a:pt x="867" y="1670"/>
                    <a:pt x="867" y="1897"/>
                  </a:cubicBezTo>
                  <a:cubicBezTo>
                    <a:pt x="867" y="2125"/>
                    <a:pt x="965" y="2231"/>
                    <a:pt x="1097" y="2375"/>
                  </a:cubicBezTo>
                  <a:cubicBezTo>
                    <a:pt x="1253" y="2542"/>
                    <a:pt x="1443" y="2749"/>
                    <a:pt x="1443" y="3147"/>
                  </a:cubicBezTo>
                  <a:cubicBezTo>
                    <a:pt x="1443" y="3544"/>
                    <a:pt x="1253" y="3751"/>
                    <a:pt x="1097" y="3918"/>
                  </a:cubicBezTo>
                  <a:cubicBezTo>
                    <a:pt x="965" y="4062"/>
                    <a:pt x="867" y="4169"/>
                    <a:pt x="867" y="4396"/>
                  </a:cubicBezTo>
                  <a:cubicBezTo>
                    <a:pt x="867" y="4514"/>
                    <a:pt x="769" y="4612"/>
                    <a:pt x="651" y="4612"/>
                  </a:cubicBezTo>
                  <a:cubicBezTo>
                    <a:pt x="533" y="4612"/>
                    <a:pt x="435" y="4514"/>
                    <a:pt x="435" y="4396"/>
                  </a:cubicBezTo>
                  <a:cubicBezTo>
                    <a:pt x="435" y="3999"/>
                    <a:pt x="628" y="3792"/>
                    <a:pt x="781" y="3625"/>
                  </a:cubicBezTo>
                  <a:cubicBezTo>
                    <a:pt x="916" y="3481"/>
                    <a:pt x="1011" y="3374"/>
                    <a:pt x="1011" y="3147"/>
                  </a:cubicBezTo>
                  <a:cubicBezTo>
                    <a:pt x="1011" y="2922"/>
                    <a:pt x="916" y="2813"/>
                    <a:pt x="781" y="2669"/>
                  </a:cubicBezTo>
                  <a:cubicBezTo>
                    <a:pt x="628" y="2502"/>
                    <a:pt x="435" y="2295"/>
                    <a:pt x="435" y="1897"/>
                  </a:cubicBezTo>
                  <a:cubicBezTo>
                    <a:pt x="435" y="1500"/>
                    <a:pt x="628" y="1293"/>
                    <a:pt x="781" y="1126"/>
                  </a:cubicBezTo>
                  <a:cubicBezTo>
                    <a:pt x="916" y="982"/>
                    <a:pt x="1011" y="875"/>
                    <a:pt x="1011" y="648"/>
                  </a:cubicBezTo>
                  <a:cubicBezTo>
                    <a:pt x="1011" y="530"/>
                    <a:pt x="1109" y="432"/>
                    <a:pt x="1227" y="432"/>
                  </a:cubicBezTo>
                  <a:close/>
                  <a:moveTo>
                    <a:pt x="1227" y="0"/>
                  </a:moveTo>
                  <a:cubicBezTo>
                    <a:pt x="867" y="0"/>
                    <a:pt x="576" y="291"/>
                    <a:pt x="576" y="651"/>
                  </a:cubicBezTo>
                  <a:cubicBezTo>
                    <a:pt x="576" y="706"/>
                    <a:pt x="576" y="708"/>
                    <a:pt x="461" y="835"/>
                  </a:cubicBezTo>
                  <a:cubicBezTo>
                    <a:pt x="288" y="1019"/>
                    <a:pt x="1" y="1333"/>
                    <a:pt x="1" y="1897"/>
                  </a:cubicBezTo>
                  <a:cubicBezTo>
                    <a:pt x="1" y="2464"/>
                    <a:pt x="288" y="2775"/>
                    <a:pt x="461" y="2962"/>
                  </a:cubicBezTo>
                  <a:cubicBezTo>
                    <a:pt x="576" y="3089"/>
                    <a:pt x="576" y="3089"/>
                    <a:pt x="576" y="3147"/>
                  </a:cubicBezTo>
                  <a:cubicBezTo>
                    <a:pt x="576" y="3204"/>
                    <a:pt x="576" y="3207"/>
                    <a:pt x="461" y="3331"/>
                  </a:cubicBezTo>
                  <a:cubicBezTo>
                    <a:pt x="291" y="3518"/>
                    <a:pt x="3" y="3829"/>
                    <a:pt x="3" y="4396"/>
                  </a:cubicBezTo>
                  <a:cubicBezTo>
                    <a:pt x="3" y="4753"/>
                    <a:pt x="291" y="5044"/>
                    <a:pt x="651" y="5044"/>
                  </a:cubicBezTo>
                  <a:cubicBezTo>
                    <a:pt x="1008" y="5044"/>
                    <a:pt x="1299" y="4753"/>
                    <a:pt x="1299" y="4396"/>
                  </a:cubicBezTo>
                  <a:cubicBezTo>
                    <a:pt x="1299" y="4339"/>
                    <a:pt x="1299" y="4339"/>
                    <a:pt x="1414" y="4212"/>
                  </a:cubicBezTo>
                  <a:cubicBezTo>
                    <a:pt x="1587" y="4025"/>
                    <a:pt x="1875" y="3714"/>
                    <a:pt x="1875" y="3147"/>
                  </a:cubicBezTo>
                  <a:cubicBezTo>
                    <a:pt x="1875" y="2582"/>
                    <a:pt x="1587" y="2269"/>
                    <a:pt x="1414" y="2082"/>
                  </a:cubicBezTo>
                  <a:cubicBezTo>
                    <a:pt x="1299" y="1958"/>
                    <a:pt x="1299" y="1955"/>
                    <a:pt x="1299" y="1897"/>
                  </a:cubicBezTo>
                  <a:cubicBezTo>
                    <a:pt x="1299" y="1843"/>
                    <a:pt x="1299" y="1840"/>
                    <a:pt x="1414" y="1713"/>
                  </a:cubicBezTo>
                  <a:cubicBezTo>
                    <a:pt x="1587" y="1526"/>
                    <a:pt x="1875" y="1215"/>
                    <a:pt x="1875" y="651"/>
                  </a:cubicBezTo>
                  <a:cubicBezTo>
                    <a:pt x="1875" y="291"/>
                    <a:pt x="158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6" name="Google Shape;1876;p125"/>
            <p:cNvSpPr/>
            <p:nvPr/>
          </p:nvSpPr>
          <p:spPr>
            <a:xfrm>
              <a:off x="7238225" y="3236000"/>
              <a:ext cx="46875" cy="126100"/>
            </a:xfrm>
            <a:custGeom>
              <a:avLst/>
              <a:gdLst/>
              <a:ahLst/>
              <a:cxnLst/>
              <a:rect l="l" t="t" r="r" b="b"/>
              <a:pathLst>
                <a:path w="1875" h="5044" extrusionOk="0">
                  <a:moveTo>
                    <a:pt x="1226" y="432"/>
                  </a:moveTo>
                  <a:cubicBezTo>
                    <a:pt x="1347" y="432"/>
                    <a:pt x="1442" y="530"/>
                    <a:pt x="1442" y="648"/>
                  </a:cubicBezTo>
                  <a:cubicBezTo>
                    <a:pt x="1442" y="1045"/>
                    <a:pt x="1252" y="1253"/>
                    <a:pt x="1097" y="1419"/>
                  </a:cubicBezTo>
                  <a:cubicBezTo>
                    <a:pt x="964" y="1563"/>
                    <a:pt x="867" y="1670"/>
                    <a:pt x="867" y="1897"/>
                  </a:cubicBezTo>
                  <a:cubicBezTo>
                    <a:pt x="867" y="2125"/>
                    <a:pt x="964" y="2231"/>
                    <a:pt x="1097" y="2375"/>
                  </a:cubicBezTo>
                  <a:cubicBezTo>
                    <a:pt x="1252" y="2542"/>
                    <a:pt x="1442" y="2749"/>
                    <a:pt x="1442" y="3147"/>
                  </a:cubicBezTo>
                  <a:cubicBezTo>
                    <a:pt x="1442" y="3544"/>
                    <a:pt x="1252" y="3751"/>
                    <a:pt x="1097" y="3918"/>
                  </a:cubicBezTo>
                  <a:cubicBezTo>
                    <a:pt x="964" y="4062"/>
                    <a:pt x="867" y="4169"/>
                    <a:pt x="867" y="4396"/>
                  </a:cubicBezTo>
                  <a:cubicBezTo>
                    <a:pt x="867" y="4514"/>
                    <a:pt x="772" y="4612"/>
                    <a:pt x="651" y="4612"/>
                  </a:cubicBezTo>
                  <a:cubicBezTo>
                    <a:pt x="533" y="4612"/>
                    <a:pt x="435" y="4514"/>
                    <a:pt x="435" y="4396"/>
                  </a:cubicBezTo>
                  <a:cubicBezTo>
                    <a:pt x="435" y="3999"/>
                    <a:pt x="628" y="3792"/>
                    <a:pt x="780" y="3625"/>
                  </a:cubicBezTo>
                  <a:cubicBezTo>
                    <a:pt x="915" y="3481"/>
                    <a:pt x="1010" y="3374"/>
                    <a:pt x="1010" y="3147"/>
                  </a:cubicBezTo>
                  <a:cubicBezTo>
                    <a:pt x="1010" y="2922"/>
                    <a:pt x="915" y="2813"/>
                    <a:pt x="783" y="2669"/>
                  </a:cubicBezTo>
                  <a:lnTo>
                    <a:pt x="780" y="2669"/>
                  </a:lnTo>
                  <a:cubicBezTo>
                    <a:pt x="628" y="2502"/>
                    <a:pt x="435" y="2295"/>
                    <a:pt x="435" y="1897"/>
                  </a:cubicBezTo>
                  <a:cubicBezTo>
                    <a:pt x="435" y="1500"/>
                    <a:pt x="628" y="1293"/>
                    <a:pt x="780" y="1126"/>
                  </a:cubicBezTo>
                  <a:cubicBezTo>
                    <a:pt x="915" y="982"/>
                    <a:pt x="1010" y="875"/>
                    <a:pt x="1010" y="648"/>
                  </a:cubicBezTo>
                  <a:cubicBezTo>
                    <a:pt x="1010" y="530"/>
                    <a:pt x="1108" y="432"/>
                    <a:pt x="1226" y="432"/>
                  </a:cubicBezTo>
                  <a:close/>
                  <a:moveTo>
                    <a:pt x="1226" y="0"/>
                  </a:moveTo>
                  <a:cubicBezTo>
                    <a:pt x="867" y="0"/>
                    <a:pt x="579" y="291"/>
                    <a:pt x="579" y="651"/>
                  </a:cubicBezTo>
                  <a:cubicBezTo>
                    <a:pt x="579" y="706"/>
                    <a:pt x="579" y="708"/>
                    <a:pt x="461" y="835"/>
                  </a:cubicBezTo>
                  <a:cubicBezTo>
                    <a:pt x="288" y="1019"/>
                    <a:pt x="0" y="1333"/>
                    <a:pt x="0" y="1897"/>
                  </a:cubicBezTo>
                  <a:cubicBezTo>
                    <a:pt x="0" y="2464"/>
                    <a:pt x="288" y="2775"/>
                    <a:pt x="461" y="2962"/>
                  </a:cubicBezTo>
                  <a:cubicBezTo>
                    <a:pt x="579" y="3089"/>
                    <a:pt x="579" y="3089"/>
                    <a:pt x="579" y="3147"/>
                  </a:cubicBezTo>
                  <a:cubicBezTo>
                    <a:pt x="579" y="3204"/>
                    <a:pt x="579" y="3207"/>
                    <a:pt x="461" y="3331"/>
                  </a:cubicBezTo>
                  <a:cubicBezTo>
                    <a:pt x="291" y="3518"/>
                    <a:pt x="3" y="3829"/>
                    <a:pt x="3" y="4396"/>
                  </a:cubicBezTo>
                  <a:cubicBezTo>
                    <a:pt x="3" y="4753"/>
                    <a:pt x="294" y="5044"/>
                    <a:pt x="651" y="5044"/>
                  </a:cubicBezTo>
                  <a:cubicBezTo>
                    <a:pt x="1008" y="5044"/>
                    <a:pt x="1298" y="4753"/>
                    <a:pt x="1298" y="4396"/>
                  </a:cubicBezTo>
                  <a:cubicBezTo>
                    <a:pt x="1298" y="4339"/>
                    <a:pt x="1298" y="4339"/>
                    <a:pt x="1414" y="4212"/>
                  </a:cubicBezTo>
                  <a:cubicBezTo>
                    <a:pt x="1586" y="4025"/>
                    <a:pt x="1874" y="3714"/>
                    <a:pt x="1874" y="3147"/>
                  </a:cubicBezTo>
                  <a:cubicBezTo>
                    <a:pt x="1874" y="2582"/>
                    <a:pt x="1586" y="2269"/>
                    <a:pt x="1414" y="2082"/>
                  </a:cubicBezTo>
                  <a:cubicBezTo>
                    <a:pt x="1298" y="1958"/>
                    <a:pt x="1298" y="1955"/>
                    <a:pt x="1298" y="1897"/>
                  </a:cubicBezTo>
                  <a:cubicBezTo>
                    <a:pt x="1298" y="1843"/>
                    <a:pt x="1298" y="1840"/>
                    <a:pt x="1414" y="1713"/>
                  </a:cubicBezTo>
                  <a:cubicBezTo>
                    <a:pt x="1586" y="1526"/>
                    <a:pt x="1874" y="1215"/>
                    <a:pt x="1874" y="651"/>
                  </a:cubicBezTo>
                  <a:cubicBezTo>
                    <a:pt x="1874" y="291"/>
                    <a:pt x="1583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77" name="Google Shape;1877;p125"/>
          <p:cNvSpPr/>
          <p:nvPr/>
        </p:nvSpPr>
        <p:spPr>
          <a:xfrm>
            <a:off x="7145513" y="3407863"/>
            <a:ext cx="392325" cy="368850"/>
          </a:xfrm>
          <a:custGeom>
            <a:avLst/>
            <a:gdLst/>
            <a:ahLst/>
            <a:cxnLst/>
            <a:rect l="l" t="t" r="r" b="b"/>
            <a:pathLst>
              <a:path w="15693" h="14754" extrusionOk="0">
                <a:moveTo>
                  <a:pt x="9097" y="432"/>
                </a:moveTo>
                <a:cubicBezTo>
                  <a:pt x="9705" y="438"/>
                  <a:pt x="10304" y="541"/>
                  <a:pt x="10876" y="734"/>
                </a:cubicBezTo>
                <a:lnTo>
                  <a:pt x="9754" y="734"/>
                </a:lnTo>
                <a:cubicBezTo>
                  <a:pt x="9541" y="619"/>
                  <a:pt x="9322" y="518"/>
                  <a:pt x="9097" y="432"/>
                </a:cubicBezTo>
                <a:close/>
                <a:moveTo>
                  <a:pt x="11855" y="1166"/>
                </a:moveTo>
                <a:cubicBezTo>
                  <a:pt x="12126" y="1316"/>
                  <a:pt x="12388" y="1491"/>
                  <a:pt x="12632" y="1684"/>
                </a:cubicBezTo>
                <a:lnTo>
                  <a:pt x="11881" y="1684"/>
                </a:lnTo>
                <a:cubicBezTo>
                  <a:pt x="11544" y="1471"/>
                  <a:pt x="11182" y="1299"/>
                  <a:pt x="10804" y="1166"/>
                </a:cubicBezTo>
                <a:close/>
                <a:moveTo>
                  <a:pt x="4307" y="2116"/>
                </a:moveTo>
                <a:cubicBezTo>
                  <a:pt x="4088" y="2364"/>
                  <a:pt x="3890" y="2626"/>
                  <a:pt x="3714" y="2905"/>
                </a:cubicBezTo>
                <a:lnTo>
                  <a:pt x="3150" y="2905"/>
                </a:lnTo>
                <a:cubicBezTo>
                  <a:pt x="3423" y="2606"/>
                  <a:pt x="3734" y="2341"/>
                  <a:pt x="4071" y="2119"/>
                </a:cubicBezTo>
                <a:lnTo>
                  <a:pt x="4071" y="2116"/>
                </a:lnTo>
                <a:close/>
                <a:moveTo>
                  <a:pt x="11754" y="2116"/>
                </a:moveTo>
                <a:cubicBezTo>
                  <a:pt x="12094" y="2341"/>
                  <a:pt x="12405" y="2603"/>
                  <a:pt x="12681" y="2905"/>
                </a:cubicBezTo>
                <a:lnTo>
                  <a:pt x="12097" y="2905"/>
                </a:lnTo>
                <a:cubicBezTo>
                  <a:pt x="11919" y="2626"/>
                  <a:pt x="11723" y="2364"/>
                  <a:pt x="11504" y="2116"/>
                </a:cubicBezTo>
                <a:close/>
                <a:moveTo>
                  <a:pt x="13122" y="2116"/>
                </a:moveTo>
                <a:cubicBezTo>
                  <a:pt x="13367" y="2361"/>
                  <a:pt x="13591" y="2623"/>
                  <a:pt x="13790" y="2905"/>
                </a:cubicBezTo>
                <a:lnTo>
                  <a:pt x="13251" y="2905"/>
                </a:lnTo>
                <a:cubicBezTo>
                  <a:pt x="13021" y="2617"/>
                  <a:pt x="12762" y="2352"/>
                  <a:pt x="12480" y="2116"/>
                </a:cubicBezTo>
                <a:close/>
                <a:moveTo>
                  <a:pt x="3464" y="3337"/>
                </a:moveTo>
                <a:cubicBezTo>
                  <a:pt x="3297" y="3648"/>
                  <a:pt x="3161" y="3973"/>
                  <a:pt x="3052" y="4307"/>
                </a:cubicBezTo>
                <a:lnTo>
                  <a:pt x="2237" y="4307"/>
                </a:lnTo>
                <a:cubicBezTo>
                  <a:pt x="2387" y="3964"/>
                  <a:pt x="2574" y="3639"/>
                  <a:pt x="2796" y="3337"/>
                </a:cubicBezTo>
                <a:close/>
                <a:moveTo>
                  <a:pt x="13036" y="3337"/>
                </a:moveTo>
                <a:cubicBezTo>
                  <a:pt x="13257" y="3636"/>
                  <a:pt x="13441" y="3964"/>
                  <a:pt x="13591" y="4307"/>
                </a:cubicBezTo>
                <a:lnTo>
                  <a:pt x="12759" y="4307"/>
                </a:lnTo>
                <a:cubicBezTo>
                  <a:pt x="12647" y="3973"/>
                  <a:pt x="12509" y="3648"/>
                  <a:pt x="12345" y="3337"/>
                </a:cubicBezTo>
                <a:close/>
                <a:moveTo>
                  <a:pt x="14066" y="3337"/>
                </a:moveTo>
                <a:cubicBezTo>
                  <a:pt x="14247" y="3645"/>
                  <a:pt x="14397" y="3970"/>
                  <a:pt x="14518" y="4307"/>
                </a:cubicBezTo>
                <a:lnTo>
                  <a:pt x="14057" y="4307"/>
                </a:lnTo>
                <a:cubicBezTo>
                  <a:pt x="13925" y="3967"/>
                  <a:pt x="13758" y="3642"/>
                  <a:pt x="13559" y="3337"/>
                </a:cubicBezTo>
                <a:close/>
                <a:moveTo>
                  <a:pt x="2925" y="4739"/>
                </a:moveTo>
                <a:cubicBezTo>
                  <a:pt x="2819" y="5168"/>
                  <a:pt x="2758" y="5608"/>
                  <a:pt x="2744" y="6051"/>
                </a:cubicBezTo>
                <a:lnTo>
                  <a:pt x="1837" y="6051"/>
                </a:lnTo>
                <a:cubicBezTo>
                  <a:pt x="1854" y="5605"/>
                  <a:pt x="1935" y="5165"/>
                  <a:pt x="2076" y="4742"/>
                </a:cubicBezTo>
                <a:lnTo>
                  <a:pt x="2076" y="4739"/>
                </a:lnTo>
                <a:close/>
                <a:moveTo>
                  <a:pt x="13752" y="4742"/>
                </a:moveTo>
                <a:cubicBezTo>
                  <a:pt x="13890" y="5165"/>
                  <a:pt x="13968" y="5605"/>
                  <a:pt x="13988" y="6051"/>
                </a:cubicBezTo>
                <a:lnTo>
                  <a:pt x="13067" y="6051"/>
                </a:lnTo>
                <a:cubicBezTo>
                  <a:pt x="13053" y="5608"/>
                  <a:pt x="12989" y="5170"/>
                  <a:pt x="12883" y="4742"/>
                </a:cubicBezTo>
                <a:close/>
                <a:moveTo>
                  <a:pt x="14653" y="4742"/>
                </a:moveTo>
                <a:cubicBezTo>
                  <a:pt x="14769" y="5168"/>
                  <a:pt x="14835" y="5608"/>
                  <a:pt x="14852" y="6051"/>
                </a:cubicBezTo>
                <a:lnTo>
                  <a:pt x="14420" y="6051"/>
                </a:lnTo>
                <a:cubicBezTo>
                  <a:pt x="14403" y="5608"/>
                  <a:pt x="14331" y="5168"/>
                  <a:pt x="14204" y="4742"/>
                </a:cubicBezTo>
                <a:close/>
                <a:moveTo>
                  <a:pt x="9009" y="5764"/>
                </a:moveTo>
                <a:cubicBezTo>
                  <a:pt x="9171" y="5764"/>
                  <a:pt x="9334" y="5841"/>
                  <a:pt x="9434" y="6000"/>
                </a:cubicBezTo>
                <a:cubicBezTo>
                  <a:pt x="9644" y="6333"/>
                  <a:pt x="9403" y="6771"/>
                  <a:pt x="9008" y="6771"/>
                </a:cubicBezTo>
                <a:cubicBezTo>
                  <a:pt x="8812" y="6771"/>
                  <a:pt x="8634" y="6659"/>
                  <a:pt x="8550" y="6483"/>
                </a:cubicBezTo>
                <a:lnTo>
                  <a:pt x="9008" y="6483"/>
                </a:lnTo>
                <a:cubicBezTo>
                  <a:pt x="9126" y="6483"/>
                  <a:pt x="9221" y="6388"/>
                  <a:pt x="9221" y="6267"/>
                </a:cubicBezTo>
                <a:cubicBezTo>
                  <a:pt x="9221" y="6149"/>
                  <a:pt x="9126" y="6051"/>
                  <a:pt x="9008" y="6051"/>
                </a:cubicBezTo>
                <a:lnTo>
                  <a:pt x="8553" y="6051"/>
                </a:lnTo>
                <a:cubicBezTo>
                  <a:pt x="8643" y="5862"/>
                  <a:pt x="8826" y="5764"/>
                  <a:pt x="9009" y="5764"/>
                </a:cubicBezTo>
                <a:close/>
                <a:moveTo>
                  <a:pt x="6803" y="5766"/>
                </a:moveTo>
                <a:cubicBezTo>
                  <a:pt x="7163" y="5766"/>
                  <a:pt x="7408" y="6132"/>
                  <a:pt x="7269" y="6463"/>
                </a:cubicBezTo>
                <a:cubicBezTo>
                  <a:pt x="7183" y="6669"/>
                  <a:pt x="6994" y="6772"/>
                  <a:pt x="6804" y="6772"/>
                </a:cubicBezTo>
                <a:cubicBezTo>
                  <a:pt x="6615" y="6772"/>
                  <a:pt x="6426" y="6669"/>
                  <a:pt x="6340" y="6463"/>
                </a:cubicBezTo>
                <a:cubicBezTo>
                  <a:pt x="6201" y="6132"/>
                  <a:pt x="6443" y="5766"/>
                  <a:pt x="6803" y="5766"/>
                </a:cubicBezTo>
                <a:close/>
                <a:moveTo>
                  <a:pt x="8096" y="6483"/>
                </a:moveTo>
                <a:cubicBezTo>
                  <a:pt x="8098" y="6495"/>
                  <a:pt x="8101" y="6506"/>
                  <a:pt x="8104" y="6521"/>
                </a:cubicBezTo>
                <a:lnTo>
                  <a:pt x="7906" y="6857"/>
                </a:lnTo>
                <a:lnTo>
                  <a:pt x="7707" y="6521"/>
                </a:lnTo>
                <a:cubicBezTo>
                  <a:pt x="7710" y="6506"/>
                  <a:pt x="7713" y="6495"/>
                  <a:pt x="7716" y="6483"/>
                </a:cubicBezTo>
                <a:close/>
                <a:moveTo>
                  <a:pt x="8358" y="6941"/>
                </a:moveTo>
                <a:cubicBezTo>
                  <a:pt x="8461" y="7042"/>
                  <a:pt x="8588" y="7119"/>
                  <a:pt x="8729" y="7163"/>
                </a:cubicBezTo>
                <a:lnTo>
                  <a:pt x="8406" y="7704"/>
                </a:lnTo>
                <a:lnTo>
                  <a:pt x="8156" y="7281"/>
                </a:lnTo>
                <a:lnTo>
                  <a:pt x="8358" y="6941"/>
                </a:lnTo>
                <a:close/>
                <a:moveTo>
                  <a:pt x="2741" y="6483"/>
                </a:moveTo>
                <a:cubicBezTo>
                  <a:pt x="2758" y="6927"/>
                  <a:pt x="2819" y="7364"/>
                  <a:pt x="2925" y="7796"/>
                </a:cubicBezTo>
                <a:lnTo>
                  <a:pt x="2073" y="7796"/>
                </a:lnTo>
                <a:cubicBezTo>
                  <a:pt x="1935" y="7370"/>
                  <a:pt x="1857" y="6929"/>
                  <a:pt x="1837" y="6483"/>
                </a:cubicBezTo>
                <a:close/>
                <a:moveTo>
                  <a:pt x="13988" y="6483"/>
                </a:moveTo>
                <a:cubicBezTo>
                  <a:pt x="13971" y="6929"/>
                  <a:pt x="13890" y="7370"/>
                  <a:pt x="13752" y="7796"/>
                </a:cubicBezTo>
                <a:lnTo>
                  <a:pt x="12880" y="7796"/>
                </a:lnTo>
                <a:cubicBezTo>
                  <a:pt x="12989" y="7364"/>
                  <a:pt x="13053" y="6927"/>
                  <a:pt x="13067" y="6483"/>
                </a:cubicBezTo>
                <a:close/>
                <a:moveTo>
                  <a:pt x="14852" y="6483"/>
                </a:moveTo>
                <a:cubicBezTo>
                  <a:pt x="14838" y="6927"/>
                  <a:pt x="14769" y="7367"/>
                  <a:pt x="14650" y="7796"/>
                </a:cubicBezTo>
                <a:lnTo>
                  <a:pt x="14204" y="7796"/>
                </a:lnTo>
                <a:cubicBezTo>
                  <a:pt x="14331" y="7367"/>
                  <a:pt x="14403" y="6927"/>
                  <a:pt x="14420" y="6483"/>
                </a:cubicBezTo>
                <a:close/>
                <a:moveTo>
                  <a:pt x="3049" y="8228"/>
                </a:moveTo>
                <a:cubicBezTo>
                  <a:pt x="3161" y="8562"/>
                  <a:pt x="3300" y="8887"/>
                  <a:pt x="3464" y="9198"/>
                </a:cubicBezTo>
                <a:lnTo>
                  <a:pt x="2790" y="9198"/>
                </a:lnTo>
                <a:cubicBezTo>
                  <a:pt x="2571" y="8896"/>
                  <a:pt x="2384" y="8570"/>
                  <a:pt x="2237" y="8228"/>
                </a:cubicBezTo>
                <a:close/>
                <a:moveTo>
                  <a:pt x="13591" y="8228"/>
                </a:moveTo>
                <a:cubicBezTo>
                  <a:pt x="13444" y="8570"/>
                  <a:pt x="13257" y="8896"/>
                  <a:pt x="13036" y="9198"/>
                </a:cubicBezTo>
                <a:lnTo>
                  <a:pt x="12342" y="9198"/>
                </a:lnTo>
                <a:cubicBezTo>
                  <a:pt x="12509" y="8887"/>
                  <a:pt x="12644" y="8562"/>
                  <a:pt x="12756" y="8228"/>
                </a:cubicBezTo>
                <a:close/>
                <a:moveTo>
                  <a:pt x="14515" y="8228"/>
                </a:moveTo>
                <a:cubicBezTo>
                  <a:pt x="14391" y="8565"/>
                  <a:pt x="14242" y="8890"/>
                  <a:pt x="14060" y="9198"/>
                </a:cubicBezTo>
                <a:lnTo>
                  <a:pt x="13559" y="9198"/>
                </a:lnTo>
                <a:cubicBezTo>
                  <a:pt x="13758" y="8893"/>
                  <a:pt x="13925" y="8567"/>
                  <a:pt x="14057" y="8228"/>
                </a:cubicBezTo>
                <a:close/>
                <a:moveTo>
                  <a:pt x="6778" y="1297"/>
                </a:moveTo>
                <a:cubicBezTo>
                  <a:pt x="6815" y="1297"/>
                  <a:pt x="6852" y="1298"/>
                  <a:pt x="6889" y="1299"/>
                </a:cubicBezTo>
                <a:cubicBezTo>
                  <a:pt x="4897" y="2148"/>
                  <a:pt x="3608" y="4102"/>
                  <a:pt x="3605" y="6267"/>
                </a:cubicBezTo>
                <a:cubicBezTo>
                  <a:pt x="3602" y="7258"/>
                  <a:pt x="3875" y="8228"/>
                  <a:pt x="4391" y="9071"/>
                </a:cubicBezTo>
                <a:lnTo>
                  <a:pt x="4140" y="9491"/>
                </a:lnTo>
                <a:cubicBezTo>
                  <a:pt x="3826" y="9019"/>
                  <a:pt x="3585" y="8507"/>
                  <a:pt x="3420" y="7966"/>
                </a:cubicBezTo>
                <a:cubicBezTo>
                  <a:pt x="3418" y="7954"/>
                  <a:pt x="3415" y="7946"/>
                  <a:pt x="3412" y="7937"/>
                </a:cubicBezTo>
                <a:cubicBezTo>
                  <a:pt x="2945" y="6357"/>
                  <a:pt x="3164" y="4655"/>
                  <a:pt x="4014" y="3245"/>
                </a:cubicBezTo>
                <a:cubicBezTo>
                  <a:pt x="4019" y="3236"/>
                  <a:pt x="4022" y="3227"/>
                  <a:pt x="4028" y="3222"/>
                </a:cubicBezTo>
                <a:cubicBezTo>
                  <a:pt x="4474" y="2493"/>
                  <a:pt x="5073" y="1871"/>
                  <a:pt x="5787" y="1402"/>
                </a:cubicBezTo>
                <a:cubicBezTo>
                  <a:pt x="6111" y="1332"/>
                  <a:pt x="6444" y="1297"/>
                  <a:pt x="6778" y="1297"/>
                </a:cubicBezTo>
                <a:close/>
                <a:moveTo>
                  <a:pt x="9656" y="6938"/>
                </a:moveTo>
                <a:lnTo>
                  <a:pt x="10911" y="9060"/>
                </a:lnTo>
                <a:cubicBezTo>
                  <a:pt x="10825" y="9189"/>
                  <a:pt x="10730" y="9313"/>
                  <a:pt x="10629" y="9434"/>
                </a:cubicBezTo>
                <a:lnTo>
                  <a:pt x="10419" y="9074"/>
                </a:lnTo>
                <a:cubicBezTo>
                  <a:pt x="10379" y="9006"/>
                  <a:pt x="10307" y="8969"/>
                  <a:pt x="10233" y="8969"/>
                </a:cubicBezTo>
                <a:cubicBezTo>
                  <a:pt x="10195" y="8969"/>
                  <a:pt x="10157" y="8979"/>
                  <a:pt x="10122" y="8999"/>
                </a:cubicBezTo>
                <a:cubicBezTo>
                  <a:pt x="10019" y="9060"/>
                  <a:pt x="9984" y="9192"/>
                  <a:pt x="10044" y="9296"/>
                </a:cubicBezTo>
                <a:lnTo>
                  <a:pt x="10327" y="9768"/>
                </a:lnTo>
                <a:cubicBezTo>
                  <a:pt x="10183" y="9912"/>
                  <a:pt x="10030" y="10050"/>
                  <a:pt x="9869" y="10174"/>
                </a:cubicBezTo>
                <a:lnTo>
                  <a:pt x="8657" y="8127"/>
                </a:lnTo>
                <a:lnTo>
                  <a:pt x="9005" y="7540"/>
                </a:lnTo>
                <a:lnTo>
                  <a:pt x="9575" y="8501"/>
                </a:lnTo>
                <a:cubicBezTo>
                  <a:pt x="9615" y="8570"/>
                  <a:pt x="9686" y="8607"/>
                  <a:pt x="9760" y="8607"/>
                </a:cubicBezTo>
                <a:cubicBezTo>
                  <a:pt x="9798" y="8607"/>
                  <a:pt x="9836" y="8597"/>
                  <a:pt x="9872" y="8576"/>
                </a:cubicBezTo>
                <a:cubicBezTo>
                  <a:pt x="9975" y="8516"/>
                  <a:pt x="10010" y="8383"/>
                  <a:pt x="9947" y="8280"/>
                </a:cubicBezTo>
                <a:lnTo>
                  <a:pt x="9285" y="7160"/>
                </a:lnTo>
                <a:cubicBezTo>
                  <a:pt x="9423" y="7117"/>
                  <a:pt x="9552" y="7042"/>
                  <a:pt x="9656" y="6938"/>
                </a:cubicBezTo>
                <a:close/>
                <a:moveTo>
                  <a:pt x="3714" y="9630"/>
                </a:moveTo>
                <a:cubicBezTo>
                  <a:pt x="3775" y="9722"/>
                  <a:pt x="3835" y="9811"/>
                  <a:pt x="3898" y="9900"/>
                </a:cubicBezTo>
                <a:lnTo>
                  <a:pt x="3734" y="10177"/>
                </a:lnTo>
                <a:cubicBezTo>
                  <a:pt x="3524" y="10010"/>
                  <a:pt x="3325" y="9828"/>
                  <a:pt x="3144" y="9630"/>
                </a:cubicBezTo>
                <a:close/>
                <a:moveTo>
                  <a:pt x="6803" y="7540"/>
                </a:moveTo>
                <a:lnTo>
                  <a:pt x="7151" y="8130"/>
                </a:lnTo>
                <a:lnTo>
                  <a:pt x="5939" y="10177"/>
                </a:lnTo>
                <a:cubicBezTo>
                  <a:pt x="5778" y="10053"/>
                  <a:pt x="5626" y="9915"/>
                  <a:pt x="5482" y="9771"/>
                </a:cubicBezTo>
                <a:lnTo>
                  <a:pt x="6803" y="7540"/>
                </a:lnTo>
                <a:close/>
                <a:moveTo>
                  <a:pt x="12681" y="9630"/>
                </a:moveTo>
                <a:cubicBezTo>
                  <a:pt x="12494" y="9831"/>
                  <a:pt x="12293" y="10015"/>
                  <a:pt x="12080" y="10185"/>
                </a:cubicBezTo>
                <a:lnTo>
                  <a:pt x="11910" y="9900"/>
                </a:lnTo>
                <a:cubicBezTo>
                  <a:pt x="11973" y="9811"/>
                  <a:pt x="12034" y="9722"/>
                  <a:pt x="12091" y="9630"/>
                </a:cubicBezTo>
                <a:close/>
                <a:moveTo>
                  <a:pt x="11628" y="10269"/>
                </a:moveTo>
                <a:lnTo>
                  <a:pt x="11714" y="10418"/>
                </a:lnTo>
                <a:lnTo>
                  <a:pt x="11498" y="10418"/>
                </a:lnTo>
                <a:cubicBezTo>
                  <a:pt x="11541" y="10369"/>
                  <a:pt x="11585" y="10321"/>
                  <a:pt x="11628" y="10269"/>
                </a:cubicBezTo>
                <a:close/>
                <a:moveTo>
                  <a:pt x="13784" y="9630"/>
                </a:moveTo>
                <a:cubicBezTo>
                  <a:pt x="13585" y="9912"/>
                  <a:pt x="13361" y="10174"/>
                  <a:pt x="13116" y="10418"/>
                </a:cubicBezTo>
                <a:lnTo>
                  <a:pt x="12480" y="10418"/>
                </a:lnTo>
                <a:cubicBezTo>
                  <a:pt x="12762" y="10182"/>
                  <a:pt x="13021" y="9918"/>
                  <a:pt x="13251" y="9630"/>
                </a:cubicBezTo>
                <a:close/>
                <a:moveTo>
                  <a:pt x="7402" y="8553"/>
                </a:moveTo>
                <a:lnTo>
                  <a:pt x="7652" y="8979"/>
                </a:lnTo>
                <a:lnTo>
                  <a:pt x="6662" y="10652"/>
                </a:lnTo>
                <a:cubicBezTo>
                  <a:pt x="6535" y="10585"/>
                  <a:pt x="6412" y="10511"/>
                  <a:pt x="6291" y="10430"/>
                </a:cubicBezTo>
                <a:lnTo>
                  <a:pt x="7402" y="8553"/>
                </a:lnTo>
                <a:close/>
                <a:moveTo>
                  <a:pt x="6820" y="432"/>
                </a:moveTo>
                <a:cubicBezTo>
                  <a:pt x="7779" y="432"/>
                  <a:pt x="8722" y="671"/>
                  <a:pt x="9569" y="1126"/>
                </a:cubicBezTo>
                <a:cubicBezTo>
                  <a:pt x="9584" y="1134"/>
                  <a:pt x="9598" y="1143"/>
                  <a:pt x="9616" y="1152"/>
                </a:cubicBezTo>
                <a:cubicBezTo>
                  <a:pt x="10053" y="1391"/>
                  <a:pt x="10462" y="1690"/>
                  <a:pt x="10825" y="2036"/>
                </a:cubicBezTo>
                <a:cubicBezTo>
                  <a:pt x="10836" y="2050"/>
                  <a:pt x="10851" y="2064"/>
                  <a:pt x="10868" y="2076"/>
                </a:cubicBezTo>
                <a:cubicBezTo>
                  <a:pt x="12091" y="3265"/>
                  <a:pt x="12733" y="4926"/>
                  <a:pt x="12627" y="6630"/>
                </a:cubicBezTo>
                <a:cubicBezTo>
                  <a:pt x="12520" y="8331"/>
                  <a:pt x="11677" y="9900"/>
                  <a:pt x="10315" y="10928"/>
                </a:cubicBezTo>
                <a:lnTo>
                  <a:pt x="10091" y="10551"/>
                </a:lnTo>
                <a:cubicBezTo>
                  <a:pt x="10324" y="10372"/>
                  <a:pt x="10540" y="10177"/>
                  <a:pt x="10738" y="9964"/>
                </a:cubicBezTo>
                <a:cubicBezTo>
                  <a:pt x="10747" y="9955"/>
                  <a:pt x="10756" y="9946"/>
                  <a:pt x="10764" y="9938"/>
                </a:cubicBezTo>
                <a:cubicBezTo>
                  <a:pt x="10974" y="9710"/>
                  <a:pt x="11161" y="9468"/>
                  <a:pt x="11328" y="9209"/>
                </a:cubicBezTo>
                <a:cubicBezTo>
                  <a:pt x="11343" y="9195"/>
                  <a:pt x="11354" y="9178"/>
                  <a:pt x="11363" y="9160"/>
                </a:cubicBezTo>
                <a:cubicBezTo>
                  <a:pt x="12664" y="7117"/>
                  <a:pt x="12442" y="4454"/>
                  <a:pt x="10819" y="2654"/>
                </a:cubicBezTo>
                <a:cubicBezTo>
                  <a:pt x="10772" y="2607"/>
                  <a:pt x="10718" y="2587"/>
                  <a:pt x="10667" y="2587"/>
                </a:cubicBezTo>
                <a:cubicBezTo>
                  <a:pt x="10506" y="2587"/>
                  <a:pt x="10364" y="2781"/>
                  <a:pt x="10496" y="2942"/>
                </a:cubicBezTo>
                <a:cubicBezTo>
                  <a:pt x="11910" y="4508"/>
                  <a:pt x="12178" y="6794"/>
                  <a:pt x="11167" y="8642"/>
                </a:cubicBezTo>
                <a:lnTo>
                  <a:pt x="9909" y="6521"/>
                </a:lnTo>
                <a:cubicBezTo>
                  <a:pt x="10039" y="6020"/>
                  <a:pt x="9736" y="5507"/>
                  <a:pt x="9236" y="5378"/>
                </a:cubicBezTo>
                <a:cubicBezTo>
                  <a:pt x="9157" y="5357"/>
                  <a:pt x="9078" y="5348"/>
                  <a:pt x="9001" y="5348"/>
                </a:cubicBezTo>
                <a:cubicBezTo>
                  <a:pt x="8584" y="5348"/>
                  <a:pt x="8205" y="5629"/>
                  <a:pt x="8096" y="6051"/>
                </a:cubicBezTo>
                <a:lnTo>
                  <a:pt x="7713" y="6051"/>
                </a:lnTo>
                <a:cubicBezTo>
                  <a:pt x="7603" y="5629"/>
                  <a:pt x="7224" y="5348"/>
                  <a:pt x="6807" y="5348"/>
                </a:cubicBezTo>
                <a:cubicBezTo>
                  <a:pt x="6730" y="5348"/>
                  <a:pt x="6651" y="5357"/>
                  <a:pt x="6573" y="5378"/>
                </a:cubicBezTo>
                <a:cubicBezTo>
                  <a:pt x="6072" y="5507"/>
                  <a:pt x="5770" y="6020"/>
                  <a:pt x="5899" y="6521"/>
                </a:cubicBezTo>
                <a:lnTo>
                  <a:pt x="4641" y="8645"/>
                </a:lnTo>
                <a:cubicBezTo>
                  <a:pt x="4241" y="7917"/>
                  <a:pt x="4034" y="7099"/>
                  <a:pt x="4037" y="6267"/>
                </a:cubicBezTo>
                <a:cubicBezTo>
                  <a:pt x="4037" y="3961"/>
                  <a:pt x="5660" y="1929"/>
                  <a:pt x="7906" y="1419"/>
                </a:cubicBezTo>
                <a:cubicBezTo>
                  <a:pt x="8614" y="1581"/>
                  <a:pt x="9279" y="1897"/>
                  <a:pt x="9852" y="2344"/>
                </a:cubicBezTo>
                <a:cubicBezTo>
                  <a:pt x="9891" y="2374"/>
                  <a:pt x="9938" y="2388"/>
                  <a:pt x="9984" y="2388"/>
                </a:cubicBezTo>
                <a:cubicBezTo>
                  <a:pt x="10048" y="2388"/>
                  <a:pt x="10112" y="2360"/>
                  <a:pt x="10154" y="2306"/>
                </a:cubicBezTo>
                <a:cubicBezTo>
                  <a:pt x="10229" y="2211"/>
                  <a:pt x="10211" y="2076"/>
                  <a:pt x="10116" y="2001"/>
                </a:cubicBezTo>
                <a:cubicBezTo>
                  <a:pt x="9480" y="1506"/>
                  <a:pt x="8740" y="1160"/>
                  <a:pt x="7952" y="988"/>
                </a:cubicBezTo>
                <a:lnTo>
                  <a:pt x="7943" y="988"/>
                </a:lnTo>
                <a:cubicBezTo>
                  <a:pt x="7567" y="907"/>
                  <a:pt x="7185" y="867"/>
                  <a:pt x="6803" y="867"/>
                </a:cubicBezTo>
                <a:cubicBezTo>
                  <a:pt x="6420" y="867"/>
                  <a:pt x="6037" y="907"/>
                  <a:pt x="5660" y="988"/>
                </a:cubicBezTo>
                <a:lnTo>
                  <a:pt x="5654" y="988"/>
                </a:lnTo>
                <a:cubicBezTo>
                  <a:pt x="5033" y="1123"/>
                  <a:pt x="4440" y="1368"/>
                  <a:pt x="3904" y="1710"/>
                </a:cubicBezTo>
                <a:cubicBezTo>
                  <a:pt x="3893" y="1716"/>
                  <a:pt x="3884" y="1722"/>
                  <a:pt x="3872" y="1730"/>
                </a:cubicBezTo>
                <a:cubicBezTo>
                  <a:pt x="3397" y="2038"/>
                  <a:pt x="2974" y="2418"/>
                  <a:pt x="2614" y="2856"/>
                </a:cubicBezTo>
                <a:cubicBezTo>
                  <a:pt x="2583" y="2896"/>
                  <a:pt x="2548" y="2939"/>
                  <a:pt x="2517" y="2980"/>
                </a:cubicBezTo>
                <a:cubicBezTo>
                  <a:pt x="2511" y="2988"/>
                  <a:pt x="2505" y="2994"/>
                  <a:pt x="2499" y="3000"/>
                </a:cubicBezTo>
                <a:cubicBezTo>
                  <a:pt x="2171" y="3435"/>
                  <a:pt x="1909" y="3915"/>
                  <a:pt x="1725" y="4425"/>
                </a:cubicBezTo>
                <a:cubicBezTo>
                  <a:pt x="1716" y="4442"/>
                  <a:pt x="1708" y="4459"/>
                  <a:pt x="1705" y="4480"/>
                </a:cubicBezTo>
                <a:cubicBezTo>
                  <a:pt x="1296" y="5634"/>
                  <a:pt x="1296" y="6895"/>
                  <a:pt x="1705" y="8052"/>
                </a:cubicBezTo>
                <a:cubicBezTo>
                  <a:pt x="1711" y="8075"/>
                  <a:pt x="1716" y="8095"/>
                  <a:pt x="1728" y="8115"/>
                </a:cubicBezTo>
                <a:cubicBezTo>
                  <a:pt x="1912" y="8619"/>
                  <a:pt x="2171" y="9094"/>
                  <a:pt x="2496" y="9523"/>
                </a:cubicBezTo>
                <a:cubicBezTo>
                  <a:pt x="2505" y="9538"/>
                  <a:pt x="2514" y="9552"/>
                  <a:pt x="2525" y="9563"/>
                </a:cubicBezTo>
                <a:cubicBezTo>
                  <a:pt x="2810" y="9935"/>
                  <a:pt x="3144" y="10266"/>
                  <a:pt x="3515" y="10551"/>
                </a:cubicBezTo>
                <a:lnTo>
                  <a:pt x="3291" y="10928"/>
                </a:lnTo>
                <a:cubicBezTo>
                  <a:pt x="1829" y="9825"/>
                  <a:pt x="968" y="8101"/>
                  <a:pt x="965" y="6267"/>
                </a:cubicBezTo>
                <a:cubicBezTo>
                  <a:pt x="965" y="3049"/>
                  <a:pt x="3585" y="432"/>
                  <a:pt x="6803" y="432"/>
                </a:cubicBezTo>
                <a:cubicBezTo>
                  <a:pt x="6809" y="432"/>
                  <a:pt x="6814" y="432"/>
                  <a:pt x="6820" y="432"/>
                </a:cubicBezTo>
                <a:close/>
                <a:moveTo>
                  <a:pt x="7903" y="9399"/>
                </a:moveTo>
                <a:lnTo>
                  <a:pt x="8755" y="10839"/>
                </a:lnTo>
                <a:cubicBezTo>
                  <a:pt x="8501" y="11023"/>
                  <a:pt x="8203" y="11115"/>
                  <a:pt x="7904" y="11115"/>
                </a:cubicBezTo>
                <a:cubicBezTo>
                  <a:pt x="7605" y="11115"/>
                  <a:pt x="7307" y="11023"/>
                  <a:pt x="7053" y="10839"/>
                </a:cubicBezTo>
                <a:lnTo>
                  <a:pt x="7903" y="9399"/>
                </a:lnTo>
                <a:close/>
                <a:moveTo>
                  <a:pt x="5254" y="10154"/>
                </a:moveTo>
                <a:cubicBezTo>
                  <a:pt x="5726" y="10611"/>
                  <a:pt x="6279" y="10980"/>
                  <a:pt x="6884" y="11239"/>
                </a:cubicBezTo>
                <a:cubicBezTo>
                  <a:pt x="6857" y="11239"/>
                  <a:pt x="6831" y="11239"/>
                  <a:pt x="6805" y="11239"/>
                </a:cubicBezTo>
                <a:cubicBezTo>
                  <a:pt x="6463" y="11239"/>
                  <a:pt x="6121" y="11205"/>
                  <a:pt x="5784" y="11135"/>
                </a:cubicBezTo>
                <a:cubicBezTo>
                  <a:pt x="5516" y="10957"/>
                  <a:pt x="5263" y="10758"/>
                  <a:pt x="5027" y="10536"/>
                </a:cubicBezTo>
                <a:lnTo>
                  <a:pt x="5254" y="10154"/>
                </a:lnTo>
                <a:close/>
                <a:moveTo>
                  <a:pt x="12632" y="10850"/>
                </a:moveTo>
                <a:cubicBezTo>
                  <a:pt x="12546" y="10916"/>
                  <a:pt x="12460" y="10983"/>
                  <a:pt x="12371" y="11043"/>
                </a:cubicBezTo>
                <a:lnTo>
                  <a:pt x="12373" y="11043"/>
                </a:lnTo>
                <a:cubicBezTo>
                  <a:pt x="12362" y="11046"/>
                  <a:pt x="12353" y="11052"/>
                  <a:pt x="12345" y="11058"/>
                </a:cubicBezTo>
                <a:cubicBezTo>
                  <a:pt x="12324" y="11066"/>
                  <a:pt x="12310" y="11081"/>
                  <a:pt x="12296" y="11095"/>
                </a:cubicBezTo>
                <a:cubicBezTo>
                  <a:pt x="12155" y="11193"/>
                  <a:pt x="12008" y="11282"/>
                  <a:pt x="11855" y="11368"/>
                </a:cubicBezTo>
                <a:lnTo>
                  <a:pt x="10804" y="11368"/>
                </a:lnTo>
                <a:cubicBezTo>
                  <a:pt x="11182" y="11236"/>
                  <a:pt x="11544" y="11063"/>
                  <a:pt x="11884" y="10850"/>
                </a:cubicBezTo>
                <a:close/>
                <a:moveTo>
                  <a:pt x="10882" y="11800"/>
                </a:moveTo>
                <a:lnTo>
                  <a:pt x="10839" y="11815"/>
                </a:lnTo>
                <a:lnTo>
                  <a:pt x="10830" y="11800"/>
                </a:lnTo>
                <a:close/>
                <a:moveTo>
                  <a:pt x="9420" y="11964"/>
                </a:moveTo>
                <a:lnTo>
                  <a:pt x="9492" y="12085"/>
                </a:lnTo>
                <a:cubicBezTo>
                  <a:pt x="9362" y="12094"/>
                  <a:pt x="9230" y="12100"/>
                  <a:pt x="9097" y="12103"/>
                </a:cubicBezTo>
                <a:cubicBezTo>
                  <a:pt x="9207" y="12059"/>
                  <a:pt x="9313" y="12013"/>
                  <a:pt x="9420" y="11964"/>
                </a:cubicBezTo>
                <a:close/>
                <a:moveTo>
                  <a:pt x="8976" y="11213"/>
                </a:moveTo>
                <a:lnTo>
                  <a:pt x="9198" y="11590"/>
                </a:lnTo>
                <a:cubicBezTo>
                  <a:pt x="8775" y="11783"/>
                  <a:pt x="8329" y="11921"/>
                  <a:pt x="7871" y="12008"/>
                </a:cubicBezTo>
                <a:lnTo>
                  <a:pt x="7865" y="12008"/>
                </a:lnTo>
                <a:cubicBezTo>
                  <a:pt x="7515" y="12071"/>
                  <a:pt x="7160" y="12104"/>
                  <a:pt x="6805" y="12104"/>
                </a:cubicBezTo>
                <a:cubicBezTo>
                  <a:pt x="6536" y="12104"/>
                  <a:pt x="6267" y="12085"/>
                  <a:pt x="6000" y="12048"/>
                </a:cubicBezTo>
                <a:cubicBezTo>
                  <a:pt x="5991" y="12048"/>
                  <a:pt x="5985" y="12048"/>
                  <a:pt x="5977" y="12045"/>
                </a:cubicBezTo>
                <a:cubicBezTo>
                  <a:pt x="5698" y="12008"/>
                  <a:pt x="5418" y="11947"/>
                  <a:pt x="5145" y="11866"/>
                </a:cubicBezTo>
                <a:cubicBezTo>
                  <a:pt x="5136" y="11864"/>
                  <a:pt x="5128" y="11861"/>
                  <a:pt x="5116" y="11858"/>
                </a:cubicBezTo>
                <a:cubicBezTo>
                  <a:pt x="4874" y="11783"/>
                  <a:pt x="4635" y="11694"/>
                  <a:pt x="4405" y="11590"/>
                </a:cubicBezTo>
                <a:lnTo>
                  <a:pt x="4627" y="11213"/>
                </a:lnTo>
                <a:cubicBezTo>
                  <a:pt x="5320" y="11520"/>
                  <a:pt x="6062" y="11673"/>
                  <a:pt x="6803" y="11673"/>
                </a:cubicBezTo>
                <a:cubicBezTo>
                  <a:pt x="7544" y="11673"/>
                  <a:pt x="8284" y="11520"/>
                  <a:pt x="8976" y="11213"/>
                </a:cubicBezTo>
                <a:close/>
                <a:moveTo>
                  <a:pt x="4186" y="11964"/>
                </a:moveTo>
                <a:cubicBezTo>
                  <a:pt x="4370" y="12051"/>
                  <a:pt x="4558" y="12126"/>
                  <a:pt x="4748" y="12192"/>
                </a:cubicBezTo>
                <a:lnTo>
                  <a:pt x="3999" y="13458"/>
                </a:lnTo>
                <a:lnTo>
                  <a:pt x="3300" y="13458"/>
                </a:lnTo>
                <a:lnTo>
                  <a:pt x="4186" y="11964"/>
                </a:lnTo>
                <a:close/>
                <a:moveTo>
                  <a:pt x="5171" y="12324"/>
                </a:moveTo>
                <a:cubicBezTo>
                  <a:pt x="5318" y="12362"/>
                  <a:pt x="5464" y="12396"/>
                  <a:pt x="5614" y="12425"/>
                </a:cubicBezTo>
                <a:lnTo>
                  <a:pt x="5001" y="13458"/>
                </a:lnTo>
                <a:lnTo>
                  <a:pt x="4500" y="13458"/>
                </a:lnTo>
                <a:lnTo>
                  <a:pt x="5171" y="12324"/>
                </a:lnTo>
                <a:close/>
                <a:moveTo>
                  <a:pt x="9736" y="12494"/>
                </a:moveTo>
                <a:lnTo>
                  <a:pt x="10306" y="13458"/>
                </a:lnTo>
                <a:lnTo>
                  <a:pt x="5505" y="13458"/>
                </a:lnTo>
                <a:lnTo>
                  <a:pt x="6075" y="12494"/>
                </a:lnTo>
                <a:cubicBezTo>
                  <a:pt x="6305" y="12520"/>
                  <a:pt x="6535" y="12534"/>
                  <a:pt x="6766" y="12537"/>
                </a:cubicBezTo>
                <a:cubicBezTo>
                  <a:pt x="6780" y="12537"/>
                  <a:pt x="6792" y="12540"/>
                  <a:pt x="6803" y="12540"/>
                </a:cubicBezTo>
                <a:lnTo>
                  <a:pt x="9008" y="12540"/>
                </a:lnTo>
                <a:cubicBezTo>
                  <a:pt x="9020" y="12540"/>
                  <a:pt x="9031" y="12537"/>
                  <a:pt x="9040" y="12537"/>
                </a:cubicBezTo>
                <a:cubicBezTo>
                  <a:pt x="9273" y="12534"/>
                  <a:pt x="9503" y="12520"/>
                  <a:pt x="9736" y="12494"/>
                </a:cubicBezTo>
                <a:close/>
                <a:moveTo>
                  <a:pt x="7454" y="6941"/>
                </a:moveTo>
                <a:lnTo>
                  <a:pt x="11311" y="13458"/>
                </a:lnTo>
                <a:lnTo>
                  <a:pt x="10807" y="13458"/>
                </a:lnTo>
                <a:lnTo>
                  <a:pt x="10036" y="12154"/>
                </a:lnTo>
                <a:cubicBezTo>
                  <a:pt x="10033" y="12151"/>
                  <a:pt x="10033" y="12151"/>
                  <a:pt x="10033" y="12149"/>
                </a:cubicBezTo>
                <a:lnTo>
                  <a:pt x="9247" y="10824"/>
                </a:lnTo>
                <a:lnTo>
                  <a:pt x="9247" y="10821"/>
                </a:lnTo>
                <a:lnTo>
                  <a:pt x="8093" y="8870"/>
                </a:lnTo>
                <a:lnTo>
                  <a:pt x="8090" y="8867"/>
                </a:lnTo>
                <a:lnTo>
                  <a:pt x="7589" y="8020"/>
                </a:lnTo>
                <a:lnTo>
                  <a:pt x="7589" y="8018"/>
                </a:lnTo>
                <a:lnTo>
                  <a:pt x="7082" y="7163"/>
                </a:lnTo>
                <a:cubicBezTo>
                  <a:pt x="7220" y="7119"/>
                  <a:pt x="7350" y="7042"/>
                  <a:pt x="7454" y="6941"/>
                </a:cubicBezTo>
                <a:close/>
                <a:moveTo>
                  <a:pt x="11631" y="11970"/>
                </a:moveTo>
                <a:lnTo>
                  <a:pt x="12512" y="13458"/>
                </a:lnTo>
                <a:lnTo>
                  <a:pt x="11815" y="13458"/>
                </a:lnTo>
                <a:lnTo>
                  <a:pt x="11066" y="12195"/>
                </a:lnTo>
                <a:cubicBezTo>
                  <a:pt x="11256" y="12128"/>
                  <a:pt x="11446" y="12054"/>
                  <a:pt x="11631" y="11970"/>
                </a:cubicBezTo>
                <a:close/>
                <a:moveTo>
                  <a:pt x="12385" y="11556"/>
                </a:moveTo>
                <a:lnTo>
                  <a:pt x="13513" y="13458"/>
                </a:lnTo>
                <a:lnTo>
                  <a:pt x="13010" y="13458"/>
                </a:lnTo>
                <a:lnTo>
                  <a:pt x="12014" y="11774"/>
                </a:lnTo>
                <a:cubicBezTo>
                  <a:pt x="12140" y="11705"/>
                  <a:pt x="12264" y="11633"/>
                  <a:pt x="12385" y="11556"/>
                </a:cubicBezTo>
                <a:close/>
                <a:moveTo>
                  <a:pt x="14642" y="13890"/>
                </a:moveTo>
                <a:cubicBezTo>
                  <a:pt x="14763" y="13890"/>
                  <a:pt x="14858" y="13988"/>
                  <a:pt x="14858" y="14106"/>
                </a:cubicBezTo>
                <a:cubicBezTo>
                  <a:pt x="14858" y="14227"/>
                  <a:pt x="14763" y="14322"/>
                  <a:pt x="14642" y="14322"/>
                </a:cubicBezTo>
                <a:lnTo>
                  <a:pt x="1184" y="14322"/>
                </a:lnTo>
                <a:cubicBezTo>
                  <a:pt x="1066" y="14322"/>
                  <a:pt x="968" y="14227"/>
                  <a:pt x="968" y="14106"/>
                </a:cubicBezTo>
                <a:cubicBezTo>
                  <a:pt x="968" y="13988"/>
                  <a:pt x="1066" y="13890"/>
                  <a:pt x="1184" y="13890"/>
                </a:cubicBezTo>
                <a:close/>
                <a:moveTo>
                  <a:pt x="6800" y="0"/>
                </a:moveTo>
                <a:cubicBezTo>
                  <a:pt x="4097" y="0"/>
                  <a:pt x="1696" y="1733"/>
                  <a:pt x="850" y="4301"/>
                </a:cubicBezTo>
                <a:cubicBezTo>
                  <a:pt x="1" y="6869"/>
                  <a:pt x="896" y="9693"/>
                  <a:pt x="3066" y="11302"/>
                </a:cubicBezTo>
                <a:lnTo>
                  <a:pt x="2735" y="11864"/>
                </a:lnTo>
                <a:cubicBezTo>
                  <a:pt x="2675" y="11967"/>
                  <a:pt x="2709" y="12100"/>
                  <a:pt x="2810" y="12160"/>
                </a:cubicBezTo>
                <a:cubicBezTo>
                  <a:pt x="2845" y="12180"/>
                  <a:pt x="2883" y="12190"/>
                  <a:pt x="2920" y="12190"/>
                </a:cubicBezTo>
                <a:cubicBezTo>
                  <a:pt x="2995" y="12190"/>
                  <a:pt x="3067" y="12152"/>
                  <a:pt x="3107" y="12085"/>
                </a:cubicBezTo>
                <a:lnTo>
                  <a:pt x="4342" y="10001"/>
                </a:lnTo>
                <a:lnTo>
                  <a:pt x="4345" y="9995"/>
                </a:lnTo>
                <a:lnTo>
                  <a:pt x="4828" y="9175"/>
                </a:lnTo>
                <a:lnTo>
                  <a:pt x="6150" y="6944"/>
                </a:lnTo>
                <a:cubicBezTo>
                  <a:pt x="6256" y="7045"/>
                  <a:pt x="6383" y="7119"/>
                  <a:pt x="6521" y="7165"/>
                </a:cubicBezTo>
                <a:lnTo>
                  <a:pt x="5024" y="9696"/>
                </a:lnTo>
                <a:lnTo>
                  <a:pt x="4359" y="10821"/>
                </a:lnTo>
                <a:lnTo>
                  <a:pt x="4359" y="10824"/>
                </a:lnTo>
                <a:lnTo>
                  <a:pt x="2799" y="13458"/>
                </a:lnTo>
                <a:lnTo>
                  <a:pt x="2295" y="13458"/>
                </a:lnTo>
                <a:lnTo>
                  <a:pt x="2640" y="12877"/>
                </a:lnTo>
                <a:cubicBezTo>
                  <a:pt x="2701" y="12773"/>
                  <a:pt x="2666" y="12641"/>
                  <a:pt x="2563" y="12580"/>
                </a:cubicBezTo>
                <a:cubicBezTo>
                  <a:pt x="2529" y="12560"/>
                  <a:pt x="2492" y="12551"/>
                  <a:pt x="2455" y="12551"/>
                </a:cubicBezTo>
                <a:cubicBezTo>
                  <a:pt x="2382" y="12551"/>
                  <a:pt x="2309" y="12589"/>
                  <a:pt x="2269" y="12658"/>
                </a:cubicBezTo>
                <a:lnTo>
                  <a:pt x="1794" y="13458"/>
                </a:lnTo>
                <a:lnTo>
                  <a:pt x="1181" y="13458"/>
                </a:lnTo>
                <a:cubicBezTo>
                  <a:pt x="824" y="13458"/>
                  <a:pt x="533" y="13749"/>
                  <a:pt x="533" y="14106"/>
                </a:cubicBezTo>
                <a:cubicBezTo>
                  <a:pt x="533" y="14463"/>
                  <a:pt x="824" y="14754"/>
                  <a:pt x="1181" y="14754"/>
                </a:cubicBezTo>
                <a:lnTo>
                  <a:pt x="14639" y="14754"/>
                </a:lnTo>
                <a:cubicBezTo>
                  <a:pt x="14999" y="14754"/>
                  <a:pt x="15287" y="14463"/>
                  <a:pt x="15287" y="14106"/>
                </a:cubicBezTo>
                <a:cubicBezTo>
                  <a:pt x="15287" y="13749"/>
                  <a:pt x="14999" y="13458"/>
                  <a:pt x="14639" y="13458"/>
                </a:cubicBezTo>
                <a:lnTo>
                  <a:pt x="14017" y="13458"/>
                </a:lnTo>
                <a:lnTo>
                  <a:pt x="12745" y="11308"/>
                </a:lnTo>
                <a:cubicBezTo>
                  <a:pt x="13228" y="10951"/>
                  <a:pt x="13657" y="10528"/>
                  <a:pt x="14023" y="10047"/>
                </a:cubicBezTo>
                <a:cubicBezTo>
                  <a:pt x="15457" y="8150"/>
                  <a:pt x="15693" y="5602"/>
                  <a:pt x="14633" y="3475"/>
                </a:cubicBezTo>
                <a:cubicBezTo>
                  <a:pt x="13574" y="1345"/>
                  <a:pt x="11398" y="0"/>
                  <a:pt x="90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878" name="Google Shape;1878;p125"/>
          <p:cNvGrpSpPr/>
          <p:nvPr/>
        </p:nvGrpSpPr>
        <p:grpSpPr>
          <a:xfrm>
            <a:off x="3527713" y="2244913"/>
            <a:ext cx="241050" cy="368225"/>
            <a:chOff x="2765425" y="2073050"/>
            <a:chExt cx="241050" cy="368225"/>
          </a:xfrm>
        </p:grpSpPr>
        <p:sp>
          <p:nvSpPr>
            <p:cNvPr id="1879" name="Google Shape;1879;p125"/>
            <p:cNvSpPr/>
            <p:nvPr/>
          </p:nvSpPr>
          <p:spPr>
            <a:xfrm>
              <a:off x="2765425" y="2073050"/>
              <a:ext cx="241050" cy="368225"/>
            </a:xfrm>
            <a:custGeom>
              <a:avLst/>
              <a:gdLst/>
              <a:ahLst/>
              <a:cxnLst/>
              <a:rect l="l" t="t" r="r" b="b"/>
              <a:pathLst>
                <a:path w="9642" h="14729" extrusionOk="0">
                  <a:moveTo>
                    <a:pt x="2051" y="1426"/>
                  </a:moveTo>
                  <a:lnTo>
                    <a:pt x="2557" y="1771"/>
                  </a:lnTo>
                  <a:cubicBezTo>
                    <a:pt x="2442" y="1860"/>
                    <a:pt x="2333" y="1964"/>
                    <a:pt x="2238" y="2076"/>
                  </a:cubicBezTo>
                  <a:lnTo>
                    <a:pt x="1984" y="1903"/>
                  </a:lnTo>
                  <a:cubicBezTo>
                    <a:pt x="1886" y="1837"/>
                    <a:pt x="1861" y="1702"/>
                    <a:pt x="1930" y="1604"/>
                  </a:cubicBezTo>
                  <a:lnTo>
                    <a:pt x="2051" y="1426"/>
                  </a:lnTo>
                  <a:close/>
                  <a:moveTo>
                    <a:pt x="7595" y="1426"/>
                  </a:moveTo>
                  <a:lnTo>
                    <a:pt x="7716" y="1604"/>
                  </a:lnTo>
                  <a:cubicBezTo>
                    <a:pt x="7748" y="1650"/>
                    <a:pt x="7759" y="1708"/>
                    <a:pt x="7748" y="1765"/>
                  </a:cubicBezTo>
                  <a:cubicBezTo>
                    <a:pt x="7739" y="1823"/>
                    <a:pt x="7704" y="1872"/>
                    <a:pt x="7658" y="1903"/>
                  </a:cubicBezTo>
                  <a:lnTo>
                    <a:pt x="7405" y="2076"/>
                  </a:lnTo>
                  <a:cubicBezTo>
                    <a:pt x="7310" y="1964"/>
                    <a:pt x="7204" y="1860"/>
                    <a:pt x="7085" y="1771"/>
                  </a:cubicBezTo>
                  <a:lnTo>
                    <a:pt x="7595" y="1426"/>
                  </a:lnTo>
                  <a:close/>
                  <a:moveTo>
                    <a:pt x="7682" y="432"/>
                  </a:moveTo>
                  <a:cubicBezTo>
                    <a:pt x="7851" y="432"/>
                    <a:pt x="8017" y="513"/>
                    <a:pt x="8119" y="663"/>
                  </a:cubicBezTo>
                  <a:lnTo>
                    <a:pt x="8427" y="1118"/>
                  </a:lnTo>
                  <a:cubicBezTo>
                    <a:pt x="8764" y="1610"/>
                    <a:pt x="8637" y="2281"/>
                    <a:pt x="8145" y="2617"/>
                  </a:cubicBezTo>
                  <a:lnTo>
                    <a:pt x="7828" y="2833"/>
                  </a:lnTo>
                  <a:cubicBezTo>
                    <a:pt x="7782" y="2692"/>
                    <a:pt x="7725" y="2557"/>
                    <a:pt x="7655" y="2427"/>
                  </a:cubicBezTo>
                  <a:lnTo>
                    <a:pt x="7900" y="2258"/>
                  </a:lnTo>
                  <a:cubicBezTo>
                    <a:pt x="8197" y="2056"/>
                    <a:pt x="8272" y="1656"/>
                    <a:pt x="8073" y="1359"/>
                  </a:cubicBezTo>
                  <a:lnTo>
                    <a:pt x="7828" y="1002"/>
                  </a:lnTo>
                  <a:cubicBezTo>
                    <a:pt x="7787" y="941"/>
                    <a:pt x="7718" y="908"/>
                    <a:pt x="7649" y="908"/>
                  </a:cubicBezTo>
                  <a:cubicBezTo>
                    <a:pt x="7607" y="908"/>
                    <a:pt x="7565" y="920"/>
                    <a:pt x="7529" y="945"/>
                  </a:cubicBezTo>
                  <a:lnTo>
                    <a:pt x="6677" y="1526"/>
                  </a:lnTo>
                  <a:cubicBezTo>
                    <a:pt x="6510" y="1452"/>
                    <a:pt x="6334" y="1397"/>
                    <a:pt x="6153" y="1365"/>
                  </a:cubicBezTo>
                  <a:cubicBezTo>
                    <a:pt x="6173" y="1351"/>
                    <a:pt x="6193" y="1333"/>
                    <a:pt x="6216" y="1319"/>
                  </a:cubicBezTo>
                  <a:lnTo>
                    <a:pt x="7382" y="525"/>
                  </a:lnTo>
                  <a:cubicBezTo>
                    <a:pt x="7474" y="462"/>
                    <a:pt x="7578" y="432"/>
                    <a:pt x="7682" y="432"/>
                  </a:cubicBezTo>
                  <a:close/>
                  <a:moveTo>
                    <a:pt x="5804" y="1771"/>
                  </a:moveTo>
                  <a:cubicBezTo>
                    <a:pt x="6734" y="1771"/>
                    <a:pt x="7489" y="2525"/>
                    <a:pt x="7489" y="3455"/>
                  </a:cubicBezTo>
                  <a:lnTo>
                    <a:pt x="7489" y="4535"/>
                  </a:lnTo>
                  <a:cubicBezTo>
                    <a:pt x="7255" y="4474"/>
                    <a:pt x="7014" y="4445"/>
                    <a:pt x="6775" y="4445"/>
                  </a:cubicBezTo>
                  <a:lnTo>
                    <a:pt x="2868" y="4445"/>
                  </a:lnTo>
                  <a:cubicBezTo>
                    <a:pt x="2629" y="4445"/>
                    <a:pt x="2387" y="4474"/>
                    <a:pt x="2154" y="4535"/>
                  </a:cubicBezTo>
                  <a:lnTo>
                    <a:pt x="2154" y="3455"/>
                  </a:lnTo>
                  <a:cubicBezTo>
                    <a:pt x="2154" y="2525"/>
                    <a:pt x="2908" y="1771"/>
                    <a:pt x="3838" y="1771"/>
                  </a:cubicBezTo>
                  <a:close/>
                  <a:moveTo>
                    <a:pt x="3196" y="13004"/>
                  </a:moveTo>
                  <a:cubicBezTo>
                    <a:pt x="3499" y="13004"/>
                    <a:pt x="3743" y="13249"/>
                    <a:pt x="3743" y="13551"/>
                  </a:cubicBezTo>
                  <a:lnTo>
                    <a:pt x="3743" y="14259"/>
                  </a:lnTo>
                  <a:cubicBezTo>
                    <a:pt x="3743" y="14279"/>
                    <a:pt x="3726" y="14296"/>
                    <a:pt x="3706" y="14296"/>
                  </a:cubicBezTo>
                  <a:lnTo>
                    <a:pt x="3398" y="14296"/>
                  </a:lnTo>
                  <a:lnTo>
                    <a:pt x="3398" y="13879"/>
                  </a:lnTo>
                  <a:cubicBezTo>
                    <a:pt x="3398" y="13761"/>
                    <a:pt x="3303" y="13663"/>
                    <a:pt x="3182" y="13663"/>
                  </a:cubicBezTo>
                  <a:cubicBezTo>
                    <a:pt x="3064" y="13663"/>
                    <a:pt x="2966" y="13761"/>
                    <a:pt x="2966" y="13879"/>
                  </a:cubicBezTo>
                  <a:lnTo>
                    <a:pt x="2966" y="14296"/>
                  </a:lnTo>
                  <a:lnTo>
                    <a:pt x="2076" y="14296"/>
                  </a:lnTo>
                  <a:lnTo>
                    <a:pt x="2076" y="13879"/>
                  </a:lnTo>
                  <a:cubicBezTo>
                    <a:pt x="2076" y="13761"/>
                    <a:pt x="1979" y="13663"/>
                    <a:pt x="1861" y="13663"/>
                  </a:cubicBezTo>
                  <a:cubicBezTo>
                    <a:pt x="1740" y="13663"/>
                    <a:pt x="1645" y="13761"/>
                    <a:pt x="1645" y="13879"/>
                  </a:cubicBezTo>
                  <a:lnTo>
                    <a:pt x="1645" y="14296"/>
                  </a:lnTo>
                  <a:lnTo>
                    <a:pt x="1337" y="14296"/>
                  </a:lnTo>
                  <a:cubicBezTo>
                    <a:pt x="1314" y="14296"/>
                    <a:pt x="1296" y="14279"/>
                    <a:pt x="1296" y="14259"/>
                  </a:cubicBezTo>
                  <a:lnTo>
                    <a:pt x="1299" y="14259"/>
                  </a:lnTo>
                  <a:lnTo>
                    <a:pt x="1299" y="13551"/>
                  </a:lnTo>
                  <a:cubicBezTo>
                    <a:pt x="1299" y="13249"/>
                    <a:pt x="1544" y="13004"/>
                    <a:pt x="1846" y="13004"/>
                  </a:cubicBezTo>
                  <a:close/>
                  <a:moveTo>
                    <a:pt x="7797" y="13004"/>
                  </a:moveTo>
                  <a:cubicBezTo>
                    <a:pt x="8099" y="13004"/>
                    <a:pt x="8344" y="13249"/>
                    <a:pt x="8344" y="13551"/>
                  </a:cubicBezTo>
                  <a:lnTo>
                    <a:pt x="8346" y="14259"/>
                  </a:lnTo>
                  <a:cubicBezTo>
                    <a:pt x="8346" y="14279"/>
                    <a:pt x="8329" y="14296"/>
                    <a:pt x="8309" y="14296"/>
                  </a:cubicBezTo>
                  <a:lnTo>
                    <a:pt x="8001" y="14296"/>
                  </a:lnTo>
                  <a:lnTo>
                    <a:pt x="8001" y="13879"/>
                  </a:lnTo>
                  <a:cubicBezTo>
                    <a:pt x="8001" y="13761"/>
                    <a:pt x="7903" y="13663"/>
                    <a:pt x="7785" y="13663"/>
                  </a:cubicBezTo>
                  <a:cubicBezTo>
                    <a:pt x="7667" y="13663"/>
                    <a:pt x="7569" y="13761"/>
                    <a:pt x="7569" y="13879"/>
                  </a:cubicBezTo>
                  <a:lnTo>
                    <a:pt x="7569" y="14296"/>
                  </a:lnTo>
                  <a:lnTo>
                    <a:pt x="6677" y="14296"/>
                  </a:lnTo>
                  <a:lnTo>
                    <a:pt x="6677" y="13879"/>
                  </a:lnTo>
                  <a:cubicBezTo>
                    <a:pt x="6677" y="13761"/>
                    <a:pt x="6582" y="13663"/>
                    <a:pt x="6461" y="13663"/>
                  </a:cubicBezTo>
                  <a:cubicBezTo>
                    <a:pt x="6343" y="13663"/>
                    <a:pt x="6245" y="13761"/>
                    <a:pt x="6245" y="13879"/>
                  </a:cubicBezTo>
                  <a:lnTo>
                    <a:pt x="6245" y="14296"/>
                  </a:lnTo>
                  <a:lnTo>
                    <a:pt x="5940" y="14296"/>
                  </a:lnTo>
                  <a:cubicBezTo>
                    <a:pt x="5917" y="14296"/>
                    <a:pt x="5899" y="14279"/>
                    <a:pt x="5899" y="14259"/>
                  </a:cubicBezTo>
                  <a:lnTo>
                    <a:pt x="5899" y="13551"/>
                  </a:lnTo>
                  <a:cubicBezTo>
                    <a:pt x="5899" y="13249"/>
                    <a:pt x="6144" y="13004"/>
                    <a:pt x="6446" y="13004"/>
                  </a:cubicBezTo>
                  <a:close/>
                  <a:moveTo>
                    <a:pt x="7678" y="1"/>
                  </a:moveTo>
                  <a:cubicBezTo>
                    <a:pt x="7493" y="1"/>
                    <a:pt x="7305" y="55"/>
                    <a:pt x="7140" y="168"/>
                  </a:cubicBezTo>
                  <a:lnTo>
                    <a:pt x="5971" y="965"/>
                  </a:lnTo>
                  <a:cubicBezTo>
                    <a:pt x="5825" y="1066"/>
                    <a:pt x="5695" y="1192"/>
                    <a:pt x="5591" y="1339"/>
                  </a:cubicBezTo>
                  <a:lnTo>
                    <a:pt x="4051" y="1339"/>
                  </a:lnTo>
                  <a:cubicBezTo>
                    <a:pt x="3948" y="1192"/>
                    <a:pt x="3818" y="1066"/>
                    <a:pt x="3668" y="965"/>
                  </a:cubicBezTo>
                  <a:lnTo>
                    <a:pt x="3516" y="859"/>
                  </a:lnTo>
                  <a:cubicBezTo>
                    <a:pt x="3477" y="830"/>
                    <a:pt x="3432" y="817"/>
                    <a:pt x="3387" y="817"/>
                  </a:cubicBezTo>
                  <a:cubicBezTo>
                    <a:pt x="3318" y="817"/>
                    <a:pt x="3250" y="849"/>
                    <a:pt x="3208" y="910"/>
                  </a:cubicBezTo>
                  <a:cubicBezTo>
                    <a:pt x="3139" y="1011"/>
                    <a:pt x="3168" y="1152"/>
                    <a:pt x="3271" y="1215"/>
                  </a:cubicBezTo>
                  <a:lnTo>
                    <a:pt x="3427" y="1319"/>
                  </a:lnTo>
                  <a:cubicBezTo>
                    <a:pt x="3447" y="1336"/>
                    <a:pt x="3470" y="1351"/>
                    <a:pt x="3490" y="1368"/>
                  </a:cubicBezTo>
                  <a:cubicBezTo>
                    <a:pt x="3309" y="1397"/>
                    <a:pt x="3133" y="1452"/>
                    <a:pt x="2963" y="1529"/>
                  </a:cubicBezTo>
                  <a:lnTo>
                    <a:pt x="2114" y="948"/>
                  </a:lnTo>
                  <a:cubicBezTo>
                    <a:pt x="2077" y="923"/>
                    <a:pt x="2034" y="910"/>
                    <a:pt x="1992" y="910"/>
                  </a:cubicBezTo>
                  <a:cubicBezTo>
                    <a:pt x="1923" y="910"/>
                    <a:pt x="1856" y="943"/>
                    <a:pt x="1815" y="1005"/>
                  </a:cubicBezTo>
                  <a:lnTo>
                    <a:pt x="1570" y="1359"/>
                  </a:lnTo>
                  <a:cubicBezTo>
                    <a:pt x="1368" y="1656"/>
                    <a:pt x="1446" y="2059"/>
                    <a:pt x="1740" y="2260"/>
                  </a:cubicBezTo>
                  <a:lnTo>
                    <a:pt x="1987" y="2430"/>
                  </a:lnTo>
                  <a:cubicBezTo>
                    <a:pt x="1915" y="2557"/>
                    <a:pt x="1858" y="2692"/>
                    <a:pt x="1815" y="2833"/>
                  </a:cubicBezTo>
                  <a:lnTo>
                    <a:pt x="1498" y="2617"/>
                  </a:lnTo>
                  <a:cubicBezTo>
                    <a:pt x="1006" y="2281"/>
                    <a:pt x="879" y="1610"/>
                    <a:pt x="1213" y="1118"/>
                  </a:cubicBezTo>
                  <a:lnTo>
                    <a:pt x="1524" y="666"/>
                  </a:lnTo>
                  <a:cubicBezTo>
                    <a:pt x="1626" y="515"/>
                    <a:pt x="1794" y="433"/>
                    <a:pt x="1963" y="433"/>
                  </a:cubicBezTo>
                  <a:cubicBezTo>
                    <a:pt x="2065" y="433"/>
                    <a:pt x="2168" y="463"/>
                    <a:pt x="2258" y="525"/>
                  </a:cubicBezTo>
                  <a:lnTo>
                    <a:pt x="2511" y="700"/>
                  </a:lnTo>
                  <a:cubicBezTo>
                    <a:pt x="2549" y="728"/>
                    <a:pt x="2594" y="742"/>
                    <a:pt x="2639" y="742"/>
                  </a:cubicBezTo>
                  <a:cubicBezTo>
                    <a:pt x="2708" y="742"/>
                    <a:pt x="2777" y="709"/>
                    <a:pt x="2819" y="645"/>
                  </a:cubicBezTo>
                  <a:cubicBezTo>
                    <a:pt x="2888" y="545"/>
                    <a:pt x="2857" y="407"/>
                    <a:pt x="2753" y="343"/>
                  </a:cubicBezTo>
                  <a:lnTo>
                    <a:pt x="2503" y="170"/>
                  </a:lnTo>
                  <a:cubicBezTo>
                    <a:pt x="2337" y="57"/>
                    <a:pt x="2148" y="3"/>
                    <a:pt x="1961" y="3"/>
                  </a:cubicBezTo>
                  <a:cubicBezTo>
                    <a:pt x="1654" y="3"/>
                    <a:pt x="1353" y="149"/>
                    <a:pt x="1167" y="421"/>
                  </a:cubicBezTo>
                  <a:lnTo>
                    <a:pt x="856" y="876"/>
                  </a:lnTo>
                  <a:cubicBezTo>
                    <a:pt x="387" y="1564"/>
                    <a:pt x="565" y="2502"/>
                    <a:pt x="1253" y="2974"/>
                  </a:cubicBezTo>
                  <a:lnTo>
                    <a:pt x="1728" y="3297"/>
                  </a:lnTo>
                  <a:cubicBezTo>
                    <a:pt x="1722" y="3349"/>
                    <a:pt x="1720" y="3403"/>
                    <a:pt x="1720" y="3455"/>
                  </a:cubicBezTo>
                  <a:lnTo>
                    <a:pt x="1720" y="4687"/>
                  </a:lnTo>
                  <a:cubicBezTo>
                    <a:pt x="1394" y="4831"/>
                    <a:pt x="1098" y="5033"/>
                    <a:pt x="844" y="5286"/>
                  </a:cubicBezTo>
                  <a:cubicBezTo>
                    <a:pt x="306" y="5821"/>
                    <a:pt x="1" y="6550"/>
                    <a:pt x="4" y="7310"/>
                  </a:cubicBezTo>
                  <a:cubicBezTo>
                    <a:pt x="4" y="8153"/>
                    <a:pt x="297" y="8968"/>
                    <a:pt x="839" y="9613"/>
                  </a:cubicBezTo>
                  <a:cubicBezTo>
                    <a:pt x="510" y="10269"/>
                    <a:pt x="421" y="11018"/>
                    <a:pt x="585" y="11732"/>
                  </a:cubicBezTo>
                  <a:cubicBezTo>
                    <a:pt x="608" y="11829"/>
                    <a:pt x="695" y="11898"/>
                    <a:pt x="795" y="11898"/>
                  </a:cubicBezTo>
                  <a:cubicBezTo>
                    <a:pt x="813" y="11898"/>
                    <a:pt x="827" y="11898"/>
                    <a:pt x="844" y="11896"/>
                  </a:cubicBezTo>
                  <a:cubicBezTo>
                    <a:pt x="960" y="11867"/>
                    <a:pt x="1034" y="11752"/>
                    <a:pt x="1006" y="11637"/>
                  </a:cubicBezTo>
                  <a:cubicBezTo>
                    <a:pt x="876" y="11072"/>
                    <a:pt x="931" y="10482"/>
                    <a:pt x="1158" y="9950"/>
                  </a:cubicBezTo>
                  <a:cubicBezTo>
                    <a:pt x="1820" y="10569"/>
                    <a:pt x="2691" y="10914"/>
                    <a:pt x="3597" y="10914"/>
                  </a:cubicBezTo>
                  <a:cubicBezTo>
                    <a:pt x="3600" y="10914"/>
                    <a:pt x="3604" y="10914"/>
                    <a:pt x="3608" y="10914"/>
                  </a:cubicBezTo>
                  <a:lnTo>
                    <a:pt x="6035" y="10914"/>
                  </a:lnTo>
                  <a:cubicBezTo>
                    <a:pt x="6039" y="10914"/>
                    <a:pt x="6042" y="10914"/>
                    <a:pt x="6046" y="10914"/>
                  </a:cubicBezTo>
                  <a:cubicBezTo>
                    <a:pt x="6952" y="10914"/>
                    <a:pt x="7822" y="10569"/>
                    <a:pt x="8485" y="9950"/>
                  </a:cubicBezTo>
                  <a:cubicBezTo>
                    <a:pt x="8628" y="10289"/>
                    <a:pt x="8706" y="10655"/>
                    <a:pt x="8706" y="11023"/>
                  </a:cubicBezTo>
                  <a:cubicBezTo>
                    <a:pt x="8700" y="11608"/>
                    <a:pt x="8519" y="12172"/>
                    <a:pt x="8182" y="12647"/>
                  </a:cubicBezTo>
                  <a:cubicBezTo>
                    <a:pt x="8059" y="12595"/>
                    <a:pt x="7929" y="12569"/>
                    <a:pt x="7799" y="12569"/>
                  </a:cubicBezTo>
                  <a:lnTo>
                    <a:pt x="6446" y="12569"/>
                  </a:lnTo>
                  <a:cubicBezTo>
                    <a:pt x="5908" y="12569"/>
                    <a:pt x="5471" y="13007"/>
                    <a:pt x="5468" y="13548"/>
                  </a:cubicBezTo>
                  <a:lnTo>
                    <a:pt x="5468" y="14216"/>
                  </a:lnTo>
                  <a:cubicBezTo>
                    <a:pt x="5253" y="14246"/>
                    <a:pt x="5037" y="14261"/>
                    <a:pt x="4821" y="14261"/>
                  </a:cubicBezTo>
                  <a:cubicBezTo>
                    <a:pt x="4605" y="14261"/>
                    <a:pt x="4388" y="14246"/>
                    <a:pt x="4172" y="14216"/>
                  </a:cubicBezTo>
                  <a:lnTo>
                    <a:pt x="4172" y="13551"/>
                  </a:lnTo>
                  <a:cubicBezTo>
                    <a:pt x="4172" y="13010"/>
                    <a:pt x="3735" y="12572"/>
                    <a:pt x="3196" y="12572"/>
                  </a:cubicBezTo>
                  <a:lnTo>
                    <a:pt x="1843" y="12572"/>
                  </a:lnTo>
                  <a:cubicBezTo>
                    <a:pt x="1711" y="12572"/>
                    <a:pt x="1581" y="12598"/>
                    <a:pt x="1460" y="12650"/>
                  </a:cubicBezTo>
                  <a:cubicBezTo>
                    <a:pt x="1411" y="12578"/>
                    <a:pt x="1365" y="12506"/>
                    <a:pt x="1322" y="12434"/>
                  </a:cubicBezTo>
                  <a:cubicBezTo>
                    <a:pt x="1276" y="12362"/>
                    <a:pt x="1210" y="12331"/>
                    <a:pt x="1145" y="12331"/>
                  </a:cubicBezTo>
                  <a:cubicBezTo>
                    <a:pt x="1001" y="12331"/>
                    <a:pt x="861" y="12481"/>
                    <a:pt x="948" y="12650"/>
                  </a:cubicBezTo>
                  <a:cubicBezTo>
                    <a:pt x="997" y="12736"/>
                    <a:pt x="1052" y="12820"/>
                    <a:pt x="1112" y="12900"/>
                  </a:cubicBezTo>
                  <a:cubicBezTo>
                    <a:pt x="954" y="13079"/>
                    <a:pt x="865" y="13309"/>
                    <a:pt x="865" y="13548"/>
                  </a:cubicBezTo>
                  <a:lnTo>
                    <a:pt x="865" y="14259"/>
                  </a:lnTo>
                  <a:cubicBezTo>
                    <a:pt x="865" y="14518"/>
                    <a:pt x="1075" y="14728"/>
                    <a:pt x="1334" y="14728"/>
                  </a:cubicBezTo>
                  <a:lnTo>
                    <a:pt x="3703" y="14728"/>
                  </a:lnTo>
                  <a:cubicBezTo>
                    <a:pt x="3809" y="14728"/>
                    <a:pt x="3910" y="14691"/>
                    <a:pt x="3994" y="14628"/>
                  </a:cubicBezTo>
                  <a:cubicBezTo>
                    <a:pt x="4267" y="14672"/>
                    <a:pt x="4544" y="14694"/>
                    <a:pt x="4820" y="14694"/>
                  </a:cubicBezTo>
                  <a:cubicBezTo>
                    <a:pt x="5096" y="14694"/>
                    <a:pt x="5373" y="14672"/>
                    <a:pt x="5646" y="14628"/>
                  </a:cubicBezTo>
                  <a:cubicBezTo>
                    <a:pt x="5730" y="14691"/>
                    <a:pt x="5833" y="14728"/>
                    <a:pt x="5937" y="14728"/>
                  </a:cubicBezTo>
                  <a:lnTo>
                    <a:pt x="8306" y="14728"/>
                  </a:lnTo>
                  <a:cubicBezTo>
                    <a:pt x="8565" y="14728"/>
                    <a:pt x="8775" y="14518"/>
                    <a:pt x="8775" y="14259"/>
                  </a:cubicBezTo>
                  <a:lnTo>
                    <a:pt x="8775" y="13551"/>
                  </a:lnTo>
                  <a:cubicBezTo>
                    <a:pt x="8775" y="13312"/>
                    <a:pt x="8689" y="13079"/>
                    <a:pt x="8531" y="12903"/>
                  </a:cubicBezTo>
                  <a:cubicBezTo>
                    <a:pt x="8919" y="12353"/>
                    <a:pt x="9132" y="11700"/>
                    <a:pt x="9135" y="11026"/>
                  </a:cubicBezTo>
                  <a:cubicBezTo>
                    <a:pt x="9135" y="10537"/>
                    <a:pt x="9023" y="10053"/>
                    <a:pt x="8804" y="9613"/>
                  </a:cubicBezTo>
                  <a:cubicBezTo>
                    <a:pt x="9345" y="8968"/>
                    <a:pt x="9642" y="8153"/>
                    <a:pt x="9639" y="7310"/>
                  </a:cubicBezTo>
                  <a:cubicBezTo>
                    <a:pt x="9642" y="6699"/>
                    <a:pt x="9446" y="6104"/>
                    <a:pt x="9080" y="5614"/>
                  </a:cubicBezTo>
                  <a:cubicBezTo>
                    <a:pt x="9033" y="5555"/>
                    <a:pt x="8974" y="5530"/>
                    <a:pt x="8916" y="5530"/>
                  </a:cubicBezTo>
                  <a:cubicBezTo>
                    <a:pt x="8763" y="5530"/>
                    <a:pt x="8619" y="5703"/>
                    <a:pt x="8732" y="5870"/>
                  </a:cubicBezTo>
                  <a:cubicBezTo>
                    <a:pt x="9043" y="6288"/>
                    <a:pt x="9210" y="6792"/>
                    <a:pt x="9207" y="7310"/>
                  </a:cubicBezTo>
                  <a:cubicBezTo>
                    <a:pt x="9210" y="8093"/>
                    <a:pt x="8919" y="8850"/>
                    <a:pt x="8392" y="9431"/>
                  </a:cubicBezTo>
                  <a:cubicBezTo>
                    <a:pt x="8387" y="9434"/>
                    <a:pt x="8384" y="9437"/>
                    <a:pt x="8384" y="9440"/>
                  </a:cubicBezTo>
                  <a:cubicBezTo>
                    <a:pt x="8349" y="9477"/>
                    <a:pt x="8312" y="9515"/>
                    <a:pt x="8274" y="9552"/>
                  </a:cubicBezTo>
                  <a:cubicBezTo>
                    <a:pt x="7681" y="10151"/>
                    <a:pt x="6875" y="10485"/>
                    <a:pt x="6035" y="10485"/>
                  </a:cubicBezTo>
                  <a:lnTo>
                    <a:pt x="3611" y="10485"/>
                  </a:lnTo>
                  <a:cubicBezTo>
                    <a:pt x="2724" y="10485"/>
                    <a:pt x="1878" y="10114"/>
                    <a:pt x="1276" y="9463"/>
                  </a:cubicBezTo>
                  <a:cubicBezTo>
                    <a:pt x="1265" y="9446"/>
                    <a:pt x="1250" y="9429"/>
                    <a:pt x="1236" y="9417"/>
                  </a:cubicBezTo>
                  <a:cubicBezTo>
                    <a:pt x="718" y="8835"/>
                    <a:pt x="433" y="8087"/>
                    <a:pt x="436" y="7310"/>
                  </a:cubicBezTo>
                  <a:cubicBezTo>
                    <a:pt x="433" y="6665"/>
                    <a:pt x="692" y="6046"/>
                    <a:pt x="1150" y="5591"/>
                  </a:cubicBezTo>
                  <a:cubicBezTo>
                    <a:pt x="1394" y="5346"/>
                    <a:pt x="1691" y="5156"/>
                    <a:pt x="2013" y="5033"/>
                  </a:cubicBezTo>
                  <a:cubicBezTo>
                    <a:pt x="2287" y="4929"/>
                    <a:pt x="2574" y="4877"/>
                    <a:pt x="2868" y="4877"/>
                  </a:cubicBezTo>
                  <a:lnTo>
                    <a:pt x="6772" y="4877"/>
                  </a:lnTo>
                  <a:cubicBezTo>
                    <a:pt x="7065" y="4877"/>
                    <a:pt x="7353" y="4929"/>
                    <a:pt x="7627" y="5036"/>
                  </a:cubicBezTo>
                  <a:cubicBezTo>
                    <a:pt x="7799" y="5099"/>
                    <a:pt x="7964" y="5185"/>
                    <a:pt x="8116" y="5286"/>
                  </a:cubicBezTo>
                  <a:cubicBezTo>
                    <a:pt x="8153" y="5311"/>
                    <a:pt x="8194" y="5323"/>
                    <a:pt x="8235" y="5323"/>
                  </a:cubicBezTo>
                  <a:cubicBezTo>
                    <a:pt x="8305" y="5323"/>
                    <a:pt x="8374" y="5289"/>
                    <a:pt x="8415" y="5226"/>
                  </a:cubicBezTo>
                  <a:cubicBezTo>
                    <a:pt x="8482" y="5125"/>
                    <a:pt x="8453" y="4992"/>
                    <a:pt x="8355" y="4926"/>
                  </a:cubicBezTo>
                  <a:cubicBezTo>
                    <a:pt x="8217" y="4834"/>
                    <a:pt x="8070" y="4753"/>
                    <a:pt x="7920" y="4687"/>
                  </a:cubicBezTo>
                  <a:lnTo>
                    <a:pt x="7920" y="3455"/>
                  </a:lnTo>
                  <a:cubicBezTo>
                    <a:pt x="7920" y="3400"/>
                    <a:pt x="7917" y="3349"/>
                    <a:pt x="7915" y="3297"/>
                  </a:cubicBezTo>
                  <a:lnTo>
                    <a:pt x="8387" y="2974"/>
                  </a:lnTo>
                  <a:cubicBezTo>
                    <a:pt x="9075" y="2502"/>
                    <a:pt x="9253" y="1564"/>
                    <a:pt x="8784" y="876"/>
                  </a:cubicBezTo>
                  <a:lnTo>
                    <a:pt x="8473" y="421"/>
                  </a:lnTo>
                  <a:cubicBezTo>
                    <a:pt x="8286" y="148"/>
                    <a:pt x="7985" y="1"/>
                    <a:pt x="7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0" name="Google Shape;1880;p125"/>
            <p:cNvSpPr/>
            <p:nvPr/>
          </p:nvSpPr>
          <p:spPr>
            <a:xfrm>
              <a:off x="2839925" y="2143875"/>
              <a:ext cx="32400" cy="36725"/>
            </a:xfrm>
            <a:custGeom>
              <a:avLst/>
              <a:gdLst/>
              <a:ahLst/>
              <a:cxnLst/>
              <a:rect l="l" t="t" r="r" b="b"/>
              <a:pathLst>
                <a:path w="1296" h="1469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4"/>
                  </a:cubicBezTo>
                  <a:cubicBezTo>
                    <a:pt x="864" y="898"/>
                    <a:pt x="763" y="1037"/>
                    <a:pt x="648" y="1037"/>
                  </a:cubicBezTo>
                  <a:cubicBezTo>
                    <a:pt x="530" y="1037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31"/>
                    <a:pt x="0" y="734"/>
                  </a:cubicBezTo>
                  <a:cubicBezTo>
                    <a:pt x="0" y="1140"/>
                    <a:pt x="291" y="1468"/>
                    <a:pt x="648" y="1468"/>
                  </a:cubicBezTo>
                  <a:cubicBezTo>
                    <a:pt x="1005" y="1468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1" name="Google Shape;1881;p125"/>
            <p:cNvSpPr/>
            <p:nvPr/>
          </p:nvSpPr>
          <p:spPr>
            <a:xfrm>
              <a:off x="2899575" y="2143875"/>
              <a:ext cx="32425" cy="36725"/>
            </a:xfrm>
            <a:custGeom>
              <a:avLst/>
              <a:gdLst/>
              <a:ahLst/>
              <a:cxnLst/>
              <a:rect l="l" t="t" r="r" b="b"/>
              <a:pathLst>
                <a:path w="1297" h="1469" extrusionOk="0">
                  <a:moveTo>
                    <a:pt x="649" y="432"/>
                  </a:moveTo>
                  <a:cubicBezTo>
                    <a:pt x="767" y="432"/>
                    <a:pt x="865" y="570"/>
                    <a:pt x="865" y="734"/>
                  </a:cubicBezTo>
                  <a:cubicBezTo>
                    <a:pt x="865" y="898"/>
                    <a:pt x="767" y="1037"/>
                    <a:pt x="649" y="1037"/>
                  </a:cubicBezTo>
                  <a:cubicBezTo>
                    <a:pt x="533" y="1037"/>
                    <a:pt x="433" y="898"/>
                    <a:pt x="433" y="734"/>
                  </a:cubicBezTo>
                  <a:cubicBezTo>
                    <a:pt x="433" y="570"/>
                    <a:pt x="531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31"/>
                    <a:pt x="1" y="734"/>
                  </a:cubicBezTo>
                  <a:cubicBezTo>
                    <a:pt x="1" y="1140"/>
                    <a:pt x="292" y="1468"/>
                    <a:pt x="649" y="1468"/>
                  </a:cubicBezTo>
                  <a:cubicBezTo>
                    <a:pt x="1006" y="1468"/>
                    <a:pt x="1296" y="1140"/>
                    <a:pt x="1296" y="734"/>
                  </a:cubicBezTo>
                  <a:cubicBezTo>
                    <a:pt x="1296" y="331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2" name="Google Shape;1882;p125"/>
            <p:cNvSpPr/>
            <p:nvPr/>
          </p:nvSpPr>
          <p:spPr>
            <a:xfrm>
              <a:off x="2832075" y="2229650"/>
              <a:ext cx="107775" cy="92575"/>
            </a:xfrm>
            <a:custGeom>
              <a:avLst/>
              <a:gdLst/>
              <a:ahLst/>
              <a:cxnLst/>
              <a:rect l="l" t="t" r="r" b="b"/>
              <a:pathLst>
                <a:path w="4311" h="3703" extrusionOk="0">
                  <a:moveTo>
                    <a:pt x="2664" y="432"/>
                  </a:moveTo>
                  <a:cubicBezTo>
                    <a:pt x="2719" y="432"/>
                    <a:pt x="2768" y="466"/>
                    <a:pt x="2793" y="516"/>
                  </a:cubicBezTo>
                  <a:cubicBezTo>
                    <a:pt x="2813" y="559"/>
                    <a:pt x="2805" y="608"/>
                    <a:pt x="2773" y="640"/>
                  </a:cubicBezTo>
                  <a:lnTo>
                    <a:pt x="2764" y="648"/>
                  </a:lnTo>
                  <a:lnTo>
                    <a:pt x="2309" y="1089"/>
                  </a:lnTo>
                  <a:cubicBezTo>
                    <a:pt x="2266" y="1129"/>
                    <a:pt x="2211" y="1149"/>
                    <a:pt x="2155" y="1149"/>
                  </a:cubicBezTo>
                  <a:cubicBezTo>
                    <a:pt x="2100" y="1149"/>
                    <a:pt x="2045" y="1129"/>
                    <a:pt x="2001" y="1089"/>
                  </a:cubicBezTo>
                  <a:lnTo>
                    <a:pt x="1547" y="648"/>
                  </a:lnTo>
                  <a:lnTo>
                    <a:pt x="1538" y="640"/>
                  </a:lnTo>
                  <a:cubicBezTo>
                    <a:pt x="1506" y="608"/>
                    <a:pt x="1498" y="559"/>
                    <a:pt x="1518" y="516"/>
                  </a:cubicBezTo>
                  <a:cubicBezTo>
                    <a:pt x="1543" y="466"/>
                    <a:pt x="1591" y="432"/>
                    <a:pt x="1646" y="432"/>
                  </a:cubicBezTo>
                  <a:cubicBezTo>
                    <a:pt x="1649" y="432"/>
                    <a:pt x="1651" y="432"/>
                    <a:pt x="1653" y="433"/>
                  </a:cubicBezTo>
                  <a:lnTo>
                    <a:pt x="2658" y="433"/>
                  </a:lnTo>
                  <a:cubicBezTo>
                    <a:pt x="2660" y="432"/>
                    <a:pt x="2662" y="432"/>
                    <a:pt x="2664" y="432"/>
                  </a:cubicBezTo>
                  <a:close/>
                  <a:moveTo>
                    <a:pt x="2157" y="2661"/>
                  </a:moveTo>
                  <a:cubicBezTo>
                    <a:pt x="2174" y="2675"/>
                    <a:pt x="2191" y="2690"/>
                    <a:pt x="2209" y="2704"/>
                  </a:cubicBezTo>
                  <a:lnTo>
                    <a:pt x="2229" y="2718"/>
                  </a:lnTo>
                  <a:lnTo>
                    <a:pt x="2240" y="2727"/>
                  </a:lnTo>
                  <a:cubicBezTo>
                    <a:pt x="2252" y="2736"/>
                    <a:pt x="2263" y="2744"/>
                    <a:pt x="2275" y="2753"/>
                  </a:cubicBezTo>
                  <a:cubicBezTo>
                    <a:pt x="2358" y="2808"/>
                    <a:pt x="2448" y="2851"/>
                    <a:pt x="2543" y="2882"/>
                  </a:cubicBezTo>
                  <a:lnTo>
                    <a:pt x="2543" y="3271"/>
                  </a:lnTo>
                  <a:lnTo>
                    <a:pt x="1768" y="3271"/>
                  </a:lnTo>
                  <a:lnTo>
                    <a:pt x="1768" y="2882"/>
                  </a:lnTo>
                  <a:cubicBezTo>
                    <a:pt x="1895" y="2842"/>
                    <a:pt x="2016" y="2776"/>
                    <a:pt x="2119" y="2690"/>
                  </a:cubicBezTo>
                  <a:cubicBezTo>
                    <a:pt x="2131" y="2681"/>
                    <a:pt x="2145" y="2669"/>
                    <a:pt x="2157" y="2661"/>
                  </a:cubicBezTo>
                  <a:close/>
                  <a:moveTo>
                    <a:pt x="1653" y="1"/>
                  </a:moveTo>
                  <a:cubicBezTo>
                    <a:pt x="1426" y="1"/>
                    <a:pt x="1215" y="136"/>
                    <a:pt x="1123" y="346"/>
                  </a:cubicBezTo>
                  <a:cubicBezTo>
                    <a:pt x="1034" y="542"/>
                    <a:pt x="1072" y="775"/>
                    <a:pt x="1221" y="933"/>
                  </a:cubicBezTo>
                  <a:cubicBezTo>
                    <a:pt x="1230" y="942"/>
                    <a:pt x="1238" y="951"/>
                    <a:pt x="1247" y="959"/>
                  </a:cubicBezTo>
                  <a:lnTo>
                    <a:pt x="1702" y="1400"/>
                  </a:lnTo>
                  <a:cubicBezTo>
                    <a:pt x="1768" y="1466"/>
                    <a:pt x="1849" y="1515"/>
                    <a:pt x="1938" y="1544"/>
                  </a:cubicBezTo>
                  <a:lnTo>
                    <a:pt x="1938" y="2255"/>
                  </a:lnTo>
                  <a:cubicBezTo>
                    <a:pt x="1915" y="2292"/>
                    <a:pt x="1883" y="2324"/>
                    <a:pt x="1849" y="2353"/>
                  </a:cubicBezTo>
                  <a:lnTo>
                    <a:pt x="1843" y="2358"/>
                  </a:lnTo>
                  <a:cubicBezTo>
                    <a:pt x="1834" y="2367"/>
                    <a:pt x="1826" y="2373"/>
                    <a:pt x="1817" y="2379"/>
                  </a:cubicBezTo>
                  <a:cubicBezTo>
                    <a:pt x="1716" y="2451"/>
                    <a:pt x="1549" y="2523"/>
                    <a:pt x="1285" y="2523"/>
                  </a:cubicBezTo>
                  <a:cubicBezTo>
                    <a:pt x="717" y="2523"/>
                    <a:pt x="470" y="2194"/>
                    <a:pt x="461" y="2183"/>
                  </a:cubicBezTo>
                  <a:cubicBezTo>
                    <a:pt x="414" y="2121"/>
                    <a:pt x="354" y="2095"/>
                    <a:pt x="295" y="2095"/>
                  </a:cubicBezTo>
                  <a:cubicBezTo>
                    <a:pt x="144" y="2095"/>
                    <a:pt x="0" y="2266"/>
                    <a:pt x="110" y="2433"/>
                  </a:cubicBezTo>
                  <a:cubicBezTo>
                    <a:pt x="124" y="2453"/>
                    <a:pt x="484" y="2954"/>
                    <a:pt x="1285" y="2954"/>
                  </a:cubicBezTo>
                  <a:lnTo>
                    <a:pt x="1336" y="2954"/>
                  </a:lnTo>
                  <a:lnTo>
                    <a:pt x="1336" y="3314"/>
                  </a:lnTo>
                  <a:cubicBezTo>
                    <a:pt x="1333" y="3530"/>
                    <a:pt x="1509" y="3703"/>
                    <a:pt x="1725" y="3703"/>
                  </a:cubicBezTo>
                  <a:lnTo>
                    <a:pt x="2589" y="3703"/>
                  </a:lnTo>
                  <a:cubicBezTo>
                    <a:pt x="2802" y="3703"/>
                    <a:pt x="2974" y="3530"/>
                    <a:pt x="2977" y="3317"/>
                  </a:cubicBezTo>
                  <a:lnTo>
                    <a:pt x="2977" y="2954"/>
                  </a:lnTo>
                  <a:lnTo>
                    <a:pt x="3026" y="2954"/>
                  </a:lnTo>
                  <a:cubicBezTo>
                    <a:pt x="3826" y="2954"/>
                    <a:pt x="4186" y="2453"/>
                    <a:pt x="4201" y="2433"/>
                  </a:cubicBezTo>
                  <a:cubicBezTo>
                    <a:pt x="4310" y="2266"/>
                    <a:pt x="4168" y="2096"/>
                    <a:pt x="4017" y="2096"/>
                  </a:cubicBezTo>
                  <a:cubicBezTo>
                    <a:pt x="3957" y="2096"/>
                    <a:pt x="3897" y="2122"/>
                    <a:pt x="3849" y="2186"/>
                  </a:cubicBezTo>
                  <a:cubicBezTo>
                    <a:pt x="3847" y="2189"/>
                    <a:pt x="3596" y="2523"/>
                    <a:pt x="3026" y="2523"/>
                  </a:cubicBezTo>
                  <a:cubicBezTo>
                    <a:pt x="2943" y="2523"/>
                    <a:pt x="2859" y="2514"/>
                    <a:pt x="2779" y="2500"/>
                  </a:cubicBezTo>
                  <a:lnTo>
                    <a:pt x="2770" y="2497"/>
                  </a:lnTo>
                  <a:cubicBezTo>
                    <a:pt x="2750" y="2491"/>
                    <a:pt x="2730" y="2488"/>
                    <a:pt x="2710" y="2482"/>
                  </a:cubicBezTo>
                  <a:lnTo>
                    <a:pt x="2707" y="2482"/>
                  </a:lnTo>
                  <a:cubicBezTo>
                    <a:pt x="2678" y="2474"/>
                    <a:pt x="2649" y="2462"/>
                    <a:pt x="2620" y="2451"/>
                  </a:cubicBezTo>
                  <a:lnTo>
                    <a:pt x="2615" y="2448"/>
                  </a:lnTo>
                  <a:cubicBezTo>
                    <a:pt x="2600" y="2442"/>
                    <a:pt x="2586" y="2436"/>
                    <a:pt x="2574" y="2428"/>
                  </a:cubicBezTo>
                  <a:lnTo>
                    <a:pt x="2566" y="2425"/>
                  </a:lnTo>
                  <a:lnTo>
                    <a:pt x="2545" y="2413"/>
                  </a:lnTo>
                  <a:lnTo>
                    <a:pt x="2522" y="2399"/>
                  </a:lnTo>
                  <a:lnTo>
                    <a:pt x="2508" y="2390"/>
                  </a:lnTo>
                  <a:lnTo>
                    <a:pt x="2494" y="2379"/>
                  </a:lnTo>
                  <a:lnTo>
                    <a:pt x="2479" y="2370"/>
                  </a:lnTo>
                  <a:lnTo>
                    <a:pt x="2462" y="2356"/>
                  </a:lnTo>
                  <a:lnTo>
                    <a:pt x="2456" y="2350"/>
                  </a:lnTo>
                  <a:cubicBezTo>
                    <a:pt x="2448" y="2344"/>
                    <a:pt x="2442" y="2338"/>
                    <a:pt x="2436" y="2333"/>
                  </a:cubicBezTo>
                  <a:lnTo>
                    <a:pt x="2433" y="2327"/>
                  </a:lnTo>
                  <a:cubicBezTo>
                    <a:pt x="2419" y="2315"/>
                    <a:pt x="2407" y="2301"/>
                    <a:pt x="2396" y="2289"/>
                  </a:cubicBezTo>
                  <a:cubicBezTo>
                    <a:pt x="2387" y="2278"/>
                    <a:pt x="2378" y="2266"/>
                    <a:pt x="2370" y="2255"/>
                  </a:cubicBezTo>
                  <a:lnTo>
                    <a:pt x="2370" y="1547"/>
                  </a:lnTo>
                  <a:cubicBezTo>
                    <a:pt x="2459" y="1515"/>
                    <a:pt x="2540" y="1466"/>
                    <a:pt x="2609" y="1403"/>
                  </a:cubicBezTo>
                  <a:lnTo>
                    <a:pt x="3064" y="959"/>
                  </a:lnTo>
                  <a:cubicBezTo>
                    <a:pt x="3072" y="951"/>
                    <a:pt x="3081" y="942"/>
                    <a:pt x="3090" y="933"/>
                  </a:cubicBezTo>
                  <a:cubicBezTo>
                    <a:pt x="3236" y="775"/>
                    <a:pt x="3274" y="542"/>
                    <a:pt x="3187" y="346"/>
                  </a:cubicBezTo>
                  <a:cubicBezTo>
                    <a:pt x="3092" y="136"/>
                    <a:pt x="2885" y="1"/>
                    <a:pt x="2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83" name="Google Shape;1883;p125"/>
          <p:cNvGrpSpPr/>
          <p:nvPr/>
        </p:nvGrpSpPr>
        <p:grpSpPr>
          <a:xfrm>
            <a:off x="6542988" y="3407863"/>
            <a:ext cx="368950" cy="368850"/>
            <a:chOff x="5780700" y="3236000"/>
            <a:chExt cx="368950" cy="368850"/>
          </a:xfrm>
        </p:grpSpPr>
        <p:sp>
          <p:nvSpPr>
            <p:cNvPr id="1884" name="Google Shape;1884;p125"/>
            <p:cNvSpPr/>
            <p:nvPr/>
          </p:nvSpPr>
          <p:spPr>
            <a:xfrm>
              <a:off x="5780700" y="3236000"/>
              <a:ext cx="368950" cy="368850"/>
            </a:xfrm>
            <a:custGeom>
              <a:avLst/>
              <a:gdLst/>
              <a:ahLst/>
              <a:cxnLst/>
              <a:rect l="l" t="t" r="r" b="b"/>
              <a:pathLst>
                <a:path w="14758" h="14754" extrusionOk="0">
                  <a:moveTo>
                    <a:pt x="7379" y="432"/>
                  </a:moveTo>
                  <a:cubicBezTo>
                    <a:pt x="7856" y="432"/>
                    <a:pt x="8333" y="467"/>
                    <a:pt x="8807" y="536"/>
                  </a:cubicBezTo>
                  <a:lnTo>
                    <a:pt x="8807" y="723"/>
                  </a:lnTo>
                  <a:lnTo>
                    <a:pt x="5954" y="723"/>
                  </a:lnTo>
                  <a:lnTo>
                    <a:pt x="5954" y="536"/>
                  </a:lnTo>
                  <a:cubicBezTo>
                    <a:pt x="6426" y="467"/>
                    <a:pt x="6902" y="432"/>
                    <a:pt x="7379" y="432"/>
                  </a:cubicBezTo>
                  <a:close/>
                  <a:moveTo>
                    <a:pt x="9109" y="1158"/>
                  </a:moveTo>
                  <a:cubicBezTo>
                    <a:pt x="9624" y="1158"/>
                    <a:pt x="10045" y="1575"/>
                    <a:pt x="10045" y="2093"/>
                  </a:cubicBezTo>
                  <a:lnTo>
                    <a:pt x="10045" y="4007"/>
                  </a:lnTo>
                  <a:lnTo>
                    <a:pt x="8545" y="4007"/>
                  </a:lnTo>
                  <a:cubicBezTo>
                    <a:pt x="8421" y="3711"/>
                    <a:pt x="8133" y="3518"/>
                    <a:pt x="7811" y="3518"/>
                  </a:cubicBezTo>
                  <a:lnTo>
                    <a:pt x="6947" y="3518"/>
                  </a:lnTo>
                  <a:cubicBezTo>
                    <a:pt x="6628" y="3518"/>
                    <a:pt x="6337" y="3711"/>
                    <a:pt x="6216" y="4007"/>
                  </a:cubicBezTo>
                  <a:lnTo>
                    <a:pt x="4713" y="4007"/>
                  </a:lnTo>
                  <a:lnTo>
                    <a:pt x="4713" y="2093"/>
                  </a:lnTo>
                  <a:cubicBezTo>
                    <a:pt x="4716" y="1578"/>
                    <a:pt x="5133" y="1158"/>
                    <a:pt x="5649" y="1158"/>
                  </a:cubicBezTo>
                  <a:close/>
                  <a:moveTo>
                    <a:pt x="7816" y="3953"/>
                  </a:moveTo>
                  <a:cubicBezTo>
                    <a:pt x="8012" y="3953"/>
                    <a:pt x="8171" y="4113"/>
                    <a:pt x="8171" y="4310"/>
                  </a:cubicBezTo>
                  <a:lnTo>
                    <a:pt x="8171" y="4313"/>
                  </a:lnTo>
                  <a:lnTo>
                    <a:pt x="8171" y="5176"/>
                  </a:lnTo>
                  <a:cubicBezTo>
                    <a:pt x="8171" y="5375"/>
                    <a:pt x="8009" y="5536"/>
                    <a:pt x="7811" y="5536"/>
                  </a:cubicBezTo>
                  <a:lnTo>
                    <a:pt x="6947" y="5536"/>
                  </a:lnTo>
                  <a:cubicBezTo>
                    <a:pt x="6748" y="5536"/>
                    <a:pt x="6587" y="5375"/>
                    <a:pt x="6587" y="5176"/>
                  </a:cubicBezTo>
                  <a:lnTo>
                    <a:pt x="6587" y="4313"/>
                  </a:lnTo>
                  <a:cubicBezTo>
                    <a:pt x="6587" y="4111"/>
                    <a:pt x="6748" y="3953"/>
                    <a:pt x="6947" y="3953"/>
                  </a:cubicBezTo>
                  <a:lnTo>
                    <a:pt x="7811" y="3953"/>
                  </a:lnTo>
                  <a:cubicBezTo>
                    <a:pt x="7812" y="3953"/>
                    <a:pt x="7814" y="3953"/>
                    <a:pt x="7816" y="3953"/>
                  </a:cubicBezTo>
                  <a:close/>
                  <a:moveTo>
                    <a:pt x="5505" y="435"/>
                  </a:moveTo>
                  <a:cubicBezTo>
                    <a:pt x="5513" y="435"/>
                    <a:pt x="5519" y="441"/>
                    <a:pt x="5519" y="449"/>
                  </a:cubicBezTo>
                  <a:lnTo>
                    <a:pt x="5519" y="729"/>
                  </a:lnTo>
                  <a:cubicBezTo>
                    <a:pt x="4817" y="798"/>
                    <a:pt x="4281" y="1385"/>
                    <a:pt x="4281" y="2090"/>
                  </a:cubicBezTo>
                  <a:lnTo>
                    <a:pt x="4281" y="4022"/>
                  </a:lnTo>
                  <a:cubicBezTo>
                    <a:pt x="3579" y="4126"/>
                    <a:pt x="3058" y="4724"/>
                    <a:pt x="3058" y="5435"/>
                  </a:cubicBezTo>
                  <a:lnTo>
                    <a:pt x="3058" y="5556"/>
                  </a:lnTo>
                  <a:cubicBezTo>
                    <a:pt x="2882" y="5401"/>
                    <a:pt x="2782" y="5179"/>
                    <a:pt x="2782" y="4946"/>
                  </a:cubicBezTo>
                  <a:lnTo>
                    <a:pt x="2782" y="1255"/>
                  </a:lnTo>
                  <a:cubicBezTo>
                    <a:pt x="2782" y="801"/>
                    <a:pt x="3150" y="435"/>
                    <a:pt x="3605" y="435"/>
                  </a:cubicBezTo>
                  <a:close/>
                  <a:moveTo>
                    <a:pt x="10275" y="4442"/>
                  </a:moveTo>
                  <a:cubicBezTo>
                    <a:pt x="10825" y="4442"/>
                    <a:pt x="11268" y="4885"/>
                    <a:pt x="11271" y="5435"/>
                  </a:cubicBezTo>
                  <a:lnTo>
                    <a:pt x="11271" y="7511"/>
                  </a:lnTo>
                  <a:cubicBezTo>
                    <a:pt x="11268" y="8251"/>
                    <a:pt x="10669" y="8850"/>
                    <a:pt x="9929" y="8850"/>
                  </a:cubicBezTo>
                  <a:lnTo>
                    <a:pt x="4828" y="8850"/>
                  </a:lnTo>
                  <a:cubicBezTo>
                    <a:pt x="4089" y="8850"/>
                    <a:pt x="3490" y="8251"/>
                    <a:pt x="3487" y="7511"/>
                  </a:cubicBezTo>
                  <a:lnTo>
                    <a:pt x="3487" y="5435"/>
                  </a:lnTo>
                  <a:cubicBezTo>
                    <a:pt x="3490" y="4885"/>
                    <a:pt x="3933" y="4442"/>
                    <a:pt x="4483" y="4442"/>
                  </a:cubicBezTo>
                  <a:lnTo>
                    <a:pt x="6155" y="4442"/>
                  </a:lnTo>
                  <a:lnTo>
                    <a:pt x="6155" y="5176"/>
                  </a:lnTo>
                  <a:cubicBezTo>
                    <a:pt x="6155" y="5614"/>
                    <a:pt x="6510" y="5968"/>
                    <a:pt x="6947" y="5968"/>
                  </a:cubicBezTo>
                  <a:lnTo>
                    <a:pt x="7163" y="5968"/>
                  </a:lnTo>
                  <a:lnTo>
                    <a:pt x="7163" y="6814"/>
                  </a:lnTo>
                  <a:lnTo>
                    <a:pt x="5390" y="6814"/>
                  </a:lnTo>
                  <a:cubicBezTo>
                    <a:pt x="4794" y="6817"/>
                    <a:pt x="4313" y="7298"/>
                    <a:pt x="4310" y="7894"/>
                  </a:cubicBezTo>
                  <a:cubicBezTo>
                    <a:pt x="4310" y="8015"/>
                    <a:pt x="4408" y="8110"/>
                    <a:pt x="4526" y="8110"/>
                  </a:cubicBezTo>
                  <a:cubicBezTo>
                    <a:pt x="4647" y="8110"/>
                    <a:pt x="4742" y="8015"/>
                    <a:pt x="4742" y="7894"/>
                  </a:cubicBezTo>
                  <a:cubicBezTo>
                    <a:pt x="4742" y="7537"/>
                    <a:pt x="5033" y="7246"/>
                    <a:pt x="5390" y="7246"/>
                  </a:cubicBezTo>
                  <a:lnTo>
                    <a:pt x="9368" y="7246"/>
                  </a:lnTo>
                  <a:cubicBezTo>
                    <a:pt x="9725" y="7249"/>
                    <a:pt x="10013" y="7537"/>
                    <a:pt x="10016" y="7894"/>
                  </a:cubicBezTo>
                  <a:cubicBezTo>
                    <a:pt x="10016" y="8015"/>
                    <a:pt x="10111" y="8110"/>
                    <a:pt x="10232" y="8110"/>
                  </a:cubicBezTo>
                  <a:cubicBezTo>
                    <a:pt x="10350" y="8110"/>
                    <a:pt x="10448" y="8015"/>
                    <a:pt x="10448" y="7894"/>
                  </a:cubicBezTo>
                  <a:cubicBezTo>
                    <a:pt x="10445" y="7298"/>
                    <a:pt x="9964" y="6817"/>
                    <a:pt x="9368" y="6814"/>
                  </a:cubicBezTo>
                  <a:lnTo>
                    <a:pt x="7595" y="6814"/>
                  </a:lnTo>
                  <a:lnTo>
                    <a:pt x="7595" y="5968"/>
                  </a:lnTo>
                  <a:lnTo>
                    <a:pt x="7811" y="5968"/>
                  </a:lnTo>
                  <a:cubicBezTo>
                    <a:pt x="8248" y="5968"/>
                    <a:pt x="8602" y="5614"/>
                    <a:pt x="8602" y="5176"/>
                  </a:cubicBezTo>
                  <a:lnTo>
                    <a:pt x="8602" y="4442"/>
                  </a:lnTo>
                  <a:close/>
                  <a:moveTo>
                    <a:pt x="3498" y="9730"/>
                  </a:moveTo>
                  <a:lnTo>
                    <a:pt x="3498" y="9730"/>
                  </a:lnTo>
                  <a:cubicBezTo>
                    <a:pt x="4647" y="10237"/>
                    <a:pt x="5988" y="10516"/>
                    <a:pt x="7379" y="10516"/>
                  </a:cubicBezTo>
                  <a:cubicBezTo>
                    <a:pt x="8772" y="10516"/>
                    <a:pt x="10111" y="10240"/>
                    <a:pt x="11265" y="9730"/>
                  </a:cubicBezTo>
                  <a:lnTo>
                    <a:pt x="11265" y="9730"/>
                  </a:lnTo>
                  <a:cubicBezTo>
                    <a:pt x="10143" y="10801"/>
                    <a:pt x="8755" y="11760"/>
                    <a:pt x="7379" y="11760"/>
                  </a:cubicBezTo>
                  <a:cubicBezTo>
                    <a:pt x="6006" y="11760"/>
                    <a:pt x="4615" y="10801"/>
                    <a:pt x="3498" y="9730"/>
                  </a:cubicBezTo>
                  <a:close/>
                  <a:moveTo>
                    <a:pt x="4264" y="10957"/>
                  </a:moveTo>
                  <a:cubicBezTo>
                    <a:pt x="4362" y="11029"/>
                    <a:pt x="4463" y="11101"/>
                    <a:pt x="4561" y="11170"/>
                  </a:cubicBezTo>
                  <a:cubicBezTo>
                    <a:pt x="5001" y="11478"/>
                    <a:pt x="5479" y="11731"/>
                    <a:pt x="5980" y="11924"/>
                  </a:cubicBezTo>
                  <a:cubicBezTo>
                    <a:pt x="5888" y="12088"/>
                    <a:pt x="5836" y="12275"/>
                    <a:pt x="5836" y="12465"/>
                  </a:cubicBezTo>
                  <a:lnTo>
                    <a:pt x="5836" y="12595"/>
                  </a:lnTo>
                  <a:lnTo>
                    <a:pt x="4468" y="12595"/>
                  </a:lnTo>
                  <a:lnTo>
                    <a:pt x="4264" y="10957"/>
                  </a:lnTo>
                  <a:close/>
                  <a:moveTo>
                    <a:pt x="10494" y="10960"/>
                  </a:moveTo>
                  <a:lnTo>
                    <a:pt x="10286" y="12598"/>
                  </a:lnTo>
                  <a:lnTo>
                    <a:pt x="8922" y="12598"/>
                  </a:lnTo>
                  <a:lnTo>
                    <a:pt x="8922" y="12465"/>
                  </a:lnTo>
                  <a:cubicBezTo>
                    <a:pt x="8922" y="12278"/>
                    <a:pt x="8870" y="12091"/>
                    <a:pt x="8778" y="11927"/>
                  </a:cubicBezTo>
                  <a:cubicBezTo>
                    <a:pt x="9282" y="11734"/>
                    <a:pt x="9763" y="11478"/>
                    <a:pt x="10206" y="11164"/>
                  </a:cubicBezTo>
                  <a:cubicBezTo>
                    <a:pt x="10304" y="11101"/>
                    <a:pt x="10399" y="11032"/>
                    <a:pt x="10494" y="10960"/>
                  </a:cubicBezTo>
                  <a:close/>
                  <a:moveTo>
                    <a:pt x="3210" y="10053"/>
                  </a:moveTo>
                  <a:lnTo>
                    <a:pt x="3210" y="10056"/>
                  </a:lnTo>
                  <a:cubicBezTo>
                    <a:pt x="3403" y="10237"/>
                    <a:pt x="3593" y="10410"/>
                    <a:pt x="3780" y="10568"/>
                  </a:cubicBezTo>
                  <a:lnTo>
                    <a:pt x="4037" y="12595"/>
                  </a:lnTo>
                  <a:cubicBezTo>
                    <a:pt x="3881" y="12603"/>
                    <a:pt x="3729" y="12647"/>
                    <a:pt x="3590" y="12719"/>
                  </a:cubicBezTo>
                  <a:cubicBezTo>
                    <a:pt x="3193" y="12223"/>
                    <a:pt x="2983" y="11662"/>
                    <a:pt x="2983" y="11081"/>
                  </a:cubicBezTo>
                  <a:cubicBezTo>
                    <a:pt x="2986" y="10726"/>
                    <a:pt x="3061" y="10375"/>
                    <a:pt x="3210" y="10053"/>
                  </a:cubicBezTo>
                  <a:close/>
                  <a:moveTo>
                    <a:pt x="6052" y="13029"/>
                  </a:moveTo>
                  <a:cubicBezTo>
                    <a:pt x="6412" y="13029"/>
                    <a:pt x="6700" y="13317"/>
                    <a:pt x="6700" y="13677"/>
                  </a:cubicBezTo>
                  <a:lnTo>
                    <a:pt x="6700" y="14253"/>
                  </a:lnTo>
                  <a:cubicBezTo>
                    <a:pt x="6700" y="14279"/>
                    <a:pt x="6685" y="14305"/>
                    <a:pt x="6662" y="14316"/>
                  </a:cubicBezTo>
                  <a:cubicBezTo>
                    <a:pt x="6651" y="14322"/>
                    <a:pt x="6642" y="14322"/>
                    <a:pt x="6630" y="14322"/>
                  </a:cubicBezTo>
                  <a:lnTo>
                    <a:pt x="5954" y="14322"/>
                  </a:lnTo>
                  <a:lnTo>
                    <a:pt x="5954" y="13905"/>
                  </a:lnTo>
                  <a:cubicBezTo>
                    <a:pt x="5954" y="13787"/>
                    <a:pt x="5856" y="13689"/>
                    <a:pt x="5738" y="13689"/>
                  </a:cubicBezTo>
                  <a:cubicBezTo>
                    <a:pt x="5617" y="13689"/>
                    <a:pt x="5522" y="13787"/>
                    <a:pt x="5522" y="13905"/>
                  </a:cubicBezTo>
                  <a:lnTo>
                    <a:pt x="5522" y="14322"/>
                  </a:lnTo>
                  <a:lnTo>
                    <a:pt x="4627" y="14322"/>
                  </a:lnTo>
                  <a:lnTo>
                    <a:pt x="4627" y="13905"/>
                  </a:lnTo>
                  <a:cubicBezTo>
                    <a:pt x="4627" y="13787"/>
                    <a:pt x="4532" y="13689"/>
                    <a:pt x="4411" y="13689"/>
                  </a:cubicBezTo>
                  <a:cubicBezTo>
                    <a:pt x="4293" y="13689"/>
                    <a:pt x="4195" y="13787"/>
                    <a:pt x="4195" y="13905"/>
                  </a:cubicBezTo>
                  <a:lnTo>
                    <a:pt x="4195" y="14322"/>
                  </a:lnTo>
                  <a:lnTo>
                    <a:pt x="3519" y="14322"/>
                  </a:lnTo>
                  <a:cubicBezTo>
                    <a:pt x="3517" y="14322"/>
                    <a:pt x="3515" y="14322"/>
                    <a:pt x="3514" y="14322"/>
                  </a:cubicBezTo>
                  <a:cubicBezTo>
                    <a:pt x="3476" y="14322"/>
                    <a:pt x="3444" y="14289"/>
                    <a:pt x="3444" y="14250"/>
                  </a:cubicBezTo>
                  <a:lnTo>
                    <a:pt x="3444" y="14250"/>
                  </a:lnTo>
                  <a:lnTo>
                    <a:pt x="3447" y="14253"/>
                  </a:lnTo>
                  <a:lnTo>
                    <a:pt x="3447" y="13677"/>
                  </a:lnTo>
                  <a:cubicBezTo>
                    <a:pt x="3447" y="13317"/>
                    <a:pt x="3734" y="13029"/>
                    <a:pt x="4094" y="13029"/>
                  </a:cubicBezTo>
                  <a:close/>
                  <a:moveTo>
                    <a:pt x="8349" y="12059"/>
                  </a:moveTo>
                  <a:cubicBezTo>
                    <a:pt x="8438" y="12174"/>
                    <a:pt x="8490" y="12318"/>
                    <a:pt x="8490" y="12465"/>
                  </a:cubicBezTo>
                  <a:lnTo>
                    <a:pt x="8490" y="12618"/>
                  </a:lnTo>
                  <a:cubicBezTo>
                    <a:pt x="7986" y="12721"/>
                    <a:pt x="7626" y="13162"/>
                    <a:pt x="7626" y="13674"/>
                  </a:cubicBezTo>
                  <a:lnTo>
                    <a:pt x="7626" y="14250"/>
                  </a:lnTo>
                  <a:cubicBezTo>
                    <a:pt x="7626" y="14273"/>
                    <a:pt x="7629" y="14296"/>
                    <a:pt x="7632" y="14316"/>
                  </a:cubicBezTo>
                  <a:cubicBezTo>
                    <a:pt x="7547" y="14321"/>
                    <a:pt x="7463" y="14323"/>
                    <a:pt x="7379" y="14323"/>
                  </a:cubicBezTo>
                  <a:cubicBezTo>
                    <a:pt x="7296" y="14323"/>
                    <a:pt x="7212" y="14321"/>
                    <a:pt x="7129" y="14316"/>
                  </a:cubicBezTo>
                  <a:lnTo>
                    <a:pt x="7129" y="14316"/>
                  </a:lnTo>
                  <a:cubicBezTo>
                    <a:pt x="7132" y="14294"/>
                    <a:pt x="7134" y="14272"/>
                    <a:pt x="7134" y="14253"/>
                  </a:cubicBezTo>
                  <a:lnTo>
                    <a:pt x="7134" y="13677"/>
                  </a:lnTo>
                  <a:cubicBezTo>
                    <a:pt x="7134" y="13162"/>
                    <a:pt x="6774" y="12721"/>
                    <a:pt x="6271" y="12618"/>
                  </a:cubicBezTo>
                  <a:lnTo>
                    <a:pt x="6271" y="12465"/>
                  </a:lnTo>
                  <a:cubicBezTo>
                    <a:pt x="6271" y="12318"/>
                    <a:pt x="6320" y="12174"/>
                    <a:pt x="6412" y="12059"/>
                  </a:cubicBezTo>
                  <a:cubicBezTo>
                    <a:pt x="6728" y="12147"/>
                    <a:pt x="7054" y="12191"/>
                    <a:pt x="7380" y="12191"/>
                  </a:cubicBezTo>
                  <a:cubicBezTo>
                    <a:pt x="7706" y="12191"/>
                    <a:pt x="8032" y="12147"/>
                    <a:pt x="8349" y="12059"/>
                  </a:cubicBezTo>
                  <a:close/>
                  <a:moveTo>
                    <a:pt x="10666" y="13029"/>
                  </a:moveTo>
                  <a:cubicBezTo>
                    <a:pt x="11023" y="13029"/>
                    <a:pt x="11314" y="13317"/>
                    <a:pt x="11314" y="13677"/>
                  </a:cubicBezTo>
                  <a:lnTo>
                    <a:pt x="11314" y="14253"/>
                  </a:lnTo>
                  <a:cubicBezTo>
                    <a:pt x="11314" y="14290"/>
                    <a:pt x="11282" y="14325"/>
                    <a:pt x="11242" y="14325"/>
                  </a:cubicBezTo>
                  <a:lnTo>
                    <a:pt x="10566" y="14325"/>
                  </a:lnTo>
                  <a:lnTo>
                    <a:pt x="10566" y="13905"/>
                  </a:lnTo>
                  <a:cubicBezTo>
                    <a:pt x="10566" y="13787"/>
                    <a:pt x="10468" y="13689"/>
                    <a:pt x="10350" y="13689"/>
                  </a:cubicBezTo>
                  <a:cubicBezTo>
                    <a:pt x="10229" y="13689"/>
                    <a:pt x="10134" y="13787"/>
                    <a:pt x="10134" y="13905"/>
                  </a:cubicBezTo>
                  <a:lnTo>
                    <a:pt x="10134" y="14325"/>
                  </a:lnTo>
                  <a:lnTo>
                    <a:pt x="9239" y="14325"/>
                  </a:lnTo>
                  <a:lnTo>
                    <a:pt x="9239" y="13905"/>
                  </a:lnTo>
                  <a:cubicBezTo>
                    <a:pt x="9239" y="13787"/>
                    <a:pt x="9144" y="13689"/>
                    <a:pt x="9023" y="13689"/>
                  </a:cubicBezTo>
                  <a:cubicBezTo>
                    <a:pt x="8905" y="13689"/>
                    <a:pt x="8807" y="13787"/>
                    <a:pt x="8807" y="13905"/>
                  </a:cubicBezTo>
                  <a:lnTo>
                    <a:pt x="8807" y="14325"/>
                  </a:lnTo>
                  <a:lnTo>
                    <a:pt x="8130" y="14325"/>
                  </a:lnTo>
                  <a:cubicBezTo>
                    <a:pt x="8119" y="14325"/>
                    <a:pt x="8107" y="14322"/>
                    <a:pt x="8099" y="14316"/>
                  </a:cubicBezTo>
                  <a:cubicBezTo>
                    <a:pt x="8073" y="14305"/>
                    <a:pt x="8058" y="14279"/>
                    <a:pt x="8058" y="14253"/>
                  </a:cubicBezTo>
                  <a:lnTo>
                    <a:pt x="8058" y="13677"/>
                  </a:lnTo>
                  <a:cubicBezTo>
                    <a:pt x="8058" y="13320"/>
                    <a:pt x="8349" y="13029"/>
                    <a:pt x="8706" y="13029"/>
                  </a:cubicBezTo>
                  <a:close/>
                  <a:moveTo>
                    <a:pt x="7379" y="0"/>
                  </a:moveTo>
                  <a:cubicBezTo>
                    <a:pt x="6854" y="0"/>
                    <a:pt x="6328" y="41"/>
                    <a:pt x="5807" y="121"/>
                  </a:cubicBezTo>
                  <a:cubicBezTo>
                    <a:pt x="5724" y="43"/>
                    <a:pt x="5617" y="3"/>
                    <a:pt x="5505" y="3"/>
                  </a:cubicBezTo>
                  <a:lnTo>
                    <a:pt x="3605" y="3"/>
                  </a:lnTo>
                  <a:cubicBezTo>
                    <a:pt x="2911" y="3"/>
                    <a:pt x="2350" y="564"/>
                    <a:pt x="2350" y="1255"/>
                  </a:cubicBezTo>
                  <a:lnTo>
                    <a:pt x="2350" y="1408"/>
                  </a:lnTo>
                  <a:cubicBezTo>
                    <a:pt x="1639" y="1880"/>
                    <a:pt x="1072" y="2436"/>
                    <a:pt x="669" y="3066"/>
                  </a:cubicBezTo>
                  <a:cubicBezTo>
                    <a:pt x="225" y="3754"/>
                    <a:pt x="1" y="4491"/>
                    <a:pt x="1" y="5257"/>
                  </a:cubicBezTo>
                  <a:cubicBezTo>
                    <a:pt x="1" y="6031"/>
                    <a:pt x="231" y="6777"/>
                    <a:pt x="683" y="7473"/>
                  </a:cubicBezTo>
                  <a:cubicBezTo>
                    <a:pt x="725" y="7537"/>
                    <a:pt x="795" y="7571"/>
                    <a:pt x="865" y="7571"/>
                  </a:cubicBezTo>
                  <a:cubicBezTo>
                    <a:pt x="906" y="7571"/>
                    <a:pt x="947" y="7560"/>
                    <a:pt x="982" y="7537"/>
                  </a:cubicBezTo>
                  <a:cubicBezTo>
                    <a:pt x="1083" y="7471"/>
                    <a:pt x="1112" y="7338"/>
                    <a:pt x="1046" y="7237"/>
                  </a:cubicBezTo>
                  <a:cubicBezTo>
                    <a:pt x="640" y="6613"/>
                    <a:pt x="435" y="5948"/>
                    <a:pt x="435" y="5257"/>
                  </a:cubicBezTo>
                  <a:cubicBezTo>
                    <a:pt x="435" y="4022"/>
                    <a:pt x="1129" y="2830"/>
                    <a:pt x="2353" y="1935"/>
                  </a:cubicBezTo>
                  <a:lnTo>
                    <a:pt x="2353" y="4946"/>
                  </a:lnTo>
                  <a:cubicBezTo>
                    <a:pt x="2353" y="5427"/>
                    <a:pt x="2626" y="5864"/>
                    <a:pt x="3058" y="6074"/>
                  </a:cubicBezTo>
                  <a:lnTo>
                    <a:pt x="3058" y="7511"/>
                  </a:lnTo>
                  <a:cubicBezTo>
                    <a:pt x="3058" y="8490"/>
                    <a:pt x="3852" y="9281"/>
                    <a:pt x="4831" y="9284"/>
                  </a:cubicBezTo>
                  <a:lnTo>
                    <a:pt x="9932" y="9284"/>
                  </a:lnTo>
                  <a:cubicBezTo>
                    <a:pt x="10911" y="9281"/>
                    <a:pt x="11703" y="8490"/>
                    <a:pt x="11703" y="7511"/>
                  </a:cubicBezTo>
                  <a:lnTo>
                    <a:pt x="11703" y="6074"/>
                  </a:lnTo>
                  <a:cubicBezTo>
                    <a:pt x="12137" y="5864"/>
                    <a:pt x="12411" y="5427"/>
                    <a:pt x="12411" y="4946"/>
                  </a:cubicBezTo>
                  <a:lnTo>
                    <a:pt x="12411" y="3691"/>
                  </a:lnTo>
                  <a:cubicBezTo>
                    <a:pt x="12411" y="3570"/>
                    <a:pt x="12313" y="3475"/>
                    <a:pt x="12195" y="3475"/>
                  </a:cubicBezTo>
                  <a:cubicBezTo>
                    <a:pt x="12074" y="3475"/>
                    <a:pt x="11979" y="3570"/>
                    <a:pt x="11979" y="3691"/>
                  </a:cubicBezTo>
                  <a:lnTo>
                    <a:pt x="11979" y="4946"/>
                  </a:lnTo>
                  <a:cubicBezTo>
                    <a:pt x="11979" y="5179"/>
                    <a:pt x="11878" y="5401"/>
                    <a:pt x="11706" y="5556"/>
                  </a:cubicBezTo>
                  <a:lnTo>
                    <a:pt x="11706" y="5435"/>
                  </a:lnTo>
                  <a:cubicBezTo>
                    <a:pt x="11703" y="4727"/>
                    <a:pt x="11182" y="4126"/>
                    <a:pt x="10482" y="4022"/>
                  </a:cubicBezTo>
                  <a:lnTo>
                    <a:pt x="10482" y="2093"/>
                  </a:lnTo>
                  <a:cubicBezTo>
                    <a:pt x="10479" y="1388"/>
                    <a:pt x="9944" y="798"/>
                    <a:pt x="9241" y="731"/>
                  </a:cubicBezTo>
                  <a:lnTo>
                    <a:pt x="9241" y="449"/>
                  </a:lnTo>
                  <a:cubicBezTo>
                    <a:pt x="9241" y="441"/>
                    <a:pt x="9247" y="435"/>
                    <a:pt x="9256" y="435"/>
                  </a:cubicBezTo>
                  <a:lnTo>
                    <a:pt x="11159" y="435"/>
                  </a:lnTo>
                  <a:cubicBezTo>
                    <a:pt x="11614" y="435"/>
                    <a:pt x="11979" y="803"/>
                    <a:pt x="11979" y="1258"/>
                  </a:cubicBezTo>
                  <a:lnTo>
                    <a:pt x="11979" y="2758"/>
                  </a:lnTo>
                  <a:cubicBezTo>
                    <a:pt x="11979" y="2876"/>
                    <a:pt x="12077" y="2974"/>
                    <a:pt x="12195" y="2974"/>
                  </a:cubicBezTo>
                  <a:cubicBezTo>
                    <a:pt x="12316" y="2974"/>
                    <a:pt x="12411" y="2876"/>
                    <a:pt x="12411" y="2758"/>
                  </a:cubicBezTo>
                  <a:lnTo>
                    <a:pt x="12411" y="1935"/>
                  </a:lnTo>
                  <a:cubicBezTo>
                    <a:pt x="13634" y="2830"/>
                    <a:pt x="14328" y="4022"/>
                    <a:pt x="14328" y="5260"/>
                  </a:cubicBezTo>
                  <a:cubicBezTo>
                    <a:pt x="14328" y="6587"/>
                    <a:pt x="13554" y="7790"/>
                    <a:pt x="12302" y="8662"/>
                  </a:cubicBezTo>
                  <a:cubicBezTo>
                    <a:pt x="12293" y="8668"/>
                    <a:pt x="12284" y="8674"/>
                    <a:pt x="12276" y="8680"/>
                  </a:cubicBezTo>
                  <a:cubicBezTo>
                    <a:pt x="11018" y="9546"/>
                    <a:pt x="9288" y="10085"/>
                    <a:pt x="7382" y="10085"/>
                  </a:cubicBezTo>
                  <a:cubicBezTo>
                    <a:pt x="5056" y="10085"/>
                    <a:pt x="2894" y="9276"/>
                    <a:pt x="1598" y="7925"/>
                  </a:cubicBezTo>
                  <a:cubicBezTo>
                    <a:pt x="1550" y="7875"/>
                    <a:pt x="1495" y="7854"/>
                    <a:pt x="1443" y="7854"/>
                  </a:cubicBezTo>
                  <a:cubicBezTo>
                    <a:pt x="1277" y="7854"/>
                    <a:pt x="1134" y="8065"/>
                    <a:pt x="1285" y="8225"/>
                  </a:cubicBezTo>
                  <a:cubicBezTo>
                    <a:pt x="1572" y="8521"/>
                    <a:pt x="1886" y="8789"/>
                    <a:pt x="2229" y="9022"/>
                  </a:cubicBezTo>
                  <a:cubicBezTo>
                    <a:pt x="2448" y="9273"/>
                    <a:pt x="2669" y="9512"/>
                    <a:pt x="2888" y="9733"/>
                  </a:cubicBezTo>
                  <a:cubicBezTo>
                    <a:pt x="2669" y="10148"/>
                    <a:pt x="2554" y="10611"/>
                    <a:pt x="2554" y="11081"/>
                  </a:cubicBezTo>
                  <a:cubicBezTo>
                    <a:pt x="2554" y="11763"/>
                    <a:pt x="2796" y="12419"/>
                    <a:pt x="3257" y="12995"/>
                  </a:cubicBezTo>
                  <a:cubicBezTo>
                    <a:pt x="3101" y="13185"/>
                    <a:pt x="3015" y="13427"/>
                    <a:pt x="3015" y="13674"/>
                  </a:cubicBezTo>
                  <a:lnTo>
                    <a:pt x="3015" y="14250"/>
                  </a:lnTo>
                  <a:cubicBezTo>
                    <a:pt x="3015" y="14529"/>
                    <a:pt x="3239" y="14754"/>
                    <a:pt x="3519" y="14754"/>
                  </a:cubicBezTo>
                  <a:lnTo>
                    <a:pt x="6630" y="14754"/>
                  </a:lnTo>
                  <a:cubicBezTo>
                    <a:pt x="6685" y="14754"/>
                    <a:pt x="6743" y="14745"/>
                    <a:pt x="6795" y="14728"/>
                  </a:cubicBezTo>
                  <a:cubicBezTo>
                    <a:pt x="6987" y="14745"/>
                    <a:pt x="7186" y="14754"/>
                    <a:pt x="7382" y="14754"/>
                  </a:cubicBezTo>
                  <a:cubicBezTo>
                    <a:pt x="7575" y="14754"/>
                    <a:pt x="7773" y="14745"/>
                    <a:pt x="7966" y="14728"/>
                  </a:cubicBezTo>
                  <a:cubicBezTo>
                    <a:pt x="8021" y="14745"/>
                    <a:pt x="8076" y="14754"/>
                    <a:pt x="8130" y="14754"/>
                  </a:cubicBezTo>
                  <a:lnTo>
                    <a:pt x="11242" y="14754"/>
                  </a:lnTo>
                  <a:cubicBezTo>
                    <a:pt x="11521" y="14754"/>
                    <a:pt x="11746" y="14529"/>
                    <a:pt x="11746" y="14250"/>
                  </a:cubicBezTo>
                  <a:lnTo>
                    <a:pt x="11746" y="13674"/>
                  </a:lnTo>
                  <a:cubicBezTo>
                    <a:pt x="11746" y="13427"/>
                    <a:pt x="11660" y="13185"/>
                    <a:pt x="11504" y="12995"/>
                  </a:cubicBezTo>
                  <a:cubicBezTo>
                    <a:pt x="11582" y="12897"/>
                    <a:pt x="11657" y="12793"/>
                    <a:pt x="11723" y="12690"/>
                  </a:cubicBezTo>
                  <a:cubicBezTo>
                    <a:pt x="11789" y="12589"/>
                    <a:pt x="11757" y="12454"/>
                    <a:pt x="11657" y="12390"/>
                  </a:cubicBezTo>
                  <a:cubicBezTo>
                    <a:pt x="11621" y="12368"/>
                    <a:pt x="11581" y="12357"/>
                    <a:pt x="11541" y="12357"/>
                  </a:cubicBezTo>
                  <a:cubicBezTo>
                    <a:pt x="11470" y="12357"/>
                    <a:pt x="11401" y="12392"/>
                    <a:pt x="11360" y="12457"/>
                  </a:cubicBezTo>
                  <a:cubicBezTo>
                    <a:pt x="11300" y="12546"/>
                    <a:pt x="11239" y="12635"/>
                    <a:pt x="11170" y="12719"/>
                  </a:cubicBezTo>
                  <a:cubicBezTo>
                    <a:pt x="11032" y="12647"/>
                    <a:pt x="10879" y="12603"/>
                    <a:pt x="10724" y="12595"/>
                  </a:cubicBezTo>
                  <a:lnTo>
                    <a:pt x="10977" y="10571"/>
                  </a:lnTo>
                  <a:cubicBezTo>
                    <a:pt x="11167" y="10413"/>
                    <a:pt x="11357" y="10240"/>
                    <a:pt x="11550" y="10059"/>
                  </a:cubicBezTo>
                  <a:cubicBezTo>
                    <a:pt x="11697" y="10378"/>
                    <a:pt x="11775" y="10726"/>
                    <a:pt x="11775" y="11081"/>
                  </a:cubicBezTo>
                  <a:cubicBezTo>
                    <a:pt x="11775" y="11282"/>
                    <a:pt x="11749" y="11484"/>
                    <a:pt x="11700" y="11679"/>
                  </a:cubicBezTo>
                  <a:cubicBezTo>
                    <a:pt x="11671" y="11794"/>
                    <a:pt x="11740" y="11913"/>
                    <a:pt x="11855" y="11941"/>
                  </a:cubicBezTo>
                  <a:cubicBezTo>
                    <a:pt x="11873" y="11947"/>
                    <a:pt x="11893" y="11950"/>
                    <a:pt x="11910" y="11950"/>
                  </a:cubicBezTo>
                  <a:cubicBezTo>
                    <a:pt x="12008" y="11950"/>
                    <a:pt x="12094" y="11881"/>
                    <a:pt x="12120" y="11786"/>
                  </a:cubicBezTo>
                  <a:cubicBezTo>
                    <a:pt x="12178" y="11556"/>
                    <a:pt x="12207" y="11319"/>
                    <a:pt x="12207" y="11081"/>
                  </a:cubicBezTo>
                  <a:cubicBezTo>
                    <a:pt x="12207" y="10611"/>
                    <a:pt x="12094" y="10151"/>
                    <a:pt x="11876" y="9736"/>
                  </a:cubicBezTo>
                  <a:cubicBezTo>
                    <a:pt x="12100" y="9509"/>
                    <a:pt x="12327" y="9267"/>
                    <a:pt x="12552" y="9011"/>
                  </a:cubicBezTo>
                  <a:lnTo>
                    <a:pt x="12569" y="8999"/>
                  </a:lnTo>
                  <a:cubicBezTo>
                    <a:pt x="13980" y="8003"/>
                    <a:pt x="14757" y="6676"/>
                    <a:pt x="14757" y="5257"/>
                  </a:cubicBezTo>
                  <a:cubicBezTo>
                    <a:pt x="14757" y="4491"/>
                    <a:pt x="14535" y="3754"/>
                    <a:pt x="14089" y="3066"/>
                  </a:cubicBezTo>
                  <a:cubicBezTo>
                    <a:pt x="13686" y="2436"/>
                    <a:pt x="13119" y="1877"/>
                    <a:pt x="12408" y="1408"/>
                  </a:cubicBezTo>
                  <a:lnTo>
                    <a:pt x="12408" y="1255"/>
                  </a:lnTo>
                  <a:cubicBezTo>
                    <a:pt x="12408" y="564"/>
                    <a:pt x="11847" y="3"/>
                    <a:pt x="11156" y="3"/>
                  </a:cubicBezTo>
                  <a:lnTo>
                    <a:pt x="9253" y="3"/>
                  </a:lnTo>
                  <a:cubicBezTo>
                    <a:pt x="9141" y="3"/>
                    <a:pt x="9034" y="43"/>
                    <a:pt x="8951" y="121"/>
                  </a:cubicBezTo>
                  <a:cubicBezTo>
                    <a:pt x="8430" y="41"/>
                    <a:pt x="7904" y="0"/>
                    <a:pt x="7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5" name="Google Shape;1885;p125"/>
            <p:cNvSpPr/>
            <p:nvPr/>
          </p:nvSpPr>
          <p:spPr>
            <a:xfrm>
              <a:off x="5910750" y="3282850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7"/>
                  </a:cubicBezTo>
                  <a:cubicBezTo>
                    <a:pt x="864" y="901"/>
                    <a:pt x="769" y="1040"/>
                    <a:pt x="648" y="1040"/>
                  </a:cubicBezTo>
                  <a:cubicBezTo>
                    <a:pt x="533" y="1040"/>
                    <a:pt x="432" y="901"/>
                    <a:pt x="432" y="737"/>
                  </a:cubicBezTo>
                  <a:cubicBezTo>
                    <a:pt x="432" y="570"/>
                    <a:pt x="533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1" y="331"/>
                    <a:pt x="1" y="737"/>
                  </a:cubicBezTo>
                  <a:cubicBezTo>
                    <a:pt x="1" y="1140"/>
                    <a:pt x="294" y="1471"/>
                    <a:pt x="648" y="1471"/>
                  </a:cubicBezTo>
                  <a:cubicBezTo>
                    <a:pt x="1005" y="1471"/>
                    <a:pt x="1296" y="1140"/>
                    <a:pt x="1296" y="737"/>
                  </a:cubicBezTo>
                  <a:cubicBezTo>
                    <a:pt x="1296" y="331"/>
                    <a:pt x="1008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6" name="Google Shape;1886;p125"/>
            <p:cNvSpPr/>
            <p:nvPr/>
          </p:nvSpPr>
          <p:spPr>
            <a:xfrm>
              <a:off x="5987100" y="3282850"/>
              <a:ext cx="32425" cy="36800"/>
            </a:xfrm>
            <a:custGeom>
              <a:avLst/>
              <a:gdLst/>
              <a:ahLst/>
              <a:cxnLst/>
              <a:rect l="l" t="t" r="r" b="b"/>
              <a:pathLst>
                <a:path w="1297" h="1472" extrusionOk="0">
                  <a:moveTo>
                    <a:pt x="649" y="432"/>
                  </a:moveTo>
                  <a:cubicBezTo>
                    <a:pt x="767" y="432"/>
                    <a:pt x="867" y="573"/>
                    <a:pt x="867" y="737"/>
                  </a:cubicBezTo>
                  <a:lnTo>
                    <a:pt x="865" y="737"/>
                  </a:lnTo>
                  <a:cubicBezTo>
                    <a:pt x="865" y="898"/>
                    <a:pt x="767" y="1040"/>
                    <a:pt x="649" y="1040"/>
                  </a:cubicBezTo>
                  <a:cubicBezTo>
                    <a:pt x="533" y="1040"/>
                    <a:pt x="433" y="901"/>
                    <a:pt x="433" y="737"/>
                  </a:cubicBezTo>
                  <a:cubicBezTo>
                    <a:pt x="433" y="570"/>
                    <a:pt x="533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31"/>
                    <a:pt x="1" y="737"/>
                  </a:cubicBezTo>
                  <a:cubicBezTo>
                    <a:pt x="1" y="1140"/>
                    <a:pt x="295" y="1471"/>
                    <a:pt x="649" y="1471"/>
                  </a:cubicBezTo>
                  <a:cubicBezTo>
                    <a:pt x="1006" y="1471"/>
                    <a:pt x="1296" y="1140"/>
                    <a:pt x="1296" y="737"/>
                  </a:cubicBezTo>
                  <a:cubicBezTo>
                    <a:pt x="1296" y="331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7" name="Google Shape;1887;p125"/>
            <p:cNvSpPr/>
            <p:nvPr/>
          </p:nvSpPr>
          <p:spPr>
            <a:xfrm>
              <a:off x="5906075" y="33571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8" name="Google Shape;1888;p125"/>
            <p:cNvSpPr/>
            <p:nvPr/>
          </p:nvSpPr>
          <p:spPr>
            <a:xfrm>
              <a:off x="5906075" y="33794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9" name="Google Shape;1889;p125"/>
            <p:cNvSpPr/>
            <p:nvPr/>
          </p:nvSpPr>
          <p:spPr>
            <a:xfrm>
              <a:off x="6009850" y="33571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0" name="Google Shape;1890;p125"/>
            <p:cNvSpPr/>
            <p:nvPr/>
          </p:nvSpPr>
          <p:spPr>
            <a:xfrm>
              <a:off x="6009850" y="33794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91" name="Google Shape;1891;p125"/>
          <p:cNvGrpSpPr/>
          <p:nvPr/>
        </p:nvGrpSpPr>
        <p:grpSpPr>
          <a:xfrm>
            <a:off x="5924863" y="3407863"/>
            <a:ext cx="384325" cy="368925"/>
            <a:chOff x="5162575" y="3236000"/>
            <a:chExt cx="384325" cy="368925"/>
          </a:xfrm>
        </p:grpSpPr>
        <p:sp>
          <p:nvSpPr>
            <p:cNvPr id="1892" name="Google Shape;1892;p125"/>
            <p:cNvSpPr/>
            <p:nvPr/>
          </p:nvSpPr>
          <p:spPr>
            <a:xfrm>
              <a:off x="5162575" y="3236000"/>
              <a:ext cx="58600" cy="143250"/>
            </a:xfrm>
            <a:custGeom>
              <a:avLst/>
              <a:gdLst/>
              <a:ahLst/>
              <a:cxnLst/>
              <a:rect l="l" t="t" r="r" b="b"/>
              <a:pathLst>
                <a:path w="2344" h="5730" extrusionOk="0">
                  <a:moveTo>
                    <a:pt x="1172" y="432"/>
                  </a:moveTo>
                  <a:cubicBezTo>
                    <a:pt x="1750" y="432"/>
                    <a:pt x="2038" y="1129"/>
                    <a:pt x="1630" y="1538"/>
                  </a:cubicBezTo>
                  <a:cubicBezTo>
                    <a:pt x="1498" y="1670"/>
                    <a:pt x="1337" y="1729"/>
                    <a:pt x="1178" y="1729"/>
                  </a:cubicBezTo>
                  <a:cubicBezTo>
                    <a:pt x="845" y="1729"/>
                    <a:pt x="524" y="1470"/>
                    <a:pt x="524" y="1080"/>
                  </a:cubicBezTo>
                  <a:cubicBezTo>
                    <a:pt x="524" y="720"/>
                    <a:pt x="815" y="432"/>
                    <a:pt x="1172" y="432"/>
                  </a:cubicBezTo>
                  <a:close/>
                  <a:moveTo>
                    <a:pt x="941" y="2136"/>
                  </a:moveTo>
                  <a:cubicBezTo>
                    <a:pt x="1019" y="2154"/>
                    <a:pt x="1094" y="2159"/>
                    <a:pt x="1172" y="2162"/>
                  </a:cubicBezTo>
                  <a:cubicBezTo>
                    <a:pt x="1241" y="2159"/>
                    <a:pt x="1307" y="2154"/>
                    <a:pt x="1373" y="2142"/>
                  </a:cubicBezTo>
                  <a:lnTo>
                    <a:pt x="1373" y="2738"/>
                  </a:lnTo>
                  <a:cubicBezTo>
                    <a:pt x="1373" y="2856"/>
                    <a:pt x="1278" y="2954"/>
                    <a:pt x="1157" y="2954"/>
                  </a:cubicBezTo>
                  <a:cubicBezTo>
                    <a:pt x="1039" y="2954"/>
                    <a:pt x="941" y="2856"/>
                    <a:pt x="941" y="2738"/>
                  </a:cubicBezTo>
                  <a:lnTo>
                    <a:pt x="941" y="2136"/>
                  </a:lnTo>
                  <a:close/>
                  <a:moveTo>
                    <a:pt x="1172" y="0"/>
                  </a:moveTo>
                  <a:cubicBezTo>
                    <a:pt x="714" y="0"/>
                    <a:pt x="306" y="289"/>
                    <a:pt x="156" y="723"/>
                  </a:cubicBezTo>
                  <a:cubicBezTo>
                    <a:pt x="0" y="1160"/>
                    <a:pt x="144" y="1647"/>
                    <a:pt x="513" y="1932"/>
                  </a:cubicBezTo>
                  <a:lnTo>
                    <a:pt x="513" y="2738"/>
                  </a:lnTo>
                  <a:cubicBezTo>
                    <a:pt x="510" y="3011"/>
                    <a:pt x="685" y="3256"/>
                    <a:pt x="944" y="3348"/>
                  </a:cubicBezTo>
                  <a:lnTo>
                    <a:pt x="944" y="4339"/>
                  </a:lnTo>
                  <a:cubicBezTo>
                    <a:pt x="941" y="4825"/>
                    <a:pt x="1126" y="5297"/>
                    <a:pt x="1457" y="5657"/>
                  </a:cubicBezTo>
                  <a:cubicBezTo>
                    <a:pt x="1504" y="5708"/>
                    <a:pt x="1559" y="5729"/>
                    <a:pt x="1612" y="5729"/>
                  </a:cubicBezTo>
                  <a:cubicBezTo>
                    <a:pt x="1777" y="5729"/>
                    <a:pt x="1925" y="5522"/>
                    <a:pt x="1776" y="5363"/>
                  </a:cubicBezTo>
                  <a:cubicBezTo>
                    <a:pt x="1517" y="5084"/>
                    <a:pt x="1373" y="4716"/>
                    <a:pt x="1373" y="4336"/>
                  </a:cubicBezTo>
                  <a:lnTo>
                    <a:pt x="1373" y="3348"/>
                  </a:lnTo>
                  <a:cubicBezTo>
                    <a:pt x="1632" y="3256"/>
                    <a:pt x="1808" y="3011"/>
                    <a:pt x="1808" y="2738"/>
                  </a:cubicBezTo>
                  <a:lnTo>
                    <a:pt x="1808" y="1955"/>
                  </a:lnTo>
                  <a:cubicBezTo>
                    <a:pt x="2182" y="1681"/>
                    <a:pt x="2343" y="1198"/>
                    <a:pt x="2202" y="754"/>
                  </a:cubicBezTo>
                  <a:cubicBezTo>
                    <a:pt x="2064" y="311"/>
                    <a:pt x="1655" y="9"/>
                    <a:pt x="1192" y="0"/>
                  </a:cubicBezTo>
                  <a:cubicBezTo>
                    <a:pt x="1185" y="0"/>
                    <a:pt x="1178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3" name="Google Shape;1893;p125"/>
            <p:cNvSpPr/>
            <p:nvPr/>
          </p:nvSpPr>
          <p:spPr>
            <a:xfrm>
              <a:off x="5216400" y="3236000"/>
              <a:ext cx="330500" cy="368925"/>
            </a:xfrm>
            <a:custGeom>
              <a:avLst/>
              <a:gdLst/>
              <a:ahLst/>
              <a:cxnLst/>
              <a:rect l="l" t="t" r="r" b="b"/>
              <a:pathLst>
                <a:path w="13220" h="14757" extrusionOk="0">
                  <a:moveTo>
                    <a:pt x="2724" y="432"/>
                  </a:moveTo>
                  <a:cubicBezTo>
                    <a:pt x="3302" y="432"/>
                    <a:pt x="3590" y="1129"/>
                    <a:pt x="3181" y="1538"/>
                  </a:cubicBezTo>
                  <a:cubicBezTo>
                    <a:pt x="3050" y="1670"/>
                    <a:pt x="2888" y="1729"/>
                    <a:pt x="2730" y="1729"/>
                  </a:cubicBezTo>
                  <a:cubicBezTo>
                    <a:pt x="2397" y="1729"/>
                    <a:pt x="2076" y="1470"/>
                    <a:pt x="2076" y="1080"/>
                  </a:cubicBezTo>
                  <a:cubicBezTo>
                    <a:pt x="2076" y="723"/>
                    <a:pt x="2367" y="432"/>
                    <a:pt x="2724" y="432"/>
                  </a:cubicBezTo>
                  <a:close/>
                  <a:moveTo>
                    <a:pt x="2954" y="2136"/>
                  </a:moveTo>
                  <a:lnTo>
                    <a:pt x="2954" y="2738"/>
                  </a:lnTo>
                  <a:cubicBezTo>
                    <a:pt x="2954" y="2856"/>
                    <a:pt x="2859" y="2954"/>
                    <a:pt x="2738" y="2954"/>
                  </a:cubicBezTo>
                  <a:cubicBezTo>
                    <a:pt x="2620" y="2954"/>
                    <a:pt x="2522" y="2856"/>
                    <a:pt x="2522" y="2738"/>
                  </a:cubicBezTo>
                  <a:lnTo>
                    <a:pt x="2522" y="2142"/>
                  </a:lnTo>
                  <a:cubicBezTo>
                    <a:pt x="2588" y="2154"/>
                    <a:pt x="2658" y="2159"/>
                    <a:pt x="2724" y="2162"/>
                  </a:cubicBezTo>
                  <a:cubicBezTo>
                    <a:pt x="2801" y="2159"/>
                    <a:pt x="2879" y="2154"/>
                    <a:pt x="2954" y="2136"/>
                  </a:cubicBezTo>
                  <a:close/>
                  <a:moveTo>
                    <a:pt x="2727" y="0"/>
                  </a:moveTo>
                  <a:cubicBezTo>
                    <a:pt x="2720" y="0"/>
                    <a:pt x="2713" y="0"/>
                    <a:pt x="2706" y="0"/>
                  </a:cubicBezTo>
                  <a:cubicBezTo>
                    <a:pt x="2240" y="9"/>
                    <a:pt x="1834" y="311"/>
                    <a:pt x="1693" y="754"/>
                  </a:cubicBezTo>
                  <a:cubicBezTo>
                    <a:pt x="1555" y="1198"/>
                    <a:pt x="1713" y="1681"/>
                    <a:pt x="2090" y="1955"/>
                  </a:cubicBezTo>
                  <a:lnTo>
                    <a:pt x="2090" y="2738"/>
                  </a:lnTo>
                  <a:cubicBezTo>
                    <a:pt x="2090" y="3011"/>
                    <a:pt x="2263" y="3256"/>
                    <a:pt x="2522" y="3348"/>
                  </a:cubicBezTo>
                  <a:lnTo>
                    <a:pt x="2522" y="4339"/>
                  </a:lnTo>
                  <a:cubicBezTo>
                    <a:pt x="2522" y="5170"/>
                    <a:pt x="1846" y="5847"/>
                    <a:pt x="1011" y="5850"/>
                  </a:cubicBezTo>
                  <a:lnTo>
                    <a:pt x="737" y="5850"/>
                  </a:lnTo>
                  <a:cubicBezTo>
                    <a:pt x="591" y="5850"/>
                    <a:pt x="444" y="5830"/>
                    <a:pt x="303" y="5787"/>
                  </a:cubicBezTo>
                  <a:cubicBezTo>
                    <a:pt x="283" y="5780"/>
                    <a:pt x="262" y="5777"/>
                    <a:pt x="242" y="5777"/>
                  </a:cubicBezTo>
                  <a:cubicBezTo>
                    <a:pt x="150" y="5777"/>
                    <a:pt x="63" y="5839"/>
                    <a:pt x="35" y="5933"/>
                  </a:cubicBezTo>
                  <a:cubicBezTo>
                    <a:pt x="0" y="6046"/>
                    <a:pt x="67" y="6167"/>
                    <a:pt x="179" y="6201"/>
                  </a:cubicBezTo>
                  <a:cubicBezTo>
                    <a:pt x="334" y="6247"/>
                    <a:pt x="496" y="6273"/>
                    <a:pt x="657" y="6282"/>
                  </a:cubicBezTo>
                  <a:lnTo>
                    <a:pt x="657" y="12811"/>
                  </a:lnTo>
                  <a:cubicBezTo>
                    <a:pt x="660" y="13884"/>
                    <a:pt x="1529" y="14754"/>
                    <a:pt x="2603" y="14757"/>
                  </a:cubicBezTo>
                  <a:lnTo>
                    <a:pt x="8202" y="14757"/>
                  </a:lnTo>
                  <a:cubicBezTo>
                    <a:pt x="9276" y="14754"/>
                    <a:pt x="10145" y="13884"/>
                    <a:pt x="10148" y="12811"/>
                  </a:cubicBezTo>
                  <a:lnTo>
                    <a:pt x="10148" y="10217"/>
                  </a:lnTo>
                  <a:lnTo>
                    <a:pt x="10623" y="10217"/>
                  </a:lnTo>
                  <a:cubicBezTo>
                    <a:pt x="10836" y="10217"/>
                    <a:pt x="11012" y="10041"/>
                    <a:pt x="11012" y="9828"/>
                  </a:cubicBezTo>
                  <a:lnTo>
                    <a:pt x="11012" y="8683"/>
                  </a:lnTo>
                  <a:cubicBezTo>
                    <a:pt x="11383" y="8521"/>
                    <a:pt x="11717" y="8280"/>
                    <a:pt x="11988" y="7974"/>
                  </a:cubicBezTo>
                  <a:cubicBezTo>
                    <a:pt x="12132" y="7812"/>
                    <a:pt x="11985" y="7610"/>
                    <a:pt x="11823" y="7610"/>
                  </a:cubicBezTo>
                  <a:cubicBezTo>
                    <a:pt x="11769" y="7610"/>
                    <a:pt x="11713" y="7633"/>
                    <a:pt x="11665" y="7687"/>
                  </a:cubicBezTo>
                  <a:cubicBezTo>
                    <a:pt x="11198" y="8211"/>
                    <a:pt x="10548" y="8482"/>
                    <a:pt x="9892" y="8482"/>
                  </a:cubicBezTo>
                  <a:cubicBezTo>
                    <a:pt x="9399" y="8482"/>
                    <a:pt x="8904" y="8328"/>
                    <a:pt x="8481" y="8015"/>
                  </a:cubicBezTo>
                  <a:cubicBezTo>
                    <a:pt x="7497" y="7286"/>
                    <a:pt x="7232" y="5922"/>
                    <a:pt x="7871" y="4877"/>
                  </a:cubicBezTo>
                  <a:cubicBezTo>
                    <a:pt x="8314" y="4150"/>
                    <a:pt x="9092" y="3741"/>
                    <a:pt x="9894" y="3741"/>
                  </a:cubicBezTo>
                  <a:cubicBezTo>
                    <a:pt x="10248" y="3741"/>
                    <a:pt x="10606" y="3821"/>
                    <a:pt x="10943" y="3987"/>
                  </a:cubicBezTo>
                  <a:cubicBezTo>
                    <a:pt x="12042" y="4529"/>
                    <a:pt x="12546" y="5824"/>
                    <a:pt x="12103" y="6967"/>
                  </a:cubicBezTo>
                  <a:cubicBezTo>
                    <a:pt x="12060" y="7079"/>
                    <a:pt x="12114" y="7203"/>
                    <a:pt x="12226" y="7246"/>
                  </a:cubicBezTo>
                  <a:cubicBezTo>
                    <a:pt x="12253" y="7256"/>
                    <a:pt x="12279" y="7261"/>
                    <a:pt x="12305" y="7261"/>
                  </a:cubicBezTo>
                  <a:cubicBezTo>
                    <a:pt x="12392" y="7261"/>
                    <a:pt x="12473" y="7209"/>
                    <a:pt x="12506" y="7125"/>
                  </a:cubicBezTo>
                  <a:cubicBezTo>
                    <a:pt x="13220" y="5283"/>
                    <a:pt x="11861" y="3299"/>
                    <a:pt x="9886" y="3299"/>
                  </a:cubicBezTo>
                  <a:cubicBezTo>
                    <a:pt x="8536" y="3299"/>
                    <a:pt x="7379" y="4255"/>
                    <a:pt x="7125" y="5579"/>
                  </a:cubicBezTo>
                  <a:cubicBezTo>
                    <a:pt x="6872" y="6903"/>
                    <a:pt x="7595" y="8222"/>
                    <a:pt x="8847" y="8720"/>
                  </a:cubicBezTo>
                  <a:lnTo>
                    <a:pt x="8847" y="8752"/>
                  </a:lnTo>
                  <a:cubicBezTo>
                    <a:pt x="8847" y="8887"/>
                    <a:pt x="8956" y="8968"/>
                    <a:pt x="9066" y="8968"/>
                  </a:cubicBezTo>
                  <a:cubicBezTo>
                    <a:pt x="9141" y="8968"/>
                    <a:pt x="9217" y="8931"/>
                    <a:pt x="9258" y="8847"/>
                  </a:cubicBezTo>
                  <a:cubicBezTo>
                    <a:pt x="9465" y="8895"/>
                    <a:pt x="9676" y="8918"/>
                    <a:pt x="9887" y="8918"/>
                  </a:cubicBezTo>
                  <a:cubicBezTo>
                    <a:pt x="10119" y="8918"/>
                    <a:pt x="10351" y="8890"/>
                    <a:pt x="10577" y="8832"/>
                  </a:cubicBezTo>
                  <a:lnTo>
                    <a:pt x="10577" y="9785"/>
                  </a:lnTo>
                  <a:lnTo>
                    <a:pt x="9282" y="9785"/>
                  </a:lnTo>
                  <a:lnTo>
                    <a:pt x="9282" y="9681"/>
                  </a:lnTo>
                  <a:cubicBezTo>
                    <a:pt x="9282" y="9561"/>
                    <a:pt x="9184" y="9466"/>
                    <a:pt x="9066" y="9466"/>
                  </a:cubicBezTo>
                  <a:cubicBezTo>
                    <a:pt x="8948" y="9466"/>
                    <a:pt x="8850" y="9561"/>
                    <a:pt x="8850" y="9681"/>
                  </a:cubicBezTo>
                  <a:lnTo>
                    <a:pt x="8850" y="9828"/>
                  </a:lnTo>
                  <a:cubicBezTo>
                    <a:pt x="8850" y="10041"/>
                    <a:pt x="9025" y="10217"/>
                    <a:pt x="9238" y="10217"/>
                  </a:cubicBezTo>
                  <a:lnTo>
                    <a:pt x="9713" y="10217"/>
                  </a:lnTo>
                  <a:lnTo>
                    <a:pt x="9713" y="12811"/>
                  </a:lnTo>
                  <a:cubicBezTo>
                    <a:pt x="9713" y="13646"/>
                    <a:pt x="9037" y="14319"/>
                    <a:pt x="8202" y="14322"/>
                  </a:cubicBezTo>
                  <a:lnTo>
                    <a:pt x="2600" y="14322"/>
                  </a:lnTo>
                  <a:cubicBezTo>
                    <a:pt x="1765" y="14319"/>
                    <a:pt x="1089" y="13646"/>
                    <a:pt x="1089" y="12811"/>
                  </a:cubicBezTo>
                  <a:lnTo>
                    <a:pt x="1089" y="6282"/>
                  </a:lnTo>
                  <a:cubicBezTo>
                    <a:pt x="2131" y="6236"/>
                    <a:pt x="2951" y="5381"/>
                    <a:pt x="2954" y="4339"/>
                  </a:cubicBezTo>
                  <a:lnTo>
                    <a:pt x="2954" y="3348"/>
                  </a:lnTo>
                  <a:cubicBezTo>
                    <a:pt x="3213" y="3256"/>
                    <a:pt x="3386" y="3011"/>
                    <a:pt x="3386" y="2738"/>
                  </a:cubicBezTo>
                  <a:lnTo>
                    <a:pt x="3386" y="1932"/>
                  </a:lnTo>
                  <a:cubicBezTo>
                    <a:pt x="3751" y="1647"/>
                    <a:pt x="3895" y="1160"/>
                    <a:pt x="3743" y="720"/>
                  </a:cubicBezTo>
                  <a:cubicBezTo>
                    <a:pt x="3590" y="289"/>
                    <a:pt x="3182" y="0"/>
                    <a:pt x="2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4" name="Google Shape;1894;p125"/>
            <p:cNvSpPr/>
            <p:nvPr/>
          </p:nvSpPr>
          <p:spPr>
            <a:xfrm>
              <a:off x="5415025" y="3355800"/>
              <a:ext cx="96100" cy="77275"/>
            </a:xfrm>
            <a:custGeom>
              <a:avLst/>
              <a:gdLst/>
              <a:ahLst/>
              <a:cxnLst/>
              <a:rect l="l" t="t" r="r" b="b"/>
              <a:pathLst>
                <a:path w="3844" h="3091" extrusionOk="0">
                  <a:moveTo>
                    <a:pt x="921" y="437"/>
                  </a:moveTo>
                  <a:cubicBezTo>
                    <a:pt x="1059" y="437"/>
                    <a:pt x="1198" y="513"/>
                    <a:pt x="1256" y="678"/>
                  </a:cubicBezTo>
                  <a:cubicBezTo>
                    <a:pt x="1043" y="770"/>
                    <a:pt x="856" y="911"/>
                    <a:pt x="706" y="1090"/>
                  </a:cubicBezTo>
                  <a:cubicBezTo>
                    <a:pt x="611" y="1023"/>
                    <a:pt x="556" y="914"/>
                    <a:pt x="556" y="799"/>
                  </a:cubicBezTo>
                  <a:cubicBezTo>
                    <a:pt x="556" y="568"/>
                    <a:pt x="739" y="437"/>
                    <a:pt x="921" y="437"/>
                  </a:cubicBezTo>
                  <a:close/>
                  <a:moveTo>
                    <a:pt x="3049" y="441"/>
                  </a:moveTo>
                  <a:cubicBezTo>
                    <a:pt x="3124" y="441"/>
                    <a:pt x="3200" y="464"/>
                    <a:pt x="3265" y="514"/>
                  </a:cubicBezTo>
                  <a:cubicBezTo>
                    <a:pt x="3458" y="658"/>
                    <a:pt x="3458" y="948"/>
                    <a:pt x="3262" y="1092"/>
                  </a:cubicBezTo>
                  <a:cubicBezTo>
                    <a:pt x="3113" y="911"/>
                    <a:pt x="2926" y="770"/>
                    <a:pt x="2713" y="678"/>
                  </a:cubicBezTo>
                  <a:cubicBezTo>
                    <a:pt x="2766" y="528"/>
                    <a:pt x="2905" y="441"/>
                    <a:pt x="3049" y="441"/>
                  </a:cubicBezTo>
                  <a:close/>
                  <a:moveTo>
                    <a:pt x="1984" y="956"/>
                  </a:moveTo>
                  <a:cubicBezTo>
                    <a:pt x="2126" y="956"/>
                    <a:pt x="2268" y="977"/>
                    <a:pt x="2405" y="1020"/>
                  </a:cubicBezTo>
                  <a:lnTo>
                    <a:pt x="2416" y="1023"/>
                  </a:lnTo>
                  <a:cubicBezTo>
                    <a:pt x="2678" y="1110"/>
                    <a:pt x="2888" y="1271"/>
                    <a:pt x="3000" y="1470"/>
                  </a:cubicBezTo>
                  <a:cubicBezTo>
                    <a:pt x="3003" y="1472"/>
                    <a:pt x="3006" y="1475"/>
                    <a:pt x="3006" y="1478"/>
                  </a:cubicBezTo>
                  <a:cubicBezTo>
                    <a:pt x="3064" y="1579"/>
                    <a:pt x="3093" y="1691"/>
                    <a:pt x="3093" y="1806"/>
                  </a:cubicBezTo>
                  <a:cubicBezTo>
                    <a:pt x="3093" y="2276"/>
                    <a:pt x="2595" y="2658"/>
                    <a:pt x="1984" y="2658"/>
                  </a:cubicBezTo>
                  <a:cubicBezTo>
                    <a:pt x="1371" y="2658"/>
                    <a:pt x="873" y="2276"/>
                    <a:pt x="873" y="1806"/>
                  </a:cubicBezTo>
                  <a:cubicBezTo>
                    <a:pt x="873" y="1691"/>
                    <a:pt x="905" y="1579"/>
                    <a:pt x="959" y="1478"/>
                  </a:cubicBezTo>
                  <a:lnTo>
                    <a:pt x="965" y="1470"/>
                  </a:lnTo>
                  <a:cubicBezTo>
                    <a:pt x="1077" y="1271"/>
                    <a:pt x="1290" y="1110"/>
                    <a:pt x="1550" y="1026"/>
                  </a:cubicBezTo>
                  <a:lnTo>
                    <a:pt x="1564" y="1020"/>
                  </a:lnTo>
                  <a:cubicBezTo>
                    <a:pt x="1701" y="977"/>
                    <a:pt x="1842" y="956"/>
                    <a:pt x="1984" y="956"/>
                  </a:cubicBezTo>
                  <a:close/>
                  <a:moveTo>
                    <a:pt x="3053" y="0"/>
                  </a:moveTo>
                  <a:cubicBezTo>
                    <a:pt x="2713" y="0"/>
                    <a:pt x="2403" y="220"/>
                    <a:pt x="2298" y="551"/>
                  </a:cubicBezTo>
                  <a:cubicBezTo>
                    <a:pt x="2194" y="534"/>
                    <a:pt x="2089" y="525"/>
                    <a:pt x="1984" y="525"/>
                  </a:cubicBezTo>
                  <a:cubicBezTo>
                    <a:pt x="1879" y="525"/>
                    <a:pt x="1774" y="534"/>
                    <a:pt x="1670" y="551"/>
                  </a:cubicBezTo>
                  <a:cubicBezTo>
                    <a:pt x="1557" y="208"/>
                    <a:pt x="1242" y="8"/>
                    <a:pt x="917" y="8"/>
                  </a:cubicBezTo>
                  <a:cubicBezTo>
                    <a:pt x="748" y="8"/>
                    <a:pt x="577" y="62"/>
                    <a:pt x="430" y="177"/>
                  </a:cubicBezTo>
                  <a:cubicBezTo>
                    <a:pt x="1" y="514"/>
                    <a:pt x="32" y="1179"/>
                    <a:pt x="496" y="1470"/>
                  </a:cubicBezTo>
                  <a:cubicBezTo>
                    <a:pt x="461" y="1579"/>
                    <a:pt x="441" y="1691"/>
                    <a:pt x="441" y="1806"/>
                  </a:cubicBezTo>
                  <a:cubicBezTo>
                    <a:pt x="441" y="2515"/>
                    <a:pt x="1132" y="3090"/>
                    <a:pt x="1984" y="3090"/>
                  </a:cubicBezTo>
                  <a:cubicBezTo>
                    <a:pt x="2833" y="3090"/>
                    <a:pt x="3524" y="2515"/>
                    <a:pt x="3524" y="1806"/>
                  </a:cubicBezTo>
                  <a:cubicBezTo>
                    <a:pt x="3524" y="1691"/>
                    <a:pt x="3507" y="1579"/>
                    <a:pt x="3473" y="1470"/>
                  </a:cubicBezTo>
                  <a:cubicBezTo>
                    <a:pt x="3703" y="1326"/>
                    <a:pt x="3844" y="1072"/>
                    <a:pt x="3844" y="799"/>
                  </a:cubicBezTo>
                  <a:cubicBezTo>
                    <a:pt x="3844" y="407"/>
                    <a:pt x="3562" y="73"/>
                    <a:pt x="3176" y="10"/>
                  </a:cubicBezTo>
                  <a:cubicBezTo>
                    <a:pt x="3135" y="4"/>
                    <a:pt x="3094" y="0"/>
                    <a:pt x="3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5" name="Google Shape;1895;p125"/>
            <p:cNvSpPr/>
            <p:nvPr/>
          </p:nvSpPr>
          <p:spPr>
            <a:xfrm>
              <a:off x="5448000" y="33857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400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6" name="Google Shape;1896;p125"/>
            <p:cNvSpPr/>
            <p:nvPr/>
          </p:nvSpPr>
          <p:spPr>
            <a:xfrm>
              <a:off x="5466775" y="33857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97" name="Google Shape;1897;p125"/>
          <p:cNvGrpSpPr/>
          <p:nvPr/>
        </p:nvGrpSpPr>
        <p:grpSpPr>
          <a:xfrm>
            <a:off x="4743788" y="1689763"/>
            <a:ext cx="292125" cy="368925"/>
            <a:chOff x="3981500" y="1517900"/>
            <a:chExt cx="292125" cy="368925"/>
          </a:xfrm>
        </p:grpSpPr>
        <p:sp>
          <p:nvSpPr>
            <p:cNvPr id="1898" name="Google Shape;1898;p125"/>
            <p:cNvSpPr/>
            <p:nvPr/>
          </p:nvSpPr>
          <p:spPr>
            <a:xfrm>
              <a:off x="4045100" y="1575475"/>
              <a:ext cx="163475" cy="147525"/>
            </a:xfrm>
            <a:custGeom>
              <a:avLst/>
              <a:gdLst/>
              <a:ahLst/>
              <a:cxnLst/>
              <a:rect l="l" t="t" r="r" b="b"/>
              <a:pathLst>
                <a:path w="6539" h="5901" extrusionOk="0">
                  <a:moveTo>
                    <a:pt x="3289" y="0"/>
                  </a:moveTo>
                  <a:cubicBezTo>
                    <a:pt x="2612" y="0"/>
                    <a:pt x="1935" y="232"/>
                    <a:pt x="1383" y="700"/>
                  </a:cubicBezTo>
                  <a:cubicBezTo>
                    <a:pt x="214" y="1693"/>
                    <a:pt x="1" y="3414"/>
                    <a:pt x="890" y="4664"/>
                  </a:cubicBezTo>
                  <a:cubicBezTo>
                    <a:pt x="932" y="4723"/>
                    <a:pt x="998" y="4753"/>
                    <a:pt x="1065" y="4753"/>
                  </a:cubicBezTo>
                  <a:cubicBezTo>
                    <a:pt x="1109" y="4753"/>
                    <a:pt x="1154" y="4740"/>
                    <a:pt x="1193" y="4713"/>
                  </a:cubicBezTo>
                  <a:cubicBezTo>
                    <a:pt x="1288" y="4643"/>
                    <a:pt x="1311" y="4508"/>
                    <a:pt x="1242" y="4410"/>
                  </a:cubicBezTo>
                  <a:cubicBezTo>
                    <a:pt x="482" y="3342"/>
                    <a:pt x="663" y="1871"/>
                    <a:pt x="1665" y="1022"/>
                  </a:cubicBezTo>
                  <a:cubicBezTo>
                    <a:pt x="2136" y="621"/>
                    <a:pt x="2716" y="423"/>
                    <a:pt x="3294" y="423"/>
                  </a:cubicBezTo>
                  <a:cubicBezTo>
                    <a:pt x="3940" y="423"/>
                    <a:pt x="4585" y="671"/>
                    <a:pt x="5076" y="1160"/>
                  </a:cubicBezTo>
                  <a:cubicBezTo>
                    <a:pt x="6006" y="2084"/>
                    <a:pt x="6072" y="3567"/>
                    <a:pt x="5229" y="4569"/>
                  </a:cubicBezTo>
                  <a:cubicBezTo>
                    <a:pt x="4732" y="5160"/>
                    <a:pt x="4017" y="5469"/>
                    <a:pt x="3295" y="5469"/>
                  </a:cubicBezTo>
                  <a:cubicBezTo>
                    <a:pt x="2791" y="5469"/>
                    <a:pt x="2283" y="5319"/>
                    <a:pt x="1843" y="5009"/>
                  </a:cubicBezTo>
                  <a:cubicBezTo>
                    <a:pt x="1805" y="4982"/>
                    <a:pt x="1761" y="4969"/>
                    <a:pt x="1718" y="4969"/>
                  </a:cubicBezTo>
                  <a:cubicBezTo>
                    <a:pt x="1650" y="4969"/>
                    <a:pt x="1583" y="5001"/>
                    <a:pt x="1541" y="5061"/>
                  </a:cubicBezTo>
                  <a:cubicBezTo>
                    <a:pt x="1472" y="5159"/>
                    <a:pt x="1495" y="5291"/>
                    <a:pt x="1593" y="5360"/>
                  </a:cubicBezTo>
                  <a:cubicBezTo>
                    <a:pt x="2108" y="5724"/>
                    <a:pt x="2703" y="5900"/>
                    <a:pt x="3293" y="5900"/>
                  </a:cubicBezTo>
                  <a:cubicBezTo>
                    <a:pt x="4137" y="5900"/>
                    <a:pt x="4972" y="5539"/>
                    <a:pt x="5551" y="4848"/>
                  </a:cubicBezTo>
                  <a:cubicBezTo>
                    <a:pt x="6538" y="3673"/>
                    <a:pt x="6458" y="1940"/>
                    <a:pt x="5373" y="861"/>
                  </a:cubicBezTo>
                  <a:cubicBezTo>
                    <a:pt x="4798" y="289"/>
                    <a:pt x="4044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9" name="Google Shape;1899;p125"/>
            <p:cNvSpPr/>
            <p:nvPr/>
          </p:nvSpPr>
          <p:spPr>
            <a:xfrm>
              <a:off x="4032000" y="1543825"/>
              <a:ext cx="56175" cy="54050"/>
            </a:xfrm>
            <a:custGeom>
              <a:avLst/>
              <a:gdLst/>
              <a:ahLst/>
              <a:cxnLst/>
              <a:rect l="l" t="t" r="r" b="b"/>
              <a:pathLst>
                <a:path w="2247" h="2162" extrusionOk="0">
                  <a:moveTo>
                    <a:pt x="1080" y="434"/>
                  </a:moveTo>
                  <a:cubicBezTo>
                    <a:pt x="1659" y="434"/>
                    <a:pt x="1947" y="1131"/>
                    <a:pt x="1538" y="1539"/>
                  </a:cubicBezTo>
                  <a:cubicBezTo>
                    <a:pt x="1407" y="1671"/>
                    <a:pt x="1245" y="1729"/>
                    <a:pt x="1086" y="1729"/>
                  </a:cubicBezTo>
                  <a:cubicBezTo>
                    <a:pt x="753" y="1729"/>
                    <a:pt x="433" y="1472"/>
                    <a:pt x="433" y="1082"/>
                  </a:cubicBezTo>
                  <a:cubicBezTo>
                    <a:pt x="433" y="722"/>
                    <a:pt x="724" y="434"/>
                    <a:pt x="1080" y="434"/>
                  </a:cubicBezTo>
                  <a:close/>
                  <a:moveTo>
                    <a:pt x="1088" y="1"/>
                  </a:moveTo>
                  <a:cubicBezTo>
                    <a:pt x="533" y="1"/>
                    <a:pt x="1" y="431"/>
                    <a:pt x="1" y="1082"/>
                  </a:cubicBezTo>
                  <a:cubicBezTo>
                    <a:pt x="4" y="1678"/>
                    <a:pt x="485" y="2161"/>
                    <a:pt x="1080" y="2161"/>
                  </a:cubicBezTo>
                  <a:cubicBezTo>
                    <a:pt x="1518" y="2161"/>
                    <a:pt x="1912" y="1899"/>
                    <a:pt x="2079" y="1496"/>
                  </a:cubicBezTo>
                  <a:cubicBezTo>
                    <a:pt x="2246" y="1093"/>
                    <a:pt x="2154" y="627"/>
                    <a:pt x="1843" y="319"/>
                  </a:cubicBezTo>
                  <a:cubicBezTo>
                    <a:pt x="1624" y="99"/>
                    <a:pt x="1353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0" name="Google Shape;1900;p125"/>
            <p:cNvSpPr/>
            <p:nvPr/>
          </p:nvSpPr>
          <p:spPr>
            <a:xfrm>
              <a:off x="4168900" y="1543825"/>
              <a:ext cx="56150" cy="54050"/>
            </a:xfrm>
            <a:custGeom>
              <a:avLst/>
              <a:gdLst/>
              <a:ahLst/>
              <a:cxnLst/>
              <a:rect l="l" t="t" r="r" b="b"/>
              <a:pathLst>
                <a:path w="2246" h="2162" extrusionOk="0">
                  <a:moveTo>
                    <a:pt x="1080" y="434"/>
                  </a:moveTo>
                  <a:cubicBezTo>
                    <a:pt x="1658" y="434"/>
                    <a:pt x="1946" y="1131"/>
                    <a:pt x="1540" y="1539"/>
                  </a:cubicBezTo>
                  <a:cubicBezTo>
                    <a:pt x="1408" y="1671"/>
                    <a:pt x="1246" y="1729"/>
                    <a:pt x="1087" y="1729"/>
                  </a:cubicBezTo>
                  <a:cubicBezTo>
                    <a:pt x="753" y="1729"/>
                    <a:pt x="432" y="1472"/>
                    <a:pt x="432" y="1082"/>
                  </a:cubicBezTo>
                  <a:cubicBezTo>
                    <a:pt x="432" y="722"/>
                    <a:pt x="723" y="434"/>
                    <a:pt x="1080" y="434"/>
                  </a:cubicBezTo>
                  <a:close/>
                  <a:moveTo>
                    <a:pt x="1088" y="1"/>
                  </a:moveTo>
                  <a:cubicBezTo>
                    <a:pt x="533" y="1"/>
                    <a:pt x="0" y="431"/>
                    <a:pt x="0" y="1082"/>
                  </a:cubicBezTo>
                  <a:cubicBezTo>
                    <a:pt x="3" y="1678"/>
                    <a:pt x="487" y="2161"/>
                    <a:pt x="1080" y="2161"/>
                  </a:cubicBezTo>
                  <a:cubicBezTo>
                    <a:pt x="1517" y="2161"/>
                    <a:pt x="1912" y="1899"/>
                    <a:pt x="2079" y="1496"/>
                  </a:cubicBezTo>
                  <a:cubicBezTo>
                    <a:pt x="2246" y="1093"/>
                    <a:pt x="2154" y="627"/>
                    <a:pt x="1846" y="319"/>
                  </a:cubicBezTo>
                  <a:cubicBezTo>
                    <a:pt x="1625" y="99"/>
                    <a:pt x="1354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1" name="Google Shape;1901;p125"/>
            <p:cNvSpPr/>
            <p:nvPr/>
          </p:nvSpPr>
          <p:spPr>
            <a:xfrm>
              <a:off x="4100450" y="1517900"/>
              <a:ext cx="56175" cy="54050"/>
            </a:xfrm>
            <a:custGeom>
              <a:avLst/>
              <a:gdLst/>
              <a:ahLst/>
              <a:cxnLst/>
              <a:rect l="l" t="t" r="r" b="b"/>
              <a:pathLst>
                <a:path w="2247" h="2162" extrusionOk="0">
                  <a:moveTo>
                    <a:pt x="1080" y="432"/>
                  </a:moveTo>
                  <a:cubicBezTo>
                    <a:pt x="1659" y="432"/>
                    <a:pt x="1947" y="1128"/>
                    <a:pt x="1538" y="1537"/>
                  </a:cubicBezTo>
                  <a:cubicBezTo>
                    <a:pt x="1406" y="1670"/>
                    <a:pt x="1244" y="1729"/>
                    <a:pt x="1085" y="1729"/>
                  </a:cubicBezTo>
                  <a:cubicBezTo>
                    <a:pt x="752" y="1729"/>
                    <a:pt x="432" y="1471"/>
                    <a:pt x="432" y="1080"/>
                  </a:cubicBezTo>
                  <a:cubicBezTo>
                    <a:pt x="432" y="723"/>
                    <a:pt x="723" y="432"/>
                    <a:pt x="1080" y="432"/>
                  </a:cubicBezTo>
                  <a:close/>
                  <a:moveTo>
                    <a:pt x="1089" y="0"/>
                  </a:moveTo>
                  <a:cubicBezTo>
                    <a:pt x="533" y="0"/>
                    <a:pt x="1" y="432"/>
                    <a:pt x="1" y="1082"/>
                  </a:cubicBezTo>
                  <a:cubicBezTo>
                    <a:pt x="4" y="1678"/>
                    <a:pt x="484" y="2159"/>
                    <a:pt x="1080" y="2162"/>
                  </a:cubicBezTo>
                  <a:cubicBezTo>
                    <a:pt x="1518" y="2162"/>
                    <a:pt x="1912" y="1900"/>
                    <a:pt x="2079" y="1494"/>
                  </a:cubicBezTo>
                  <a:cubicBezTo>
                    <a:pt x="2246" y="1091"/>
                    <a:pt x="2154" y="628"/>
                    <a:pt x="1846" y="320"/>
                  </a:cubicBezTo>
                  <a:cubicBezTo>
                    <a:pt x="1625" y="99"/>
                    <a:pt x="135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2" name="Google Shape;1902;p125"/>
            <p:cNvSpPr/>
            <p:nvPr/>
          </p:nvSpPr>
          <p:spPr>
            <a:xfrm>
              <a:off x="4086050" y="1607200"/>
              <a:ext cx="82800" cy="82850"/>
            </a:xfrm>
            <a:custGeom>
              <a:avLst/>
              <a:gdLst/>
              <a:ahLst/>
              <a:cxnLst/>
              <a:rect l="l" t="t" r="r" b="b"/>
              <a:pathLst>
                <a:path w="3312" h="3314" extrusionOk="0">
                  <a:moveTo>
                    <a:pt x="1659" y="435"/>
                  </a:moveTo>
                  <a:cubicBezTo>
                    <a:pt x="1777" y="435"/>
                    <a:pt x="1875" y="533"/>
                    <a:pt x="1875" y="651"/>
                  </a:cubicBezTo>
                  <a:lnTo>
                    <a:pt x="1875" y="1227"/>
                  </a:lnTo>
                  <a:cubicBezTo>
                    <a:pt x="1875" y="1345"/>
                    <a:pt x="1970" y="1443"/>
                    <a:pt x="2091" y="1443"/>
                  </a:cubicBezTo>
                  <a:lnTo>
                    <a:pt x="2667" y="1443"/>
                  </a:lnTo>
                  <a:cubicBezTo>
                    <a:pt x="2785" y="1443"/>
                    <a:pt x="2882" y="1541"/>
                    <a:pt x="2882" y="1659"/>
                  </a:cubicBezTo>
                  <a:cubicBezTo>
                    <a:pt x="2882" y="1777"/>
                    <a:pt x="2785" y="1875"/>
                    <a:pt x="2667" y="1875"/>
                  </a:cubicBezTo>
                  <a:lnTo>
                    <a:pt x="2091" y="1875"/>
                  </a:lnTo>
                  <a:cubicBezTo>
                    <a:pt x="1970" y="1875"/>
                    <a:pt x="1875" y="1972"/>
                    <a:pt x="1875" y="2090"/>
                  </a:cubicBezTo>
                  <a:lnTo>
                    <a:pt x="1875" y="2666"/>
                  </a:lnTo>
                  <a:cubicBezTo>
                    <a:pt x="1875" y="2784"/>
                    <a:pt x="1777" y="2882"/>
                    <a:pt x="1659" y="2882"/>
                  </a:cubicBezTo>
                  <a:cubicBezTo>
                    <a:pt x="1538" y="2882"/>
                    <a:pt x="1443" y="2784"/>
                    <a:pt x="1443" y="2666"/>
                  </a:cubicBezTo>
                  <a:lnTo>
                    <a:pt x="1443" y="2090"/>
                  </a:lnTo>
                  <a:cubicBezTo>
                    <a:pt x="1443" y="1972"/>
                    <a:pt x="1345" y="1875"/>
                    <a:pt x="1227" y="1875"/>
                  </a:cubicBezTo>
                  <a:lnTo>
                    <a:pt x="651" y="1875"/>
                  </a:lnTo>
                  <a:cubicBezTo>
                    <a:pt x="531" y="1875"/>
                    <a:pt x="436" y="1777"/>
                    <a:pt x="436" y="1659"/>
                  </a:cubicBezTo>
                  <a:cubicBezTo>
                    <a:pt x="436" y="1541"/>
                    <a:pt x="531" y="1443"/>
                    <a:pt x="651" y="1443"/>
                  </a:cubicBezTo>
                  <a:lnTo>
                    <a:pt x="1227" y="1443"/>
                  </a:lnTo>
                  <a:cubicBezTo>
                    <a:pt x="1345" y="1443"/>
                    <a:pt x="1443" y="1345"/>
                    <a:pt x="1443" y="1227"/>
                  </a:cubicBezTo>
                  <a:lnTo>
                    <a:pt x="1443" y="651"/>
                  </a:lnTo>
                  <a:cubicBezTo>
                    <a:pt x="1443" y="533"/>
                    <a:pt x="1538" y="435"/>
                    <a:pt x="1659" y="435"/>
                  </a:cubicBezTo>
                  <a:close/>
                  <a:moveTo>
                    <a:pt x="1662" y="0"/>
                  </a:moveTo>
                  <a:cubicBezTo>
                    <a:pt x="1328" y="0"/>
                    <a:pt x="1008" y="260"/>
                    <a:pt x="1008" y="651"/>
                  </a:cubicBezTo>
                  <a:lnTo>
                    <a:pt x="1008" y="1011"/>
                  </a:lnTo>
                  <a:lnTo>
                    <a:pt x="649" y="1011"/>
                  </a:lnTo>
                  <a:cubicBezTo>
                    <a:pt x="292" y="1011"/>
                    <a:pt x="1" y="1299"/>
                    <a:pt x="1" y="1659"/>
                  </a:cubicBezTo>
                  <a:cubicBezTo>
                    <a:pt x="1" y="2016"/>
                    <a:pt x="292" y="2306"/>
                    <a:pt x="649" y="2306"/>
                  </a:cubicBezTo>
                  <a:lnTo>
                    <a:pt x="1008" y="2306"/>
                  </a:lnTo>
                  <a:lnTo>
                    <a:pt x="1008" y="2666"/>
                  </a:lnTo>
                  <a:cubicBezTo>
                    <a:pt x="1008" y="3023"/>
                    <a:pt x="1299" y="3314"/>
                    <a:pt x="1656" y="3314"/>
                  </a:cubicBezTo>
                  <a:cubicBezTo>
                    <a:pt x="2013" y="3314"/>
                    <a:pt x="2304" y="3023"/>
                    <a:pt x="2304" y="2666"/>
                  </a:cubicBezTo>
                  <a:lnTo>
                    <a:pt x="2304" y="2306"/>
                  </a:lnTo>
                  <a:lnTo>
                    <a:pt x="2664" y="2306"/>
                  </a:lnTo>
                  <a:cubicBezTo>
                    <a:pt x="3021" y="2306"/>
                    <a:pt x="3311" y="2016"/>
                    <a:pt x="3311" y="1659"/>
                  </a:cubicBezTo>
                  <a:cubicBezTo>
                    <a:pt x="3311" y="1299"/>
                    <a:pt x="3021" y="1011"/>
                    <a:pt x="2664" y="1011"/>
                  </a:cubicBezTo>
                  <a:lnTo>
                    <a:pt x="2304" y="1011"/>
                  </a:lnTo>
                  <a:lnTo>
                    <a:pt x="2304" y="651"/>
                  </a:lnTo>
                  <a:cubicBezTo>
                    <a:pt x="2304" y="478"/>
                    <a:pt x="2238" y="314"/>
                    <a:pt x="2117" y="193"/>
                  </a:cubicBezTo>
                  <a:cubicBezTo>
                    <a:pt x="1984" y="60"/>
                    <a:pt x="1821" y="0"/>
                    <a:pt x="1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3" name="Google Shape;1903;p125"/>
            <p:cNvSpPr/>
            <p:nvPr/>
          </p:nvSpPr>
          <p:spPr>
            <a:xfrm>
              <a:off x="4005600" y="1801600"/>
              <a:ext cx="82200" cy="63200"/>
            </a:xfrm>
            <a:custGeom>
              <a:avLst/>
              <a:gdLst/>
              <a:ahLst/>
              <a:cxnLst/>
              <a:rect l="l" t="t" r="r" b="b"/>
              <a:pathLst>
                <a:path w="3288" h="2528" extrusionOk="0">
                  <a:moveTo>
                    <a:pt x="1682" y="0"/>
                  </a:moveTo>
                  <a:cubicBezTo>
                    <a:pt x="1564" y="0"/>
                    <a:pt x="1466" y="95"/>
                    <a:pt x="1466" y="216"/>
                  </a:cubicBezTo>
                  <a:cubicBezTo>
                    <a:pt x="1466" y="334"/>
                    <a:pt x="1561" y="432"/>
                    <a:pt x="1682" y="432"/>
                  </a:cubicBezTo>
                  <a:cubicBezTo>
                    <a:pt x="2016" y="435"/>
                    <a:pt x="2335" y="570"/>
                    <a:pt x="2571" y="809"/>
                  </a:cubicBezTo>
                  <a:lnTo>
                    <a:pt x="2744" y="982"/>
                  </a:lnTo>
                  <a:lnTo>
                    <a:pt x="1837" y="1888"/>
                  </a:lnTo>
                  <a:cubicBezTo>
                    <a:pt x="1687" y="2046"/>
                    <a:pt x="1486" y="2125"/>
                    <a:pt x="1285" y="2125"/>
                  </a:cubicBezTo>
                  <a:cubicBezTo>
                    <a:pt x="1090" y="2125"/>
                    <a:pt x="894" y="2050"/>
                    <a:pt x="743" y="1900"/>
                  </a:cubicBezTo>
                  <a:cubicBezTo>
                    <a:pt x="441" y="1598"/>
                    <a:pt x="447" y="1103"/>
                    <a:pt x="758" y="809"/>
                  </a:cubicBezTo>
                  <a:cubicBezTo>
                    <a:pt x="812" y="754"/>
                    <a:pt x="870" y="705"/>
                    <a:pt x="933" y="662"/>
                  </a:cubicBezTo>
                  <a:cubicBezTo>
                    <a:pt x="1031" y="593"/>
                    <a:pt x="1054" y="458"/>
                    <a:pt x="985" y="360"/>
                  </a:cubicBezTo>
                  <a:cubicBezTo>
                    <a:pt x="945" y="300"/>
                    <a:pt x="878" y="268"/>
                    <a:pt x="811" y="268"/>
                  </a:cubicBezTo>
                  <a:cubicBezTo>
                    <a:pt x="767" y="268"/>
                    <a:pt x="724" y="281"/>
                    <a:pt x="686" y="308"/>
                  </a:cubicBezTo>
                  <a:cubicBezTo>
                    <a:pt x="602" y="366"/>
                    <a:pt x="524" y="429"/>
                    <a:pt x="452" y="501"/>
                  </a:cubicBezTo>
                  <a:cubicBezTo>
                    <a:pt x="0" y="970"/>
                    <a:pt x="6" y="1716"/>
                    <a:pt x="467" y="2176"/>
                  </a:cubicBezTo>
                  <a:cubicBezTo>
                    <a:pt x="700" y="2410"/>
                    <a:pt x="1007" y="2527"/>
                    <a:pt x="1314" y="2527"/>
                  </a:cubicBezTo>
                  <a:cubicBezTo>
                    <a:pt x="1613" y="2527"/>
                    <a:pt x="1911" y="2416"/>
                    <a:pt x="2142" y="2194"/>
                  </a:cubicBezTo>
                  <a:lnTo>
                    <a:pt x="3202" y="1134"/>
                  </a:lnTo>
                  <a:cubicBezTo>
                    <a:pt x="3288" y="1048"/>
                    <a:pt x="3288" y="913"/>
                    <a:pt x="3202" y="829"/>
                  </a:cubicBezTo>
                  <a:lnTo>
                    <a:pt x="2876" y="501"/>
                  </a:lnTo>
                  <a:cubicBezTo>
                    <a:pt x="2560" y="184"/>
                    <a:pt x="2134" y="6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4" name="Google Shape;1904;p125"/>
            <p:cNvSpPr/>
            <p:nvPr/>
          </p:nvSpPr>
          <p:spPr>
            <a:xfrm>
              <a:off x="3981500" y="1638175"/>
              <a:ext cx="292125" cy="248650"/>
            </a:xfrm>
            <a:custGeom>
              <a:avLst/>
              <a:gdLst/>
              <a:ahLst/>
              <a:cxnLst/>
              <a:rect l="l" t="t" r="r" b="b"/>
              <a:pathLst>
                <a:path w="11685" h="9946" extrusionOk="0">
                  <a:moveTo>
                    <a:pt x="5023" y="6407"/>
                  </a:moveTo>
                  <a:lnTo>
                    <a:pt x="5533" y="6917"/>
                  </a:lnTo>
                  <a:lnTo>
                    <a:pt x="5236" y="7211"/>
                  </a:lnTo>
                  <a:lnTo>
                    <a:pt x="4727" y="6704"/>
                  </a:lnTo>
                  <a:lnTo>
                    <a:pt x="5023" y="6407"/>
                  </a:lnTo>
                  <a:close/>
                  <a:moveTo>
                    <a:pt x="743" y="492"/>
                  </a:moveTo>
                  <a:lnTo>
                    <a:pt x="6952" y="6704"/>
                  </a:lnTo>
                  <a:lnTo>
                    <a:pt x="6443" y="7214"/>
                  </a:lnTo>
                  <a:lnTo>
                    <a:pt x="829" y="1600"/>
                  </a:lnTo>
                  <a:cubicBezTo>
                    <a:pt x="668" y="1439"/>
                    <a:pt x="579" y="1223"/>
                    <a:pt x="579" y="995"/>
                  </a:cubicBezTo>
                  <a:cubicBezTo>
                    <a:pt x="579" y="814"/>
                    <a:pt x="636" y="638"/>
                    <a:pt x="743" y="492"/>
                  </a:cubicBezTo>
                  <a:close/>
                  <a:moveTo>
                    <a:pt x="2628" y="6104"/>
                  </a:moveTo>
                  <a:cubicBezTo>
                    <a:pt x="3177" y="6104"/>
                    <a:pt x="3727" y="6314"/>
                    <a:pt x="4145" y="6733"/>
                  </a:cubicBezTo>
                  <a:lnTo>
                    <a:pt x="4931" y="7519"/>
                  </a:lnTo>
                  <a:lnTo>
                    <a:pt x="3411" y="9036"/>
                  </a:lnTo>
                  <a:cubicBezTo>
                    <a:pt x="3093" y="9354"/>
                    <a:pt x="2677" y="9513"/>
                    <a:pt x="2260" y="9513"/>
                  </a:cubicBezTo>
                  <a:cubicBezTo>
                    <a:pt x="1843" y="9513"/>
                    <a:pt x="1426" y="9354"/>
                    <a:pt x="1108" y="9036"/>
                  </a:cubicBezTo>
                  <a:cubicBezTo>
                    <a:pt x="472" y="8400"/>
                    <a:pt x="472" y="7369"/>
                    <a:pt x="1108" y="6733"/>
                  </a:cubicBezTo>
                  <a:cubicBezTo>
                    <a:pt x="1529" y="6314"/>
                    <a:pt x="2079" y="6104"/>
                    <a:pt x="2628" y="6104"/>
                  </a:cubicBezTo>
                  <a:close/>
                  <a:moveTo>
                    <a:pt x="9051" y="6104"/>
                  </a:moveTo>
                  <a:cubicBezTo>
                    <a:pt x="9600" y="6104"/>
                    <a:pt x="10149" y="6314"/>
                    <a:pt x="10568" y="6733"/>
                  </a:cubicBezTo>
                  <a:cubicBezTo>
                    <a:pt x="11204" y="7369"/>
                    <a:pt x="11204" y="8400"/>
                    <a:pt x="10571" y="9036"/>
                  </a:cubicBezTo>
                  <a:cubicBezTo>
                    <a:pt x="10253" y="9354"/>
                    <a:pt x="9835" y="9513"/>
                    <a:pt x="9418" y="9513"/>
                  </a:cubicBezTo>
                  <a:cubicBezTo>
                    <a:pt x="9001" y="9513"/>
                    <a:pt x="8584" y="9354"/>
                    <a:pt x="8268" y="9036"/>
                  </a:cubicBezTo>
                  <a:lnTo>
                    <a:pt x="6748" y="7519"/>
                  </a:lnTo>
                  <a:lnTo>
                    <a:pt x="7534" y="6733"/>
                  </a:lnTo>
                  <a:cubicBezTo>
                    <a:pt x="7953" y="6314"/>
                    <a:pt x="8502" y="6104"/>
                    <a:pt x="9051" y="6104"/>
                  </a:cubicBezTo>
                  <a:close/>
                  <a:moveTo>
                    <a:pt x="737" y="0"/>
                  </a:moveTo>
                  <a:cubicBezTo>
                    <a:pt x="660" y="0"/>
                    <a:pt x="583" y="30"/>
                    <a:pt x="524" y="89"/>
                  </a:cubicBezTo>
                  <a:cubicBezTo>
                    <a:pt x="23" y="590"/>
                    <a:pt x="23" y="1404"/>
                    <a:pt x="524" y="1905"/>
                  </a:cubicBezTo>
                  <a:lnTo>
                    <a:pt x="4718" y="6099"/>
                  </a:lnTo>
                  <a:lnTo>
                    <a:pt x="4419" y="6399"/>
                  </a:lnTo>
                  <a:cubicBezTo>
                    <a:pt x="3919" y="5913"/>
                    <a:pt x="3273" y="5672"/>
                    <a:pt x="2627" y="5672"/>
                  </a:cubicBezTo>
                  <a:cubicBezTo>
                    <a:pt x="1967" y="5672"/>
                    <a:pt x="1307" y="5924"/>
                    <a:pt x="803" y="6428"/>
                  </a:cubicBezTo>
                  <a:cubicBezTo>
                    <a:pt x="0" y="7234"/>
                    <a:pt x="0" y="8538"/>
                    <a:pt x="803" y="9341"/>
                  </a:cubicBezTo>
                  <a:cubicBezTo>
                    <a:pt x="1207" y="9744"/>
                    <a:pt x="1735" y="9946"/>
                    <a:pt x="2263" y="9946"/>
                  </a:cubicBezTo>
                  <a:cubicBezTo>
                    <a:pt x="2790" y="9946"/>
                    <a:pt x="3317" y="9745"/>
                    <a:pt x="3719" y="9344"/>
                  </a:cubicBezTo>
                  <a:lnTo>
                    <a:pt x="5841" y="7219"/>
                  </a:lnTo>
                  <a:lnTo>
                    <a:pt x="7966" y="9344"/>
                  </a:lnTo>
                  <a:cubicBezTo>
                    <a:pt x="8367" y="9745"/>
                    <a:pt x="8894" y="9946"/>
                    <a:pt x="9421" y="9946"/>
                  </a:cubicBezTo>
                  <a:cubicBezTo>
                    <a:pt x="9949" y="9946"/>
                    <a:pt x="10477" y="9744"/>
                    <a:pt x="10879" y="9341"/>
                  </a:cubicBezTo>
                  <a:cubicBezTo>
                    <a:pt x="11685" y="8538"/>
                    <a:pt x="11685" y="7234"/>
                    <a:pt x="10879" y="6428"/>
                  </a:cubicBezTo>
                  <a:cubicBezTo>
                    <a:pt x="10400" y="5946"/>
                    <a:pt x="9750" y="5673"/>
                    <a:pt x="9072" y="5673"/>
                  </a:cubicBezTo>
                  <a:cubicBezTo>
                    <a:pt x="9065" y="5673"/>
                    <a:pt x="9058" y="5673"/>
                    <a:pt x="9051" y="5673"/>
                  </a:cubicBezTo>
                  <a:cubicBezTo>
                    <a:pt x="9047" y="5673"/>
                    <a:pt x="9043" y="5673"/>
                    <a:pt x="9040" y="5673"/>
                  </a:cubicBezTo>
                  <a:cubicBezTo>
                    <a:pt x="8376" y="5673"/>
                    <a:pt x="7735" y="5932"/>
                    <a:pt x="7257" y="6399"/>
                  </a:cubicBezTo>
                  <a:lnTo>
                    <a:pt x="6961" y="6099"/>
                  </a:lnTo>
                  <a:lnTo>
                    <a:pt x="11155" y="1905"/>
                  </a:lnTo>
                  <a:cubicBezTo>
                    <a:pt x="11656" y="1404"/>
                    <a:pt x="11656" y="590"/>
                    <a:pt x="11155" y="89"/>
                  </a:cubicBezTo>
                  <a:cubicBezTo>
                    <a:pt x="11096" y="30"/>
                    <a:pt x="11019" y="0"/>
                    <a:pt x="10942" y="0"/>
                  </a:cubicBezTo>
                  <a:cubicBezTo>
                    <a:pt x="10865" y="0"/>
                    <a:pt x="10788" y="30"/>
                    <a:pt x="10729" y="89"/>
                  </a:cubicBezTo>
                  <a:lnTo>
                    <a:pt x="10171" y="647"/>
                  </a:lnTo>
                  <a:cubicBezTo>
                    <a:pt x="10016" y="802"/>
                    <a:pt x="10160" y="1018"/>
                    <a:pt x="10328" y="1018"/>
                  </a:cubicBezTo>
                  <a:cubicBezTo>
                    <a:pt x="10379" y="1018"/>
                    <a:pt x="10431" y="999"/>
                    <a:pt x="10479" y="952"/>
                  </a:cubicBezTo>
                  <a:lnTo>
                    <a:pt x="10936" y="495"/>
                  </a:lnTo>
                  <a:lnTo>
                    <a:pt x="10936" y="495"/>
                  </a:lnTo>
                  <a:cubicBezTo>
                    <a:pt x="11181" y="834"/>
                    <a:pt x="11147" y="1301"/>
                    <a:pt x="10850" y="1597"/>
                  </a:cubicBezTo>
                  <a:lnTo>
                    <a:pt x="6653" y="5794"/>
                  </a:lnTo>
                  <a:lnTo>
                    <a:pt x="6143" y="5285"/>
                  </a:lnTo>
                  <a:lnTo>
                    <a:pt x="9825" y="1603"/>
                  </a:lnTo>
                  <a:cubicBezTo>
                    <a:pt x="9980" y="1446"/>
                    <a:pt x="9836" y="1230"/>
                    <a:pt x="9669" y="1230"/>
                  </a:cubicBezTo>
                  <a:cubicBezTo>
                    <a:pt x="9618" y="1230"/>
                    <a:pt x="9565" y="1250"/>
                    <a:pt x="9517" y="1298"/>
                  </a:cubicBezTo>
                  <a:lnTo>
                    <a:pt x="5838" y="4980"/>
                  </a:lnTo>
                  <a:lnTo>
                    <a:pt x="950" y="89"/>
                  </a:lnTo>
                  <a:cubicBezTo>
                    <a:pt x="891" y="30"/>
                    <a:pt x="814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5" name="Google Shape;1905;p125"/>
            <p:cNvSpPr/>
            <p:nvPr/>
          </p:nvSpPr>
          <p:spPr>
            <a:xfrm>
              <a:off x="4167175" y="1801600"/>
              <a:ext cx="83150" cy="64075"/>
            </a:xfrm>
            <a:custGeom>
              <a:avLst/>
              <a:gdLst/>
              <a:ahLst/>
              <a:cxnLst/>
              <a:rect l="l" t="t" r="r" b="b"/>
              <a:pathLst>
                <a:path w="3326" h="2563" extrusionOk="0">
                  <a:moveTo>
                    <a:pt x="1624" y="433"/>
                  </a:moveTo>
                  <a:cubicBezTo>
                    <a:pt x="1952" y="433"/>
                    <a:pt x="2280" y="558"/>
                    <a:pt x="2531" y="809"/>
                  </a:cubicBezTo>
                  <a:cubicBezTo>
                    <a:pt x="2830" y="1105"/>
                    <a:pt x="2830" y="1589"/>
                    <a:pt x="2531" y="1888"/>
                  </a:cubicBezTo>
                  <a:cubicBezTo>
                    <a:pt x="2382" y="2037"/>
                    <a:pt x="2187" y="2111"/>
                    <a:pt x="1992" y="2111"/>
                  </a:cubicBezTo>
                  <a:cubicBezTo>
                    <a:pt x="1797" y="2111"/>
                    <a:pt x="1601" y="2037"/>
                    <a:pt x="1451" y="1888"/>
                  </a:cubicBezTo>
                  <a:lnTo>
                    <a:pt x="544" y="982"/>
                  </a:lnTo>
                  <a:lnTo>
                    <a:pt x="717" y="809"/>
                  </a:lnTo>
                  <a:cubicBezTo>
                    <a:pt x="967" y="558"/>
                    <a:pt x="1296" y="433"/>
                    <a:pt x="1624" y="433"/>
                  </a:cubicBezTo>
                  <a:close/>
                  <a:moveTo>
                    <a:pt x="1624" y="0"/>
                  </a:moveTo>
                  <a:cubicBezTo>
                    <a:pt x="1169" y="0"/>
                    <a:pt x="731" y="181"/>
                    <a:pt x="412" y="504"/>
                  </a:cubicBezTo>
                  <a:lnTo>
                    <a:pt x="87" y="829"/>
                  </a:lnTo>
                  <a:cubicBezTo>
                    <a:pt x="0" y="913"/>
                    <a:pt x="0" y="1051"/>
                    <a:pt x="87" y="1134"/>
                  </a:cubicBezTo>
                  <a:lnTo>
                    <a:pt x="1146" y="2196"/>
                  </a:lnTo>
                  <a:cubicBezTo>
                    <a:pt x="1380" y="2440"/>
                    <a:pt x="1693" y="2562"/>
                    <a:pt x="2006" y="2562"/>
                  </a:cubicBezTo>
                  <a:cubicBezTo>
                    <a:pt x="2312" y="2562"/>
                    <a:pt x="2618" y="2446"/>
                    <a:pt x="2853" y="2211"/>
                  </a:cubicBezTo>
                  <a:cubicBezTo>
                    <a:pt x="3325" y="1739"/>
                    <a:pt x="3319" y="967"/>
                    <a:pt x="2836" y="504"/>
                  </a:cubicBezTo>
                  <a:cubicBezTo>
                    <a:pt x="2516" y="181"/>
                    <a:pt x="2079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6" name="Google Shape;1906;p125"/>
            <p:cNvSpPr/>
            <p:nvPr/>
          </p:nvSpPr>
          <p:spPr>
            <a:xfrm>
              <a:off x="4120250" y="17849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8" y="0"/>
                    <a:pt x="0" y="230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07" name="Google Shape;1907;p125"/>
          <p:cNvSpPr/>
          <p:nvPr/>
        </p:nvSpPr>
        <p:spPr>
          <a:xfrm>
            <a:off x="5311313" y="3558413"/>
            <a:ext cx="368950" cy="218300"/>
          </a:xfrm>
          <a:custGeom>
            <a:avLst/>
            <a:gdLst/>
            <a:ahLst/>
            <a:cxnLst/>
            <a:rect l="l" t="t" r="r" b="b"/>
            <a:pathLst>
              <a:path w="14758" h="8732" extrusionOk="0">
                <a:moveTo>
                  <a:pt x="11429" y="1299"/>
                </a:moveTo>
                <a:lnTo>
                  <a:pt x="11429" y="1817"/>
                </a:lnTo>
                <a:lnTo>
                  <a:pt x="3329" y="1817"/>
                </a:lnTo>
                <a:lnTo>
                  <a:pt x="3329" y="1299"/>
                </a:lnTo>
                <a:close/>
                <a:moveTo>
                  <a:pt x="10102" y="3256"/>
                </a:moveTo>
                <a:lnTo>
                  <a:pt x="10102" y="3688"/>
                </a:lnTo>
                <a:lnTo>
                  <a:pt x="4656" y="3688"/>
                </a:lnTo>
                <a:lnTo>
                  <a:pt x="4656" y="3256"/>
                </a:lnTo>
                <a:close/>
                <a:moveTo>
                  <a:pt x="2710" y="1"/>
                </a:moveTo>
                <a:cubicBezTo>
                  <a:pt x="2336" y="1"/>
                  <a:pt x="2033" y="303"/>
                  <a:pt x="2033" y="677"/>
                </a:cubicBezTo>
                <a:lnTo>
                  <a:pt x="2033" y="1817"/>
                </a:lnTo>
                <a:lnTo>
                  <a:pt x="721" y="1817"/>
                </a:lnTo>
                <a:cubicBezTo>
                  <a:pt x="323" y="1817"/>
                  <a:pt x="1" y="2140"/>
                  <a:pt x="1" y="2537"/>
                </a:cubicBezTo>
                <a:lnTo>
                  <a:pt x="1" y="3904"/>
                </a:lnTo>
                <a:cubicBezTo>
                  <a:pt x="1" y="4025"/>
                  <a:pt x="99" y="4120"/>
                  <a:pt x="217" y="4120"/>
                </a:cubicBezTo>
                <a:lnTo>
                  <a:pt x="620" y="4120"/>
                </a:lnTo>
                <a:lnTo>
                  <a:pt x="620" y="8516"/>
                </a:lnTo>
                <a:cubicBezTo>
                  <a:pt x="620" y="8637"/>
                  <a:pt x="718" y="8732"/>
                  <a:pt x="836" y="8732"/>
                </a:cubicBezTo>
                <a:lnTo>
                  <a:pt x="13922" y="8732"/>
                </a:lnTo>
                <a:cubicBezTo>
                  <a:pt x="14040" y="8732"/>
                  <a:pt x="14138" y="8637"/>
                  <a:pt x="14138" y="8516"/>
                </a:cubicBezTo>
                <a:lnTo>
                  <a:pt x="14138" y="5283"/>
                </a:lnTo>
                <a:cubicBezTo>
                  <a:pt x="14138" y="5165"/>
                  <a:pt x="14040" y="5067"/>
                  <a:pt x="13922" y="5067"/>
                </a:cubicBezTo>
                <a:cubicBezTo>
                  <a:pt x="13802" y="5067"/>
                  <a:pt x="13707" y="5165"/>
                  <a:pt x="13707" y="5283"/>
                </a:cubicBezTo>
                <a:lnTo>
                  <a:pt x="13707" y="8303"/>
                </a:lnTo>
                <a:lnTo>
                  <a:pt x="13059" y="8303"/>
                </a:lnTo>
                <a:lnTo>
                  <a:pt x="13059" y="4771"/>
                </a:lnTo>
                <a:cubicBezTo>
                  <a:pt x="13059" y="4653"/>
                  <a:pt x="12961" y="4555"/>
                  <a:pt x="12843" y="4555"/>
                </a:cubicBezTo>
                <a:cubicBezTo>
                  <a:pt x="12722" y="4555"/>
                  <a:pt x="12627" y="4653"/>
                  <a:pt x="12627" y="4771"/>
                </a:cubicBezTo>
                <a:lnTo>
                  <a:pt x="12627" y="8303"/>
                </a:lnTo>
                <a:lnTo>
                  <a:pt x="11965" y="8303"/>
                </a:lnTo>
                <a:lnTo>
                  <a:pt x="11965" y="4771"/>
                </a:lnTo>
                <a:cubicBezTo>
                  <a:pt x="11965" y="4653"/>
                  <a:pt x="11870" y="4555"/>
                  <a:pt x="11749" y="4555"/>
                </a:cubicBezTo>
                <a:cubicBezTo>
                  <a:pt x="11631" y="4555"/>
                  <a:pt x="11533" y="4653"/>
                  <a:pt x="11533" y="4771"/>
                </a:cubicBezTo>
                <a:lnTo>
                  <a:pt x="11533" y="8303"/>
                </a:lnTo>
                <a:lnTo>
                  <a:pt x="10871" y="8303"/>
                </a:lnTo>
                <a:lnTo>
                  <a:pt x="10871" y="4771"/>
                </a:lnTo>
                <a:cubicBezTo>
                  <a:pt x="10871" y="4653"/>
                  <a:pt x="10776" y="4555"/>
                  <a:pt x="10655" y="4555"/>
                </a:cubicBezTo>
                <a:cubicBezTo>
                  <a:pt x="10537" y="4555"/>
                  <a:pt x="10439" y="4653"/>
                  <a:pt x="10439" y="4771"/>
                </a:cubicBezTo>
                <a:lnTo>
                  <a:pt x="10439" y="8303"/>
                </a:lnTo>
                <a:lnTo>
                  <a:pt x="9780" y="8303"/>
                </a:lnTo>
                <a:lnTo>
                  <a:pt x="9780" y="4771"/>
                </a:lnTo>
                <a:cubicBezTo>
                  <a:pt x="9780" y="4653"/>
                  <a:pt x="9682" y="4555"/>
                  <a:pt x="9564" y="4555"/>
                </a:cubicBezTo>
                <a:cubicBezTo>
                  <a:pt x="9446" y="4555"/>
                  <a:pt x="9348" y="4653"/>
                  <a:pt x="9348" y="4771"/>
                </a:cubicBezTo>
                <a:lnTo>
                  <a:pt x="9348" y="8303"/>
                </a:lnTo>
                <a:lnTo>
                  <a:pt x="8689" y="8303"/>
                </a:lnTo>
                <a:lnTo>
                  <a:pt x="8689" y="4771"/>
                </a:lnTo>
                <a:cubicBezTo>
                  <a:pt x="8689" y="4653"/>
                  <a:pt x="8591" y="4555"/>
                  <a:pt x="8473" y="4555"/>
                </a:cubicBezTo>
                <a:cubicBezTo>
                  <a:pt x="8352" y="4555"/>
                  <a:pt x="8257" y="4653"/>
                  <a:pt x="8257" y="4771"/>
                </a:cubicBezTo>
                <a:lnTo>
                  <a:pt x="8257" y="8303"/>
                </a:lnTo>
                <a:lnTo>
                  <a:pt x="7595" y="8303"/>
                </a:lnTo>
                <a:lnTo>
                  <a:pt x="7595" y="4771"/>
                </a:lnTo>
                <a:cubicBezTo>
                  <a:pt x="7595" y="4653"/>
                  <a:pt x="7497" y="4555"/>
                  <a:pt x="7379" y="4555"/>
                </a:cubicBezTo>
                <a:cubicBezTo>
                  <a:pt x="7258" y="4555"/>
                  <a:pt x="7163" y="4653"/>
                  <a:pt x="7163" y="4771"/>
                </a:cubicBezTo>
                <a:lnTo>
                  <a:pt x="7163" y="8303"/>
                </a:lnTo>
                <a:lnTo>
                  <a:pt x="6501" y="8303"/>
                </a:lnTo>
                <a:lnTo>
                  <a:pt x="6501" y="4771"/>
                </a:lnTo>
                <a:cubicBezTo>
                  <a:pt x="6501" y="4653"/>
                  <a:pt x="6406" y="4555"/>
                  <a:pt x="6285" y="4555"/>
                </a:cubicBezTo>
                <a:cubicBezTo>
                  <a:pt x="6167" y="4555"/>
                  <a:pt x="6069" y="4653"/>
                  <a:pt x="6069" y="4771"/>
                </a:cubicBezTo>
                <a:lnTo>
                  <a:pt x="6069" y="8303"/>
                </a:lnTo>
                <a:lnTo>
                  <a:pt x="5410" y="8303"/>
                </a:lnTo>
                <a:lnTo>
                  <a:pt x="5410" y="4771"/>
                </a:lnTo>
                <a:cubicBezTo>
                  <a:pt x="5410" y="4653"/>
                  <a:pt x="5312" y="4555"/>
                  <a:pt x="5194" y="4555"/>
                </a:cubicBezTo>
                <a:cubicBezTo>
                  <a:pt x="5076" y="4555"/>
                  <a:pt x="4978" y="4653"/>
                  <a:pt x="4978" y="4771"/>
                </a:cubicBezTo>
                <a:lnTo>
                  <a:pt x="4978" y="8303"/>
                </a:lnTo>
                <a:lnTo>
                  <a:pt x="4319" y="8303"/>
                </a:lnTo>
                <a:lnTo>
                  <a:pt x="4319" y="4771"/>
                </a:lnTo>
                <a:cubicBezTo>
                  <a:pt x="4319" y="4653"/>
                  <a:pt x="4221" y="4555"/>
                  <a:pt x="4103" y="4555"/>
                </a:cubicBezTo>
                <a:cubicBezTo>
                  <a:pt x="3985" y="4555"/>
                  <a:pt x="3887" y="4653"/>
                  <a:pt x="3887" y="4771"/>
                </a:cubicBezTo>
                <a:lnTo>
                  <a:pt x="3887" y="8303"/>
                </a:lnTo>
                <a:lnTo>
                  <a:pt x="3228" y="8303"/>
                </a:lnTo>
                <a:lnTo>
                  <a:pt x="3228" y="4771"/>
                </a:lnTo>
                <a:cubicBezTo>
                  <a:pt x="3228" y="4653"/>
                  <a:pt x="3130" y="4555"/>
                  <a:pt x="3012" y="4555"/>
                </a:cubicBezTo>
                <a:cubicBezTo>
                  <a:pt x="2891" y="4555"/>
                  <a:pt x="2796" y="4653"/>
                  <a:pt x="2796" y="4771"/>
                </a:cubicBezTo>
                <a:lnTo>
                  <a:pt x="2796" y="8303"/>
                </a:lnTo>
                <a:lnTo>
                  <a:pt x="2137" y="8303"/>
                </a:lnTo>
                <a:lnTo>
                  <a:pt x="2137" y="4771"/>
                </a:lnTo>
                <a:cubicBezTo>
                  <a:pt x="2137" y="4653"/>
                  <a:pt x="2039" y="4555"/>
                  <a:pt x="1921" y="4555"/>
                </a:cubicBezTo>
                <a:cubicBezTo>
                  <a:pt x="1800" y="4555"/>
                  <a:pt x="1705" y="4653"/>
                  <a:pt x="1705" y="4771"/>
                </a:cubicBezTo>
                <a:lnTo>
                  <a:pt x="1705" y="8303"/>
                </a:lnTo>
                <a:lnTo>
                  <a:pt x="1057" y="8303"/>
                </a:lnTo>
                <a:lnTo>
                  <a:pt x="1057" y="4123"/>
                </a:lnTo>
                <a:lnTo>
                  <a:pt x="2770" y="4123"/>
                </a:lnTo>
                <a:cubicBezTo>
                  <a:pt x="2891" y="4123"/>
                  <a:pt x="2986" y="4025"/>
                  <a:pt x="2986" y="3907"/>
                </a:cubicBezTo>
                <a:cubicBezTo>
                  <a:pt x="2986" y="3786"/>
                  <a:pt x="2891" y="3691"/>
                  <a:pt x="2770" y="3691"/>
                </a:cubicBezTo>
                <a:lnTo>
                  <a:pt x="433" y="3691"/>
                </a:lnTo>
                <a:lnTo>
                  <a:pt x="433" y="2540"/>
                </a:lnTo>
                <a:cubicBezTo>
                  <a:pt x="433" y="2381"/>
                  <a:pt x="562" y="2252"/>
                  <a:pt x="721" y="2252"/>
                </a:cubicBezTo>
                <a:lnTo>
                  <a:pt x="14038" y="2252"/>
                </a:lnTo>
                <a:cubicBezTo>
                  <a:pt x="14196" y="2252"/>
                  <a:pt x="14325" y="2381"/>
                  <a:pt x="14325" y="2540"/>
                </a:cubicBezTo>
                <a:lnTo>
                  <a:pt x="14325" y="3691"/>
                </a:lnTo>
                <a:lnTo>
                  <a:pt x="10534" y="3691"/>
                </a:lnTo>
                <a:lnTo>
                  <a:pt x="10534" y="3043"/>
                </a:lnTo>
                <a:cubicBezTo>
                  <a:pt x="10534" y="2923"/>
                  <a:pt x="10439" y="2828"/>
                  <a:pt x="10318" y="2828"/>
                </a:cubicBezTo>
                <a:lnTo>
                  <a:pt x="4440" y="2828"/>
                </a:lnTo>
                <a:cubicBezTo>
                  <a:pt x="4319" y="2828"/>
                  <a:pt x="4224" y="2923"/>
                  <a:pt x="4224" y="3043"/>
                </a:cubicBezTo>
                <a:lnTo>
                  <a:pt x="4224" y="3691"/>
                </a:lnTo>
                <a:lnTo>
                  <a:pt x="3689" y="3691"/>
                </a:lnTo>
                <a:cubicBezTo>
                  <a:pt x="3570" y="3691"/>
                  <a:pt x="3473" y="3786"/>
                  <a:pt x="3473" y="3907"/>
                </a:cubicBezTo>
                <a:cubicBezTo>
                  <a:pt x="3473" y="4025"/>
                  <a:pt x="3570" y="4123"/>
                  <a:pt x="3689" y="4123"/>
                </a:cubicBezTo>
                <a:lnTo>
                  <a:pt x="13704" y="4123"/>
                </a:lnTo>
                <a:lnTo>
                  <a:pt x="13704" y="4368"/>
                </a:lnTo>
                <a:cubicBezTo>
                  <a:pt x="13704" y="4486"/>
                  <a:pt x="13802" y="4584"/>
                  <a:pt x="13920" y="4584"/>
                </a:cubicBezTo>
                <a:cubicBezTo>
                  <a:pt x="14040" y="4584"/>
                  <a:pt x="14135" y="4486"/>
                  <a:pt x="14135" y="4368"/>
                </a:cubicBezTo>
                <a:lnTo>
                  <a:pt x="14135" y="4123"/>
                </a:lnTo>
                <a:lnTo>
                  <a:pt x="14541" y="4123"/>
                </a:lnTo>
                <a:cubicBezTo>
                  <a:pt x="14659" y="4123"/>
                  <a:pt x="14757" y="4025"/>
                  <a:pt x="14757" y="3907"/>
                </a:cubicBezTo>
                <a:lnTo>
                  <a:pt x="14757" y="2537"/>
                </a:lnTo>
                <a:cubicBezTo>
                  <a:pt x="14757" y="2140"/>
                  <a:pt x="14435" y="1817"/>
                  <a:pt x="14038" y="1817"/>
                </a:cubicBezTo>
                <a:lnTo>
                  <a:pt x="12725" y="1817"/>
                </a:lnTo>
                <a:lnTo>
                  <a:pt x="12725" y="677"/>
                </a:lnTo>
                <a:cubicBezTo>
                  <a:pt x="12725" y="303"/>
                  <a:pt x="12423" y="1"/>
                  <a:pt x="12048" y="1"/>
                </a:cubicBezTo>
                <a:lnTo>
                  <a:pt x="11067" y="1"/>
                </a:lnTo>
                <a:cubicBezTo>
                  <a:pt x="10949" y="1"/>
                  <a:pt x="10851" y="96"/>
                  <a:pt x="10851" y="216"/>
                </a:cubicBezTo>
                <a:cubicBezTo>
                  <a:pt x="10851" y="335"/>
                  <a:pt x="10949" y="432"/>
                  <a:pt x="11067" y="432"/>
                </a:cubicBezTo>
                <a:lnTo>
                  <a:pt x="12048" y="432"/>
                </a:lnTo>
                <a:cubicBezTo>
                  <a:pt x="12184" y="432"/>
                  <a:pt x="12293" y="542"/>
                  <a:pt x="12293" y="677"/>
                </a:cubicBezTo>
                <a:lnTo>
                  <a:pt x="12293" y="1814"/>
                </a:lnTo>
                <a:lnTo>
                  <a:pt x="11861" y="1814"/>
                </a:lnTo>
                <a:lnTo>
                  <a:pt x="11861" y="1109"/>
                </a:lnTo>
                <a:cubicBezTo>
                  <a:pt x="11861" y="974"/>
                  <a:pt x="11752" y="864"/>
                  <a:pt x="11617" y="864"/>
                </a:cubicBezTo>
                <a:lnTo>
                  <a:pt x="3142" y="864"/>
                </a:lnTo>
                <a:cubicBezTo>
                  <a:pt x="3006" y="864"/>
                  <a:pt x="2897" y="974"/>
                  <a:pt x="2897" y="1109"/>
                </a:cubicBezTo>
                <a:lnTo>
                  <a:pt x="2897" y="1814"/>
                </a:lnTo>
                <a:lnTo>
                  <a:pt x="2465" y="1814"/>
                </a:lnTo>
                <a:lnTo>
                  <a:pt x="2465" y="677"/>
                </a:lnTo>
                <a:cubicBezTo>
                  <a:pt x="2465" y="542"/>
                  <a:pt x="2574" y="432"/>
                  <a:pt x="2710" y="432"/>
                </a:cubicBezTo>
                <a:lnTo>
                  <a:pt x="10143" y="432"/>
                </a:lnTo>
                <a:cubicBezTo>
                  <a:pt x="10261" y="432"/>
                  <a:pt x="10356" y="335"/>
                  <a:pt x="10356" y="216"/>
                </a:cubicBezTo>
                <a:cubicBezTo>
                  <a:pt x="10356" y="98"/>
                  <a:pt x="10261" y="1"/>
                  <a:pt x="101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908" name="Google Shape;1908;p125"/>
          <p:cNvGrpSpPr/>
          <p:nvPr/>
        </p:nvGrpSpPr>
        <p:grpSpPr>
          <a:xfrm>
            <a:off x="1673463" y="2244188"/>
            <a:ext cx="259100" cy="368950"/>
            <a:chOff x="911175" y="2072325"/>
            <a:chExt cx="259100" cy="368950"/>
          </a:xfrm>
        </p:grpSpPr>
        <p:sp>
          <p:nvSpPr>
            <p:cNvPr id="1909" name="Google Shape;1909;p125"/>
            <p:cNvSpPr/>
            <p:nvPr/>
          </p:nvSpPr>
          <p:spPr>
            <a:xfrm>
              <a:off x="911175" y="2072325"/>
              <a:ext cx="259100" cy="368950"/>
            </a:xfrm>
            <a:custGeom>
              <a:avLst/>
              <a:gdLst/>
              <a:ahLst/>
              <a:cxnLst/>
              <a:rect l="l" t="t" r="r" b="b"/>
              <a:pathLst>
                <a:path w="10364" h="14758" extrusionOk="0">
                  <a:moveTo>
                    <a:pt x="6935" y="1299"/>
                  </a:moveTo>
                  <a:cubicBezTo>
                    <a:pt x="7053" y="1299"/>
                    <a:pt x="7151" y="1394"/>
                    <a:pt x="7151" y="1515"/>
                  </a:cubicBezTo>
                  <a:lnTo>
                    <a:pt x="7151" y="3714"/>
                  </a:lnTo>
                  <a:cubicBezTo>
                    <a:pt x="7013" y="3631"/>
                    <a:pt x="6869" y="3568"/>
                    <a:pt x="6719" y="3519"/>
                  </a:cubicBezTo>
                  <a:lnTo>
                    <a:pt x="6719" y="1299"/>
                  </a:lnTo>
                  <a:close/>
                  <a:moveTo>
                    <a:pt x="3403" y="1299"/>
                  </a:moveTo>
                  <a:lnTo>
                    <a:pt x="3403" y="3539"/>
                  </a:lnTo>
                  <a:cubicBezTo>
                    <a:pt x="3253" y="3591"/>
                    <a:pt x="3106" y="3663"/>
                    <a:pt x="2971" y="3749"/>
                  </a:cubicBezTo>
                  <a:lnTo>
                    <a:pt x="2971" y="1515"/>
                  </a:lnTo>
                  <a:cubicBezTo>
                    <a:pt x="2971" y="1394"/>
                    <a:pt x="3069" y="1299"/>
                    <a:pt x="3187" y="1299"/>
                  </a:cubicBezTo>
                  <a:close/>
                  <a:moveTo>
                    <a:pt x="3737" y="436"/>
                  </a:moveTo>
                  <a:cubicBezTo>
                    <a:pt x="4030" y="436"/>
                    <a:pt x="4266" y="672"/>
                    <a:pt x="4269" y="965"/>
                  </a:cubicBezTo>
                  <a:lnTo>
                    <a:pt x="4269" y="3418"/>
                  </a:lnTo>
                  <a:lnTo>
                    <a:pt x="4108" y="3418"/>
                  </a:lnTo>
                  <a:cubicBezTo>
                    <a:pt x="4019" y="3418"/>
                    <a:pt x="3927" y="3424"/>
                    <a:pt x="3837" y="3435"/>
                  </a:cubicBezTo>
                  <a:lnTo>
                    <a:pt x="3835" y="3435"/>
                  </a:lnTo>
                  <a:lnTo>
                    <a:pt x="3835" y="1083"/>
                  </a:lnTo>
                  <a:cubicBezTo>
                    <a:pt x="3835" y="962"/>
                    <a:pt x="3740" y="867"/>
                    <a:pt x="3619" y="867"/>
                  </a:cubicBezTo>
                  <a:lnTo>
                    <a:pt x="3187" y="867"/>
                  </a:lnTo>
                  <a:cubicBezTo>
                    <a:pt x="2830" y="867"/>
                    <a:pt x="2539" y="1155"/>
                    <a:pt x="2539" y="1515"/>
                  </a:cubicBezTo>
                  <a:lnTo>
                    <a:pt x="2539" y="4115"/>
                  </a:lnTo>
                  <a:cubicBezTo>
                    <a:pt x="2407" y="4261"/>
                    <a:pt x="2294" y="4425"/>
                    <a:pt x="2208" y="4604"/>
                  </a:cubicBezTo>
                  <a:cubicBezTo>
                    <a:pt x="2142" y="4463"/>
                    <a:pt x="2107" y="4307"/>
                    <a:pt x="2107" y="4152"/>
                  </a:cubicBezTo>
                  <a:lnTo>
                    <a:pt x="2107" y="1515"/>
                  </a:lnTo>
                  <a:cubicBezTo>
                    <a:pt x="2110" y="919"/>
                    <a:pt x="2591" y="436"/>
                    <a:pt x="3187" y="436"/>
                  </a:cubicBezTo>
                  <a:close/>
                  <a:moveTo>
                    <a:pt x="3460" y="13027"/>
                  </a:moveTo>
                  <a:cubicBezTo>
                    <a:pt x="3763" y="13027"/>
                    <a:pt x="4010" y="13275"/>
                    <a:pt x="4010" y="13577"/>
                  </a:cubicBezTo>
                  <a:lnTo>
                    <a:pt x="4010" y="14288"/>
                  </a:lnTo>
                  <a:cubicBezTo>
                    <a:pt x="4010" y="14308"/>
                    <a:pt x="3993" y="14325"/>
                    <a:pt x="3970" y="14325"/>
                  </a:cubicBezTo>
                  <a:lnTo>
                    <a:pt x="3665" y="14325"/>
                  </a:lnTo>
                  <a:lnTo>
                    <a:pt x="3665" y="13908"/>
                  </a:lnTo>
                  <a:cubicBezTo>
                    <a:pt x="3665" y="13787"/>
                    <a:pt x="3567" y="13692"/>
                    <a:pt x="3449" y="13692"/>
                  </a:cubicBezTo>
                  <a:cubicBezTo>
                    <a:pt x="3331" y="13692"/>
                    <a:pt x="3233" y="13787"/>
                    <a:pt x="3233" y="13908"/>
                  </a:cubicBezTo>
                  <a:lnTo>
                    <a:pt x="3233" y="14325"/>
                  </a:lnTo>
                  <a:lnTo>
                    <a:pt x="2338" y="14325"/>
                  </a:lnTo>
                  <a:lnTo>
                    <a:pt x="2338" y="13908"/>
                  </a:lnTo>
                  <a:cubicBezTo>
                    <a:pt x="2338" y="13787"/>
                    <a:pt x="2240" y="13692"/>
                    <a:pt x="2122" y="13692"/>
                  </a:cubicBezTo>
                  <a:cubicBezTo>
                    <a:pt x="2004" y="13692"/>
                    <a:pt x="1906" y="13787"/>
                    <a:pt x="1906" y="13908"/>
                  </a:cubicBezTo>
                  <a:lnTo>
                    <a:pt x="1906" y="14325"/>
                  </a:lnTo>
                  <a:lnTo>
                    <a:pt x="1598" y="14325"/>
                  </a:lnTo>
                  <a:cubicBezTo>
                    <a:pt x="1578" y="14325"/>
                    <a:pt x="1560" y="14308"/>
                    <a:pt x="1560" y="14288"/>
                  </a:cubicBezTo>
                  <a:lnTo>
                    <a:pt x="1560" y="13577"/>
                  </a:lnTo>
                  <a:cubicBezTo>
                    <a:pt x="1560" y="13275"/>
                    <a:pt x="1805" y="13030"/>
                    <a:pt x="2107" y="13027"/>
                  </a:cubicBezTo>
                  <a:close/>
                  <a:moveTo>
                    <a:pt x="8072" y="13027"/>
                  </a:moveTo>
                  <a:cubicBezTo>
                    <a:pt x="8374" y="13027"/>
                    <a:pt x="8619" y="13275"/>
                    <a:pt x="8622" y="13577"/>
                  </a:cubicBezTo>
                  <a:lnTo>
                    <a:pt x="8622" y="14288"/>
                  </a:lnTo>
                  <a:cubicBezTo>
                    <a:pt x="8622" y="14308"/>
                    <a:pt x="8605" y="14325"/>
                    <a:pt x="8582" y="14325"/>
                  </a:cubicBezTo>
                  <a:lnTo>
                    <a:pt x="8274" y="14325"/>
                  </a:lnTo>
                  <a:lnTo>
                    <a:pt x="8274" y="13908"/>
                  </a:lnTo>
                  <a:cubicBezTo>
                    <a:pt x="8274" y="13787"/>
                    <a:pt x="8179" y="13692"/>
                    <a:pt x="8058" y="13692"/>
                  </a:cubicBezTo>
                  <a:cubicBezTo>
                    <a:pt x="7940" y="13692"/>
                    <a:pt x="7842" y="13787"/>
                    <a:pt x="7842" y="13908"/>
                  </a:cubicBezTo>
                  <a:lnTo>
                    <a:pt x="7842" y="14325"/>
                  </a:lnTo>
                  <a:lnTo>
                    <a:pt x="6949" y="14325"/>
                  </a:lnTo>
                  <a:lnTo>
                    <a:pt x="6949" y="13908"/>
                  </a:lnTo>
                  <a:cubicBezTo>
                    <a:pt x="6949" y="13787"/>
                    <a:pt x="6851" y="13692"/>
                    <a:pt x="6733" y="13692"/>
                  </a:cubicBezTo>
                  <a:cubicBezTo>
                    <a:pt x="6613" y="13692"/>
                    <a:pt x="6518" y="13787"/>
                    <a:pt x="6518" y="13908"/>
                  </a:cubicBezTo>
                  <a:lnTo>
                    <a:pt x="6518" y="14325"/>
                  </a:lnTo>
                  <a:lnTo>
                    <a:pt x="6209" y="14325"/>
                  </a:lnTo>
                  <a:cubicBezTo>
                    <a:pt x="6189" y="14325"/>
                    <a:pt x="6172" y="14308"/>
                    <a:pt x="6172" y="14288"/>
                  </a:cubicBezTo>
                  <a:lnTo>
                    <a:pt x="6172" y="13577"/>
                  </a:lnTo>
                  <a:cubicBezTo>
                    <a:pt x="6172" y="13275"/>
                    <a:pt x="6417" y="13030"/>
                    <a:pt x="6719" y="13027"/>
                  </a:cubicBezTo>
                  <a:close/>
                  <a:moveTo>
                    <a:pt x="3190" y="1"/>
                  </a:moveTo>
                  <a:cubicBezTo>
                    <a:pt x="2355" y="4"/>
                    <a:pt x="1678" y="677"/>
                    <a:pt x="1678" y="1512"/>
                  </a:cubicBezTo>
                  <a:lnTo>
                    <a:pt x="1678" y="4149"/>
                  </a:lnTo>
                  <a:cubicBezTo>
                    <a:pt x="1675" y="4405"/>
                    <a:pt x="1742" y="4659"/>
                    <a:pt x="1865" y="4886"/>
                  </a:cubicBezTo>
                  <a:cubicBezTo>
                    <a:pt x="1310" y="5387"/>
                    <a:pt x="864" y="5994"/>
                    <a:pt x="550" y="6674"/>
                  </a:cubicBezTo>
                  <a:cubicBezTo>
                    <a:pt x="187" y="7457"/>
                    <a:pt x="0" y="8312"/>
                    <a:pt x="3" y="9175"/>
                  </a:cubicBezTo>
                  <a:cubicBezTo>
                    <a:pt x="3" y="10586"/>
                    <a:pt x="484" y="11916"/>
                    <a:pt x="1359" y="12947"/>
                  </a:cubicBezTo>
                  <a:cubicBezTo>
                    <a:pt x="1209" y="13122"/>
                    <a:pt x="1128" y="13344"/>
                    <a:pt x="1128" y="13577"/>
                  </a:cubicBezTo>
                  <a:lnTo>
                    <a:pt x="1128" y="14288"/>
                  </a:lnTo>
                  <a:cubicBezTo>
                    <a:pt x="1128" y="14547"/>
                    <a:pt x="1339" y="14757"/>
                    <a:pt x="1598" y="14757"/>
                  </a:cubicBezTo>
                  <a:lnTo>
                    <a:pt x="3970" y="14757"/>
                  </a:lnTo>
                  <a:cubicBezTo>
                    <a:pt x="4079" y="14757"/>
                    <a:pt x="4186" y="14720"/>
                    <a:pt x="4269" y="14651"/>
                  </a:cubicBezTo>
                  <a:cubicBezTo>
                    <a:pt x="4540" y="14698"/>
                    <a:pt x="4815" y="14722"/>
                    <a:pt x="5090" y="14722"/>
                  </a:cubicBezTo>
                  <a:cubicBezTo>
                    <a:pt x="5365" y="14722"/>
                    <a:pt x="5641" y="14698"/>
                    <a:pt x="5913" y="14651"/>
                  </a:cubicBezTo>
                  <a:cubicBezTo>
                    <a:pt x="5996" y="14720"/>
                    <a:pt x="6100" y="14757"/>
                    <a:pt x="6209" y="14757"/>
                  </a:cubicBezTo>
                  <a:lnTo>
                    <a:pt x="8582" y="14757"/>
                  </a:lnTo>
                  <a:cubicBezTo>
                    <a:pt x="8841" y="14757"/>
                    <a:pt x="9054" y="14547"/>
                    <a:pt x="9054" y="14285"/>
                  </a:cubicBezTo>
                  <a:lnTo>
                    <a:pt x="9054" y="13577"/>
                  </a:lnTo>
                  <a:cubicBezTo>
                    <a:pt x="9054" y="13344"/>
                    <a:pt x="8970" y="13119"/>
                    <a:pt x="8823" y="12944"/>
                  </a:cubicBezTo>
                  <a:cubicBezTo>
                    <a:pt x="8990" y="12745"/>
                    <a:pt x="9146" y="12532"/>
                    <a:pt x="9287" y="12313"/>
                  </a:cubicBezTo>
                  <a:cubicBezTo>
                    <a:pt x="9350" y="12210"/>
                    <a:pt x="9319" y="12077"/>
                    <a:pt x="9218" y="12014"/>
                  </a:cubicBezTo>
                  <a:cubicBezTo>
                    <a:pt x="9182" y="11991"/>
                    <a:pt x="9142" y="11980"/>
                    <a:pt x="9103" y="11980"/>
                  </a:cubicBezTo>
                  <a:cubicBezTo>
                    <a:pt x="9032" y="11980"/>
                    <a:pt x="8962" y="12016"/>
                    <a:pt x="8921" y="12083"/>
                  </a:cubicBezTo>
                  <a:cubicBezTo>
                    <a:pt x="8786" y="12293"/>
                    <a:pt x="8639" y="12492"/>
                    <a:pt x="8478" y="12682"/>
                  </a:cubicBezTo>
                  <a:cubicBezTo>
                    <a:pt x="8351" y="12624"/>
                    <a:pt x="8213" y="12595"/>
                    <a:pt x="8072" y="12595"/>
                  </a:cubicBezTo>
                  <a:lnTo>
                    <a:pt x="6719" y="12595"/>
                  </a:lnTo>
                  <a:cubicBezTo>
                    <a:pt x="6178" y="12595"/>
                    <a:pt x="5740" y="13033"/>
                    <a:pt x="5737" y="13574"/>
                  </a:cubicBezTo>
                  <a:lnTo>
                    <a:pt x="5737" y="14242"/>
                  </a:lnTo>
                  <a:cubicBezTo>
                    <a:pt x="5523" y="14274"/>
                    <a:pt x="5307" y="14289"/>
                    <a:pt x="5091" y="14289"/>
                  </a:cubicBezTo>
                  <a:cubicBezTo>
                    <a:pt x="4874" y="14289"/>
                    <a:pt x="4658" y="14274"/>
                    <a:pt x="4442" y="14242"/>
                  </a:cubicBezTo>
                  <a:lnTo>
                    <a:pt x="4442" y="13574"/>
                  </a:lnTo>
                  <a:cubicBezTo>
                    <a:pt x="4442" y="13033"/>
                    <a:pt x="4004" y="12595"/>
                    <a:pt x="3463" y="12595"/>
                  </a:cubicBezTo>
                  <a:lnTo>
                    <a:pt x="2107" y="12595"/>
                  </a:lnTo>
                  <a:cubicBezTo>
                    <a:pt x="1969" y="12595"/>
                    <a:pt x="1831" y="12624"/>
                    <a:pt x="1704" y="12682"/>
                  </a:cubicBezTo>
                  <a:cubicBezTo>
                    <a:pt x="884" y="11729"/>
                    <a:pt x="435" y="10491"/>
                    <a:pt x="435" y="9175"/>
                  </a:cubicBezTo>
                  <a:cubicBezTo>
                    <a:pt x="435" y="7693"/>
                    <a:pt x="1002" y="6320"/>
                    <a:pt x="2001" y="5350"/>
                  </a:cubicBezTo>
                  <a:lnTo>
                    <a:pt x="2001" y="5350"/>
                  </a:lnTo>
                  <a:cubicBezTo>
                    <a:pt x="1995" y="5410"/>
                    <a:pt x="1992" y="5470"/>
                    <a:pt x="1992" y="5531"/>
                  </a:cubicBezTo>
                  <a:lnTo>
                    <a:pt x="1992" y="6720"/>
                  </a:lnTo>
                  <a:cubicBezTo>
                    <a:pt x="1992" y="6852"/>
                    <a:pt x="1955" y="6985"/>
                    <a:pt x="1883" y="7100"/>
                  </a:cubicBezTo>
                  <a:cubicBezTo>
                    <a:pt x="1675" y="7445"/>
                    <a:pt x="1566" y="7843"/>
                    <a:pt x="1566" y="8246"/>
                  </a:cubicBezTo>
                  <a:lnTo>
                    <a:pt x="1566" y="8525"/>
                  </a:lnTo>
                  <a:cubicBezTo>
                    <a:pt x="1566" y="9173"/>
                    <a:pt x="1793" y="9803"/>
                    <a:pt x="2208" y="10304"/>
                  </a:cubicBezTo>
                  <a:cubicBezTo>
                    <a:pt x="2250" y="10355"/>
                    <a:pt x="2311" y="10382"/>
                    <a:pt x="2373" y="10382"/>
                  </a:cubicBezTo>
                  <a:cubicBezTo>
                    <a:pt x="2421" y="10382"/>
                    <a:pt x="2470" y="10366"/>
                    <a:pt x="2510" y="10333"/>
                  </a:cubicBezTo>
                  <a:cubicBezTo>
                    <a:pt x="2602" y="10255"/>
                    <a:pt x="2617" y="10120"/>
                    <a:pt x="2542" y="10028"/>
                  </a:cubicBezTo>
                  <a:cubicBezTo>
                    <a:pt x="2191" y="9604"/>
                    <a:pt x="1998" y="9072"/>
                    <a:pt x="1998" y="8525"/>
                  </a:cubicBezTo>
                  <a:lnTo>
                    <a:pt x="1998" y="8246"/>
                  </a:lnTo>
                  <a:cubicBezTo>
                    <a:pt x="1998" y="7920"/>
                    <a:pt x="2087" y="7601"/>
                    <a:pt x="2254" y="7324"/>
                  </a:cubicBezTo>
                  <a:cubicBezTo>
                    <a:pt x="2363" y="7140"/>
                    <a:pt x="2424" y="6933"/>
                    <a:pt x="2424" y="6720"/>
                  </a:cubicBezTo>
                  <a:lnTo>
                    <a:pt x="2424" y="5534"/>
                  </a:lnTo>
                  <a:cubicBezTo>
                    <a:pt x="2427" y="4604"/>
                    <a:pt x="3178" y="3850"/>
                    <a:pt x="4111" y="3850"/>
                  </a:cubicBezTo>
                  <a:lnTo>
                    <a:pt x="6071" y="3850"/>
                  </a:lnTo>
                  <a:cubicBezTo>
                    <a:pt x="7001" y="3850"/>
                    <a:pt x="7755" y="4604"/>
                    <a:pt x="7755" y="5534"/>
                  </a:cubicBezTo>
                  <a:lnTo>
                    <a:pt x="7755" y="6720"/>
                  </a:lnTo>
                  <a:cubicBezTo>
                    <a:pt x="7758" y="6933"/>
                    <a:pt x="7816" y="7140"/>
                    <a:pt x="7925" y="7324"/>
                  </a:cubicBezTo>
                  <a:cubicBezTo>
                    <a:pt x="8095" y="7601"/>
                    <a:pt x="8181" y="7920"/>
                    <a:pt x="8181" y="8246"/>
                  </a:cubicBezTo>
                  <a:lnTo>
                    <a:pt x="8181" y="8525"/>
                  </a:lnTo>
                  <a:cubicBezTo>
                    <a:pt x="8181" y="9832"/>
                    <a:pt x="7122" y="10891"/>
                    <a:pt x="5815" y="10894"/>
                  </a:cubicBezTo>
                  <a:lnTo>
                    <a:pt x="4367" y="10894"/>
                  </a:lnTo>
                  <a:cubicBezTo>
                    <a:pt x="3932" y="10894"/>
                    <a:pt x="3506" y="10773"/>
                    <a:pt x="3138" y="10546"/>
                  </a:cubicBezTo>
                  <a:cubicBezTo>
                    <a:pt x="3102" y="10524"/>
                    <a:pt x="3062" y="10513"/>
                    <a:pt x="3023" y="10513"/>
                  </a:cubicBezTo>
                  <a:cubicBezTo>
                    <a:pt x="2950" y="10513"/>
                    <a:pt x="2880" y="10549"/>
                    <a:pt x="2838" y="10615"/>
                  </a:cubicBezTo>
                  <a:cubicBezTo>
                    <a:pt x="2775" y="10718"/>
                    <a:pt x="2807" y="10851"/>
                    <a:pt x="2910" y="10914"/>
                  </a:cubicBezTo>
                  <a:cubicBezTo>
                    <a:pt x="3348" y="11182"/>
                    <a:pt x="3852" y="11326"/>
                    <a:pt x="4367" y="11326"/>
                  </a:cubicBezTo>
                  <a:lnTo>
                    <a:pt x="5815" y="11326"/>
                  </a:lnTo>
                  <a:cubicBezTo>
                    <a:pt x="7361" y="11323"/>
                    <a:pt x="8613" y="10071"/>
                    <a:pt x="8616" y="8525"/>
                  </a:cubicBezTo>
                  <a:lnTo>
                    <a:pt x="8616" y="8246"/>
                  </a:lnTo>
                  <a:cubicBezTo>
                    <a:pt x="8613" y="7843"/>
                    <a:pt x="8504" y="7445"/>
                    <a:pt x="8297" y="7100"/>
                  </a:cubicBezTo>
                  <a:cubicBezTo>
                    <a:pt x="8227" y="6985"/>
                    <a:pt x="8190" y="6852"/>
                    <a:pt x="8190" y="6720"/>
                  </a:cubicBezTo>
                  <a:lnTo>
                    <a:pt x="8190" y="5534"/>
                  </a:lnTo>
                  <a:cubicBezTo>
                    <a:pt x="8190" y="5473"/>
                    <a:pt x="8184" y="5410"/>
                    <a:pt x="8181" y="5350"/>
                  </a:cubicBezTo>
                  <a:lnTo>
                    <a:pt x="8181" y="5350"/>
                  </a:lnTo>
                  <a:cubicBezTo>
                    <a:pt x="9166" y="6317"/>
                    <a:pt x="9745" y="7713"/>
                    <a:pt x="9745" y="9175"/>
                  </a:cubicBezTo>
                  <a:cubicBezTo>
                    <a:pt x="9747" y="9904"/>
                    <a:pt x="9606" y="10626"/>
                    <a:pt x="9327" y="11300"/>
                  </a:cubicBezTo>
                  <a:cubicBezTo>
                    <a:pt x="9281" y="11409"/>
                    <a:pt x="9333" y="11536"/>
                    <a:pt x="9445" y="11582"/>
                  </a:cubicBezTo>
                  <a:cubicBezTo>
                    <a:pt x="9472" y="11593"/>
                    <a:pt x="9499" y="11598"/>
                    <a:pt x="9526" y="11598"/>
                  </a:cubicBezTo>
                  <a:cubicBezTo>
                    <a:pt x="9611" y="11598"/>
                    <a:pt x="9692" y="11547"/>
                    <a:pt x="9727" y="11464"/>
                  </a:cubicBezTo>
                  <a:cubicBezTo>
                    <a:pt x="10364" y="9915"/>
                    <a:pt x="10323" y="8174"/>
                    <a:pt x="9621" y="6654"/>
                  </a:cubicBezTo>
                  <a:lnTo>
                    <a:pt x="9621" y="6651"/>
                  </a:lnTo>
                  <a:cubicBezTo>
                    <a:pt x="9301" y="5966"/>
                    <a:pt x="8844" y="5352"/>
                    <a:pt x="8276" y="4852"/>
                  </a:cubicBezTo>
                  <a:cubicBezTo>
                    <a:pt x="8389" y="4636"/>
                    <a:pt x="8449" y="4397"/>
                    <a:pt x="8449" y="4152"/>
                  </a:cubicBezTo>
                  <a:lnTo>
                    <a:pt x="8449" y="2534"/>
                  </a:lnTo>
                  <a:cubicBezTo>
                    <a:pt x="8449" y="2413"/>
                    <a:pt x="8351" y="2318"/>
                    <a:pt x="8233" y="2318"/>
                  </a:cubicBezTo>
                  <a:cubicBezTo>
                    <a:pt x="8112" y="2318"/>
                    <a:pt x="8017" y="2413"/>
                    <a:pt x="8017" y="2534"/>
                  </a:cubicBezTo>
                  <a:lnTo>
                    <a:pt x="8017" y="4152"/>
                  </a:lnTo>
                  <a:cubicBezTo>
                    <a:pt x="8017" y="4287"/>
                    <a:pt x="7991" y="4420"/>
                    <a:pt x="7945" y="4544"/>
                  </a:cubicBezTo>
                  <a:cubicBezTo>
                    <a:pt x="7847" y="4365"/>
                    <a:pt x="7727" y="4201"/>
                    <a:pt x="7586" y="4054"/>
                  </a:cubicBezTo>
                  <a:lnTo>
                    <a:pt x="7586" y="1515"/>
                  </a:lnTo>
                  <a:cubicBezTo>
                    <a:pt x="7586" y="1155"/>
                    <a:pt x="7295" y="867"/>
                    <a:pt x="6938" y="867"/>
                  </a:cubicBezTo>
                  <a:lnTo>
                    <a:pt x="6506" y="867"/>
                  </a:lnTo>
                  <a:cubicBezTo>
                    <a:pt x="6385" y="867"/>
                    <a:pt x="6290" y="962"/>
                    <a:pt x="6290" y="1083"/>
                  </a:cubicBezTo>
                  <a:lnTo>
                    <a:pt x="6290" y="3427"/>
                  </a:lnTo>
                  <a:cubicBezTo>
                    <a:pt x="6218" y="3421"/>
                    <a:pt x="6146" y="3418"/>
                    <a:pt x="6074" y="3418"/>
                  </a:cubicBezTo>
                  <a:lnTo>
                    <a:pt x="5858" y="3418"/>
                  </a:lnTo>
                  <a:lnTo>
                    <a:pt x="5858" y="962"/>
                  </a:lnTo>
                  <a:cubicBezTo>
                    <a:pt x="5858" y="672"/>
                    <a:pt x="6094" y="433"/>
                    <a:pt x="6388" y="433"/>
                  </a:cubicBezTo>
                  <a:lnTo>
                    <a:pt x="6938" y="433"/>
                  </a:lnTo>
                  <a:cubicBezTo>
                    <a:pt x="7534" y="436"/>
                    <a:pt x="8017" y="916"/>
                    <a:pt x="8017" y="1512"/>
                  </a:cubicBezTo>
                  <a:lnTo>
                    <a:pt x="8017" y="1610"/>
                  </a:lnTo>
                  <a:cubicBezTo>
                    <a:pt x="8017" y="1728"/>
                    <a:pt x="8115" y="1823"/>
                    <a:pt x="8233" y="1823"/>
                  </a:cubicBezTo>
                  <a:cubicBezTo>
                    <a:pt x="8351" y="1823"/>
                    <a:pt x="8449" y="1728"/>
                    <a:pt x="8449" y="1610"/>
                  </a:cubicBezTo>
                  <a:lnTo>
                    <a:pt x="8449" y="1512"/>
                  </a:lnTo>
                  <a:cubicBezTo>
                    <a:pt x="8446" y="677"/>
                    <a:pt x="7773" y="4"/>
                    <a:pt x="6938" y="1"/>
                  </a:cubicBezTo>
                  <a:lnTo>
                    <a:pt x="6385" y="1"/>
                  </a:lnTo>
                  <a:cubicBezTo>
                    <a:pt x="5853" y="1"/>
                    <a:pt x="5421" y="433"/>
                    <a:pt x="5421" y="965"/>
                  </a:cubicBezTo>
                  <a:lnTo>
                    <a:pt x="5421" y="3418"/>
                  </a:lnTo>
                  <a:lnTo>
                    <a:pt x="4701" y="3418"/>
                  </a:lnTo>
                  <a:lnTo>
                    <a:pt x="4701" y="962"/>
                  </a:lnTo>
                  <a:cubicBezTo>
                    <a:pt x="4701" y="433"/>
                    <a:pt x="4269" y="1"/>
                    <a:pt x="3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0" name="Google Shape;1910;p125"/>
            <p:cNvSpPr/>
            <p:nvPr/>
          </p:nvSpPr>
          <p:spPr>
            <a:xfrm>
              <a:off x="992350" y="2198075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3" y="432"/>
                    <a:pt x="864" y="570"/>
                    <a:pt x="864" y="734"/>
                  </a:cubicBezTo>
                  <a:cubicBezTo>
                    <a:pt x="864" y="898"/>
                    <a:pt x="763" y="1039"/>
                    <a:pt x="648" y="1039"/>
                  </a:cubicBezTo>
                  <a:cubicBezTo>
                    <a:pt x="530" y="1039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88" y="0"/>
                    <a:pt x="0" y="331"/>
                    <a:pt x="0" y="734"/>
                  </a:cubicBezTo>
                  <a:cubicBezTo>
                    <a:pt x="0" y="1140"/>
                    <a:pt x="291" y="1471"/>
                    <a:pt x="648" y="1471"/>
                  </a:cubicBezTo>
                  <a:cubicBezTo>
                    <a:pt x="1005" y="1471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1" name="Google Shape;1911;p125"/>
            <p:cNvSpPr/>
            <p:nvPr/>
          </p:nvSpPr>
          <p:spPr>
            <a:xfrm>
              <a:off x="1052150" y="2198075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4"/>
                  </a:cubicBezTo>
                  <a:cubicBezTo>
                    <a:pt x="864" y="898"/>
                    <a:pt x="766" y="1039"/>
                    <a:pt x="648" y="1039"/>
                  </a:cubicBezTo>
                  <a:cubicBezTo>
                    <a:pt x="530" y="1039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31"/>
                    <a:pt x="0" y="734"/>
                  </a:cubicBezTo>
                  <a:cubicBezTo>
                    <a:pt x="0" y="1140"/>
                    <a:pt x="291" y="1471"/>
                    <a:pt x="648" y="1471"/>
                  </a:cubicBezTo>
                  <a:cubicBezTo>
                    <a:pt x="1005" y="1471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2" name="Google Shape;1912;p125"/>
            <p:cNvSpPr/>
            <p:nvPr/>
          </p:nvSpPr>
          <p:spPr>
            <a:xfrm>
              <a:off x="999750" y="2248725"/>
              <a:ext cx="77750" cy="73425"/>
            </a:xfrm>
            <a:custGeom>
              <a:avLst/>
              <a:gdLst/>
              <a:ahLst/>
              <a:cxnLst/>
              <a:rect l="l" t="t" r="r" b="b"/>
              <a:pathLst>
                <a:path w="3110" h="2937" extrusionOk="0">
                  <a:moveTo>
                    <a:pt x="2057" y="432"/>
                  </a:moveTo>
                  <a:cubicBezTo>
                    <a:pt x="2112" y="432"/>
                    <a:pt x="2161" y="466"/>
                    <a:pt x="2186" y="519"/>
                  </a:cubicBezTo>
                  <a:cubicBezTo>
                    <a:pt x="2206" y="559"/>
                    <a:pt x="2197" y="608"/>
                    <a:pt x="2166" y="643"/>
                  </a:cubicBezTo>
                  <a:cubicBezTo>
                    <a:pt x="2163" y="645"/>
                    <a:pt x="2160" y="648"/>
                    <a:pt x="2157" y="651"/>
                  </a:cubicBezTo>
                  <a:lnTo>
                    <a:pt x="1699" y="1092"/>
                  </a:lnTo>
                  <a:cubicBezTo>
                    <a:pt x="1656" y="1132"/>
                    <a:pt x="1601" y="1152"/>
                    <a:pt x="1547" y="1152"/>
                  </a:cubicBezTo>
                  <a:cubicBezTo>
                    <a:pt x="1492" y="1152"/>
                    <a:pt x="1437" y="1132"/>
                    <a:pt x="1394" y="1092"/>
                  </a:cubicBezTo>
                  <a:lnTo>
                    <a:pt x="939" y="651"/>
                  </a:lnTo>
                  <a:lnTo>
                    <a:pt x="931" y="643"/>
                  </a:lnTo>
                  <a:cubicBezTo>
                    <a:pt x="896" y="608"/>
                    <a:pt x="890" y="559"/>
                    <a:pt x="910" y="519"/>
                  </a:cubicBezTo>
                  <a:cubicBezTo>
                    <a:pt x="933" y="464"/>
                    <a:pt x="985" y="432"/>
                    <a:pt x="1046" y="432"/>
                  </a:cubicBezTo>
                  <a:lnTo>
                    <a:pt x="2050" y="432"/>
                  </a:lnTo>
                  <a:cubicBezTo>
                    <a:pt x="2053" y="432"/>
                    <a:pt x="2055" y="432"/>
                    <a:pt x="2057" y="432"/>
                  </a:cubicBezTo>
                  <a:close/>
                  <a:moveTo>
                    <a:pt x="1547" y="2174"/>
                  </a:moveTo>
                  <a:cubicBezTo>
                    <a:pt x="1639" y="2220"/>
                    <a:pt x="1734" y="2258"/>
                    <a:pt x="1832" y="2286"/>
                  </a:cubicBezTo>
                  <a:lnTo>
                    <a:pt x="1832" y="2505"/>
                  </a:lnTo>
                  <a:lnTo>
                    <a:pt x="1262" y="2505"/>
                  </a:lnTo>
                  <a:lnTo>
                    <a:pt x="1262" y="2286"/>
                  </a:lnTo>
                  <a:cubicBezTo>
                    <a:pt x="1360" y="2258"/>
                    <a:pt x="1455" y="2220"/>
                    <a:pt x="1547" y="2174"/>
                  </a:cubicBezTo>
                  <a:close/>
                  <a:moveTo>
                    <a:pt x="1039" y="1"/>
                  </a:moveTo>
                  <a:cubicBezTo>
                    <a:pt x="811" y="1"/>
                    <a:pt x="607" y="135"/>
                    <a:pt x="513" y="343"/>
                  </a:cubicBezTo>
                  <a:cubicBezTo>
                    <a:pt x="424" y="542"/>
                    <a:pt x="461" y="775"/>
                    <a:pt x="611" y="933"/>
                  </a:cubicBezTo>
                  <a:cubicBezTo>
                    <a:pt x="620" y="942"/>
                    <a:pt x="628" y="951"/>
                    <a:pt x="637" y="959"/>
                  </a:cubicBezTo>
                  <a:lnTo>
                    <a:pt x="1095" y="1403"/>
                  </a:lnTo>
                  <a:cubicBezTo>
                    <a:pt x="1161" y="1466"/>
                    <a:pt x="1242" y="1515"/>
                    <a:pt x="1331" y="1547"/>
                  </a:cubicBezTo>
                  <a:lnTo>
                    <a:pt x="1331" y="1794"/>
                  </a:lnTo>
                  <a:cubicBezTo>
                    <a:pt x="1230" y="1843"/>
                    <a:pt x="1121" y="1878"/>
                    <a:pt x="1008" y="1901"/>
                  </a:cubicBezTo>
                  <a:lnTo>
                    <a:pt x="994" y="1903"/>
                  </a:lnTo>
                  <a:cubicBezTo>
                    <a:pt x="912" y="1917"/>
                    <a:pt x="828" y="1924"/>
                    <a:pt x="745" y="1924"/>
                  </a:cubicBezTo>
                  <a:cubicBezTo>
                    <a:pt x="595" y="1924"/>
                    <a:pt x="445" y="1902"/>
                    <a:pt x="303" y="1857"/>
                  </a:cubicBezTo>
                  <a:cubicBezTo>
                    <a:pt x="282" y="1851"/>
                    <a:pt x="261" y="1848"/>
                    <a:pt x="241" y="1848"/>
                  </a:cubicBezTo>
                  <a:cubicBezTo>
                    <a:pt x="147" y="1848"/>
                    <a:pt x="61" y="1910"/>
                    <a:pt x="32" y="2004"/>
                  </a:cubicBezTo>
                  <a:cubicBezTo>
                    <a:pt x="1" y="2119"/>
                    <a:pt x="64" y="2237"/>
                    <a:pt x="179" y="2272"/>
                  </a:cubicBezTo>
                  <a:cubicBezTo>
                    <a:pt x="365" y="2328"/>
                    <a:pt x="560" y="2357"/>
                    <a:pt x="754" y="2357"/>
                  </a:cubicBezTo>
                  <a:cubicBezTo>
                    <a:pt x="779" y="2357"/>
                    <a:pt x="804" y="2356"/>
                    <a:pt x="830" y="2355"/>
                  </a:cubicBezTo>
                  <a:lnTo>
                    <a:pt x="830" y="2531"/>
                  </a:lnTo>
                  <a:cubicBezTo>
                    <a:pt x="830" y="2758"/>
                    <a:pt x="988" y="2937"/>
                    <a:pt x="1190" y="2937"/>
                  </a:cubicBezTo>
                  <a:lnTo>
                    <a:pt x="1906" y="2937"/>
                  </a:lnTo>
                  <a:cubicBezTo>
                    <a:pt x="2108" y="2937"/>
                    <a:pt x="2266" y="2758"/>
                    <a:pt x="2266" y="2531"/>
                  </a:cubicBezTo>
                  <a:lnTo>
                    <a:pt x="2266" y="2355"/>
                  </a:lnTo>
                  <a:lnTo>
                    <a:pt x="2347" y="2355"/>
                  </a:lnTo>
                  <a:cubicBezTo>
                    <a:pt x="2540" y="2353"/>
                    <a:pt x="2730" y="2327"/>
                    <a:pt x="2917" y="2269"/>
                  </a:cubicBezTo>
                  <a:cubicBezTo>
                    <a:pt x="3038" y="2243"/>
                    <a:pt x="3110" y="2119"/>
                    <a:pt x="3075" y="1998"/>
                  </a:cubicBezTo>
                  <a:cubicBezTo>
                    <a:pt x="3046" y="1905"/>
                    <a:pt x="2960" y="1844"/>
                    <a:pt x="2867" y="1844"/>
                  </a:cubicBezTo>
                  <a:cubicBezTo>
                    <a:pt x="2843" y="1844"/>
                    <a:pt x="2818" y="1848"/>
                    <a:pt x="2793" y="1857"/>
                  </a:cubicBezTo>
                  <a:cubicBezTo>
                    <a:pt x="2649" y="1902"/>
                    <a:pt x="2500" y="1924"/>
                    <a:pt x="2351" y="1924"/>
                  </a:cubicBezTo>
                  <a:cubicBezTo>
                    <a:pt x="2268" y="1924"/>
                    <a:pt x="2185" y="1917"/>
                    <a:pt x="2102" y="1903"/>
                  </a:cubicBezTo>
                  <a:lnTo>
                    <a:pt x="2088" y="1901"/>
                  </a:lnTo>
                  <a:cubicBezTo>
                    <a:pt x="1976" y="1880"/>
                    <a:pt x="1866" y="1846"/>
                    <a:pt x="1763" y="1797"/>
                  </a:cubicBezTo>
                  <a:lnTo>
                    <a:pt x="1763" y="1547"/>
                  </a:lnTo>
                  <a:cubicBezTo>
                    <a:pt x="1852" y="1518"/>
                    <a:pt x="1932" y="1469"/>
                    <a:pt x="2001" y="1403"/>
                  </a:cubicBezTo>
                  <a:lnTo>
                    <a:pt x="2456" y="962"/>
                  </a:lnTo>
                  <a:cubicBezTo>
                    <a:pt x="2465" y="954"/>
                    <a:pt x="2474" y="945"/>
                    <a:pt x="2482" y="933"/>
                  </a:cubicBezTo>
                  <a:cubicBezTo>
                    <a:pt x="2632" y="775"/>
                    <a:pt x="2669" y="542"/>
                    <a:pt x="2580" y="346"/>
                  </a:cubicBezTo>
                  <a:cubicBezTo>
                    <a:pt x="2485" y="136"/>
                    <a:pt x="2278" y="1"/>
                    <a:pt x="2048" y="1"/>
                  </a:cubicBezTo>
                  <a:lnTo>
                    <a:pt x="1046" y="1"/>
                  </a:lnTo>
                  <a:cubicBezTo>
                    <a:pt x="1043" y="1"/>
                    <a:pt x="1041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13" name="Google Shape;1913;p125"/>
          <p:cNvGrpSpPr/>
          <p:nvPr/>
        </p:nvGrpSpPr>
        <p:grpSpPr>
          <a:xfrm>
            <a:off x="4705338" y="3407863"/>
            <a:ext cx="368875" cy="368850"/>
            <a:chOff x="3943050" y="3236000"/>
            <a:chExt cx="368875" cy="368850"/>
          </a:xfrm>
        </p:grpSpPr>
        <p:sp>
          <p:nvSpPr>
            <p:cNvPr id="1914" name="Google Shape;1914;p125"/>
            <p:cNvSpPr/>
            <p:nvPr/>
          </p:nvSpPr>
          <p:spPr>
            <a:xfrm>
              <a:off x="3943050" y="3236000"/>
              <a:ext cx="368875" cy="368850"/>
            </a:xfrm>
            <a:custGeom>
              <a:avLst/>
              <a:gdLst/>
              <a:ahLst/>
              <a:cxnLst/>
              <a:rect l="l" t="t" r="r" b="b"/>
              <a:pathLst>
                <a:path w="14755" h="14754" extrusionOk="0">
                  <a:moveTo>
                    <a:pt x="11671" y="432"/>
                  </a:moveTo>
                  <a:lnTo>
                    <a:pt x="11671" y="1051"/>
                  </a:lnTo>
                  <a:lnTo>
                    <a:pt x="11239" y="1051"/>
                  </a:lnTo>
                  <a:lnTo>
                    <a:pt x="11239" y="432"/>
                  </a:lnTo>
                  <a:close/>
                  <a:moveTo>
                    <a:pt x="12669" y="1488"/>
                  </a:moveTo>
                  <a:cubicBezTo>
                    <a:pt x="12771" y="1488"/>
                    <a:pt x="12854" y="1574"/>
                    <a:pt x="12854" y="1676"/>
                  </a:cubicBezTo>
                  <a:lnTo>
                    <a:pt x="12854" y="2827"/>
                  </a:lnTo>
                  <a:lnTo>
                    <a:pt x="12690" y="2827"/>
                  </a:lnTo>
                  <a:cubicBezTo>
                    <a:pt x="12569" y="2827"/>
                    <a:pt x="12474" y="2922"/>
                    <a:pt x="12474" y="3043"/>
                  </a:cubicBezTo>
                  <a:cubicBezTo>
                    <a:pt x="12474" y="3161"/>
                    <a:pt x="12569" y="3259"/>
                    <a:pt x="12690" y="3259"/>
                  </a:cubicBezTo>
                  <a:lnTo>
                    <a:pt x="12852" y="3259"/>
                  </a:lnTo>
                  <a:lnTo>
                    <a:pt x="12852" y="4612"/>
                  </a:lnTo>
                  <a:cubicBezTo>
                    <a:pt x="12852" y="4716"/>
                    <a:pt x="12768" y="4799"/>
                    <a:pt x="12664" y="4799"/>
                  </a:cubicBezTo>
                  <a:lnTo>
                    <a:pt x="10301" y="4799"/>
                  </a:lnTo>
                  <a:cubicBezTo>
                    <a:pt x="10197" y="4799"/>
                    <a:pt x="10114" y="4716"/>
                    <a:pt x="10114" y="4612"/>
                  </a:cubicBezTo>
                  <a:lnTo>
                    <a:pt x="10114" y="3259"/>
                  </a:lnTo>
                  <a:lnTo>
                    <a:pt x="11763" y="3259"/>
                  </a:lnTo>
                  <a:cubicBezTo>
                    <a:pt x="11881" y="3259"/>
                    <a:pt x="11979" y="3161"/>
                    <a:pt x="11979" y="3043"/>
                  </a:cubicBezTo>
                  <a:cubicBezTo>
                    <a:pt x="11979" y="2922"/>
                    <a:pt x="11881" y="2827"/>
                    <a:pt x="11763" y="2827"/>
                  </a:cubicBezTo>
                  <a:lnTo>
                    <a:pt x="10114" y="2827"/>
                  </a:lnTo>
                  <a:lnTo>
                    <a:pt x="10114" y="1676"/>
                  </a:lnTo>
                  <a:cubicBezTo>
                    <a:pt x="10114" y="1572"/>
                    <a:pt x="10200" y="1489"/>
                    <a:pt x="10304" y="1489"/>
                  </a:cubicBezTo>
                  <a:lnTo>
                    <a:pt x="12664" y="1489"/>
                  </a:lnTo>
                  <a:cubicBezTo>
                    <a:pt x="12666" y="1489"/>
                    <a:pt x="12668" y="1488"/>
                    <a:pt x="12669" y="1488"/>
                  </a:cubicBezTo>
                  <a:close/>
                  <a:moveTo>
                    <a:pt x="11700" y="5231"/>
                  </a:moveTo>
                  <a:lnTo>
                    <a:pt x="11700" y="5735"/>
                  </a:lnTo>
                  <a:cubicBezTo>
                    <a:pt x="11700" y="5856"/>
                    <a:pt x="11605" y="5951"/>
                    <a:pt x="11484" y="5951"/>
                  </a:cubicBezTo>
                  <a:cubicBezTo>
                    <a:pt x="11366" y="5951"/>
                    <a:pt x="11268" y="5856"/>
                    <a:pt x="11268" y="5735"/>
                  </a:cubicBezTo>
                  <a:lnTo>
                    <a:pt x="11268" y="5231"/>
                  </a:lnTo>
                  <a:close/>
                  <a:moveTo>
                    <a:pt x="7405" y="5692"/>
                  </a:moveTo>
                  <a:cubicBezTo>
                    <a:pt x="7923" y="5692"/>
                    <a:pt x="8341" y="6112"/>
                    <a:pt x="8341" y="6627"/>
                  </a:cubicBezTo>
                  <a:lnTo>
                    <a:pt x="8341" y="7923"/>
                  </a:lnTo>
                  <a:cubicBezTo>
                    <a:pt x="8300" y="7920"/>
                    <a:pt x="8260" y="7917"/>
                    <a:pt x="8217" y="7917"/>
                  </a:cubicBezTo>
                  <a:lnTo>
                    <a:pt x="6841" y="7917"/>
                  </a:lnTo>
                  <a:cubicBezTo>
                    <a:pt x="6720" y="7620"/>
                    <a:pt x="6429" y="7427"/>
                    <a:pt x="6110" y="7427"/>
                  </a:cubicBezTo>
                  <a:lnTo>
                    <a:pt x="5246" y="7427"/>
                  </a:lnTo>
                  <a:cubicBezTo>
                    <a:pt x="4923" y="7427"/>
                    <a:pt x="4636" y="7620"/>
                    <a:pt x="4512" y="7917"/>
                  </a:cubicBezTo>
                  <a:lnTo>
                    <a:pt x="3136" y="7917"/>
                  </a:lnTo>
                  <a:cubicBezTo>
                    <a:pt x="3093" y="7917"/>
                    <a:pt x="3052" y="7920"/>
                    <a:pt x="3012" y="7923"/>
                  </a:cubicBezTo>
                  <a:lnTo>
                    <a:pt x="3012" y="6627"/>
                  </a:lnTo>
                  <a:cubicBezTo>
                    <a:pt x="3012" y="6112"/>
                    <a:pt x="3429" y="5692"/>
                    <a:pt x="3948" y="5692"/>
                  </a:cubicBezTo>
                  <a:close/>
                  <a:moveTo>
                    <a:pt x="6107" y="7862"/>
                  </a:moveTo>
                  <a:cubicBezTo>
                    <a:pt x="6305" y="7862"/>
                    <a:pt x="6466" y="8023"/>
                    <a:pt x="6466" y="8222"/>
                  </a:cubicBezTo>
                  <a:lnTo>
                    <a:pt x="6466" y="9086"/>
                  </a:lnTo>
                  <a:cubicBezTo>
                    <a:pt x="6466" y="9284"/>
                    <a:pt x="6305" y="9445"/>
                    <a:pt x="6107" y="9445"/>
                  </a:cubicBezTo>
                  <a:lnTo>
                    <a:pt x="5243" y="9445"/>
                  </a:lnTo>
                  <a:cubicBezTo>
                    <a:pt x="5044" y="9445"/>
                    <a:pt x="4883" y="9284"/>
                    <a:pt x="4883" y="9086"/>
                  </a:cubicBezTo>
                  <a:lnTo>
                    <a:pt x="4883" y="8222"/>
                  </a:lnTo>
                  <a:cubicBezTo>
                    <a:pt x="4883" y="8023"/>
                    <a:pt x="5044" y="7862"/>
                    <a:pt x="5243" y="7862"/>
                  </a:cubicBezTo>
                  <a:close/>
                  <a:moveTo>
                    <a:pt x="8723" y="6250"/>
                  </a:moveTo>
                  <a:lnTo>
                    <a:pt x="8723" y="6250"/>
                  </a:lnTo>
                  <a:cubicBezTo>
                    <a:pt x="9622" y="6423"/>
                    <a:pt x="10272" y="7209"/>
                    <a:pt x="10275" y="8124"/>
                  </a:cubicBezTo>
                  <a:lnTo>
                    <a:pt x="10275" y="8127"/>
                  </a:lnTo>
                  <a:lnTo>
                    <a:pt x="10275" y="9169"/>
                  </a:lnTo>
                  <a:cubicBezTo>
                    <a:pt x="10275" y="9414"/>
                    <a:pt x="10140" y="9635"/>
                    <a:pt x="9924" y="9748"/>
                  </a:cubicBezTo>
                  <a:cubicBezTo>
                    <a:pt x="9832" y="9797"/>
                    <a:pt x="9728" y="9823"/>
                    <a:pt x="9622" y="9823"/>
                  </a:cubicBezTo>
                  <a:lnTo>
                    <a:pt x="9581" y="9823"/>
                  </a:lnTo>
                  <a:lnTo>
                    <a:pt x="9581" y="9281"/>
                  </a:lnTo>
                  <a:cubicBezTo>
                    <a:pt x="9578" y="8746"/>
                    <a:pt x="9265" y="8259"/>
                    <a:pt x="8775" y="8038"/>
                  </a:cubicBezTo>
                  <a:lnTo>
                    <a:pt x="8775" y="6627"/>
                  </a:lnTo>
                  <a:cubicBezTo>
                    <a:pt x="8775" y="6500"/>
                    <a:pt x="8758" y="6374"/>
                    <a:pt x="8723" y="6250"/>
                  </a:cubicBezTo>
                  <a:close/>
                  <a:moveTo>
                    <a:pt x="1532" y="10234"/>
                  </a:moveTo>
                  <a:cubicBezTo>
                    <a:pt x="1599" y="10249"/>
                    <a:pt x="1665" y="10254"/>
                    <a:pt x="1731" y="10254"/>
                  </a:cubicBezTo>
                  <a:lnTo>
                    <a:pt x="1771" y="10254"/>
                  </a:lnTo>
                  <a:lnTo>
                    <a:pt x="1771" y="11504"/>
                  </a:lnTo>
                  <a:cubicBezTo>
                    <a:pt x="1771" y="11639"/>
                    <a:pt x="1786" y="11771"/>
                    <a:pt x="1820" y="11904"/>
                  </a:cubicBezTo>
                  <a:cubicBezTo>
                    <a:pt x="1809" y="11910"/>
                    <a:pt x="1800" y="11915"/>
                    <a:pt x="1791" y="11924"/>
                  </a:cubicBezTo>
                  <a:cubicBezTo>
                    <a:pt x="1593" y="11579"/>
                    <a:pt x="1492" y="11181"/>
                    <a:pt x="1492" y="10735"/>
                  </a:cubicBezTo>
                  <a:cubicBezTo>
                    <a:pt x="1492" y="10568"/>
                    <a:pt x="1506" y="10401"/>
                    <a:pt x="1532" y="10234"/>
                  </a:cubicBezTo>
                  <a:close/>
                  <a:moveTo>
                    <a:pt x="8214" y="8351"/>
                  </a:moveTo>
                  <a:cubicBezTo>
                    <a:pt x="8306" y="8351"/>
                    <a:pt x="8401" y="8366"/>
                    <a:pt x="8490" y="8392"/>
                  </a:cubicBezTo>
                  <a:cubicBezTo>
                    <a:pt x="8876" y="8516"/>
                    <a:pt x="9141" y="8875"/>
                    <a:pt x="9144" y="9281"/>
                  </a:cubicBezTo>
                  <a:lnTo>
                    <a:pt x="9144" y="10286"/>
                  </a:lnTo>
                  <a:cubicBezTo>
                    <a:pt x="9144" y="10404"/>
                    <a:pt x="9242" y="10499"/>
                    <a:pt x="9360" y="10499"/>
                  </a:cubicBezTo>
                  <a:cubicBezTo>
                    <a:pt x="9478" y="10499"/>
                    <a:pt x="9576" y="10404"/>
                    <a:pt x="9576" y="10286"/>
                  </a:cubicBezTo>
                  <a:lnTo>
                    <a:pt x="9576" y="10251"/>
                  </a:lnTo>
                  <a:lnTo>
                    <a:pt x="9616" y="10251"/>
                  </a:lnTo>
                  <a:cubicBezTo>
                    <a:pt x="9696" y="10251"/>
                    <a:pt x="9774" y="10243"/>
                    <a:pt x="9852" y="10226"/>
                  </a:cubicBezTo>
                  <a:cubicBezTo>
                    <a:pt x="9881" y="10395"/>
                    <a:pt x="9895" y="10565"/>
                    <a:pt x="9895" y="10735"/>
                  </a:cubicBezTo>
                  <a:cubicBezTo>
                    <a:pt x="9895" y="11181"/>
                    <a:pt x="9794" y="11579"/>
                    <a:pt x="9596" y="11927"/>
                  </a:cubicBezTo>
                  <a:cubicBezTo>
                    <a:pt x="9573" y="11913"/>
                    <a:pt x="9552" y="11898"/>
                    <a:pt x="9532" y="11884"/>
                  </a:cubicBezTo>
                  <a:cubicBezTo>
                    <a:pt x="9561" y="11760"/>
                    <a:pt x="9576" y="11630"/>
                    <a:pt x="9576" y="11501"/>
                  </a:cubicBezTo>
                  <a:lnTo>
                    <a:pt x="9576" y="11204"/>
                  </a:lnTo>
                  <a:cubicBezTo>
                    <a:pt x="9576" y="11083"/>
                    <a:pt x="9478" y="10988"/>
                    <a:pt x="9360" y="10988"/>
                  </a:cubicBezTo>
                  <a:cubicBezTo>
                    <a:pt x="9242" y="10988"/>
                    <a:pt x="9144" y="11083"/>
                    <a:pt x="9144" y="11204"/>
                  </a:cubicBezTo>
                  <a:lnTo>
                    <a:pt x="9144" y="11501"/>
                  </a:lnTo>
                  <a:cubicBezTo>
                    <a:pt x="9144" y="11581"/>
                    <a:pt x="9135" y="11662"/>
                    <a:pt x="9121" y="11740"/>
                  </a:cubicBezTo>
                  <a:cubicBezTo>
                    <a:pt x="9072" y="11731"/>
                    <a:pt x="9023" y="11728"/>
                    <a:pt x="8974" y="11728"/>
                  </a:cubicBezTo>
                  <a:lnTo>
                    <a:pt x="7013" y="11728"/>
                  </a:lnTo>
                  <a:cubicBezTo>
                    <a:pt x="6435" y="11728"/>
                    <a:pt x="5960" y="12183"/>
                    <a:pt x="5934" y="12759"/>
                  </a:cubicBezTo>
                  <a:lnTo>
                    <a:pt x="5442" y="12759"/>
                  </a:lnTo>
                  <a:cubicBezTo>
                    <a:pt x="5413" y="12183"/>
                    <a:pt x="4938" y="11731"/>
                    <a:pt x="4362" y="11728"/>
                  </a:cubicBezTo>
                  <a:lnTo>
                    <a:pt x="2402" y="11728"/>
                  </a:lnTo>
                  <a:cubicBezTo>
                    <a:pt x="2341" y="11728"/>
                    <a:pt x="2281" y="11734"/>
                    <a:pt x="2223" y="11746"/>
                  </a:cubicBezTo>
                  <a:cubicBezTo>
                    <a:pt x="2206" y="11665"/>
                    <a:pt x="2197" y="11584"/>
                    <a:pt x="2197" y="11501"/>
                  </a:cubicBezTo>
                  <a:lnTo>
                    <a:pt x="2203" y="9281"/>
                  </a:lnTo>
                  <a:cubicBezTo>
                    <a:pt x="2206" y="8875"/>
                    <a:pt x="2471" y="8518"/>
                    <a:pt x="2857" y="8395"/>
                  </a:cubicBezTo>
                  <a:cubicBezTo>
                    <a:pt x="2946" y="8366"/>
                    <a:pt x="3038" y="8351"/>
                    <a:pt x="3133" y="8351"/>
                  </a:cubicBezTo>
                  <a:lnTo>
                    <a:pt x="4448" y="8351"/>
                  </a:lnTo>
                  <a:lnTo>
                    <a:pt x="4448" y="9086"/>
                  </a:lnTo>
                  <a:cubicBezTo>
                    <a:pt x="4448" y="9523"/>
                    <a:pt x="4803" y="9877"/>
                    <a:pt x="5240" y="9877"/>
                  </a:cubicBezTo>
                  <a:lnTo>
                    <a:pt x="5456" y="9877"/>
                  </a:lnTo>
                  <a:lnTo>
                    <a:pt x="5456" y="10488"/>
                  </a:lnTo>
                  <a:lnTo>
                    <a:pt x="4112" y="10488"/>
                  </a:lnTo>
                  <a:cubicBezTo>
                    <a:pt x="3617" y="10488"/>
                    <a:pt x="3211" y="10856"/>
                    <a:pt x="3211" y="11308"/>
                  </a:cubicBezTo>
                  <a:cubicBezTo>
                    <a:pt x="3211" y="11429"/>
                    <a:pt x="3308" y="11524"/>
                    <a:pt x="3427" y="11524"/>
                  </a:cubicBezTo>
                  <a:cubicBezTo>
                    <a:pt x="3545" y="11524"/>
                    <a:pt x="3642" y="11429"/>
                    <a:pt x="3642" y="11308"/>
                  </a:cubicBezTo>
                  <a:cubicBezTo>
                    <a:pt x="3642" y="11092"/>
                    <a:pt x="3853" y="10919"/>
                    <a:pt x="4109" y="10919"/>
                  </a:cubicBezTo>
                  <a:lnTo>
                    <a:pt x="7241" y="10919"/>
                  </a:lnTo>
                  <a:cubicBezTo>
                    <a:pt x="7497" y="10919"/>
                    <a:pt x="7707" y="11095"/>
                    <a:pt x="7707" y="11308"/>
                  </a:cubicBezTo>
                  <a:cubicBezTo>
                    <a:pt x="7707" y="11429"/>
                    <a:pt x="7802" y="11524"/>
                    <a:pt x="7923" y="11524"/>
                  </a:cubicBezTo>
                  <a:cubicBezTo>
                    <a:pt x="8041" y="11524"/>
                    <a:pt x="8139" y="11429"/>
                    <a:pt x="8139" y="11308"/>
                  </a:cubicBezTo>
                  <a:cubicBezTo>
                    <a:pt x="8139" y="10856"/>
                    <a:pt x="7736" y="10488"/>
                    <a:pt x="7241" y="10488"/>
                  </a:cubicBezTo>
                  <a:lnTo>
                    <a:pt x="5891" y="10488"/>
                  </a:lnTo>
                  <a:lnTo>
                    <a:pt x="5891" y="9877"/>
                  </a:lnTo>
                  <a:lnTo>
                    <a:pt x="6107" y="9877"/>
                  </a:lnTo>
                  <a:cubicBezTo>
                    <a:pt x="6541" y="9877"/>
                    <a:pt x="6895" y="9523"/>
                    <a:pt x="6898" y="9086"/>
                  </a:cubicBezTo>
                  <a:lnTo>
                    <a:pt x="6898" y="8351"/>
                  </a:lnTo>
                  <a:close/>
                  <a:moveTo>
                    <a:pt x="13675" y="432"/>
                  </a:moveTo>
                  <a:lnTo>
                    <a:pt x="13675" y="13458"/>
                  </a:lnTo>
                  <a:lnTo>
                    <a:pt x="10053" y="13458"/>
                  </a:lnTo>
                  <a:cubicBezTo>
                    <a:pt x="10059" y="13435"/>
                    <a:pt x="10059" y="13412"/>
                    <a:pt x="10059" y="13386"/>
                  </a:cubicBezTo>
                  <a:lnTo>
                    <a:pt x="10059" y="12811"/>
                  </a:lnTo>
                  <a:cubicBezTo>
                    <a:pt x="10059" y="12750"/>
                    <a:pt x="10053" y="12690"/>
                    <a:pt x="10045" y="12629"/>
                  </a:cubicBezTo>
                  <a:cubicBezTo>
                    <a:pt x="10977" y="12557"/>
                    <a:pt x="11700" y="11777"/>
                    <a:pt x="11700" y="10842"/>
                  </a:cubicBezTo>
                  <a:lnTo>
                    <a:pt x="11700" y="6348"/>
                  </a:lnTo>
                  <a:cubicBezTo>
                    <a:pt x="11959" y="6256"/>
                    <a:pt x="12132" y="6011"/>
                    <a:pt x="12132" y="5735"/>
                  </a:cubicBezTo>
                  <a:lnTo>
                    <a:pt x="12132" y="5231"/>
                  </a:lnTo>
                  <a:lnTo>
                    <a:pt x="12664" y="5231"/>
                  </a:lnTo>
                  <a:cubicBezTo>
                    <a:pt x="13007" y="5231"/>
                    <a:pt x="13283" y="4955"/>
                    <a:pt x="13286" y="4612"/>
                  </a:cubicBezTo>
                  <a:lnTo>
                    <a:pt x="13286" y="1673"/>
                  </a:lnTo>
                  <a:cubicBezTo>
                    <a:pt x="13283" y="1330"/>
                    <a:pt x="13007" y="1054"/>
                    <a:pt x="12664" y="1051"/>
                  </a:cubicBezTo>
                  <a:lnTo>
                    <a:pt x="12103" y="1051"/>
                  </a:lnTo>
                  <a:lnTo>
                    <a:pt x="12103" y="432"/>
                  </a:lnTo>
                  <a:close/>
                  <a:moveTo>
                    <a:pt x="4365" y="12163"/>
                  </a:moveTo>
                  <a:cubicBezTo>
                    <a:pt x="4722" y="12166"/>
                    <a:pt x="5013" y="12454"/>
                    <a:pt x="5013" y="12811"/>
                  </a:cubicBezTo>
                  <a:lnTo>
                    <a:pt x="5013" y="13386"/>
                  </a:lnTo>
                  <a:cubicBezTo>
                    <a:pt x="5013" y="13427"/>
                    <a:pt x="4981" y="13458"/>
                    <a:pt x="4941" y="13458"/>
                  </a:cubicBezTo>
                  <a:lnTo>
                    <a:pt x="4270" y="13458"/>
                  </a:lnTo>
                  <a:lnTo>
                    <a:pt x="4270" y="12839"/>
                  </a:lnTo>
                  <a:cubicBezTo>
                    <a:pt x="4270" y="12721"/>
                    <a:pt x="4172" y="12624"/>
                    <a:pt x="4054" y="12624"/>
                  </a:cubicBezTo>
                  <a:cubicBezTo>
                    <a:pt x="3933" y="12624"/>
                    <a:pt x="3838" y="12721"/>
                    <a:pt x="3838" y="12839"/>
                  </a:cubicBezTo>
                  <a:lnTo>
                    <a:pt x="3838" y="13458"/>
                  </a:lnTo>
                  <a:lnTo>
                    <a:pt x="2943" y="13458"/>
                  </a:lnTo>
                  <a:lnTo>
                    <a:pt x="2943" y="12839"/>
                  </a:lnTo>
                  <a:cubicBezTo>
                    <a:pt x="2943" y="12721"/>
                    <a:pt x="2848" y="12624"/>
                    <a:pt x="2727" y="12624"/>
                  </a:cubicBezTo>
                  <a:cubicBezTo>
                    <a:pt x="2609" y="12624"/>
                    <a:pt x="2511" y="12721"/>
                    <a:pt x="2511" y="12839"/>
                  </a:cubicBezTo>
                  <a:lnTo>
                    <a:pt x="2511" y="13458"/>
                  </a:lnTo>
                  <a:lnTo>
                    <a:pt x="1835" y="13458"/>
                  </a:lnTo>
                  <a:cubicBezTo>
                    <a:pt x="1833" y="13459"/>
                    <a:pt x="1831" y="13459"/>
                    <a:pt x="1830" y="13459"/>
                  </a:cubicBezTo>
                  <a:cubicBezTo>
                    <a:pt x="1792" y="13459"/>
                    <a:pt x="1760" y="13425"/>
                    <a:pt x="1760" y="13386"/>
                  </a:cubicBezTo>
                  <a:lnTo>
                    <a:pt x="1760" y="12811"/>
                  </a:lnTo>
                  <a:cubicBezTo>
                    <a:pt x="1760" y="12454"/>
                    <a:pt x="2048" y="12163"/>
                    <a:pt x="2407" y="12163"/>
                  </a:cubicBezTo>
                  <a:close/>
                  <a:moveTo>
                    <a:pt x="5940" y="13194"/>
                  </a:moveTo>
                  <a:lnTo>
                    <a:pt x="5940" y="13389"/>
                  </a:lnTo>
                  <a:cubicBezTo>
                    <a:pt x="5940" y="13412"/>
                    <a:pt x="5940" y="13435"/>
                    <a:pt x="5945" y="13461"/>
                  </a:cubicBezTo>
                  <a:lnTo>
                    <a:pt x="5442" y="13461"/>
                  </a:lnTo>
                  <a:cubicBezTo>
                    <a:pt x="5447" y="13435"/>
                    <a:pt x="5447" y="13412"/>
                    <a:pt x="5447" y="13386"/>
                  </a:cubicBezTo>
                  <a:lnTo>
                    <a:pt x="5447" y="13194"/>
                  </a:lnTo>
                  <a:close/>
                  <a:moveTo>
                    <a:pt x="8980" y="12166"/>
                  </a:moveTo>
                  <a:cubicBezTo>
                    <a:pt x="9337" y="12166"/>
                    <a:pt x="9627" y="12454"/>
                    <a:pt x="9627" y="12814"/>
                  </a:cubicBezTo>
                  <a:lnTo>
                    <a:pt x="9627" y="13389"/>
                  </a:lnTo>
                  <a:cubicBezTo>
                    <a:pt x="9627" y="13427"/>
                    <a:pt x="9596" y="13461"/>
                    <a:pt x="9555" y="13461"/>
                  </a:cubicBezTo>
                  <a:lnTo>
                    <a:pt x="8879" y="13461"/>
                  </a:lnTo>
                  <a:lnTo>
                    <a:pt x="8879" y="12839"/>
                  </a:lnTo>
                  <a:cubicBezTo>
                    <a:pt x="8879" y="12721"/>
                    <a:pt x="8781" y="12624"/>
                    <a:pt x="8663" y="12624"/>
                  </a:cubicBezTo>
                  <a:cubicBezTo>
                    <a:pt x="8542" y="12624"/>
                    <a:pt x="8447" y="12721"/>
                    <a:pt x="8447" y="12839"/>
                  </a:cubicBezTo>
                  <a:lnTo>
                    <a:pt x="8447" y="13461"/>
                  </a:lnTo>
                  <a:lnTo>
                    <a:pt x="7552" y="13461"/>
                  </a:lnTo>
                  <a:lnTo>
                    <a:pt x="7552" y="12839"/>
                  </a:lnTo>
                  <a:cubicBezTo>
                    <a:pt x="7552" y="12721"/>
                    <a:pt x="7457" y="12624"/>
                    <a:pt x="7336" y="12624"/>
                  </a:cubicBezTo>
                  <a:cubicBezTo>
                    <a:pt x="7218" y="12624"/>
                    <a:pt x="7120" y="12721"/>
                    <a:pt x="7120" y="12839"/>
                  </a:cubicBezTo>
                  <a:lnTo>
                    <a:pt x="7120" y="13461"/>
                  </a:lnTo>
                  <a:lnTo>
                    <a:pt x="6443" y="13461"/>
                  </a:lnTo>
                  <a:cubicBezTo>
                    <a:pt x="6403" y="13461"/>
                    <a:pt x="6371" y="13427"/>
                    <a:pt x="6371" y="13389"/>
                  </a:cubicBezTo>
                  <a:lnTo>
                    <a:pt x="6371" y="12814"/>
                  </a:lnTo>
                  <a:cubicBezTo>
                    <a:pt x="6371" y="12454"/>
                    <a:pt x="6662" y="12166"/>
                    <a:pt x="7019" y="12166"/>
                  </a:cubicBezTo>
                  <a:close/>
                  <a:moveTo>
                    <a:pt x="14107" y="13890"/>
                  </a:moveTo>
                  <a:cubicBezTo>
                    <a:pt x="14225" y="13890"/>
                    <a:pt x="14323" y="13988"/>
                    <a:pt x="14323" y="14106"/>
                  </a:cubicBezTo>
                  <a:cubicBezTo>
                    <a:pt x="14323" y="14227"/>
                    <a:pt x="14225" y="14322"/>
                    <a:pt x="14107" y="14322"/>
                  </a:cubicBezTo>
                  <a:lnTo>
                    <a:pt x="649" y="14322"/>
                  </a:lnTo>
                  <a:cubicBezTo>
                    <a:pt x="528" y="14322"/>
                    <a:pt x="433" y="14227"/>
                    <a:pt x="433" y="14106"/>
                  </a:cubicBezTo>
                  <a:cubicBezTo>
                    <a:pt x="433" y="13988"/>
                    <a:pt x="528" y="13890"/>
                    <a:pt x="649" y="13890"/>
                  </a:cubicBezTo>
                  <a:close/>
                  <a:moveTo>
                    <a:pt x="11024" y="0"/>
                  </a:moveTo>
                  <a:cubicBezTo>
                    <a:pt x="10905" y="0"/>
                    <a:pt x="10808" y="98"/>
                    <a:pt x="10808" y="216"/>
                  </a:cubicBezTo>
                  <a:lnTo>
                    <a:pt x="10808" y="1051"/>
                  </a:lnTo>
                  <a:lnTo>
                    <a:pt x="10304" y="1051"/>
                  </a:lnTo>
                  <a:cubicBezTo>
                    <a:pt x="9961" y="1051"/>
                    <a:pt x="9685" y="1327"/>
                    <a:pt x="9685" y="1670"/>
                  </a:cubicBezTo>
                  <a:lnTo>
                    <a:pt x="9685" y="4612"/>
                  </a:lnTo>
                  <a:cubicBezTo>
                    <a:pt x="9685" y="4955"/>
                    <a:pt x="9961" y="5231"/>
                    <a:pt x="10304" y="5231"/>
                  </a:cubicBezTo>
                  <a:lnTo>
                    <a:pt x="10836" y="5231"/>
                  </a:lnTo>
                  <a:lnTo>
                    <a:pt x="10836" y="5735"/>
                  </a:lnTo>
                  <a:cubicBezTo>
                    <a:pt x="10836" y="6011"/>
                    <a:pt x="11009" y="6256"/>
                    <a:pt x="11268" y="6348"/>
                  </a:cubicBezTo>
                  <a:lnTo>
                    <a:pt x="11268" y="10842"/>
                  </a:lnTo>
                  <a:cubicBezTo>
                    <a:pt x="11268" y="11579"/>
                    <a:pt x="10681" y="12180"/>
                    <a:pt x="9944" y="12200"/>
                  </a:cubicBezTo>
                  <a:cubicBezTo>
                    <a:pt x="10203" y="11774"/>
                    <a:pt x="10333" y="11285"/>
                    <a:pt x="10333" y="10735"/>
                  </a:cubicBezTo>
                  <a:cubicBezTo>
                    <a:pt x="10333" y="10505"/>
                    <a:pt x="10310" y="10272"/>
                    <a:pt x="10266" y="10041"/>
                  </a:cubicBezTo>
                  <a:cubicBezTo>
                    <a:pt x="10543" y="9837"/>
                    <a:pt x="10707" y="9515"/>
                    <a:pt x="10707" y="9169"/>
                  </a:cubicBezTo>
                  <a:lnTo>
                    <a:pt x="10707" y="8127"/>
                  </a:lnTo>
                  <a:cubicBezTo>
                    <a:pt x="10704" y="6883"/>
                    <a:pt x="9731" y="5856"/>
                    <a:pt x="8487" y="5789"/>
                  </a:cubicBezTo>
                  <a:cubicBezTo>
                    <a:pt x="8228" y="5455"/>
                    <a:pt x="7828" y="5260"/>
                    <a:pt x="7408" y="5260"/>
                  </a:cubicBezTo>
                  <a:lnTo>
                    <a:pt x="3948" y="5260"/>
                  </a:lnTo>
                  <a:cubicBezTo>
                    <a:pt x="3524" y="5260"/>
                    <a:pt x="3124" y="5455"/>
                    <a:pt x="2868" y="5789"/>
                  </a:cubicBezTo>
                  <a:cubicBezTo>
                    <a:pt x="2537" y="5807"/>
                    <a:pt x="2215" y="5893"/>
                    <a:pt x="1921" y="6043"/>
                  </a:cubicBezTo>
                  <a:cubicBezTo>
                    <a:pt x="1814" y="6097"/>
                    <a:pt x="1774" y="6227"/>
                    <a:pt x="1829" y="6333"/>
                  </a:cubicBezTo>
                  <a:cubicBezTo>
                    <a:pt x="1865" y="6408"/>
                    <a:pt x="1940" y="6450"/>
                    <a:pt x="2019" y="6450"/>
                  </a:cubicBezTo>
                  <a:cubicBezTo>
                    <a:pt x="2053" y="6450"/>
                    <a:pt x="2087" y="6442"/>
                    <a:pt x="2120" y="6426"/>
                  </a:cubicBezTo>
                  <a:cubicBezTo>
                    <a:pt x="2281" y="6345"/>
                    <a:pt x="2453" y="6285"/>
                    <a:pt x="2632" y="6250"/>
                  </a:cubicBezTo>
                  <a:lnTo>
                    <a:pt x="2632" y="6250"/>
                  </a:lnTo>
                  <a:cubicBezTo>
                    <a:pt x="2597" y="6374"/>
                    <a:pt x="2577" y="6500"/>
                    <a:pt x="2577" y="6627"/>
                  </a:cubicBezTo>
                  <a:lnTo>
                    <a:pt x="2577" y="8038"/>
                  </a:lnTo>
                  <a:cubicBezTo>
                    <a:pt x="2088" y="8259"/>
                    <a:pt x="1774" y="8746"/>
                    <a:pt x="1771" y="9281"/>
                  </a:cubicBezTo>
                  <a:lnTo>
                    <a:pt x="1771" y="9823"/>
                  </a:lnTo>
                  <a:lnTo>
                    <a:pt x="1731" y="9823"/>
                  </a:lnTo>
                  <a:cubicBezTo>
                    <a:pt x="1636" y="9823"/>
                    <a:pt x="1541" y="9800"/>
                    <a:pt x="1457" y="9762"/>
                  </a:cubicBezTo>
                  <a:cubicBezTo>
                    <a:pt x="1227" y="9653"/>
                    <a:pt x="1080" y="9422"/>
                    <a:pt x="1077" y="9169"/>
                  </a:cubicBezTo>
                  <a:lnTo>
                    <a:pt x="1077" y="8127"/>
                  </a:lnTo>
                  <a:cubicBezTo>
                    <a:pt x="1077" y="7701"/>
                    <a:pt x="1219" y="7292"/>
                    <a:pt x="1478" y="6958"/>
                  </a:cubicBezTo>
                  <a:cubicBezTo>
                    <a:pt x="1608" y="6792"/>
                    <a:pt x="1460" y="6604"/>
                    <a:pt x="1302" y="6604"/>
                  </a:cubicBezTo>
                  <a:cubicBezTo>
                    <a:pt x="1244" y="6604"/>
                    <a:pt x="1185" y="6629"/>
                    <a:pt x="1138" y="6690"/>
                  </a:cubicBezTo>
                  <a:cubicBezTo>
                    <a:pt x="818" y="7102"/>
                    <a:pt x="646" y="7606"/>
                    <a:pt x="646" y="8127"/>
                  </a:cubicBezTo>
                  <a:lnTo>
                    <a:pt x="646" y="9169"/>
                  </a:lnTo>
                  <a:cubicBezTo>
                    <a:pt x="649" y="9529"/>
                    <a:pt x="827" y="9866"/>
                    <a:pt x="1124" y="10067"/>
                  </a:cubicBezTo>
                  <a:cubicBezTo>
                    <a:pt x="1083" y="10286"/>
                    <a:pt x="1060" y="10511"/>
                    <a:pt x="1060" y="10735"/>
                  </a:cubicBezTo>
                  <a:cubicBezTo>
                    <a:pt x="1060" y="11305"/>
                    <a:pt x="1204" y="11812"/>
                    <a:pt x="1483" y="12249"/>
                  </a:cubicBezTo>
                  <a:cubicBezTo>
                    <a:pt x="1380" y="12419"/>
                    <a:pt x="1325" y="12612"/>
                    <a:pt x="1325" y="12811"/>
                  </a:cubicBezTo>
                  <a:lnTo>
                    <a:pt x="1325" y="13386"/>
                  </a:lnTo>
                  <a:cubicBezTo>
                    <a:pt x="1325" y="13409"/>
                    <a:pt x="1328" y="13435"/>
                    <a:pt x="1331" y="13458"/>
                  </a:cubicBezTo>
                  <a:lnTo>
                    <a:pt x="649" y="13458"/>
                  </a:lnTo>
                  <a:cubicBezTo>
                    <a:pt x="289" y="13458"/>
                    <a:pt x="1" y="13749"/>
                    <a:pt x="1" y="14106"/>
                  </a:cubicBezTo>
                  <a:cubicBezTo>
                    <a:pt x="1" y="14463"/>
                    <a:pt x="289" y="14754"/>
                    <a:pt x="649" y="14754"/>
                  </a:cubicBezTo>
                  <a:lnTo>
                    <a:pt x="14107" y="14754"/>
                  </a:lnTo>
                  <a:cubicBezTo>
                    <a:pt x="14464" y="14754"/>
                    <a:pt x="14754" y="14463"/>
                    <a:pt x="14754" y="14106"/>
                  </a:cubicBezTo>
                  <a:cubicBezTo>
                    <a:pt x="14754" y="13749"/>
                    <a:pt x="14464" y="13458"/>
                    <a:pt x="14107" y="13458"/>
                  </a:cubicBezTo>
                  <a:lnTo>
                    <a:pt x="14107" y="216"/>
                  </a:lnTo>
                  <a:cubicBezTo>
                    <a:pt x="14107" y="98"/>
                    <a:pt x="14012" y="0"/>
                    <a:pt x="13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5" name="Google Shape;1915;p125"/>
            <p:cNvSpPr/>
            <p:nvPr/>
          </p:nvSpPr>
          <p:spPr>
            <a:xfrm>
              <a:off x="4033375" y="3404975"/>
              <a:ext cx="32425" cy="10825"/>
            </a:xfrm>
            <a:custGeom>
              <a:avLst/>
              <a:gdLst/>
              <a:ahLst/>
              <a:cxnLst/>
              <a:rect l="l" t="t" r="r" b="b"/>
              <a:pathLst>
                <a:path w="129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1080" y="432"/>
                  </a:lnTo>
                  <a:cubicBezTo>
                    <a:pt x="1201" y="432"/>
                    <a:pt x="1296" y="334"/>
                    <a:pt x="1296" y="216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6" name="Google Shape;1916;p125"/>
            <p:cNvSpPr/>
            <p:nvPr/>
          </p:nvSpPr>
          <p:spPr>
            <a:xfrm>
              <a:off x="4103975" y="3404975"/>
              <a:ext cx="32425" cy="10825"/>
            </a:xfrm>
            <a:custGeom>
              <a:avLst/>
              <a:gdLst/>
              <a:ahLst/>
              <a:cxnLst/>
              <a:rect l="l" t="t" r="r" b="b"/>
              <a:pathLst>
                <a:path w="129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1080" y="432"/>
                  </a:lnTo>
                  <a:cubicBezTo>
                    <a:pt x="1201" y="432"/>
                    <a:pt x="1296" y="334"/>
                    <a:pt x="1296" y="216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7" name="Google Shape;1917;p125"/>
            <p:cNvSpPr/>
            <p:nvPr/>
          </p:nvSpPr>
          <p:spPr>
            <a:xfrm>
              <a:off x="4025900" y="3454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2"/>
                    <a:pt x="287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8" name="Google Shape;1918;p125"/>
            <p:cNvSpPr/>
            <p:nvPr/>
          </p:nvSpPr>
          <p:spPr>
            <a:xfrm>
              <a:off x="4025900" y="3477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9" name="Google Shape;1919;p125"/>
            <p:cNvSpPr/>
            <p:nvPr/>
          </p:nvSpPr>
          <p:spPr>
            <a:xfrm>
              <a:off x="4129600" y="345485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9" y="369"/>
                  </a:cubicBezTo>
                  <a:cubicBezTo>
                    <a:pt x="183" y="413"/>
                    <a:pt x="237" y="432"/>
                    <a:pt x="290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8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0" name="Google Shape;1920;p125"/>
            <p:cNvSpPr/>
            <p:nvPr/>
          </p:nvSpPr>
          <p:spPr>
            <a:xfrm>
              <a:off x="4129600" y="34772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21" name="Google Shape;1921;p125"/>
          <p:cNvGrpSpPr/>
          <p:nvPr/>
        </p:nvGrpSpPr>
        <p:grpSpPr>
          <a:xfrm>
            <a:off x="4086138" y="3407863"/>
            <a:ext cx="368925" cy="368850"/>
            <a:chOff x="3323850" y="3236000"/>
            <a:chExt cx="368925" cy="368850"/>
          </a:xfrm>
        </p:grpSpPr>
        <p:sp>
          <p:nvSpPr>
            <p:cNvPr id="1922" name="Google Shape;1922;p125"/>
            <p:cNvSpPr/>
            <p:nvPr/>
          </p:nvSpPr>
          <p:spPr>
            <a:xfrm>
              <a:off x="3520950" y="3318150"/>
              <a:ext cx="37825" cy="32450"/>
            </a:xfrm>
            <a:custGeom>
              <a:avLst/>
              <a:gdLst/>
              <a:ahLst/>
              <a:cxnLst/>
              <a:rect l="l" t="t" r="r" b="b"/>
              <a:pathLst>
                <a:path w="1513" h="1298" extrusionOk="0">
                  <a:moveTo>
                    <a:pt x="643" y="434"/>
                  </a:moveTo>
                  <a:cubicBezTo>
                    <a:pt x="645" y="434"/>
                    <a:pt x="647" y="434"/>
                    <a:pt x="649" y="434"/>
                  </a:cubicBezTo>
                  <a:cubicBezTo>
                    <a:pt x="839" y="434"/>
                    <a:pt x="937" y="667"/>
                    <a:pt x="801" y="802"/>
                  </a:cubicBezTo>
                  <a:cubicBezTo>
                    <a:pt x="757" y="846"/>
                    <a:pt x="702" y="866"/>
                    <a:pt x="649" y="866"/>
                  </a:cubicBezTo>
                  <a:cubicBezTo>
                    <a:pt x="538" y="866"/>
                    <a:pt x="433" y="780"/>
                    <a:pt x="433" y="650"/>
                  </a:cubicBezTo>
                  <a:cubicBezTo>
                    <a:pt x="430" y="530"/>
                    <a:pt x="525" y="434"/>
                    <a:pt x="643" y="434"/>
                  </a:cubicBezTo>
                  <a:close/>
                  <a:moveTo>
                    <a:pt x="652" y="0"/>
                  </a:moveTo>
                  <a:cubicBezTo>
                    <a:pt x="319" y="0"/>
                    <a:pt x="1" y="258"/>
                    <a:pt x="1" y="650"/>
                  </a:cubicBezTo>
                  <a:cubicBezTo>
                    <a:pt x="1" y="1006"/>
                    <a:pt x="289" y="1297"/>
                    <a:pt x="649" y="1297"/>
                  </a:cubicBezTo>
                  <a:cubicBezTo>
                    <a:pt x="1224" y="1297"/>
                    <a:pt x="1512" y="598"/>
                    <a:pt x="1106" y="192"/>
                  </a:cubicBezTo>
                  <a:cubicBezTo>
                    <a:pt x="974" y="59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3" name="Google Shape;1923;p125"/>
            <p:cNvSpPr/>
            <p:nvPr/>
          </p:nvSpPr>
          <p:spPr>
            <a:xfrm>
              <a:off x="3323850" y="3236000"/>
              <a:ext cx="368925" cy="368850"/>
            </a:xfrm>
            <a:custGeom>
              <a:avLst/>
              <a:gdLst/>
              <a:ahLst/>
              <a:cxnLst/>
              <a:rect l="l" t="t" r="r" b="b"/>
              <a:pathLst>
                <a:path w="14757" h="14754" extrusionOk="0">
                  <a:moveTo>
                    <a:pt x="7493" y="432"/>
                  </a:moveTo>
                  <a:cubicBezTo>
                    <a:pt x="7614" y="432"/>
                    <a:pt x="7709" y="527"/>
                    <a:pt x="7709" y="648"/>
                  </a:cubicBezTo>
                  <a:cubicBezTo>
                    <a:pt x="7709" y="766"/>
                    <a:pt x="7614" y="864"/>
                    <a:pt x="7493" y="864"/>
                  </a:cubicBezTo>
                  <a:lnTo>
                    <a:pt x="4957" y="864"/>
                  </a:lnTo>
                  <a:cubicBezTo>
                    <a:pt x="4839" y="864"/>
                    <a:pt x="4741" y="766"/>
                    <a:pt x="4741" y="648"/>
                  </a:cubicBezTo>
                  <a:cubicBezTo>
                    <a:pt x="4741" y="527"/>
                    <a:pt x="4839" y="432"/>
                    <a:pt x="4957" y="432"/>
                  </a:cubicBezTo>
                  <a:close/>
                  <a:moveTo>
                    <a:pt x="7162" y="1296"/>
                  </a:moveTo>
                  <a:lnTo>
                    <a:pt x="7162" y="2059"/>
                  </a:lnTo>
                  <a:lnTo>
                    <a:pt x="5291" y="2059"/>
                  </a:lnTo>
                  <a:lnTo>
                    <a:pt x="5291" y="1296"/>
                  </a:lnTo>
                  <a:close/>
                  <a:moveTo>
                    <a:pt x="8538" y="2996"/>
                  </a:moveTo>
                  <a:cubicBezTo>
                    <a:pt x="8768" y="2996"/>
                    <a:pt x="9001" y="3081"/>
                    <a:pt x="9192" y="3271"/>
                  </a:cubicBezTo>
                  <a:cubicBezTo>
                    <a:pt x="9779" y="3858"/>
                    <a:pt x="9368" y="4865"/>
                    <a:pt x="8533" y="4871"/>
                  </a:cubicBezTo>
                  <a:lnTo>
                    <a:pt x="8530" y="4871"/>
                  </a:lnTo>
                  <a:cubicBezTo>
                    <a:pt x="8015" y="4868"/>
                    <a:pt x="7597" y="4451"/>
                    <a:pt x="7594" y="3936"/>
                  </a:cubicBezTo>
                  <a:cubicBezTo>
                    <a:pt x="7594" y="3370"/>
                    <a:pt x="8056" y="2996"/>
                    <a:pt x="8538" y="2996"/>
                  </a:cubicBezTo>
                  <a:close/>
                  <a:moveTo>
                    <a:pt x="7018" y="9987"/>
                  </a:moveTo>
                  <a:lnTo>
                    <a:pt x="7018" y="10418"/>
                  </a:lnTo>
                  <a:lnTo>
                    <a:pt x="5435" y="10418"/>
                  </a:lnTo>
                  <a:lnTo>
                    <a:pt x="5435" y="9987"/>
                  </a:lnTo>
                  <a:close/>
                  <a:moveTo>
                    <a:pt x="14106" y="12177"/>
                  </a:moveTo>
                  <a:cubicBezTo>
                    <a:pt x="14227" y="12177"/>
                    <a:pt x="14322" y="12272"/>
                    <a:pt x="14322" y="12393"/>
                  </a:cubicBezTo>
                  <a:cubicBezTo>
                    <a:pt x="14322" y="12511"/>
                    <a:pt x="14227" y="12609"/>
                    <a:pt x="14106" y="12609"/>
                  </a:cubicBezTo>
                  <a:lnTo>
                    <a:pt x="3921" y="12609"/>
                  </a:lnTo>
                  <a:cubicBezTo>
                    <a:pt x="3800" y="12609"/>
                    <a:pt x="3705" y="12704"/>
                    <a:pt x="3705" y="12825"/>
                  </a:cubicBezTo>
                  <a:cubicBezTo>
                    <a:pt x="3705" y="12943"/>
                    <a:pt x="3800" y="13041"/>
                    <a:pt x="3921" y="13041"/>
                  </a:cubicBezTo>
                  <a:lnTo>
                    <a:pt x="12045" y="13041"/>
                  </a:lnTo>
                  <a:cubicBezTo>
                    <a:pt x="11938" y="13775"/>
                    <a:pt x="11308" y="14322"/>
                    <a:pt x="10562" y="14322"/>
                  </a:cubicBezTo>
                  <a:lnTo>
                    <a:pt x="4194" y="14322"/>
                  </a:lnTo>
                  <a:cubicBezTo>
                    <a:pt x="3449" y="14322"/>
                    <a:pt x="2818" y="13775"/>
                    <a:pt x="2712" y="13041"/>
                  </a:cubicBezTo>
                  <a:lnTo>
                    <a:pt x="3003" y="13041"/>
                  </a:lnTo>
                  <a:cubicBezTo>
                    <a:pt x="3121" y="13041"/>
                    <a:pt x="3219" y="12943"/>
                    <a:pt x="3219" y="12825"/>
                  </a:cubicBezTo>
                  <a:cubicBezTo>
                    <a:pt x="3219" y="12704"/>
                    <a:pt x="3121" y="12609"/>
                    <a:pt x="3003" y="12609"/>
                  </a:cubicBezTo>
                  <a:lnTo>
                    <a:pt x="648" y="12609"/>
                  </a:lnTo>
                  <a:cubicBezTo>
                    <a:pt x="530" y="12609"/>
                    <a:pt x="432" y="12511"/>
                    <a:pt x="432" y="12393"/>
                  </a:cubicBezTo>
                  <a:cubicBezTo>
                    <a:pt x="432" y="12272"/>
                    <a:pt x="530" y="12177"/>
                    <a:pt x="648" y="12177"/>
                  </a:cubicBezTo>
                  <a:close/>
                  <a:moveTo>
                    <a:pt x="4949" y="0"/>
                  </a:moveTo>
                  <a:cubicBezTo>
                    <a:pt x="4611" y="0"/>
                    <a:pt x="4329" y="260"/>
                    <a:pt x="4304" y="596"/>
                  </a:cubicBezTo>
                  <a:cubicBezTo>
                    <a:pt x="4278" y="936"/>
                    <a:pt x="4520" y="1241"/>
                    <a:pt x="4859" y="1287"/>
                  </a:cubicBezTo>
                  <a:lnTo>
                    <a:pt x="4859" y="2059"/>
                  </a:lnTo>
                  <a:lnTo>
                    <a:pt x="4500" y="2059"/>
                  </a:lnTo>
                  <a:cubicBezTo>
                    <a:pt x="4062" y="2061"/>
                    <a:pt x="3708" y="2416"/>
                    <a:pt x="3708" y="2850"/>
                  </a:cubicBezTo>
                  <a:lnTo>
                    <a:pt x="3708" y="3685"/>
                  </a:lnTo>
                  <a:cubicBezTo>
                    <a:pt x="3708" y="3803"/>
                    <a:pt x="3803" y="3901"/>
                    <a:pt x="3924" y="3901"/>
                  </a:cubicBezTo>
                  <a:cubicBezTo>
                    <a:pt x="4042" y="3901"/>
                    <a:pt x="4140" y="3803"/>
                    <a:pt x="4140" y="3685"/>
                  </a:cubicBezTo>
                  <a:lnTo>
                    <a:pt x="4140" y="2853"/>
                  </a:lnTo>
                  <a:cubicBezTo>
                    <a:pt x="4140" y="2654"/>
                    <a:pt x="4301" y="2493"/>
                    <a:pt x="4500" y="2493"/>
                  </a:cubicBezTo>
                  <a:lnTo>
                    <a:pt x="7957" y="2493"/>
                  </a:lnTo>
                  <a:cubicBezTo>
                    <a:pt x="8055" y="2493"/>
                    <a:pt x="8150" y="2534"/>
                    <a:pt x="8216" y="2603"/>
                  </a:cubicBezTo>
                  <a:cubicBezTo>
                    <a:pt x="7580" y="2752"/>
                    <a:pt x="7136" y="3331"/>
                    <a:pt x="7160" y="3987"/>
                  </a:cubicBezTo>
                  <a:cubicBezTo>
                    <a:pt x="7185" y="4641"/>
                    <a:pt x="7669" y="5188"/>
                    <a:pt x="8317" y="5286"/>
                  </a:cubicBezTo>
                  <a:lnTo>
                    <a:pt x="8317" y="9192"/>
                  </a:lnTo>
                  <a:cubicBezTo>
                    <a:pt x="8317" y="9394"/>
                    <a:pt x="8156" y="9552"/>
                    <a:pt x="7957" y="9552"/>
                  </a:cubicBezTo>
                  <a:lnTo>
                    <a:pt x="4500" y="9552"/>
                  </a:lnTo>
                  <a:cubicBezTo>
                    <a:pt x="4301" y="9552"/>
                    <a:pt x="4140" y="9394"/>
                    <a:pt x="4140" y="9192"/>
                  </a:cubicBezTo>
                  <a:lnTo>
                    <a:pt x="4140" y="4606"/>
                  </a:lnTo>
                  <a:cubicBezTo>
                    <a:pt x="4140" y="4488"/>
                    <a:pt x="4042" y="4390"/>
                    <a:pt x="3924" y="4390"/>
                  </a:cubicBezTo>
                  <a:cubicBezTo>
                    <a:pt x="3806" y="4390"/>
                    <a:pt x="3708" y="4488"/>
                    <a:pt x="3708" y="4606"/>
                  </a:cubicBezTo>
                  <a:lnTo>
                    <a:pt x="3708" y="9192"/>
                  </a:lnTo>
                  <a:cubicBezTo>
                    <a:pt x="3708" y="9630"/>
                    <a:pt x="4062" y="9984"/>
                    <a:pt x="4500" y="9984"/>
                  </a:cubicBezTo>
                  <a:lnTo>
                    <a:pt x="5003" y="9984"/>
                  </a:lnTo>
                  <a:lnTo>
                    <a:pt x="5003" y="10631"/>
                  </a:lnTo>
                  <a:cubicBezTo>
                    <a:pt x="5003" y="10752"/>
                    <a:pt x="5101" y="10847"/>
                    <a:pt x="5219" y="10847"/>
                  </a:cubicBezTo>
                  <a:lnTo>
                    <a:pt x="7237" y="10847"/>
                  </a:lnTo>
                  <a:cubicBezTo>
                    <a:pt x="7355" y="10847"/>
                    <a:pt x="7453" y="10752"/>
                    <a:pt x="7453" y="10631"/>
                  </a:cubicBezTo>
                  <a:lnTo>
                    <a:pt x="7453" y="9984"/>
                  </a:lnTo>
                  <a:lnTo>
                    <a:pt x="7957" y="9984"/>
                  </a:lnTo>
                  <a:cubicBezTo>
                    <a:pt x="8395" y="9984"/>
                    <a:pt x="8749" y="9630"/>
                    <a:pt x="8749" y="9192"/>
                  </a:cubicBezTo>
                  <a:lnTo>
                    <a:pt x="8749" y="5286"/>
                  </a:lnTo>
                  <a:cubicBezTo>
                    <a:pt x="8967" y="5251"/>
                    <a:pt x="9175" y="5162"/>
                    <a:pt x="9353" y="5029"/>
                  </a:cubicBezTo>
                  <a:lnTo>
                    <a:pt x="10260" y="5029"/>
                  </a:lnTo>
                  <a:cubicBezTo>
                    <a:pt x="10715" y="5029"/>
                    <a:pt x="11080" y="5398"/>
                    <a:pt x="11083" y="5850"/>
                  </a:cubicBezTo>
                  <a:lnTo>
                    <a:pt x="11083" y="11743"/>
                  </a:lnTo>
                  <a:lnTo>
                    <a:pt x="648" y="11743"/>
                  </a:lnTo>
                  <a:cubicBezTo>
                    <a:pt x="291" y="11743"/>
                    <a:pt x="0" y="12033"/>
                    <a:pt x="0" y="12390"/>
                  </a:cubicBezTo>
                  <a:cubicBezTo>
                    <a:pt x="0" y="12750"/>
                    <a:pt x="291" y="13038"/>
                    <a:pt x="648" y="13038"/>
                  </a:cubicBezTo>
                  <a:lnTo>
                    <a:pt x="2274" y="13038"/>
                  </a:lnTo>
                  <a:cubicBezTo>
                    <a:pt x="2387" y="14014"/>
                    <a:pt x="3213" y="14754"/>
                    <a:pt x="4194" y="14754"/>
                  </a:cubicBezTo>
                  <a:lnTo>
                    <a:pt x="10562" y="14754"/>
                  </a:lnTo>
                  <a:cubicBezTo>
                    <a:pt x="11544" y="14754"/>
                    <a:pt x="12370" y="14014"/>
                    <a:pt x="12482" y="13038"/>
                  </a:cubicBezTo>
                  <a:lnTo>
                    <a:pt x="14109" y="13038"/>
                  </a:lnTo>
                  <a:cubicBezTo>
                    <a:pt x="14466" y="13038"/>
                    <a:pt x="14757" y="12750"/>
                    <a:pt x="14757" y="12390"/>
                  </a:cubicBezTo>
                  <a:cubicBezTo>
                    <a:pt x="14757" y="12033"/>
                    <a:pt x="14466" y="11743"/>
                    <a:pt x="14109" y="11743"/>
                  </a:cubicBezTo>
                  <a:lnTo>
                    <a:pt x="13245" y="11743"/>
                  </a:lnTo>
                  <a:lnTo>
                    <a:pt x="13245" y="11633"/>
                  </a:lnTo>
                  <a:cubicBezTo>
                    <a:pt x="13245" y="11515"/>
                    <a:pt x="13147" y="11417"/>
                    <a:pt x="13029" y="11417"/>
                  </a:cubicBezTo>
                  <a:cubicBezTo>
                    <a:pt x="12908" y="11417"/>
                    <a:pt x="12813" y="11515"/>
                    <a:pt x="12813" y="11633"/>
                  </a:cubicBezTo>
                  <a:lnTo>
                    <a:pt x="12813" y="11743"/>
                  </a:lnTo>
                  <a:lnTo>
                    <a:pt x="11515" y="11743"/>
                  </a:lnTo>
                  <a:lnTo>
                    <a:pt x="11515" y="5850"/>
                  </a:lnTo>
                  <a:cubicBezTo>
                    <a:pt x="11515" y="5159"/>
                    <a:pt x="10954" y="4598"/>
                    <a:pt x="10263" y="4598"/>
                  </a:cubicBezTo>
                  <a:lnTo>
                    <a:pt x="9730" y="4598"/>
                  </a:lnTo>
                  <a:cubicBezTo>
                    <a:pt x="9955" y="4195"/>
                    <a:pt x="9958" y="3708"/>
                    <a:pt x="9745" y="3302"/>
                  </a:cubicBezTo>
                  <a:lnTo>
                    <a:pt x="10320" y="3302"/>
                  </a:lnTo>
                  <a:cubicBezTo>
                    <a:pt x="11696" y="3302"/>
                    <a:pt x="12813" y="4419"/>
                    <a:pt x="12813" y="5795"/>
                  </a:cubicBezTo>
                  <a:lnTo>
                    <a:pt x="12813" y="10718"/>
                  </a:lnTo>
                  <a:cubicBezTo>
                    <a:pt x="12813" y="10836"/>
                    <a:pt x="12911" y="10934"/>
                    <a:pt x="13029" y="10934"/>
                  </a:cubicBezTo>
                  <a:cubicBezTo>
                    <a:pt x="13150" y="10934"/>
                    <a:pt x="13245" y="10836"/>
                    <a:pt x="13245" y="10718"/>
                  </a:cubicBezTo>
                  <a:lnTo>
                    <a:pt x="13245" y="5792"/>
                  </a:lnTo>
                  <a:cubicBezTo>
                    <a:pt x="13245" y="4177"/>
                    <a:pt x="11935" y="2867"/>
                    <a:pt x="10320" y="2867"/>
                  </a:cubicBezTo>
                  <a:lnTo>
                    <a:pt x="9391" y="2867"/>
                  </a:lnTo>
                  <a:cubicBezTo>
                    <a:pt x="9192" y="2706"/>
                    <a:pt x="8953" y="2606"/>
                    <a:pt x="8700" y="2577"/>
                  </a:cubicBezTo>
                  <a:cubicBezTo>
                    <a:pt x="8585" y="2266"/>
                    <a:pt x="8288" y="2059"/>
                    <a:pt x="7957" y="2059"/>
                  </a:cubicBezTo>
                  <a:lnTo>
                    <a:pt x="7597" y="2059"/>
                  </a:lnTo>
                  <a:lnTo>
                    <a:pt x="7597" y="1287"/>
                  </a:lnTo>
                  <a:cubicBezTo>
                    <a:pt x="7937" y="1241"/>
                    <a:pt x="8179" y="936"/>
                    <a:pt x="8153" y="596"/>
                  </a:cubicBezTo>
                  <a:cubicBezTo>
                    <a:pt x="8127" y="260"/>
                    <a:pt x="7845" y="0"/>
                    <a:pt x="7507" y="0"/>
                  </a:cubicBezTo>
                  <a:cubicBezTo>
                    <a:pt x="7504" y="0"/>
                    <a:pt x="7500" y="0"/>
                    <a:pt x="7496" y="0"/>
                  </a:cubicBezTo>
                  <a:lnTo>
                    <a:pt x="4960" y="0"/>
                  </a:lnTo>
                  <a:cubicBezTo>
                    <a:pt x="4956" y="0"/>
                    <a:pt x="4953" y="0"/>
                    <a:pt x="4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4" name="Google Shape;1924;p125"/>
            <p:cNvSpPr/>
            <p:nvPr/>
          </p:nvSpPr>
          <p:spPr>
            <a:xfrm>
              <a:off x="3435175" y="3453925"/>
              <a:ext cx="88625" cy="10800"/>
            </a:xfrm>
            <a:custGeom>
              <a:avLst/>
              <a:gdLst/>
              <a:ahLst/>
              <a:cxnLst/>
              <a:rect l="l" t="t" r="r" b="b"/>
              <a:pathLst>
                <a:path w="3545" h="432" extrusionOk="0">
                  <a:moveTo>
                    <a:pt x="216" y="0"/>
                  </a:moveTo>
                  <a:cubicBezTo>
                    <a:pt x="98" y="0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331" y="432"/>
                  </a:lnTo>
                  <a:cubicBezTo>
                    <a:pt x="3449" y="432"/>
                    <a:pt x="3544" y="337"/>
                    <a:pt x="3544" y="216"/>
                  </a:cubicBezTo>
                  <a:cubicBezTo>
                    <a:pt x="3544" y="98"/>
                    <a:pt x="344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5" name="Google Shape;1925;p125"/>
            <p:cNvSpPr/>
            <p:nvPr/>
          </p:nvSpPr>
          <p:spPr>
            <a:xfrm>
              <a:off x="3435175" y="3433775"/>
              <a:ext cx="88625" cy="10800"/>
            </a:xfrm>
            <a:custGeom>
              <a:avLst/>
              <a:gdLst/>
              <a:ahLst/>
              <a:cxnLst/>
              <a:rect l="l" t="t" r="r" b="b"/>
              <a:pathLst>
                <a:path w="3545" h="432" extrusionOk="0">
                  <a:moveTo>
                    <a:pt x="216" y="0"/>
                  </a:moveTo>
                  <a:cubicBezTo>
                    <a:pt x="98" y="0"/>
                    <a:pt x="1" y="98"/>
                    <a:pt x="1" y="216"/>
                  </a:cubicBezTo>
                  <a:cubicBezTo>
                    <a:pt x="1" y="334"/>
                    <a:pt x="98" y="432"/>
                    <a:pt x="216" y="432"/>
                  </a:cubicBezTo>
                  <a:lnTo>
                    <a:pt x="3331" y="432"/>
                  </a:lnTo>
                  <a:cubicBezTo>
                    <a:pt x="3449" y="432"/>
                    <a:pt x="3544" y="334"/>
                    <a:pt x="3544" y="216"/>
                  </a:cubicBezTo>
                  <a:cubicBezTo>
                    <a:pt x="3544" y="98"/>
                    <a:pt x="344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26" name="Google Shape;1926;p125"/>
          <p:cNvGrpSpPr/>
          <p:nvPr/>
        </p:nvGrpSpPr>
        <p:grpSpPr>
          <a:xfrm>
            <a:off x="3463738" y="3407863"/>
            <a:ext cx="369025" cy="368925"/>
            <a:chOff x="2701450" y="3236000"/>
            <a:chExt cx="369025" cy="368925"/>
          </a:xfrm>
        </p:grpSpPr>
        <p:sp>
          <p:nvSpPr>
            <p:cNvPr id="1927" name="Google Shape;1927;p125"/>
            <p:cNvSpPr/>
            <p:nvPr/>
          </p:nvSpPr>
          <p:spPr>
            <a:xfrm>
              <a:off x="2701450" y="3236000"/>
              <a:ext cx="369025" cy="368925"/>
            </a:xfrm>
            <a:custGeom>
              <a:avLst/>
              <a:gdLst/>
              <a:ahLst/>
              <a:cxnLst/>
              <a:rect l="l" t="t" r="r" b="b"/>
              <a:pathLst>
                <a:path w="14761" h="14757" extrusionOk="0">
                  <a:moveTo>
                    <a:pt x="3994" y="5291"/>
                  </a:moveTo>
                  <a:lnTo>
                    <a:pt x="3994" y="9468"/>
                  </a:lnTo>
                  <a:lnTo>
                    <a:pt x="2235" y="9468"/>
                  </a:lnTo>
                  <a:cubicBezTo>
                    <a:pt x="1719" y="9466"/>
                    <a:pt x="1302" y="9048"/>
                    <a:pt x="1299" y="8533"/>
                  </a:cubicBezTo>
                  <a:lnTo>
                    <a:pt x="1299" y="6227"/>
                  </a:lnTo>
                  <a:cubicBezTo>
                    <a:pt x="1302" y="5709"/>
                    <a:pt x="1719" y="5291"/>
                    <a:pt x="2235" y="5291"/>
                  </a:cubicBezTo>
                  <a:close/>
                  <a:moveTo>
                    <a:pt x="3994" y="4422"/>
                  </a:moveTo>
                  <a:lnTo>
                    <a:pt x="3994" y="4854"/>
                  </a:lnTo>
                  <a:lnTo>
                    <a:pt x="2235" y="4854"/>
                  </a:lnTo>
                  <a:cubicBezTo>
                    <a:pt x="1480" y="4857"/>
                    <a:pt x="870" y="5467"/>
                    <a:pt x="867" y="6221"/>
                  </a:cubicBezTo>
                  <a:lnTo>
                    <a:pt x="867" y="8527"/>
                  </a:lnTo>
                  <a:cubicBezTo>
                    <a:pt x="870" y="9281"/>
                    <a:pt x="1480" y="9895"/>
                    <a:pt x="2235" y="9895"/>
                  </a:cubicBezTo>
                  <a:lnTo>
                    <a:pt x="3994" y="9895"/>
                  </a:lnTo>
                  <a:lnTo>
                    <a:pt x="3994" y="10326"/>
                  </a:lnTo>
                  <a:lnTo>
                    <a:pt x="2235" y="10332"/>
                  </a:lnTo>
                  <a:cubicBezTo>
                    <a:pt x="1241" y="10329"/>
                    <a:pt x="435" y="9523"/>
                    <a:pt x="435" y="8530"/>
                  </a:cubicBezTo>
                  <a:lnTo>
                    <a:pt x="435" y="6224"/>
                  </a:lnTo>
                  <a:cubicBezTo>
                    <a:pt x="435" y="5228"/>
                    <a:pt x="1241" y="4425"/>
                    <a:pt x="2235" y="4422"/>
                  </a:cubicBezTo>
                  <a:close/>
                  <a:moveTo>
                    <a:pt x="12526" y="4425"/>
                  </a:moveTo>
                  <a:cubicBezTo>
                    <a:pt x="13519" y="4425"/>
                    <a:pt x="14325" y="5231"/>
                    <a:pt x="14325" y="6227"/>
                  </a:cubicBezTo>
                  <a:lnTo>
                    <a:pt x="14325" y="8530"/>
                  </a:lnTo>
                  <a:cubicBezTo>
                    <a:pt x="14325" y="9523"/>
                    <a:pt x="13519" y="10329"/>
                    <a:pt x="12526" y="10332"/>
                  </a:cubicBezTo>
                  <a:lnTo>
                    <a:pt x="10767" y="10332"/>
                  </a:lnTo>
                  <a:lnTo>
                    <a:pt x="10767" y="9900"/>
                  </a:lnTo>
                  <a:lnTo>
                    <a:pt x="11069" y="9900"/>
                  </a:lnTo>
                  <a:cubicBezTo>
                    <a:pt x="11190" y="9900"/>
                    <a:pt x="11285" y="9802"/>
                    <a:pt x="11285" y="9684"/>
                  </a:cubicBezTo>
                  <a:cubicBezTo>
                    <a:pt x="11285" y="9563"/>
                    <a:pt x="11190" y="9468"/>
                    <a:pt x="11069" y="9468"/>
                  </a:cubicBezTo>
                  <a:lnTo>
                    <a:pt x="10767" y="9468"/>
                  </a:lnTo>
                  <a:lnTo>
                    <a:pt x="10767" y="5289"/>
                  </a:lnTo>
                  <a:lnTo>
                    <a:pt x="12526" y="5289"/>
                  </a:lnTo>
                  <a:cubicBezTo>
                    <a:pt x="13041" y="5289"/>
                    <a:pt x="13459" y="5706"/>
                    <a:pt x="13462" y="6224"/>
                  </a:cubicBezTo>
                  <a:lnTo>
                    <a:pt x="13462" y="8530"/>
                  </a:lnTo>
                  <a:cubicBezTo>
                    <a:pt x="13459" y="9045"/>
                    <a:pt x="13041" y="9463"/>
                    <a:pt x="12526" y="9466"/>
                  </a:cubicBezTo>
                  <a:lnTo>
                    <a:pt x="11991" y="9466"/>
                  </a:lnTo>
                  <a:cubicBezTo>
                    <a:pt x="11873" y="9466"/>
                    <a:pt x="11778" y="9561"/>
                    <a:pt x="11778" y="9681"/>
                  </a:cubicBezTo>
                  <a:cubicBezTo>
                    <a:pt x="11778" y="9800"/>
                    <a:pt x="11873" y="9897"/>
                    <a:pt x="11991" y="9897"/>
                  </a:cubicBezTo>
                  <a:lnTo>
                    <a:pt x="12526" y="9897"/>
                  </a:lnTo>
                  <a:cubicBezTo>
                    <a:pt x="13280" y="9895"/>
                    <a:pt x="13891" y="9284"/>
                    <a:pt x="13894" y="8530"/>
                  </a:cubicBezTo>
                  <a:lnTo>
                    <a:pt x="13894" y="6224"/>
                  </a:lnTo>
                  <a:cubicBezTo>
                    <a:pt x="13891" y="5470"/>
                    <a:pt x="13280" y="4857"/>
                    <a:pt x="12526" y="4857"/>
                  </a:cubicBezTo>
                  <a:lnTo>
                    <a:pt x="10767" y="4857"/>
                  </a:lnTo>
                  <a:lnTo>
                    <a:pt x="10767" y="4425"/>
                  </a:lnTo>
                  <a:close/>
                  <a:moveTo>
                    <a:pt x="6227" y="0"/>
                  </a:moveTo>
                  <a:cubicBezTo>
                    <a:pt x="4995" y="0"/>
                    <a:pt x="3996" y="999"/>
                    <a:pt x="3994" y="2234"/>
                  </a:cubicBezTo>
                  <a:lnTo>
                    <a:pt x="3994" y="2758"/>
                  </a:lnTo>
                  <a:cubicBezTo>
                    <a:pt x="3994" y="2879"/>
                    <a:pt x="4091" y="2974"/>
                    <a:pt x="4209" y="2974"/>
                  </a:cubicBezTo>
                  <a:cubicBezTo>
                    <a:pt x="4330" y="2974"/>
                    <a:pt x="4425" y="2879"/>
                    <a:pt x="4425" y="2758"/>
                  </a:cubicBezTo>
                  <a:lnTo>
                    <a:pt x="4425" y="2234"/>
                  </a:lnTo>
                  <a:cubicBezTo>
                    <a:pt x="4428" y="1238"/>
                    <a:pt x="5231" y="432"/>
                    <a:pt x="6227" y="432"/>
                  </a:cubicBezTo>
                  <a:lnTo>
                    <a:pt x="8533" y="432"/>
                  </a:lnTo>
                  <a:cubicBezTo>
                    <a:pt x="9526" y="432"/>
                    <a:pt x="10333" y="1238"/>
                    <a:pt x="10333" y="2234"/>
                  </a:cubicBezTo>
                  <a:lnTo>
                    <a:pt x="10333" y="12523"/>
                  </a:lnTo>
                  <a:cubicBezTo>
                    <a:pt x="10333" y="13516"/>
                    <a:pt x="9526" y="14319"/>
                    <a:pt x="8533" y="14322"/>
                  </a:cubicBezTo>
                  <a:lnTo>
                    <a:pt x="6227" y="14322"/>
                  </a:lnTo>
                  <a:cubicBezTo>
                    <a:pt x="5234" y="14319"/>
                    <a:pt x="4428" y="13516"/>
                    <a:pt x="4425" y="12523"/>
                  </a:cubicBezTo>
                  <a:lnTo>
                    <a:pt x="4425" y="3682"/>
                  </a:lnTo>
                  <a:cubicBezTo>
                    <a:pt x="4425" y="3561"/>
                    <a:pt x="4330" y="3466"/>
                    <a:pt x="4209" y="3466"/>
                  </a:cubicBezTo>
                  <a:cubicBezTo>
                    <a:pt x="4091" y="3466"/>
                    <a:pt x="3994" y="3561"/>
                    <a:pt x="3994" y="3682"/>
                  </a:cubicBezTo>
                  <a:lnTo>
                    <a:pt x="3994" y="3990"/>
                  </a:lnTo>
                  <a:lnTo>
                    <a:pt x="2235" y="3990"/>
                  </a:lnTo>
                  <a:cubicBezTo>
                    <a:pt x="1002" y="3993"/>
                    <a:pt x="4" y="4992"/>
                    <a:pt x="1" y="6224"/>
                  </a:cubicBezTo>
                  <a:lnTo>
                    <a:pt x="1" y="8530"/>
                  </a:lnTo>
                  <a:cubicBezTo>
                    <a:pt x="4" y="9762"/>
                    <a:pt x="1002" y="10764"/>
                    <a:pt x="2235" y="10764"/>
                  </a:cubicBezTo>
                  <a:lnTo>
                    <a:pt x="3994" y="10764"/>
                  </a:lnTo>
                  <a:lnTo>
                    <a:pt x="3994" y="12523"/>
                  </a:lnTo>
                  <a:cubicBezTo>
                    <a:pt x="3996" y="13755"/>
                    <a:pt x="4995" y="14754"/>
                    <a:pt x="6227" y="14757"/>
                  </a:cubicBezTo>
                  <a:lnTo>
                    <a:pt x="8533" y="14757"/>
                  </a:lnTo>
                  <a:cubicBezTo>
                    <a:pt x="9765" y="14754"/>
                    <a:pt x="10764" y="13755"/>
                    <a:pt x="10767" y="12523"/>
                  </a:cubicBezTo>
                  <a:lnTo>
                    <a:pt x="10767" y="10767"/>
                  </a:lnTo>
                  <a:lnTo>
                    <a:pt x="12526" y="10767"/>
                  </a:lnTo>
                  <a:cubicBezTo>
                    <a:pt x="13758" y="10764"/>
                    <a:pt x="14757" y="9765"/>
                    <a:pt x="14760" y="8533"/>
                  </a:cubicBezTo>
                  <a:lnTo>
                    <a:pt x="14760" y="6227"/>
                  </a:lnTo>
                  <a:cubicBezTo>
                    <a:pt x="14757" y="4992"/>
                    <a:pt x="13758" y="3993"/>
                    <a:pt x="12526" y="3990"/>
                  </a:cubicBezTo>
                  <a:lnTo>
                    <a:pt x="10767" y="3990"/>
                  </a:lnTo>
                  <a:lnTo>
                    <a:pt x="10767" y="2234"/>
                  </a:lnTo>
                  <a:cubicBezTo>
                    <a:pt x="10764" y="999"/>
                    <a:pt x="9765" y="0"/>
                    <a:pt x="8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8" name="Google Shape;1928;p125"/>
            <p:cNvSpPr/>
            <p:nvPr/>
          </p:nvSpPr>
          <p:spPr>
            <a:xfrm>
              <a:off x="2822950" y="3257575"/>
              <a:ext cx="126100" cy="325700"/>
            </a:xfrm>
            <a:custGeom>
              <a:avLst/>
              <a:gdLst/>
              <a:ahLst/>
              <a:cxnLst/>
              <a:rect l="l" t="t" r="r" b="b"/>
              <a:pathLst>
                <a:path w="5044" h="13028" extrusionOk="0">
                  <a:moveTo>
                    <a:pt x="1367" y="1"/>
                  </a:moveTo>
                  <a:cubicBezTo>
                    <a:pt x="613" y="1"/>
                    <a:pt x="0" y="614"/>
                    <a:pt x="0" y="1371"/>
                  </a:cubicBezTo>
                  <a:lnTo>
                    <a:pt x="0" y="10203"/>
                  </a:lnTo>
                  <a:cubicBezTo>
                    <a:pt x="0" y="10324"/>
                    <a:pt x="95" y="10419"/>
                    <a:pt x="216" y="10419"/>
                  </a:cubicBezTo>
                  <a:cubicBezTo>
                    <a:pt x="334" y="10419"/>
                    <a:pt x="432" y="10324"/>
                    <a:pt x="432" y="10203"/>
                  </a:cubicBezTo>
                  <a:lnTo>
                    <a:pt x="432" y="1371"/>
                  </a:lnTo>
                  <a:cubicBezTo>
                    <a:pt x="432" y="853"/>
                    <a:pt x="849" y="436"/>
                    <a:pt x="1367" y="436"/>
                  </a:cubicBezTo>
                  <a:lnTo>
                    <a:pt x="3670" y="436"/>
                  </a:lnTo>
                  <a:cubicBezTo>
                    <a:pt x="4189" y="436"/>
                    <a:pt x="4606" y="853"/>
                    <a:pt x="4606" y="1371"/>
                  </a:cubicBezTo>
                  <a:lnTo>
                    <a:pt x="4606" y="11660"/>
                  </a:lnTo>
                  <a:cubicBezTo>
                    <a:pt x="4606" y="12175"/>
                    <a:pt x="4189" y="12593"/>
                    <a:pt x="3670" y="12595"/>
                  </a:cubicBezTo>
                  <a:lnTo>
                    <a:pt x="1367" y="12595"/>
                  </a:lnTo>
                  <a:cubicBezTo>
                    <a:pt x="849" y="12593"/>
                    <a:pt x="432" y="12175"/>
                    <a:pt x="432" y="11660"/>
                  </a:cubicBezTo>
                  <a:lnTo>
                    <a:pt x="432" y="11127"/>
                  </a:lnTo>
                  <a:cubicBezTo>
                    <a:pt x="432" y="11006"/>
                    <a:pt x="334" y="10911"/>
                    <a:pt x="216" y="10911"/>
                  </a:cubicBezTo>
                  <a:cubicBezTo>
                    <a:pt x="95" y="10911"/>
                    <a:pt x="0" y="11006"/>
                    <a:pt x="0" y="11127"/>
                  </a:cubicBezTo>
                  <a:lnTo>
                    <a:pt x="0" y="11660"/>
                  </a:lnTo>
                  <a:cubicBezTo>
                    <a:pt x="0" y="12414"/>
                    <a:pt x="613" y="13024"/>
                    <a:pt x="1367" y="13027"/>
                  </a:cubicBezTo>
                  <a:lnTo>
                    <a:pt x="3673" y="13027"/>
                  </a:lnTo>
                  <a:cubicBezTo>
                    <a:pt x="4428" y="13024"/>
                    <a:pt x="5041" y="12414"/>
                    <a:pt x="5044" y="11660"/>
                  </a:cubicBezTo>
                  <a:lnTo>
                    <a:pt x="5044" y="1371"/>
                  </a:lnTo>
                  <a:cubicBezTo>
                    <a:pt x="5041" y="614"/>
                    <a:pt x="4430" y="1"/>
                    <a:pt x="3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9" name="Google Shape;1929;p125"/>
            <p:cNvSpPr/>
            <p:nvPr/>
          </p:nvSpPr>
          <p:spPr>
            <a:xfrm>
              <a:off x="2836400" y="3381925"/>
              <a:ext cx="99200" cy="77050"/>
            </a:xfrm>
            <a:custGeom>
              <a:avLst/>
              <a:gdLst/>
              <a:ahLst/>
              <a:cxnLst/>
              <a:rect l="l" t="t" r="r" b="b"/>
              <a:pathLst>
                <a:path w="3968" h="3082" extrusionOk="0">
                  <a:moveTo>
                    <a:pt x="916" y="430"/>
                  </a:moveTo>
                  <a:cubicBezTo>
                    <a:pt x="1068" y="430"/>
                    <a:pt x="1204" y="525"/>
                    <a:pt x="1255" y="669"/>
                  </a:cubicBezTo>
                  <a:cubicBezTo>
                    <a:pt x="1042" y="761"/>
                    <a:pt x="852" y="905"/>
                    <a:pt x="706" y="1084"/>
                  </a:cubicBezTo>
                  <a:cubicBezTo>
                    <a:pt x="421" y="879"/>
                    <a:pt x="567" y="430"/>
                    <a:pt x="916" y="430"/>
                  </a:cubicBezTo>
                  <a:close/>
                  <a:moveTo>
                    <a:pt x="3052" y="430"/>
                  </a:moveTo>
                  <a:cubicBezTo>
                    <a:pt x="3400" y="430"/>
                    <a:pt x="3547" y="879"/>
                    <a:pt x="3262" y="1084"/>
                  </a:cubicBezTo>
                  <a:cubicBezTo>
                    <a:pt x="3112" y="905"/>
                    <a:pt x="2925" y="761"/>
                    <a:pt x="2712" y="669"/>
                  </a:cubicBezTo>
                  <a:cubicBezTo>
                    <a:pt x="2764" y="525"/>
                    <a:pt x="2899" y="430"/>
                    <a:pt x="3052" y="430"/>
                  </a:cubicBezTo>
                  <a:close/>
                  <a:moveTo>
                    <a:pt x="1984" y="949"/>
                  </a:moveTo>
                  <a:cubicBezTo>
                    <a:pt x="2126" y="949"/>
                    <a:pt x="2267" y="970"/>
                    <a:pt x="2404" y="1012"/>
                  </a:cubicBezTo>
                  <a:lnTo>
                    <a:pt x="2416" y="1018"/>
                  </a:lnTo>
                  <a:cubicBezTo>
                    <a:pt x="2678" y="1101"/>
                    <a:pt x="2888" y="1262"/>
                    <a:pt x="3003" y="1464"/>
                  </a:cubicBezTo>
                  <a:cubicBezTo>
                    <a:pt x="3003" y="1467"/>
                    <a:pt x="3006" y="1467"/>
                    <a:pt x="3006" y="1470"/>
                  </a:cubicBezTo>
                  <a:cubicBezTo>
                    <a:pt x="3063" y="1570"/>
                    <a:pt x="3092" y="1685"/>
                    <a:pt x="3092" y="1801"/>
                  </a:cubicBezTo>
                  <a:cubicBezTo>
                    <a:pt x="3092" y="2267"/>
                    <a:pt x="2594" y="2650"/>
                    <a:pt x="1984" y="2650"/>
                  </a:cubicBezTo>
                  <a:cubicBezTo>
                    <a:pt x="1371" y="2650"/>
                    <a:pt x="873" y="2270"/>
                    <a:pt x="873" y="1801"/>
                  </a:cubicBezTo>
                  <a:cubicBezTo>
                    <a:pt x="873" y="1685"/>
                    <a:pt x="904" y="1570"/>
                    <a:pt x="959" y="1470"/>
                  </a:cubicBezTo>
                  <a:cubicBezTo>
                    <a:pt x="959" y="1467"/>
                    <a:pt x="962" y="1464"/>
                    <a:pt x="965" y="1461"/>
                  </a:cubicBezTo>
                  <a:cubicBezTo>
                    <a:pt x="1077" y="1262"/>
                    <a:pt x="1290" y="1101"/>
                    <a:pt x="1549" y="1018"/>
                  </a:cubicBezTo>
                  <a:cubicBezTo>
                    <a:pt x="1555" y="1015"/>
                    <a:pt x="1561" y="1015"/>
                    <a:pt x="1566" y="1012"/>
                  </a:cubicBezTo>
                  <a:cubicBezTo>
                    <a:pt x="1702" y="970"/>
                    <a:pt x="1843" y="949"/>
                    <a:pt x="1984" y="949"/>
                  </a:cubicBezTo>
                  <a:close/>
                  <a:moveTo>
                    <a:pt x="3051" y="1"/>
                  </a:moveTo>
                  <a:cubicBezTo>
                    <a:pt x="2726" y="1"/>
                    <a:pt x="2412" y="201"/>
                    <a:pt x="2298" y="545"/>
                  </a:cubicBezTo>
                  <a:cubicBezTo>
                    <a:pt x="2194" y="527"/>
                    <a:pt x="2089" y="517"/>
                    <a:pt x="1984" y="517"/>
                  </a:cubicBezTo>
                  <a:cubicBezTo>
                    <a:pt x="1879" y="517"/>
                    <a:pt x="1774" y="527"/>
                    <a:pt x="1670" y="545"/>
                  </a:cubicBezTo>
                  <a:cubicBezTo>
                    <a:pt x="1556" y="202"/>
                    <a:pt x="1241" y="1"/>
                    <a:pt x="916" y="1"/>
                  </a:cubicBezTo>
                  <a:cubicBezTo>
                    <a:pt x="748" y="1"/>
                    <a:pt x="577" y="55"/>
                    <a:pt x="429" y="171"/>
                  </a:cubicBezTo>
                  <a:cubicBezTo>
                    <a:pt x="0" y="508"/>
                    <a:pt x="32" y="1170"/>
                    <a:pt x="495" y="1464"/>
                  </a:cubicBezTo>
                  <a:cubicBezTo>
                    <a:pt x="461" y="1570"/>
                    <a:pt x="441" y="1685"/>
                    <a:pt x="441" y="1801"/>
                  </a:cubicBezTo>
                  <a:cubicBezTo>
                    <a:pt x="441" y="2506"/>
                    <a:pt x="1132" y="3082"/>
                    <a:pt x="1984" y="3082"/>
                  </a:cubicBezTo>
                  <a:cubicBezTo>
                    <a:pt x="2833" y="3082"/>
                    <a:pt x="3524" y="2506"/>
                    <a:pt x="3524" y="1801"/>
                  </a:cubicBezTo>
                  <a:cubicBezTo>
                    <a:pt x="3524" y="1685"/>
                    <a:pt x="3507" y="1570"/>
                    <a:pt x="3469" y="1464"/>
                  </a:cubicBezTo>
                  <a:cubicBezTo>
                    <a:pt x="3933" y="1170"/>
                    <a:pt x="3967" y="508"/>
                    <a:pt x="3535" y="168"/>
                  </a:cubicBezTo>
                  <a:cubicBezTo>
                    <a:pt x="3389" y="54"/>
                    <a:pt x="3219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0" name="Google Shape;1930;p125"/>
            <p:cNvSpPr/>
            <p:nvPr/>
          </p:nvSpPr>
          <p:spPr>
            <a:xfrm>
              <a:off x="2777525" y="33795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1" name="Google Shape;1931;p125"/>
            <p:cNvSpPr/>
            <p:nvPr/>
          </p:nvSpPr>
          <p:spPr>
            <a:xfrm>
              <a:off x="2777525" y="34031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6" y="1"/>
                    <a:pt x="1" y="234"/>
                    <a:pt x="136" y="372"/>
                  </a:cubicBezTo>
                  <a:cubicBezTo>
                    <a:pt x="179" y="415"/>
                    <a:pt x="233" y="435"/>
                    <a:pt x="285" y="435"/>
                  </a:cubicBezTo>
                  <a:cubicBezTo>
                    <a:pt x="397" y="435"/>
                    <a:pt x="504" y="348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2" name="Google Shape;1932;p125"/>
            <p:cNvSpPr/>
            <p:nvPr/>
          </p:nvSpPr>
          <p:spPr>
            <a:xfrm>
              <a:off x="2777525" y="3426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3" name="Google Shape;1933;p125"/>
            <p:cNvSpPr/>
            <p:nvPr/>
          </p:nvSpPr>
          <p:spPr>
            <a:xfrm>
              <a:off x="2777525" y="34504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4" name="Google Shape;1934;p125"/>
            <p:cNvSpPr/>
            <p:nvPr/>
          </p:nvSpPr>
          <p:spPr>
            <a:xfrm>
              <a:off x="2979975" y="33795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5" y="0"/>
                    <a:pt x="0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5" name="Google Shape;1935;p125"/>
            <p:cNvSpPr/>
            <p:nvPr/>
          </p:nvSpPr>
          <p:spPr>
            <a:xfrm>
              <a:off x="2979975" y="34031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5" y="1"/>
                    <a:pt x="0" y="234"/>
                    <a:pt x="136" y="372"/>
                  </a:cubicBezTo>
                  <a:cubicBezTo>
                    <a:pt x="179" y="415"/>
                    <a:pt x="233" y="435"/>
                    <a:pt x="285" y="435"/>
                  </a:cubicBezTo>
                  <a:cubicBezTo>
                    <a:pt x="397" y="435"/>
                    <a:pt x="504" y="348"/>
                    <a:pt x="504" y="216"/>
                  </a:cubicBezTo>
                  <a:cubicBezTo>
                    <a:pt x="504" y="98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6" name="Google Shape;1936;p125"/>
            <p:cNvSpPr/>
            <p:nvPr/>
          </p:nvSpPr>
          <p:spPr>
            <a:xfrm>
              <a:off x="2979975" y="3426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7" name="Google Shape;1937;p125"/>
            <p:cNvSpPr/>
            <p:nvPr/>
          </p:nvSpPr>
          <p:spPr>
            <a:xfrm>
              <a:off x="2979975" y="34504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8" name="Google Shape;1938;p125"/>
            <p:cNvSpPr/>
            <p:nvPr/>
          </p:nvSpPr>
          <p:spPr>
            <a:xfrm>
              <a:off x="29142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5" y="0"/>
                    <a:pt x="0" y="233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9" name="Google Shape;1939;p125"/>
            <p:cNvSpPr/>
            <p:nvPr/>
          </p:nvSpPr>
          <p:spPr>
            <a:xfrm>
              <a:off x="2890525" y="3351725"/>
              <a:ext cx="12675" cy="10850"/>
            </a:xfrm>
            <a:custGeom>
              <a:avLst/>
              <a:gdLst/>
              <a:ahLst/>
              <a:cxnLst/>
              <a:rect l="l" t="t" r="r" b="b"/>
              <a:pathLst>
                <a:path w="507" h="434" extrusionOk="0">
                  <a:moveTo>
                    <a:pt x="291" y="0"/>
                  </a:moveTo>
                  <a:cubicBezTo>
                    <a:pt x="98" y="0"/>
                    <a:pt x="0" y="233"/>
                    <a:pt x="138" y="369"/>
                  </a:cubicBezTo>
                  <a:cubicBezTo>
                    <a:pt x="182" y="414"/>
                    <a:pt x="236" y="434"/>
                    <a:pt x="289" y="434"/>
                  </a:cubicBezTo>
                  <a:cubicBezTo>
                    <a:pt x="400" y="434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0" name="Google Shape;1940;p125"/>
            <p:cNvSpPr/>
            <p:nvPr/>
          </p:nvSpPr>
          <p:spPr>
            <a:xfrm>
              <a:off x="28669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9" y="0"/>
                    <a:pt x="1" y="233"/>
                    <a:pt x="136" y="369"/>
                  </a:cubicBezTo>
                  <a:cubicBezTo>
                    <a:pt x="181" y="414"/>
                    <a:pt x="235" y="434"/>
                    <a:pt x="289" y="434"/>
                  </a:cubicBezTo>
                  <a:cubicBezTo>
                    <a:pt x="399" y="434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1" name="Google Shape;1941;p125"/>
            <p:cNvSpPr/>
            <p:nvPr/>
          </p:nvSpPr>
          <p:spPr>
            <a:xfrm>
              <a:off x="28433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6"/>
                  </a:cubicBezTo>
                  <a:cubicBezTo>
                    <a:pt x="504" y="98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2" name="Google Shape;1942;p125"/>
            <p:cNvSpPr/>
            <p:nvPr/>
          </p:nvSpPr>
          <p:spPr>
            <a:xfrm>
              <a:off x="29142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3" name="Google Shape;1943;p125"/>
            <p:cNvSpPr/>
            <p:nvPr/>
          </p:nvSpPr>
          <p:spPr>
            <a:xfrm>
              <a:off x="2890525" y="333135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1"/>
                  </a:moveTo>
                  <a:cubicBezTo>
                    <a:pt x="98" y="1"/>
                    <a:pt x="0" y="231"/>
                    <a:pt x="138" y="369"/>
                  </a:cubicBezTo>
                  <a:cubicBezTo>
                    <a:pt x="182" y="413"/>
                    <a:pt x="235" y="432"/>
                    <a:pt x="288" y="432"/>
                  </a:cubicBezTo>
                  <a:cubicBezTo>
                    <a:pt x="399" y="432"/>
                    <a:pt x="507" y="345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4" name="Google Shape;1944;p125"/>
            <p:cNvSpPr/>
            <p:nvPr/>
          </p:nvSpPr>
          <p:spPr>
            <a:xfrm>
              <a:off x="28669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7" y="432"/>
                  </a:cubicBezTo>
                  <a:cubicBezTo>
                    <a:pt x="399" y="432"/>
                    <a:pt x="505" y="345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5" name="Google Shape;1945;p125"/>
            <p:cNvSpPr/>
            <p:nvPr/>
          </p:nvSpPr>
          <p:spPr>
            <a:xfrm>
              <a:off x="28433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6" y="1"/>
                    <a:pt x="1" y="231"/>
                    <a:pt x="136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6" name="Google Shape;1946;p125"/>
            <p:cNvSpPr/>
            <p:nvPr/>
          </p:nvSpPr>
          <p:spPr>
            <a:xfrm>
              <a:off x="29142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1"/>
                    <a:pt x="285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7" name="Google Shape;1947;p125"/>
            <p:cNvSpPr/>
            <p:nvPr/>
          </p:nvSpPr>
          <p:spPr>
            <a:xfrm>
              <a:off x="2890525" y="3310925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399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8" name="Google Shape;1948;p125"/>
            <p:cNvSpPr/>
            <p:nvPr/>
          </p:nvSpPr>
          <p:spPr>
            <a:xfrm>
              <a:off x="28669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0"/>
                    <a:pt x="136" y="369"/>
                  </a:cubicBezTo>
                  <a:cubicBezTo>
                    <a:pt x="181" y="412"/>
                    <a:pt x="235" y="431"/>
                    <a:pt x="287" y="431"/>
                  </a:cubicBezTo>
                  <a:cubicBezTo>
                    <a:pt x="399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9" name="Google Shape;1949;p125"/>
            <p:cNvSpPr/>
            <p:nvPr/>
          </p:nvSpPr>
          <p:spPr>
            <a:xfrm>
              <a:off x="28433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0" name="Google Shape;1950;p125"/>
            <p:cNvSpPr/>
            <p:nvPr/>
          </p:nvSpPr>
          <p:spPr>
            <a:xfrm>
              <a:off x="29142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1"/>
                    <a:pt x="285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1" name="Google Shape;1951;p125"/>
            <p:cNvSpPr/>
            <p:nvPr/>
          </p:nvSpPr>
          <p:spPr>
            <a:xfrm>
              <a:off x="2890525" y="35192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399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2" name="Google Shape;1952;p125"/>
            <p:cNvSpPr/>
            <p:nvPr/>
          </p:nvSpPr>
          <p:spPr>
            <a:xfrm>
              <a:off x="28669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0"/>
                    <a:pt x="136" y="369"/>
                  </a:cubicBezTo>
                  <a:cubicBezTo>
                    <a:pt x="181" y="412"/>
                    <a:pt x="235" y="431"/>
                    <a:pt x="287" y="431"/>
                  </a:cubicBezTo>
                  <a:cubicBezTo>
                    <a:pt x="399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3" name="Google Shape;1953;p125"/>
            <p:cNvSpPr/>
            <p:nvPr/>
          </p:nvSpPr>
          <p:spPr>
            <a:xfrm>
              <a:off x="28433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4" name="Google Shape;1954;p125"/>
            <p:cNvSpPr/>
            <p:nvPr/>
          </p:nvSpPr>
          <p:spPr>
            <a:xfrm>
              <a:off x="29142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6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5" name="Google Shape;1955;p125"/>
            <p:cNvSpPr/>
            <p:nvPr/>
          </p:nvSpPr>
          <p:spPr>
            <a:xfrm>
              <a:off x="2890525" y="3498750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6" name="Google Shape;1956;p125"/>
            <p:cNvSpPr/>
            <p:nvPr/>
          </p:nvSpPr>
          <p:spPr>
            <a:xfrm>
              <a:off x="28669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399" y="433"/>
                    <a:pt x="505" y="347"/>
                    <a:pt x="505" y="216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7" name="Google Shape;1957;p125"/>
            <p:cNvSpPr/>
            <p:nvPr/>
          </p:nvSpPr>
          <p:spPr>
            <a:xfrm>
              <a:off x="28433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6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8" name="Google Shape;1958;p125"/>
            <p:cNvSpPr/>
            <p:nvPr/>
          </p:nvSpPr>
          <p:spPr>
            <a:xfrm>
              <a:off x="29142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9" name="Google Shape;1959;p125"/>
            <p:cNvSpPr/>
            <p:nvPr/>
          </p:nvSpPr>
          <p:spPr>
            <a:xfrm>
              <a:off x="2890525" y="3478300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0" name="Google Shape;1960;p125"/>
            <p:cNvSpPr/>
            <p:nvPr/>
          </p:nvSpPr>
          <p:spPr>
            <a:xfrm>
              <a:off x="28669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399" y="433"/>
                    <a:pt x="505" y="347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1" name="Google Shape;1961;p125"/>
            <p:cNvSpPr/>
            <p:nvPr/>
          </p:nvSpPr>
          <p:spPr>
            <a:xfrm>
              <a:off x="28433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2" name="Google Shape;1962;p125"/>
            <p:cNvSpPr/>
            <p:nvPr/>
          </p:nvSpPr>
          <p:spPr>
            <a:xfrm>
              <a:off x="2869350" y="34116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1"/>
                    <a:pt x="136" y="369"/>
                  </a:cubicBezTo>
                  <a:cubicBezTo>
                    <a:pt x="181" y="412"/>
                    <a:pt x="234" y="432"/>
                    <a:pt x="287" y="432"/>
                  </a:cubicBezTo>
                  <a:cubicBezTo>
                    <a:pt x="399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3" name="Google Shape;1963;p125"/>
            <p:cNvSpPr/>
            <p:nvPr/>
          </p:nvSpPr>
          <p:spPr>
            <a:xfrm>
              <a:off x="2888075" y="34116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1"/>
                    <a:pt x="138" y="369"/>
                  </a:cubicBezTo>
                  <a:cubicBezTo>
                    <a:pt x="182" y="412"/>
                    <a:pt x="236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64" name="Google Shape;1964;p125"/>
          <p:cNvGrpSpPr/>
          <p:nvPr/>
        </p:nvGrpSpPr>
        <p:grpSpPr>
          <a:xfrm>
            <a:off x="7279388" y="2244188"/>
            <a:ext cx="126975" cy="368950"/>
            <a:chOff x="6517100" y="2072325"/>
            <a:chExt cx="126975" cy="368950"/>
          </a:xfrm>
        </p:grpSpPr>
        <p:sp>
          <p:nvSpPr>
            <p:cNvPr id="1965" name="Google Shape;1965;p125"/>
            <p:cNvSpPr/>
            <p:nvPr/>
          </p:nvSpPr>
          <p:spPr>
            <a:xfrm>
              <a:off x="6517100" y="2072325"/>
              <a:ext cx="126975" cy="368950"/>
            </a:xfrm>
            <a:custGeom>
              <a:avLst/>
              <a:gdLst/>
              <a:ahLst/>
              <a:cxnLst/>
              <a:rect l="l" t="t" r="r" b="b"/>
              <a:pathLst>
                <a:path w="5079" h="14758" extrusionOk="0">
                  <a:moveTo>
                    <a:pt x="671" y="1"/>
                  </a:moveTo>
                  <a:cubicBezTo>
                    <a:pt x="331" y="1"/>
                    <a:pt x="49" y="264"/>
                    <a:pt x="23" y="605"/>
                  </a:cubicBezTo>
                  <a:cubicBezTo>
                    <a:pt x="0" y="948"/>
                    <a:pt x="250" y="1253"/>
                    <a:pt x="593" y="1293"/>
                  </a:cubicBezTo>
                  <a:lnTo>
                    <a:pt x="593" y="1840"/>
                  </a:lnTo>
                  <a:cubicBezTo>
                    <a:pt x="593" y="1958"/>
                    <a:pt x="691" y="2056"/>
                    <a:pt x="809" y="2056"/>
                  </a:cubicBezTo>
                  <a:cubicBezTo>
                    <a:pt x="930" y="2056"/>
                    <a:pt x="1025" y="1958"/>
                    <a:pt x="1025" y="1840"/>
                  </a:cubicBezTo>
                  <a:lnTo>
                    <a:pt x="1025" y="1299"/>
                  </a:lnTo>
                  <a:lnTo>
                    <a:pt x="2556" y="1299"/>
                  </a:lnTo>
                  <a:cubicBezTo>
                    <a:pt x="2674" y="1299"/>
                    <a:pt x="2772" y="1204"/>
                    <a:pt x="2772" y="1083"/>
                  </a:cubicBezTo>
                  <a:cubicBezTo>
                    <a:pt x="2772" y="965"/>
                    <a:pt x="2674" y="867"/>
                    <a:pt x="2556" y="867"/>
                  </a:cubicBezTo>
                  <a:lnTo>
                    <a:pt x="682" y="867"/>
                  </a:lnTo>
                  <a:cubicBezTo>
                    <a:pt x="564" y="867"/>
                    <a:pt x="466" y="772"/>
                    <a:pt x="466" y="651"/>
                  </a:cubicBezTo>
                  <a:cubicBezTo>
                    <a:pt x="466" y="533"/>
                    <a:pt x="564" y="436"/>
                    <a:pt x="682" y="436"/>
                  </a:cubicBezTo>
                  <a:lnTo>
                    <a:pt x="4430" y="436"/>
                  </a:lnTo>
                  <a:cubicBezTo>
                    <a:pt x="4548" y="436"/>
                    <a:pt x="4646" y="533"/>
                    <a:pt x="4646" y="651"/>
                  </a:cubicBezTo>
                  <a:cubicBezTo>
                    <a:pt x="4646" y="772"/>
                    <a:pt x="4548" y="867"/>
                    <a:pt x="4430" y="867"/>
                  </a:cubicBezTo>
                  <a:lnTo>
                    <a:pt x="3486" y="867"/>
                  </a:lnTo>
                  <a:cubicBezTo>
                    <a:pt x="3365" y="867"/>
                    <a:pt x="3270" y="965"/>
                    <a:pt x="3270" y="1083"/>
                  </a:cubicBezTo>
                  <a:cubicBezTo>
                    <a:pt x="3270" y="1204"/>
                    <a:pt x="3365" y="1299"/>
                    <a:pt x="3486" y="1299"/>
                  </a:cubicBezTo>
                  <a:lnTo>
                    <a:pt x="4050" y="1299"/>
                  </a:lnTo>
                  <a:lnTo>
                    <a:pt x="4050" y="6714"/>
                  </a:lnTo>
                  <a:lnTo>
                    <a:pt x="1025" y="6714"/>
                  </a:lnTo>
                  <a:lnTo>
                    <a:pt x="1025" y="2762"/>
                  </a:lnTo>
                  <a:cubicBezTo>
                    <a:pt x="1025" y="2641"/>
                    <a:pt x="930" y="2546"/>
                    <a:pt x="809" y="2546"/>
                  </a:cubicBezTo>
                  <a:cubicBezTo>
                    <a:pt x="691" y="2546"/>
                    <a:pt x="593" y="2641"/>
                    <a:pt x="593" y="2762"/>
                  </a:cubicBezTo>
                  <a:lnTo>
                    <a:pt x="593" y="12811"/>
                  </a:lnTo>
                  <a:cubicBezTo>
                    <a:pt x="593" y="13885"/>
                    <a:pt x="1465" y="14757"/>
                    <a:pt x="2539" y="14757"/>
                  </a:cubicBezTo>
                  <a:cubicBezTo>
                    <a:pt x="3613" y="14757"/>
                    <a:pt x="4485" y="13885"/>
                    <a:pt x="4485" y="12811"/>
                  </a:cubicBezTo>
                  <a:lnTo>
                    <a:pt x="4485" y="11982"/>
                  </a:lnTo>
                  <a:cubicBezTo>
                    <a:pt x="4485" y="11861"/>
                    <a:pt x="4387" y="11766"/>
                    <a:pt x="4269" y="11766"/>
                  </a:cubicBezTo>
                  <a:cubicBezTo>
                    <a:pt x="4148" y="11766"/>
                    <a:pt x="4053" y="11861"/>
                    <a:pt x="4053" y="11982"/>
                  </a:cubicBezTo>
                  <a:lnTo>
                    <a:pt x="4053" y="12811"/>
                  </a:lnTo>
                  <a:cubicBezTo>
                    <a:pt x="4053" y="13649"/>
                    <a:pt x="3374" y="14325"/>
                    <a:pt x="2539" y="14325"/>
                  </a:cubicBezTo>
                  <a:cubicBezTo>
                    <a:pt x="1704" y="14325"/>
                    <a:pt x="1025" y="13649"/>
                    <a:pt x="1025" y="12811"/>
                  </a:cubicBezTo>
                  <a:lnTo>
                    <a:pt x="1025" y="7146"/>
                  </a:lnTo>
                  <a:lnTo>
                    <a:pt x="4053" y="7146"/>
                  </a:lnTo>
                  <a:lnTo>
                    <a:pt x="4053" y="11070"/>
                  </a:lnTo>
                  <a:cubicBezTo>
                    <a:pt x="4053" y="11188"/>
                    <a:pt x="4148" y="11286"/>
                    <a:pt x="4269" y="11286"/>
                  </a:cubicBezTo>
                  <a:cubicBezTo>
                    <a:pt x="4387" y="11286"/>
                    <a:pt x="4485" y="11188"/>
                    <a:pt x="4485" y="11070"/>
                  </a:cubicBezTo>
                  <a:lnTo>
                    <a:pt x="4485" y="1296"/>
                  </a:lnTo>
                  <a:cubicBezTo>
                    <a:pt x="4819" y="1267"/>
                    <a:pt x="5078" y="988"/>
                    <a:pt x="5078" y="649"/>
                  </a:cubicBezTo>
                  <a:cubicBezTo>
                    <a:pt x="5078" y="292"/>
                    <a:pt x="4787" y="1"/>
                    <a:pt x="4430" y="1"/>
                  </a:cubicBezTo>
                  <a:lnTo>
                    <a:pt x="682" y="1"/>
                  </a:lnTo>
                  <a:cubicBezTo>
                    <a:pt x="679" y="1"/>
                    <a:pt x="675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6" name="Google Shape;1966;p125"/>
            <p:cNvSpPr/>
            <p:nvPr/>
          </p:nvSpPr>
          <p:spPr>
            <a:xfrm>
              <a:off x="6551050" y="2128475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1360" y="432"/>
                  </a:lnTo>
                  <a:cubicBezTo>
                    <a:pt x="1480" y="432"/>
                    <a:pt x="1575" y="337"/>
                    <a:pt x="1575" y="216"/>
                  </a:cubicBezTo>
                  <a:cubicBezTo>
                    <a:pt x="1575" y="98"/>
                    <a:pt x="148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7" name="Google Shape;1967;p125"/>
            <p:cNvSpPr/>
            <p:nvPr/>
          </p:nvSpPr>
          <p:spPr>
            <a:xfrm>
              <a:off x="6551050" y="2156400"/>
              <a:ext cx="56025" cy="10825"/>
            </a:xfrm>
            <a:custGeom>
              <a:avLst/>
              <a:gdLst/>
              <a:ahLst/>
              <a:cxnLst/>
              <a:rect l="l" t="t" r="r" b="b"/>
              <a:pathLst>
                <a:path w="2241" h="433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7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8" name="Google Shape;1968;p125"/>
            <p:cNvSpPr/>
            <p:nvPr/>
          </p:nvSpPr>
          <p:spPr>
            <a:xfrm>
              <a:off x="6551050" y="2184325"/>
              <a:ext cx="39400" cy="10800"/>
            </a:xfrm>
            <a:custGeom>
              <a:avLst/>
              <a:gdLst/>
              <a:ahLst/>
              <a:cxnLst/>
              <a:rect l="l" t="t" r="r" b="b"/>
              <a:pathLst>
                <a:path w="1576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1360" y="432"/>
                  </a:lnTo>
                  <a:cubicBezTo>
                    <a:pt x="1480" y="432"/>
                    <a:pt x="1575" y="337"/>
                    <a:pt x="1575" y="216"/>
                  </a:cubicBezTo>
                  <a:cubicBezTo>
                    <a:pt x="1575" y="98"/>
                    <a:pt x="148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9" name="Google Shape;1969;p125"/>
            <p:cNvSpPr/>
            <p:nvPr/>
          </p:nvSpPr>
          <p:spPr>
            <a:xfrm>
              <a:off x="6551050" y="2212250"/>
              <a:ext cx="56025" cy="10800"/>
            </a:xfrm>
            <a:custGeom>
              <a:avLst/>
              <a:gdLst/>
              <a:ahLst/>
              <a:cxnLst/>
              <a:rect l="l" t="t" r="r" b="b"/>
              <a:pathLst>
                <a:path w="2241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7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0" name="Google Shape;1970;p125"/>
            <p:cNvSpPr/>
            <p:nvPr/>
          </p:nvSpPr>
          <p:spPr>
            <a:xfrm>
              <a:off x="6551050" y="2268100"/>
              <a:ext cx="56025" cy="10800"/>
            </a:xfrm>
            <a:custGeom>
              <a:avLst/>
              <a:gdLst/>
              <a:ahLst/>
              <a:cxnLst/>
              <a:rect l="l" t="t" r="r" b="b"/>
              <a:pathLst>
                <a:path w="2241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4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1" name="Google Shape;1971;p125"/>
            <p:cNvSpPr/>
            <p:nvPr/>
          </p:nvSpPr>
          <p:spPr>
            <a:xfrm>
              <a:off x="6551050" y="2296075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1360" y="433"/>
                  </a:lnTo>
                  <a:cubicBezTo>
                    <a:pt x="1480" y="433"/>
                    <a:pt x="1575" y="335"/>
                    <a:pt x="1575" y="217"/>
                  </a:cubicBezTo>
                  <a:cubicBezTo>
                    <a:pt x="1575" y="96"/>
                    <a:pt x="1480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2" name="Google Shape;1972;p125"/>
            <p:cNvSpPr/>
            <p:nvPr/>
          </p:nvSpPr>
          <p:spPr>
            <a:xfrm>
              <a:off x="6551050" y="2323925"/>
              <a:ext cx="56025" cy="10825"/>
            </a:xfrm>
            <a:custGeom>
              <a:avLst/>
              <a:gdLst/>
              <a:ahLst/>
              <a:cxnLst/>
              <a:rect l="l" t="t" r="r" b="b"/>
              <a:pathLst>
                <a:path w="2241" h="43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2025" y="433"/>
                  </a:lnTo>
                  <a:cubicBezTo>
                    <a:pt x="2143" y="433"/>
                    <a:pt x="2240" y="335"/>
                    <a:pt x="2240" y="217"/>
                  </a:cubicBezTo>
                  <a:cubicBezTo>
                    <a:pt x="2240" y="99"/>
                    <a:pt x="2143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3" name="Google Shape;1973;p125"/>
            <p:cNvSpPr/>
            <p:nvPr/>
          </p:nvSpPr>
          <p:spPr>
            <a:xfrm>
              <a:off x="6551050" y="2351850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1360" y="433"/>
                  </a:lnTo>
                  <a:cubicBezTo>
                    <a:pt x="1480" y="433"/>
                    <a:pt x="1575" y="335"/>
                    <a:pt x="1575" y="217"/>
                  </a:cubicBezTo>
                  <a:cubicBezTo>
                    <a:pt x="1575" y="96"/>
                    <a:pt x="1480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74" name="Google Shape;1974;p125"/>
          <p:cNvGrpSpPr/>
          <p:nvPr/>
        </p:nvGrpSpPr>
        <p:grpSpPr>
          <a:xfrm>
            <a:off x="2847913" y="3407863"/>
            <a:ext cx="368925" cy="368850"/>
            <a:chOff x="2085625" y="3236000"/>
            <a:chExt cx="368925" cy="368850"/>
          </a:xfrm>
        </p:grpSpPr>
        <p:sp>
          <p:nvSpPr>
            <p:cNvPr id="1975" name="Google Shape;1975;p125"/>
            <p:cNvSpPr/>
            <p:nvPr/>
          </p:nvSpPr>
          <p:spPr>
            <a:xfrm>
              <a:off x="2085625" y="3236000"/>
              <a:ext cx="368925" cy="368850"/>
            </a:xfrm>
            <a:custGeom>
              <a:avLst/>
              <a:gdLst/>
              <a:ahLst/>
              <a:cxnLst/>
              <a:rect l="l" t="t" r="r" b="b"/>
              <a:pathLst>
                <a:path w="14757" h="14754" extrusionOk="0">
                  <a:moveTo>
                    <a:pt x="1946" y="0"/>
                  </a:moveTo>
                  <a:cubicBezTo>
                    <a:pt x="870" y="0"/>
                    <a:pt x="0" y="870"/>
                    <a:pt x="0" y="1943"/>
                  </a:cubicBezTo>
                  <a:lnTo>
                    <a:pt x="0" y="11224"/>
                  </a:lnTo>
                  <a:cubicBezTo>
                    <a:pt x="0" y="11892"/>
                    <a:pt x="343" y="12514"/>
                    <a:pt x="907" y="12868"/>
                  </a:cubicBezTo>
                  <a:lnTo>
                    <a:pt x="907" y="13386"/>
                  </a:lnTo>
                  <a:cubicBezTo>
                    <a:pt x="910" y="14141"/>
                    <a:pt x="1520" y="14751"/>
                    <a:pt x="2274" y="14754"/>
                  </a:cubicBezTo>
                  <a:lnTo>
                    <a:pt x="12477" y="14754"/>
                  </a:lnTo>
                  <a:cubicBezTo>
                    <a:pt x="13231" y="14751"/>
                    <a:pt x="13844" y="14141"/>
                    <a:pt x="13844" y="13386"/>
                  </a:cubicBezTo>
                  <a:lnTo>
                    <a:pt x="13844" y="12868"/>
                  </a:lnTo>
                  <a:cubicBezTo>
                    <a:pt x="14411" y="12514"/>
                    <a:pt x="14754" y="11892"/>
                    <a:pt x="14754" y="11224"/>
                  </a:cubicBezTo>
                  <a:lnTo>
                    <a:pt x="14754" y="10145"/>
                  </a:lnTo>
                  <a:cubicBezTo>
                    <a:pt x="14754" y="10027"/>
                    <a:pt x="14656" y="9929"/>
                    <a:pt x="14538" y="9929"/>
                  </a:cubicBezTo>
                  <a:cubicBezTo>
                    <a:pt x="14417" y="9929"/>
                    <a:pt x="14322" y="10027"/>
                    <a:pt x="14322" y="10145"/>
                  </a:cubicBezTo>
                  <a:lnTo>
                    <a:pt x="14322" y="11224"/>
                  </a:lnTo>
                  <a:cubicBezTo>
                    <a:pt x="14319" y="12059"/>
                    <a:pt x="13643" y="12736"/>
                    <a:pt x="12808" y="12739"/>
                  </a:cubicBezTo>
                  <a:lnTo>
                    <a:pt x="3682" y="12739"/>
                  </a:lnTo>
                  <a:cubicBezTo>
                    <a:pt x="3564" y="12739"/>
                    <a:pt x="3466" y="12834"/>
                    <a:pt x="3466" y="12955"/>
                  </a:cubicBezTo>
                  <a:cubicBezTo>
                    <a:pt x="3466" y="13073"/>
                    <a:pt x="3564" y="13171"/>
                    <a:pt x="3682" y="13171"/>
                  </a:cubicBezTo>
                  <a:lnTo>
                    <a:pt x="12811" y="13171"/>
                  </a:lnTo>
                  <a:cubicBezTo>
                    <a:pt x="13018" y="13171"/>
                    <a:pt x="13222" y="13136"/>
                    <a:pt x="13418" y="13073"/>
                  </a:cubicBezTo>
                  <a:lnTo>
                    <a:pt x="13418" y="13386"/>
                  </a:lnTo>
                  <a:cubicBezTo>
                    <a:pt x="13415" y="13902"/>
                    <a:pt x="12998" y="14319"/>
                    <a:pt x="12483" y="14322"/>
                  </a:cubicBezTo>
                  <a:lnTo>
                    <a:pt x="2280" y="14322"/>
                  </a:lnTo>
                  <a:cubicBezTo>
                    <a:pt x="1762" y="14319"/>
                    <a:pt x="1345" y="13902"/>
                    <a:pt x="1345" y="13386"/>
                  </a:cubicBezTo>
                  <a:lnTo>
                    <a:pt x="1345" y="13073"/>
                  </a:lnTo>
                  <a:cubicBezTo>
                    <a:pt x="1538" y="13136"/>
                    <a:pt x="1742" y="13171"/>
                    <a:pt x="1949" y="13171"/>
                  </a:cubicBezTo>
                  <a:lnTo>
                    <a:pt x="2770" y="13171"/>
                  </a:lnTo>
                  <a:cubicBezTo>
                    <a:pt x="2891" y="13171"/>
                    <a:pt x="2986" y="13073"/>
                    <a:pt x="2986" y="12955"/>
                  </a:cubicBezTo>
                  <a:cubicBezTo>
                    <a:pt x="2986" y="12834"/>
                    <a:pt x="2891" y="12739"/>
                    <a:pt x="2770" y="12739"/>
                  </a:cubicBezTo>
                  <a:lnTo>
                    <a:pt x="1949" y="12739"/>
                  </a:lnTo>
                  <a:cubicBezTo>
                    <a:pt x="1114" y="12736"/>
                    <a:pt x="435" y="12059"/>
                    <a:pt x="435" y="11224"/>
                  </a:cubicBezTo>
                  <a:lnTo>
                    <a:pt x="435" y="1943"/>
                  </a:lnTo>
                  <a:cubicBezTo>
                    <a:pt x="438" y="1109"/>
                    <a:pt x="1114" y="435"/>
                    <a:pt x="1949" y="432"/>
                  </a:cubicBezTo>
                  <a:lnTo>
                    <a:pt x="12816" y="432"/>
                  </a:lnTo>
                  <a:cubicBezTo>
                    <a:pt x="13651" y="435"/>
                    <a:pt x="14328" y="1109"/>
                    <a:pt x="14328" y="1943"/>
                  </a:cubicBezTo>
                  <a:lnTo>
                    <a:pt x="14328" y="9221"/>
                  </a:lnTo>
                  <a:cubicBezTo>
                    <a:pt x="14328" y="9339"/>
                    <a:pt x="14423" y="9437"/>
                    <a:pt x="14541" y="9437"/>
                  </a:cubicBezTo>
                  <a:cubicBezTo>
                    <a:pt x="14662" y="9437"/>
                    <a:pt x="14757" y="9342"/>
                    <a:pt x="14757" y="9221"/>
                  </a:cubicBezTo>
                  <a:lnTo>
                    <a:pt x="14757" y="1943"/>
                  </a:lnTo>
                  <a:cubicBezTo>
                    <a:pt x="14757" y="870"/>
                    <a:pt x="13887" y="0"/>
                    <a:pt x="12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6" name="Google Shape;1976;p125"/>
            <p:cNvSpPr/>
            <p:nvPr/>
          </p:nvSpPr>
          <p:spPr>
            <a:xfrm>
              <a:off x="2107275" y="3257575"/>
              <a:ext cx="325700" cy="286025"/>
            </a:xfrm>
            <a:custGeom>
              <a:avLst/>
              <a:gdLst/>
              <a:ahLst/>
              <a:cxnLst/>
              <a:rect l="l" t="t" r="r" b="b"/>
              <a:pathLst>
                <a:path w="13028" h="11441" extrusionOk="0">
                  <a:moveTo>
                    <a:pt x="1080" y="1"/>
                  </a:moveTo>
                  <a:cubicBezTo>
                    <a:pt x="484" y="4"/>
                    <a:pt x="1" y="485"/>
                    <a:pt x="1" y="1080"/>
                  </a:cubicBezTo>
                  <a:lnTo>
                    <a:pt x="1" y="1889"/>
                  </a:lnTo>
                  <a:cubicBezTo>
                    <a:pt x="1" y="2007"/>
                    <a:pt x="96" y="2105"/>
                    <a:pt x="217" y="2105"/>
                  </a:cubicBezTo>
                  <a:cubicBezTo>
                    <a:pt x="335" y="2105"/>
                    <a:pt x="433" y="2007"/>
                    <a:pt x="433" y="1889"/>
                  </a:cubicBezTo>
                  <a:lnTo>
                    <a:pt x="433" y="1080"/>
                  </a:lnTo>
                  <a:cubicBezTo>
                    <a:pt x="433" y="723"/>
                    <a:pt x="720" y="433"/>
                    <a:pt x="1080" y="433"/>
                  </a:cubicBezTo>
                  <a:lnTo>
                    <a:pt x="11948" y="433"/>
                  </a:lnTo>
                  <a:cubicBezTo>
                    <a:pt x="12305" y="433"/>
                    <a:pt x="12595" y="723"/>
                    <a:pt x="12595" y="1080"/>
                  </a:cubicBezTo>
                  <a:lnTo>
                    <a:pt x="12595" y="10361"/>
                  </a:lnTo>
                  <a:cubicBezTo>
                    <a:pt x="12595" y="10718"/>
                    <a:pt x="12305" y="11009"/>
                    <a:pt x="11948" y="11009"/>
                  </a:cubicBezTo>
                  <a:lnTo>
                    <a:pt x="1080" y="11009"/>
                  </a:lnTo>
                  <a:cubicBezTo>
                    <a:pt x="720" y="11009"/>
                    <a:pt x="433" y="10718"/>
                    <a:pt x="433" y="10361"/>
                  </a:cubicBezTo>
                  <a:lnTo>
                    <a:pt x="433" y="2825"/>
                  </a:lnTo>
                  <a:cubicBezTo>
                    <a:pt x="433" y="2707"/>
                    <a:pt x="335" y="2609"/>
                    <a:pt x="217" y="2609"/>
                  </a:cubicBezTo>
                  <a:cubicBezTo>
                    <a:pt x="96" y="2609"/>
                    <a:pt x="1" y="2707"/>
                    <a:pt x="1" y="2825"/>
                  </a:cubicBezTo>
                  <a:lnTo>
                    <a:pt x="1" y="10361"/>
                  </a:lnTo>
                  <a:cubicBezTo>
                    <a:pt x="1" y="10957"/>
                    <a:pt x="484" y="11441"/>
                    <a:pt x="1080" y="11441"/>
                  </a:cubicBezTo>
                  <a:lnTo>
                    <a:pt x="11948" y="11441"/>
                  </a:lnTo>
                  <a:cubicBezTo>
                    <a:pt x="12543" y="11441"/>
                    <a:pt x="13024" y="10957"/>
                    <a:pt x="13027" y="10361"/>
                  </a:cubicBezTo>
                  <a:lnTo>
                    <a:pt x="13027" y="1080"/>
                  </a:lnTo>
                  <a:cubicBezTo>
                    <a:pt x="13024" y="485"/>
                    <a:pt x="12543" y="4"/>
                    <a:pt x="1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7" name="Google Shape;1977;p125"/>
            <p:cNvSpPr/>
            <p:nvPr/>
          </p:nvSpPr>
          <p:spPr>
            <a:xfrm>
              <a:off x="2192625" y="3290750"/>
              <a:ext cx="154975" cy="68475"/>
            </a:xfrm>
            <a:custGeom>
              <a:avLst/>
              <a:gdLst/>
              <a:ahLst/>
              <a:cxnLst/>
              <a:rect l="l" t="t" r="r" b="b"/>
              <a:pathLst>
                <a:path w="6199" h="2739" extrusionOk="0">
                  <a:moveTo>
                    <a:pt x="3100" y="1959"/>
                  </a:moveTo>
                  <a:cubicBezTo>
                    <a:pt x="3312" y="1959"/>
                    <a:pt x="3523" y="2075"/>
                    <a:pt x="3620" y="2307"/>
                  </a:cubicBezTo>
                  <a:lnTo>
                    <a:pt x="2580" y="2307"/>
                  </a:lnTo>
                  <a:cubicBezTo>
                    <a:pt x="2677" y="2075"/>
                    <a:pt x="2888" y="1959"/>
                    <a:pt x="3100" y="1959"/>
                  </a:cubicBezTo>
                  <a:close/>
                  <a:moveTo>
                    <a:pt x="5764" y="433"/>
                  </a:moveTo>
                  <a:lnTo>
                    <a:pt x="5767" y="2307"/>
                  </a:lnTo>
                  <a:lnTo>
                    <a:pt x="4069" y="2307"/>
                  </a:lnTo>
                  <a:cubicBezTo>
                    <a:pt x="3985" y="1930"/>
                    <a:pt x="3692" y="1633"/>
                    <a:pt x="3317" y="1550"/>
                  </a:cubicBezTo>
                  <a:lnTo>
                    <a:pt x="3317" y="764"/>
                  </a:lnTo>
                  <a:cubicBezTo>
                    <a:pt x="3317" y="643"/>
                    <a:pt x="3219" y="548"/>
                    <a:pt x="3101" y="548"/>
                  </a:cubicBezTo>
                  <a:cubicBezTo>
                    <a:pt x="2980" y="548"/>
                    <a:pt x="2885" y="643"/>
                    <a:pt x="2885" y="764"/>
                  </a:cubicBezTo>
                  <a:lnTo>
                    <a:pt x="2885" y="1550"/>
                  </a:lnTo>
                  <a:cubicBezTo>
                    <a:pt x="2508" y="1636"/>
                    <a:pt x="2212" y="1930"/>
                    <a:pt x="2128" y="2307"/>
                  </a:cubicBezTo>
                  <a:lnTo>
                    <a:pt x="433" y="2307"/>
                  </a:lnTo>
                  <a:lnTo>
                    <a:pt x="433" y="433"/>
                  </a:lnTo>
                  <a:close/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lnTo>
                    <a:pt x="1" y="2523"/>
                  </a:lnTo>
                  <a:cubicBezTo>
                    <a:pt x="1" y="2641"/>
                    <a:pt x="99" y="2739"/>
                    <a:pt x="217" y="2739"/>
                  </a:cubicBezTo>
                  <a:lnTo>
                    <a:pt x="5983" y="2739"/>
                  </a:lnTo>
                  <a:cubicBezTo>
                    <a:pt x="6101" y="2739"/>
                    <a:pt x="6199" y="2641"/>
                    <a:pt x="6199" y="2523"/>
                  </a:cubicBezTo>
                  <a:lnTo>
                    <a:pt x="6199" y="217"/>
                  </a:lnTo>
                  <a:cubicBezTo>
                    <a:pt x="6199" y="96"/>
                    <a:pt x="6101" y="1"/>
                    <a:pt x="5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8" name="Google Shape;1978;p125"/>
            <p:cNvSpPr/>
            <p:nvPr/>
          </p:nvSpPr>
          <p:spPr>
            <a:xfrm>
              <a:off x="2213950" y="3314725"/>
              <a:ext cx="10800" cy="15150"/>
            </a:xfrm>
            <a:custGeom>
              <a:avLst/>
              <a:gdLst/>
              <a:ahLst/>
              <a:cxnLst/>
              <a:rect l="l" t="t" r="r" b="b"/>
              <a:pathLst>
                <a:path w="432" h="606" extrusionOk="0">
                  <a:moveTo>
                    <a:pt x="216" y="1"/>
                  </a:moveTo>
                  <a:cubicBezTo>
                    <a:pt x="95" y="1"/>
                    <a:pt x="0" y="96"/>
                    <a:pt x="0" y="217"/>
                  </a:cubicBezTo>
                  <a:lnTo>
                    <a:pt x="0" y="389"/>
                  </a:lnTo>
                  <a:cubicBezTo>
                    <a:pt x="0" y="507"/>
                    <a:pt x="95" y="605"/>
                    <a:pt x="216" y="605"/>
                  </a:cubicBezTo>
                  <a:cubicBezTo>
                    <a:pt x="334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9" name="Google Shape;1979;p125"/>
            <p:cNvSpPr/>
            <p:nvPr/>
          </p:nvSpPr>
          <p:spPr>
            <a:xfrm>
              <a:off x="2290150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7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389"/>
                  </a:lnTo>
                  <a:cubicBezTo>
                    <a:pt x="1" y="507"/>
                    <a:pt x="96" y="605"/>
                    <a:pt x="217" y="605"/>
                  </a:cubicBezTo>
                  <a:cubicBezTo>
                    <a:pt x="335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0" name="Google Shape;1980;p125"/>
            <p:cNvSpPr/>
            <p:nvPr/>
          </p:nvSpPr>
          <p:spPr>
            <a:xfrm>
              <a:off x="2315475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lnTo>
                    <a:pt x="1" y="389"/>
                  </a:lnTo>
                  <a:cubicBezTo>
                    <a:pt x="1" y="507"/>
                    <a:pt x="99" y="605"/>
                    <a:pt x="217" y="605"/>
                  </a:cubicBezTo>
                  <a:cubicBezTo>
                    <a:pt x="338" y="605"/>
                    <a:pt x="433" y="507"/>
                    <a:pt x="433" y="389"/>
                  </a:cubicBezTo>
                  <a:lnTo>
                    <a:pt x="433" y="217"/>
                  </a:lnTo>
                  <a:cubicBezTo>
                    <a:pt x="433" y="96"/>
                    <a:pt x="33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1" name="Google Shape;1981;p125"/>
            <p:cNvSpPr/>
            <p:nvPr/>
          </p:nvSpPr>
          <p:spPr>
            <a:xfrm>
              <a:off x="2239275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6" y="1"/>
                  </a:moveTo>
                  <a:cubicBezTo>
                    <a:pt x="98" y="1"/>
                    <a:pt x="0" y="96"/>
                    <a:pt x="0" y="217"/>
                  </a:cubicBezTo>
                  <a:lnTo>
                    <a:pt x="0" y="389"/>
                  </a:lnTo>
                  <a:cubicBezTo>
                    <a:pt x="0" y="507"/>
                    <a:pt x="98" y="605"/>
                    <a:pt x="216" y="605"/>
                  </a:cubicBezTo>
                  <a:cubicBezTo>
                    <a:pt x="337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2" name="Google Shape;1982;p125"/>
            <p:cNvSpPr/>
            <p:nvPr/>
          </p:nvSpPr>
          <p:spPr>
            <a:xfrm>
              <a:off x="2200325" y="3398750"/>
              <a:ext cx="134700" cy="106725"/>
            </a:xfrm>
            <a:custGeom>
              <a:avLst/>
              <a:gdLst/>
              <a:ahLst/>
              <a:cxnLst/>
              <a:rect l="l" t="t" r="r" b="b"/>
              <a:pathLst>
                <a:path w="5388" h="4269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2"/>
                  </a:cubicBezTo>
                  <a:cubicBezTo>
                    <a:pt x="1501" y="1070"/>
                    <a:pt x="1193" y="1300"/>
                    <a:pt x="965" y="1603"/>
                  </a:cubicBezTo>
                  <a:cubicBezTo>
                    <a:pt x="758" y="1496"/>
                    <a:pt x="629" y="1283"/>
                    <a:pt x="629" y="1053"/>
                  </a:cubicBezTo>
                  <a:cubicBezTo>
                    <a:pt x="631" y="736"/>
                    <a:pt x="873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8" y="433"/>
                  </a:moveTo>
                  <a:cubicBezTo>
                    <a:pt x="4465" y="433"/>
                    <a:pt x="4594" y="472"/>
                    <a:pt x="4708" y="558"/>
                  </a:cubicBezTo>
                  <a:cubicBezTo>
                    <a:pt x="5070" y="834"/>
                    <a:pt x="5022" y="1392"/>
                    <a:pt x="4618" y="1603"/>
                  </a:cubicBezTo>
                  <a:cubicBezTo>
                    <a:pt x="4388" y="1300"/>
                    <a:pt x="4080" y="1070"/>
                    <a:pt x="3729" y="932"/>
                  </a:cubicBezTo>
                  <a:cubicBezTo>
                    <a:pt x="3790" y="625"/>
                    <a:pt x="4058" y="433"/>
                    <a:pt x="4338" y="433"/>
                  </a:cubicBezTo>
                  <a:close/>
                  <a:moveTo>
                    <a:pt x="2790" y="1185"/>
                  </a:moveTo>
                  <a:cubicBezTo>
                    <a:pt x="3732" y="1185"/>
                    <a:pt x="4495" y="1781"/>
                    <a:pt x="4495" y="2512"/>
                  </a:cubicBezTo>
                  <a:cubicBezTo>
                    <a:pt x="4495" y="3243"/>
                    <a:pt x="3732" y="3836"/>
                    <a:pt x="2790" y="3836"/>
                  </a:cubicBezTo>
                  <a:cubicBezTo>
                    <a:pt x="1852" y="3836"/>
                    <a:pt x="1089" y="3243"/>
                    <a:pt x="1089" y="2512"/>
                  </a:cubicBezTo>
                  <a:cubicBezTo>
                    <a:pt x="1089" y="1781"/>
                    <a:pt x="1852" y="1185"/>
                    <a:pt x="2790" y="1185"/>
                  </a:cubicBezTo>
                  <a:close/>
                  <a:moveTo>
                    <a:pt x="1243" y="0"/>
                  </a:moveTo>
                  <a:cubicBezTo>
                    <a:pt x="1023" y="0"/>
                    <a:pt x="798" y="70"/>
                    <a:pt x="603" y="221"/>
                  </a:cubicBezTo>
                  <a:cubicBezTo>
                    <a:pt x="1" y="690"/>
                    <a:pt x="82" y="1626"/>
                    <a:pt x="758" y="1980"/>
                  </a:cubicBezTo>
                  <a:cubicBezTo>
                    <a:pt x="692" y="2150"/>
                    <a:pt x="657" y="2331"/>
                    <a:pt x="657" y="2512"/>
                  </a:cubicBezTo>
                  <a:cubicBezTo>
                    <a:pt x="657" y="3480"/>
                    <a:pt x="1616" y="4268"/>
                    <a:pt x="2793" y="4268"/>
                  </a:cubicBezTo>
                  <a:cubicBezTo>
                    <a:pt x="3971" y="4268"/>
                    <a:pt x="4927" y="3480"/>
                    <a:pt x="4927" y="2512"/>
                  </a:cubicBezTo>
                  <a:cubicBezTo>
                    <a:pt x="4927" y="2331"/>
                    <a:pt x="4895" y="2150"/>
                    <a:pt x="4829" y="1980"/>
                  </a:cubicBezTo>
                  <a:cubicBezTo>
                    <a:pt x="5171" y="1798"/>
                    <a:pt x="5387" y="1441"/>
                    <a:pt x="5384" y="1053"/>
                  </a:cubicBezTo>
                  <a:cubicBezTo>
                    <a:pt x="5384" y="520"/>
                    <a:pt x="4987" y="74"/>
                    <a:pt x="4457" y="11"/>
                  </a:cubicBezTo>
                  <a:cubicBezTo>
                    <a:pt x="4415" y="6"/>
                    <a:pt x="4373" y="3"/>
                    <a:pt x="4332" y="3"/>
                  </a:cubicBezTo>
                  <a:cubicBezTo>
                    <a:pt x="3854" y="3"/>
                    <a:pt x="3428" y="331"/>
                    <a:pt x="3314" y="808"/>
                  </a:cubicBezTo>
                  <a:cubicBezTo>
                    <a:pt x="3142" y="772"/>
                    <a:pt x="2967" y="754"/>
                    <a:pt x="2792" y="754"/>
                  </a:cubicBezTo>
                  <a:cubicBezTo>
                    <a:pt x="2617" y="754"/>
                    <a:pt x="2442" y="772"/>
                    <a:pt x="2269" y="808"/>
                  </a:cubicBezTo>
                  <a:cubicBezTo>
                    <a:pt x="2149" y="305"/>
                    <a:pt x="170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3" name="Google Shape;1983;p125"/>
            <p:cNvSpPr/>
            <p:nvPr/>
          </p:nvSpPr>
          <p:spPr>
            <a:xfrm>
              <a:off x="2249350" y="3440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7" y="1"/>
                  </a:moveTo>
                  <a:cubicBezTo>
                    <a:pt x="234" y="1"/>
                    <a:pt x="180" y="21"/>
                    <a:pt x="136" y="64"/>
                  </a:cubicBezTo>
                  <a:cubicBezTo>
                    <a:pt x="0" y="200"/>
                    <a:pt x="95" y="433"/>
                    <a:pt x="288" y="433"/>
                  </a:cubicBezTo>
                  <a:cubicBezTo>
                    <a:pt x="409" y="433"/>
                    <a:pt x="504" y="335"/>
                    <a:pt x="504" y="217"/>
                  </a:cubicBezTo>
                  <a:cubicBezTo>
                    <a:pt x="504" y="87"/>
                    <a:pt x="398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4" name="Google Shape;1984;p125"/>
            <p:cNvSpPr/>
            <p:nvPr/>
          </p:nvSpPr>
          <p:spPr>
            <a:xfrm>
              <a:off x="2276475" y="34402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6"/>
                    <a:pt x="504" y="216"/>
                  </a:cubicBezTo>
                  <a:cubicBezTo>
                    <a:pt x="504" y="98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85" name="Google Shape;1985;p125"/>
          <p:cNvGrpSpPr/>
          <p:nvPr/>
        </p:nvGrpSpPr>
        <p:grpSpPr>
          <a:xfrm>
            <a:off x="2232063" y="3407788"/>
            <a:ext cx="369800" cy="368925"/>
            <a:chOff x="1469775" y="3235925"/>
            <a:chExt cx="369800" cy="368925"/>
          </a:xfrm>
        </p:grpSpPr>
        <p:sp>
          <p:nvSpPr>
            <p:cNvPr id="1986" name="Google Shape;1986;p125"/>
            <p:cNvSpPr/>
            <p:nvPr/>
          </p:nvSpPr>
          <p:spPr>
            <a:xfrm>
              <a:off x="1469775" y="3235925"/>
              <a:ext cx="369800" cy="368925"/>
            </a:xfrm>
            <a:custGeom>
              <a:avLst/>
              <a:gdLst/>
              <a:ahLst/>
              <a:cxnLst/>
              <a:rect l="l" t="t" r="r" b="b"/>
              <a:pathLst>
                <a:path w="14792" h="14757" extrusionOk="0">
                  <a:moveTo>
                    <a:pt x="3245" y="435"/>
                  </a:moveTo>
                  <a:cubicBezTo>
                    <a:pt x="4794" y="435"/>
                    <a:pt x="6052" y="1693"/>
                    <a:pt x="6055" y="3245"/>
                  </a:cubicBezTo>
                  <a:cubicBezTo>
                    <a:pt x="6055" y="4382"/>
                    <a:pt x="5370" y="5407"/>
                    <a:pt x="4319" y="5841"/>
                  </a:cubicBezTo>
                  <a:cubicBezTo>
                    <a:pt x="3971" y="5985"/>
                    <a:pt x="3605" y="6055"/>
                    <a:pt x="3243" y="6055"/>
                  </a:cubicBezTo>
                  <a:cubicBezTo>
                    <a:pt x="2512" y="6055"/>
                    <a:pt x="1793" y="5770"/>
                    <a:pt x="1256" y="5231"/>
                  </a:cubicBezTo>
                  <a:cubicBezTo>
                    <a:pt x="453" y="4428"/>
                    <a:pt x="211" y="3219"/>
                    <a:pt x="649" y="2168"/>
                  </a:cubicBezTo>
                  <a:cubicBezTo>
                    <a:pt x="1083" y="1120"/>
                    <a:pt x="2108" y="435"/>
                    <a:pt x="3245" y="435"/>
                  </a:cubicBezTo>
                  <a:close/>
                  <a:moveTo>
                    <a:pt x="4857" y="7885"/>
                  </a:moveTo>
                  <a:cubicBezTo>
                    <a:pt x="5819" y="7885"/>
                    <a:pt x="6688" y="8467"/>
                    <a:pt x="7054" y="9353"/>
                  </a:cubicBezTo>
                  <a:cubicBezTo>
                    <a:pt x="7422" y="10243"/>
                    <a:pt x="7221" y="11265"/>
                    <a:pt x="6538" y="11944"/>
                  </a:cubicBezTo>
                  <a:cubicBezTo>
                    <a:pt x="6085" y="12400"/>
                    <a:pt x="5478" y="12641"/>
                    <a:pt x="4860" y="12641"/>
                  </a:cubicBezTo>
                  <a:cubicBezTo>
                    <a:pt x="4553" y="12641"/>
                    <a:pt x="4243" y="12582"/>
                    <a:pt x="3948" y="12460"/>
                  </a:cubicBezTo>
                  <a:cubicBezTo>
                    <a:pt x="3058" y="12094"/>
                    <a:pt x="2479" y="11225"/>
                    <a:pt x="2479" y="10263"/>
                  </a:cubicBezTo>
                  <a:cubicBezTo>
                    <a:pt x="2479" y="8950"/>
                    <a:pt x="3545" y="7885"/>
                    <a:pt x="4857" y="7885"/>
                  </a:cubicBezTo>
                  <a:close/>
                  <a:moveTo>
                    <a:pt x="11948" y="7885"/>
                  </a:moveTo>
                  <a:cubicBezTo>
                    <a:pt x="13260" y="7885"/>
                    <a:pt x="14325" y="8948"/>
                    <a:pt x="14325" y="10263"/>
                  </a:cubicBezTo>
                  <a:cubicBezTo>
                    <a:pt x="14325" y="11576"/>
                    <a:pt x="13260" y="12638"/>
                    <a:pt x="11948" y="12641"/>
                  </a:cubicBezTo>
                  <a:lnTo>
                    <a:pt x="9224" y="12641"/>
                  </a:lnTo>
                  <a:cubicBezTo>
                    <a:pt x="9103" y="12641"/>
                    <a:pt x="9008" y="12739"/>
                    <a:pt x="9008" y="12857"/>
                  </a:cubicBezTo>
                  <a:cubicBezTo>
                    <a:pt x="9008" y="12978"/>
                    <a:pt x="9103" y="13073"/>
                    <a:pt x="9224" y="13073"/>
                  </a:cubicBezTo>
                  <a:lnTo>
                    <a:pt x="9771" y="13073"/>
                  </a:lnTo>
                  <a:lnTo>
                    <a:pt x="9771" y="14328"/>
                  </a:lnTo>
                  <a:lnTo>
                    <a:pt x="2479" y="14328"/>
                  </a:lnTo>
                  <a:lnTo>
                    <a:pt x="2479" y="11760"/>
                  </a:lnTo>
                  <a:cubicBezTo>
                    <a:pt x="2995" y="12578"/>
                    <a:pt x="3893" y="13073"/>
                    <a:pt x="4857" y="13073"/>
                  </a:cubicBezTo>
                  <a:lnTo>
                    <a:pt x="8303" y="13073"/>
                  </a:lnTo>
                  <a:cubicBezTo>
                    <a:pt x="8421" y="13073"/>
                    <a:pt x="8519" y="12975"/>
                    <a:pt x="8519" y="12857"/>
                  </a:cubicBezTo>
                  <a:cubicBezTo>
                    <a:pt x="8519" y="12736"/>
                    <a:pt x="8421" y="12641"/>
                    <a:pt x="8303" y="12641"/>
                  </a:cubicBezTo>
                  <a:lnTo>
                    <a:pt x="6354" y="12641"/>
                  </a:lnTo>
                  <a:cubicBezTo>
                    <a:pt x="7172" y="12126"/>
                    <a:pt x="7670" y="11227"/>
                    <a:pt x="7670" y="10263"/>
                  </a:cubicBezTo>
                  <a:cubicBezTo>
                    <a:pt x="7670" y="9296"/>
                    <a:pt x="7172" y="8398"/>
                    <a:pt x="6354" y="7885"/>
                  </a:cubicBezTo>
                  <a:close/>
                  <a:moveTo>
                    <a:pt x="11545" y="0"/>
                  </a:moveTo>
                  <a:cubicBezTo>
                    <a:pt x="11534" y="0"/>
                    <a:pt x="11524" y="0"/>
                    <a:pt x="11513" y="0"/>
                  </a:cubicBezTo>
                  <a:lnTo>
                    <a:pt x="3245" y="0"/>
                  </a:lnTo>
                  <a:cubicBezTo>
                    <a:pt x="1501" y="3"/>
                    <a:pt x="70" y="1385"/>
                    <a:pt x="7" y="3127"/>
                  </a:cubicBezTo>
                  <a:cubicBezTo>
                    <a:pt x="4" y="3138"/>
                    <a:pt x="4" y="3147"/>
                    <a:pt x="4" y="3158"/>
                  </a:cubicBezTo>
                  <a:lnTo>
                    <a:pt x="4" y="5525"/>
                  </a:lnTo>
                  <a:cubicBezTo>
                    <a:pt x="4" y="5646"/>
                    <a:pt x="99" y="5741"/>
                    <a:pt x="220" y="5741"/>
                  </a:cubicBezTo>
                  <a:cubicBezTo>
                    <a:pt x="338" y="5741"/>
                    <a:pt x="436" y="5646"/>
                    <a:pt x="436" y="5525"/>
                  </a:cubicBezTo>
                  <a:lnTo>
                    <a:pt x="436" y="4860"/>
                  </a:lnTo>
                  <a:cubicBezTo>
                    <a:pt x="1014" y="5864"/>
                    <a:pt x="2085" y="6486"/>
                    <a:pt x="3245" y="6486"/>
                  </a:cubicBezTo>
                  <a:lnTo>
                    <a:pt x="5655" y="6486"/>
                  </a:lnTo>
                  <a:cubicBezTo>
                    <a:pt x="5776" y="6486"/>
                    <a:pt x="5871" y="6388"/>
                    <a:pt x="5871" y="6270"/>
                  </a:cubicBezTo>
                  <a:cubicBezTo>
                    <a:pt x="5871" y="6152"/>
                    <a:pt x="5776" y="6054"/>
                    <a:pt x="5655" y="6054"/>
                  </a:cubicBezTo>
                  <a:lnTo>
                    <a:pt x="4860" y="6054"/>
                  </a:lnTo>
                  <a:cubicBezTo>
                    <a:pt x="5868" y="5476"/>
                    <a:pt x="6487" y="4405"/>
                    <a:pt x="6487" y="3245"/>
                  </a:cubicBezTo>
                  <a:cubicBezTo>
                    <a:pt x="6487" y="2085"/>
                    <a:pt x="5868" y="1014"/>
                    <a:pt x="4860" y="435"/>
                  </a:cubicBezTo>
                  <a:lnTo>
                    <a:pt x="11516" y="435"/>
                  </a:lnTo>
                  <a:cubicBezTo>
                    <a:pt x="13067" y="435"/>
                    <a:pt x="14325" y="1693"/>
                    <a:pt x="14325" y="3245"/>
                  </a:cubicBezTo>
                  <a:cubicBezTo>
                    <a:pt x="14325" y="4796"/>
                    <a:pt x="13067" y="6054"/>
                    <a:pt x="11516" y="6054"/>
                  </a:cubicBezTo>
                  <a:lnTo>
                    <a:pt x="6596" y="6054"/>
                  </a:lnTo>
                  <a:cubicBezTo>
                    <a:pt x="6478" y="6054"/>
                    <a:pt x="6380" y="6152"/>
                    <a:pt x="6380" y="6270"/>
                  </a:cubicBezTo>
                  <a:cubicBezTo>
                    <a:pt x="6380" y="6388"/>
                    <a:pt x="6478" y="6486"/>
                    <a:pt x="6596" y="6486"/>
                  </a:cubicBezTo>
                  <a:lnTo>
                    <a:pt x="8850" y="6486"/>
                  </a:lnTo>
                  <a:lnTo>
                    <a:pt x="8850" y="7451"/>
                  </a:lnTo>
                  <a:lnTo>
                    <a:pt x="4857" y="7451"/>
                  </a:lnTo>
                  <a:cubicBezTo>
                    <a:pt x="3306" y="7453"/>
                    <a:pt x="2051" y="8711"/>
                    <a:pt x="2048" y="10260"/>
                  </a:cubicBezTo>
                  <a:lnTo>
                    <a:pt x="2048" y="14325"/>
                  </a:lnTo>
                  <a:lnTo>
                    <a:pt x="433" y="14325"/>
                  </a:lnTo>
                  <a:lnTo>
                    <a:pt x="433" y="6457"/>
                  </a:lnTo>
                  <a:cubicBezTo>
                    <a:pt x="433" y="6339"/>
                    <a:pt x="338" y="6241"/>
                    <a:pt x="217" y="6241"/>
                  </a:cubicBezTo>
                  <a:cubicBezTo>
                    <a:pt x="99" y="6241"/>
                    <a:pt x="1" y="6339"/>
                    <a:pt x="1" y="6457"/>
                  </a:cubicBezTo>
                  <a:lnTo>
                    <a:pt x="1" y="14541"/>
                  </a:lnTo>
                  <a:cubicBezTo>
                    <a:pt x="1" y="14662"/>
                    <a:pt x="99" y="14757"/>
                    <a:pt x="217" y="14757"/>
                  </a:cubicBezTo>
                  <a:lnTo>
                    <a:pt x="9987" y="14757"/>
                  </a:lnTo>
                  <a:cubicBezTo>
                    <a:pt x="10108" y="14757"/>
                    <a:pt x="10203" y="14662"/>
                    <a:pt x="10203" y="14541"/>
                  </a:cubicBezTo>
                  <a:lnTo>
                    <a:pt x="10203" y="13073"/>
                  </a:lnTo>
                  <a:lnTo>
                    <a:pt x="11948" y="13073"/>
                  </a:lnTo>
                  <a:cubicBezTo>
                    <a:pt x="13499" y="13073"/>
                    <a:pt x="14757" y="11812"/>
                    <a:pt x="14757" y="10260"/>
                  </a:cubicBezTo>
                  <a:cubicBezTo>
                    <a:pt x="14757" y="8709"/>
                    <a:pt x="13499" y="7451"/>
                    <a:pt x="11948" y="7451"/>
                  </a:cubicBezTo>
                  <a:lnTo>
                    <a:pt x="11948" y="7453"/>
                  </a:lnTo>
                  <a:lnTo>
                    <a:pt x="9282" y="7453"/>
                  </a:lnTo>
                  <a:lnTo>
                    <a:pt x="9282" y="6486"/>
                  </a:lnTo>
                  <a:lnTo>
                    <a:pt x="11513" y="6486"/>
                  </a:lnTo>
                  <a:cubicBezTo>
                    <a:pt x="11525" y="6486"/>
                    <a:pt x="11538" y="6486"/>
                    <a:pt x="11550" y="6486"/>
                  </a:cubicBezTo>
                  <a:cubicBezTo>
                    <a:pt x="13338" y="6486"/>
                    <a:pt x="14792" y="5035"/>
                    <a:pt x="14792" y="3245"/>
                  </a:cubicBezTo>
                  <a:cubicBezTo>
                    <a:pt x="14792" y="1450"/>
                    <a:pt x="13335" y="0"/>
                    <a:pt x="1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7" name="Google Shape;1987;p125"/>
            <p:cNvSpPr/>
            <p:nvPr/>
          </p:nvSpPr>
          <p:spPr>
            <a:xfrm>
              <a:off x="1515925" y="3282075"/>
              <a:ext cx="72625" cy="69950"/>
            </a:xfrm>
            <a:custGeom>
              <a:avLst/>
              <a:gdLst/>
              <a:ahLst/>
              <a:cxnLst/>
              <a:rect l="l" t="t" r="r" b="b"/>
              <a:pathLst>
                <a:path w="2905" h="2798" extrusionOk="0">
                  <a:moveTo>
                    <a:pt x="1399" y="434"/>
                  </a:moveTo>
                  <a:cubicBezTo>
                    <a:pt x="1788" y="434"/>
                    <a:pt x="2139" y="668"/>
                    <a:pt x="2289" y="1030"/>
                  </a:cubicBezTo>
                  <a:cubicBezTo>
                    <a:pt x="2438" y="1390"/>
                    <a:pt x="2358" y="1805"/>
                    <a:pt x="2081" y="2081"/>
                  </a:cubicBezTo>
                  <a:cubicBezTo>
                    <a:pt x="1896" y="2266"/>
                    <a:pt x="1648" y="2365"/>
                    <a:pt x="1396" y="2365"/>
                  </a:cubicBezTo>
                  <a:cubicBezTo>
                    <a:pt x="1272" y="2365"/>
                    <a:pt x="1147" y="2341"/>
                    <a:pt x="1028" y="2291"/>
                  </a:cubicBezTo>
                  <a:cubicBezTo>
                    <a:pt x="668" y="2141"/>
                    <a:pt x="432" y="1790"/>
                    <a:pt x="432" y="1399"/>
                  </a:cubicBezTo>
                  <a:cubicBezTo>
                    <a:pt x="432" y="866"/>
                    <a:pt x="864" y="434"/>
                    <a:pt x="1399" y="434"/>
                  </a:cubicBezTo>
                  <a:close/>
                  <a:moveTo>
                    <a:pt x="1395" y="0"/>
                  </a:moveTo>
                  <a:cubicBezTo>
                    <a:pt x="1216" y="0"/>
                    <a:pt x="1036" y="35"/>
                    <a:pt x="864" y="106"/>
                  </a:cubicBezTo>
                  <a:cubicBezTo>
                    <a:pt x="340" y="322"/>
                    <a:pt x="0" y="832"/>
                    <a:pt x="0" y="1399"/>
                  </a:cubicBezTo>
                  <a:cubicBezTo>
                    <a:pt x="0" y="2170"/>
                    <a:pt x="625" y="2795"/>
                    <a:pt x="1399" y="2798"/>
                  </a:cubicBezTo>
                  <a:cubicBezTo>
                    <a:pt x="1963" y="2798"/>
                    <a:pt x="2473" y="2455"/>
                    <a:pt x="2689" y="1934"/>
                  </a:cubicBezTo>
                  <a:cubicBezTo>
                    <a:pt x="2905" y="1410"/>
                    <a:pt x="2787" y="809"/>
                    <a:pt x="2387" y="411"/>
                  </a:cubicBezTo>
                  <a:cubicBezTo>
                    <a:pt x="2118" y="143"/>
                    <a:pt x="1760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8" name="Google Shape;1988;p125"/>
            <p:cNvSpPr/>
            <p:nvPr/>
          </p:nvSpPr>
          <p:spPr>
            <a:xfrm>
              <a:off x="1560600" y="3461925"/>
              <a:ext cx="63650" cy="61250"/>
            </a:xfrm>
            <a:custGeom>
              <a:avLst/>
              <a:gdLst/>
              <a:ahLst/>
              <a:cxnLst/>
              <a:rect l="l" t="t" r="r" b="b"/>
              <a:pathLst>
                <a:path w="2546" h="2450" extrusionOk="0">
                  <a:moveTo>
                    <a:pt x="1219" y="431"/>
                  </a:moveTo>
                  <a:cubicBezTo>
                    <a:pt x="1221" y="431"/>
                    <a:pt x="1223" y="431"/>
                    <a:pt x="1224" y="431"/>
                  </a:cubicBezTo>
                  <a:cubicBezTo>
                    <a:pt x="1930" y="431"/>
                    <a:pt x="2284" y="1284"/>
                    <a:pt x="1786" y="1782"/>
                  </a:cubicBezTo>
                  <a:cubicBezTo>
                    <a:pt x="1623" y="1943"/>
                    <a:pt x="1424" y="2015"/>
                    <a:pt x="1229" y="2015"/>
                  </a:cubicBezTo>
                  <a:cubicBezTo>
                    <a:pt x="822" y="2015"/>
                    <a:pt x="433" y="1700"/>
                    <a:pt x="433" y="1223"/>
                  </a:cubicBezTo>
                  <a:cubicBezTo>
                    <a:pt x="433" y="787"/>
                    <a:pt x="784" y="431"/>
                    <a:pt x="1219" y="431"/>
                  </a:cubicBezTo>
                  <a:close/>
                  <a:moveTo>
                    <a:pt x="1226" y="1"/>
                  </a:moveTo>
                  <a:cubicBezTo>
                    <a:pt x="1068" y="1"/>
                    <a:pt x="909" y="32"/>
                    <a:pt x="758" y="95"/>
                  </a:cubicBezTo>
                  <a:cubicBezTo>
                    <a:pt x="300" y="285"/>
                    <a:pt x="1" y="731"/>
                    <a:pt x="1" y="1226"/>
                  </a:cubicBezTo>
                  <a:cubicBezTo>
                    <a:pt x="4" y="1900"/>
                    <a:pt x="551" y="2447"/>
                    <a:pt x="1224" y="2449"/>
                  </a:cubicBezTo>
                  <a:cubicBezTo>
                    <a:pt x="1719" y="2449"/>
                    <a:pt x="2166" y="2150"/>
                    <a:pt x="2356" y="1692"/>
                  </a:cubicBezTo>
                  <a:cubicBezTo>
                    <a:pt x="2546" y="1235"/>
                    <a:pt x="2439" y="711"/>
                    <a:pt x="2091" y="359"/>
                  </a:cubicBezTo>
                  <a:cubicBezTo>
                    <a:pt x="1856" y="125"/>
                    <a:pt x="1543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89" name="Google Shape;1989;p125"/>
          <p:cNvGrpSpPr/>
          <p:nvPr/>
        </p:nvGrpSpPr>
        <p:grpSpPr>
          <a:xfrm>
            <a:off x="5383438" y="2244188"/>
            <a:ext cx="224700" cy="368950"/>
            <a:chOff x="4621150" y="2072325"/>
            <a:chExt cx="224700" cy="368950"/>
          </a:xfrm>
        </p:grpSpPr>
        <p:sp>
          <p:nvSpPr>
            <p:cNvPr id="1990" name="Google Shape;1990;p125"/>
            <p:cNvSpPr/>
            <p:nvPr/>
          </p:nvSpPr>
          <p:spPr>
            <a:xfrm>
              <a:off x="4621150" y="2072325"/>
              <a:ext cx="224700" cy="368950"/>
            </a:xfrm>
            <a:custGeom>
              <a:avLst/>
              <a:gdLst/>
              <a:ahLst/>
              <a:cxnLst/>
              <a:rect l="l" t="t" r="r" b="b"/>
              <a:pathLst>
                <a:path w="8988" h="14758" extrusionOk="0">
                  <a:moveTo>
                    <a:pt x="4033" y="1296"/>
                  </a:moveTo>
                  <a:lnTo>
                    <a:pt x="4033" y="2854"/>
                  </a:lnTo>
                  <a:lnTo>
                    <a:pt x="3602" y="2854"/>
                  </a:lnTo>
                  <a:lnTo>
                    <a:pt x="3602" y="1299"/>
                  </a:lnTo>
                  <a:lnTo>
                    <a:pt x="4033" y="1296"/>
                  </a:lnTo>
                  <a:close/>
                  <a:moveTo>
                    <a:pt x="5660" y="3285"/>
                  </a:moveTo>
                  <a:lnTo>
                    <a:pt x="5660" y="3717"/>
                  </a:lnTo>
                  <a:lnTo>
                    <a:pt x="1972" y="3717"/>
                  </a:lnTo>
                  <a:lnTo>
                    <a:pt x="1972" y="3285"/>
                  </a:lnTo>
                  <a:close/>
                  <a:moveTo>
                    <a:pt x="7203" y="12955"/>
                  </a:moveTo>
                  <a:lnTo>
                    <a:pt x="7203" y="13387"/>
                  </a:lnTo>
                  <a:cubicBezTo>
                    <a:pt x="7203" y="13902"/>
                    <a:pt x="6783" y="14323"/>
                    <a:pt x="6267" y="14323"/>
                  </a:cubicBezTo>
                  <a:lnTo>
                    <a:pt x="1368" y="14323"/>
                  </a:lnTo>
                  <a:cubicBezTo>
                    <a:pt x="850" y="14323"/>
                    <a:pt x="432" y="13902"/>
                    <a:pt x="432" y="13387"/>
                  </a:cubicBezTo>
                  <a:lnTo>
                    <a:pt x="432" y="12955"/>
                  </a:lnTo>
                  <a:close/>
                  <a:moveTo>
                    <a:pt x="2865" y="1"/>
                  </a:moveTo>
                  <a:cubicBezTo>
                    <a:pt x="2508" y="1"/>
                    <a:pt x="2217" y="292"/>
                    <a:pt x="2217" y="649"/>
                  </a:cubicBezTo>
                  <a:cubicBezTo>
                    <a:pt x="2217" y="1006"/>
                    <a:pt x="2508" y="1296"/>
                    <a:pt x="2865" y="1296"/>
                  </a:cubicBezTo>
                  <a:lnTo>
                    <a:pt x="3167" y="1296"/>
                  </a:lnTo>
                  <a:lnTo>
                    <a:pt x="3167" y="2854"/>
                  </a:lnTo>
                  <a:lnTo>
                    <a:pt x="1756" y="2854"/>
                  </a:lnTo>
                  <a:cubicBezTo>
                    <a:pt x="1635" y="2854"/>
                    <a:pt x="1540" y="2949"/>
                    <a:pt x="1540" y="3070"/>
                  </a:cubicBezTo>
                  <a:lnTo>
                    <a:pt x="1540" y="3717"/>
                  </a:lnTo>
                  <a:lnTo>
                    <a:pt x="1368" y="3717"/>
                  </a:lnTo>
                  <a:cubicBezTo>
                    <a:pt x="611" y="3717"/>
                    <a:pt x="0" y="4330"/>
                    <a:pt x="0" y="5085"/>
                  </a:cubicBezTo>
                  <a:lnTo>
                    <a:pt x="0" y="13390"/>
                  </a:lnTo>
                  <a:cubicBezTo>
                    <a:pt x="0" y="14144"/>
                    <a:pt x="611" y="14757"/>
                    <a:pt x="1368" y="14757"/>
                  </a:cubicBezTo>
                  <a:lnTo>
                    <a:pt x="6267" y="14757"/>
                  </a:lnTo>
                  <a:cubicBezTo>
                    <a:pt x="7022" y="14757"/>
                    <a:pt x="7635" y="14144"/>
                    <a:pt x="7635" y="13390"/>
                  </a:cubicBezTo>
                  <a:lnTo>
                    <a:pt x="7635" y="11985"/>
                  </a:lnTo>
                  <a:cubicBezTo>
                    <a:pt x="7635" y="11867"/>
                    <a:pt x="7540" y="11769"/>
                    <a:pt x="7419" y="11769"/>
                  </a:cubicBezTo>
                  <a:cubicBezTo>
                    <a:pt x="7301" y="11769"/>
                    <a:pt x="7203" y="11867"/>
                    <a:pt x="7203" y="11985"/>
                  </a:cubicBezTo>
                  <a:lnTo>
                    <a:pt x="7203" y="12526"/>
                  </a:lnTo>
                  <a:lnTo>
                    <a:pt x="429" y="12526"/>
                  </a:lnTo>
                  <a:lnTo>
                    <a:pt x="429" y="5750"/>
                  </a:lnTo>
                  <a:lnTo>
                    <a:pt x="1077" y="5750"/>
                  </a:lnTo>
                  <a:cubicBezTo>
                    <a:pt x="1198" y="5750"/>
                    <a:pt x="1293" y="5655"/>
                    <a:pt x="1293" y="5534"/>
                  </a:cubicBezTo>
                  <a:cubicBezTo>
                    <a:pt x="1293" y="5416"/>
                    <a:pt x="1198" y="5318"/>
                    <a:pt x="1077" y="5318"/>
                  </a:cubicBezTo>
                  <a:lnTo>
                    <a:pt x="429" y="5318"/>
                  </a:lnTo>
                  <a:lnTo>
                    <a:pt x="429" y="5088"/>
                  </a:lnTo>
                  <a:cubicBezTo>
                    <a:pt x="432" y="4572"/>
                    <a:pt x="850" y="4155"/>
                    <a:pt x="1365" y="4152"/>
                  </a:cubicBezTo>
                  <a:lnTo>
                    <a:pt x="6267" y="4152"/>
                  </a:lnTo>
                  <a:cubicBezTo>
                    <a:pt x="6783" y="4152"/>
                    <a:pt x="7203" y="4572"/>
                    <a:pt x="7203" y="5088"/>
                  </a:cubicBezTo>
                  <a:lnTo>
                    <a:pt x="7203" y="5321"/>
                  </a:lnTo>
                  <a:lnTo>
                    <a:pt x="1981" y="5321"/>
                  </a:lnTo>
                  <a:cubicBezTo>
                    <a:pt x="1860" y="5321"/>
                    <a:pt x="1765" y="5416"/>
                    <a:pt x="1765" y="5537"/>
                  </a:cubicBezTo>
                  <a:cubicBezTo>
                    <a:pt x="1765" y="5655"/>
                    <a:pt x="1860" y="5753"/>
                    <a:pt x="1981" y="5753"/>
                  </a:cubicBezTo>
                  <a:lnTo>
                    <a:pt x="7203" y="5753"/>
                  </a:lnTo>
                  <a:lnTo>
                    <a:pt x="7203" y="11058"/>
                  </a:lnTo>
                  <a:cubicBezTo>
                    <a:pt x="7203" y="11179"/>
                    <a:pt x="7298" y="11274"/>
                    <a:pt x="7419" y="11274"/>
                  </a:cubicBezTo>
                  <a:cubicBezTo>
                    <a:pt x="7537" y="11274"/>
                    <a:pt x="7635" y="11179"/>
                    <a:pt x="7635" y="11058"/>
                  </a:cubicBezTo>
                  <a:lnTo>
                    <a:pt x="7635" y="5085"/>
                  </a:lnTo>
                  <a:cubicBezTo>
                    <a:pt x="7632" y="4330"/>
                    <a:pt x="7022" y="3720"/>
                    <a:pt x="6267" y="3717"/>
                  </a:cubicBezTo>
                  <a:lnTo>
                    <a:pt x="6092" y="3717"/>
                  </a:lnTo>
                  <a:lnTo>
                    <a:pt x="6092" y="3070"/>
                  </a:lnTo>
                  <a:cubicBezTo>
                    <a:pt x="6092" y="2952"/>
                    <a:pt x="5997" y="2854"/>
                    <a:pt x="5876" y="2854"/>
                  </a:cubicBezTo>
                  <a:lnTo>
                    <a:pt x="4465" y="2854"/>
                  </a:lnTo>
                  <a:lnTo>
                    <a:pt x="4465" y="1299"/>
                  </a:lnTo>
                  <a:lnTo>
                    <a:pt x="4739" y="1299"/>
                  </a:lnTo>
                  <a:cubicBezTo>
                    <a:pt x="4857" y="1299"/>
                    <a:pt x="4955" y="1201"/>
                    <a:pt x="4955" y="1083"/>
                  </a:cubicBezTo>
                  <a:cubicBezTo>
                    <a:pt x="4955" y="962"/>
                    <a:pt x="4857" y="867"/>
                    <a:pt x="4739" y="867"/>
                  </a:cubicBezTo>
                  <a:lnTo>
                    <a:pt x="2865" y="867"/>
                  </a:lnTo>
                  <a:cubicBezTo>
                    <a:pt x="2744" y="867"/>
                    <a:pt x="2649" y="769"/>
                    <a:pt x="2649" y="651"/>
                  </a:cubicBezTo>
                  <a:cubicBezTo>
                    <a:pt x="2649" y="531"/>
                    <a:pt x="2744" y="436"/>
                    <a:pt x="2865" y="436"/>
                  </a:cubicBezTo>
                  <a:lnTo>
                    <a:pt x="7908" y="436"/>
                  </a:lnTo>
                  <a:cubicBezTo>
                    <a:pt x="8265" y="436"/>
                    <a:pt x="8556" y="723"/>
                    <a:pt x="8556" y="1083"/>
                  </a:cubicBezTo>
                  <a:lnTo>
                    <a:pt x="8556" y="1731"/>
                  </a:lnTo>
                  <a:lnTo>
                    <a:pt x="8124" y="1731"/>
                  </a:lnTo>
                  <a:lnTo>
                    <a:pt x="8124" y="1196"/>
                  </a:lnTo>
                  <a:cubicBezTo>
                    <a:pt x="8124" y="1014"/>
                    <a:pt x="7974" y="864"/>
                    <a:pt x="7793" y="864"/>
                  </a:cubicBezTo>
                  <a:lnTo>
                    <a:pt x="5674" y="864"/>
                  </a:lnTo>
                  <a:cubicBezTo>
                    <a:pt x="5556" y="864"/>
                    <a:pt x="5458" y="962"/>
                    <a:pt x="5458" y="1080"/>
                  </a:cubicBezTo>
                  <a:cubicBezTo>
                    <a:pt x="5458" y="1201"/>
                    <a:pt x="5556" y="1296"/>
                    <a:pt x="5674" y="1296"/>
                  </a:cubicBezTo>
                  <a:lnTo>
                    <a:pt x="7692" y="1296"/>
                  </a:lnTo>
                  <a:lnTo>
                    <a:pt x="7692" y="1944"/>
                  </a:lnTo>
                  <a:cubicBezTo>
                    <a:pt x="7692" y="2065"/>
                    <a:pt x="7787" y="2160"/>
                    <a:pt x="7908" y="2160"/>
                  </a:cubicBezTo>
                  <a:lnTo>
                    <a:pt x="8772" y="2160"/>
                  </a:lnTo>
                  <a:cubicBezTo>
                    <a:pt x="8890" y="2160"/>
                    <a:pt x="8988" y="2065"/>
                    <a:pt x="8988" y="1944"/>
                  </a:cubicBezTo>
                  <a:lnTo>
                    <a:pt x="8988" y="1080"/>
                  </a:lnTo>
                  <a:cubicBezTo>
                    <a:pt x="8988" y="484"/>
                    <a:pt x="8504" y="4"/>
                    <a:pt x="7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1" name="Google Shape;1991;p125"/>
            <p:cNvSpPr/>
            <p:nvPr/>
          </p:nvSpPr>
          <p:spPr>
            <a:xfrm>
              <a:off x="4642675" y="2226925"/>
              <a:ext cx="153600" cy="147725"/>
            </a:xfrm>
            <a:custGeom>
              <a:avLst/>
              <a:gdLst/>
              <a:ahLst/>
              <a:cxnLst/>
              <a:rect l="l" t="t" r="r" b="b"/>
              <a:pathLst>
                <a:path w="6144" h="5909" extrusionOk="0">
                  <a:moveTo>
                    <a:pt x="2957" y="432"/>
                  </a:moveTo>
                  <a:cubicBezTo>
                    <a:pt x="4347" y="432"/>
                    <a:pt x="5475" y="1561"/>
                    <a:pt x="5478" y="2954"/>
                  </a:cubicBezTo>
                  <a:cubicBezTo>
                    <a:pt x="5478" y="3973"/>
                    <a:pt x="4862" y="4891"/>
                    <a:pt x="3921" y="5283"/>
                  </a:cubicBezTo>
                  <a:cubicBezTo>
                    <a:pt x="3608" y="5413"/>
                    <a:pt x="3280" y="5476"/>
                    <a:pt x="2955" y="5476"/>
                  </a:cubicBezTo>
                  <a:cubicBezTo>
                    <a:pt x="2299" y="5476"/>
                    <a:pt x="1655" y="5219"/>
                    <a:pt x="1172" y="4736"/>
                  </a:cubicBezTo>
                  <a:cubicBezTo>
                    <a:pt x="452" y="4016"/>
                    <a:pt x="236" y="2931"/>
                    <a:pt x="625" y="1990"/>
                  </a:cubicBezTo>
                  <a:cubicBezTo>
                    <a:pt x="1016" y="1045"/>
                    <a:pt x="1935" y="432"/>
                    <a:pt x="2957" y="432"/>
                  </a:cubicBezTo>
                  <a:close/>
                  <a:moveTo>
                    <a:pt x="2957" y="0"/>
                  </a:moveTo>
                  <a:cubicBezTo>
                    <a:pt x="1324" y="0"/>
                    <a:pt x="3" y="1322"/>
                    <a:pt x="0" y="2954"/>
                  </a:cubicBezTo>
                  <a:cubicBezTo>
                    <a:pt x="0" y="4149"/>
                    <a:pt x="720" y="5225"/>
                    <a:pt x="1825" y="5683"/>
                  </a:cubicBezTo>
                  <a:cubicBezTo>
                    <a:pt x="2190" y="5835"/>
                    <a:pt x="2574" y="5908"/>
                    <a:pt x="2955" y="5908"/>
                  </a:cubicBezTo>
                  <a:cubicBezTo>
                    <a:pt x="3724" y="5908"/>
                    <a:pt x="4480" y="5608"/>
                    <a:pt x="5044" y="5044"/>
                  </a:cubicBezTo>
                  <a:cubicBezTo>
                    <a:pt x="5890" y="4198"/>
                    <a:pt x="6143" y="2928"/>
                    <a:pt x="5686" y="1823"/>
                  </a:cubicBezTo>
                  <a:cubicBezTo>
                    <a:pt x="5228" y="720"/>
                    <a:pt x="4151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2" name="Google Shape;1992;p125"/>
            <p:cNvSpPr/>
            <p:nvPr/>
          </p:nvSpPr>
          <p:spPr>
            <a:xfrm>
              <a:off x="4675125" y="2258875"/>
              <a:ext cx="82775" cy="82800"/>
            </a:xfrm>
            <a:custGeom>
              <a:avLst/>
              <a:gdLst/>
              <a:ahLst/>
              <a:cxnLst/>
              <a:rect l="l" t="t" r="r" b="b"/>
              <a:pathLst>
                <a:path w="3311" h="3312" extrusionOk="0">
                  <a:moveTo>
                    <a:pt x="1656" y="432"/>
                  </a:moveTo>
                  <a:cubicBezTo>
                    <a:pt x="1777" y="432"/>
                    <a:pt x="1872" y="527"/>
                    <a:pt x="1872" y="648"/>
                  </a:cubicBezTo>
                  <a:lnTo>
                    <a:pt x="1872" y="1224"/>
                  </a:lnTo>
                  <a:cubicBezTo>
                    <a:pt x="1872" y="1342"/>
                    <a:pt x="1969" y="1440"/>
                    <a:pt x="2087" y="1440"/>
                  </a:cubicBezTo>
                  <a:lnTo>
                    <a:pt x="2663" y="1440"/>
                  </a:lnTo>
                  <a:cubicBezTo>
                    <a:pt x="2784" y="1440"/>
                    <a:pt x="2879" y="1535"/>
                    <a:pt x="2879" y="1656"/>
                  </a:cubicBezTo>
                  <a:cubicBezTo>
                    <a:pt x="2879" y="1774"/>
                    <a:pt x="2784" y="1872"/>
                    <a:pt x="2663" y="1872"/>
                  </a:cubicBezTo>
                  <a:lnTo>
                    <a:pt x="2087" y="1872"/>
                  </a:lnTo>
                  <a:cubicBezTo>
                    <a:pt x="1969" y="1872"/>
                    <a:pt x="1872" y="1967"/>
                    <a:pt x="1872" y="2088"/>
                  </a:cubicBezTo>
                  <a:lnTo>
                    <a:pt x="1872" y="2663"/>
                  </a:lnTo>
                  <a:cubicBezTo>
                    <a:pt x="1872" y="2781"/>
                    <a:pt x="1777" y="2879"/>
                    <a:pt x="1656" y="2879"/>
                  </a:cubicBezTo>
                  <a:cubicBezTo>
                    <a:pt x="1538" y="2879"/>
                    <a:pt x="1440" y="2781"/>
                    <a:pt x="1440" y="2663"/>
                  </a:cubicBezTo>
                  <a:lnTo>
                    <a:pt x="1440" y="2088"/>
                  </a:lnTo>
                  <a:cubicBezTo>
                    <a:pt x="1440" y="1967"/>
                    <a:pt x="1345" y="1872"/>
                    <a:pt x="1224" y="1872"/>
                  </a:cubicBezTo>
                  <a:lnTo>
                    <a:pt x="648" y="1872"/>
                  </a:lnTo>
                  <a:cubicBezTo>
                    <a:pt x="530" y="1872"/>
                    <a:pt x="432" y="1774"/>
                    <a:pt x="432" y="1656"/>
                  </a:cubicBezTo>
                  <a:cubicBezTo>
                    <a:pt x="432" y="1535"/>
                    <a:pt x="530" y="1440"/>
                    <a:pt x="648" y="1440"/>
                  </a:cubicBezTo>
                  <a:lnTo>
                    <a:pt x="1224" y="1440"/>
                  </a:lnTo>
                  <a:cubicBezTo>
                    <a:pt x="1345" y="1440"/>
                    <a:pt x="1440" y="1342"/>
                    <a:pt x="1440" y="1224"/>
                  </a:cubicBezTo>
                  <a:lnTo>
                    <a:pt x="1440" y="648"/>
                  </a:lnTo>
                  <a:cubicBezTo>
                    <a:pt x="1440" y="527"/>
                    <a:pt x="1538" y="432"/>
                    <a:pt x="1656" y="432"/>
                  </a:cubicBezTo>
                  <a:close/>
                  <a:moveTo>
                    <a:pt x="1656" y="1"/>
                  </a:moveTo>
                  <a:cubicBezTo>
                    <a:pt x="1299" y="1"/>
                    <a:pt x="1011" y="291"/>
                    <a:pt x="1008" y="648"/>
                  </a:cubicBezTo>
                  <a:lnTo>
                    <a:pt x="1008" y="1008"/>
                  </a:lnTo>
                  <a:lnTo>
                    <a:pt x="648" y="1008"/>
                  </a:lnTo>
                  <a:cubicBezTo>
                    <a:pt x="291" y="1008"/>
                    <a:pt x="0" y="1296"/>
                    <a:pt x="0" y="1656"/>
                  </a:cubicBezTo>
                  <a:cubicBezTo>
                    <a:pt x="0" y="2013"/>
                    <a:pt x="291" y="2304"/>
                    <a:pt x="648" y="2304"/>
                  </a:cubicBezTo>
                  <a:lnTo>
                    <a:pt x="1008" y="2304"/>
                  </a:lnTo>
                  <a:lnTo>
                    <a:pt x="1008" y="2663"/>
                  </a:lnTo>
                  <a:cubicBezTo>
                    <a:pt x="1008" y="3020"/>
                    <a:pt x="1299" y="3311"/>
                    <a:pt x="1656" y="3311"/>
                  </a:cubicBezTo>
                  <a:cubicBezTo>
                    <a:pt x="2016" y="3311"/>
                    <a:pt x="2303" y="3020"/>
                    <a:pt x="2303" y="2663"/>
                  </a:cubicBezTo>
                  <a:lnTo>
                    <a:pt x="2303" y="2304"/>
                  </a:lnTo>
                  <a:lnTo>
                    <a:pt x="2663" y="2304"/>
                  </a:lnTo>
                  <a:cubicBezTo>
                    <a:pt x="3023" y="2304"/>
                    <a:pt x="3311" y="2013"/>
                    <a:pt x="3311" y="1656"/>
                  </a:cubicBezTo>
                  <a:cubicBezTo>
                    <a:pt x="3311" y="1296"/>
                    <a:pt x="3023" y="1008"/>
                    <a:pt x="2663" y="1008"/>
                  </a:cubicBezTo>
                  <a:lnTo>
                    <a:pt x="2303" y="1008"/>
                  </a:lnTo>
                  <a:lnTo>
                    <a:pt x="2303" y="648"/>
                  </a:lnTo>
                  <a:cubicBezTo>
                    <a:pt x="2303" y="288"/>
                    <a:pt x="2016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93" name="Google Shape;1993;p125"/>
          <p:cNvGrpSpPr/>
          <p:nvPr/>
        </p:nvGrpSpPr>
        <p:grpSpPr>
          <a:xfrm>
            <a:off x="1612063" y="3407788"/>
            <a:ext cx="373175" cy="368925"/>
            <a:chOff x="849775" y="3235925"/>
            <a:chExt cx="373175" cy="368925"/>
          </a:xfrm>
        </p:grpSpPr>
        <p:sp>
          <p:nvSpPr>
            <p:cNvPr id="1994" name="Google Shape;1994;p125"/>
            <p:cNvSpPr/>
            <p:nvPr/>
          </p:nvSpPr>
          <p:spPr>
            <a:xfrm>
              <a:off x="921375" y="3236000"/>
              <a:ext cx="301575" cy="368850"/>
            </a:xfrm>
            <a:custGeom>
              <a:avLst/>
              <a:gdLst/>
              <a:ahLst/>
              <a:cxnLst/>
              <a:rect l="l" t="t" r="r" b="b"/>
              <a:pathLst>
                <a:path w="12063" h="14754" extrusionOk="0">
                  <a:moveTo>
                    <a:pt x="9915" y="1975"/>
                  </a:moveTo>
                  <a:cubicBezTo>
                    <a:pt x="10442" y="2102"/>
                    <a:pt x="10802" y="2594"/>
                    <a:pt x="10762" y="3135"/>
                  </a:cubicBezTo>
                  <a:cubicBezTo>
                    <a:pt x="10721" y="3676"/>
                    <a:pt x="10295" y="4111"/>
                    <a:pt x="9754" y="4160"/>
                  </a:cubicBezTo>
                  <a:cubicBezTo>
                    <a:pt x="9861" y="3737"/>
                    <a:pt x="9915" y="3305"/>
                    <a:pt x="9915" y="2870"/>
                  </a:cubicBezTo>
                  <a:lnTo>
                    <a:pt x="9915" y="1975"/>
                  </a:lnTo>
                  <a:close/>
                  <a:moveTo>
                    <a:pt x="9915" y="1097"/>
                  </a:moveTo>
                  <a:cubicBezTo>
                    <a:pt x="10943" y="1235"/>
                    <a:pt x="11691" y="2148"/>
                    <a:pt x="11622" y="3184"/>
                  </a:cubicBezTo>
                  <a:cubicBezTo>
                    <a:pt x="11553" y="4221"/>
                    <a:pt x="10692" y="5027"/>
                    <a:pt x="9653" y="5027"/>
                  </a:cubicBezTo>
                  <a:lnTo>
                    <a:pt x="9653" y="5029"/>
                  </a:lnTo>
                  <a:cubicBezTo>
                    <a:pt x="9587" y="5029"/>
                    <a:pt x="9521" y="5024"/>
                    <a:pt x="9452" y="5018"/>
                  </a:cubicBezTo>
                  <a:cubicBezTo>
                    <a:pt x="9515" y="4880"/>
                    <a:pt x="9570" y="4739"/>
                    <a:pt x="9622" y="4595"/>
                  </a:cubicBezTo>
                  <a:lnTo>
                    <a:pt x="9653" y="4595"/>
                  </a:lnTo>
                  <a:cubicBezTo>
                    <a:pt x="10456" y="4595"/>
                    <a:pt x="11124" y="3982"/>
                    <a:pt x="11190" y="3184"/>
                  </a:cubicBezTo>
                  <a:cubicBezTo>
                    <a:pt x="11260" y="2387"/>
                    <a:pt x="10704" y="1667"/>
                    <a:pt x="9915" y="1535"/>
                  </a:cubicBezTo>
                  <a:lnTo>
                    <a:pt x="9915" y="1097"/>
                  </a:lnTo>
                  <a:close/>
                  <a:moveTo>
                    <a:pt x="4034" y="8058"/>
                  </a:moveTo>
                  <a:cubicBezTo>
                    <a:pt x="4250" y="8084"/>
                    <a:pt x="4463" y="8098"/>
                    <a:pt x="4679" y="8098"/>
                  </a:cubicBezTo>
                  <a:lnTo>
                    <a:pt x="4687" y="8098"/>
                  </a:lnTo>
                  <a:cubicBezTo>
                    <a:pt x="4903" y="8098"/>
                    <a:pt x="5119" y="8084"/>
                    <a:pt x="5332" y="8058"/>
                  </a:cubicBezTo>
                  <a:lnTo>
                    <a:pt x="5332" y="8058"/>
                  </a:lnTo>
                  <a:lnTo>
                    <a:pt x="5329" y="9379"/>
                  </a:lnTo>
                  <a:lnTo>
                    <a:pt x="4034" y="9379"/>
                  </a:lnTo>
                  <a:lnTo>
                    <a:pt x="4034" y="8058"/>
                  </a:lnTo>
                  <a:close/>
                  <a:moveTo>
                    <a:pt x="8718" y="13890"/>
                  </a:moveTo>
                  <a:cubicBezTo>
                    <a:pt x="8836" y="13890"/>
                    <a:pt x="8934" y="13988"/>
                    <a:pt x="8934" y="14106"/>
                  </a:cubicBezTo>
                  <a:cubicBezTo>
                    <a:pt x="8934" y="14227"/>
                    <a:pt x="8836" y="14322"/>
                    <a:pt x="8718" y="14322"/>
                  </a:cubicBezTo>
                  <a:lnTo>
                    <a:pt x="649" y="14322"/>
                  </a:lnTo>
                  <a:cubicBezTo>
                    <a:pt x="528" y="14322"/>
                    <a:pt x="433" y="14227"/>
                    <a:pt x="433" y="14106"/>
                  </a:cubicBezTo>
                  <a:cubicBezTo>
                    <a:pt x="433" y="13988"/>
                    <a:pt x="528" y="13890"/>
                    <a:pt x="649" y="13890"/>
                  </a:cubicBezTo>
                  <a:close/>
                  <a:moveTo>
                    <a:pt x="8372" y="0"/>
                  </a:moveTo>
                  <a:cubicBezTo>
                    <a:pt x="8251" y="0"/>
                    <a:pt x="8156" y="95"/>
                    <a:pt x="8156" y="216"/>
                  </a:cubicBezTo>
                  <a:cubicBezTo>
                    <a:pt x="8156" y="334"/>
                    <a:pt x="8251" y="432"/>
                    <a:pt x="8372" y="432"/>
                  </a:cubicBezTo>
                  <a:lnTo>
                    <a:pt x="9483" y="432"/>
                  </a:lnTo>
                  <a:lnTo>
                    <a:pt x="9483" y="2870"/>
                  </a:lnTo>
                  <a:cubicBezTo>
                    <a:pt x="9483" y="5513"/>
                    <a:pt x="7330" y="7666"/>
                    <a:pt x="4687" y="7666"/>
                  </a:cubicBezTo>
                  <a:lnTo>
                    <a:pt x="4679" y="7666"/>
                  </a:lnTo>
                  <a:cubicBezTo>
                    <a:pt x="3723" y="7666"/>
                    <a:pt x="2790" y="7381"/>
                    <a:pt x="2002" y="6849"/>
                  </a:cubicBezTo>
                  <a:cubicBezTo>
                    <a:pt x="1964" y="6824"/>
                    <a:pt x="1922" y="6812"/>
                    <a:pt x="1880" y="6812"/>
                  </a:cubicBezTo>
                  <a:cubicBezTo>
                    <a:pt x="1810" y="6812"/>
                    <a:pt x="1742" y="6845"/>
                    <a:pt x="1699" y="6906"/>
                  </a:cubicBezTo>
                  <a:cubicBezTo>
                    <a:pt x="1633" y="7004"/>
                    <a:pt x="1659" y="7140"/>
                    <a:pt x="1760" y="7206"/>
                  </a:cubicBezTo>
                  <a:cubicBezTo>
                    <a:pt x="2315" y="7583"/>
                    <a:pt x="2943" y="7848"/>
                    <a:pt x="3602" y="7986"/>
                  </a:cubicBezTo>
                  <a:lnTo>
                    <a:pt x="3602" y="9379"/>
                  </a:lnTo>
                  <a:lnTo>
                    <a:pt x="1080" y="9379"/>
                  </a:lnTo>
                  <a:cubicBezTo>
                    <a:pt x="959" y="9379"/>
                    <a:pt x="864" y="9477"/>
                    <a:pt x="864" y="9595"/>
                  </a:cubicBezTo>
                  <a:lnTo>
                    <a:pt x="864" y="13458"/>
                  </a:lnTo>
                  <a:lnTo>
                    <a:pt x="649" y="13458"/>
                  </a:lnTo>
                  <a:cubicBezTo>
                    <a:pt x="289" y="13458"/>
                    <a:pt x="1" y="13749"/>
                    <a:pt x="1" y="14106"/>
                  </a:cubicBezTo>
                  <a:cubicBezTo>
                    <a:pt x="1" y="14463"/>
                    <a:pt x="289" y="14754"/>
                    <a:pt x="649" y="14754"/>
                  </a:cubicBezTo>
                  <a:lnTo>
                    <a:pt x="8718" y="14754"/>
                  </a:lnTo>
                  <a:cubicBezTo>
                    <a:pt x="9075" y="14754"/>
                    <a:pt x="9365" y="14463"/>
                    <a:pt x="9365" y="14106"/>
                  </a:cubicBezTo>
                  <a:cubicBezTo>
                    <a:pt x="9365" y="13749"/>
                    <a:pt x="9075" y="13458"/>
                    <a:pt x="8718" y="13458"/>
                  </a:cubicBezTo>
                  <a:lnTo>
                    <a:pt x="8502" y="13458"/>
                  </a:lnTo>
                  <a:lnTo>
                    <a:pt x="8502" y="12911"/>
                  </a:lnTo>
                  <a:cubicBezTo>
                    <a:pt x="8502" y="12791"/>
                    <a:pt x="8404" y="12696"/>
                    <a:pt x="8286" y="12696"/>
                  </a:cubicBezTo>
                  <a:cubicBezTo>
                    <a:pt x="8165" y="12696"/>
                    <a:pt x="8070" y="12791"/>
                    <a:pt x="8070" y="12911"/>
                  </a:cubicBezTo>
                  <a:lnTo>
                    <a:pt x="8070" y="13458"/>
                  </a:lnTo>
                  <a:lnTo>
                    <a:pt x="1296" y="13458"/>
                  </a:lnTo>
                  <a:lnTo>
                    <a:pt x="1296" y="9814"/>
                  </a:lnTo>
                  <a:lnTo>
                    <a:pt x="8070" y="9814"/>
                  </a:lnTo>
                  <a:lnTo>
                    <a:pt x="8070" y="11979"/>
                  </a:lnTo>
                  <a:cubicBezTo>
                    <a:pt x="8070" y="12100"/>
                    <a:pt x="8165" y="12195"/>
                    <a:pt x="8286" y="12195"/>
                  </a:cubicBezTo>
                  <a:cubicBezTo>
                    <a:pt x="8404" y="12195"/>
                    <a:pt x="8502" y="12100"/>
                    <a:pt x="8502" y="11979"/>
                  </a:cubicBezTo>
                  <a:lnTo>
                    <a:pt x="8502" y="9598"/>
                  </a:lnTo>
                  <a:cubicBezTo>
                    <a:pt x="8502" y="9477"/>
                    <a:pt x="8404" y="9382"/>
                    <a:pt x="8286" y="9382"/>
                  </a:cubicBezTo>
                  <a:lnTo>
                    <a:pt x="5764" y="9382"/>
                  </a:lnTo>
                  <a:lnTo>
                    <a:pt x="5764" y="7986"/>
                  </a:lnTo>
                  <a:cubicBezTo>
                    <a:pt x="7238" y="7672"/>
                    <a:pt x="8508" y="6739"/>
                    <a:pt x="9244" y="5427"/>
                  </a:cubicBezTo>
                  <a:cubicBezTo>
                    <a:pt x="9384" y="5451"/>
                    <a:pt x="9522" y="5462"/>
                    <a:pt x="9658" y="5462"/>
                  </a:cubicBezTo>
                  <a:cubicBezTo>
                    <a:pt x="10958" y="5462"/>
                    <a:pt x="12060" y="4405"/>
                    <a:pt x="12060" y="3055"/>
                  </a:cubicBezTo>
                  <a:cubicBezTo>
                    <a:pt x="12063" y="2424"/>
                    <a:pt x="11815" y="1817"/>
                    <a:pt x="11372" y="1368"/>
                  </a:cubicBezTo>
                  <a:cubicBezTo>
                    <a:pt x="10983" y="970"/>
                    <a:pt x="10465" y="720"/>
                    <a:pt x="9912" y="662"/>
                  </a:cubicBezTo>
                  <a:lnTo>
                    <a:pt x="9912" y="216"/>
                  </a:lnTo>
                  <a:cubicBezTo>
                    <a:pt x="9912" y="95"/>
                    <a:pt x="9817" y="0"/>
                    <a:pt x="9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5" name="Google Shape;1995;p125"/>
            <p:cNvSpPr/>
            <p:nvPr/>
          </p:nvSpPr>
          <p:spPr>
            <a:xfrm>
              <a:off x="849775" y="3235925"/>
              <a:ext cx="263225" cy="166700"/>
            </a:xfrm>
            <a:custGeom>
              <a:avLst/>
              <a:gdLst/>
              <a:ahLst/>
              <a:cxnLst/>
              <a:rect l="l" t="t" r="r" b="b"/>
              <a:pathLst>
                <a:path w="10529" h="6668" extrusionOk="0">
                  <a:moveTo>
                    <a:pt x="2315" y="1978"/>
                  </a:moveTo>
                  <a:lnTo>
                    <a:pt x="2315" y="2873"/>
                  </a:lnTo>
                  <a:cubicBezTo>
                    <a:pt x="2315" y="3308"/>
                    <a:pt x="2367" y="3740"/>
                    <a:pt x="2473" y="4163"/>
                  </a:cubicBezTo>
                  <a:cubicBezTo>
                    <a:pt x="1932" y="4114"/>
                    <a:pt x="1506" y="3679"/>
                    <a:pt x="1469" y="3138"/>
                  </a:cubicBezTo>
                  <a:cubicBezTo>
                    <a:pt x="1428" y="2597"/>
                    <a:pt x="1788" y="2105"/>
                    <a:pt x="2315" y="1978"/>
                  </a:cubicBezTo>
                  <a:close/>
                  <a:moveTo>
                    <a:pt x="2315" y="1100"/>
                  </a:moveTo>
                  <a:lnTo>
                    <a:pt x="2315" y="1538"/>
                  </a:lnTo>
                  <a:cubicBezTo>
                    <a:pt x="1526" y="1673"/>
                    <a:pt x="971" y="2390"/>
                    <a:pt x="1037" y="3187"/>
                  </a:cubicBezTo>
                  <a:cubicBezTo>
                    <a:pt x="1106" y="3983"/>
                    <a:pt x="1771" y="4598"/>
                    <a:pt x="2568" y="4598"/>
                  </a:cubicBezTo>
                  <a:cubicBezTo>
                    <a:pt x="2570" y="4598"/>
                    <a:pt x="2572" y="4598"/>
                    <a:pt x="2574" y="4598"/>
                  </a:cubicBezTo>
                  <a:lnTo>
                    <a:pt x="2606" y="4598"/>
                  </a:lnTo>
                  <a:cubicBezTo>
                    <a:pt x="2655" y="4742"/>
                    <a:pt x="2712" y="4883"/>
                    <a:pt x="2773" y="5021"/>
                  </a:cubicBezTo>
                  <a:cubicBezTo>
                    <a:pt x="2706" y="5027"/>
                    <a:pt x="2640" y="5032"/>
                    <a:pt x="2574" y="5032"/>
                  </a:cubicBezTo>
                  <a:cubicBezTo>
                    <a:pt x="1535" y="5030"/>
                    <a:pt x="674" y="4224"/>
                    <a:pt x="605" y="3187"/>
                  </a:cubicBezTo>
                  <a:cubicBezTo>
                    <a:pt x="539" y="2151"/>
                    <a:pt x="1284" y="1238"/>
                    <a:pt x="2315" y="1100"/>
                  </a:cubicBezTo>
                  <a:close/>
                  <a:moveTo>
                    <a:pt x="2531" y="0"/>
                  </a:moveTo>
                  <a:cubicBezTo>
                    <a:pt x="2413" y="0"/>
                    <a:pt x="2315" y="98"/>
                    <a:pt x="2315" y="216"/>
                  </a:cubicBezTo>
                  <a:lnTo>
                    <a:pt x="2315" y="662"/>
                  </a:lnTo>
                  <a:cubicBezTo>
                    <a:pt x="965" y="806"/>
                    <a:pt x="0" y="2041"/>
                    <a:pt x="188" y="3389"/>
                  </a:cubicBezTo>
                  <a:cubicBezTo>
                    <a:pt x="355" y="4597"/>
                    <a:pt x="1389" y="5465"/>
                    <a:pt x="2569" y="5465"/>
                  </a:cubicBezTo>
                  <a:cubicBezTo>
                    <a:pt x="2704" y="5465"/>
                    <a:pt x="2842" y="5453"/>
                    <a:pt x="2980" y="5430"/>
                  </a:cubicBezTo>
                  <a:cubicBezTo>
                    <a:pt x="3222" y="5859"/>
                    <a:pt x="3524" y="6256"/>
                    <a:pt x="3878" y="6601"/>
                  </a:cubicBezTo>
                  <a:cubicBezTo>
                    <a:pt x="3925" y="6648"/>
                    <a:pt x="3977" y="6667"/>
                    <a:pt x="4027" y="6667"/>
                  </a:cubicBezTo>
                  <a:cubicBezTo>
                    <a:pt x="4195" y="6667"/>
                    <a:pt x="4338" y="6449"/>
                    <a:pt x="4180" y="6293"/>
                  </a:cubicBezTo>
                  <a:cubicBezTo>
                    <a:pt x="3826" y="5945"/>
                    <a:pt x="3527" y="5545"/>
                    <a:pt x="3297" y="5104"/>
                  </a:cubicBezTo>
                  <a:cubicBezTo>
                    <a:pt x="3291" y="5090"/>
                    <a:pt x="3282" y="5076"/>
                    <a:pt x="3274" y="5061"/>
                  </a:cubicBezTo>
                  <a:cubicBezTo>
                    <a:pt x="3150" y="4825"/>
                    <a:pt x="3049" y="4578"/>
                    <a:pt x="2968" y="4321"/>
                  </a:cubicBezTo>
                  <a:cubicBezTo>
                    <a:pt x="2966" y="4310"/>
                    <a:pt x="2963" y="4295"/>
                    <a:pt x="2957" y="4284"/>
                  </a:cubicBezTo>
                  <a:cubicBezTo>
                    <a:pt x="2816" y="3826"/>
                    <a:pt x="2747" y="3351"/>
                    <a:pt x="2747" y="2873"/>
                  </a:cubicBezTo>
                  <a:lnTo>
                    <a:pt x="2747" y="432"/>
                  </a:lnTo>
                  <a:lnTo>
                    <a:pt x="10312" y="432"/>
                  </a:lnTo>
                  <a:cubicBezTo>
                    <a:pt x="10433" y="432"/>
                    <a:pt x="10528" y="337"/>
                    <a:pt x="10528" y="216"/>
                  </a:cubicBezTo>
                  <a:cubicBezTo>
                    <a:pt x="10528" y="98"/>
                    <a:pt x="10433" y="0"/>
                    <a:pt x="10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6" name="Google Shape;1996;p125"/>
            <p:cNvSpPr/>
            <p:nvPr/>
          </p:nvSpPr>
          <p:spPr>
            <a:xfrm>
              <a:off x="989750" y="3502925"/>
              <a:ext cx="97325" cy="46875"/>
            </a:xfrm>
            <a:custGeom>
              <a:avLst/>
              <a:gdLst/>
              <a:ahLst/>
              <a:cxnLst/>
              <a:rect l="l" t="t" r="r" b="b"/>
              <a:pathLst>
                <a:path w="3893" h="1875" extrusionOk="0">
                  <a:moveTo>
                    <a:pt x="2957" y="432"/>
                  </a:moveTo>
                  <a:cubicBezTo>
                    <a:pt x="3233" y="432"/>
                    <a:pt x="3461" y="657"/>
                    <a:pt x="3461" y="936"/>
                  </a:cubicBezTo>
                  <a:cubicBezTo>
                    <a:pt x="3461" y="1215"/>
                    <a:pt x="3233" y="1440"/>
                    <a:pt x="2957" y="1440"/>
                  </a:cubicBezTo>
                  <a:lnTo>
                    <a:pt x="939" y="1440"/>
                  </a:lnTo>
                  <a:cubicBezTo>
                    <a:pt x="660" y="1440"/>
                    <a:pt x="435" y="1215"/>
                    <a:pt x="435" y="936"/>
                  </a:cubicBezTo>
                  <a:cubicBezTo>
                    <a:pt x="435" y="657"/>
                    <a:pt x="660" y="432"/>
                    <a:pt x="939" y="432"/>
                  </a:cubicBezTo>
                  <a:close/>
                  <a:moveTo>
                    <a:pt x="939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4"/>
                    <a:pt x="421" y="1875"/>
                    <a:pt x="939" y="1875"/>
                  </a:cubicBezTo>
                  <a:lnTo>
                    <a:pt x="2957" y="1875"/>
                  </a:lnTo>
                  <a:cubicBezTo>
                    <a:pt x="3472" y="1875"/>
                    <a:pt x="3893" y="1454"/>
                    <a:pt x="3893" y="936"/>
                  </a:cubicBezTo>
                  <a:cubicBezTo>
                    <a:pt x="3893" y="421"/>
                    <a:pt x="3472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7" name="Google Shape;1997;p125"/>
            <p:cNvSpPr/>
            <p:nvPr/>
          </p:nvSpPr>
          <p:spPr>
            <a:xfrm>
              <a:off x="968675" y="3273700"/>
              <a:ext cx="134675" cy="106750"/>
            </a:xfrm>
            <a:custGeom>
              <a:avLst/>
              <a:gdLst/>
              <a:ahLst/>
              <a:cxnLst/>
              <a:rect l="l" t="t" r="r" b="b"/>
              <a:pathLst>
                <a:path w="5387" h="4270" extrusionOk="0">
                  <a:moveTo>
                    <a:pt x="1249" y="441"/>
                  </a:moveTo>
                  <a:cubicBezTo>
                    <a:pt x="1537" y="441"/>
                    <a:pt x="1792" y="643"/>
                    <a:pt x="1851" y="933"/>
                  </a:cubicBezTo>
                  <a:cubicBezTo>
                    <a:pt x="1500" y="1069"/>
                    <a:pt x="1192" y="1302"/>
                    <a:pt x="965" y="1601"/>
                  </a:cubicBezTo>
                  <a:cubicBezTo>
                    <a:pt x="757" y="1495"/>
                    <a:pt x="628" y="1285"/>
                    <a:pt x="628" y="1054"/>
                  </a:cubicBezTo>
                  <a:cubicBezTo>
                    <a:pt x="631" y="738"/>
                    <a:pt x="872" y="473"/>
                    <a:pt x="1186" y="444"/>
                  </a:cubicBezTo>
                  <a:cubicBezTo>
                    <a:pt x="1207" y="442"/>
                    <a:pt x="1228" y="441"/>
                    <a:pt x="1249" y="441"/>
                  </a:cubicBezTo>
                  <a:close/>
                  <a:moveTo>
                    <a:pt x="4334" y="434"/>
                  </a:moveTo>
                  <a:cubicBezTo>
                    <a:pt x="4461" y="434"/>
                    <a:pt x="4591" y="474"/>
                    <a:pt x="4704" y="559"/>
                  </a:cubicBezTo>
                  <a:cubicBezTo>
                    <a:pt x="5070" y="833"/>
                    <a:pt x="5021" y="1394"/>
                    <a:pt x="4618" y="1601"/>
                  </a:cubicBezTo>
                  <a:cubicBezTo>
                    <a:pt x="4387" y="1302"/>
                    <a:pt x="4079" y="1069"/>
                    <a:pt x="3728" y="933"/>
                  </a:cubicBezTo>
                  <a:cubicBezTo>
                    <a:pt x="3787" y="625"/>
                    <a:pt x="4055" y="434"/>
                    <a:pt x="4334" y="434"/>
                  </a:cubicBezTo>
                  <a:close/>
                  <a:moveTo>
                    <a:pt x="2790" y="1187"/>
                  </a:moveTo>
                  <a:cubicBezTo>
                    <a:pt x="3728" y="1187"/>
                    <a:pt x="4494" y="1780"/>
                    <a:pt x="4494" y="2511"/>
                  </a:cubicBezTo>
                  <a:cubicBezTo>
                    <a:pt x="4494" y="3242"/>
                    <a:pt x="3728" y="3838"/>
                    <a:pt x="2790" y="3838"/>
                  </a:cubicBezTo>
                  <a:cubicBezTo>
                    <a:pt x="1851" y="3838"/>
                    <a:pt x="1088" y="3242"/>
                    <a:pt x="1088" y="2511"/>
                  </a:cubicBezTo>
                  <a:cubicBezTo>
                    <a:pt x="1088" y="1780"/>
                    <a:pt x="1851" y="1187"/>
                    <a:pt x="2790" y="1187"/>
                  </a:cubicBezTo>
                  <a:close/>
                  <a:moveTo>
                    <a:pt x="1244" y="0"/>
                  </a:moveTo>
                  <a:cubicBezTo>
                    <a:pt x="1023" y="0"/>
                    <a:pt x="798" y="70"/>
                    <a:pt x="602" y="222"/>
                  </a:cubicBezTo>
                  <a:cubicBezTo>
                    <a:pt x="0" y="689"/>
                    <a:pt x="84" y="1624"/>
                    <a:pt x="757" y="1981"/>
                  </a:cubicBezTo>
                  <a:cubicBezTo>
                    <a:pt x="691" y="2151"/>
                    <a:pt x="659" y="2330"/>
                    <a:pt x="659" y="2511"/>
                  </a:cubicBezTo>
                  <a:cubicBezTo>
                    <a:pt x="659" y="3481"/>
                    <a:pt x="1615" y="4270"/>
                    <a:pt x="2793" y="4270"/>
                  </a:cubicBezTo>
                  <a:cubicBezTo>
                    <a:pt x="3970" y="4270"/>
                    <a:pt x="4929" y="3481"/>
                    <a:pt x="4929" y="2511"/>
                  </a:cubicBezTo>
                  <a:cubicBezTo>
                    <a:pt x="4929" y="2330"/>
                    <a:pt x="4894" y="2151"/>
                    <a:pt x="4828" y="1981"/>
                  </a:cubicBezTo>
                  <a:cubicBezTo>
                    <a:pt x="5170" y="1800"/>
                    <a:pt x="5386" y="1440"/>
                    <a:pt x="5383" y="1054"/>
                  </a:cubicBezTo>
                  <a:cubicBezTo>
                    <a:pt x="5383" y="522"/>
                    <a:pt x="4986" y="73"/>
                    <a:pt x="4456" y="12"/>
                  </a:cubicBezTo>
                  <a:cubicBezTo>
                    <a:pt x="4414" y="7"/>
                    <a:pt x="4372" y="5"/>
                    <a:pt x="4330" y="5"/>
                  </a:cubicBezTo>
                  <a:cubicBezTo>
                    <a:pt x="3853" y="5"/>
                    <a:pt x="3427" y="330"/>
                    <a:pt x="3314" y="807"/>
                  </a:cubicBezTo>
                  <a:cubicBezTo>
                    <a:pt x="3141" y="771"/>
                    <a:pt x="2966" y="753"/>
                    <a:pt x="2791" y="753"/>
                  </a:cubicBezTo>
                  <a:cubicBezTo>
                    <a:pt x="2616" y="753"/>
                    <a:pt x="2441" y="771"/>
                    <a:pt x="2269" y="807"/>
                  </a:cubicBezTo>
                  <a:cubicBezTo>
                    <a:pt x="2148" y="305"/>
                    <a:pt x="1705" y="0"/>
                    <a:pt x="1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8" name="Google Shape;1998;p125"/>
            <p:cNvSpPr/>
            <p:nvPr/>
          </p:nvSpPr>
          <p:spPr>
            <a:xfrm>
              <a:off x="1017675" y="3315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9" name="Google Shape;1999;p125"/>
            <p:cNvSpPr/>
            <p:nvPr/>
          </p:nvSpPr>
          <p:spPr>
            <a:xfrm>
              <a:off x="1044725" y="33152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4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8" y="347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00" name="Google Shape;2000;p125"/>
          <p:cNvGrpSpPr/>
          <p:nvPr/>
        </p:nvGrpSpPr>
        <p:grpSpPr>
          <a:xfrm>
            <a:off x="7899663" y="2244188"/>
            <a:ext cx="119000" cy="368950"/>
            <a:chOff x="7137375" y="2072325"/>
            <a:chExt cx="119000" cy="368950"/>
          </a:xfrm>
        </p:grpSpPr>
        <p:sp>
          <p:nvSpPr>
            <p:cNvPr id="2001" name="Google Shape;2001;p125"/>
            <p:cNvSpPr/>
            <p:nvPr/>
          </p:nvSpPr>
          <p:spPr>
            <a:xfrm>
              <a:off x="7137375" y="2072325"/>
              <a:ext cx="119000" cy="368950"/>
            </a:xfrm>
            <a:custGeom>
              <a:avLst/>
              <a:gdLst/>
              <a:ahLst/>
              <a:cxnLst/>
              <a:rect l="l" t="t" r="r" b="b"/>
              <a:pathLst>
                <a:path w="4760" h="14758" extrusionOk="0">
                  <a:moveTo>
                    <a:pt x="2379" y="1342"/>
                  </a:moveTo>
                  <a:cubicBezTo>
                    <a:pt x="2623" y="1342"/>
                    <a:pt x="2744" y="1636"/>
                    <a:pt x="2575" y="1809"/>
                  </a:cubicBezTo>
                  <a:cubicBezTo>
                    <a:pt x="2518" y="1865"/>
                    <a:pt x="2449" y="1890"/>
                    <a:pt x="2382" y="1890"/>
                  </a:cubicBezTo>
                  <a:cubicBezTo>
                    <a:pt x="2241" y="1890"/>
                    <a:pt x="2105" y="1781"/>
                    <a:pt x="2105" y="1616"/>
                  </a:cubicBezTo>
                  <a:cubicBezTo>
                    <a:pt x="2105" y="1463"/>
                    <a:pt x="2229" y="1342"/>
                    <a:pt x="2379" y="1342"/>
                  </a:cubicBezTo>
                  <a:close/>
                  <a:moveTo>
                    <a:pt x="1731" y="12782"/>
                  </a:moveTo>
                  <a:lnTo>
                    <a:pt x="3026" y="12785"/>
                  </a:lnTo>
                  <a:lnTo>
                    <a:pt x="3026" y="13678"/>
                  </a:lnTo>
                  <a:cubicBezTo>
                    <a:pt x="3026" y="14035"/>
                    <a:pt x="2739" y="14325"/>
                    <a:pt x="2379" y="14325"/>
                  </a:cubicBezTo>
                  <a:cubicBezTo>
                    <a:pt x="2022" y="14325"/>
                    <a:pt x="1731" y="14035"/>
                    <a:pt x="1731" y="13678"/>
                  </a:cubicBezTo>
                  <a:lnTo>
                    <a:pt x="1731" y="12782"/>
                  </a:lnTo>
                  <a:close/>
                  <a:moveTo>
                    <a:pt x="1360" y="1"/>
                  </a:moveTo>
                  <a:cubicBezTo>
                    <a:pt x="1060" y="1"/>
                    <a:pt x="787" y="168"/>
                    <a:pt x="652" y="436"/>
                  </a:cubicBezTo>
                  <a:lnTo>
                    <a:pt x="70" y="1590"/>
                  </a:lnTo>
                  <a:lnTo>
                    <a:pt x="27" y="1676"/>
                  </a:lnTo>
                  <a:cubicBezTo>
                    <a:pt x="21" y="1685"/>
                    <a:pt x="18" y="1694"/>
                    <a:pt x="15" y="1699"/>
                  </a:cubicBezTo>
                  <a:cubicBezTo>
                    <a:pt x="15" y="1702"/>
                    <a:pt x="12" y="1705"/>
                    <a:pt x="12" y="1708"/>
                  </a:cubicBezTo>
                  <a:cubicBezTo>
                    <a:pt x="12" y="1714"/>
                    <a:pt x="10" y="1719"/>
                    <a:pt x="7" y="1725"/>
                  </a:cubicBezTo>
                  <a:cubicBezTo>
                    <a:pt x="7" y="1731"/>
                    <a:pt x="7" y="1734"/>
                    <a:pt x="7" y="1737"/>
                  </a:cubicBezTo>
                  <a:cubicBezTo>
                    <a:pt x="4" y="1740"/>
                    <a:pt x="7" y="1745"/>
                    <a:pt x="4" y="1751"/>
                  </a:cubicBezTo>
                  <a:cubicBezTo>
                    <a:pt x="1" y="1757"/>
                    <a:pt x="4" y="1760"/>
                    <a:pt x="4" y="1763"/>
                  </a:cubicBezTo>
                  <a:cubicBezTo>
                    <a:pt x="4" y="1766"/>
                    <a:pt x="4" y="1771"/>
                    <a:pt x="4" y="1774"/>
                  </a:cubicBezTo>
                  <a:lnTo>
                    <a:pt x="4" y="2186"/>
                  </a:lnTo>
                  <a:cubicBezTo>
                    <a:pt x="4" y="2307"/>
                    <a:pt x="102" y="2402"/>
                    <a:pt x="220" y="2402"/>
                  </a:cubicBezTo>
                  <a:cubicBezTo>
                    <a:pt x="338" y="2402"/>
                    <a:pt x="436" y="2307"/>
                    <a:pt x="436" y="2186"/>
                  </a:cubicBezTo>
                  <a:lnTo>
                    <a:pt x="436" y="1990"/>
                  </a:lnTo>
                  <a:lnTo>
                    <a:pt x="1783" y="1990"/>
                  </a:lnTo>
                  <a:cubicBezTo>
                    <a:pt x="1921" y="2210"/>
                    <a:pt x="2151" y="2320"/>
                    <a:pt x="2381" y="2320"/>
                  </a:cubicBezTo>
                  <a:cubicBezTo>
                    <a:pt x="2611" y="2320"/>
                    <a:pt x="2841" y="2210"/>
                    <a:pt x="2978" y="1990"/>
                  </a:cubicBezTo>
                  <a:lnTo>
                    <a:pt x="3303" y="1990"/>
                  </a:lnTo>
                  <a:cubicBezTo>
                    <a:pt x="3421" y="1990"/>
                    <a:pt x="3519" y="1892"/>
                    <a:pt x="3519" y="1774"/>
                  </a:cubicBezTo>
                  <a:cubicBezTo>
                    <a:pt x="3519" y="1653"/>
                    <a:pt x="3421" y="1558"/>
                    <a:pt x="3303" y="1558"/>
                  </a:cubicBezTo>
                  <a:lnTo>
                    <a:pt x="3084" y="1558"/>
                  </a:lnTo>
                  <a:cubicBezTo>
                    <a:pt x="3055" y="1190"/>
                    <a:pt x="2750" y="908"/>
                    <a:pt x="2382" y="908"/>
                  </a:cubicBezTo>
                  <a:cubicBezTo>
                    <a:pt x="2013" y="908"/>
                    <a:pt x="1705" y="1190"/>
                    <a:pt x="1676" y="1558"/>
                  </a:cubicBezTo>
                  <a:lnTo>
                    <a:pt x="571" y="1558"/>
                  </a:lnTo>
                  <a:lnTo>
                    <a:pt x="623" y="1455"/>
                  </a:lnTo>
                  <a:lnTo>
                    <a:pt x="1037" y="631"/>
                  </a:lnTo>
                  <a:cubicBezTo>
                    <a:pt x="1098" y="510"/>
                    <a:pt x="1224" y="433"/>
                    <a:pt x="1360" y="433"/>
                  </a:cubicBezTo>
                  <a:lnTo>
                    <a:pt x="3401" y="433"/>
                  </a:lnTo>
                  <a:cubicBezTo>
                    <a:pt x="3536" y="433"/>
                    <a:pt x="3660" y="510"/>
                    <a:pt x="3723" y="631"/>
                  </a:cubicBezTo>
                  <a:lnTo>
                    <a:pt x="4138" y="1452"/>
                  </a:lnTo>
                  <a:lnTo>
                    <a:pt x="4189" y="1561"/>
                  </a:lnTo>
                  <a:cubicBezTo>
                    <a:pt x="4071" y="1570"/>
                    <a:pt x="3982" y="1673"/>
                    <a:pt x="3991" y="1791"/>
                  </a:cubicBezTo>
                  <a:cubicBezTo>
                    <a:pt x="3999" y="1907"/>
                    <a:pt x="4094" y="1994"/>
                    <a:pt x="4208" y="1994"/>
                  </a:cubicBezTo>
                  <a:cubicBezTo>
                    <a:pt x="4213" y="1994"/>
                    <a:pt x="4219" y="1993"/>
                    <a:pt x="4224" y="1993"/>
                  </a:cubicBezTo>
                  <a:lnTo>
                    <a:pt x="4325" y="1993"/>
                  </a:lnTo>
                  <a:lnTo>
                    <a:pt x="4325" y="5174"/>
                  </a:lnTo>
                  <a:cubicBezTo>
                    <a:pt x="4322" y="5822"/>
                    <a:pt x="4112" y="6449"/>
                    <a:pt x="3720" y="6965"/>
                  </a:cubicBezTo>
                  <a:cubicBezTo>
                    <a:pt x="3271" y="7555"/>
                    <a:pt x="3029" y="8274"/>
                    <a:pt x="3026" y="9017"/>
                  </a:cubicBezTo>
                  <a:lnTo>
                    <a:pt x="3026" y="9469"/>
                  </a:lnTo>
                  <a:lnTo>
                    <a:pt x="1731" y="9469"/>
                  </a:lnTo>
                  <a:lnTo>
                    <a:pt x="1731" y="9017"/>
                  </a:lnTo>
                  <a:cubicBezTo>
                    <a:pt x="1731" y="8274"/>
                    <a:pt x="1486" y="7555"/>
                    <a:pt x="1040" y="6965"/>
                  </a:cubicBezTo>
                  <a:cubicBezTo>
                    <a:pt x="649" y="6449"/>
                    <a:pt x="436" y="5822"/>
                    <a:pt x="436" y="5174"/>
                  </a:cubicBezTo>
                  <a:lnTo>
                    <a:pt x="436" y="3110"/>
                  </a:lnTo>
                  <a:cubicBezTo>
                    <a:pt x="436" y="2989"/>
                    <a:pt x="338" y="2894"/>
                    <a:pt x="220" y="2894"/>
                  </a:cubicBezTo>
                  <a:cubicBezTo>
                    <a:pt x="99" y="2894"/>
                    <a:pt x="4" y="2989"/>
                    <a:pt x="4" y="3110"/>
                  </a:cubicBezTo>
                  <a:lnTo>
                    <a:pt x="4" y="5174"/>
                  </a:lnTo>
                  <a:cubicBezTo>
                    <a:pt x="4" y="5914"/>
                    <a:pt x="248" y="6633"/>
                    <a:pt x="698" y="7224"/>
                  </a:cubicBezTo>
                  <a:cubicBezTo>
                    <a:pt x="1086" y="7739"/>
                    <a:pt x="1299" y="8366"/>
                    <a:pt x="1299" y="9014"/>
                  </a:cubicBezTo>
                  <a:lnTo>
                    <a:pt x="1299" y="13678"/>
                  </a:lnTo>
                  <a:cubicBezTo>
                    <a:pt x="1299" y="14274"/>
                    <a:pt x="1783" y="14757"/>
                    <a:pt x="2382" y="14757"/>
                  </a:cubicBezTo>
                  <a:cubicBezTo>
                    <a:pt x="2978" y="14757"/>
                    <a:pt x="3461" y="14274"/>
                    <a:pt x="3461" y="13678"/>
                  </a:cubicBezTo>
                  <a:lnTo>
                    <a:pt x="3461" y="11985"/>
                  </a:lnTo>
                  <a:cubicBezTo>
                    <a:pt x="3461" y="11867"/>
                    <a:pt x="3366" y="11769"/>
                    <a:pt x="3245" y="11769"/>
                  </a:cubicBezTo>
                  <a:cubicBezTo>
                    <a:pt x="3127" y="11769"/>
                    <a:pt x="3029" y="11867"/>
                    <a:pt x="3029" y="11985"/>
                  </a:cubicBezTo>
                  <a:lnTo>
                    <a:pt x="3029" y="12351"/>
                  </a:lnTo>
                  <a:lnTo>
                    <a:pt x="1734" y="12351"/>
                  </a:lnTo>
                  <a:lnTo>
                    <a:pt x="1734" y="9901"/>
                  </a:lnTo>
                  <a:lnTo>
                    <a:pt x="3029" y="9901"/>
                  </a:lnTo>
                  <a:lnTo>
                    <a:pt x="3029" y="11070"/>
                  </a:lnTo>
                  <a:cubicBezTo>
                    <a:pt x="3029" y="11188"/>
                    <a:pt x="3127" y="11286"/>
                    <a:pt x="3245" y="11286"/>
                  </a:cubicBezTo>
                  <a:cubicBezTo>
                    <a:pt x="3366" y="11286"/>
                    <a:pt x="3461" y="11188"/>
                    <a:pt x="3461" y="11070"/>
                  </a:cubicBezTo>
                  <a:lnTo>
                    <a:pt x="3461" y="9017"/>
                  </a:lnTo>
                  <a:cubicBezTo>
                    <a:pt x="3461" y="8369"/>
                    <a:pt x="3674" y="7742"/>
                    <a:pt x="4066" y="7226"/>
                  </a:cubicBezTo>
                  <a:cubicBezTo>
                    <a:pt x="4515" y="6636"/>
                    <a:pt x="4757" y="5917"/>
                    <a:pt x="4759" y="5177"/>
                  </a:cubicBezTo>
                  <a:lnTo>
                    <a:pt x="4759" y="1774"/>
                  </a:lnTo>
                  <a:cubicBezTo>
                    <a:pt x="4759" y="1771"/>
                    <a:pt x="4757" y="1766"/>
                    <a:pt x="4757" y="1763"/>
                  </a:cubicBezTo>
                  <a:lnTo>
                    <a:pt x="4757" y="1751"/>
                  </a:lnTo>
                  <a:cubicBezTo>
                    <a:pt x="4757" y="1748"/>
                    <a:pt x="4757" y="1742"/>
                    <a:pt x="4754" y="1737"/>
                  </a:cubicBezTo>
                  <a:cubicBezTo>
                    <a:pt x="4751" y="1731"/>
                    <a:pt x="4754" y="1728"/>
                    <a:pt x="4754" y="1725"/>
                  </a:cubicBezTo>
                  <a:cubicBezTo>
                    <a:pt x="4751" y="1722"/>
                    <a:pt x="4748" y="1714"/>
                    <a:pt x="4748" y="1708"/>
                  </a:cubicBezTo>
                  <a:cubicBezTo>
                    <a:pt x="4745" y="1702"/>
                    <a:pt x="4745" y="1702"/>
                    <a:pt x="4745" y="1702"/>
                  </a:cubicBezTo>
                  <a:cubicBezTo>
                    <a:pt x="4742" y="1694"/>
                    <a:pt x="4739" y="1685"/>
                    <a:pt x="4734" y="1676"/>
                  </a:cubicBezTo>
                  <a:lnTo>
                    <a:pt x="4690" y="1590"/>
                  </a:lnTo>
                  <a:lnTo>
                    <a:pt x="4109" y="436"/>
                  </a:lnTo>
                  <a:cubicBezTo>
                    <a:pt x="3974" y="168"/>
                    <a:pt x="3700" y="1"/>
                    <a:pt x="3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2" name="Google Shape;2002;p125"/>
            <p:cNvSpPr/>
            <p:nvPr/>
          </p:nvSpPr>
          <p:spPr>
            <a:xfrm>
              <a:off x="7175600" y="2137525"/>
              <a:ext cx="42550" cy="88700"/>
            </a:xfrm>
            <a:custGeom>
              <a:avLst/>
              <a:gdLst/>
              <a:ahLst/>
              <a:cxnLst/>
              <a:rect l="l" t="t" r="r" b="b"/>
              <a:pathLst>
                <a:path w="1702" h="3548" extrusionOk="0">
                  <a:moveTo>
                    <a:pt x="850" y="433"/>
                  </a:moveTo>
                  <a:cubicBezTo>
                    <a:pt x="1080" y="433"/>
                    <a:pt x="1267" y="620"/>
                    <a:pt x="1267" y="853"/>
                  </a:cubicBezTo>
                  <a:lnTo>
                    <a:pt x="1267" y="2695"/>
                  </a:lnTo>
                  <a:cubicBezTo>
                    <a:pt x="1267" y="2926"/>
                    <a:pt x="1080" y="3113"/>
                    <a:pt x="850" y="3113"/>
                  </a:cubicBezTo>
                  <a:cubicBezTo>
                    <a:pt x="619" y="3113"/>
                    <a:pt x="432" y="2926"/>
                    <a:pt x="432" y="2695"/>
                  </a:cubicBezTo>
                  <a:lnTo>
                    <a:pt x="432" y="2508"/>
                  </a:lnTo>
                  <a:lnTo>
                    <a:pt x="792" y="2508"/>
                  </a:lnTo>
                  <a:cubicBezTo>
                    <a:pt x="913" y="2508"/>
                    <a:pt x="1008" y="2413"/>
                    <a:pt x="1008" y="2292"/>
                  </a:cubicBezTo>
                  <a:cubicBezTo>
                    <a:pt x="1008" y="2174"/>
                    <a:pt x="913" y="2077"/>
                    <a:pt x="792" y="2077"/>
                  </a:cubicBezTo>
                  <a:lnTo>
                    <a:pt x="432" y="2077"/>
                  </a:lnTo>
                  <a:lnTo>
                    <a:pt x="432" y="1443"/>
                  </a:lnTo>
                  <a:lnTo>
                    <a:pt x="792" y="1443"/>
                  </a:lnTo>
                  <a:cubicBezTo>
                    <a:pt x="913" y="1443"/>
                    <a:pt x="1008" y="1345"/>
                    <a:pt x="1008" y="1227"/>
                  </a:cubicBezTo>
                  <a:cubicBezTo>
                    <a:pt x="1008" y="1106"/>
                    <a:pt x="913" y="1011"/>
                    <a:pt x="792" y="1011"/>
                  </a:cubicBezTo>
                  <a:lnTo>
                    <a:pt x="432" y="1011"/>
                  </a:lnTo>
                  <a:lnTo>
                    <a:pt x="432" y="853"/>
                  </a:lnTo>
                  <a:cubicBezTo>
                    <a:pt x="432" y="623"/>
                    <a:pt x="619" y="433"/>
                    <a:pt x="850" y="433"/>
                  </a:cubicBezTo>
                  <a:close/>
                  <a:moveTo>
                    <a:pt x="850" y="1"/>
                  </a:moveTo>
                  <a:cubicBezTo>
                    <a:pt x="381" y="1"/>
                    <a:pt x="1" y="381"/>
                    <a:pt x="1" y="853"/>
                  </a:cubicBezTo>
                  <a:lnTo>
                    <a:pt x="1" y="2695"/>
                  </a:lnTo>
                  <a:cubicBezTo>
                    <a:pt x="1" y="3165"/>
                    <a:pt x="381" y="3545"/>
                    <a:pt x="850" y="3548"/>
                  </a:cubicBezTo>
                  <a:cubicBezTo>
                    <a:pt x="1319" y="3545"/>
                    <a:pt x="1699" y="3165"/>
                    <a:pt x="1702" y="2695"/>
                  </a:cubicBezTo>
                  <a:lnTo>
                    <a:pt x="1702" y="853"/>
                  </a:lnTo>
                  <a:cubicBezTo>
                    <a:pt x="1702" y="381"/>
                    <a:pt x="1319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03" name="Google Shape;2003;p125"/>
          <p:cNvGrpSpPr/>
          <p:nvPr/>
        </p:nvGrpSpPr>
        <p:grpSpPr>
          <a:xfrm>
            <a:off x="5987313" y="1689763"/>
            <a:ext cx="273150" cy="368925"/>
            <a:chOff x="5225025" y="1517900"/>
            <a:chExt cx="273150" cy="368925"/>
          </a:xfrm>
        </p:grpSpPr>
        <p:sp>
          <p:nvSpPr>
            <p:cNvPr id="2004" name="Google Shape;2004;p125"/>
            <p:cNvSpPr/>
            <p:nvPr/>
          </p:nvSpPr>
          <p:spPr>
            <a:xfrm>
              <a:off x="5225025" y="1627275"/>
              <a:ext cx="273150" cy="259550"/>
            </a:xfrm>
            <a:custGeom>
              <a:avLst/>
              <a:gdLst/>
              <a:ahLst/>
              <a:cxnLst/>
              <a:rect l="l" t="t" r="r" b="b"/>
              <a:pathLst>
                <a:path w="10926" h="10382" extrusionOk="0">
                  <a:moveTo>
                    <a:pt x="10710" y="1"/>
                  </a:moveTo>
                  <a:cubicBezTo>
                    <a:pt x="10589" y="1"/>
                    <a:pt x="10494" y="99"/>
                    <a:pt x="10494" y="217"/>
                  </a:cubicBezTo>
                  <a:lnTo>
                    <a:pt x="10494" y="9950"/>
                  </a:lnTo>
                  <a:lnTo>
                    <a:pt x="433" y="9950"/>
                  </a:lnTo>
                  <a:lnTo>
                    <a:pt x="433" y="9469"/>
                  </a:lnTo>
                  <a:cubicBezTo>
                    <a:pt x="433" y="9351"/>
                    <a:pt x="338" y="9253"/>
                    <a:pt x="217" y="9253"/>
                  </a:cubicBezTo>
                  <a:cubicBezTo>
                    <a:pt x="99" y="9253"/>
                    <a:pt x="1" y="9351"/>
                    <a:pt x="1" y="9469"/>
                  </a:cubicBezTo>
                  <a:lnTo>
                    <a:pt x="1" y="10166"/>
                  </a:lnTo>
                  <a:cubicBezTo>
                    <a:pt x="1" y="10284"/>
                    <a:pt x="99" y="10381"/>
                    <a:pt x="217" y="10381"/>
                  </a:cubicBezTo>
                  <a:lnTo>
                    <a:pt x="10710" y="10381"/>
                  </a:lnTo>
                  <a:cubicBezTo>
                    <a:pt x="10828" y="10381"/>
                    <a:pt x="10926" y="10284"/>
                    <a:pt x="10926" y="10166"/>
                  </a:cubicBezTo>
                  <a:lnTo>
                    <a:pt x="10926" y="217"/>
                  </a:lnTo>
                  <a:cubicBezTo>
                    <a:pt x="10926" y="99"/>
                    <a:pt x="10828" y="1"/>
                    <a:pt x="10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5" name="Google Shape;2005;p125"/>
            <p:cNvSpPr/>
            <p:nvPr/>
          </p:nvSpPr>
          <p:spPr>
            <a:xfrm>
              <a:off x="5225025" y="1517900"/>
              <a:ext cx="273150" cy="328900"/>
            </a:xfrm>
            <a:custGeom>
              <a:avLst/>
              <a:gdLst/>
              <a:ahLst/>
              <a:cxnLst/>
              <a:rect l="l" t="t" r="r" b="b"/>
              <a:pathLst>
                <a:path w="10926" h="13156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lnTo>
                    <a:pt x="1" y="12940"/>
                  </a:lnTo>
                  <a:cubicBezTo>
                    <a:pt x="1" y="13061"/>
                    <a:pt x="99" y="13156"/>
                    <a:pt x="217" y="13156"/>
                  </a:cubicBezTo>
                  <a:cubicBezTo>
                    <a:pt x="338" y="13156"/>
                    <a:pt x="433" y="13061"/>
                    <a:pt x="433" y="12940"/>
                  </a:cubicBezTo>
                  <a:lnTo>
                    <a:pt x="433" y="2738"/>
                  </a:lnTo>
                  <a:lnTo>
                    <a:pt x="853" y="2738"/>
                  </a:lnTo>
                  <a:cubicBezTo>
                    <a:pt x="971" y="2738"/>
                    <a:pt x="1066" y="2643"/>
                    <a:pt x="1066" y="2522"/>
                  </a:cubicBezTo>
                  <a:cubicBezTo>
                    <a:pt x="1066" y="2404"/>
                    <a:pt x="971" y="2306"/>
                    <a:pt x="853" y="2306"/>
                  </a:cubicBezTo>
                  <a:lnTo>
                    <a:pt x="433" y="2306"/>
                  </a:lnTo>
                  <a:lnTo>
                    <a:pt x="433" y="432"/>
                  </a:lnTo>
                  <a:lnTo>
                    <a:pt x="10494" y="432"/>
                  </a:lnTo>
                  <a:lnTo>
                    <a:pt x="10494" y="2306"/>
                  </a:lnTo>
                  <a:lnTo>
                    <a:pt x="1766" y="2306"/>
                  </a:lnTo>
                  <a:cubicBezTo>
                    <a:pt x="1648" y="2306"/>
                    <a:pt x="1550" y="2404"/>
                    <a:pt x="1550" y="2522"/>
                  </a:cubicBezTo>
                  <a:cubicBezTo>
                    <a:pt x="1550" y="2640"/>
                    <a:pt x="1648" y="2738"/>
                    <a:pt x="1766" y="2738"/>
                  </a:cubicBezTo>
                  <a:lnTo>
                    <a:pt x="10494" y="2738"/>
                  </a:lnTo>
                  <a:lnTo>
                    <a:pt x="10494" y="3665"/>
                  </a:lnTo>
                  <a:cubicBezTo>
                    <a:pt x="10494" y="3783"/>
                    <a:pt x="10589" y="3881"/>
                    <a:pt x="10710" y="3881"/>
                  </a:cubicBezTo>
                  <a:cubicBezTo>
                    <a:pt x="10828" y="3881"/>
                    <a:pt x="10926" y="3783"/>
                    <a:pt x="10926" y="3665"/>
                  </a:cubicBezTo>
                  <a:lnTo>
                    <a:pt x="10926" y="216"/>
                  </a:lnTo>
                  <a:cubicBezTo>
                    <a:pt x="10926" y="98"/>
                    <a:pt x="10828" y="0"/>
                    <a:pt x="10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6" name="Google Shape;2006;p125"/>
            <p:cNvSpPr/>
            <p:nvPr/>
          </p:nvSpPr>
          <p:spPr>
            <a:xfrm>
              <a:off x="5291825" y="1621375"/>
              <a:ext cx="134675" cy="106750"/>
            </a:xfrm>
            <a:custGeom>
              <a:avLst/>
              <a:gdLst/>
              <a:ahLst/>
              <a:cxnLst/>
              <a:rect l="l" t="t" r="r" b="b"/>
              <a:pathLst>
                <a:path w="5387" h="4270" extrusionOk="0">
                  <a:moveTo>
                    <a:pt x="1249" y="438"/>
                  </a:moveTo>
                  <a:cubicBezTo>
                    <a:pt x="1540" y="438"/>
                    <a:pt x="1795" y="643"/>
                    <a:pt x="1854" y="933"/>
                  </a:cubicBezTo>
                  <a:cubicBezTo>
                    <a:pt x="1500" y="1069"/>
                    <a:pt x="1192" y="1302"/>
                    <a:pt x="965" y="1601"/>
                  </a:cubicBezTo>
                  <a:cubicBezTo>
                    <a:pt x="757" y="1498"/>
                    <a:pt x="628" y="1285"/>
                    <a:pt x="631" y="1054"/>
                  </a:cubicBezTo>
                  <a:cubicBezTo>
                    <a:pt x="631" y="735"/>
                    <a:pt x="873" y="470"/>
                    <a:pt x="1186" y="441"/>
                  </a:cubicBezTo>
                  <a:cubicBezTo>
                    <a:pt x="1207" y="439"/>
                    <a:pt x="1228" y="438"/>
                    <a:pt x="1249" y="438"/>
                  </a:cubicBezTo>
                  <a:close/>
                  <a:moveTo>
                    <a:pt x="4336" y="434"/>
                  </a:moveTo>
                  <a:cubicBezTo>
                    <a:pt x="4463" y="434"/>
                    <a:pt x="4593" y="474"/>
                    <a:pt x="4707" y="559"/>
                  </a:cubicBezTo>
                  <a:cubicBezTo>
                    <a:pt x="5070" y="833"/>
                    <a:pt x="5024" y="1394"/>
                    <a:pt x="4618" y="1601"/>
                  </a:cubicBezTo>
                  <a:cubicBezTo>
                    <a:pt x="4388" y="1302"/>
                    <a:pt x="4082" y="1069"/>
                    <a:pt x="3728" y="933"/>
                  </a:cubicBezTo>
                  <a:cubicBezTo>
                    <a:pt x="3790" y="625"/>
                    <a:pt x="4056" y="434"/>
                    <a:pt x="4336" y="434"/>
                  </a:cubicBezTo>
                  <a:close/>
                  <a:moveTo>
                    <a:pt x="2790" y="1187"/>
                  </a:moveTo>
                  <a:cubicBezTo>
                    <a:pt x="3728" y="1187"/>
                    <a:pt x="4494" y="1783"/>
                    <a:pt x="4494" y="2511"/>
                  </a:cubicBezTo>
                  <a:cubicBezTo>
                    <a:pt x="4494" y="3242"/>
                    <a:pt x="3731" y="3838"/>
                    <a:pt x="2790" y="3838"/>
                  </a:cubicBezTo>
                  <a:cubicBezTo>
                    <a:pt x="1851" y="3838"/>
                    <a:pt x="1089" y="3242"/>
                    <a:pt x="1089" y="2511"/>
                  </a:cubicBezTo>
                  <a:cubicBezTo>
                    <a:pt x="1089" y="1780"/>
                    <a:pt x="1851" y="1187"/>
                    <a:pt x="2790" y="1187"/>
                  </a:cubicBezTo>
                  <a:close/>
                  <a:moveTo>
                    <a:pt x="1246" y="0"/>
                  </a:moveTo>
                  <a:cubicBezTo>
                    <a:pt x="1025" y="0"/>
                    <a:pt x="800" y="70"/>
                    <a:pt x="605" y="222"/>
                  </a:cubicBezTo>
                  <a:cubicBezTo>
                    <a:pt x="0" y="692"/>
                    <a:pt x="84" y="1624"/>
                    <a:pt x="757" y="1981"/>
                  </a:cubicBezTo>
                  <a:cubicBezTo>
                    <a:pt x="691" y="2151"/>
                    <a:pt x="660" y="2330"/>
                    <a:pt x="660" y="2511"/>
                  </a:cubicBezTo>
                  <a:cubicBezTo>
                    <a:pt x="660" y="3481"/>
                    <a:pt x="1615" y="4270"/>
                    <a:pt x="2793" y="4270"/>
                  </a:cubicBezTo>
                  <a:cubicBezTo>
                    <a:pt x="3970" y="4270"/>
                    <a:pt x="4929" y="3481"/>
                    <a:pt x="4929" y="2511"/>
                  </a:cubicBezTo>
                  <a:cubicBezTo>
                    <a:pt x="4929" y="2330"/>
                    <a:pt x="4894" y="2151"/>
                    <a:pt x="4828" y="1981"/>
                  </a:cubicBezTo>
                  <a:cubicBezTo>
                    <a:pt x="5173" y="1800"/>
                    <a:pt x="5387" y="1440"/>
                    <a:pt x="5384" y="1054"/>
                  </a:cubicBezTo>
                  <a:cubicBezTo>
                    <a:pt x="5384" y="522"/>
                    <a:pt x="4986" y="73"/>
                    <a:pt x="4457" y="12"/>
                  </a:cubicBezTo>
                  <a:cubicBezTo>
                    <a:pt x="4415" y="7"/>
                    <a:pt x="4373" y="5"/>
                    <a:pt x="4331" y="5"/>
                  </a:cubicBezTo>
                  <a:cubicBezTo>
                    <a:pt x="3854" y="5"/>
                    <a:pt x="3428" y="333"/>
                    <a:pt x="3314" y="807"/>
                  </a:cubicBezTo>
                  <a:cubicBezTo>
                    <a:pt x="3141" y="771"/>
                    <a:pt x="2966" y="753"/>
                    <a:pt x="2791" y="753"/>
                  </a:cubicBezTo>
                  <a:cubicBezTo>
                    <a:pt x="2616" y="753"/>
                    <a:pt x="2442" y="771"/>
                    <a:pt x="2269" y="807"/>
                  </a:cubicBezTo>
                  <a:cubicBezTo>
                    <a:pt x="2150" y="305"/>
                    <a:pt x="1707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7" name="Google Shape;2007;p125"/>
            <p:cNvSpPr/>
            <p:nvPr/>
          </p:nvSpPr>
          <p:spPr>
            <a:xfrm>
              <a:off x="5263250" y="1740200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4"/>
                    <a:pt x="7868" y="216"/>
                  </a:cubicBezTo>
                  <a:cubicBezTo>
                    <a:pt x="7868" y="95"/>
                    <a:pt x="7770" y="0"/>
                    <a:pt x="7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8" name="Google Shape;2008;p125"/>
            <p:cNvSpPr/>
            <p:nvPr/>
          </p:nvSpPr>
          <p:spPr>
            <a:xfrm>
              <a:off x="5263250" y="1767400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1"/>
                  </a:moveTo>
                  <a:cubicBezTo>
                    <a:pt x="96" y="1"/>
                    <a:pt x="1" y="96"/>
                    <a:pt x="1" y="217"/>
                  </a:cubicBezTo>
                  <a:cubicBezTo>
                    <a:pt x="1" y="335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5"/>
                    <a:pt x="7868" y="217"/>
                  </a:cubicBezTo>
                  <a:cubicBezTo>
                    <a:pt x="7868" y="96"/>
                    <a:pt x="7770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9" name="Google Shape;2009;p125"/>
            <p:cNvSpPr/>
            <p:nvPr/>
          </p:nvSpPr>
          <p:spPr>
            <a:xfrm>
              <a:off x="5263250" y="1794525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1"/>
                  </a:moveTo>
                  <a:cubicBezTo>
                    <a:pt x="96" y="1"/>
                    <a:pt x="1" y="99"/>
                    <a:pt x="1" y="217"/>
                  </a:cubicBezTo>
                  <a:cubicBezTo>
                    <a:pt x="1" y="338"/>
                    <a:pt x="96" y="433"/>
                    <a:pt x="216" y="433"/>
                  </a:cubicBezTo>
                  <a:lnTo>
                    <a:pt x="7652" y="433"/>
                  </a:lnTo>
                  <a:cubicBezTo>
                    <a:pt x="7770" y="433"/>
                    <a:pt x="7868" y="338"/>
                    <a:pt x="7868" y="217"/>
                  </a:cubicBezTo>
                  <a:cubicBezTo>
                    <a:pt x="7868" y="99"/>
                    <a:pt x="7770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0" name="Google Shape;2010;p125"/>
            <p:cNvSpPr/>
            <p:nvPr/>
          </p:nvSpPr>
          <p:spPr>
            <a:xfrm>
              <a:off x="5263250" y="1821750"/>
              <a:ext cx="196725" cy="10800"/>
            </a:xfrm>
            <a:custGeom>
              <a:avLst/>
              <a:gdLst/>
              <a:ahLst/>
              <a:cxnLst/>
              <a:rect l="l" t="t" r="r" b="b"/>
              <a:pathLst>
                <a:path w="7869" h="432" extrusionOk="0">
                  <a:moveTo>
                    <a:pt x="216" y="0"/>
                  </a:moveTo>
                  <a:cubicBezTo>
                    <a:pt x="96" y="0"/>
                    <a:pt x="1" y="98"/>
                    <a:pt x="1" y="216"/>
                  </a:cubicBezTo>
                  <a:cubicBezTo>
                    <a:pt x="1" y="337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7"/>
                    <a:pt x="7868" y="216"/>
                  </a:cubicBezTo>
                  <a:cubicBezTo>
                    <a:pt x="7868" y="98"/>
                    <a:pt x="7770" y="0"/>
                    <a:pt x="7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1" name="Google Shape;2011;p125"/>
            <p:cNvSpPr/>
            <p:nvPr/>
          </p:nvSpPr>
          <p:spPr>
            <a:xfrm>
              <a:off x="5392300" y="1533450"/>
              <a:ext cx="55800" cy="36700"/>
            </a:xfrm>
            <a:custGeom>
              <a:avLst/>
              <a:gdLst/>
              <a:ahLst/>
              <a:cxnLst/>
              <a:rect l="l" t="t" r="r" b="b"/>
              <a:pathLst>
                <a:path w="2232" h="1468" extrusionOk="0">
                  <a:moveTo>
                    <a:pt x="1828" y="429"/>
                  </a:moveTo>
                  <a:cubicBezTo>
                    <a:pt x="1661" y="432"/>
                    <a:pt x="1526" y="564"/>
                    <a:pt x="1526" y="734"/>
                  </a:cubicBezTo>
                  <a:cubicBezTo>
                    <a:pt x="1526" y="915"/>
                    <a:pt x="1675" y="1036"/>
                    <a:pt x="1830" y="1036"/>
                  </a:cubicBezTo>
                  <a:cubicBezTo>
                    <a:pt x="1904" y="1036"/>
                    <a:pt x="1980" y="1008"/>
                    <a:pt x="2041" y="947"/>
                  </a:cubicBezTo>
                  <a:cubicBezTo>
                    <a:pt x="2231" y="757"/>
                    <a:pt x="2096" y="429"/>
                    <a:pt x="1828" y="429"/>
                  </a:cubicBezTo>
                  <a:close/>
                  <a:moveTo>
                    <a:pt x="791" y="429"/>
                  </a:moveTo>
                  <a:cubicBezTo>
                    <a:pt x="865" y="429"/>
                    <a:pt x="941" y="457"/>
                    <a:pt x="1002" y="518"/>
                  </a:cubicBezTo>
                  <a:cubicBezTo>
                    <a:pt x="1195" y="708"/>
                    <a:pt x="1059" y="1036"/>
                    <a:pt x="789" y="1036"/>
                  </a:cubicBezTo>
                  <a:cubicBezTo>
                    <a:pt x="622" y="1033"/>
                    <a:pt x="487" y="901"/>
                    <a:pt x="487" y="734"/>
                  </a:cubicBezTo>
                  <a:cubicBezTo>
                    <a:pt x="487" y="551"/>
                    <a:pt x="636" y="429"/>
                    <a:pt x="791" y="429"/>
                  </a:cubicBezTo>
                  <a:close/>
                  <a:moveTo>
                    <a:pt x="789" y="0"/>
                  </a:moveTo>
                  <a:cubicBezTo>
                    <a:pt x="694" y="0"/>
                    <a:pt x="599" y="19"/>
                    <a:pt x="507" y="57"/>
                  </a:cubicBezTo>
                  <a:cubicBezTo>
                    <a:pt x="181" y="190"/>
                    <a:pt x="0" y="535"/>
                    <a:pt x="69" y="878"/>
                  </a:cubicBezTo>
                  <a:cubicBezTo>
                    <a:pt x="135" y="1223"/>
                    <a:pt x="438" y="1468"/>
                    <a:pt x="789" y="1468"/>
                  </a:cubicBezTo>
                  <a:cubicBezTo>
                    <a:pt x="985" y="1468"/>
                    <a:pt x="1172" y="1390"/>
                    <a:pt x="1307" y="1252"/>
                  </a:cubicBezTo>
                  <a:cubicBezTo>
                    <a:pt x="1555" y="1004"/>
                    <a:pt x="1592" y="616"/>
                    <a:pt x="1399" y="325"/>
                  </a:cubicBezTo>
                  <a:cubicBezTo>
                    <a:pt x="1259" y="117"/>
                    <a:pt x="1028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2" name="Google Shape;2012;p125"/>
            <p:cNvSpPr/>
            <p:nvPr/>
          </p:nvSpPr>
          <p:spPr>
            <a:xfrm>
              <a:off x="5262525" y="1546750"/>
              <a:ext cx="68475" cy="10825"/>
            </a:xfrm>
            <a:custGeom>
              <a:avLst/>
              <a:gdLst/>
              <a:ahLst/>
              <a:cxnLst/>
              <a:rect l="l" t="t" r="r" b="b"/>
              <a:pathLst>
                <a:path w="2739" h="433" extrusionOk="0">
                  <a:moveTo>
                    <a:pt x="217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4"/>
                    <a:pt x="2738" y="216"/>
                  </a:cubicBezTo>
                  <a:cubicBezTo>
                    <a:pt x="2738" y="95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3" name="Google Shape;2013;p125"/>
            <p:cNvSpPr/>
            <p:nvPr/>
          </p:nvSpPr>
          <p:spPr>
            <a:xfrm>
              <a:off x="5340825" y="16629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4" name="Google Shape;2014;p125"/>
            <p:cNvSpPr/>
            <p:nvPr/>
          </p:nvSpPr>
          <p:spPr>
            <a:xfrm>
              <a:off x="5367975" y="166290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6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15" name="Google Shape;2015;p125"/>
          <p:cNvGrpSpPr/>
          <p:nvPr/>
        </p:nvGrpSpPr>
        <p:grpSpPr>
          <a:xfrm>
            <a:off x="6016188" y="2244263"/>
            <a:ext cx="190950" cy="368875"/>
            <a:chOff x="5253900" y="2072400"/>
            <a:chExt cx="190950" cy="368875"/>
          </a:xfrm>
        </p:grpSpPr>
        <p:sp>
          <p:nvSpPr>
            <p:cNvPr id="2016" name="Google Shape;2016;p125"/>
            <p:cNvSpPr/>
            <p:nvPr/>
          </p:nvSpPr>
          <p:spPr>
            <a:xfrm>
              <a:off x="5253900" y="2228350"/>
              <a:ext cx="190950" cy="212925"/>
            </a:xfrm>
            <a:custGeom>
              <a:avLst/>
              <a:gdLst/>
              <a:ahLst/>
              <a:cxnLst/>
              <a:rect l="l" t="t" r="r" b="b"/>
              <a:pathLst>
                <a:path w="7638" h="8517" extrusionOk="0">
                  <a:moveTo>
                    <a:pt x="216" y="1"/>
                  </a:moveTo>
                  <a:cubicBezTo>
                    <a:pt x="95" y="1"/>
                    <a:pt x="0" y="96"/>
                    <a:pt x="0" y="217"/>
                  </a:cubicBezTo>
                  <a:lnTo>
                    <a:pt x="0" y="7149"/>
                  </a:lnTo>
                  <a:cubicBezTo>
                    <a:pt x="0" y="7903"/>
                    <a:pt x="613" y="8516"/>
                    <a:pt x="1368" y="8516"/>
                  </a:cubicBezTo>
                  <a:lnTo>
                    <a:pt x="6267" y="8516"/>
                  </a:lnTo>
                  <a:cubicBezTo>
                    <a:pt x="7022" y="8516"/>
                    <a:pt x="7635" y="7903"/>
                    <a:pt x="7638" y="7149"/>
                  </a:cubicBezTo>
                  <a:lnTo>
                    <a:pt x="7638" y="6680"/>
                  </a:lnTo>
                  <a:cubicBezTo>
                    <a:pt x="7635" y="6562"/>
                    <a:pt x="7540" y="6467"/>
                    <a:pt x="7419" y="6467"/>
                  </a:cubicBezTo>
                  <a:cubicBezTo>
                    <a:pt x="7301" y="6467"/>
                    <a:pt x="7203" y="6562"/>
                    <a:pt x="7203" y="6683"/>
                  </a:cubicBezTo>
                  <a:lnTo>
                    <a:pt x="7203" y="7149"/>
                  </a:lnTo>
                  <a:cubicBezTo>
                    <a:pt x="7203" y="7664"/>
                    <a:pt x="6785" y="8084"/>
                    <a:pt x="6267" y="8084"/>
                  </a:cubicBezTo>
                  <a:lnTo>
                    <a:pt x="1368" y="8084"/>
                  </a:lnTo>
                  <a:cubicBezTo>
                    <a:pt x="852" y="8084"/>
                    <a:pt x="432" y="7664"/>
                    <a:pt x="432" y="7149"/>
                  </a:cubicBezTo>
                  <a:lnTo>
                    <a:pt x="432" y="217"/>
                  </a:lnTo>
                  <a:cubicBezTo>
                    <a:pt x="432" y="96"/>
                    <a:pt x="33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7" name="Google Shape;2017;p125"/>
            <p:cNvSpPr/>
            <p:nvPr/>
          </p:nvSpPr>
          <p:spPr>
            <a:xfrm>
              <a:off x="5253900" y="2072400"/>
              <a:ext cx="190950" cy="305100"/>
            </a:xfrm>
            <a:custGeom>
              <a:avLst/>
              <a:gdLst/>
              <a:ahLst/>
              <a:cxnLst/>
              <a:rect l="l" t="t" r="r" b="b"/>
              <a:pathLst>
                <a:path w="7638" h="12204" extrusionOk="0">
                  <a:moveTo>
                    <a:pt x="4681" y="433"/>
                  </a:moveTo>
                  <a:cubicBezTo>
                    <a:pt x="4721" y="433"/>
                    <a:pt x="4753" y="464"/>
                    <a:pt x="4753" y="505"/>
                  </a:cubicBezTo>
                  <a:lnTo>
                    <a:pt x="4753" y="1944"/>
                  </a:lnTo>
                  <a:cubicBezTo>
                    <a:pt x="4753" y="1984"/>
                    <a:pt x="4721" y="2016"/>
                    <a:pt x="4681" y="2016"/>
                  </a:cubicBezTo>
                  <a:lnTo>
                    <a:pt x="2954" y="2016"/>
                  </a:lnTo>
                  <a:cubicBezTo>
                    <a:pt x="2914" y="2016"/>
                    <a:pt x="2882" y="1984"/>
                    <a:pt x="2882" y="1944"/>
                  </a:cubicBezTo>
                  <a:lnTo>
                    <a:pt x="2882" y="505"/>
                  </a:lnTo>
                  <a:cubicBezTo>
                    <a:pt x="2882" y="464"/>
                    <a:pt x="2914" y="433"/>
                    <a:pt x="2954" y="433"/>
                  </a:cubicBezTo>
                  <a:close/>
                  <a:moveTo>
                    <a:pt x="4111" y="2448"/>
                  </a:moveTo>
                  <a:lnTo>
                    <a:pt x="4111" y="2851"/>
                  </a:lnTo>
                  <a:lnTo>
                    <a:pt x="3564" y="2851"/>
                  </a:lnTo>
                  <a:lnTo>
                    <a:pt x="3564" y="2448"/>
                  </a:lnTo>
                  <a:close/>
                  <a:moveTo>
                    <a:pt x="2954" y="1"/>
                  </a:moveTo>
                  <a:cubicBezTo>
                    <a:pt x="2675" y="1"/>
                    <a:pt x="2450" y="225"/>
                    <a:pt x="2450" y="505"/>
                  </a:cubicBezTo>
                  <a:lnTo>
                    <a:pt x="2450" y="1944"/>
                  </a:lnTo>
                  <a:cubicBezTo>
                    <a:pt x="2450" y="2223"/>
                    <a:pt x="2675" y="2448"/>
                    <a:pt x="2954" y="2448"/>
                  </a:cubicBezTo>
                  <a:lnTo>
                    <a:pt x="3129" y="2448"/>
                  </a:lnTo>
                  <a:lnTo>
                    <a:pt x="3129" y="2851"/>
                  </a:lnTo>
                  <a:lnTo>
                    <a:pt x="2044" y="2851"/>
                  </a:lnTo>
                  <a:cubicBezTo>
                    <a:pt x="1768" y="2851"/>
                    <a:pt x="1540" y="3078"/>
                    <a:pt x="1540" y="3354"/>
                  </a:cubicBezTo>
                  <a:lnTo>
                    <a:pt x="1540" y="3714"/>
                  </a:lnTo>
                  <a:lnTo>
                    <a:pt x="1368" y="3714"/>
                  </a:lnTo>
                  <a:cubicBezTo>
                    <a:pt x="613" y="3717"/>
                    <a:pt x="3" y="4327"/>
                    <a:pt x="0" y="5082"/>
                  </a:cubicBezTo>
                  <a:lnTo>
                    <a:pt x="0" y="5522"/>
                  </a:lnTo>
                  <a:cubicBezTo>
                    <a:pt x="0" y="5640"/>
                    <a:pt x="98" y="5738"/>
                    <a:pt x="216" y="5738"/>
                  </a:cubicBezTo>
                  <a:cubicBezTo>
                    <a:pt x="337" y="5738"/>
                    <a:pt x="432" y="5640"/>
                    <a:pt x="432" y="5522"/>
                  </a:cubicBezTo>
                  <a:lnTo>
                    <a:pt x="432" y="5085"/>
                  </a:lnTo>
                  <a:cubicBezTo>
                    <a:pt x="435" y="4569"/>
                    <a:pt x="852" y="4152"/>
                    <a:pt x="1368" y="4149"/>
                  </a:cubicBezTo>
                  <a:lnTo>
                    <a:pt x="4396" y="4149"/>
                  </a:lnTo>
                  <a:cubicBezTo>
                    <a:pt x="4514" y="4149"/>
                    <a:pt x="4612" y="4054"/>
                    <a:pt x="4612" y="3933"/>
                  </a:cubicBezTo>
                  <a:cubicBezTo>
                    <a:pt x="4612" y="3815"/>
                    <a:pt x="4514" y="3717"/>
                    <a:pt x="4396" y="3717"/>
                  </a:cubicBezTo>
                  <a:lnTo>
                    <a:pt x="1975" y="3717"/>
                  </a:lnTo>
                  <a:lnTo>
                    <a:pt x="1975" y="3357"/>
                  </a:lnTo>
                  <a:cubicBezTo>
                    <a:pt x="1975" y="3317"/>
                    <a:pt x="2007" y="3285"/>
                    <a:pt x="2047" y="3285"/>
                  </a:cubicBezTo>
                  <a:lnTo>
                    <a:pt x="5591" y="3285"/>
                  </a:lnTo>
                  <a:cubicBezTo>
                    <a:pt x="5631" y="3285"/>
                    <a:pt x="5663" y="3317"/>
                    <a:pt x="5663" y="3357"/>
                  </a:cubicBezTo>
                  <a:lnTo>
                    <a:pt x="5663" y="3717"/>
                  </a:lnTo>
                  <a:lnTo>
                    <a:pt x="5309" y="3717"/>
                  </a:lnTo>
                  <a:cubicBezTo>
                    <a:pt x="5188" y="3717"/>
                    <a:pt x="5093" y="3815"/>
                    <a:pt x="5093" y="3933"/>
                  </a:cubicBezTo>
                  <a:cubicBezTo>
                    <a:pt x="5093" y="4054"/>
                    <a:pt x="5188" y="4149"/>
                    <a:pt x="5309" y="4149"/>
                  </a:cubicBezTo>
                  <a:lnTo>
                    <a:pt x="6270" y="4149"/>
                  </a:lnTo>
                  <a:cubicBezTo>
                    <a:pt x="6785" y="4149"/>
                    <a:pt x="7206" y="4569"/>
                    <a:pt x="7206" y="5085"/>
                  </a:cubicBezTo>
                  <a:lnTo>
                    <a:pt x="7206" y="11988"/>
                  </a:lnTo>
                  <a:cubicBezTo>
                    <a:pt x="7206" y="12106"/>
                    <a:pt x="7301" y="12204"/>
                    <a:pt x="7422" y="12204"/>
                  </a:cubicBezTo>
                  <a:cubicBezTo>
                    <a:pt x="7540" y="12204"/>
                    <a:pt x="7638" y="12106"/>
                    <a:pt x="7638" y="11988"/>
                  </a:cubicBezTo>
                  <a:lnTo>
                    <a:pt x="7638" y="5085"/>
                  </a:lnTo>
                  <a:cubicBezTo>
                    <a:pt x="7635" y="4327"/>
                    <a:pt x="7024" y="3717"/>
                    <a:pt x="6267" y="3717"/>
                  </a:cubicBezTo>
                  <a:lnTo>
                    <a:pt x="6095" y="3717"/>
                  </a:lnTo>
                  <a:lnTo>
                    <a:pt x="6095" y="3357"/>
                  </a:lnTo>
                  <a:cubicBezTo>
                    <a:pt x="6095" y="3078"/>
                    <a:pt x="5870" y="2854"/>
                    <a:pt x="5591" y="2854"/>
                  </a:cubicBezTo>
                  <a:lnTo>
                    <a:pt x="4543" y="2854"/>
                  </a:lnTo>
                  <a:lnTo>
                    <a:pt x="4543" y="2448"/>
                  </a:lnTo>
                  <a:lnTo>
                    <a:pt x="4684" y="2448"/>
                  </a:lnTo>
                  <a:cubicBezTo>
                    <a:pt x="4960" y="2448"/>
                    <a:pt x="5188" y="2223"/>
                    <a:pt x="5188" y="1944"/>
                  </a:cubicBezTo>
                  <a:lnTo>
                    <a:pt x="5188" y="505"/>
                  </a:lnTo>
                  <a:cubicBezTo>
                    <a:pt x="5188" y="225"/>
                    <a:pt x="4960" y="1"/>
                    <a:pt x="4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8" name="Google Shape;2018;p125"/>
            <p:cNvSpPr/>
            <p:nvPr/>
          </p:nvSpPr>
          <p:spPr>
            <a:xfrm>
              <a:off x="5287800" y="2242100"/>
              <a:ext cx="123225" cy="104450"/>
            </a:xfrm>
            <a:custGeom>
              <a:avLst/>
              <a:gdLst/>
              <a:ahLst/>
              <a:cxnLst/>
              <a:rect l="l" t="t" r="r" b="b"/>
              <a:pathLst>
                <a:path w="4929" h="4178" extrusionOk="0">
                  <a:moveTo>
                    <a:pt x="2461" y="430"/>
                  </a:moveTo>
                  <a:cubicBezTo>
                    <a:pt x="2885" y="430"/>
                    <a:pt x="3279" y="807"/>
                    <a:pt x="3463" y="1377"/>
                  </a:cubicBezTo>
                  <a:cubicBezTo>
                    <a:pt x="3257" y="1790"/>
                    <a:pt x="2860" y="1996"/>
                    <a:pt x="2463" y="1996"/>
                  </a:cubicBezTo>
                  <a:cubicBezTo>
                    <a:pt x="2066" y="1996"/>
                    <a:pt x="1668" y="1790"/>
                    <a:pt x="1463" y="1377"/>
                  </a:cubicBezTo>
                  <a:cubicBezTo>
                    <a:pt x="1644" y="807"/>
                    <a:pt x="2041" y="433"/>
                    <a:pt x="2461" y="433"/>
                  </a:cubicBezTo>
                  <a:lnTo>
                    <a:pt x="2461" y="430"/>
                  </a:lnTo>
                  <a:close/>
                  <a:moveTo>
                    <a:pt x="3570" y="1970"/>
                  </a:moveTo>
                  <a:cubicBezTo>
                    <a:pt x="3570" y="2010"/>
                    <a:pt x="3573" y="2048"/>
                    <a:pt x="3573" y="2088"/>
                  </a:cubicBezTo>
                  <a:cubicBezTo>
                    <a:pt x="3576" y="2393"/>
                    <a:pt x="3515" y="2695"/>
                    <a:pt x="3397" y="2977"/>
                  </a:cubicBezTo>
                  <a:cubicBezTo>
                    <a:pt x="3394" y="2986"/>
                    <a:pt x="3391" y="2992"/>
                    <a:pt x="3388" y="2998"/>
                  </a:cubicBezTo>
                  <a:cubicBezTo>
                    <a:pt x="3342" y="3101"/>
                    <a:pt x="3288" y="3196"/>
                    <a:pt x="3224" y="3288"/>
                  </a:cubicBezTo>
                  <a:cubicBezTo>
                    <a:pt x="3014" y="3582"/>
                    <a:pt x="2744" y="3743"/>
                    <a:pt x="2461" y="3743"/>
                  </a:cubicBezTo>
                  <a:cubicBezTo>
                    <a:pt x="2182" y="3743"/>
                    <a:pt x="1912" y="3582"/>
                    <a:pt x="1701" y="3285"/>
                  </a:cubicBezTo>
                  <a:cubicBezTo>
                    <a:pt x="1638" y="3196"/>
                    <a:pt x="1583" y="3101"/>
                    <a:pt x="1537" y="2998"/>
                  </a:cubicBezTo>
                  <a:cubicBezTo>
                    <a:pt x="1535" y="2992"/>
                    <a:pt x="1532" y="2983"/>
                    <a:pt x="1529" y="2975"/>
                  </a:cubicBezTo>
                  <a:cubicBezTo>
                    <a:pt x="1411" y="2695"/>
                    <a:pt x="1350" y="2393"/>
                    <a:pt x="1353" y="2088"/>
                  </a:cubicBezTo>
                  <a:cubicBezTo>
                    <a:pt x="1353" y="2048"/>
                    <a:pt x="1353" y="2010"/>
                    <a:pt x="1356" y="1970"/>
                  </a:cubicBezTo>
                  <a:cubicBezTo>
                    <a:pt x="1661" y="2276"/>
                    <a:pt x="2062" y="2430"/>
                    <a:pt x="2463" y="2430"/>
                  </a:cubicBezTo>
                  <a:cubicBezTo>
                    <a:pt x="2864" y="2430"/>
                    <a:pt x="3265" y="2276"/>
                    <a:pt x="3570" y="1970"/>
                  </a:cubicBezTo>
                  <a:close/>
                  <a:moveTo>
                    <a:pt x="2461" y="1"/>
                  </a:moveTo>
                  <a:cubicBezTo>
                    <a:pt x="1952" y="1"/>
                    <a:pt x="1491" y="326"/>
                    <a:pt x="1209" y="864"/>
                  </a:cubicBezTo>
                  <a:lnTo>
                    <a:pt x="726" y="637"/>
                  </a:lnTo>
                  <a:cubicBezTo>
                    <a:pt x="696" y="623"/>
                    <a:pt x="664" y="616"/>
                    <a:pt x="634" y="616"/>
                  </a:cubicBezTo>
                  <a:cubicBezTo>
                    <a:pt x="551" y="616"/>
                    <a:pt x="473" y="663"/>
                    <a:pt x="438" y="741"/>
                  </a:cubicBezTo>
                  <a:cubicBezTo>
                    <a:pt x="386" y="850"/>
                    <a:pt x="432" y="977"/>
                    <a:pt x="541" y="1029"/>
                  </a:cubicBezTo>
                  <a:lnTo>
                    <a:pt x="1042" y="1265"/>
                  </a:lnTo>
                  <a:cubicBezTo>
                    <a:pt x="1037" y="1285"/>
                    <a:pt x="1031" y="1305"/>
                    <a:pt x="1025" y="1328"/>
                  </a:cubicBezTo>
                  <a:lnTo>
                    <a:pt x="1022" y="1328"/>
                  </a:lnTo>
                  <a:lnTo>
                    <a:pt x="1022" y="1334"/>
                  </a:lnTo>
                  <a:cubicBezTo>
                    <a:pt x="973" y="1509"/>
                    <a:pt x="942" y="1691"/>
                    <a:pt x="930" y="1872"/>
                  </a:cubicBezTo>
                  <a:lnTo>
                    <a:pt x="216" y="1872"/>
                  </a:lnTo>
                  <a:cubicBezTo>
                    <a:pt x="95" y="1872"/>
                    <a:pt x="0" y="1970"/>
                    <a:pt x="0" y="2088"/>
                  </a:cubicBezTo>
                  <a:cubicBezTo>
                    <a:pt x="0" y="2209"/>
                    <a:pt x="95" y="2304"/>
                    <a:pt x="216" y="2304"/>
                  </a:cubicBezTo>
                  <a:lnTo>
                    <a:pt x="930" y="2304"/>
                  </a:lnTo>
                  <a:cubicBezTo>
                    <a:pt x="944" y="2520"/>
                    <a:pt x="985" y="2730"/>
                    <a:pt x="1051" y="2934"/>
                  </a:cubicBezTo>
                  <a:lnTo>
                    <a:pt x="452" y="3104"/>
                  </a:lnTo>
                  <a:cubicBezTo>
                    <a:pt x="208" y="3170"/>
                    <a:pt x="256" y="3530"/>
                    <a:pt x="510" y="3530"/>
                  </a:cubicBezTo>
                  <a:cubicBezTo>
                    <a:pt x="511" y="3530"/>
                    <a:pt x="512" y="3530"/>
                    <a:pt x="513" y="3530"/>
                  </a:cubicBezTo>
                  <a:cubicBezTo>
                    <a:pt x="533" y="3530"/>
                    <a:pt x="553" y="3527"/>
                    <a:pt x="570" y="3522"/>
                  </a:cubicBezTo>
                  <a:lnTo>
                    <a:pt x="1224" y="3334"/>
                  </a:lnTo>
                  <a:cubicBezTo>
                    <a:pt x="1261" y="3403"/>
                    <a:pt x="1301" y="3473"/>
                    <a:pt x="1347" y="3539"/>
                  </a:cubicBezTo>
                  <a:cubicBezTo>
                    <a:pt x="1641" y="3950"/>
                    <a:pt x="2035" y="4178"/>
                    <a:pt x="2461" y="4178"/>
                  </a:cubicBezTo>
                  <a:cubicBezTo>
                    <a:pt x="2888" y="4178"/>
                    <a:pt x="3285" y="3950"/>
                    <a:pt x="3578" y="3539"/>
                  </a:cubicBezTo>
                  <a:cubicBezTo>
                    <a:pt x="3625" y="3473"/>
                    <a:pt x="3665" y="3403"/>
                    <a:pt x="3705" y="3334"/>
                  </a:cubicBezTo>
                  <a:lnTo>
                    <a:pt x="4356" y="3522"/>
                  </a:lnTo>
                  <a:cubicBezTo>
                    <a:pt x="4376" y="3527"/>
                    <a:pt x="4396" y="3530"/>
                    <a:pt x="4416" y="3530"/>
                  </a:cubicBezTo>
                  <a:cubicBezTo>
                    <a:pt x="4417" y="3530"/>
                    <a:pt x="4418" y="3530"/>
                    <a:pt x="4419" y="3530"/>
                  </a:cubicBezTo>
                  <a:cubicBezTo>
                    <a:pt x="4670" y="3530"/>
                    <a:pt x="4717" y="3170"/>
                    <a:pt x="4474" y="3104"/>
                  </a:cubicBezTo>
                  <a:lnTo>
                    <a:pt x="3875" y="2934"/>
                  </a:lnTo>
                  <a:cubicBezTo>
                    <a:pt x="3941" y="2730"/>
                    <a:pt x="3981" y="2520"/>
                    <a:pt x="3999" y="2304"/>
                  </a:cubicBezTo>
                  <a:lnTo>
                    <a:pt x="4713" y="2304"/>
                  </a:lnTo>
                  <a:cubicBezTo>
                    <a:pt x="4831" y="2304"/>
                    <a:pt x="4929" y="2209"/>
                    <a:pt x="4929" y="2088"/>
                  </a:cubicBezTo>
                  <a:cubicBezTo>
                    <a:pt x="4929" y="1970"/>
                    <a:pt x="4831" y="1872"/>
                    <a:pt x="4713" y="1872"/>
                  </a:cubicBezTo>
                  <a:lnTo>
                    <a:pt x="3999" y="1872"/>
                  </a:lnTo>
                  <a:cubicBezTo>
                    <a:pt x="3984" y="1691"/>
                    <a:pt x="3953" y="1509"/>
                    <a:pt x="3904" y="1334"/>
                  </a:cubicBezTo>
                  <a:lnTo>
                    <a:pt x="3901" y="1328"/>
                  </a:lnTo>
                  <a:cubicBezTo>
                    <a:pt x="3895" y="1308"/>
                    <a:pt x="3889" y="1285"/>
                    <a:pt x="3884" y="1265"/>
                  </a:cubicBezTo>
                  <a:lnTo>
                    <a:pt x="4384" y="1029"/>
                  </a:lnTo>
                  <a:cubicBezTo>
                    <a:pt x="4491" y="977"/>
                    <a:pt x="4537" y="850"/>
                    <a:pt x="4488" y="741"/>
                  </a:cubicBezTo>
                  <a:cubicBezTo>
                    <a:pt x="4450" y="663"/>
                    <a:pt x="4372" y="616"/>
                    <a:pt x="4291" y="616"/>
                  </a:cubicBezTo>
                  <a:cubicBezTo>
                    <a:pt x="4260" y="616"/>
                    <a:pt x="4229" y="623"/>
                    <a:pt x="4200" y="637"/>
                  </a:cubicBezTo>
                  <a:lnTo>
                    <a:pt x="3714" y="864"/>
                  </a:lnTo>
                  <a:cubicBezTo>
                    <a:pt x="3432" y="323"/>
                    <a:pt x="2971" y="1"/>
                    <a:pt x="2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9" name="Google Shape;2019;p125"/>
            <p:cNvSpPr/>
            <p:nvPr/>
          </p:nvSpPr>
          <p:spPr>
            <a:xfrm>
              <a:off x="5351475" y="22667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0" name="Google Shape;2020;p125"/>
            <p:cNvSpPr/>
            <p:nvPr/>
          </p:nvSpPr>
          <p:spPr>
            <a:xfrm>
              <a:off x="5332775" y="22667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1"/>
                    <a:pt x="136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1" name="Google Shape;2021;p125"/>
            <p:cNvSpPr/>
            <p:nvPr/>
          </p:nvSpPr>
          <p:spPr>
            <a:xfrm>
              <a:off x="5342125" y="20965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22" name="Google Shape;2022;p125"/>
          <p:cNvGrpSpPr/>
          <p:nvPr/>
        </p:nvGrpSpPr>
        <p:grpSpPr>
          <a:xfrm>
            <a:off x="4118388" y="1689738"/>
            <a:ext cx="305800" cy="368950"/>
            <a:chOff x="3356100" y="1517875"/>
            <a:chExt cx="305800" cy="368950"/>
          </a:xfrm>
        </p:grpSpPr>
        <p:sp>
          <p:nvSpPr>
            <p:cNvPr id="2023" name="Google Shape;2023;p125"/>
            <p:cNvSpPr/>
            <p:nvPr/>
          </p:nvSpPr>
          <p:spPr>
            <a:xfrm>
              <a:off x="3600850" y="1582800"/>
              <a:ext cx="28375" cy="193975"/>
            </a:xfrm>
            <a:custGeom>
              <a:avLst/>
              <a:gdLst/>
              <a:ahLst/>
              <a:cxnLst/>
              <a:rect l="l" t="t" r="r" b="b"/>
              <a:pathLst>
                <a:path w="1135" h="7759" extrusionOk="0">
                  <a:moveTo>
                    <a:pt x="890" y="0"/>
                  </a:moveTo>
                  <a:cubicBezTo>
                    <a:pt x="870" y="0"/>
                    <a:pt x="850" y="3"/>
                    <a:pt x="829" y="9"/>
                  </a:cubicBezTo>
                  <a:cubicBezTo>
                    <a:pt x="726" y="41"/>
                    <a:pt x="619" y="55"/>
                    <a:pt x="513" y="55"/>
                  </a:cubicBezTo>
                  <a:lnTo>
                    <a:pt x="510" y="55"/>
                  </a:lnTo>
                  <a:cubicBezTo>
                    <a:pt x="375" y="55"/>
                    <a:pt x="245" y="110"/>
                    <a:pt x="150" y="205"/>
                  </a:cubicBezTo>
                  <a:cubicBezTo>
                    <a:pt x="55" y="297"/>
                    <a:pt x="0" y="427"/>
                    <a:pt x="3" y="559"/>
                  </a:cubicBezTo>
                  <a:lnTo>
                    <a:pt x="3" y="7543"/>
                  </a:lnTo>
                  <a:cubicBezTo>
                    <a:pt x="3" y="7661"/>
                    <a:pt x="98" y="7759"/>
                    <a:pt x="219" y="7759"/>
                  </a:cubicBezTo>
                  <a:cubicBezTo>
                    <a:pt x="337" y="7759"/>
                    <a:pt x="435" y="7661"/>
                    <a:pt x="435" y="7543"/>
                  </a:cubicBezTo>
                  <a:lnTo>
                    <a:pt x="435" y="562"/>
                  </a:lnTo>
                  <a:cubicBezTo>
                    <a:pt x="435" y="542"/>
                    <a:pt x="441" y="525"/>
                    <a:pt x="455" y="513"/>
                  </a:cubicBezTo>
                  <a:cubicBezTo>
                    <a:pt x="470" y="496"/>
                    <a:pt x="490" y="490"/>
                    <a:pt x="510" y="490"/>
                  </a:cubicBezTo>
                  <a:lnTo>
                    <a:pt x="516" y="490"/>
                  </a:lnTo>
                  <a:cubicBezTo>
                    <a:pt x="662" y="490"/>
                    <a:pt x="812" y="467"/>
                    <a:pt x="953" y="427"/>
                  </a:cubicBezTo>
                  <a:cubicBezTo>
                    <a:pt x="1068" y="389"/>
                    <a:pt x="1135" y="268"/>
                    <a:pt x="1097" y="156"/>
                  </a:cubicBezTo>
                  <a:cubicBezTo>
                    <a:pt x="1069" y="62"/>
                    <a:pt x="982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4" name="Google Shape;2024;p125"/>
            <p:cNvSpPr/>
            <p:nvPr/>
          </p:nvSpPr>
          <p:spPr>
            <a:xfrm>
              <a:off x="3508750" y="1517900"/>
              <a:ext cx="153150" cy="368925"/>
            </a:xfrm>
            <a:custGeom>
              <a:avLst/>
              <a:gdLst/>
              <a:ahLst/>
              <a:cxnLst/>
              <a:rect l="l" t="t" r="r" b="b"/>
              <a:pathLst>
                <a:path w="6126" h="14757" extrusionOk="0">
                  <a:moveTo>
                    <a:pt x="4200" y="0"/>
                  </a:moveTo>
                  <a:cubicBezTo>
                    <a:pt x="3751" y="0"/>
                    <a:pt x="3327" y="196"/>
                    <a:pt x="3037" y="533"/>
                  </a:cubicBezTo>
                  <a:cubicBezTo>
                    <a:pt x="2725" y="177"/>
                    <a:pt x="2303" y="8"/>
                    <a:pt x="1884" y="8"/>
                  </a:cubicBezTo>
                  <a:cubicBezTo>
                    <a:pt x="1313" y="8"/>
                    <a:pt x="748" y="323"/>
                    <a:pt x="480" y="910"/>
                  </a:cubicBezTo>
                  <a:cubicBezTo>
                    <a:pt x="17" y="1926"/>
                    <a:pt x="760" y="3080"/>
                    <a:pt x="1877" y="3083"/>
                  </a:cubicBezTo>
                  <a:lnTo>
                    <a:pt x="1879" y="3083"/>
                  </a:lnTo>
                  <a:cubicBezTo>
                    <a:pt x="1900" y="3083"/>
                    <a:pt x="1920" y="3092"/>
                    <a:pt x="1937" y="3106"/>
                  </a:cubicBezTo>
                  <a:cubicBezTo>
                    <a:pt x="1948" y="3121"/>
                    <a:pt x="1957" y="3138"/>
                    <a:pt x="1957" y="3155"/>
                  </a:cubicBezTo>
                  <a:lnTo>
                    <a:pt x="1957" y="11601"/>
                  </a:lnTo>
                  <a:cubicBezTo>
                    <a:pt x="1957" y="11619"/>
                    <a:pt x="1948" y="11636"/>
                    <a:pt x="1937" y="11650"/>
                  </a:cubicBezTo>
                  <a:cubicBezTo>
                    <a:pt x="1920" y="11665"/>
                    <a:pt x="1900" y="11673"/>
                    <a:pt x="1879" y="11673"/>
                  </a:cubicBezTo>
                  <a:lnTo>
                    <a:pt x="1877" y="11673"/>
                  </a:lnTo>
                  <a:cubicBezTo>
                    <a:pt x="1874" y="11673"/>
                    <a:pt x="1871" y="11673"/>
                    <a:pt x="1868" y="11673"/>
                  </a:cubicBezTo>
                  <a:cubicBezTo>
                    <a:pt x="747" y="11673"/>
                    <a:pt x="1" y="12833"/>
                    <a:pt x="466" y="13853"/>
                  </a:cubicBezTo>
                  <a:cubicBezTo>
                    <a:pt x="734" y="14442"/>
                    <a:pt x="1301" y="14757"/>
                    <a:pt x="1874" y="14757"/>
                  </a:cubicBezTo>
                  <a:cubicBezTo>
                    <a:pt x="2298" y="14757"/>
                    <a:pt x="2725" y="14585"/>
                    <a:pt x="3037" y="14224"/>
                  </a:cubicBezTo>
                  <a:cubicBezTo>
                    <a:pt x="3348" y="14579"/>
                    <a:pt x="3771" y="14748"/>
                    <a:pt x="4189" y="14748"/>
                  </a:cubicBezTo>
                  <a:cubicBezTo>
                    <a:pt x="4761" y="14748"/>
                    <a:pt x="5325" y="14433"/>
                    <a:pt x="5593" y="13847"/>
                  </a:cubicBezTo>
                  <a:cubicBezTo>
                    <a:pt x="6056" y="12831"/>
                    <a:pt x="5314" y="11676"/>
                    <a:pt x="4197" y="11673"/>
                  </a:cubicBezTo>
                  <a:lnTo>
                    <a:pt x="4194" y="11673"/>
                  </a:lnTo>
                  <a:cubicBezTo>
                    <a:pt x="4174" y="11673"/>
                    <a:pt x="4154" y="11665"/>
                    <a:pt x="4139" y="11650"/>
                  </a:cubicBezTo>
                  <a:cubicBezTo>
                    <a:pt x="4125" y="11636"/>
                    <a:pt x="4119" y="11619"/>
                    <a:pt x="4119" y="11601"/>
                  </a:cubicBezTo>
                  <a:lnTo>
                    <a:pt x="4119" y="11069"/>
                  </a:lnTo>
                  <a:cubicBezTo>
                    <a:pt x="4119" y="10948"/>
                    <a:pt x="4021" y="10853"/>
                    <a:pt x="3903" y="10853"/>
                  </a:cubicBezTo>
                  <a:cubicBezTo>
                    <a:pt x="3782" y="10853"/>
                    <a:pt x="3687" y="10948"/>
                    <a:pt x="3687" y="11069"/>
                  </a:cubicBezTo>
                  <a:lnTo>
                    <a:pt x="3687" y="11601"/>
                  </a:lnTo>
                  <a:cubicBezTo>
                    <a:pt x="3687" y="11734"/>
                    <a:pt x="3739" y="11863"/>
                    <a:pt x="3834" y="11955"/>
                  </a:cubicBezTo>
                  <a:cubicBezTo>
                    <a:pt x="3929" y="12050"/>
                    <a:pt x="4059" y="12105"/>
                    <a:pt x="4194" y="12105"/>
                  </a:cubicBezTo>
                  <a:lnTo>
                    <a:pt x="4197" y="12105"/>
                  </a:lnTo>
                  <a:cubicBezTo>
                    <a:pt x="4199" y="12105"/>
                    <a:pt x="4202" y="12105"/>
                    <a:pt x="4205" y="12105"/>
                  </a:cubicBezTo>
                  <a:cubicBezTo>
                    <a:pt x="5064" y="12105"/>
                    <a:pt x="5597" y="13043"/>
                    <a:pt x="5158" y="13781"/>
                  </a:cubicBezTo>
                  <a:cubicBezTo>
                    <a:pt x="4943" y="14144"/>
                    <a:pt x="4573" y="14324"/>
                    <a:pt x="4204" y="14324"/>
                  </a:cubicBezTo>
                  <a:cubicBezTo>
                    <a:pt x="3820" y="14324"/>
                    <a:pt x="3435" y="14128"/>
                    <a:pt x="3227" y="13740"/>
                  </a:cubicBezTo>
                  <a:cubicBezTo>
                    <a:pt x="3186" y="13664"/>
                    <a:pt x="3112" y="13626"/>
                    <a:pt x="3037" y="13626"/>
                  </a:cubicBezTo>
                  <a:cubicBezTo>
                    <a:pt x="2962" y="13626"/>
                    <a:pt x="2887" y="13664"/>
                    <a:pt x="2847" y="13740"/>
                  </a:cubicBezTo>
                  <a:cubicBezTo>
                    <a:pt x="2637" y="14121"/>
                    <a:pt x="2257" y="14313"/>
                    <a:pt x="1877" y="14313"/>
                  </a:cubicBezTo>
                  <a:cubicBezTo>
                    <a:pt x="1510" y="14313"/>
                    <a:pt x="1143" y="14134"/>
                    <a:pt x="929" y="13772"/>
                  </a:cubicBezTo>
                  <a:cubicBezTo>
                    <a:pt x="492" y="13038"/>
                    <a:pt x="1019" y="12108"/>
                    <a:pt x="1874" y="12105"/>
                  </a:cubicBezTo>
                  <a:lnTo>
                    <a:pt x="1877" y="12105"/>
                  </a:lnTo>
                  <a:cubicBezTo>
                    <a:pt x="2012" y="12105"/>
                    <a:pt x="2141" y="12053"/>
                    <a:pt x="2239" y="11955"/>
                  </a:cubicBezTo>
                  <a:cubicBezTo>
                    <a:pt x="2334" y="11863"/>
                    <a:pt x="2386" y="11734"/>
                    <a:pt x="2386" y="11601"/>
                  </a:cubicBezTo>
                  <a:lnTo>
                    <a:pt x="2386" y="3155"/>
                  </a:lnTo>
                  <a:cubicBezTo>
                    <a:pt x="2386" y="3023"/>
                    <a:pt x="2334" y="2893"/>
                    <a:pt x="2239" y="2801"/>
                  </a:cubicBezTo>
                  <a:cubicBezTo>
                    <a:pt x="2144" y="2706"/>
                    <a:pt x="2015" y="2651"/>
                    <a:pt x="1879" y="2651"/>
                  </a:cubicBezTo>
                  <a:lnTo>
                    <a:pt x="1874" y="2651"/>
                  </a:lnTo>
                  <a:cubicBezTo>
                    <a:pt x="1871" y="2651"/>
                    <a:pt x="1868" y="2651"/>
                    <a:pt x="1866" y="2651"/>
                  </a:cubicBezTo>
                  <a:cubicBezTo>
                    <a:pt x="1010" y="2651"/>
                    <a:pt x="476" y="1713"/>
                    <a:pt x="915" y="976"/>
                  </a:cubicBezTo>
                  <a:cubicBezTo>
                    <a:pt x="1131" y="612"/>
                    <a:pt x="1500" y="432"/>
                    <a:pt x="1869" y="432"/>
                  </a:cubicBezTo>
                  <a:cubicBezTo>
                    <a:pt x="2254" y="432"/>
                    <a:pt x="2638" y="628"/>
                    <a:pt x="2847" y="1016"/>
                  </a:cubicBezTo>
                  <a:cubicBezTo>
                    <a:pt x="2887" y="1092"/>
                    <a:pt x="2962" y="1131"/>
                    <a:pt x="3037" y="1131"/>
                  </a:cubicBezTo>
                  <a:cubicBezTo>
                    <a:pt x="3112" y="1131"/>
                    <a:pt x="3186" y="1092"/>
                    <a:pt x="3227" y="1016"/>
                  </a:cubicBezTo>
                  <a:cubicBezTo>
                    <a:pt x="3427" y="650"/>
                    <a:pt x="3804" y="443"/>
                    <a:pt x="4193" y="443"/>
                  </a:cubicBezTo>
                  <a:cubicBezTo>
                    <a:pt x="4379" y="443"/>
                    <a:pt x="4568" y="491"/>
                    <a:pt x="4741" y="590"/>
                  </a:cubicBezTo>
                  <a:cubicBezTo>
                    <a:pt x="5276" y="895"/>
                    <a:pt x="5458" y="1580"/>
                    <a:pt x="5144" y="2110"/>
                  </a:cubicBezTo>
                  <a:cubicBezTo>
                    <a:pt x="5083" y="2214"/>
                    <a:pt x="5115" y="2346"/>
                    <a:pt x="5219" y="2407"/>
                  </a:cubicBezTo>
                  <a:cubicBezTo>
                    <a:pt x="5254" y="2428"/>
                    <a:pt x="5293" y="2438"/>
                    <a:pt x="5331" y="2438"/>
                  </a:cubicBezTo>
                  <a:cubicBezTo>
                    <a:pt x="5404" y="2438"/>
                    <a:pt x="5475" y="2400"/>
                    <a:pt x="5515" y="2332"/>
                  </a:cubicBezTo>
                  <a:cubicBezTo>
                    <a:pt x="6126" y="1307"/>
                    <a:pt x="5391" y="9"/>
                    <a:pt x="4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5" name="Google Shape;2025;p125"/>
            <p:cNvSpPr/>
            <p:nvPr/>
          </p:nvSpPr>
          <p:spPr>
            <a:xfrm>
              <a:off x="3356100" y="1517875"/>
              <a:ext cx="151675" cy="368950"/>
            </a:xfrm>
            <a:custGeom>
              <a:avLst/>
              <a:gdLst/>
              <a:ahLst/>
              <a:cxnLst/>
              <a:rect l="l" t="t" r="r" b="b"/>
              <a:pathLst>
                <a:path w="6067" h="14758" extrusionOk="0">
                  <a:moveTo>
                    <a:pt x="4196" y="0"/>
                  </a:moveTo>
                  <a:cubicBezTo>
                    <a:pt x="3773" y="0"/>
                    <a:pt x="3346" y="173"/>
                    <a:pt x="3034" y="534"/>
                  </a:cubicBezTo>
                  <a:cubicBezTo>
                    <a:pt x="2722" y="178"/>
                    <a:pt x="2300" y="9"/>
                    <a:pt x="1881" y="9"/>
                  </a:cubicBezTo>
                  <a:cubicBezTo>
                    <a:pt x="1309" y="9"/>
                    <a:pt x="743" y="324"/>
                    <a:pt x="478" y="911"/>
                  </a:cubicBezTo>
                  <a:cubicBezTo>
                    <a:pt x="14" y="1927"/>
                    <a:pt x="757" y="3084"/>
                    <a:pt x="1874" y="3084"/>
                  </a:cubicBezTo>
                  <a:lnTo>
                    <a:pt x="1877" y="3084"/>
                  </a:lnTo>
                  <a:cubicBezTo>
                    <a:pt x="1900" y="3084"/>
                    <a:pt x="1920" y="3093"/>
                    <a:pt x="1934" y="3107"/>
                  </a:cubicBezTo>
                  <a:cubicBezTo>
                    <a:pt x="1946" y="3122"/>
                    <a:pt x="1954" y="3139"/>
                    <a:pt x="1954" y="3156"/>
                  </a:cubicBezTo>
                  <a:lnTo>
                    <a:pt x="1954" y="3692"/>
                  </a:lnTo>
                  <a:cubicBezTo>
                    <a:pt x="1954" y="3810"/>
                    <a:pt x="2049" y="3905"/>
                    <a:pt x="2170" y="3905"/>
                  </a:cubicBezTo>
                  <a:cubicBezTo>
                    <a:pt x="2288" y="3905"/>
                    <a:pt x="2386" y="3810"/>
                    <a:pt x="2386" y="3692"/>
                  </a:cubicBezTo>
                  <a:lnTo>
                    <a:pt x="2386" y="3156"/>
                  </a:lnTo>
                  <a:cubicBezTo>
                    <a:pt x="2386" y="3024"/>
                    <a:pt x="2332" y="2894"/>
                    <a:pt x="2239" y="2802"/>
                  </a:cubicBezTo>
                  <a:cubicBezTo>
                    <a:pt x="2142" y="2707"/>
                    <a:pt x="2012" y="2652"/>
                    <a:pt x="1880" y="2652"/>
                  </a:cubicBezTo>
                  <a:lnTo>
                    <a:pt x="1874" y="2652"/>
                  </a:lnTo>
                  <a:cubicBezTo>
                    <a:pt x="1871" y="2652"/>
                    <a:pt x="1869" y="2652"/>
                    <a:pt x="1866" y="2652"/>
                  </a:cubicBezTo>
                  <a:cubicBezTo>
                    <a:pt x="1007" y="2652"/>
                    <a:pt x="473" y="1714"/>
                    <a:pt x="915" y="977"/>
                  </a:cubicBezTo>
                  <a:cubicBezTo>
                    <a:pt x="1131" y="613"/>
                    <a:pt x="1499" y="433"/>
                    <a:pt x="1868" y="433"/>
                  </a:cubicBezTo>
                  <a:cubicBezTo>
                    <a:pt x="2252" y="433"/>
                    <a:pt x="2637" y="629"/>
                    <a:pt x="2847" y="1017"/>
                  </a:cubicBezTo>
                  <a:cubicBezTo>
                    <a:pt x="2887" y="1093"/>
                    <a:pt x="2962" y="1132"/>
                    <a:pt x="3037" y="1132"/>
                  </a:cubicBezTo>
                  <a:cubicBezTo>
                    <a:pt x="3112" y="1132"/>
                    <a:pt x="3187" y="1093"/>
                    <a:pt x="3227" y="1017"/>
                  </a:cubicBezTo>
                  <a:cubicBezTo>
                    <a:pt x="3436" y="637"/>
                    <a:pt x="3815" y="445"/>
                    <a:pt x="4194" y="445"/>
                  </a:cubicBezTo>
                  <a:cubicBezTo>
                    <a:pt x="4561" y="445"/>
                    <a:pt x="4929" y="625"/>
                    <a:pt x="5144" y="986"/>
                  </a:cubicBezTo>
                  <a:cubicBezTo>
                    <a:pt x="5579" y="1720"/>
                    <a:pt x="5052" y="2649"/>
                    <a:pt x="4197" y="2652"/>
                  </a:cubicBezTo>
                  <a:lnTo>
                    <a:pt x="4194" y="2652"/>
                  </a:lnTo>
                  <a:cubicBezTo>
                    <a:pt x="4059" y="2652"/>
                    <a:pt x="3929" y="2707"/>
                    <a:pt x="3834" y="2802"/>
                  </a:cubicBezTo>
                  <a:cubicBezTo>
                    <a:pt x="3739" y="2894"/>
                    <a:pt x="3687" y="3024"/>
                    <a:pt x="3687" y="3156"/>
                  </a:cubicBezTo>
                  <a:lnTo>
                    <a:pt x="3687" y="11602"/>
                  </a:lnTo>
                  <a:cubicBezTo>
                    <a:pt x="3687" y="11735"/>
                    <a:pt x="3739" y="11864"/>
                    <a:pt x="3834" y="11956"/>
                  </a:cubicBezTo>
                  <a:cubicBezTo>
                    <a:pt x="3929" y="12051"/>
                    <a:pt x="4059" y="12106"/>
                    <a:pt x="4194" y="12106"/>
                  </a:cubicBezTo>
                  <a:lnTo>
                    <a:pt x="4200" y="12106"/>
                  </a:lnTo>
                  <a:cubicBezTo>
                    <a:pt x="4202" y="12106"/>
                    <a:pt x="4205" y="12106"/>
                    <a:pt x="4208" y="12106"/>
                  </a:cubicBezTo>
                  <a:cubicBezTo>
                    <a:pt x="5064" y="12106"/>
                    <a:pt x="5598" y="13044"/>
                    <a:pt x="5158" y="13782"/>
                  </a:cubicBezTo>
                  <a:cubicBezTo>
                    <a:pt x="4943" y="14145"/>
                    <a:pt x="4574" y="14325"/>
                    <a:pt x="4205" y="14325"/>
                  </a:cubicBezTo>
                  <a:cubicBezTo>
                    <a:pt x="3820" y="14325"/>
                    <a:pt x="3436" y="14129"/>
                    <a:pt x="3227" y="13741"/>
                  </a:cubicBezTo>
                  <a:cubicBezTo>
                    <a:pt x="3187" y="13665"/>
                    <a:pt x="3112" y="13627"/>
                    <a:pt x="3037" y="13627"/>
                  </a:cubicBezTo>
                  <a:cubicBezTo>
                    <a:pt x="2962" y="13627"/>
                    <a:pt x="2887" y="13665"/>
                    <a:pt x="2847" y="13741"/>
                  </a:cubicBezTo>
                  <a:cubicBezTo>
                    <a:pt x="2637" y="14122"/>
                    <a:pt x="2257" y="14314"/>
                    <a:pt x="1877" y="14314"/>
                  </a:cubicBezTo>
                  <a:cubicBezTo>
                    <a:pt x="1510" y="14314"/>
                    <a:pt x="1143" y="14135"/>
                    <a:pt x="930" y="13773"/>
                  </a:cubicBezTo>
                  <a:cubicBezTo>
                    <a:pt x="492" y="13039"/>
                    <a:pt x="1019" y="12109"/>
                    <a:pt x="1874" y="12106"/>
                  </a:cubicBezTo>
                  <a:lnTo>
                    <a:pt x="1877" y="12106"/>
                  </a:lnTo>
                  <a:cubicBezTo>
                    <a:pt x="2012" y="12106"/>
                    <a:pt x="2142" y="12054"/>
                    <a:pt x="2239" y="11956"/>
                  </a:cubicBezTo>
                  <a:cubicBezTo>
                    <a:pt x="2334" y="11864"/>
                    <a:pt x="2386" y="11735"/>
                    <a:pt x="2386" y="11602"/>
                  </a:cubicBezTo>
                  <a:lnTo>
                    <a:pt x="2386" y="4613"/>
                  </a:lnTo>
                  <a:cubicBezTo>
                    <a:pt x="2386" y="4492"/>
                    <a:pt x="2291" y="4397"/>
                    <a:pt x="2170" y="4397"/>
                  </a:cubicBezTo>
                  <a:cubicBezTo>
                    <a:pt x="2052" y="4397"/>
                    <a:pt x="1954" y="4492"/>
                    <a:pt x="1954" y="4613"/>
                  </a:cubicBezTo>
                  <a:lnTo>
                    <a:pt x="1954" y="11602"/>
                  </a:lnTo>
                  <a:cubicBezTo>
                    <a:pt x="1954" y="11620"/>
                    <a:pt x="1949" y="11637"/>
                    <a:pt x="1934" y="11651"/>
                  </a:cubicBezTo>
                  <a:cubicBezTo>
                    <a:pt x="1920" y="11666"/>
                    <a:pt x="1900" y="11674"/>
                    <a:pt x="1880" y="11674"/>
                  </a:cubicBezTo>
                  <a:lnTo>
                    <a:pt x="1874" y="11674"/>
                  </a:lnTo>
                  <a:cubicBezTo>
                    <a:pt x="1871" y="11674"/>
                    <a:pt x="1868" y="11674"/>
                    <a:pt x="1866" y="11674"/>
                  </a:cubicBezTo>
                  <a:cubicBezTo>
                    <a:pt x="745" y="11674"/>
                    <a:pt x="1" y="12834"/>
                    <a:pt x="466" y="13854"/>
                  </a:cubicBezTo>
                  <a:cubicBezTo>
                    <a:pt x="733" y="14443"/>
                    <a:pt x="1299" y="14758"/>
                    <a:pt x="1872" y="14758"/>
                  </a:cubicBezTo>
                  <a:cubicBezTo>
                    <a:pt x="2295" y="14758"/>
                    <a:pt x="2722" y="14586"/>
                    <a:pt x="3034" y="14225"/>
                  </a:cubicBezTo>
                  <a:cubicBezTo>
                    <a:pt x="3346" y="14580"/>
                    <a:pt x="3768" y="14749"/>
                    <a:pt x="4187" y="14749"/>
                  </a:cubicBezTo>
                  <a:cubicBezTo>
                    <a:pt x="4759" y="14749"/>
                    <a:pt x="5324" y="14434"/>
                    <a:pt x="5590" y="13848"/>
                  </a:cubicBezTo>
                  <a:cubicBezTo>
                    <a:pt x="6054" y="12832"/>
                    <a:pt x="5314" y="11677"/>
                    <a:pt x="4197" y="11674"/>
                  </a:cubicBezTo>
                  <a:lnTo>
                    <a:pt x="4191" y="11674"/>
                  </a:lnTo>
                  <a:cubicBezTo>
                    <a:pt x="4171" y="11674"/>
                    <a:pt x="4151" y="11666"/>
                    <a:pt x="4137" y="11651"/>
                  </a:cubicBezTo>
                  <a:cubicBezTo>
                    <a:pt x="4122" y="11637"/>
                    <a:pt x="4116" y="11620"/>
                    <a:pt x="4116" y="11602"/>
                  </a:cubicBezTo>
                  <a:lnTo>
                    <a:pt x="4116" y="3156"/>
                  </a:lnTo>
                  <a:cubicBezTo>
                    <a:pt x="4113" y="3139"/>
                    <a:pt x="4122" y="3122"/>
                    <a:pt x="4134" y="3107"/>
                  </a:cubicBezTo>
                  <a:cubicBezTo>
                    <a:pt x="4151" y="3093"/>
                    <a:pt x="4171" y="3084"/>
                    <a:pt x="4191" y="3084"/>
                  </a:cubicBezTo>
                  <a:lnTo>
                    <a:pt x="4194" y="3084"/>
                  </a:lnTo>
                  <a:cubicBezTo>
                    <a:pt x="4197" y="3084"/>
                    <a:pt x="4200" y="3084"/>
                    <a:pt x="4202" y="3084"/>
                  </a:cubicBezTo>
                  <a:cubicBezTo>
                    <a:pt x="5323" y="3084"/>
                    <a:pt x="6067" y="1924"/>
                    <a:pt x="5605" y="905"/>
                  </a:cubicBezTo>
                  <a:cubicBezTo>
                    <a:pt x="5337" y="316"/>
                    <a:pt x="4769" y="0"/>
                    <a:pt x="4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6" name="Google Shape;2026;p125"/>
            <p:cNvSpPr/>
            <p:nvPr/>
          </p:nvSpPr>
          <p:spPr>
            <a:xfrm>
              <a:off x="3398625" y="15444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7" name="Google Shape;2027;p125"/>
            <p:cNvSpPr/>
            <p:nvPr/>
          </p:nvSpPr>
          <p:spPr>
            <a:xfrm>
              <a:off x="3420125" y="1568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9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399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8" name="Google Shape;2028;p125"/>
            <p:cNvSpPr/>
            <p:nvPr/>
          </p:nvSpPr>
          <p:spPr>
            <a:xfrm>
              <a:off x="3601125" y="18500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2" y="0"/>
                  </a:moveTo>
                  <a:cubicBezTo>
                    <a:pt x="99" y="0"/>
                    <a:pt x="1" y="231"/>
                    <a:pt x="139" y="369"/>
                  </a:cubicBezTo>
                  <a:cubicBezTo>
                    <a:pt x="183" y="412"/>
                    <a:pt x="236" y="432"/>
                    <a:pt x="289" y="432"/>
                  </a:cubicBezTo>
                  <a:cubicBezTo>
                    <a:pt x="400" y="432"/>
                    <a:pt x="508" y="345"/>
                    <a:pt x="508" y="216"/>
                  </a:cubicBezTo>
                  <a:cubicBezTo>
                    <a:pt x="508" y="95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9" name="Google Shape;2029;p125"/>
            <p:cNvSpPr/>
            <p:nvPr/>
          </p:nvSpPr>
          <p:spPr>
            <a:xfrm>
              <a:off x="3586300" y="182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0" name="Google Shape;2030;p125"/>
            <p:cNvSpPr/>
            <p:nvPr/>
          </p:nvSpPr>
          <p:spPr>
            <a:xfrm>
              <a:off x="3545275" y="15431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1" name="Google Shape;2031;p125"/>
            <p:cNvSpPr/>
            <p:nvPr/>
          </p:nvSpPr>
          <p:spPr>
            <a:xfrm>
              <a:off x="3570775" y="1568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2" name="Google Shape;2032;p125"/>
            <p:cNvSpPr/>
            <p:nvPr/>
          </p:nvSpPr>
          <p:spPr>
            <a:xfrm>
              <a:off x="3602000" y="15494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3" name="Google Shape;2033;p125"/>
            <p:cNvSpPr/>
            <p:nvPr/>
          </p:nvSpPr>
          <p:spPr>
            <a:xfrm>
              <a:off x="3399900" y="18308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400" y="432"/>
                    <a:pt x="508" y="346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4" name="Google Shape;2034;p125"/>
            <p:cNvSpPr/>
            <p:nvPr/>
          </p:nvSpPr>
          <p:spPr>
            <a:xfrm>
              <a:off x="3428050" y="18158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6" y="0"/>
                    <a:pt x="1" y="233"/>
                    <a:pt x="136" y="368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6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5" name="Google Shape;2035;p125"/>
            <p:cNvSpPr/>
            <p:nvPr/>
          </p:nvSpPr>
          <p:spPr>
            <a:xfrm>
              <a:off x="3447275" y="18408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6" name="Google Shape;2036;p125"/>
            <p:cNvSpPr/>
            <p:nvPr/>
          </p:nvSpPr>
          <p:spPr>
            <a:xfrm>
              <a:off x="3552775" y="1833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3"/>
                    <a:pt x="236" y="433"/>
                    <a:pt x="290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7" name="Google Shape;2037;p125"/>
            <p:cNvSpPr/>
            <p:nvPr/>
          </p:nvSpPr>
          <p:spPr>
            <a:xfrm>
              <a:off x="3450575" y="15510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38" name="Google Shape;2038;p125"/>
          <p:cNvGrpSpPr/>
          <p:nvPr/>
        </p:nvGrpSpPr>
        <p:grpSpPr>
          <a:xfrm>
            <a:off x="1000413" y="3407788"/>
            <a:ext cx="368925" cy="369000"/>
            <a:chOff x="238125" y="3235925"/>
            <a:chExt cx="368925" cy="369000"/>
          </a:xfrm>
        </p:grpSpPr>
        <p:sp>
          <p:nvSpPr>
            <p:cNvPr id="2039" name="Google Shape;2039;p125"/>
            <p:cNvSpPr/>
            <p:nvPr/>
          </p:nvSpPr>
          <p:spPr>
            <a:xfrm>
              <a:off x="238125" y="3405275"/>
              <a:ext cx="368925" cy="199650"/>
            </a:xfrm>
            <a:custGeom>
              <a:avLst/>
              <a:gdLst/>
              <a:ahLst/>
              <a:cxnLst/>
              <a:rect l="l" t="t" r="r" b="b"/>
              <a:pathLst>
                <a:path w="14757" h="7986" extrusionOk="0">
                  <a:moveTo>
                    <a:pt x="389" y="0"/>
                  </a:moveTo>
                  <a:cubicBezTo>
                    <a:pt x="173" y="0"/>
                    <a:pt x="0" y="176"/>
                    <a:pt x="0" y="392"/>
                  </a:cubicBezTo>
                  <a:lnTo>
                    <a:pt x="0" y="5208"/>
                  </a:lnTo>
                  <a:cubicBezTo>
                    <a:pt x="0" y="5329"/>
                    <a:pt x="98" y="5424"/>
                    <a:pt x="216" y="5424"/>
                  </a:cubicBezTo>
                  <a:cubicBezTo>
                    <a:pt x="334" y="5424"/>
                    <a:pt x="432" y="5329"/>
                    <a:pt x="432" y="5208"/>
                  </a:cubicBezTo>
                  <a:lnTo>
                    <a:pt x="432" y="432"/>
                  </a:lnTo>
                  <a:lnTo>
                    <a:pt x="1405" y="432"/>
                  </a:lnTo>
                  <a:cubicBezTo>
                    <a:pt x="1313" y="1618"/>
                    <a:pt x="1313" y="2358"/>
                    <a:pt x="1313" y="2366"/>
                  </a:cubicBezTo>
                  <a:cubicBezTo>
                    <a:pt x="1313" y="3414"/>
                    <a:pt x="2145" y="4266"/>
                    <a:pt x="3169" y="4266"/>
                  </a:cubicBezTo>
                  <a:cubicBezTo>
                    <a:pt x="4194" y="4266"/>
                    <a:pt x="5029" y="3414"/>
                    <a:pt x="5029" y="2366"/>
                  </a:cubicBezTo>
                  <a:cubicBezTo>
                    <a:pt x="5029" y="2222"/>
                    <a:pt x="5015" y="1995"/>
                    <a:pt x="4980" y="1497"/>
                  </a:cubicBezTo>
                  <a:lnTo>
                    <a:pt x="4977" y="1454"/>
                  </a:lnTo>
                  <a:cubicBezTo>
                    <a:pt x="4957" y="1172"/>
                    <a:pt x="4934" y="823"/>
                    <a:pt x="4908" y="432"/>
                  </a:cubicBezTo>
                  <a:lnTo>
                    <a:pt x="5611" y="432"/>
                  </a:lnTo>
                  <a:cubicBezTo>
                    <a:pt x="5521" y="1618"/>
                    <a:pt x="5519" y="2358"/>
                    <a:pt x="5519" y="2366"/>
                  </a:cubicBezTo>
                  <a:cubicBezTo>
                    <a:pt x="5519" y="3414"/>
                    <a:pt x="6353" y="4266"/>
                    <a:pt x="7378" y="4266"/>
                  </a:cubicBezTo>
                  <a:cubicBezTo>
                    <a:pt x="8403" y="4266"/>
                    <a:pt x="9238" y="3414"/>
                    <a:pt x="9238" y="2366"/>
                  </a:cubicBezTo>
                  <a:cubicBezTo>
                    <a:pt x="9238" y="2225"/>
                    <a:pt x="9221" y="1995"/>
                    <a:pt x="9189" y="1497"/>
                  </a:cubicBezTo>
                  <a:lnTo>
                    <a:pt x="9183" y="1445"/>
                  </a:lnTo>
                  <a:cubicBezTo>
                    <a:pt x="9166" y="1166"/>
                    <a:pt x="9140" y="821"/>
                    <a:pt x="9117" y="432"/>
                  </a:cubicBezTo>
                  <a:lnTo>
                    <a:pt x="9929" y="432"/>
                  </a:lnTo>
                  <a:cubicBezTo>
                    <a:pt x="9840" y="1618"/>
                    <a:pt x="9837" y="2358"/>
                    <a:pt x="9837" y="2366"/>
                  </a:cubicBezTo>
                  <a:cubicBezTo>
                    <a:pt x="9837" y="3414"/>
                    <a:pt x="10672" y="4266"/>
                    <a:pt x="11696" y="4266"/>
                  </a:cubicBezTo>
                  <a:cubicBezTo>
                    <a:pt x="12721" y="4266"/>
                    <a:pt x="13556" y="3414"/>
                    <a:pt x="13556" y="2366"/>
                  </a:cubicBezTo>
                  <a:cubicBezTo>
                    <a:pt x="13556" y="2225"/>
                    <a:pt x="13539" y="1984"/>
                    <a:pt x="13504" y="1497"/>
                  </a:cubicBezTo>
                  <a:cubicBezTo>
                    <a:pt x="13487" y="1224"/>
                    <a:pt x="13461" y="855"/>
                    <a:pt x="13432" y="432"/>
                  </a:cubicBezTo>
                  <a:lnTo>
                    <a:pt x="14322" y="432"/>
                  </a:lnTo>
                  <a:lnTo>
                    <a:pt x="14322" y="7551"/>
                  </a:lnTo>
                  <a:lnTo>
                    <a:pt x="432" y="7551"/>
                  </a:lnTo>
                  <a:lnTo>
                    <a:pt x="432" y="6120"/>
                  </a:lnTo>
                  <a:cubicBezTo>
                    <a:pt x="432" y="6002"/>
                    <a:pt x="334" y="5904"/>
                    <a:pt x="216" y="5904"/>
                  </a:cubicBezTo>
                  <a:cubicBezTo>
                    <a:pt x="98" y="5904"/>
                    <a:pt x="0" y="6002"/>
                    <a:pt x="0" y="6120"/>
                  </a:cubicBezTo>
                  <a:lnTo>
                    <a:pt x="0" y="7597"/>
                  </a:lnTo>
                  <a:cubicBezTo>
                    <a:pt x="0" y="7810"/>
                    <a:pt x="176" y="7986"/>
                    <a:pt x="389" y="7986"/>
                  </a:cubicBezTo>
                  <a:lnTo>
                    <a:pt x="14368" y="7986"/>
                  </a:lnTo>
                  <a:cubicBezTo>
                    <a:pt x="14581" y="7986"/>
                    <a:pt x="14756" y="7810"/>
                    <a:pt x="14756" y="7597"/>
                  </a:cubicBezTo>
                  <a:lnTo>
                    <a:pt x="14756" y="392"/>
                  </a:lnTo>
                  <a:cubicBezTo>
                    <a:pt x="14756" y="176"/>
                    <a:pt x="14584" y="0"/>
                    <a:pt x="14368" y="0"/>
                  </a:cubicBezTo>
                  <a:lnTo>
                    <a:pt x="13389" y="0"/>
                  </a:lnTo>
                  <a:cubicBezTo>
                    <a:pt x="13165" y="0"/>
                    <a:pt x="12986" y="190"/>
                    <a:pt x="13000" y="415"/>
                  </a:cubicBezTo>
                  <a:cubicBezTo>
                    <a:pt x="13029" y="858"/>
                    <a:pt x="13055" y="1244"/>
                    <a:pt x="13075" y="1526"/>
                  </a:cubicBezTo>
                  <a:cubicBezTo>
                    <a:pt x="13107" y="2004"/>
                    <a:pt x="13124" y="2240"/>
                    <a:pt x="13124" y="2366"/>
                  </a:cubicBezTo>
                  <a:cubicBezTo>
                    <a:pt x="13124" y="3175"/>
                    <a:pt x="12482" y="3835"/>
                    <a:pt x="11696" y="3835"/>
                  </a:cubicBezTo>
                  <a:cubicBezTo>
                    <a:pt x="10910" y="3835"/>
                    <a:pt x="10268" y="3175"/>
                    <a:pt x="10268" y="2366"/>
                  </a:cubicBezTo>
                  <a:cubicBezTo>
                    <a:pt x="10268" y="2358"/>
                    <a:pt x="10271" y="1609"/>
                    <a:pt x="10363" y="420"/>
                  </a:cubicBezTo>
                  <a:cubicBezTo>
                    <a:pt x="10381" y="193"/>
                    <a:pt x="10202" y="0"/>
                    <a:pt x="9975" y="0"/>
                  </a:cubicBezTo>
                  <a:lnTo>
                    <a:pt x="9071" y="0"/>
                  </a:lnTo>
                  <a:cubicBezTo>
                    <a:pt x="8846" y="0"/>
                    <a:pt x="8668" y="190"/>
                    <a:pt x="8682" y="415"/>
                  </a:cubicBezTo>
                  <a:cubicBezTo>
                    <a:pt x="8708" y="823"/>
                    <a:pt x="8734" y="1183"/>
                    <a:pt x="8751" y="1474"/>
                  </a:cubicBezTo>
                  <a:lnTo>
                    <a:pt x="8757" y="1526"/>
                  </a:lnTo>
                  <a:cubicBezTo>
                    <a:pt x="8789" y="2001"/>
                    <a:pt x="8806" y="2240"/>
                    <a:pt x="8806" y="2366"/>
                  </a:cubicBezTo>
                  <a:cubicBezTo>
                    <a:pt x="8806" y="3175"/>
                    <a:pt x="8164" y="3835"/>
                    <a:pt x="7378" y="3835"/>
                  </a:cubicBezTo>
                  <a:cubicBezTo>
                    <a:pt x="6592" y="3835"/>
                    <a:pt x="5950" y="3175"/>
                    <a:pt x="5950" y="2366"/>
                  </a:cubicBezTo>
                  <a:cubicBezTo>
                    <a:pt x="5950" y="2358"/>
                    <a:pt x="5953" y="1609"/>
                    <a:pt x="6045" y="420"/>
                  </a:cubicBezTo>
                  <a:cubicBezTo>
                    <a:pt x="6063" y="193"/>
                    <a:pt x="5884" y="0"/>
                    <a:pt x="5657" y="0"/>
                  </a:cubicBezTo>
                  <a:lnTo>
                    <a:pt x="4862" y="0"/>
                  </a:lnTo>
                  <a:cubicBezTo>
                    <a:pt x="4638" y="0"/>
                    <a:pt x="4459" y="190"/>
                    <a:pt x="4474" y="415"/>
                  </a:cubicBezTo>
                  <a:cubicBezTo>
                    <a:pt x="4499" y="826"/>
                    <a:pt x="4525" y="1192"/>
                    <a:pt x="4546" y="1483"/>
                  </a:cubicBezTo>
                  <a:lnTo>
                    <a:pt x="4548" y="1526"/>
                  </a:lnTo>
                  <a:cubicBezTo>
                    <a:pt x="4583" y="2001"/>
                    <a:pt x="4597" y="2240"/>
                    <a:pt x="4597" y="2366"/>
                  </a:cubicBezTo>
                  <a:cubicBezTo>
                    <a:pt x="4597" y="3175"/>
                    <a:pt x="3958" y="3832"/>
                    <a:pt x="3172" y="3832"/>
                  </a:cubicBezTo>
                  <a:cubicBezTo>
                    <a:pt x="2384" y="3832"/>
                    <a:pt x="1745" y="3175"/>
                    <a:pt x="1745" y="2366"/>
                  </a:cubicBezTo>
                  <a:cubicBezTo>
                    <a:pt x="1745" y="2358"/>
                    <a:pt x="1745" y="1609"/>
                    <a:pt x="1840" y="420"/>
                  </a:cubicBezTo>
                  <a:cubicBezTo>
                    <a:pt x="1857" y="193"/>
                    <a:pt x="1678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0" name="Google Shape;2040;p125"/>
            <p:cNvSpPr/>
            <p:nvPr/>
          </p:nvSpPr>
          <p:spPr>
            <a:xfrm>
              <a:off x="289650" y="3235950"/>
              <a:ext cx="55500" cy="257275"/>
            </a:xfrm>
            <a:custGeom>
              <a:avLst/>
              <a:gdLst/>
              <a:ahLst/>
              <a:cxnLst/>
              <a:rect l="l" t="t" r="r" b="b"/>
              <a:pathLst>
                <a:path w="2220" h="10291" extrusionOk="0">
                  <a:moveTo>
                    <a:pt x="1665" y="0"/>
                  </a:moveTo>
                  <a:cubicBezTo>
                    <a:pt x="1551" y="0"/>
                    <a:pt x="1448" y="74"/>
                    <a:pt x="1411" y="186"/>
                  </a:cubicBezTo>
                  <a:cubicBezTo>
                    <a:pt x="38" y="4269"/>
                    <a:pt x="0" y="9090"/>
                    <a:pt x="0" y="9139"/>
                  </a:cubicBezTo>
                  <a:cubicBezTo>
                    <a:pt x="0" y="9776"/>
                    <a:pt x="498" y="10291"/>
                    <a:pt x="1108" y="10291"/>
                  </a:cubicBezTo>
                  <a:cubicBezTo>
                    <a:pt x="1722" y="10291"/>
                    <a:pt x="2220" y="9773"/>
                    <a:pt x="2220" y="9139"/>
                  </a:cubicBezTo>
                  <a:cubicBezTo>
                    <a:pt x="2220" y="9018"/>
                    <a:pt x="2200" y="8742"/>
                    <a:pt x="2171" y="8322"/>
                  </a:cubicBezTo>
                  <a:cubicBezTo>
                    <a:pt x="2099" y="7254"/>
                    <a:pt x="1961" y="5267"/>
                    <a:pt x="1929" y="2881"/>
                  </a:cubicBezTo>
                  <a:cubicBezTo>
                    <a:pt x="1929" y="2763"/>
                    <a:pt x="1831" y="2668"/>
                    <a:pt x="1713" y="2668"/>
                  </a:cubicBezTo>
                  <a:lnTo>
                    <a:pt x="1710" y="2668"/>
                  </a:lnTo>
                  <a:cubicBezTo>
                    <a:pt x="1592" y="2668"/>
                    <a:pt x="1497" y="2769"/>
                    <a:pt x="1497" y="2887"/>
                  </a:cubicBezTo>
                  <a:cubicBezTo>
                    <a:pt x="1529" y="5285"/>
                    <a:pt x="1667" y="7280"/>
                    <a:pt x="1739" y="8351"/>
                  </a:cubicBezTo>
                  <a:cubicBezTo>
                    <a:pt x="1768" y="8745"/>
                    <a:pt x="1788" y="9033"/>
                    <a:pt x="1788" y="9139"/>
                  </a:cubicBezTo>
                  <a:cubicBezTo>
                    <a:pt x="1788" y="9534"/>
                    <a:pt x="1483" y="9856"/>
                    <a:pt x="1108" y="9856"/>
                  </a:cubicBezTo>
                  <a:cubicBezTo>
                    <a:pt x="737" y="9856"/>
                    <a:pt x="432" y="9534"/>
                    <a:pt x="432" y="9139"/>
                  </a:cubicBezTo>
                  <a:cubicBezTo>
                    <a:pt x="432" y="9096"/>
                    <a:pt x="464" y="5144"/>
                    <a:pt x="1494" y="1401"/>
                  </a:cubicBezTo>
                  <a:lnTo>
                    <a:pt x="1494" y="1401"/>
                  </a:lnTo>
                  <a:cubicBezTo>
                    <a:pt x="1491" y="1588"/>
                    <a:pt x="1491" y="1776"/>
                    <a:pt x="1491" y="1963"/>
                  </a:cubicBezTo>
                  <a:cubicBezTo>
                    <a:pt x="1491" y="2081"/>
                    <a:pt x="1589" y="2179"/>
                    <a:pt x="1707" y="2179"/>
                  </a:cubicBezTo>
                  <a:cubicBezTo>
                    <a:pt x="1828" y="2179"/>
                    <a:pt x="1923" y="2081"/>
                    <a:pt x="1923" y="1963"/>
                  </a:cubicBezTo>
                  <a:cubicBezTo>
                    <a:pt x="1923" y="1393"/>
                    <a:pt x="1929" y="828"/>
                    <a:pt x="1943" y="281"/>
                  </a:cubicBezTo>
                  <a:cubicBezTo>
                    <a:pt x="1949" y="146"/>
                    <a:pt x="1851" y="28"/>
                    <a:pt x="1716" y="5"/>
                  </a:cubicBezTo>
                  <a:cubicBezTo>
                    <a:pt x="1699" y="2"/>
                    <a:pt x="1682" y="0"/>
                    <a:pt x="1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1" name="Google Shape;2041;p125"/>
            <p:cNvSpPr/>
            <p:nvPr/>
          </p:nvSpPr>
          <p:spPr>
            <a:xfrm>
              <a:off x="502750" y="3235950"/>
              <a:ext cx="55500" cy="257275"/>
            </a:xfrm>
            <a:custGeom>
              <a:avLst/>
              <a:gdLst/>
              <a:ahLst/>
              <a:cxnLst/>
              <a:rect l="l" t="t" r="r" b="b"/>
              <a:pathLst>
                <a:path w="2220" h="10291" extrusionOk="0">
                  <a:moveTo>
                    <a:pt x="1668" y="0"/>
                  </a:moveTo>
                  <a:cubicBezTo>
                    <a:pt x="1554" y="0"/>
                    <a:pt x="1449" y="74"/>
                    <a:pt x="1414" y="186"/>
                  </a:cubicBezTo>
                  <a:cubicBezTo>
                    <a:pt x="976" y="1482"/>
                    <a:pt x="631" y="2985"/>
                    <a:pt x="383" y="4651"/>
                  </a:cubicBezTo>
                  <a:cubicBezTo>
                    <a:pt x="366" y="4769"/>
                    <a:pt x="446" y="4879"/>
                    <a:pt x="564" y="4896"/>
                  </a:cubicBezTo>
                  <a:cubicBezTo>
                    <a:pt x="575" y="4898"/>
                    <a:pt x="586" y="4898"/>
                    <a:pt x="596" y="4898"/>
                  </a:cubicBezTo>
                  <a:cubicBezTo>
                    <a:pt x="702" y="4898"/>
                    <a:pt x="793" y="4822"/>
                    <a:pt x="809" y="4715"/>
                  </a:cubicBezTo>
                  <a:cubicBezTo>
                    <a:pt x="970" y="3598"/>
                    <a:pt x="1201" y="2492"/>
                    <a:pt x="1494" y="1404"/>
                  </a:cubicBezTo>
                  <a:lnTo>
                    <a:pt x="1494" y="1404"/>
                  </a:lnTo>
                  <a:cubicBezTo>
                    <a:pt x="1471" y="4444"/>
                    <a:pt x="1650" y="7035"/>
                    <a:pt x="1739" y="8353"/>
                  </a:cubicBezTo>
                  <a:cubicBezTo>
                    <a:pt x="1768" y="8748"/>
                    <a:pt x="1788" y="9036"/>
                    <a:pt x="1788" y="9139"/>
                  </a:cubicBezTo>
                  <a:cubicBezTo>
                    <a:pt x="1788" y="9537"/>
                    <a:pt x="1483" y="9859"/>
                    <a:pt x="1108" y="9859"/>
                  </a:cubicBezTo>
                  <a:cubicBezTo>
                    <a:pt x="737" y="9859"/>
                    <a:pt x="432" y="9537"/>
                    <a:pt x="432" y="9139"/>
                  </a:cubicBezTo>
                  <a:cubicBezTo>
                    <a:pt x="432" y="8745"/>
                    <a:pt x="478" y="7340"/>
                    <a:pt x="685" y="5633"/>
                  </a:cubicBezTo>
                  <a:cubicBezTo>
                    <a:pt x="700" y="5515"/>
                    <a:pt x="616" y="5406"/>
                    <a:pt x="498" y="5391"/>
                  </a:cubicBezTo>
                  <a:cubicBezTo>
                    <a:pt x="490" y="5390"/>
                    <a:pt x="481" y="5390"/>
                    <a:pt x="472" y="5390"/>
                  </a:cubicBezTo>
                  <a:cubicBezTo>
                    <a:pt x="365" y="5390"/>
                    <a:pt x="270" y="5472"/>
                    <a:pt x="256" y="5581"/>
                  </a:cubicBezTo>
                  <a:cubicBezTo>
                    <a:pt x="46" y="7309"/>
                    <a:pt x="0" y="8736"/>
                    <a:pt x="0" y="9139"/>
                  </a:cubicBezTo>
                  <a:cubicBezTo>
                    <a:pt x="3" y="9776"/>
                    <a:pt x="498" y="10291"/>
                    <a:pt x="1111" y="10291"/>
                  </a:cubicBezTo>
                  <a:cubicBezTo>
                    <a:pt x="1722" y="10291"/>
                    <a:pt x="2220" y="9773"/>
                    <a:pt x="2220" y="9139"/>
                  </a:cubicBezTo>
                  <a:cubicBezTo>
                    <a:pt x="2220" y="9018"/>
                    <a:pt x="2200" y="8742"/>
                    <a:pt x="2171" y="8322"/>
                  </a:cubicBezTo>
                  <a:cubicBezTo>
                    <a:pt x="2070" y="6848"/>
                    <a:pt x="1860" y="3785"/>
                    <a:pt x="1943" y="281"/>
                  </a:cubicBezTo>
                  <a:cubicBezTo>
                    <a:pt x="1949" y="146"/>
                    <a:pt x="1851" y="28"/>
                    <a:pt x="1719" y="5"/>
                  </a:cubicBezTo>
                  <a:cubicBezTo>
                    <a:pt x="1702" y="2"/>
                    <a:pt x="168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2" name="Google Shape;2042;p125"/>
            <p:cNvSpPr/>
            <p:nvPr/>
          </p:nvSpPr>
          <p:spPr>
            <a:xfrm>
              <a:off x="394800" y="3235925"/>
              <a:ext cx="55500" cy="257300"/>
            </a:xfrm>
            <a:custGeom>
              <a:avLst/>
              <a:gdLst/>
              <a:ahLst/>
              <a:cxnLst/>
              <a:rect l="l" t="t" r="r" b="b"/>
              <a:pathLst>
                <a:path w="2220" h="10292" extrusionOk="0">
                  <a:moveTo>
                    <a:pt x="1494" y="1405"/>
                  </a:moveTo>
                  <a:lnTo>
                    <a:pt x="1494" y="1405"/>
                  </a:lnTo>
                  <a:cubicBezTo>
                    <a:pt x="1471" y="4445"/>
                    <a:pt x="1650" y="7036"/>
                    <a:pt x="1739" y="8352"/>
                  </a:cubicBezTo>
                  <a:cubicBezTo>
                    <a:pt x="1768" y="8749"/>
                    <a:pt x="1788" y="9037"/>
                    <a:pt x="1788" y="9140"/>
                  </a:cubicBezTo>
                  <a:cubicBezTo>
                    <a:pt x="1788" y="9538"/>
                    <a:pt x="1483" y="9860"/>
                    <a:pt x="1111" y="9860"/>
                  </a:cubicBezTo>
                  <a:cubicBezTo>
                    <a:pt x="737" y="9860"/>
                    <a:pt x="432" y="9538"/>
                    <a:pt x="432" y="9140"/>
                  </a:cubicBezTo>
                  <a:cubicBezTo>
                    <a:pt x="435" y="9097"/>
                    <a:pt x="466" y="5148"/>
                    <a:pt x="1494" y="1405"/>
                  </a:cubicBezTo>
                  <a:close/>
                  <a:moveTo>
                    <a:pt x="1667" y="0"/>
                  </a:moveTo>
                  <a:cubicBezTo>
                    <a:pt x="1561" y="0"/>
                    <a:pt x="1456" y="59"/>
                    <a:pt x="1413" y="187"/>
                  </a:cubicBezTo>
                  <a:cubicBezTo>
                    <a:pt x="37" y="4270"/>
                    <a:pt x="0" y="9091"/>
                    <a:pt x="0" y="9140"/>
                  </a:cubicBezTo>
                  <a:cubicBezTo>
                    <a:pt x="3" y="9777"/>
                    <a:pt x="498" y="10292"/>
                    <a:pt x="1111" y="10292"/>
                  </a:cubicBezTo>
                  <a:cubicBezTo>
                    <a:pt x="1722" y="10292"/>
                    <a:pt x="2220" y="9774"/>
                    <a:pt x="2220" y="9140"/>
                  </a:cubicBezTo>
                  <a:cubicBezTo>
                    <a:pt x="2220" y="9019"/>
                    <a:pt x="2199" y="8743"/>
                    <a:pt x="2171" y="8323"/>
                  </a:cubicBezTo>
                  <a:cubicBezTo>
                    <a:pt x="2070" y="6849"/>
                    <a:pt x="1860" y="3786"/>
                    <a:pt x="1943" y="282"/>
                  </a:cubicBezTo>
                  <a:cubicBezTo>
                    <a:pt x="1950" y="104"/>
                    <a:pt x="1808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3" name="Google Shape;2043;p125"/>
            <p:cNvSpPr/>
            <p:nvPr/>
          </p:nvSpPr>
          <p:spPr>
            <a:xfrm>
              <a:off x="284250" y="35281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4" name="Google Shape;2044;p125"/>
            <p:cNvSpPr/>
            <p:nvPr/>
          </p:nvSpPr>
          <p:spPr>
            <a:xfrm>
              <a:off x="318725" y="356612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0"/>
                  </a:moveTo>
                  <a:cubicBezTo>
                    <a:pt x="98" y="0"/>
                    <a:pt x="0" y="233"/>
                    <a:pt x="138" y="369"/>
                  </a:cubicBezTo>
                  <a:cubicBezTo>
                    <a:pt x="182" y="412"/>
                    <a:pt x="236" y="432"/>
                    <a:pt x="289" y="432"/>
                  </a:cubicBezTo>
                  <a:cubicBezTo>
                    <a:pt x="400" y="432"/>
                    <a:pt x="507" y="346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5" name="Google Shape;2045;p125"/>
            <p:cNvSpPr/>
            <p:nvPr/>
          </p:nvSpPr>
          <p:spPr>
            <a:xfrm>
              <a:off x="362125" y="3518050"/>
              <a:ext cx="12600" cy="10850"/>
            </a:xfrm>
            <a:custGeom>
              <a:avLst/>
              <a:gdLst/>
              <a:ahLst/>
              <a:cxnLst/>
              <a:rect l="l" t="t" r="r" b="b"/>
              <a:pathLst>
                <a:path w="504" h="434" extrusionOk="0">
                  <a:moveTo>
                    <a:pt x="288" y="0"/>
                  </a:moveTo>
                  <a:cubicBezTo>
                    <a:pt x="98" y="0"/>
                    <a:pt x="0" y="233"/>
                    <a:pt x="135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6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6" name="Google Shape;2046;p125"/>
            <p:cNvSpPr/>
            <p:nvPr/>
          </p:nvSpPr>
          <p:spPr>
            <a:xfrm>
              <a:off x="390900" y="3558925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0"/>
                  </a:moveTo>
                  <a:cubicBezTo>
                    <a:pt x="98" y="0"/>
                    <a:pt x="1" y="233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7" y="346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7" name="Google Shape;2047;p125"/>
            <p:cNvSpPr/>
            <p:nvPr/>
          </p:nvSpPr>
          <p:spPr>
            <a:xfrm>
              <a:off x="459275" y="35563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8" name="Google Shape;2048;p125"/>
            <p:cNvSpPr/>
            <p:nvPr/>
          </p:nvSpPr>
          <p:spPr>
            <a:xfrm>
              <a:off x="437675" y="3528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0" y="413"/>
                    <a:pt x="235" y="432"/>
                    <a:pt x="288" y="432"/>
                  </a:cubicBezTo>
                  <a:cubicBezTo>
                    <a:pt x="400" y="432"/>
                    <a:pt x="507" y="346"/>
                    <a:pt x="507" y="217"/>
                  </a:cubicBezTo>
                  <a:cubicBezTo>
                    <a:pt x="507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9" name="Google Shape;2049;p125"/>
            <p:cNvSpPr/>
            <p:nvPr/>
          </p:nvSpPr>
          <p:spPr>
            <a:xfrm>
              <a:off x="508725" y="356812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2" y="432"/>
                    <a:pt x="285" y="432"/>
                  </a:cubicBezTo>
                  <a:cubicBezTo>
                    <a:pt x="396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0" name="Google Shape;2050;p125"/>
            <p:cNvSpPr/>
            <p:nvPr/>
          </p:nvSpPr>
          <p:spPr>
            <a:xfrm>
              <a:off x="473600" y="350622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1" name="Google Shape;2051;p125"/>
            <p:cNvSpPr/>
            <p:nvPr/>
          </p:nvSpPr>
          <p:spPr>
            <a:xfrm>
              <a:off x="540750" y="35281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1"/>
                    <a:pt x="138" y="369"/>
                  </a:cubicBezTo>
                  <a:cubicBezTo>
                    <a:pt x="182" y="413"/>
                    <a:pt x="235" y="432"/>
                    <a:pt x="288" y="432"/>
                  </a:cubicBezTo>
                  <a:cubicBezTo>
                    <a:pt x="399" y="432"/>
                    <a:pt x="507" y="346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52" name="Google Shape;2052;p125"/>
          <p:cNvGrpSpPr/>
          <p:nvPr/>
        </p:nvGrpSpPr>
        <p:grpSpPr>
          <a:xfrm>
            <a:off x="1620263" y="1824913"/>
            <a:ext cx="375200" cy="233775"/>
            <a:chOff x="857975" y="1653050"/>
            <a:chExt cx="375200" cy="233775"/>
          </a:xfrm>
        </p:grpSpPr>
        <p:sp>
          <p:nvSpPr>
            <p:cNvPr id="2053" name="Google Shape;2053;p125"/>
            <p:cNvSpPr/>
            <p:nvPr/>
          </p:nvSpPr>
          <p:spPr>
            <a:xfrm>
              <a:off x="944850" y="1653050"/>
              <a:ext cx="288325" cy="177650"/>
            </a:xfrm>
            <a:custGeom>
              <a:avLst/>
              <a:gdLst/>
              <a:ahLst/>
              <a:cxnLst/>
              <a:rect l="l" t="t" r="r" b="b"/>
              <a:pathLst>
                <a:path w="11533" h="7106" extrusionOk="0">
                  <a:moveTo>
                    <a:pt x="7661" y="432"/>
                  </a:moveTo>
                  <a:cubicBezTo>
                    <a:pt x="7735" y="432"/>
                    <a:pt x="7810" y="435"/>
                    <a:pt x="7885" y="441"/>
                  </a:cubicBezTo>
                  <a:lnTo>
                    <a:pt x="7885" y="993"/>
                  </a:lnTo>
                  <a:cubicBezTo>
                    <a:pt x="7885" y="1114"/>
                    <a:pt x="7980" y="1209"/>
                    <a:pt x="8101" y="1209"/>
                  </a:cubicBezTo>
                  <a:cubicBezTo>
                    <a:pt x="8219" y="1209"/>
                    <a:pt x="8317" y="1114"/>
                    <a:pt x="8317" y="993"/>
                  </a:cubicBezTo>
                  <a:lnTo>
                    <a:pt x="8317" y="501"/>
                  </a:lnTo>
                  <a:cubicBezTo>
                    <a:pt x="8922" y="631"/>
                    <a:pt x="9477" y="936"/>
                    <a:pt x="9915" y="1376"/>
                  </a:cubicBezTo>
                  <a:cubicBezTo>
                    <a:pt x="11127" y="2588"/>
                    <a:pt x="11124" y="4554"/>
                    <a:pt x="9906" y="5761"/>
                  </a:cubicBezTo>
                  <a:cubicBezTo>
                    <a:pt x="9474" y="6195"/>
                    <a:pt x="8919" y="6495"/>
                    <a:pt x="8317" y="6613"/>
                  </a:cubicBezTo>
                  <a:lnTo>
                    <a:pt x="8317" y="1909"/>
                  </a:lnTo>
                  <a:cubicBezTo>
                    <a:pt x="8317" y="1788"/>
                    <a:pt x="8219" y="1693"/>
                    <a:pt x="8101" y="1693"/>
                  </a:cubicBezTo>
                  <a:cubicBezTo>
                    <a:pt x="7980" y="1693"/>
                    <a:pt x="7885" y="1788"/>
                    <a:pt x="7885" y="1909"/>
                  </a:cubicBezTo>
                  <a:lnTo>
                    <a:pt x="7885" y="6670"/>
                  </a:lnTo>
                  <a:cubicBezTo>
                    <a:pt x="7822" y="6673"/>
                    <a:pt x="7761" y="6676"/>
                    <a:pt x="7701" y="6676"/>
                  </a:cubicBezTo>
                  <a:cubicBezTo>
                    <a:pt x="6883" y="6676"/>
                    <a:pt x="6077" y="6477"/>
                    <a:pt x="5352" y="6100"/>
                  </a:cubicBezTo>
                  <a:lnTo>
                    <a:pt x="5352" y="432"/>
                  </a:lnTo>
                  <a:close/>
                  <a:moveTo>
                    <a:pt x="216" y="0"/>
                  </a:moveTo>
                  <a:cubicBezTo>
                    <a:pt x="98" y="0"/>
                    <a:pt x="0" y="98"/>
                    <a:pt x="0" y="216"/>
                  </a:cubicBezTo>
                  <a:cubicBezTo>
                    <a:pt x="0" y="337"/>
                    <a:pt x="98" y="432"/>
                    <a:pt x="216" y="432"/>
                  </a:cubicBezTo>
                  <a:lnTo>
                    <a:pt x="4923" y="432"/>
                  </a:lnTo>
                  <a:lnTo>
                    <a:pt x="4923" y="5847"/>
                  </a:lnTo>
                  <a:cubicBezTo>
                    <a:pt x="4759" y="5741"/>
                    <a:pt x="4603" y="5625"/>
                    <a:pt x="4454" y="5502"/>
                  </a:cubicBezTo>
                  <a:lnTo>
                    <a:pt x="4149" y="5245"/>
                  </a:lnTo>
                  <a:cubicBezTo>
                    <a:pt x="4105" y="5211"/>
                    <a:pt x="4059" y="5197"/>
                    <a:pt x="4016" y="5197"/>
                  </a:cubicBezTo>
                  <a:cubicBezTo>
                    <a:pt x="3843" y="5197"/>
                    <a:pt x="3706" y="5429"/>
                    <a:pt x="3872" y="5576"/>
                  </a:cubicBezTo>
                  <a:lnTo>
                    <a:pt x="4180" y="5833"/>
                  </a:lnTo>
                  <a:cubicBezTo>
                    <a:pt x="5168" y="6656"/>
                    <a:pt x="6414" y="7105"/>
                    <a:pt x="7701" y="7105"/>
                  </a:cubicBezTo>
                  <a:cubicBezTo>
                    <a:pt x="7706" y="7105"/>
                    <a:pt x="7710" y="7105"/>
                    <a:pt x="7715" y="7105"/>
                  </a:cubicBezTo>
                  <a:cubicBezTo>
                    <a:pt x="9140" y="7105"/>
                    <a:pt x="10429" y="6249"/>
                    <a:pt x="10980" y="4932"/>
                  </a:cubicBezTo>
                  <a:cubicBezTo>
                    <a:pt x="11533" y="3610"/>
                    <a:pt x="11230" y="2084"/>
                    <a:pt x="10220" y="1071"/>
                  </a:cubicBezTo>
                  <a:cubicBezTo>
                    <a:pt x="9546" y="386"/>
                    <a:pt x="8622" y="0"/>
                    <a:pt x="7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4" name="Google Shape;2054;p125"/>
            <p:cNvSpPr/>
            <p:nvPr/>
          </p:nvSpPr>
          <p:spPr>
            <a:xfrm>
              <a:off x="857975" y="1653050"/>
              <a:ext cx="215000" cy="233775"/>
            </a:xfrm>
            <a:custGeom>
              <a:avLst/>
              <a:gdLst/>
              <a:ahLst/>
              <a:cxnLst/>
              <a:rect l="l" t="t" r="r" b="b"/>
              <a:pathLst>
                <a:path w="8600" h="9351" extrusionOk="0">
                  <a:moveTo>
                    <a:pt x="3773" y="2591"/>
                  </a:moveTo>
                  <a:cubicBezTo>
                    <a:pt x="3800" y="2591"/>
                    <a:pt x="3827" y="2596"/>
                    <a:pt x="3852" y="2606"/>
                  </a:cubicBezTo>
                  <a:cubicBezTo>
                    <a:pt x="3962" y="2646"/>
                    <a:pt x="4019" y="2770"/>
                    <a:pt x="3976" y="2882"/>
                  </a:cubicBezTo>
                  <a:lnTo>
                    <a:pt x="3870" y="3170"/>
                  </a:lnTo>
                  <a:lnTo>
                    <a:pt x="3582" y="3933"/>
                  </a:lnTo>
                  <a:cubicBezTo>
                    <a:pt x="3470" y="3838"/>
                    <a:pt x="3326" y="3783"/>
                    <a:pt x="3179" y="3780"/>
                  </a:cubicBezTo>
                  <a:lnTo>
                    <a:pt x="3403" y="3178"/>
                  </a:lnTo>
                  <a:lnTo>
                    <a:pt x="3573" y="2732"/>
                  </a:lnTo>
                  <a:cubicBezTo>
                    <a:pt x="3593" y="2678"/>
                    <a:pt x="3634" y="2634"/>
                    <a:pt x="3685" y="2611"/>
                  </a:cubicBezTo>
                  <a:cubicBezTo>
                    <a:pt x="3713" y="2598"/>
                    <a:pt x="3743" y="2591"/>
                    <a:pt x="3773" y="2591"/>
                  </a:cubicBezTo>
                  <a:close/>
                  <a:moveTo>
                    <a:pt x="2770" y="3296"/>
                  </a:moveTo>
                  <a:cubicBezTo>
                    <a:pt x="2813" y="3296"/>
                    <a:pt x="2856" y="3296"/>
                    <a:pt x="2900" y="3299"/>
                  </a:cubicBezTo>
                  <a:lnTo>
                    <a:pt x="2592" y="4120"/>
                  </a:lnTo>
                  <a:lnTo>
                    <a:pt x="2592" y="4120"/>
                  </a:lnTo>
                  <a:lnTo>
                    <a:pt x="2698" y="3296"/>
                  </a:lnTo>
                  <a:close/>
                  <a:moveTo>
                    <a:pt x="5245" y="2835"/>
                  </a:moveTo>
                  <a:cubicBezTo>
                    <a:pt x="5252" y="2835"/>
                    <a:pt x="5259" y="2835"/>
                    <a:pt x="5266" y="2836"/>
                  </a:cubicBezTo>
                  <a:cubicBezTo>
                    <a:pt x="5378" y="2844"/>
                    <a:pt x="5462" y="2939"/>
                    <a:pt x="5462" y="3052"/>
                  </a:cubicBezTo>
                  <a:cubicBezTo>
                    <a:pt x="5462" y="3058"/>
                    <a:pt x="5462" y="3066"/>
                    <a:pt x="5462" y="3072"/>
                  </a:cubicBezTo>
                  <a:lnTo>
                    <a:pt x="5352" y="4189"/>
                  </a:lnTo>
                  <a:cubicBezTo>
                    <a:pt x="5269" y="4146"/>
                    <a:pt x="5174" y="4126"/>
                    <a:pt x="5079" y="4126"/>
                  </a:cubicBezTo>
                  <a:cubicBezTo>
                    <a:pt x="5027" y="4126"/>
                    <a:pt x="4975" y="4131"/>
                    <a:pt x="4923" y="4146"/>
                  </a:cubicBezTo>
                  <a:lnTo>
                    <a:pt x="5033" y="3029"/>
                  </a:lnTo>
                  <a:cubicBezTo>
                    <a:pt x="5041" y="2918"/>
                    <a:pt x="5135" y="2835"/>
                    <a:pt x="5245" y="2835"/>
                  </a:cubicBezTo>
                  <a:close/>
                  <a:moveTo>
                    <a:pt x="1323" y="2562"/>
                  </a:moveTo>
                  <a:cubicBezTo>
                    <a:pt x="1375" y="2562"/>
                    <a:pt x="1426" y="2584"/>
                    <a:pt x="1460" y="2629"/>
                  </a:cubicBezTo>
                  <a:cubicBezTo>
                    <a:pt x="1523" y="2709"/>
                    <a:pt x="1549" y="2810"/>
                    <a:pt x="1535" y="2911"/>
                  </a:cubicBezTo>
                  <a:lnTo>
                    <a:pt x="1374" y="4151"/>
                  </a:lnTo>
                  <a:cubicBezTo>
                    <a:pt x="1374" y="4151"/>
                    <a:pt x="1362" y="4203"/>
                    <a:pt x="1322" y="4203"/>
                  </a:cubicBezTo>
                  <a:cubicBezTo>
                    <a:pt x="1285" y="4203"/>
                    <a:pt x="1273" y="4154"/>
                    <a:pt x="1273" y="4151"/>
                  </a:cubicBezTo>
                  <a:lnTo>
                    <a:pt x="1112" y="2911"/>
                  </a:lnTo>
                  <a:cubicBezTo>
                    <a:pt x="1095" y="2810"/>
                    <a:pt x="1123" y="2709"/>
                    <a:pt x="1187" y="2629"/>
                  </a:cubicBezTo>
                  <a:cubicBezTo>
                    <a:pt x="1221" y="2584"/>
                    <a:pt x="1272" y="2562"/>
                    <a:pt x="1323" y="2562"/>
                  </a:cubicBezTo>
                  <a:close/>
                  <a:moveTo>
                    <a:pt x="2263" y="3296"/>
                  </a:moveTo>
                  <a:lnTo>
                    <a:pt x="2151" y="4151"/>
                  </a:lnTo>
                  <a:cubicBezTo>
                    <a:pt x="2151" y="4151"/>
                    <a:pt x="2140" y="4203"/>
                    <a:pt x="2099" y="4203"/>
                  </a:cubicBezTo>
                  <a:cubicBezTo>
                    <a:pt x="2062" y="4203"/>
                    <a:pt x="2050" y="4154"/>
                    <a:pt x="2050" y="4151"/>
                  </a:cubicBezTo>
                  <a:lnTo>
                    <a:pt x="1938" y="3296"/>
                  </a:lnTo>
                  <a:close/>
                  <a:moveTo>
                    <a:pt x="3167" y="4209"/>
                  </a:moveTo>
                  <a:cubicBezTo>
                    <a:pt x="3285" y="4209"/>
                    <a:pt x="3383" y="4307"/>
                    <a:pt x="3383" y="4425"/>
                  </a:cubicBezTo>
                  <a:lnTo>
                    <a:pt x="3383" y="5574"/>
                  </a:lnTo>
                  <a:cubicBezTo>
                    <a:pt x="3312" y="5549"/>
                    <a:pt x="3239" y="5537"/>
                    <a:pt x="3166" y="5537"/>
                  </a:cubicBezTo>
                  <a:cubicBezTo>
                    <a:pt x="3099" y="5537"/>
                    <a:pt x="3033" y="5547"/>
                    <a:pt x="2969" y="5568"/>
                  </a:cubicBezTo>
                  <a:lnTo>
                    <a:pt x="2951" y="5576"/>
                  </a:lnTo>
                  <a:lnTo>
                    <a:pt x="2951" y="4425"/>
                  </a:lnTo>
                  <a:cubicBezTo>
                    <a:pt x="2951" y="4307"/>
                    <a:pt x="3046" y="4209"/>
                    <a:pt x="3167" y="4209"/>
                  </a:cubicBezTo>
                  <a:close/>
                  <a:moveTo>
                    <a:pt x="5079" y="4554"/>
                  </a:moveTo>
                  <a:cubicBezTo>
                    <a:pt x="5174" y="4554"/>
                    <a:pt x="5260" y="4621"/>
                    <a:pt x="5286" y="4713"/>
                  </a:cubicBezTo>
                  <a:lnTo>
                    <a:pt x="5580" y="5807"/>
                  </a:lnTo>
                  <a:cubicBezTo>
                    <a:pt x="5567" y="5806"/>
                    <a:pt x="5554" y="5806"/>
                    <a:pt x="5541" y="5806"/>
                  </a:cubicBezTo>
                  <a:cubicBezTo>
                    <a:pt x="5407" y="5806"/>
                    <a:pt x="5275" y="5846"/>
                    <a:pt x="5165" y="5922"/>
                  </a:cubicBezTo>
                  <a:lnTo>
                    <a:pt x="4869" y="4825"/>
                  </a:lnTo>
                  <a:cubicBezTo>
                    <a:pt x="4840" y="4713"/>
                    <a:pt x="4906" y="4595"/>
                    <a:pt x="5021" y="4566"/>
                  </a:cubicBezTo>
                  <a:lnTo>
                    <a:pt x="5021" y="4563"/>
                  </a:lnTo>
                  <a:cubicBezTo>
                    <a:pt x="5038" y="4557"/>
                    <a:pt x="5059" y="4554"/>
                    <a:pt x="5079" y="4554"/>
                  </a:cubicBezTo>
                  <a:close/>
                  <a:moveTo>
                    <a:pt x="3178" y="5975"/>
                  </a:moveTo>
                  <a:cubicBezTo>
                    <a:pt x="3259" y="5975"/>
                    <a:pt x="3338" y="6017"/>
                    <a:pt x="3375" y="6118"/>
                  </a:cubicBezTo>
                  <a:lnTo>
                    <a:pt x="3392" y="6169"/>
                  </a:lnTo>
                  <a:lnTo>
                    <a:pt x="3910" y="7756"/>
                  </a:lnTo>
                  <a:cubicBezTo>
                    <a:pt x="3947" y="7871"/>
                    <a:pt x="3884" y="7992"/>
                    <a:pt x="3772" y="8029"/>
                  </a:cubicBezTo>
                  <a:cubicBezTo>
                    <a:pt x="3749" y="8037"/>
                    <a:pt x="3726" y="8040"/>
                    <a:pt x="3704" y="8040"/>
                  </a:cubicBezTo>
                  <a:cubicBezTo>
                    <a:pt x="3613" y="8040"/>
                    <a:pt x="3528" y="7983"/>
                    <a:pt x="3498" y="7891"/>
                  </a:cubicBezTo>
                  <a:lnTo>
                    <a:pt x="2963" y="6250"/>
                  </a:lnTo>
                  <a:cubicBezTo>
                    <a:pt x="2917" y="6086"/>
                    <a:pt x="3048" y="5975"/>
                    <a:pt x="3178" y="5975"/>
                  </a:cubicBezTo>
                  <a:close/>
                  <a:moveTo>
                    <a:pt x="5541" y="6238"/>
                  </a:moveTo>
                  <a:cubicBezTo>
                    <a:pt x="5591" y="6238"/>
                    <a:pt x="5642" y="6257"/>
                    <a:pt x="5689" y="6302"/>
                  </a:cubicBezTo>
                  <a:lnTo>
                    <a:pt x="5761" y="6374"/>
                  </a:lnTo>
                  <a:lnTo>
                    <a:pt x="5764" y="6380"/>
                  </a:lnTo>
                  <a:lnTo>
                    <a:pt x="7891" y="8550"/>
                  </a:lnTo>
                  <a:cubicBezTo>
                    <a:pt x="7975" y="8637"/>
                    <a:pt x="7975" y="8772"/>
                    <a:pt x="7888" y="8855"/>
                  </a:cubicBezTo>
                  <a:cubicBezTo>
                    <a:pt x="7848" y="8896"/>
                    <a:pt x="7793" y="8916"/>
                    <a:pt x="7736" y="8916"/>
                  </a:cubicBezTo>
                  <a:cubicBezTo>
                    <a:pt x="7678" y="8916"/>
                    <a:pt x="7624" y="8893"/>
                    <a:pt x="7583" y="8852"/>
                  </a:cubicBezTo>
                  <a:lnTo>
                    <a:pt x="5381" y="6604"/>
                  </a:lnTo>
                  <a:cubicBezTo>
                    <a:pt x="5237" y="6445"/>
                    <a:pt x="5377" y="6238"/>
                    <a:pt x="5541" y="6238"/>
                  </a:cubicBezTo>
                  <a:close/>
                  <a:moveTo>
                    <a:pt x="2520" y="0"/>
                  </a:moveTo>
                  <a:cubicBezTo>
                    <a:pt x="1126" y="0"/>
                    <a:pt x="1" y="1126"/>
                    <a:pt x="1" y="2516"/>
                  </a:cubicBezTo>
                  <a:cubicBezTo>
                    <a:pt x="1" y="2925"/>
                    <a:pt x="317" y="3265"/>
                    <a:pt x="726" y="3294"/>
                  </a:cubicBezTo>
                  <a:lnTo>
                    <a:pt x="844" y="4206"/>
                  </a:lnTo>
                  <a:cubicBezTo>
                    <a:pt x="876" y="4448"/>
                    <a:pt x="1080" y="4632"/>
                    <a:pt x="1322" y="4635"/>
                  </a:cubicBezTo>
                  <a:cubicBezTo>
                    <a:pt x="1477" y="4635"/>
                    <a:pt x="1624" y="4560"/>
                    <a:pt x="1711" y="4431"/>
                  </a:cubicBezTo>
                  <a:cubicBezTo>
                    <a:pt x="1800" y="4560"/>
                    <a:pt x="1944" y="4635"/>
                    <a:pt x="2099" y="4635"/>
                  </a:cubicBezTo>
                  <a:cubicBezTo>
                    <a:pt x="2275" y="4635"/>
                    <a:pt x="2439" y="4537"/>
                    <a:pt x="2520" y="4382"/>
                  </a:cubicBezTo>
                  <a:lnTo>
                    <a:pt x="2520" y="4428"/>
                  </a:lnTo>
                  <a:lnTo>
                    <a:pt x="2520" y="6155"/>
                  </a:lnTo>
                  <a:cubicBezTo>
                    <a:pt x="2520" y="6178"/>
                    <a:pt x="2522" y="6201"/>
                    <a:pt x="2525" y="6224"/>
                  </a:cubicBezTo>
                  <a:cubicBezTo>
                    <a:pt x="2528" y="6282"/>
                    <a:pt x="2537" y="6336"/>
                    <a:pt x="2554" y="6388"/>
                  </a:cubicBezTo>
                  <a:lnTo>
                    <a:pt x="3090" y="8029"/>
                  </a:lnTo>
                  <a:cubicBezTo>
                    <a:pt x="3186" y="8291"/>
                    <a:pt x="3432" y="8453"/>
                    <a:pt x="3696" y="8453"/>
                  </a:cubicBezTo>
                  <a:cubicBezTo>
                    <a:pt x="3763" y="8453"/>
                    <a:pt x="3831" y="8443"/>
                    <a:pt x="3898" y="8421"/>
                  </a:cubicBezTo>
                  <a:cubicBezTo>
                    <a:pt x="4232" y="8314"/>
                    <a:pt x="4417" y="7963"/>
                    <a:pt x="4322" y="7626"/>
                  </a:cubicBezTo>
                  <a:lnTo>
                    <a:pt x="3815" y="6074"/>
                  </a:lnTo>
                  <a:lnTo>
                    <a:pt x="3815" y="4546"/>
                  </a:lnTo>
                  <a:lnTo>
                    <a:pt x="4206" y="3507"/>
                  </a:lnTo>
                  <a:cubicBezTo>
                    <a:pt x="4319" y="3538"/>
                    <a:pt x="4431" y="3576"/>
                    <a:pt x="4540" y="3616"/>
                  </a:cubicBezTo>
                  <a:lnTo>
                    <a:pt x="4434" y="4704"/>
                  </a:lnTo>
                  <a:lnTo>
                    <a:pt x="4434" y="4719"/>
                  </a:lnTo>
                  <a:lnTo>
                    <a:pt x="4434" y="4736"/>
                  </a:lnTo>
                  <a:cubicBezTo>
                    <a:pt x="4431" y="4805"/>
                    <a:pt x="4437" y="4874"/>
                    <a:pt x="4454" y="4940"/>
                  </a:cubicBezTo>
                  <a:lnTo>
                    <a:pt x="4906" y="6607"/>
                  </a:lnTo>
                  <a:cubicBezTo>
                    <a:pt x="4918" y="6653"/>
                    <a:pt x="4935" y="6699"/>
                    <a:pt x="4958" y="6739"/>
                  </a:cubicBezTo>
                  <a:cubicBezTo>
                    <a:pt x="4987" y="6803"/>
                    <a:pt x="5027" y="6857"/>
                    <a:pt x="5076" y="6906"/>
                  </a:cubicBezTo>
                  <a:lnTo>
                    <a:pt x="7278" y="9155"/>
                  </a:lnTo>
                  <a:cubicBezTo>
                    <a:pt x="7396" y="9278"/>
                    <a:pt x="7560" y="9350"/>
                    <a:pt x="7733" y="9350"/>
                  </a:cubicBezTo>
                  <a:lnTo>
                    <a:pt x="7736" y="9350"/>
                  </a:lnTo>
                  <a:cubicBezTo>
                    <a:pt x="8309" y="9350"/>
                    <a:pt x="8599" y="8660"/>
                    <a:pt x="8199" y="8251"/>
                  </a:cubicBezTo>
                  <a:lnTo>
                    <a:pt x="6109" y="6118"/>
                  </a:lnTo>
                  <a:lnTo>
                    <a:pt x="5732" y="4719"/>
                  </a:lnTo>
                  <a:lnTo>
                    <a:pt x="5775" y="4281"/>
                  </a:lnTo>
                  <a:cubicBezTo>
                    <a:pt x="5856" y="4341"/>
                    <a:pt x="5939" y="4405"/>
                    <a:pt x="6017" y="4471"/>
                  </a:cubicBezTo>
                  <a:lnTo>
                    <a:pt x="6642" y="4989"/>
                  </a:lnTo>
                  <a:cubicBezTo>
                    <a:pt x="6687" y="5026"/>
                    <a:pt x="6734" y="5042"/>
                    <a:pt x="6779" y="5042"/>
                  </a:cubicBezTo>
                  <a:cubicBezTo>
                    <a:pt x="6952" y="5042"/>
                    <a:pt x="7089" y="4805"/>
                    <a:pt x="6915" y="4658"/>
                  </a:cubicBezTo>
                  <a:lnTo>
                    <a:pt x="6294" y="4140"/>
                  </a:lnTo>
                  <a:cubicBezTo>
                    <a:pt x="6144" y="4013"/>
                    <a:pt x="5986" y="3898"/>
                    <a:pt x="5824" y="3789"/>
                  </a:cubicBezTo>
                  <a:lnTo>
                    <a:pt x="5891" y="3115"/>
                  </a:lnTo>
                  <a:cubicBezTo>
                    <a:pt x="5893" y="3092"/>
                    <a:pt x="5893" y="3072"/>
                    <a:pt x="5893" y="3052"/>
                  </a:cubicBezTo>
                  <a:cubicBezTo>
                    <a:pt x="5891" y="2709"/>
                    <a:pt x="5620" y="2427"/>
                    <a:pt x="5277" y="2413"/>
                  </a:cubicBezTo>
                  <a:cubicBezTo>
                    <a:pt x="5266" y="2412"/>
                    <a:pt x="5255" y="2412"/>
                    <a:pt x="5244" y="2412"/>
                  </a:cubicBezTo>
                  <a:cubicBezTo>
                    <a:pt x="4916" y="2412"/>
                    <a:pt x="4640" y="2660"/>
                    <a:pt x="4604" y="2988"/>
                  </a:cubicBezTo>
                  <a:lnTo>
                    <a:pt x="4584" y="3173"/>
                  </a:lnTo>
                  <a:cubicBezTo>
                    <a:pt x="4509" y="3147"/>
                    <a:pt x="4434" y="3121"/>
                    <a:pt x="4359" y="3101"/>
                  </a:cubicBezTo>
                  <a:lnTo>
                    <a:pt x="4382" y="3037"/>
                  </a:lnTo>
                  <a:cubicBezTo>
                    <a:pt x="4526" y="2698"/>
                    <a:pt x="4359" y="2306"/>
                    <a:pt x="4016" y="2177"/>
                  </a:cubicBezTo>
                  <a:cubicBezTo>
                    <a:pt x="3940" y="2147"/>
                    <a:pt x="3862" y="2134"/>
                    <a:pt x="3785" y="2134"/>
                  </a:cubicBezTo>
                  <a:cubicBezTo>
                    <a:pt x="3514" y="2134"/>
                    <a:pt x="3260" y="2306"/>
                    <a:pt x="3170" y="2580"/>
                  </a:cubicBezTo>
                  <a:lnTo>
                    <a:pt x="3058" y="2873"/>
                  </a:lnTo>
                  <a:cubicBezTo>
                    <a:pt x="2963" y="2868"/>
                    <a:pt x="2865" y="2865"/>
                    <a:pt x="2770" y="2865"/>
                  </a:cubicBezTo>
                  <a:lnTo>
                    <a:pt x="1970" y="2865"/>
                  </a:lnTo>
                  <a:cubicBezTo>
                    <a:pt x="1973" y="2675"/>
                    <a:pt x="1906" y="2490"/>
                    <a:pt x="1785" y="2344"/>
                  </a:cubicBezTo>
                  <a:cubicBezTo>
                    <a:pt x="1665" y="2201"/>
                    <a:pt x="1494" y="2130"/>
                    <a:pt x="1323" y="2130"/>
                  </a:cubicBezTo>
                  <a:cubicBezTo>
                    <a:pt x="1153" y="2130"/>
                    <a:pt x="982" y="2201"/>
                    <a:pt x="861" y="2344"/>
                  </a:cubicBezTo>
                  <a:cubicBezTo>
                    <a:pt x="743" y="2485"/>
                    <a:pt x="677" y="2666"/>
                    <a:pt x="677" y="2850"/>
                  </a:cubicBezTo>
                  <a:cubicBezTo>
                    <a:pt x="530" y="2807"/>
                    <a:pt x="432" y="2672"/>
                    <a:pt x="432" y="2519"/>
                  </a:cubicBezTo>
                  <a:cubicBezTo>
                    <a:pt x="432" y="1365"/>
                    <a:pt x="1365" y="432"/>
                    <a:pt x="2520" y="432"/>
                  </a:cubicBezTo>
                  <a:lnTo>
                    <a:pt x="2764" y="432"/>
                  </a:lnTo>
                  <a:cubicBezTo>
                    <a:pt x="2882" y="432"/>
                    <a:pt x="2980" y="334"/>
                    <a:pt x="2980" y="216"/>
                  </a:cubicBezTo>
                  <a:cubicBezTo>
                    <a:pt x="2980" y="95"/>
                    <a:pt x="2882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5" name="Google Shape;2055;p125"/>
            <p:cNvSpPr/>
            <p:nvPr/>
          </p:nvSpPr>
          <p:spPr>
            <a:xfrm>
              <a:off x="898650" y="1674625"/>
              <a:ext cx="12600" cy="10875"/>
            </a:xfrm>
            <a:custGeom>
              <a:avLst/>
              <a:gdLst/>
              <a:ahLst/>
              <a:cxnLst/>
              <a:rect l="l" t="t" r="r" b="b"/>
              <a:pathLst>
                <a:path w="504" h="435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4"/>
                    <a:pt x="233" y="434"/>
                    <a:pt x="287" y="434"/>
                  </a:cubicBezTo>
                  <a:cubicBezTo>
                    <a:pt x="397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56" name="Google Shape;2056;p125"/>
          <p:cNvGrpSpPr/>
          <p:nvPr/>
        </p:nvGrpSpPr>
        <p:grpSpPr>
          <a:xfrm>
            <a:off x="2290788" y="2244188"/>
            <a:ext cx="251500" cy="368875"/>
            <a:chOff x="1528500" y="2072325"/>
            <a:chExt cx="251500" cy="368875"/>
          </a:xfrm>
        </p:grpSpPr>
        <p:sp>
          <p:nvSpPr>
            <p:cNvPr id="2057" name="Google Shape;2057;p125"/>
            <p:cNvSpPr/>
            <p:nvPr/>
          </p:nvSpPr>
          <p:spPr>
            <a:xfrm>
              <a:off x="1528500" y="2072325"/>
              <a:ext cx="251500" cy="368875"/>
            </a:xfrm>
            <a:custGeom>
              <a:avLst/>
              <a:gdLst/>
              <a:ahLst/>
              <a:cxnLst/>
              <a:rect l="l" t="t" r="r" b="b"/>
              <a:pathLst>
                <a:path w="10060" h="14755" extrusionOk="0">
                  <a:moveTo>
                    <a:pt x="6760" y="1152"/>
                  </a:moveTo>
                  <a:cubicBezTo>
                    <a:pt x="7275" y="1155"/>
                    <a:pt x="7696" y="1573"/>
                    <a:pt x="7696" y="2088"/>
                  </a:cubicBezTo>
                  <a:lnTo>
                    <a:pt x="7696" y="3196"/>
                  </a:lnTo>
                  <a:cubicBezTo>
                    <a:pt x="7163" y="2595"/>
                    <a:pt x="6743" y="1904"/>
                    <a:pt x="6455" y="1152"/>
                  </a:cubicBezTo>
                  <a:close/>
                  <a:moveTo>
                    <a:pt x="5997" y="1152"/>
                  </a:moveTo>
                  <a:cubicBezTo>
                    <a:pt x="6320" y="2068"/>
                    <a:pt x="6829" y="2905"/>
                    <a:pt x="7494" y="3614"/>
                  </a:cubicBezTo>
                  <a:lnTo>
                    <a:pt x="7699" y="3830"/>
                  </a:lnTo>
                  <a:lnTo>
                    <a:pt x="7699" y="4005"/>
                  </a:lnTo>
                  <a:lnTo>
                    <a:pt x="6331" y="4005"/>
                  </a:lnTo>
                  <a:lnTo>
                    <a:pt x="6121" y="3781"/>
                  </a:lnTo>
                  <a:cubicBezTo>
                    <a:pt x="5479" y="3098"/>
                    <a:pt x="5021" y="2264"/>
                    <a:pt x="4788" y="1357"/>
                  </a:cubicBezTo>
                  <a:lnTo>
                    <a:pt x="4736" y="1152"/>
                  </a:lnTo>
                  <a:close/>
                  <a:moveTo>
                    <a:pt x="4290" y="1152"/>
                  </a:moveTo>
                  <a:lnTo>
                    <a:pt x="4371" y="1466"/>
                  </a:lnTo>
                  <a:cubicBezTo>
                    <a:pt x="4561" y="2206"/>
                    <a:pt x="4889" y="2900"/>
                    <a:pt x="5338" y="3519"/>
                  </a:cubicBezTo>
                  <a:lnTo>
                    <a:pt x="4601" y="3519"/>
                  </a:lnTo>
                  <a:cubicBezTo>
                    <a:pt x="4279" y="3519"/>
                    <a:pt x="3991" y="3712"/>
                    <a:pt x="3867" y="4008"/>
                  </a:cubicBezTo>
                  <a:lnTo>
                    <a:pt x="2367" y="4008"/>
                  </a:lnTo>
                  <a:lnTo>
                    <a:pt x="2367" y="2091"/>
                  </a:lnTo>
                  <a:cubicBezTo>
                    <a:pt x="2367" y="1576"/>
                    <a:pt x="2785" y="1155"/>
                    <a:pt x="3303" y="1155"/>
                  </a:cubicBezTo>
                  <a:lnTo>
                    <a:pt x="3303" y="1152"/>
                  </a:lnTo>
                  <a:close/>
                  <a:moveTo>
                    <a:pt x="5462" y="3950"/>
                  </a:moveTo>
                  <a:cubicBezTo>
                    <a:pt x="5661" y="3950"/>
                    <a:pt x="5822" y="4112"/>
                    <a:pt x="5822" y="4310"/>
                  </a:cubicBezTo>
                  <a:lnTo>
                    <a:pt x="5822" y="5174"/>
                  </a:lnTo>
                  <a:cubicBezTo>
                    <a:pt x="5822" y="5373"/>
                    <a:pt x="5661" y="5534"/>
                    <a:pt x="5462" y="5534"/>
                  </a:cubicBezTo>
                  <a:lnTo>
                    <a:pt x="4598" y="5534"/>
                  </a:lnTo>
                  <a:cubicBezTo>
                    <a:pt x="4400" y="5534"/>
                    <a:pt x="4238" y="5373"/>
                    <a:pt x="4238" y="5174"/>
                  </a:cubicBezTo>
                  <a:lnTo>
                    <a:pt x="4238" y="4310"/>
                  </a:lnTo>
                  <a:cubicBezTo>
                    <a:pt x="4238" y="4112"/>
                    <a:pt x="4400" y="3950"/>
                    <a:pt x="4598" y="3950"/>
                  </a:cubicBezTo>
                  <a:close/>
                  <a:moveTo>
                    <a:pt x="8807" y="433"/>
                  </a:moveTo>
                  <a:cubicBezTo>
                    <a:pt x="9259" y="433"/>
                    <a:pt x="9627" y="801"/>
                    <a:pt x="9627" y="1256"/>
                  </a:cubicBezTo>
                  <a:lnTo>
                    <a:pt x="9627" y="4944"/>
                  </a:lnTo>
                  <a:cubicBezTo>
                    <a:pt x="9627" y="5177"/>
                    <a:pt x="9530" y="5401"/>
                    <a:pt x="9354" y="5557"/>
                  </a:cubicBezTo>
                  <a:lnTo>
                    <a:pt x="9354" y="5433"/>
                  </a:lnTo>
                  <a:cubicBezTo>
                    <a:pt x="9354" y="4725"/>
                    <a:pt x="8833" y="4123"/>
                    <a:pt x="8130" y="4022"/>
                  </a:cubicBezTo>
                  <a:lnTo>
                    <a:pt x="8130" y="2091"/>
                  </a:lnTo>
                  <a:cubicBezTo>
                    <a:pt x="8130" y="1386"/>
                    <a:pt x="7595" y="795"/>
                    <a:pt x="6893" y="729"/>
                  </a:cubicBezTo>
                  <a:lnTo>
                    <a:pt x="6893" y="447"/>
                  </a:lnTo>
                  <a:cubicBezTo>
                    <a:pt x="6893" y="441"/>
                    <a:pt x="6895" y="436"/>
                    <a:pt x="6904" y="433"/>
                  </a:cubicBezTo>
                  <a:close/>
                  <a:moveTo>
                    <a:pt x="7926" y="4440"/>
                  </a:moveTo>
                  <a:cubicBezTo>
                    <a:pt x="8473" y="4440"/>
                    <a:pt x="8919" y="4886"/>
                    <a:pt x="8919" y="5433"/>
                  </a:cubicBezTo>
                  <a:lnTo>
                    <a:pt x="8919" y="6297"/>
                  </a:lnTo>
                  <a:cubicBezTo>
                    <a:pt x="8919" y="6818"/>
                    <a:pt x="8761" y="7324"/>
                    <a:pt x="8464" y="7750"/>
                  </a:cubicBezTo>
                  <a:cubicBezTo>
                    <a:pt x="8453" y="7762"/>
                    <a:pt x="8444" y="7776"/>
                    <a:pt x="8436" y="7791"/>
                  </a:cubicBezTo>
                  <a:cubicBezTo>
                    <a:pt x="7955" y="8456"/>
                    <a:pt x="7186" y="8847"/>
                    <a:pt x="6369" y="8847"/>
                  </a:cubicBezTo>
                  <a:lnTo>
                    <a:pt x="3689" y="8847"/>
                  </a:lnTo>
                  <a:cubicBezTo>
                    <a:pt x="2871" y="8847"/>
                    <a:pt x="2102" y="8456"/>
                    <a:pt x="1622" y="7791"/>
                  </a:cubicBezTo>
                  <a:cubicBezTo>
                    <a:pt x="1613" y="7776"/>
                    <a:pt x="1604" y="7762"/>
                    <a:pt x="1593" y="7750"/>
                  </a:cubicBezTo>
                  <a:cubicBezTo>
                    <a:pt x="1296" y="7324"/>
                    <a:pt x="1138" y="6818"/>
                    <a:pt x="1138" y="6297"/>
                  </a:cubicBezTo>
                  <a:lnTo>
                    <a:pt x="1141" y="5433"/>
                  </a:lnTo>
                  <a:cubicBezTo>
                    <a:pt x="1141" y="4886"/>
                    <a:pt x="1584" y="4440"/>
                    <a:pt x="2134" y="4440"/>
                  </a:cubicBezTo>
                  <a:lnTo>
                    <a:pt x="3807" y="4440"/>
                  </a:lnTo>
                  <a:lnTo>
                    <a:pt x="3807" y="5174"/>
                  </a:lnTo>
                  <a:cubicBezTo>
                    <a:pt x="3807" y="5612"/>
                    <a:pt x="4161" y="5966"/>
                    <a:pt x="4598" y="5966"/>
                  </a:cubicBezTo>
                  <a:lnTo>
                    <a:pt x="4814" y="5966"/>
                  </a:lnTo>
                  <a:lnTo>
                    <a:pt x="4814" y="6953"/>
                  </a:lnTo>
                  <a:lnTo>
                    <a:pt x="3726" y="6953"/>
                  </a:lnTo>
                  <a:cubicBezTo>
                    <a:pt x="3291" y="6953"/>
                    <a:pt x="2943" y="7304"/>
                    <a:pt x="2940" y="7736"/>
                  </a:cubicBezTo>
                  <a:cubicBezTo>
                    <a:pt x="2940" y="7854"/>
                    <a:pt x="3038" y="7952"/>
                    <a:pt x="3156" y="7952"/>
                  </a:cubicBezTo>
                  <a:cubicBezTo>
                    <a:pt x="3277" y="7952"/>
                    <a:pt x="3372" y="7854"/>
                    <a:pt x="3372" y="7736"/>
                  </a:cubicBezTo>
                  <a:cubicBezTo>
                    <a:pt x="3375" y="7543"/>
                    <a:pt x="3530" y="7385"/>
                    <a:pt x="3726" y="7385"/>
                  </a:cubicBezTo>
                  <a:lnTo>
                    <a:pt x="6337" y="7385"/>
                  </a:lnTo>
                  <a:cubicBezTo>
                    <a:pt x="6530" y="7385"/>
                    <a:pt x="6688" y="7543"/>
                    <a:pt x="6688" y="7736"/>
                  </a:cubicBezTo>
                  <a:cubicBezTo>
                    <a:pt x="6688" y="7854"/>
                    <a:pt x="6783" y="7952"/>
                    <a:pt x="6904" y="7952"/>
                  </a:cubicBezTo>
                  <a:cubicBezTo>
                    <a:pt x="7022" y="7952"/>
                    <a:pt x="7120" y="7854"/>
                    <a:pt x="7120" y="7736"/>
                  </a:cubicBezTo>
                  <a:cubicBezTo>
                    <a:pt x="7120" y="7304"/>
                    <a:pt x="6769" y="6953"/>
                    <a:pt x="6334" y="6953"/>
                  </a:cubicBezTo>
                  <a:lnTo>
                    <a:pt x="5246" y="6953"/>
                  </a:lnTo>
                  <a:lnTo>
                    <a:pt x="5246" y="5968"/>
                  </a:lnTo>
                  <a:lnTo>
                    <a:pt x="5462" y="5968"/>
                  </a:lnTo>
                  <a:cubicBezTo>
                    <a:pt x="5899" y="5966"/>
                    <a:pt x="6254" y="5612"/>
                    <a:pt x="6254" y="5177"/>
                  </a:cubicBezTo>
                  <a:lnTo>
                    <a:pt x="6254" y="4440"/>
                  </a:lnTo>
                  <a:close/>
                  <a:moveTo>
                    <a:pt x="1717" y="8533"/>
                  </a:moveTo>
                  <a:lnTo>
                    <a:pt x="1717" y="8533"/>
                  </a:lnTo>
                  <a:cubicBezTo>
                    <a:pt x="2261" y="9017"/>
                    <a:pt x="2963" y="9282"/>
                    <a:pt x="3691" y="9282"/>
                  </a:cubicBezTo>
                  <a:lnTo>
                    <a:pt x="6372" y="9282"/>
                  </a:lnTo>
                  <a:cubicBezTo>
                    <a:pt x="7100" y="9282"/>
                    <a:pt x="7802" y="9017"/>
                    <a:pt x="8346" y="8533"/>
                  </a:cubicBezTo>
                  <a:lnTo>
                    <a:pt x="8346" y="8533"/>
                  </a:lnTo>
                  <a:lnTo>
                    <a:pt x="8318" y="8804"/>
                  </a:lnTo>
                  <a:lnTo>
                    <a:pt x="8318" y="8810"/>
                  </a:lnTo>
                  <a:lnTo>
                    <a:pt x="8246" y="9529"/>
                  </a:lnTo>
                  <a:lnTo>
                    <a:pt x="3740" y="9529"/>
                  </a:lnTo>
                  <a:cubicBezTo>
                    <a:pt x="3622" y="9529"/>
                    <a:pt x="3524" y="9624"/>
                    <a:pt x="3524" y="9745"/>
                  </a:cubicBezTo>
                  <a:cubicBezTo>
                    <a:pt x="3524" y="9863"/>
                    <a:pt x="3622" y="9961"/>
                    <a:pt x="3740" y="9961"/>
                  </a:cubicBezTo>
                  <a:lnTo>
                    <a:pt x="8200" y="9961"/>
                  </a:lnTo>
                  <a:lnTo>
                    <a:pt x="8119" y="10764"/>
                  </a:lnTo>
                  <a:lnTo>
                    <a:pt x="1941" y="10764"/>
                  </a:lnTo>
                  <a:lnTo>
                    <a:pt x="1861" y="9961"/>
                  </a:lnTo>
                  <a:lnTo>
                    <a:pt x="2811" y="9961"/>
                  </a:lnTo>
                  <a:cubicBezTo>
                    <a:pt x="2931" y="9961"/>
                    <a:pt x="3026" y="9863"/>
                    <a:pt x="3026" y="9745"/>
                  </a:cubicBezTo>
                  <a:cubicBezTo>
                    <a:pt x="3026" y="9624"/>
                    <a:pt x="2931" y="9529"/>
                    <a:pt x="2811" y="9529"/>
                  </a:cubicBezTo>
                  <a:lnTo>
                    <a:pt x="1817" y="9529"/>
                  </a:lnTo>
                  <a:lnTo>
                    <a:pt x="1717" y="8533"/>
                  </a:lnTo>
                  <a:close/>
                  <a:moveTo>
                    <a:pt x="8076" y="11199"/>
                  </a:moveTo>
                  <a:lnTo>
                    <a:pt x="7935" y="12595"/>
                  </a:lnTo>
                  <a:lnTo>
                    <a:pt x="6573" y="12595"/>
                  </a:lnTo>
                  <a:lnTo>
                    <a:pt x="6573" y="12434"/>
                  </a:lnTo>
                  <a:cubicBezTo>
                    <a:pt x="6573" y="11792"/>
                    <a:pt x="6089" y="11268"/>
                    <a:pt x="5494" y="11268"/>
                  </a:cubicBezTo>
                  <a:lnTo>
                    <a:pt x="4569" y="11268"/>
                  </a:lnTo>
                  <a:cubicBezTo>
                    <a:pt x="3974" y="11268"/>
                    <a:pt x="3490" y="11792"/>
                    <a:pt x="3490" y="12434"/>
                  </a:cubicBezTo>
                  <a:lnTo>
                    <a:pt x="3490" y="12595"/>
                  </a:lnTo>
                  <a:lnTo>
                    <a:pt x="2128" y="12595"/>
                  </a:lnTo>
                  <a:lnTo>
                    <a:pt x="1987" y="11199"/>
                  </a:lnTo>
                  <a:close/>
                  <a:moveTo>
                    <a:pt x="1360" y="9302"/>
                  </a:moveTo>
                  <a:lnTo>
                    <a:pt x="1694" y="12598"/>
                  </a:lnTo>
                  <a:cubicBezTo>
                    <a:pt x="1535" y="12604"/>
                    <a:pt x="1380" y="12647"/>
                    <a:pt x="1242" y="12722"/>
                  </a:cubicBezTo>
                  <a:cubicBezTo>
                    <a:pt x="844" y="12224"/>
                    <a:pt x="637" y="11663"/>
                    <a:pt x="637" y="11084"/>
                  </a:cubicBezTo>
                  <a:cubicBezTo>
                    <a:pt x="634" y="10448"/>
                    <a:pt x="890" y="9829"/>
                    <a:pt x="1360" y="9302"/>
                  </a:cubicBezTo>
                  <a:close/>
                  <a:moveTo>
                    <a:pt x="3706" y="13030"/>
                  </a:moveTo>
                  <a:cubicBezTo>
                    <a:pt x="4063" y="13030"/>
                    <a:pt x="4354" y="13321"/>
                    <a:pt x="4354" y="13678"/>
                  </a:cubicBezTo>
                  <a:lnTo>
                    <a:pt x="4354" y="14254"/>
                  </a:lnTo>
                  <a:cubicBezTo>
                    <a:pt x="4351" y="14282"/>
                    <a:pt x="4336" y="14305"/>
                    <a:pt x="4310" y="14317"/>
                  </a:cubicBezTo>
                  <a:lnTo>
                    <a:pt x="4308" y="14317"/>
                  </a:lnTo>
                  <a:cubicBezTo>
                    <a:pt x="4299" y="14323"/>
                    <a:pt x="4290" y="14323"/>
                    <a:pt x="4279" y="14323"/>
                  </a:cubicBezTo>
                  <a:lnTo>
                    <a:pt x="3602" y="14323"/>
                  </a:lnTo>
                  <a:lnTo>
                    <a:pt x="3602" y="13905"/>
                  </a:lnTo>
                  <a:cubicBezTo>
                    <a:pt x="3602" y="13787"/>
                    <a:pt x="3507" y="13689"/>
                    <a:pt x="3386" y="13689"/>
                  </a:cubicBezTo>
                  <a:cubicBezTo>
                    <a:pt x="3268" y="13689"/>
                    <a:pt x="3170" y="13787"/>
                    <a:pt x="3170" y="13905"/>
                  </a:cubicBezTo>
                  <a:lnTo>
                    <a:pt x="3170" y="14323"/>
                  </a:lnTo>
                  <a:lnTo>
                    <a:pt x="2278" y="14323"/>
                  </a:lnTo>
                  <a:lnTo>
                    <a:pt x="2278" y="13905"/>
                  </a:lnTo>
                  <a:cubicBezTo>
                    <a:pt x="2278" y="13787"/>
                    <a:pt x="2180" y="13689"/>
                    <a:pt x="2062" y="13689"/>
                  </a:cubicBezTo>
                  <a:cubicBezTo>
                    <a:pt x="1941" y="13689"/>
                    <a:pt x="1846" y="13787"/>
                    <a:pt x="1846" y="13905"/>
                  </a:cubicBezTo>
                  <a:lnTo>
                    <a:pt x="1846" y="14323"/>
                  </a:lnTo>
                  <a:lnTo>
                    <a:pt x="1167" y="14323"/>
                  </a:lnTo>
                  <a:cubicBezTo>
                    <a:pt x="1129" y="14323"/>
                    <a:pt x="1098" y="14291"/>
                    <a:pt x="1098" y="14254"/>
                  </a:cubicBezTo>
                  <a:lnTo>
                    <a:pt x="1098" y="13678"/>
                  </a:lnTo>
                  <a:cubicBezTo>
                    <a:pt x="1098" y="13321"/>
                    <a:pt x="1386" y="13030"/>
                    <a:pt x="1745" y="13030"/>
                  </a:cubicBezTo>
                  <a:close/>
                  <a:moveTo>
                    <a:pt x="5494" y="11700"/>
                  </a:moveTo>
                  <a:cubicBezTo>
                    <a:pt x="5851" y="11700"/>
                    <a:pt x="6141" y="12028"/>
                    <a:pt x="6141" y="12434"/>
                  </a:cubicBezTo>
                  <a:lnTo>
                    <a:pt x="6141" y="12618"/>
                  </a:lnTo>
                  <a:cubicBezTo>
                    <a:pt x="5637" y="12722"/>
                    <a:pt x="5278" y="13162"/>
                    <a:pt x="5278" y="13678"/>
                  </a:cubicBezTo>
                  <a:lnTo>
                    <a:pt x="5278" y="14254"/>
                  </a:lnTo>
                  <a:cubicBezTo>
                    <a:pt x="5278" y="14274"/>
                    <a:pt x="5278" y="14297"/>
                    <a:pt x="5281" y="14320"/>
                  </a:cubicBezTo>
                  <a:cubicBezTo>
                    <a:pt x="5197" y="14323"/>
                    <a:pt x="5114" y="14324"/>
                    <a:pt x="5030" y="14324"/>
                  </a:cubicBezTo>
                  <a:cubicBezTo>
                    <a:pt x="4947" y="14324"/>
                    <a:pt x="4865" y="14323"/>
                    <a:pt x="4782" y="14320"/>
                  </a:cubicBezTo>
                  <a:cubicBezTo>
                    <a:pt x="4782" y="14297"/>
                    <a:pt x="4785" y="14277"/>
                    <a:pt x="4785" y="14254"/>
                  </a:cubicBezTo>
                  <a:lnTo>
                    <a:pt x="4785" y="13678"/>
                  </a:lnTo>
                  <a:cubicBezTo>
                    <a:pt x="4785" y="13165"/>
                    <a:pt x="4426" y="12722"/>
                    <a:pt x="3922" y="12618"/>
                  </a:cubicBezTo>
                  <a:lnTo>
                    <a:pt x="3922" y="12434"/>
                  </a:lnTo>
                  <a:cubicBezTo>
                    <a:pt x="3922" y="12028"/>
                    <a:pt x="4213" y="11700"/>
                    <a:pt x="4569" y="11700"/>
                  </a:cubicBezTo>
                  <a:close/>
                  <a:moveTo>
                    <a:pt x="8315" y="13030"/>
                  </a:moveTo>
                  <a:cubicBezTo>
                    <a:pt x="8675" y="13030"/>
                    <a:pt x="8962" y="13321"/>
                    <a:pt x="8962" y="13678"/>
                  </a:cubicBezTo>
                  <a:lnTo>
                    <a:pt x="8965" y="14254"/>
                  </a:lnTo>
                  <a:cubicBezTo>
                    <a:pt x="8965" y="14294"/>
                    <a:pt x="8934" y="14325"/>
                    <a:pt x="8893" y="14325"/>
                  </a:cubicBezTo>
                  <a:lnTo>
                    <a:pt x="8217" y="14325"/>
                  </a:lnTo>
                  <a:lnTo>
                    <a:pt x="8217" y="13908"/>
                  </a:lnTo>
                  <a:cubicBezTo>
                    <a:pt x="8217" y="13787"/>
                    <a:pt x="8119" y="13692"/>
                    <a:pt x="8001" y="13692"/>
                  </a:cubicBezTo>
                  <a:cubicBezTo>
                    <a:pt x="7880" y="13692"/>
                    <a:pt x="7785" y="13787"/>
                    <a:pt x="7785" y="13908"/>
                  </a:cubicBezTo>
                  <a:lnTo>
                    <a:pt x="7785" y="14325"/>
                  </a:lnTo>
                  <a:lnTo>
                    <a:pt x="6890" y="14325"/>
                  </a:lnTo>
                  <a:lnTo>
                    <a:pt x="6890" y="13908"/>
                  </a:lnTo>
                  <a:cubicBezTo>
                    <a:pt x="6890" y="13787"/>
                    <a:pt x="6795" y="13692"/>
                    <a:pt x="6674" y="13692"/>
                  </a:cubicBezTo>
                  <a:cubicBezTo>
                    <a:pt x="6556" y="13692"/>
                    <a:pt x="6458" y="13787"/>
                    <a:pt x="6458" y="13908"/>
                  </a:cubicBezTo>
                  <a:lnTo>
                    <a:pt x="6458" y="14325"/>
                  </a:lnTo>
                  <a:lnTo>
                    <a:pt x="5781" y="14325"/>
                  </a:lnTo>
                  <a:cubicBezTo>
                    <a:pt x="5770" y="14325"/>
                    <a:pt x="5761" y="14323"/>
                    <a:pt x="5753" y="14320"/>
                  </a:cubicBezTo>
                  <a:lnTo>
                    <a:pt x="5750" y="14320"/>
                  </a:lnTo>
                  <a:cubicBezTo>
                    <a:pt x="5724" y="14308"/>
                    <a:pt x="5709" y="14282"/>
                    <a:pt x="5709" y="14254"/>
                  </a:cubicBezTo>
                  <a:lnTo>
                    <a:pt x="5709" y="13678"/>
                  </a:lnTo>
                  <a:cubicBezTo>
                    <a:pt x="5709" y="13321"/>
                    <a:pt x="5997" y="13030"/>
                    <a:pt x="6357" y="13030"/>
                  </a:cubicBezTo>
                  <a:close/>
                  <a:moveTo>
                    <a:pt x="1256" y="1"/>
                  </a:moveTo>
                  <a:cubicBezTo>
                    <a:pt x="562" y="1"/>
                    <a:pt x="1" y="562"/>
                    <a:pt x="1" y="1256"/>
                  </a:cubicBezTo>
                  <a:lnTo>
                    <a:pt x="1" y="1846"/>
                  </a:lnTo>
                  <a:cubicBezTo>
                    <a:pt x="1" y="1964"/>
                    <a:pt x="99" y="2062"/>
                    <a:pt x="217" y="2062"/>
                  </a:cubicBezTo>
                  <a:cubicBezTo>
                    <a:pt x="338" y="2062"/>
                    <a:pt x="433" y="1964"/>
                    <a:pt x="433" y="1846"/>
                  </a:cubicBezTo>
                  <a:lnTo>
                    <a:pt x="433" y="1256"/>
                  </a:lnTo>
                  <a:cubicBezTo>
                    <a:pt x="433" y="801"/>
                    <a:pt x="801" y="433"/>
                    <a:pt x="1256" y="433"/>
                  </a:cubicBezTo>
                  <a:lnTo>
                    <a:pt x="3156" y="433"/>
                  </a:lnTo>
                  <a:cubicBezTo>
                    <a:pt x="3165" y="433"/>
                    <a:pt x="3170" y="438"/>
                    <a:pt x="3170" y="447"/>
                  </a:cubicBezTo>
                  <a:lnTo>
                    <a:pt x="3170" y="726"/>
                  </a:lnTo>
                  <a:cubicBezTo>
                    <a:pt x="2468" y="795"/>
                    <a:pt x="1933" y="1386"/>
                    <a:pt x="1933" y="2091"/>
                  </a:cubicBezTo>
                  <a:lnTo>
                    <a:pt x="1933" y="4022"/>
                  </a:lnTo>
                  <a:cubicBezTo>
                    <a:pt x="1230" y="4123"/>
                    <a:pt x="709" y="4725"/>
                    <a:pt x="709" y="5433"/>
                  </a:cubicBezTo>
                  <a:lnTo>
                    <a:pt x="709" y="5557"/>
                  </a:lnTo>
                  <a:cubicBezTo>
                    <a:pt x="533" y="5401"/>
                    <a:pt x="436" y="5177"/>
                    <a:pt x="436" y="4944"/>
                  </a:cubicBezTo>
                  <a:lnTo>
                    <a:pt x="436" y="2762"/>
                  </a:lnTo>
                  <a:cubicBezTo>
                    <a:pt x="436" y="2641"/>
                    <a:pt x="338" y="2546"/>
                    <a:pt x="220" y="2546"/>
                  </a:cubicBezTo>
                  <a:cubicBezTo>
                    <a:pt x="99" y="2546"/>
                    <a:pt x="4" y="2641"/>
                    <a:pt x="4" y="2762"/>
                  </a:cubicBezTo>
                  <a:lnTo>
                    <a:pt x="4" y="4947"/>
                  </a:lnTo>
                  <a:cubicBezTo>
                    <a:pt x="4" y="5424"/>
                    <a:pt x="277" y="5862"/>
                    <a:pt x="706" y="6072"/>
                  </a:cubicBezTo>
                  <a:lnTo>
                    <a:pt x="706" y="6297"/>
                  </a:lnTo>
                  <a:cubicBezTo>
                    <a:pt x="706" y="6895"/>
                    <a:pt x="885" y="7480"/>
                    <a:pt x="1224" y="7975"/>
                  </a:cubicBezTo>
                  <a:lnTo>
                    <a:pt x="1302" y="8744"/>
                  </a:lnTo>
                  <a:cubicBezTo>
                    <a:pt x="591" y="9400"/>
                    <a:pt x="202" y="10226"/>
                    <a:pt x="202" y="11084"/>
                  </a:cubicBezTo>
                  <a:cubicBezTo>
                    <a:pt x="202" y="11763"/>
                    <a:pt x="444" y="12423"/>
                    <a:pt x="905" y="12995"/>
                  </a:cubicBezTo>
                  <a:cubicBezTo>
                    <a:pt x="749" y="13188"/>
                    <a:pt x="663" y="13427"/>
                    <a:pt x="663" y="13675"/>
                  </a:cubicBezTo>
                  <a:lnTo>
                    <a:pt x="663" y="14251"/>
                  </a:lnTo>
                  <a:cubicBezTo>
                    <a:pt x="663" y="14530"/>
                    <a:pt x="888" y="14754"/>
                    <a:pt x="1167" y="14754"/>
                  </a:cubicBezTo>
                  <a:lnTo>
                    <a:pt x="4279" y="14754"/>
                  </a:lnTo>
                  <a:cubicBezTo>
                    <a:pt x="4333" y="14754"/>
                    <a:pt x="4391" y="14746"/>
                    <a:pt x="4443" y="14729"/>
                  </a:cubicBezTo>
                  <a:cubicBezTo>
                    <a:pt x="4636" y="14746"/>
                    <a:pt x="4834" y="14754"/>
                    <a:pt x="5030" y="14754"/>
                  </a:cubicBezTo>
                  <a:cubicBezTo>
                    <a:pt x="5226" y="14754"/>
                    <a:pt x="5422" y="14746"/>
                    <a:pt x="5617" y="14729"/>
                  </a:cubicBezTo>
                  <a:cubicBezTo>
                    <a:pt x="5669" y="14746"/>
                    <a:pt x="5724" y="14754"/>
                    <a:pt x="5779" y="14754"/>
                  </a:cubicBezTo>
                  <a:lnTo>
                    <a:pt x="8890" y="14754"/>
                  </a:lnTo>
                  <a:cubicBezTo>
                    <a:pt x="9170" y="14754"/>
                    <a:pt x="9394" y="14530"/>
                    <a:pt x="9394" y="14251"/>
                  </a:cubicBezTo>
                  <a:lnTo>
                    <a:pt x="9394" y="13675"/>
                  </a:lnTo>
                  <a:cubicBezTo>
                    <a:pt x="9394" y="13427"/>
                    <a:pt x="9311" y="13188"/>
                    <a:pt x="9152" y="12995"/>
                  </a:cubicBezTo>
                  <a:cubicBezTo>
                    <a:pt x="9219" y="12915"/>
                    <a:pt x="9279" y="12831"/>
                    <a:pt x="9334" y="12748"/>
                  </a:cubicBezTo>
                  <a:cubicBezTo>
                    <a:pt x="9400" y="12647"/>
                    <a:pt x="9374" y="12515"/>
                    <a:pt x="9276" y="12449"/>
                  </a:cubicBezTo>
                  <a:cubicBezTo>
                    <a:pt x="9239" y="12424"/>
                    <a:pt x="9196" y="12412"/>
                    <a:pt x="9155" y="12412"/>
                  </a:cubicBezTo>
                  <a:cubicBezTo>
                    <a:pt x="9084" y="12412"/>
                    <a:pt x="9016" y="12446"/>
                    <a:pt x="8974" y="12509"/>
                  </a:cubicBezTo>
                  <a:cubicBezTo>
                    <a:pt x="8928" y="12581"/>
                    <a:pt x="8873" y="12653"/>
                    <a:pt x="8819" y="12722"/>
                  </a:cubicBezTo>
                  <a:cubicBezTo>
                    <a:pt x="8677" y="12647"/>
                    <a:pt x="8525" y="12604"/>
                    <a:pt x="8367" y="12595"/>
                  </a:cubicBezTo>
                  <a:lnTo>
                    <a:pt x="8700" y="9302"/>
                  </a:lnTo>
                  <a:cubicBezTo>
                    <a:pt x="9167" y="9829"/>
                    <a:pt x="9423" y="10448"/>
                    <a:pt x="9423" y="11084"/>
                  </a:cubicBezTo>
                  <a:cubicBezTo>
                    <a:pt x="9423" y="11303"/>
                    <a:pt x="9394" y="11524"/>
                    <a:pt x="9334" y="11735"/>
                  </a:cubicBezTo>
                  <a:cubicBezTo>
                    <a:pt x="9302" y="11850"/>
                    <a:pt x="9368" y="11971"/>
                    <a:pt x="9483" y="12002"/>
                  </a:cubicBezTo>
                  <a:cubicBezTo>
                    <a:pt x="9503" y="12008"/>
                    <a:pt x="9523" y="12010"/>
                    <a:pt x="9542" y="12010"/>
                  </a:cubicBezTo>
                  <a:cubicBezTo>
                    <a:pt x="9637" y="12010"/>
                    <a:pt x="9725" y="11948"/>
                    <a:pt x="9751" y="11853"/>
                  </a:cubicBezTo>
                  <a:cubicBezTo>
                    <a:pt x="9820" y="11602"/>
                    <a:pt x="9855" y="11343"/>
                    <a:pt x="9855" y="11084"/>
                  </a:cubicBezTo>
                  <a:cubicBezTo>
                    <a:pt x="9855" y="10226"/>
                    <a:pt x="9466" y="9400"/>
                    <a:pt x="8755" y="8744"/>
                  </a:cubicBezTo>
                  <a:lnTo>
                    <a:pt x="8833" y="7975"/>
                  </a:lnTo>
                  <a:cubicBezTo>
                    <a:pt x="9173" y="7480"/>
                    <a:pt x="9354" y="6895"/>
                    <a:pt x="9354" y="6300"/>
                  </a:cubicBezTo>
                  <a:lnTo>
                    <a:pt x="9354" y="6072"/>
                  </a:lnTo>
                  <a:cubicBezTo>
                    <a:pt x="9786" y="5862"/>
                    <a:pt x="10059" y="5422"/>
                    <a:pt x="10059" y="4944"/>
                  </a:cubicBezTo>
                  <a:lnTo>
                    <a:pt x="10059" y="1256"/>
                  </a:lnTo>
                  <a:cubicBezTo>
                    <a:pt x="10059" y="562"/>
                    <a:pt x="9498" y="1"/>
                    <a:pt x="8807" y="1"/>
                  </a:cubicBezTo>
                  <a:lnTo>
                    <a:pt x="6904" y="1"/>
                  </a:lnTo>
                  <a:cubicBezTo>
                    <a:pt x="6657" y="1"/>
                    <a:pt x="6458" y="202"/>
                    <a:pt x="6458" y="447"/>
                  </a:cubicBezTo>
                  <a:lnTo>
                    <a:pt x="6458" y="721"/>
                  </a:lnTo>
                  <a:lnTo>
                    <a:pt x="3605" y="721"/>
                  </a:lnTo>
                  <a:lnTo>
                    <a:pt x="3605" y="447"/>
                  </a:lnTo>
                  <a:cubicBezTo>
                    <a:pt x="3605" y="202"/>
                    <a:pt x="3404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8" name="Google Shape;2058;p125"/>
            <p:cNvSpPr/>
            <p:nvPr/>
          </p:nvSpPr>
          <p:spPr>
            <a:xfrm>
              <a:off x="1599900" y="2119175"/>
              <a:ext cx="32425" cy="36750"/>
            </a:xfrm>
            <a:custGeom>
              <a:avLst/>
              <a:gdLst/>
              <a:ahLst/>
              <a:cxnLst/>
              <a:rect l="l" t="t" r="r" b="b"/>
              <a:pathLst>
                <a:path w="1297" h="1470" extrusionOk="0">
                  <a:moveTo>
                    <a:pt x="648" y="433"/>
                  </a:moveTo>
                  <a:cubicBezTo>
                    <a:pt x="763" y="433"/>
                    <a:pt x="864" y="571"/>
                    <a:pt x="864" y="735"/>
                  </a:cubicBezTo>
                  <a:cubicBezTo>
                    <a:pt x="864" y="899"/>
                    <a:pt x="763" y="1037"/>
                    <a:pt x="648" y="1037"/>
                  </a:cubicBezTo>
                  <a:cubicBezTo>
                    <a:pt x="530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1" y="329"/>
                    <a:pt x="1" y="735"/>
                  </a:cubicBezTo>
                  <a:cubicBezTo>
                    <a:pt x="1" y="1141"/>
                    <a:pt x="288" y="1469"/>
                    <a:pt x="648" y="1469"/>
                  </a:cubicBezTo>
                  <a:cubicBezTo>
                    <a:pt x="1005" y="1469"/>
                    <a:pt x="1296" y="1141"/>
                    <a:pt x="1296" y="735"/>
                  </a:cubicBezTo>
                  <a:cubicBezTo>
                    <a:pt x="1296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9" name="Google Shape;2059;p125"/>
            <p:cNvSpPr/>
            <p:nvPr/>
          </p:nvSpPr>
          <p:spPr>
            <a:xfrm>
              <a:off x="1595150" y="21933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0" name="Google Shape;2060;p125"/>
            <p:cNvSpPr/>
            <p:nvPr/>
          </p:nvSpPr>
          <p:spPr>
            <a:xfrm>
              <a:off x="1595150" y="221577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1" y="230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1" name="Google Shape;2061;p125"/>
            <p:cNvSpPr/>
            <p:nvPr/>
          </p:nvSpPr>
          <p:spPr>
            <a:xfrm>
              <a:off x="1698925" y="21933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9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2" name="Google Shape;2062;p125"/>
            <p:cNvSpPr/>
            <p:nvPr/>
          </p:nvSpPr>
          <p:spPr>
            <a:xfrm>
              <a:off x="1698925" y="221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63" name="Google Shape;2063;p125"/>
          <p:cNvGrpSpPr/>
          <p:nvPr/>
        </p:nvGrpSpPr>
        <p:grpSpPr>
          <a:xfrm>
            <a:off x="1135338" y="2826363"/>
            <a:ext cx="99050" cy="368925"/>
            <a:chOff x="373050" y="2654500"/>
            <a:chExt cx="99050" cy="368925"/>
          </a:xfrm>
        </p:grpSpPr>
        <p:sp>
          <p:nvSpPr>
            <p:cNvPr id="2064" name="Google Shape;2064;p125"/>
            <p:cNvSpPr/>
            <p:nvPr/>
          </p:nvSpPr>
          <p:spPr>
            <a:xfrm>
              <a:off x="388300" y="2764175"/>
              <a:ext cx="68475" cy="172100"/>
            </a:xfrm>
            <a:custGeom>
              <a:avLst/>
              <a:gdLst/>
              <a:ahLst/>
              <a:cxnLst/>
              <a:rect l="l" t="t" r="r" b="b"/>
              <a:pathLst>
                <a:path w="2739" h="6884" extrusionOk="0">
                  <a:moveTo>
                    <a:pt x="220" y="0"/>
                  </a:moveTo>
                  <a:cubicBezTo>
                    <a:pt x="99" y="0"/>
                    <a:pt x="4" y="95"/>
                    <a:pt x="4" y="216"/>
                  </a:cubicBezTo>
                  <a:lnTo>
                    <a:pt x="4" y="3371"/>
                  </a:lnTo>
                  <a:cubicBezTo>
                    <a:pt x="1" y="3780"/>
                    <a:pt x="148" y="4174"/>
                    <a:pt x="415" y="4485"/>
                  </a:cubicBezTo>
                  <a:cubicBezTo>
                    <a:pt x="614" y="4718"/>
                    <a:pt x="724" y="5012"/>
                    <a:pt x="724" y="5320"/>
                  </a:cubicBezTo>
                  <a:lnTo>
                    <a:pt x="724" y="6236"/>
                  </a:lnTo>
                  <a:cubicBezTo>
                    <a:pt x="724" y="6593"/>
                    <a:pt x="1011" y="6883"/>
                    <a:pt x="1371" y="6883"/>
                  </a:cubicBezTo>
                  <a:cubicBezTo>
                    <a:pt x="1728" y="6883"/>
                    <a:pt x="2019" y="6593"/>
                    <a:pt x="2019" y="6236"/>
                  </a:cubicBezTo>
                  <a:lnTo>
                    <a:pt x="2019" y="5320"/>
                  </a:lnTo>
                  <a:cubicBezTo>
                    <a:pt x="2019" y="5012"/>
                    <a:pt x="2128" y="4718"/>
                    <a:pt x="2327" y="4485"/>
                  </a:cubicBezTo>
                  <a:cubicBezTo>
                    <a:pt x="2592" y="4174"/>
                    <a:pt x="2739" y="3780"/>
                    <a:pt x="2739" y="3371"/>
                  </a:cubicBezTo>
                  <a:lnTo>
                    <a:pt x="2739" y="2994"/>
                  </a:lnTo>
                  <a:cubicBezTo>
                    <a:pt x="2739" y="2873"/>
                    <a:pt x="2644" y="2778"/>
                    <a:pt x="2523" y="2778"/>
                  </a:cubicBezTo>
                  <a:cubicBezTo>
                    <a:pt x="2405" y="2778"/>
                    <a:pt x="2307" y="2873"/>
                    <a:pt x="2307" y="2994"/>
                  </a:cubicBezTo>
                  <a:lnTo>
                    <a:pt x="2307" y="3371"/>
                  </a:lnTo>
                  <a:cubicBezTo>
                    <a:pt x="2307" y="3676"/>
                    <a:pt x="2197" y="3970"/>
                    <a:pt x="1999" y="4203"/>
                  </a:cubicBezTo>
                  <a:cubicBezTo>
                    <a:pt x="1734" y="4514"/>
                    <a:pt x="1587" y="4911"/>
                    <a:pt x="1587" y="5320"/>
                  </a:cubicBezTo>
                  <a:lnTo>
                    <a:pt x="1587" y="6236"/>
                  </a:lnTo>
                  <a:cubicBezTo>
                    <a:pt x="1587" y="6354"/>
                    <a:pt x="1489" y="6451"/>
                    <a:pt x="1371" y="6451"/>
                  </a:cubicBezTo>
                  <a:cubicBezTo>
                    <a:pt x="1250" y="6451"/>
                    <a:pt x="1155" y="6354"/>
                    <a:pt x="1155" y="6236"/>
                  </a:cubicBezTo>
                  <a:lnTo>
                    <a:pt x="1155" y="5320"/>
                  </a:lnTo>
                  <a:cubicBezTo>
                    <a:pt x="1155" y="4911"/>
                    <a:pt x="1009" y="4514"/>
                    <a:pt x="744" y="4203"/>
                  </a:cubicBezTo>
                  <a:cubicBezTo>
                    <a:pt x="545" y="3973"/>
                    <a:pt x="436" y="3676"/>
                    <a:pt x="436" y="3371"/>
                  </a:cubicBezTo>
                  <a:lnTo>
                    <a:pt x="436" y="216"/>
                  </a:lnTo>
                  <a:cubicBezTo>
                    <a:pt x="436" y="98"/>
                    <a:pt x="338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5" name="Google Shape;2065;p125"/>
            <p:cNvSpPr/>
            <p:nvPr/>
          </p:nvSpPr>
          <p:spPr>
            <a:xfrm>
              <a:off x="373050" y="2654500"/>
              <a:ext cx="99050" cy="166700"/>
            </a:xfrm>
            <a:custGeom>
              <a:avLst/>
              <a:gdLst/>
              <a:ahLst/>
              <a:cxnLst/>
              <a:rect l="l" t="t" r="r" b="b"/>
              <a:pathLst>
                <a:path w="3962" h="6668" extrusionOk="0">
                  <a:moveTo>
                    <a:pt x="1981" y="435"/>
                  </a:moveTo>
                  <a:cubicBezTo>
                    <a:pt x="2456" y="435"/>
                    <a:pt x="2842" y="878"/>
                    <a:pt x="2842" y="1428"/>
                  </a:cubicBezTo>
                  <a:cubicBezTo>
                    <a:pt x="2842" y="1673"/>
                    <a:pt x="2761" y="1911"/>
                    <a:pt x="2609" y="2104"/>
                  </a:cubicBezTo>
                  <a:lnTo>
                    <a:pt x="1354" y="2104"/>
                  </a:lnTo>
                  <a:cubicBezTo>
                    <a:pt x="1201" y="1911"/>
                    <a:pt x="1120" y="1673"/>
                    <a:pt x="1120" y="1428"/>
                  </a:cubicBezTo>
                  <a:cubicBezTo>
                    <a:pt x="1120" y="878"/>
                    <a:pt x="1506" y="435"/>
                    <a:pt x="1981" y="435"/>
                  </a:cubicBezTo>
                  <a:close/>
                  <a:moveTo>
                    <a:pt x="1981" y="0"/>
                  </a:moveTo>
                  <a:cubicBezTo>
                    <a:pt x="1270" y="0"/>
                    <a:pt x="689" y="642"/>
                    <a:pt x="689" y="1428"/>
                  </a:cubicBezTo>
                  <a:cubicBezTo>
                    <a:pt x="689" y="1661"/>
                    <a:pt x="743" y="1894"/>
                    <a:pt x="844" y="2104"/>
                  </a:cubicBezTo>
                  <a:lnTo>
                    <a:pt x="686" y="2104"/>
                  </a:lnTo>
                  <a:cubicBezTo>
                    <a:pt x="680" y="2104"/>
                    <a:pt x="675" y="2104"/>
                    <a:pt x="669" y="2104"/>
                  </a:cubicBezTo>
                  <a:cubicBezTo>
                    <a:pt x="325" y="2104"/>
                    <a:pt x="38" y="2372"/>
                    <a:pt x="21" y="2718"/>
                  </a:cubicBezTo>
                  <a:cubicBezTo>
                    <a:pt x="1" y="3066"/>
                    <a:pt x="263" y="3368"/>
                    <a:pt x="614" y="3397"/>
                  </a:cubicBezTo>
                  <a:lnTo>
                    <a:pt x="614" y="3682"/>
                  </a:lnTo>
                  <a:cubicBezTo>
                    <a:pt x="614" y="3800"/>
                    <a:pt x="709" y="3895"/>
                    <a:pt x="830" y="3895"/>
                  </a:cubicBezTo>
                  <a:cubicBezTo>
                    <a:pt x="948" y="3895"/>
                    <a:pt x="1046" y="3800"/>
                    <a:pt x="1046" y="3682"/>
                  </a:cubicBezTo>
                  <a:lnTo>
                    <a:pt x="1046" y="3403"/>
                  </a:lnTo>
                  <a:lnTo>
                    <a:pt x="1866" y="3403"/>
                  </a:lnTo>
                  <a:cubicBezTo>
                    <a:pt x="1984" y="3403"/>
                    <a:pt x="2082" y="3305"/>
                    <a:pt x="2082" y="3187"/>
                  </a:cubicBezTo>
                  <a:cubicBezTo>
                    <a:pt x="2082" y="3069"/>
                    <a:pt x="1984" y="2971"/>
                    <a:pt x="1866" y="2971"/>
                  </a:cubicBezTo>
                  <a:lnTo>
                    <a:pt x="686" y="2971"/>
                  </a:lnTo>
                  <a:cubicBezTo>
                    <a:pt x="565" y="2971"/>
                    <a:pt x="470" y="2873"/>
                    <a:pt x="470" y="2755"/>
                  </a:cubicBezTo>
                  <a:cubicBezTo>
                    <a:pt x="470" y="2637"/>
                    <a:pt x="565" y="2539"/>
                    <a:pt x="686" y="2539"/>
                  </a:cubicBezTo>
                  <a:lnTo>
                    <a:pt x="3280" y="2539"/>
                  </a:lnTo>
                  <a:cubicBezTo>
                    <a:pt x="3398" y="2539"/>
                    <a:pt x="3493" y="2637"/>
                    <a:pt x="3493" y="2755"/>
                  </a:cubicBezTo>
                  <a:cubicBezTo>
                    <a:pt x="3493" y="2873"/>
                    <a:pt x="3398" y="2971"/>
                    <a:pt x="3280" y="2971"/>
                  </a:cubicBezTo>
                  <a:lnTo>
                    <a:pt x="2793" y="2971"/>
                  </a:lnTo>
                  <a:cubicBezTo>
                    <a:pt x="2675" y="2971"/>
                    <a:pt x="2577" y="3069"/>
                    <a:pt x="2577" y="3187"/>
                  </a:cubicBezTo>
                  <a:cubicBezTo>
                    <a:pt x="2577" y="3305"/>
                    <a:pt x="2675" y="3403"/>
                    <a:pt x="2793" y="3403"/>
                  </a:cubicBezTo>
                  <a:lnTo>
                    <a:pt x="2917" y="3403"/>
                  </a:lnTo>
                  <a:lnTo>
                    <a:pt x="2917" y="6454"/>
                  </a:lnTo>
                  <a:cubicBezTo>
                    <a:pt x="2917" y="6572"/>
                    <a:pt x="3015" y="6667"/>
                    <a:pt x="3133" y="6667"/>
                  </a:cubicBezTo>
                  <a:cubicBezTo>
                    <a:pt x="3254" y="6667"/>
                    <a:pt x="3349" y="6572"/>
                    <a:pt x="3349" y="6454"/>
                  </a:cubicBezTo>
                  <a:lnTo>
                    <a:pt x="3349" y="3400"/>
                  </a:lnTo>
                  <a:cubicBezTo>
                    <a:pt x="3700" y="3368"/>
                    <a:pt x="3962" y="3066"/>
                    <a:pt x="3942" y="2718"/>
                  </a:cubicBezTo>
                  <a:cubicBezTo>
                    <a:pt x="3922" y="2372"/>
                    <a:pt x="3637" y="2104"/>
                    <a:pt x="3293" y="2104"/>
                  </a:cubicBezTo>
                  <a:cubicBezTo>
                    <a:pt x="3288" y="2104"/>
                    <a:pt x="3282" y="2104"/>
                    <a:pt x="3277" y="2104"/>
                  </a:cubicBezTo>
                  <a:lnTo>
                    <a:pt x="3118" y="2104"/>
                  </a:lnTo>
                  <a:cubicBezTo>
                    <a:pt x="3219" y="1894"/>
                    <a:pt x="3274" y="1661"/>
                    <a:pt x="3274" y="1428"/>
                  </a:cubicBezTo>
                  <a:cubicBezTo>
                    <a:pt x="3274" y="642"/>
                    <a:pt x="2695" y="0"/>
                    <a:pt x="1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6" name="Google Shape;2066;p125"/>
            <p:cNvSpPr/>
            <p:nvPr/>
          </p:nvSpPr>
          <p:spPr>
            <a:xfrm>
              <a:off x="384075" y="2944900"/>
              <a:ext cx="77100" cy="78525"/>
            </a:xfrm>
            <a:custGeom>
              <a:avLst/>
              <a:gdLst/>
              <a:ahLst/>
              <a:cxnLst/>
              <a:rect l="l" t="t" r="r" b="b"/>
              <a:pathLst>
                <a:path w="3084" h="3141" extrusionOk="0">
                  <a:moveTo>
                    <a:pt x="1540" y="463"/>
                  </a:moveTo>
                  <a:cubicBezTo>
                    <a:pt x="2208" y="1050"/>
                    <a:pt x="2651" y="1606"/>
                    <a:pt x="2651" y="1859"/>
                  </a:cubicBezTo>
                  <a:cubicBezTo>
                    <a:pt x="2651" y="2332"/>
                    <a:pt x="2153" y="2709"/>
                    <a:pt x="1540" y="2709"/>
                  </a:cubicBezTo>
                  <a:cubicBezTo>
                    <a:pt x="930" y="2709"/>
                    <a:pt x="432" y="2329"/>
                    <a:pt x="432" y="1859"/>
                  </a:cubicBezTo>
                  <a:cubicBezTo>
                    <a:pt x="432" y="1606"/>
                    <a:pt x="875" y="1050"/>
                    <a:pt x="1540" y="463"/>
                  </a:cubicBezTo>
                  <a:close/>
                  <a:moveTo>
                    <a:pt x="1541" y="0"/>
                  </a:moveTo>
                  <a:cubicBezTo>
                    <a:pt x="1465" y="0"/>
                    <a:pt x="1388" y="27"/>
                    <a:pt x="1324" y="80"/>
                  </a:cubicBezTo>
                  <a:cubicBezTo>
                    <a:pt x="829" y="506"/>
                    <a:pt x="0" y="1307"/>
                    <a:pt x="0" y="1862"/>
                  </a:cubicBezTo>
                  <a:cubicBezTo>
                    <a:pt x="0" y="2568"/>
                    <a:pt x="691" y="3140"/>
                    <a:pt x="1543" y="3140"/>
                  </a:cubicBezTo>
                  <a:cubicBezTo>
                    <a:pt x="2392" y="3140"/>
                    <a:pt x="3083" y="2565"/>
                    <a:pt x="3083" y="1862"/>
                  </a:cubicBezTo>
                  <a:cubicBezTo>
                    <a:pt x="3083" y="1307"/>
                    <a:pt x="2251" y="506"/>
                    <a:pt x="1756" y="80"/>
                  </a:cubicBezTo>
                  <a:cubicBezTo>
                    <a:pt x="1694" y="27"/>
                    <a:pt x="1618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7" name="Google Shape;2067;p125"/>
            <p:cNvSpPr/>
            <p:nvPr/>
          </p:nvSpPr>
          <p:spPr>
            <a:xfrm>
              <a:off x="406025" y="2976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8" name="Google Shape;2068;p125"/>
            <p:cNvSpPr/>
            <p:nvPr/>
          </p:nvSpPr>
          <p:spPr>
            <a:xfrm>
              <a:off x="424725" y="2976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69" name="Google Shape;2069;p125"/>
          <p:cNvSpPr/>
          <p:nvPr/>
        </p:nvSpPr>
        <p:spPr>
          <a:xfrm>
            <a:off x="7857288" y="3009088"/>
            <a:ext cx="11825" cy="10125"/>
          </a:xfrm>
          <a:custGeom>
            <a:avLst/>
            <a:gdLst/>
            <a:ahLst/>
            <a:cxnLst/>
            <a:rect l="l" t="t" r="r" b="b"/>
            <a:pathLst>
              <a:path w="473" h="405" extrusionOk="0">
                <a:moveTo>
                  <a:pt x="271" y="0"/>
                </a:moveTo>
                <a:cubicBezTo>
                  <a:pt x="90" y="0"/>
                  <a:pt x="0" y="219"/>
                  <a:pt x="127" y="346"/>
                </a:cubicBezTo>
                <a:cubicBezTo>
                  <a:pt x="168" y="387"/>
                  <a:pt x="219" y="405"/>
                  <a:pt x="268" y="405"/>
                </a:cubicBezTo>
                <a:cubicBezTo>
                  <a:pt x="372" y="405"/>
                  <a:pt x="472" y="324"/>
                  <a:pt x="472" y="202"/>
                </a:cubicBezTo>
                <a:cubicBezTo>
                  <a:pt x="472" y="92"/>
                  <a:pt x="380" y="0"/>
                  <a:pt x="2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2070" name="Google Shape;2070;p125"/>
          <p:cNvSpPr/>
          <p:nvPr/>
        </p:nvSpPr>
        <p:spPr>
          <a:xfrm>
            <a:off x="7857288" y="3031388"/>
            <a:ext cx="11825" cy="10150"/>
          </a:xfrm>
          <a:custGeom>
            <a:avLst/>
            <a:gdLst/>
            <a:ahLst/>
            <a:cxnLst/>
            <a:rect l="l" t="t" r="r" b="b"/>
            <a:pathLst>
              <a:path w="473" h="406" extrusionOk="0">
                <a:moveTo>
                  <a:pt x="271" y="1"/>
                </a:moveTo>
                <a:cubicBezTo>
                  <a:pt x="90" y="1"/>
                  <a:pt x="0" y="219"/>
                  <a:pt x="127" y="346"/>
                </a:cubicBezTo>
                <a:cubicBezTo>
                  <a:pt x="168" y="387"/>
                  <a:pt x="219" y="405"/>
                  <a:pt x="269" y="405"/>
                </a:cubicBezTo>
                <a:cubicBezTo>
                  <a:pt x="373" y="405"/>
                  <a:pt x="472" y="326"/>
                  <a:pt x="472" y="205"/>
                </a:cubicBezTo>
                <a:cubicBezTo>
                  <a:pt x="472" y="93"/>
                  <a:pt x="380" y="1"/>
                  <a:pt x="2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2071" name="Google Shape;2071;p125"/>
          <p:cNvGrpSpPr/>
          <p:nvPr/>
        </p:nvGrpSpPr>
        <p:grpSpPr>
          <a:xfrm>
            <a:off x="7774663" y="2826363"/>
            <a:ext cx="368925" cy="368925"/>
            <a:chOff x="7012375" y="2654500"/>
            <a:chExt cx="368925" cy="368925"/>
          </a:xfrm>
        </p:grpSpPr>
        <p:sp>
          <p:nvSpPr>
            <p:cNvPr id="2072" name="Google Shape;2072;p125"/>
            <p:cNvSpPr/>
            <p:nvPr/>
          </p:nvSpPr>
          <p:spPr>
            <a:xfrm>
              <a:off x="7198775" y="2837225"/>
              <a:ext cx="11825" cy="10125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271" y="0"/>
                  </a:moveTo>
                  <a:cubicBezTo>
                    <a:pt x="90" y="0"/>
                    <a:pt x="0" y="219"/>
                    <a:pt x="127" y="346"/>
                  </a:cubicBezTo>
                  <a:cubicBezTo>
                    <a:pt x="168" y="387"/>
                    <a:pt x="218" y="405"/>
                    <a:pt x="268" y="405"/>
                  </a:cubicBezTo>
                  <a:cubicBezTo>
                    <a:pt x="371" y="405"/>
                    <a:pt x="471" y="324"/>
                    <a:pt x="473" y="202"/>
                  </a:cubicBezTo>
                  <a:cubicBezTo>
                    <a:pt x="473" y="92"/>
                    <a:pt x="38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3" name="Google Shape;2073;p125"/>
            <p:cNvSpPr/>
            <p:nvPr/>
          </p:nvSpPr>
          <p:spPr>
            <a:xfrm>
              <a:off x="7198775" y="2859525"/>
              <a:ext cx="11825" cy="10150"/>
            </a:xfrm>
            <a:custGeom>
              <a:avLst/>
              <a:gdLst/>
              <a:ahLst/>
              <a:cxnLst/>
              <a:rect l="l" t="t" r="r" b="b"/>
              <a:pathLst>
                <a:path w="473" h="406" extrusionOk="0">
                  <a:moveTo>
                    <a:pt x="271" y="1"/>
                  </a:moveTo>
                  <a:cubicBezTo>
                    <a:pt x="90" y="1"/>
                    <a:pt x="0" y="219"/>
                    <a:pt x="127" y="346"/>
                  </a:cubicBezTo>
                  <a:cubicBezTo>
                    <a:pt x="168" y="387"/>
                    <a:pt x="219" y="405"/>
                    <a:pt x="268" y="405"/>
                  </a:cubicBezTo>
                  <a:cubicBezTo>
                    <a:pt x="371" y="405"/>
                    <a:pt x="471" y="326"/>
                    <a:pt x="473" y="205"/>
                  </a:cubicBezTo>
                  <a:cubicBezTo>
                    <a:pt x="473" y="93"/>
                    <a:pt x="380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4" name="Google Shape;2074;p125"/>
            <p:cNvSpPr/>
            <p:nvPr/>
          </p:nvSpPr>
          <p:spPr>
            <a:xfrm>
              <a:off x="7102050" y="2786975"/>
              <a:ext cx="32400" cy="10825"/>
            </a:xfrm>
            <a:custGeom>
              <a:avLst/>
              <a:gdLst/>
              <a:ahLst/>
              <a:cxnLst/>
              <a:rect l="l" t="t" r="r" b="b"/>
              <a:pathLst>
                <a:path w="1296" h="433" extrusionOk="0">
                  <a:moveTo>
                    <a:pt x="216" y="1"/>
                  </a:moveTo>
                  <a:cubicBezTo>
                    <a:pt x="98" y="1"/>
                    <a:pt x="0" y="96"/>
                    <a:pt x="0" y="217"/>
                  </a:cubicBezTo>
                  <a:cubicBezTo>
                    <a:pt x="0" y="335"/>
                    <a:pt x="98" y="433"/>
                    <a:pt x="216" y="433"/>
                  </a:cubicBezTo>
                  <a:lnTo>
                    <a:pt x="1080" y="433"/>
                  </a:lnTo>
                  <a:cubicBezTo>
                    <a:pt x="1201" y="433"/>
                    <a:pt x="1296" y="335"/>
                    <a:pt x="1296" y="217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5" name="Google Shape;2075;p125"/>
            <p:cNvSpPr/>
            <p:nvPr/>
          </p:nvSpPr>
          <p:spPr>
            <a:xfrm>
              <a:off x="7172650" y="2786975"/>
              <a:ext cx="32400" cy="10825"/>
            </a:xfrm>
            <a:custGeom>
              <a:avLst/>
              <a:gdLst/>
              <a:ahLst/>
              <a:cxnLst/>
              <a:rect l="l" t="t" r="r" b="b"/>
              <a:pathLst>
                <a:path w="1296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080" y="433"/>
                  </a:lnTo>
                  <a:cubicBezTo>
                    <a:pt x="1201" y="433"/>
                    <a:pt x="1296" y="335"/>
                    <a:pt x="1296" y="217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6" name="Google Shape;2076;p125"/>
            <p:cNvSpPr/>
            <p:nvPr/>
          </p:nvSpPr>
          <p:spPr>
            <a:xfrm>
              <a:off x="7012375" y="2654500"/>
              <a:ext cx="368925" cy="368925"/>
            </a:xfrm>
            <a:custGeom>
              <a:avLst/>
              <a:gdLst/>
              <a:ahLst/>
              <a:cxnLst/>
              <a:rect l="l" t="t" r="r" b="b"/>
              <a:pathLst>
                <a:path w="14757" h="14757" extrusionOk="0">
                  <a:moveTo>
                    <a:pt x="9507" y="429"/>
                  </a:moveTo>
                  <a:cubicBezTo>
                    <a:pt x="9557" y="429"/>
                    <a:pt x="9609" y="449"/>
                    <a:pt x="9656" y="495"/>
                  </a:cubicBezTo>
                  <a:lnTo>
                    <a:pt x="11369" y="2208"/>
                  </a:lnTo>
                  <a:cubicBezTo>
                    <a:pt x="11409" y="2245"/>
                    <a:pt x="11432" y="2303"/>
                    <a:pt x="11432" y="2361"/>
                  </a:cubicBezTo>
                  <a:cubicBezTo>
                    <a:pt x="11432" y="2490"/>
                    <a:pt x="11325" y="2576"/>
                    <a:pt x="11212" y="2576"/>
                  </a:cubicBezTo>
                  <a:cubicBezTo>
                    <a:pt x="11159" y="2576"/>
                    <a:pt x="11105" y="2557"/>
                    <a:pt x="11061" y="2513"/>
                  </a:cubicBezTo>
                  <a:lnTo>
                    <a:pt x="9351" y="800"/>
                  </a:lnTo>
                  <a:cubicBezTo>
                    <a:pt x="9194" y="645"/>
                    <a:pt x="9339" y="429"/>
                    <a:pt x="9507" y="429"/>
                  </a:cubicBezTo>
                  <a:close/>
                  <a:moveTo>
                    <a:pt x="13246" y="6054"/>
                  </a:moveTo>
                  <a:cubicBezTo>
                    <a:pt x="13542" y="6057"/>
                    <a:pt x="13686" y="6414"/>
                    <a:pt x="13479" y="6621"/>
                  </a:cubicBezTo>
                  <a:cubicBezTo>
                    <a:pt x="13411" y="6688"/>
                    <a:pt x="13328" y="6718"/>
                    <a:pt x="13247" y="6718"/>
                  </a:cubicBezTo>
                  <a:cubicBezTo>
                    <a:pt x="13076" y="6718"/>
                    <a:pt x="12913" y="6586"/>
                    <a:pt x="12915" y="6385"/>
                  </a:cubicBezTo>
                  <a:cubicBezTo>
                    <a:pt x="12915" y="6204"/>
                    <a:pt x="13061" y="6057"/>
                    <a:pt x="13243" y="6054"/>
                  </a:cubicBezTo>
                  <a:close/>
                  <a:moveTo>
                    <a:pt x="6083" y="6402"/>
                  </a:moveTo>
                  <a:cubicBezTo>
                    <a:pt x="6282" y="6402"/>
                    <a:pt x="6443" y="6564"/>
                    <a:pt x="6443" y="6762"/>
                  </a:cubicBezTo>
                  <a:lnTo>
                    <a:pt x="6443" y="7626"/>
                  </a:lnTo>
                  <a:cubicBezTo>
                    <a:pt x="6443" y="7824"/>
                    <a:pt x="6282" y="7986"/>
                    <a:pt x="6083" y="7986"/>
                  </a:cubicBezTo>
                  <a:lnTo>
                    <a:pt x="5220" y="7986"/>
                  </a:lnTo>
                  <a:cubicBezTo>
                    <a:pt x="5021" y="7986"/>
                    <a:pt x="4860" y="7824"/>
                    <a:pt x="4860" y="7626"/>
                  </a:cubicBezTo>
                  <a:lnTo>
                    <a:pt x="4860" y="6762"/>
                  </a:lnTo>
                  <a:cubicBezTo>
                    <a:pt x="4860" y="6564"/>
                    <a:pt x="5021" y="6402"/>
                    <a:pt x="5220" y="6402"/>
                  </a:cubicBezTo>
                  <a:close/>
                  <a:moveTo>
                    <a:pt x="8694" y="4793"/>
                  </a:moveTo>
                  <a:lnTo>
                    <a:pt x="8694" y="4793"/>
                  </a:lnTo>
                  <a:cubicBezTo>
                    <a:pt x="9595" y="4963"/>
                    <a:pt x="10243" y="5749"/>
                    <a:pt x="10246" y="6664"/>
                  </a:cubicBezTo>
                  <a:lnTo>
                    <a:pt x="10246" y="7706"/>
                  </a:lnTo>
                  <a:cubicBezTo>
                    <a:pt x="10246" y="8066"/>
                    <a:pt x="9955" y="8357"/>
                    <a:pt x="9595" y="8357"/>
                  </a:cubicBezTo>
                  <a:lnTo>
                    <a:pt x="9555" y="8357"/>
                  </a:lnTo>
                  <a:lnTo>
                    <a:pt x="9555" y="7819"/>
                  </a:lnTo>
                  <a:cubicBezTo>
                    <a:pt x="9552" y="7283"/>
                    <a:pt x="9238" y="6797"/>
                    <a:pt x="8749" y="6578"/>
                  </a:cubicBezTo>
                  <a:lnTo>
                    <a:pt x="8749" y="5167"/>
                  </a:lnTo>
                  <a:cubicBezTo>
                    <a:pt x="8749" y="5041"/>
                    <a:pt x="8732" y="4914"/>
                    <a:pt x="8694" y="4793"/>
                  </a:cubicBezTo>
                  <a:close/>
                  <a:moveTo>
                    <a:pt x="2606" y="4793"/>
                  </a:moveTo>
                  <a:lnTo>
                    <a:pt x="2606" y="4793"/>
                  </a:lnTo>
                  <a:cubicBezTo>
                    <a:pt x="2571" y="4914"/>
                    <a:pt x="2551" y="5041"/>
                    <a:pt x="2551" y="5170"/>
                  </a:cubicBezTo>
                  <a:lnTo>
                    <a:pt x="2551" y="6578"/>
                  </a:lnTo>
                  <a:cubicBezTo>
                    <a:pt x="2062" y="6800"/>
                    <a:pt x="1745" y="7286"/>
                    <a:pt x="1745" y="7822"/>
                  </a:cubicBezTo>
                  <a:lnTo>
                    <a:pt x="1745" y="8363"/>
                  </a:lnTo>
                  <a:lnTo>
                    <a:pt x="1705" y="8363"/>
                  </a:lnTo>
                  <a:cubicBezTo>
                    <a:pt x="1345" y="8363"/>
                    <a:pt x="1054" y="8069"/>
                    <a:pt x="1054" y="7709"/>
                  </a:cubicBezTo>
                  <a:lnTo>
                    <a:pt x="1054" y="6667"/>
                  </a:lnTo>
                  <a:cubicBezTo>
                    <a:pt x="1054" y="5752"/>
                    <a:pt x="1705" y="4966"/>
                    <a:pt x="2606" y="4793"/>
                  </a:cubicBezTo>
                  <a:close/>
                  <a:moveTo>
                    <a:pt x="13649" y="12105"/>
                  </a:moveTo>
                  <a:cubicBezTo>
                    <a:pt x="13637" y="13334"/>
                    <a:pt x="12638" y="14325"/>
                    <a:pt x="11412" y="14325"/>
                  </a:cubicBezTo>
                  <a:lnTo>
                    <a:pt x="3383" y="14325"/>
                  </a:lnTo>
                  <a:cubicBezTo>
                    <a:pt x="2148" y="14322"/>
                    <a:pt x="1141" y="13337"/>
                    <a:pt x="1112" y="12105"/>
                  </a:cubicBezTo>
                  <a:close/>
                  <a:moveTo>
                    <a:pt x="9505" y="0"/>
                  </a:moveTo>
                  <a:cubicBezTo>
                    <a:pt x="9338" y="0"/>
                    <a:pt x="9172" y="63"/>
                    <a:pt x="9046" y="190"/>
                  </a:cubicBezTo>
                  <a:cubicBezTo>
                    <a:pt x="8792" y="443"/>
                    <a:pt x="8792" y="855"/>
                    <a:pt x="9046" y="1108"/>
                  </a:cubicBezTo>
                  <a:lnTo>
                    <a:pt x="10756" y="2818"/>
                  </a:lnTo>
                  <a:cubicBezTo>
                    <a:pt x="10882" y="2945"/>
                    <a:pt x="11048" y="3008"/>
                    <a:pt x="11215" y="3008"/>
                  </a:cubicBezTo>
                  <a:cubicBezTo>
                    <a:pt x="11381" y="3008"/>
                    <a:pt x="11547" y="2945"/>
                    <a:pt x="11674" y="2818"/>
                  </a:cubicBezTo>
                  <a:cubicBezTo>
                    <a:pt x="11927" y="2565"/>
                    <a:pt x="11927" y="2153"/>
                    <a:pt x="11674" y="1900"/>
                  </a:cubicBezTo>
                  <a:lnTo>
                    <a:pt x="10974" y="1200"/>
                  </a:lnTo>
                  <a:lnTo>
                    <a:pt x="11435" y="740"/>
                  </a:lnTo>
                  <a:lnTo>
                    <a:pt x="12359" y="740"/>
                  </a:lnTo>
                  <a:cubicBezTo>
                    <a:pt x="12727" y="740"/>
                    <a:pt x="13027" y="1039"/>
                    <a:pt x="13027" y="1411"/>
                  </a:cubicBezTo>
                  <a:lnTo>
                    <a:pt x="13027" y="5657"/>
                  </a:lnTo>
                  <a:cubicBezTo>
                    <a:pt x="12704" y="5752"/>
                    <a:pt x="12480" y="6051"/>
                    <a:pt x="12480" y="6388"/>
                  </a:cubicBezTo>
                  <a:cubicBezTo>
                    <a:pt x="12480" y="6728"/>
                    <a:pt x="12704" y="7024"/>
                    <a:pt x="13027" y="7122"/>
                  </a:cubicBezTo>
                  <a:lnTo>
                    <a:pt x="13027" y="10810"/>
                  </a:lnTo>
                  <a:lnTo>
                    <a:pt x="11991" y="10810"/>
                  </a:lnTo>
                  <a:cubicBezTo>
                    <a:pt x="11872" y="10810"/>
                    <a:pt x="11775" y="10908"/>
                    <a:pt x="11775" y="11026"/>
                  </a:cubicBezTo>
                  <a:cubicBezTo>
                    <a:pt x="11775" y="11147"/>
                    <a:pt x="11872" y="11242"/>
                    <a:pt x="11991" y="11242"/>
                  </a:cubicBezTo>
                  <a:lnTo>
                    <a:pt x="14109" y="11242"/>
                  </a:lnTo>
                  <a:cubicBezTo>
                    <a:pt x="14227" y="11242"/>
                    <a:pt x="14325" y="11339"/>
                    <a:pt x="14325" y="11457"/>
                  </a:cubicBezTo>
                  <a:cubicBezTo>
                    <a:pt x="14325" y="11578"/>
                    <a:pt x="14227" y="11673"/>
                    <a:pt x="14109" y="11673"/>
                  </a:cubicBezTo>
                  <a:lnTo>
                    <a:pt x="651" y="11673"/>
                  </a:lnTo>
                  <a:cubicBezTo>
                    <a:pt x="530" y="11673"/>
                    <a:pt x="435" y="11578"/>
                    <a:pt x="435" y="11457"/>
                  </a:cubicBezTo>
                  <a:cubicBezTo>
                    <a:pt x="435" y="11339"/>
                    <a:pt x="530" y="11242"/>
                    <a:pt x="651" y="11242"/>
                  </a:cubicBezTo>
                  <a:lnTo>
                    <a:pt x="11064" y="11242"/>
                  </a:lnTo>
                  <a:cubicBezTo>
                    <a:pt x="11182" y="11242"/>
                    <a:pt x="11279" y="11147"/>
                    <a:pt x="11279" y="11026"/>
                  </a:cubicBezTo>
                  <a:cubicBezTo>
                    <a:pt x="11279" y="10908"/>
                    <a:pt x="11182" y="10810"/>
                    <a:pt x="11064" y="10810"/>
                  </a:cubicBezTo>
                  <a:lnTo>
                    <a:pt x="9371" y="10810"/>
                  </a:lnTo>
                  <a:cubicBezTo>
                    <a:pt x="9492" y="10574"/>
                    <a:pt x="9555" y="10312"/>
                    <a:pt x="9558" y="10044"/>
                  </a:cubicBezTo>
                  <a:lnTo>
                    <a:pt x="9558" y="8795"/>
                  </a:lnTo>
                  <a:lnTo>
                    <a:pt x="9595" y="8795"/>
                  </a:lnTo>
                  <a:cubicBezTo>
                    <a:pt x="10194" y="8795"/>
                    <a:pt x="10681" y="8311"/>
                    <a:pt x="10681" y="7712"/>
                  </a:cubicBezTo>
                  <a:lnTo>
                    <a:pt x="10681" y="6667"/>
                  </a:lnTo>
                  <a:cubicBezTo>
                    <a:pt x="10678" y="5424"/>
                    <a:pt x="9705" y="4399"/>
                    <a:pt x="8461" y="4333"/>
                  </a:cubicBezTo>
                  <a:cubicBezTo>
                    <a:pt x="8202" y="3999"/>
                    <a:pt x="7805" y="3803"/>
                    <a:pt x="7382" y="3803"/>
                  </a:cubicBezTo>
                  <a:lnTo>
                    <a:pt x="7062" y="3803"/>
                  </a:lnTo>
                  <a:cubicBezTo>
                    <a:pt x="6944" y="3803"/>
                    <a:pt x="6846" y="3898"/>
                    <a:pt x="6846" y="4019"/>
                  </a:cubicBezTo>
                  <a:cubicBezTo>
                    <a:pt x="6846" y="4137"/>
                    <a:pt x="6944" y="4235"/>
                    <a:pt x="7062" y="4235"/>
                  </a:cubicBezTo>
                  <a:lnTo>
                    <a:pt x="7382" y="4235"/>
                  </a:lnTo>
                  <a:cubicBezTo>
                    <a:pt x="7897" y="4235"/>
                    <a:pt x="8317" y="4652"/>
                    <a:pt x="8317" y="5170"/>
                  </a:cubicBezTo>
                  <a:lnTo>
                    <a:pt x="8317" y="6466"/>
                  </a:lnTo>
                  <a:cubicBezTo>
                    <a:pt x="8277" y="6460"/>
                    <a:pt x="8234" y="6460"/>
                    <a:pt x="8193" y="6460"/>
                  </a:cubicBezTo>
                  <a:lnTo>
                    <a:pt x="6817" y="6460"/>
                  </a:lnTo>
                  <a:cubicBezTo>
                    <a:pt x="6694" y="6163"/>
                    <a:pt x="6403" y="5971"/>
                    <a:pt x="6083" y="5971"/>
                  </a:cubicBezTo>
                  <a:lnTo>
                    <a:pt x="5220" y="5971"/>
                  </a:lnTo>
                  <a:cubicBezTo>
                    <a:pt x="4900" y="5971"/>
                    <a:pt x="4609" y="6163"/>
                    <a:pt x="4489" y="6460"/>
                  </a:cubicBezTo>
                  <a:lnTo>
                    <a:pt x="3110" y="6460"/>
                  </a:lnTo>
                  <a:cubicBezTo>
                    <a:pt x="3069" y="6460"/>
                    <a:pt x="3026" y="6460"/>
                    <a:pt x="2986" y="6466"/>
                  </a:cubicBezTo>
                  <a:lnTo>
                    <a:pt x="2986" y="5170"/>
                  </a:lnTo>
                  <a:cubicBezTo>
                    <a:pt x="2989" y="4652"/>
                    <a:pt x="3406" y="4235"/>
                    <a:pt x="3921" y="4235"/>
                  </a:cubicBezTo>
                  <a:lnTo>
                    <a:pt x="6141" y="4235"/>
                  </a:lnTo>
                  <a:cubicBezTo>
                    <a:pt x="6262" y="4235"/>
                    <a:pt x="6357" y="4137"/>
                    <a:pt x="6357" y="4019"/>
                  </a:cubicBezTo>
                  <a:cubicBezTo>
                    <a:pt x="6357" y="3898"/>
                    <a:pt x="6262" y="3803"/>
                    <a:pt x="6141" y="3803"/>
                  </a:cubicBezTo>
                  <a:lnTo>
                    <a:pt x="3921" y="3803"/>
                  </a:lnTo>
                  <a:cubicBezTo>
                    <a:pt x="3498" y="3803"/>
                    <a:pt x="3101" y="3999"/>
                    <a:pt x="2842" y="4333"/>
                  </a:cubicBezTo>
                  <a:cubicBezTo>
                    <a:pt x="1601" y="4399"/>
                    <a:pt x="625" y="5424"/>
                    <a:pt x="622" y="6667"/>
                  </a:cubicBezTo>
                  <a:lnTo>
                    <a:pt x="622" y="7712"/>
                  </a:lnTo>
                  <a:cubicBezTo>
                    <a:pt x="622" y="8311"/>
                    <a:pt x="1109" y="8795"/>
                    <a:pt x="1708" y="8795"/>
                  </a:cubicBezTo>
                  <a:lnTo>
                    <a:pt x="1748" y="8795"/>
                  </a:lnTo>
                  <a:lnTo>
                    <a:pt x="1748" y="8990"/>
                  </a:lnTo>
                  <a:cubicBezTo>
                    <a:pt x="1748" y="9108"/>
                    <a:pt x="1843" y="9206"/>
                    <a:pt x="1964" y="9206"/>
                  </a:cubicBezTo>
                  <a:cubicBezTo>
                    <a:pt x="2082" y="9206"/>
                    <a:pt x="2180" y="9108"/>
                    <a:pt x="2180" y="8990"/>
                  </a:cubicBezTo>
                  <a:lnTo>
                    <a:pt x="2180" y="7824"/>
                  </a:lnTo>
                  <a:cubicBezTo>
                    <a:pt x="2180" y="7419"/>
                    <a:pt x="2442" y="7059"/>
                    <a:pt x="2827" y="6938"/>
                  </a:cubicBezTo>
                  <a:lnTo>
                    <a:pt x="2839" y="6935"/>
                  </a:lnTo>
                  <a:cubicBezTo>
                    <a:pt x="2928" y="6906"/>
                    <a:pt x="3017" y="6895"/>
                    <a:pt x="3110" y="6895"/>
                  </a:cubicBezTo>
                  <a:lnTo>
                    <a:pt x="4428" y="6895"/>
                  </a:lnTo>
                  <a:lnTo>
                    <a:pt x="4428" y="7629"/>
                  </a:lnTo>
                  <a:cubicBezTo>
                    <a:pt x="4428" y="8066"/>
                    <a:pt x="4782" y="8420"/>
                    <a:pt x="5220" y="8420"/>
                  </a:cubicBezTo>
                  <a:lnTo>
                    <a:pt x="5436" y="8420"/>
                  </a:lnTo>
                  <a:lnTo>
                    <a:pt x="5436" y="9485"/>
                  </a:lnTo>
                  <a:lnTo>
                    <a:pt x="4083" y="9485"/>
                  </a:lnTo>
                  <a:cubicBezTo>
                    <a:pt x="3826" y="9485"/>
                    <a:pt x="3619" y="9310"/>
                    <a:pt x="3619" y="9094"/>
                  </a:cubicBezTo>
                  <a:cubicBezTo>
                    <a:pt x="3619" y="8976"/>
                    <a:pt x="3521" y="8878"/>
                    <a:pt x="3403" y="8878"/>
                  </a:cubicBezTo>
                  <a:cubicBezTo>
                    <a:pt x="3282" y="8878"/>
                    <a:pt x="3187" y="8976"/>
                    <a:pt x="3187" y="9094"/>
                  </a:cubicBezTo>
                  <a:cubicBezTo>
                    <a:pt x="3187" y="9549"/>
                    <a:pt x="3590" y="9917"/>
                    <a:pt x="4085" y="9917"/>
                  </a:cubicBezTo>
                  <a:lnTo>
                    <a:pt x="7218" y="9917"/>
                  </a:lnTo>
                  <a:cubicBezTo>
                    <a:pt x="7713" y="9917"/>
                    <a:pt x="8116" y="9549"/>
                    <a:pt x="8116" y="9094"/>
                  </a:cubicBezTo>
                  <a:cubicBezTo>
                    <a:pt x="8116" y="8976"/>
                    <a:pt x="8018" y="8878"/>
                    <a:pt x="7900" y="8878"/>
                  </a:cubicBezTo>
                  <a:cubicBezTo>
                    <a:pt x="7779" y="8878"/>
                    <a:pt x="7684" y="8976"/>
                    <a:pt x="7684" y="9094"/>
                  </a:cubicBezTo>
                  <a:cubicBezTo>
                    <a:pt x="7684" y="9310"/>
                    <a:pt x="7474" y="9485"/>
                    <a:pt x="7218" y="9485"/>
                  </a:cubicBezTo>
                  <a:lnTo>
                    <a:pt x="5867" y="9485"/>
                  </a:lnTo>
                  <a:lnTo>
                    <a:pt x="5867" y="8417"/>
                  </a:lnTo>
                  <a:lnTo>
                    <a:pt x="6083" y="8417"/>
                  </a:lnTo>
                  <a:cubicBezTo>
                    <a:pt x="6521" y="8417"/>
                    <a:pt x="6875" y="8063"/>
                    <a:pt x="6875" y="7626"/>
                  </a:cubicBezTo>
                  <a:lnTo>
                    <a:pt x="6875" y="6895"/>
                  </a:lnTo>
                  <a:lnTo>
                    <a:pt x="8193" y="6895"/>
                  </a:lnTo>
                  <a:cubicBezTo>
                    <a:pt x="8201" y="6894"/>
                    <a:pt x="8209" y="6894"/>
                    <a:pt x="8217" y="6894"/>
                  </a:cubicBezTo>
                  <a:cubicBezTo>
                    <a:pt x="8301" y="6894"/>
                    <a:pt x="8382" y="6909"/>
                    <a:pt x="8464" y="6935"/>
                  </a:cubicBezTo>
                  <a:lnTo>
                    <a:pt x="8473" y="6938"/>
                  </a:lnTo>
                  <a:cubicBezTo>
                    <a:pt x="8861" y="7059"/>
                    <a:pt x="9123" y="7419"/>
                    <a:pt x="9123" y="7824"/>
                  </a:cubicBezTo>
                  <a:lnTo>
                    <a:pt x="9123" y="10044"/>
                  </a:lnTo>
                  <a:cubicBezTo>
                    <a:pt x="9123" y="10320"/>
                    <a:pt x="9031" y="10591"/>
                    <a:pt x="8861" y="10810"/>
                  </a:cubicBezTo>
                  <a:lnTo>
                    <a:pt x="2439" y="10810"/>
                  </a:lnTo>
                  <a:cubicBezTo>
                    <a:pt x="2269" y="10591"/>
                    <a:pt x="2177" y="10320"/>
                    <a:pt x="2177" y="10044"/>
                  </a:cubicBezTo>
                  <a:lnTo>
                    <a:pt x="2177" y="9917"/>
                  </a:lnTo>
                  <a:cubicBezTo>
                    <a:pt x="2177" y="9796"/>
                    <a:pt x="2079" y="9701"/>
                    <a:pt x="1961" y="9701"/>
                  </a:cubicBezTo>
                  <a:cubicBezTo>
                    <a:pt x="1840" y="9701"/>
                    <a:pt x="1745" y="9796"/>
                    <a:pt x="1745" y="9917"/>
                  </a:cubicBezTo>
                  <a:lnTo>
                    <a:pt x="1745" y="10044"/>
                  </a:lnTo>
                  <a:cubicBezTo>
                    <a:pt x="1745" y="10309"/>
                    <a:pt x="1808" y="10571"/>
                    <a:pt x="1929" y="10810"/>
                  </a:cubicBezTo>
                  <a:lnTo>
                    <a:pt x="648" y="10810"/>
                  </a:lnTo>
                  <a:cubicBezTo>
                    <a:pt x="291" y="10810"/>
                    <a:pt x="1" y="11100"/>
                    <a:pt x="1" y="11457"/>
                  </a:cubicBezTo>
                  <a:cubicBezTo>
                    <a:pt x="1" y="11814"/>
                    <a:pt x="291" y="12105"/>
                    <a:pt x="648" y="12105"/>
                  </a:cubicBezTo>
                  <a:lnTo>
                    <a:pt x="677" y="12105"/>
                  </a:lnTo>
                  <a:cubicBezTo>
                    <a:pt x="709" y="13576"/>
                    <a:pt x="1909" y="14754"/>
                    <a:pt x="3383" y="14756"/>
                  </a:cubicBezTo>
                  <a:lnTo>
                    <a:pt x="11409" y="14756"/>
                  </a:lnTo>
                  <a:cubicBezTo>
                    <a:pt x="12877" y="14754"/>
                    <a:pt x="14069" y="13570"/>
                    <a:pt x="14080" y="12105"/>
                  </a:cubicBezTo>
                  <a:lnTo>
                    <a:pt x="14109" y="12105"/>
                  </a:lnTo>
                  <a:cubicBezTo>
                    <a:pt x="14466" y="12105"/>
                    <a:pt x="14757" y="11814"/>
                    <a:pt x="14757" y="11457"/>
                  </a:cubicBezTo>
                  <a:cubicBezTo>
                    <a:pt x="14757" y="11100"/>
                    <a:pt x="14466" y="10810"/>
                    <a:pt x="14109" y="10810"/>
                  </a:cubicBezTo>
                  <a:lnTo>
                    <a:pt x="13462" y="10810"/>
                  </a:lnTo>
                  <a:lnTo>
                    <a:pt x="13462" y="7119"/>
                  </a:lnTo>
                  <a:cubicBezTo>
                    <a:pt x="13787" y="7024"/>
                    <a:pt x="14009" y="6725"/>
                    <a:pt x="14009" y="6388"/>
                  </a:cubicBezTo>
                  <a:cubicBezTo>
                    <a:pt x="14009" y="6048"/>
                    <a:pt x="13787" y="5749"/>
                    <a:pt x="13462" y="5654"/>
                  </a:cubicBezTo>
                  <a:lnTo>
                    <a:pt x="13462" y="1408"/>
                  </a:lnTo>
                  <a:cubicBezTo>
                    <a:pt x="13462" y="800"/>
                    <a:pt x="12966" y="305"/>
                    <a:pt x="12359" y="305"/>
                  </a:cubicBezTo>
                  <a:lnTo>
                    <a:pt x="11346" y="305"/>
                  </a:lnTo>
                  <a:cubicBezTo>
                    <a:pt x="11288" y="305"/>
                    <a:pt x="11233" y="328"/>
                    <a:pt x="11193" y="368"/>
                  </a:cubicBezTo>
                  <a:lnTo>
                    <a:pt x="10669" y="895"/>
                  </a:lnTo>
                  <a:lnTo>
                    <a:pt x="9964" y="190"/>
                  </a:lnTo>
                  <a:cubicBezTo>
                    <a:pt x="9837" y="63"/>
                    <a:pt x="9671" y="0"/>
                    <a:pt x="9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7" name="Google Shape;2077;p125"/>
            <p:cNvSpPr/>
            <p:nvPr/>
          </p:nvSpPr>
          <p:spPr>
            <a:xfrm>
              <a:off x="7229800" y="2713025"/>
              <a:ext cx="18550" cy="14475"/>
            </a:xfrm>
            <a:custGeom>
              <a:avLst/>
              <a:gdLst/>
              <a:ahLst/>
              <a:cxnLst/>
              <a:rect l="l" t="t" r="r" b="b"/>
              <a:pathLst>
                <a:path w="742" h="579" extrusionOk="0">
                  <a:moveTo>
                    <a:pt x="430" y="1"/>
                  </a:moveTo>
                  <a:cubicBezTo>
                    <a:pt x="379" y="1"/>
                    <a:pt x="326" y="21"/>
                    <a:pt x="279" y="69"/>
                  </a:cubicBezTo>
                  <a:lnTo>
                    <a:pt x="138" y="210"/>
                  </a:lnTo>
                  <a:cubicBezTo>
                    <a:pt x="0" y="345"/>
                    <a:pt x="98" y="578"/>
                    <a:pt x="291" y="578"/>
                  </a:cubicBezTo>
                  <a:cubicBezTo>
                    <a:pt x="349" y="578"/>
                    <a:pt x="403" y="555"/>
                    <a:pt x="444" y="515"/>
                  </a:cubicBezTo>
                  <a:lnTo>
                    <a:pt x="585" y="374"/>
                  </a:lnTo>
                  <a:cubicBezTo>
                    <a:pt x="741" y="217"/>
                    <a:pt x="597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8" name="Google Shape;2078;p125"/>
            <p:cNvSpPr/>
            <p:nvPr/>
          </p:nvSpPr>
          <p:spPr>
            <a:xfrm>
              <a:off x="7254400" y="2731300"/>
              <a:ext cx="13625" cy="15700"/>
            </a:xfrm>
            <a:custGeom>
              <a:avLst/>
              <a:gdLst/>
              <a:ahLst/>
              <a:cxnLst/>
              <a:rect l="l" t="t" r="r" b="b"/>
              <a:pathLst>
                <a:path w="545" h="628" extrusionOk="0">
                  <a:moveTo>
                    <a:pt x="302" y="0"/>
                  </a:moveTo>
                  <a:cubicBezTo>
                    <a:pt x="210" y="0"/>
                    <a:pt x="126" y="59"/>
                    <a:pt x="99" y="152"/>
                  </a:cubicBezTo>
                  <a:lnTo>
                    <a:pt x="35" y="345"/>
                  </a:lnTo>
                  <a:cubicBezTo>
                    <a:pt x="1" y="457"/>
                    <a:pt x="64" y="581"/>
                    <a:pt x="176" y="616"/>
                  </a:cubicBezTo>
                  <a:cubicBezTo>
                    <a:pt x="199" y="621"/>
                    <a:pt x="220" y="624"/>
                    <a:pt x="243" y="627"/>
                  </a:cubicBezTo>
                  <a:cubicBezTo>
                    <a:pt x="338" y="627"/>
                    <a:pt x="421" y="564"/>
                    <a:pt x="450" y="475"/>
                  </a:cubicBezTo>
                  <a:lnTo>
                    <a:pt x="510" y="282"/>
                  </a:lnTo>
                  <a:cubicBezTo>
                    <a:pt x="545" y="169"/>
                    <a:pt x="482" y="46"/>
                    <a:pt x="369" y="11"/>
                  </a:cubicBezTo>
                  <a:cubicBezTo>
                    <a:pt x="347" y="4"/>
                    <a:pt x="324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9" name="Google Shape;2079;p125"/>
            <p:cNvSpPr/>
            <p:nvPr/>
          </p:nvSpPr>
          <p:spPr>
            <a:xfrm>
              <a:off x="7210075" y="2691775"/>
              <a:ext cx="18450" cy="12400"/>
            </a:xfrm>
            <a:custGeom>
              <a:avLst/>
              <a:gdLst/>
              <a:ahLst/>
              <a:cxnLst/>
              <a:rect l="l" t="t" r="r" b="b"/>
              <a:pathLst>
                <a:path w="738" h="496" extrusionOk="0">
                  <a:moveTo>
                    <a:pt x="497" y="1"/>
                  </a:moveTo>
                  <a:cubicBezTo>
                    <a:pt x="474" y="1"/>
                    <a:pt x="452" y="4"/>
                    <a:pt x="429" y="12"/>
                  </a:cubicBezTo>
                  <a:lnTo>
                    <a:pt x="237" y="72"/>
                  </a:lnTo>
                  <a:cubicBezTo>
                    <a:pt x="0" y="147"/>
                    <a:pt x="55" y="495"/>
                    <a:pt x="303" y="495"/>
                  </a:cubicBezTo>
                  <a:cubicBezTo>
                    <a:pt x="323" y="495"/>
                    <a:pt x="346" y="492"/>
                    <a:pt x="369" y="484"/>
                  </a:cubicBezTo>
                  <a:lnTo>
                    <a:pt x="562" y="423"/>
                  </a:lnTo>
                  <a:cubicBezTo>
                    <a:pt x="674" y="389"/>
                    <a:pt x="737" y="265"/>
                    <a:pt x="700" y="153"/>
                  </a:cubicBezTo>
                  <a:cubicBezTo>
                    <a:pt x="672" y="60"/>
                    <a:pt x="588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80" name="Google Shape;2080;p125"/>
          <p:cNvGrpSpPr/>
          <p:nvPr/>
        </p:nvGrpSpPr>
        <p:grpSpPr>
          <a:xfrm>
            <a:off x="2259713" y="1689763"/>
            <a:ext cx="323525" cy="369000"/>
            <a:chOff x="1497425" y="1517900"/>
            <a:chExt cx="323525" cy="369000"/>
          </a:xfrm>
        </p:grpSpPr>
        <p:sp>
          <p:nvSpPr>
            <p:cNvPr id="2081" name="Google Shape;2081;p125"/>
            <p:cNvSpPr/>
            <p:nvPr/>
          </p:nvSpPr>
          <p:spPr>
            <a:xfrm>
              <a:off x="1592500" y="1539475"/>
              <a:ext cx="133300" cy="183775"/>
            </a:xfrm>
            <a:custGeom>
              <a:avLst/>
              <a:gdLst/>
              <a:ahLst/>
              <a:cxnLst/>
              <a:rect l="l" t="t" r="r" b="b"/>
              <a:pathLst>
                <a:path w="5332" h="7351" extrusionOk="0">
                  <a:moveTo>
                    <a:pt x="2666" y="432"/>
                  </a:moveTo>
                  <a:cubicBezTo>
                    <a:pt x="3207" y="432"/>
                    <a:pt x="3737" y="732"/>
                    <a:pt x="4151" y="1276"/>
                  </a:cubicBezTo>
                  <a:cubicBezTo>
                    <a:pt x="4635" y="1903"/>
                    <a:pt x="4900" y="2756"/>
                    <a:pt x="4900" y="3674"/>
                  </a:cubicBezTo>
                  <a:cubicBezTo>
                    <a:pt x="4900" y="4592"/>
                    <a:pt x="4635" y="5444"/>
                    <a:pt x="4151" y="6075"/>
                  </a:cubicBezTo>
                  <a:cubicBezTo>
                    <a:pt x="3737" y="6619"/>
                    <a:pt x="3207" y="6918"/>
                    <a:pt x="2666" y="6918"/>
                  </a:cubicBezTo>
                  <a:cubicBezTo>
                    <a:pt x="2125" y="6918"/>
                    <a:pt x="1598" y="6619"/>
                    <a:pt x="1180" y="6075"/>
                  </a:cubicBezTo>
                  <a:cubicBezTo>
                    <a:pt x="697" y="5444"/>
                    <a:pt x="432" y="4592"/>
                    <a:pt x="432" y="3674"/>
                  </a:cubicBezTo>
                  <a:cubicBezTo>
                    <a:pt x="432" y="2756"/>
                    <a:pt x="700" y="1909"/>
                    <a:pt x="1180" y="1276"/>
                  </a:cubicBezTo>
                  <a:cubicBezTo>
                    <a:pt x="1598" y="735"/>
                    <a:pt x="2125" y="432"/>
                    <a:pt x="2666" y="432"/>
                  </a:cubicBezTo>
                  <a:close/>
                  <a:moveTo>
                    <a:pt x="2666" y="1"/>
                  </a:moveTo>
                  <a:cubicBezTo>
                    <a:pt x="1986" y="1"/>
                    <a:pt x="1339" y="360"/>
                    <a:pt x="838" y="1014"/>
                  </a:cubicBezTo>
                  <a:cubicBezTo>
                    <a:pt x="297" y="1716"/>
                    <a:pt x="0" y="2663"/>
                    <a:pt x="0" y="3677"/>
                  </a:cubicBezTo>
                  <a:cubicBezTo>
                    <a:pt x="0" y="4690"/>
                    <a:pt x="297" y="5634"/>
                    <a:pt x="838" y="6340"/>
                  </a:cubicBezTo>
                  <a:cubicBezTo>
                    <a:pt x="1339" y="6993"/>
                    <a:pt x="1986" y="7350"/>
                    <a:pt x="2666" y="7350"/>
                  </a:cubicBezTo>
                  <a:cubicBezTo>
                    <a:pt x="3345" y="7350"/>
                    <a:pt x="3996" y="6990"/>
                    <a:pt x="4497" y="6340"/>
                  </a:cubicBezTo>
                  <a:cubicBezTo>
                    <a:pt x="5035" y="5634"/>
                    <a:pt x="5332" y="4690"/>
                    <a:pt x="5332" y="3677"/>
                  </a:cubicBezTo>
                  <a:cubicBezTo>
                    <a:pt x="5332" y="2663"/>
                    <a:pt x="5035" y="1716"/>
                    <a:pt x="4497" y="1014"/>
                  </a:cubicBezTo>
                  <a:cubicBezTo>
                    <a:pt x="3996" y="360"/>
                    <a:pt x="3345" y="1"/>
                    <a:pt x="2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2" name="Google Shape;2082;p125"/>
            <p:cNvSpPr/>
            <p:nvPr/>
          </p:nvSpPr>
          <p:spPr>
            <a:xfrm>
              <a:off x="1651925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3" name="Google Shape;2083;p125"/>
            <p:cNvSpPr/>
            <p:nvPr/>
          </p:nvSpPr>
          <p:spPr>
            <a:xfrm>
              <a:off x="1695325" y="16259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6" y="433"/>
                    <a:pt x="289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4" name="Google Shape;2084;p125"/>
            <p:cNvSpPr/>
            <p:nvPr/>
          </p:nvSpPr>
          <p:spPr>
            <a:xfrm>
              <a:off x="1608550" y="16259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6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5" name="Google Shape;2085;p125"/>
            <p:cNvSpPr/>
            <p:nvPr/>
          </p:nvSpPr>
          <p:spPr>
            <a:xfrm>
              <a:off x="1673525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6" name="Google Shape;2086;p125"/>
            <p:cNvSpPr/>
            <p:nvPr/>
          </p:nvSpPr>
          <p:spPr>
            <a:xfrm>
              <a:off x="1630350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7" name="Google Shape;2087;p125"/>
            <p:cNvSpPr/>
            <p:nvPr/>
          </p:nvSpPr>
          <p:spPr>
            <a:xfrm>
              <a:off x="1671450" y="167730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8" name="Google Shape;2088;p125"/>
            <p:cNvSpPr/>
            <p:nvPr/>
          </p:nvSpPr>
          <p:spPr>
            <a:xfrm>
              <a:off x="1632500" y="1677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9" name="Google Shape;2089;p125"/>
            <p:cNvSpPr/>
            <p:nvPr/>
          </p:nvSpPr>
          <p:spPr>
            <a:xfrm>
              <a:off x="1651925" y="16660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0" name="Google Shape;2090;p125"/>
            <p:cNvSpPr/>
            <p:nvPr/>
          </p:nvSpPr>
          <p:spPr>
            <a:xfrm>
              <a:off x="1651925" y="1691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1" name="Google Shape;2091;p125"/>
            <p:cNvSpPr/>
            <p:nvPr/>
          </p:nvSpPr>
          <p:spPr>
            <a:xfrm>
              <a:off x="1621425" y="1661675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4"/>
                    <a:pt x="237" y="434"/>
                    <a:pt x="290" y="434"/>
                  </a:cubicBezTo>
                  <a:cubicBezTo>
                    <a:pt x="400" y="434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2" name="Google Shape;2092;p125"/>
            <p:cNvSpPr/>
            <p:nvPr/>
          </p:nvSpPr>
          <p:spPr>
            <a:xfrm>
              <a:off x="1682450" y="166167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3" name="Google Shape;2093;p125"/>
            <p:cNvSpPr/>
            <p:nvPr/>
          </p:nvSpPr>
          <p:spPr>
            <a:xfrm>
              <a:off x="1665250" y="16483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4" name="Google Shape;2094;p125"/>
            <p:cNvSpPr/>
            <p:nvPr/>
          </p:nvSpPr>
          <p:spPr>
            <a:xfrm>
              <a:off x="1692675" y="16445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5" name="Google Shape;2095;p125"/>
            <p:cNvSpPr/>
            <p:nvPr/>
          </p:nvSpPr>
          <p:spPr>
            <a:xfrm>
              <a:off x="1611200" y="164455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401" y="433"/>
                    <a:pt x="507" y="347"/>
                    <a:pt x="507" y="216"/>
                  </a:cubicBezTo>
                  <a:cubicBezTo>
                    <a:pt x="507" y="98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6" name="Google Shape;2096;p125"/>
            <p:cNvSpPr/>
            <p:nvPr/>
          </p:nvSpPr>
          <p:spPr>
            <a:xfrm>
              <a:off x="1638625" y="16483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3"/>
                    <a:pt x="235" y="432"/>
                    <a:pt x="289" y="432"/>
                  </a:cubicBezTo>
                  <a:cubicBezTo>
                    <a:pt x="400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7" name="Google Shape;2097;p125"/>
            <p:cNvSpPr/>
            <p:nvPr/>
          </p:nvSpPr>
          <p:spPr>
            <a:xfrm>
              <a:off x="1671450" y="15746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8" name="Google Shape;2098;p125"/>
            <p:cNvSpPr/>
            <p:nvPr/>
          </p:nvSpPr>
          <p:spPr>
            <a:xfrm>
              <a:off x="1632500" y="15746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9" name="Google Shape;2099;p125"/>
            <p:cNvSpPr/>
            <p:nvPr/>
          </p:nvSpPr>
          <p:spPr>
            <a:xfrm>
              <a:off x="1651925" y="158597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0" name="Google Shape;2100;p125"/>
            <p:cNvSpPr/>
            <p:nvPr/>
          </p:nvSpPr>
          <p:spPr>
            <a:xfrm>
              <a:off x="1651925" y="156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1" name="Google Shape;2101;p125"/>
            <p:cNvSpPr/>
            <p:nvPr/>
          </p:nvSpPr>
          <p:spPr>
            <a:xfrm>
              <a:off x="1621425" y="1590300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0" y="230"/>
                    <a:pt x="139" y="368"/>
                  </a:cubicBezTo>
                  <a:cubicBezTo>
                    <a:pt x="182" y="412"/>
                    <a:pt x="236" y="431"/>
                    <a:pt x="288" y="431"/>
                  </a:cubicBezTo>
                  <a:cubicBezTo>
                    <a:pt x="400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2" name="Google Shape;2102;p125"/>
            <p:cNvSpPr/>
            <p:nvPr/>
          </p:nvSpPr>
          <p:spPr>
            <a:xfrm>
              <a:off x="1682450" y="15903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8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3" name="Google Shape;2103;p125"/>
            <p:cNvSpPr/>
            <p:nvPr/>
          </p:nvSpPr>
          <p:spPr>
            <a:xfrm>
              <a:off x="1665250" y="16036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4" name="Google Shape;2104;p125"/>
            <p:cNvSpPr/>
            <p:nvPr/>
          </p:nvSpPr>
          <p:spPr>
            <a:xfrm>
              <a:off x="1692675" y="16074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5" name="Google Shape;2105;p125"/>
            <p:cNvSpPr/>
            <p:nvPr/>
          </p:nvSpPr>
          <p:spPr>
            <a:xfrm>
              <a:off x="1611200" y="16074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1" y="230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6" name="Google Shape;2106;p125"/>
            <p:cNvSpPr/>
            <p:nvPr/>
          </p:nvSpPr>
          <p:spPr>
            <a:xfrm>
              <a:off x="1638625" y="16036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0" y="234"/>
                    <a:pt x="136" y="369"/>
                  </a:cubicBezTo>
                  <a:cubicBezTo>
                    <a:pt x="180" y="413"/>
                    <a:pt x="235" y="432"/>
                    <a:pt x="289" y="432"/>
                  </a:cubicBezTo>
                  <a:cubicBezTo>
                    <a:pt x="400" y="432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7" name="Google Shape;2107;p125"/>
            <p:cNvSpPr/>
            <p:nvPr/>
          </p:nvSpPr>
          <p:spPr>
            <a:xfrm>
              <a:off x="1521525" y="1796225"/>
              <a:ext cx="74450" cy="68575"/>
            </a:xfrm>
            <a:custGeom>
              <a:avLst/>
              <a:gdLst/>
              <a:ahLst/>
              <a:cxnLst/>
              <a:rect l="l" t="t" r="r" b="b"/>
              <a:pathLst>
                <a:path w="2978" h="2743" extrusionOk="0">
                  <a:moveTo>
                    <a:pt x="1678" y="418"/>
                  </a:moveTo>
                  <a:cubicBezTo>
                    <a:pt x="1873" y="418"/>
                    <a:pt x="2069" y="492"/>
                    <a:pt x="2217" y="641"/>
                  </a:cubicBezTo>
                  <a:cubicBezTo>
                    <a:pt x="2522" y="946"/>
                    <a:pt x="2517" y="1441"/>
                    <a:pt x="2206" y="1735"/>
                  </a:cubicBezTo>
                  <a:lnTo>
                    <a:pt x="2203" y="1735"/>
                  </a:lnTo>
                  <a:lnTo>
                    <a:pt x="1837" y="2103"/>
                  </a:lnTo>
                  <a:cubicBezTo>
                    <a:pt x="1687" y="2261"/>
                    <a:pt x="1485" y="2341"/>
                    <a:pt x="1284" y="2341"/>
                  </a:cubicBezTo>
                  <a:cubicBezTo>
                    <a:pt x="1089" y="2341"/>
                    <a:pt x="893" y="2267"/>
                    <a:pt x="743" y="2118"/>
                  </a:cubicBezTo>
                  <a:cubicBezTo>
                    <a:pt x="441" y="1813"/>
                    <a:pt x="447" y="1318"/>
                    <a:pt x="758" y="1024"/>
                  </a:cubicBezTo>
                  <a:lnTo>
                    <a:pt x="1126" y="655"/>
                  </a:lnTo>
                  <a:cubicBezTo>
                    <a:pt x="1275" y="497"/>
                    <a:pt x="1477" y="418"/>
                    <a:pt x="1678" y="418"/>
                  </a:cubicBezTo>
                  <a:close/>
                  <a:moveTo>
                    <a:pt x="1663" y="1"/>
                  </a:moveTo>
                  <a:cubicBezTo>
                    <a:pt x="1357" y="1"/>
                    <a:pt x="1051" y="117"/>
                    <a:pt x="818" y="350"/>
                  </a:cubicBezTo>
                  <a:lnTo>
                    <a:pt x="453" y="716"/>
                  </a:lnTo>
                  <a:cubicBezTo>
                    <a:pt x="1" y="1185"/>
                    <a:pt x="6" y="1931"/>
                    <a:pt x="467" y="2391"/>
                  </a:cubicBezTo>
                  <a:cubicBezTo>
                    <a:pt x="701" y="2625"/>
                    <a:pt x="1007" y="2742"/>
                    <a:pt x="1314" y="2742"/>
                  </a:cubicBezTo>
                  <a:cubicBezTo>
                    <a:pt x="1613" y="2742"/>
                    <a:pt x="1911" y="2631"/>
                    <a:pt x="2142" y="2409"/>
                  </a:cubicBezTo>
                  <a:lnTo>
                    <a:pt x="2511" y="2040"/>
                  </a:lnTo>
                  <a:cubicBezTo>
                    <a:pt x="2977" y="1574"/>
                    <a:pt x="2977" y="817"/>
                    <a:pt x="2511" y="350"/>
                  </a:cubicBezTo>
                  <a:cubicBezTo>
                    <a:pt x="2276" y="117"/>
                    <a:pt x="1970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8" name="Google Shape;2108;p125"/>
            <p:cNvSpPr/>
            <p:nvPr/>
          </p:nvSpPr>
          <p:spPr>
            <a:xfrm>
              <a:off x="1497425" y="1517900"/>
              <a:ext cx="323525" cy="369000"/>
            </a:xfrm>
            <a:custGeom>
              <a:avLst/>
              <a:gdLst/>
              <a:ahLst/>
              <a:cxnLst/>
              <a:rect l="l" t="t" r="r" b="b"/>
              <a:pathLst>
                <a:path w="12941" h="14760" extrusionOk="0">
                  <a:moveTo>
                    <a:pt x="7284" y="8962"/>
                  </a:moveTo>
                  <a:cubicBezTo>
                    <a:pt x="7289" y="9008"/>
                    <a:pt x="7295" y="9054"/>
                    <a:pt x="7301" y="9100"/>
                  </a:cubicBezTo>
                  <a:lnTo>
                    <a:pt x="6469" y="9932"/>
                  </a:lnTo>
                  <a:lnTo>
                    <a:pt x="5637" y="9100"/>
                  </a:lnTo>
                  <a:cubicBezTo>
                    <a:pt x="5643" y="9054"/>
                    <a:pt x="5648" y="9008"/>
                    <a:pt x="5657" y="8962"/>
                  </a:cubicBezTo>
                  <a:cubicBezTo>
                    <a:pt x="5922" y="9041"/>
                    <a:pt x="6195" y="9080"/>
                    <a:pt x="6469" y="9080"/>
                  </a:cubicBezTo>
                  <a:cubicBezTo>
                    <a:pt x="6743" y="9080"/>
                    <a:pt x="7017" y="9041"/>
                    <a:pt x="7284" y="8962"/>
                  </a:cubicBezTo>
                  <a:close/>
                  <a:moveTo>
                    <a:pt x="5657" y="11357"/>
                  </a:moveTo>
                  <a:lnTo>
                    <a:pt x="6167" y="11866"/>
                  </a:lnTo>
                  <a:lnTo>
                    <a:pt x="5896" y="12137"/>
                  </a:lnTo>
                  <a:lnTo>
                    <a:pt x="5027" y="12554"/>
                  </a:lnTo>
                  <a:cubicBezTo>
                    <a:pt x="5073" y="12321"/>
                    <a:pt x="5047" y="12079"/>
                    <a:pt x="4955" y="11860"/>
                  </a:cubicBezTo>
                  <a:lnTo>
                    <a:pt x="5303" y="11693"/>
                  </a:lnTo>
                  <a:cubicBezTo>
                    <a:pt x="5326" y="11685"/>
                    <a:pt x="5343" y="11670"/>
                    <a:pt x="5363" y="11653"/>
                  </a:cubicBezTo>
                  <a:lnTo>
                    <a:pt x="5657" y="11357"/>
                  </a:lnTo>
                  <a:close/>
                  <a:moveTo>
                    <a:pt x="3014" y="7087"/>
                  </a:moveTo>
                  <a:lnTo>
                    <a:pt x="7580" y="11653"/>
                  </a:lnTo>
                  <a:cubicBezTo>
                    <a:pt x="7597" y="11670"/>
                    <a:pt x="7617" y="11685"/>
                    <a:pt x="7640" y="11693"/>
                  </a:cubicBezTo>
                  <a:lnTo>
                    <a:pt x="7989" y="11860"/>
                  </a:lnTo>
                  <a:cubicBezTo>
                    <a:pt x="7897" y="12079"/>
                    <a:pt x="7871" y="12321"/>
                    <a:pt x="7917" y="12554"/>
                  </a:cubicBezTo>
                  <a:lnTo>
                    <a:pt x="7047" y="12137"/>
                  </a:lnTo>
                  <a:lnTo>
                    <a:pt x="6624" y="11714"/>
                  </a:lnTo>
                  <a:lnTo>
                    <a:pt x="5810" y="10899"/>
                  </a:lnTo>
                  <a:lnTo>
                    <a:pt x="3101" y="8190"/>
                  </a:lnTo>
                  <a:cubicBezTo>
                    <a:pt x="2804" y="7894"/>
                    <a:pt x="2767" y="7424"/>
                    <a:pt x="3014" y="7087"/>
                  </a:cubicBezTo>
                  <a:close/>
                  <a:moveTo>
                    <a:pt x="2629" y="10701"/>
                  </a:moveTo>
                  <a:cubicBezTo>
                    <a:pt x="3045" y="10701"/>
                    <a:pt x="3462" y="10860"/>
                    <a:pt x="3780" y="11178"/>
                  </a:cubicBezTo>
                  <a:lnTo>
                    <a:pt x="4390" y="11788"/>
                  </a:lnTo>
                  <a:cubicBezTo>
                    <a:pt x="4422" y="11820"/>
                    <a:pt x="4448" y="11852"/>
                    <a:pt x="4474" y="11886"/>
                  </a:cubicBezTo>
                  <a:cubicBezTo>
                    <a:pt x="4690" y="12189"/>
                    <a:pt x="4655" y="12606"/>
                    <a:pt x="4390" y="12868"/>
                  </a:cubicBezTo>
                  <a:lnTo>
                    <a:pt x="3412" y="13847"/>
                  </a:lnTo>
                  <a:cubicBezTo>
                    <a:pt x="3093" y="14165"/>
                    <a:pt x="2677" y="14324"/>
                    <a:pt x="2260" y="14324"/>
                  </a:cubicBezTo>
                  <a:cubicBezTo>
                    <a:pt x="1843" y="14324"/>
                    <a:pt x="1427" y="14165"/>
                    <a:pt x="1109" y="13847"/>
                  </a:cubicBezTo>
                  <a:cubicBezTo>
                    <a:pt x="472" y="13211"/>
                    <a:pt x="472" y="12180"/>
                    <a:pt x="1109" y="11544"/>
                  </a:cubicBezTo>
                  <a:lnTo>
                    <a:pt x="1477" y="11178"/>
                  </a:lnTo>
                  <a:cubicBezTo>
                    <a:pt x="1795" y="10860"/>
                    <a:pt x="2212" y="10701"/>
                    <a:pt x="2629" y="10701"/>
                  </a:cubicBezTo>
                  <a:close/>
                  <a:moveTo>
                    <a:pt x="10312" y="10701"/>
                  </a:moveTo>
                  <a:cubicBezTo>
                    <a:pt x="10729" y="10701"/>
                    <a:pt x="11145" y="10860"/>
                    <a:pt x="11463" y="11178"/>
                  </a:cubicBezTo>
                  <a:lnTo>
                    <a:pt x="11832" y="11544"/>
                  </a:lnTo>
                  <a:cubicBezTo>
                    <a:pt x="12465" y="12180"/>
                    <a:pt x="12465" y="13211"/>
                    <a:pt x="11829" y="13847"/>
                  </a:cubicBezTo>
                  <a:lnTo>
                    <a:pt x="11832" y="13847"/>
                  </a:lnTo>
                  <a:cubicBezTo>
                    <a:pt x="11512" y="14165"/>
                    <a:pt x="11096" y="14324"/>
                    <a:pt x="10679" y="14324"/>
                  </a:cubicBezTo>
                  <a:cubicBezTo>
                    <a:pt x="10263" y="14324"/>
                    <a:pt x="9847" y="14165"/>
                    <a:pt x="9529" y="13847"/>
                  </a:cubicBezTo>
                  <a:lnTo>
                    <a:pt x="8550" y="12868"/>
                  </a:lnTo>
                  <a:cubicBezTo>
                    <a:pt x="8251" y="12571"/>
                    <a:pt x="8251" y="12088"/>
                    <a:pt x="8550" y="11788"/>
                  </a:cubicBezTo>
                  <a:lnTo>
                    <a:pt x="9160" y="11178"/>
                  </a:lnTo>
                  <a:cubicBezTo>
                    <a:pt x="9479" y="10860"/>
                    <a:pt x="9895" y="10701"/>
                    <a:pt x="10312" y="10701"/>
                  </a:cubicBezTo>
                  <a:close/>
                  <a:moveTo>
                    <a:pt x="6469" y="0"/>
                  </a:moveTo>
                  <a:cubicBezTo>
                    <a:pt x="5355" y="0"/>
                    <a:pt x="4324" y="656"/>
                    <a:pt x="3653" y="1799"/>
                  </a:cubicBezTo>
                  <a:cubicBezTo>
                    <a:pt x="3590" y="1903"/>
                    <a:pt x="3625" y="2035"/>
                    <a:pt x="3728" y="2096"/>
                  </a:cubicBezTo>
                  <a:cubicBezTo>
                    <a:pt x="3763" y="2116"/>
                    <a:pt x="3801" y="2125"/>
                    <a:pt x="3838" y="2125"/>
                  </a:cubicBezTo>
                  <a:cubicBezTo>
                    <a:pt x="3912" y="2125"/>
                    <a:pt x="3984" y="2087"/>
                    <a:pt x="4025" y="2018"/>
                  </a:cubicBezTo>
                  <a:cubicBezTo>
                    <a:pt x="4618" y="1010"/>
                    <a:pt x="5510" y="432"/>
                    <a:pt x="6469" y="432"/>
                  </a:cubicBezTo>
                  <a:cubicBezTo>
                    <a:pt x="8179" y="432"/>
                    <a:pt x="9566" y="2274"/>
                    <a:pt x="9566" y="4540"/>
                  </a:cubicBezTo>
                  <a:cubicBezTo>
                    <a:pt x="9566" y="6802"/>
                    <a:pt x="8179" y="8645"/>
                    <a:pt x="6469" y="8645"/>
                  </a:cubicBezTo>
                  <a:cubicBezTo>
                    <a:pt x="4762" y="8645"/>
                    <a:pt x="3371" y="6802"/>
                    <a:pt x="3371" y="4540"/>
                  </a:cubicBezTo>
                  <a:cubicBezTo>
                    <a:pt x="3368" y="3953"/>
                    <a:pt x="3466" y="3371"/>
                    <a:pt x="3659" y="2815"/>
                  </a:cubicBezTo>
                  <a:cubicBezTo>
                    <a:pt x="3699" y="2703"/>
                    <a:pt x="3639" y="2579"/>
                    <a:pt x="3527" y="2539"/>
                  </a:cubicBezTo>
                  <a:cubicBezTo>
                    <a:pt x="3503" y="2531"/>
                    <a:pt x="3479" y="2527"/>
                    <a:pt x="3455" y="2527"/>
                  </a:cubicBezTo>
                  <a:cubicBezTo>
                    <a:pt x="3366" y="2527"/>
                    <a:pt x="3282" y="2583"/>
                    <a:pt x="3250" y="2671"/>
                  </a:cubicBezTo>
                  <a:cubicBezTo>
                    <a:pt x="3043" y="3273"/>
                    <a:pt x="2937" y="3904"/>
                    <a:pt x="2939" y="4537"/>
                  </a:cubicBezTo>
                  <a:cubicBezTo>
                    <a:pt x="2939" y="5392"/>
                    <a:pt x="3124" y="6212"/>
                    <a:pt x="3463" y="6921"/>
                  </a:cubicBezTo>
                  <a:lnTo>
                    <a:pt x="3222" y="6679"/>
                  </a:lnTo>
                  <a:cubicBezTo>
                    <a:pt x="3167" y="6624"/>
                    <a:pt x="3092" y="6592"/>
                    <a:pt x="3011" y="6592"/>
                  </a:cubicBezTo>
                  <a:cubicBezTo>
                    <a:pt x="3008" y="6592"/>
                    <a:pt x="3005" y="6592"/>
                    <a:pt x="3001" y="6592"/>
                  </a:cubicBezTo>
                  <a:cubicBezTo>
                    <a:pt x="2924" y="6592"/>
                    <a:pt x="2851" y="6624"/>
                    <a:pt x="2796" y="6679"/>
                  </a:cubicBezTo>
                  <a:cubicBezTo>
                    <a:pt x="2295" y="7182"/>
                    <a:pt x="2295" y="7994"/>
                    <a:pt x="2796" y="8495"/>
                  </a:cubicBezTo>
                  <a:lnTo>
                    <a:pt x="5050" y="10749"/>
                  </a:lnTo>
                  <a:cubicBezTo>
                    <a:pt x="5038" y="10954"/>
                    <a:pt x="5029" y="11152"/>
                    <a:pt x="5024" y="11345"/>
                  </a:cubicBezTo>
                  <a:lnTo>
                    <a:pt x="4713" y="11495"/>
                  </a:lnTo>
                  <a:lnTo>
                    <a:pt x="4698" y="11483"/>
                  </a:lnTo>
                  <a:lnTo>
                    <a:pt x="4088" y="10870"/>
                  </a:lnTo>
                  <a:cubicBezTo>
                    <a:pt x="3685" y="10467"/>
                    <a:pt x="3158" y="10266"/>
                    <a:pt x="2630" y="10266"/>
                  </a:cubicBezTo>
                  <a:cubicBezTo>
                    <a:pt x="2102" y="10266"/>
                    <a:pt x="1575" y="10467"/>
                    <a:pt x="1172" y="10870"/>
                  </a:cubicBezTo>
                  <a:lnTo>
                    <a:pt x="806" y="11236"/>
                  </a:lnTo>
                  <a:cubicBezTo>
                    <a:pt x="0" y="12042"/>
                    <a:pt x="0" y="13346"/>
                    <a:pt x="806" y="14152"/>
                  </a:cubicBezTo>
                  <a:cubicBezTo>
                    <a:pt x="1208" y="14553"/>
                    <a:pt x="1735" y="14754"/>
                    <a:pt x="2263" y="14754"/>
                  </a:cubicBezTo>
                  <a:cubicBezTo>
                    <a:pt x="2791" y="14754"/>
                    <a:pt x="3318" y="14553"/>
                    <a:pt x="3720" y="14152"/>
                  </a:cubicBezTo>
                  <a:lnTo>
                    <a:pt x="4667" y="13208"/>
                  </a:lnTo>
                  <a:lnTo>
                    <a:pt x="5070" y="13012"/>
                  </a:lnTo>
                  <a:cubicBezTo>
                    <a:pt x="5076" y="13067"/>
                    <a:pt x="5081" y="13121"/>
                    <a:pt x="5090" y="13170"/>
                  </a:cubicBezTo>
                  <a:cubicBezTo>
                    <a:pt x="5104" y="13277"/>
                    <a:pt x="5196" y="13357"/>
                    <a:pt x="5303" y="13357"/>
                  </a:cubicBezTo>
                  <a:cubicBezTo>
                    <a:pt x="5314" y="13357"/>
                    <a:pt x="5323" y="13354"/>
                    <a:pt x="5335" y="13354"/>
                  </a:cubicBezTo>
                  <a:cubicBezTo>
                    <a:pt x="5453" y="13337"/>
                    <a:pt x="5533" y="13228"/>
                    <a:pt x="5516" y="13110"/>
                  </a:cubicBezTo>
                  <a:cubicBezTo>
                    <a:pt x="5504" y="13018"/>
                    <a:pt x="5493" y="12917"/>
                    <a:pt x="5484" y="12813"/>
                  </a:cubicBezTo>
                  <a:lnTo>
                    <a:pt x="6115" y="12508"/>
                  </a:lnTo>
                  <a:cubicBezTo>
                    <a:pt x="6138" y="12500"/>
                    <a:pt x="6158" y="12485"/>
                    <a:pt x="6175" y="12468"/>
                  </a:cubicBezTo>
                  <a:lnTo>
                    <a:pt x="6469" y="12171"/>
                  </a:lnTo>
                  <a:lnTo>
                    <a:pt x="6765" y="12468"/>
                  </a:lnTo>
                  <a:cubicBezTo>
                    <a:pt x="6783" y="12485"/>
                    <a:pt x="6803" y="12500"/>
                    <a:pt x="6823" y="12508"/>
                  </a:cubicBezTo>
                  <a:lnTo>
                    <a:pt x="7456" y="12813"/>
                  </a:lnTo>
                  <a:cubicBezTo>
                    <a:pt x="7318" y="14325"/>
                    <a:pt x="6829" y="14325"/>
                    <a:pt x="6469" y="14325"/>
                  </a:cubicBezTo>
                  <a:cubicBezTo>
                    <a:pt x="6141" y="14325"/>
                    <a:pt x="5916" y="14258"/>
                    <a:pt x="5743" y="13927"/>
                  </a:cubicBezTo>
                  <a:cubicBezTo>
                    <a:pt x="5705" y="13855"/>
                    <a:pt x="5630" y="13812"/>
                    <a:pt x="5552" y="13812"/>
                  </a:cubicBezTo>
                  <a:cubicBezTo>
                    <a:pt x="5518" y="13812"/>
                    <a:pt x="5484" y="13821"/>
                    <a:pt x="5453" y="13838"/>
                  </a:cubicBezTo>
                  <a:cubicBezTo>
                    <a:pt x="5346" y="13893"/>
                    <a:pt x="5306" y="14022"/>
                    <a:pt x="5361" y="14129"/>
                  </a:cubicBezTo>
                  <a:cubicBezTo>
                    <a:pt x="5651" y="14687"/>
                    <a:pt x="6106" y="14759"/>
                    <a:pt x="6469" y="14759"/>
                  </a:cubicBezTo>
                  <a:cubicBezTo>
                    <a:pt x="6762" y="14759"/>
                    <a:pt x="7137" y="14713"/>
                    <a:pt x="7422" y="14368"/>
                  </a:cubicBezTo>
                  <a:cubicBezTo>
                    <a:pt x="7652" y="14089"/>
                    <a:pt x="7796" y="13654"/>
                    <a:pt x="7871" y="13015"/>
                  </a:cubicBezTo>
                  <a:lnTo>
                    <a:pt x="8274" y="13208"/>
                  </a:lnTo>
                  <a:lnTo>
                    <a:pt x="9221" y="14155"/>
                  </a:lnTo>
                  <a:cubicBezTo>
                    <a:pt x="9622" y="14556"/>
                    <a:pt x="10150" y="14757"/>
                    <a:pt x="10678" y="14757"/>
                  </a:cubicBezTo>
                  <a:cubicBezTo>
                    <a:pt x="11205" y="14757"/>
                    <a:pt x="11733" y="14556"/>
                    <a:pt x="12134" y="14155"/>
                  </a:cubicBezTo>
                  <a:cubicBezTo>
                    <a:pt x="12940" y="13349"/>
                    <a:pt x="12940" y="12045"/>
                    <a:pt x="12134" y="11239"/>
                  </a:cubicBezTo>
                  <a:lnTo>
                    <a:pt x="11769" y="10873"/>
                  </a:lnTo>
                  <a:cubicBezTo>
                    <a:pt x="11366" y="10470"/>
                    <a:pt x="10838" y="10268"/>
                    <a:pt x="10311" y="10268"/>
                  </a:cubicBezTo>
                  <a:cubicBezTo>
                    <a:pt x="9783" y="10268"/>
                    <a:pt x="9255" y="10470"/>
                    <a:pt x="8852" y="10873"/>
                  </a:cubicBezTo>
                  <a:lnTo>
                    <a:pt x="8242" y="11483"/>
                  </a:lnTo>
                  <a:lnTo>
                    <a:pt x="8228" y="11498"/>
                  </a:lnTo>
                  <a:lnTo>
                    <a:pt x="7917" y="11348"/>
                  </a:lnTo>
                  <a:cubicBezTo>
                    <a:pt x="7911" y="11152"/>
                    <a:pt x="7902" y="10951"/>
                    <a:pt x="7888" y="10752"/>
                  </a:cubicBezTo>
                  <a:lnTo>
                    <a:pt x="8582" y="10058"/>
                  </a:lnTo>
                  <a:cubicBezTo>
                    <a:pt x="8739" y="9902"/>
                    <a:pt x="8596" y="9686"/>
                    <a:pt x="8428" y="9686"/>
                  </a:cubicBezTo>
                  <a:cubicBezTo>
                    <a:pt x="8377" y="9686"/>
                    <a:pt x="8324" y="9706"/>
                    <a:pt x="8277" y="9753"/>
                  </a:cubicBezTo>
                  <a:lnTo>
                    <a:pt x="7284" y="10746"/>
                  </a:lnTo>
                  <a:lnTo>
                    <a:pt x="6774" y="10237"/>
                  </a:lnTo>
                  <a:lnTo>
                    <a:pt x="9923" y="7087"/>
                  </a:lnTo>
                  <a:lnTo>
                    <a:pt x="9923" y="7087"/>
                  </a:lnTo>
                  <a:cubicBezTo>
                    <a:pt x="10171" y="7424"/>
                    <a:pt x="10136" y="7894"/>
                    <a:pt x="9840" y="8190"/>
                  </a:cubicBezTo>
                  <a:lnTo>
                    <a:pt x="8930" y="9100"/>
                  </a:lnTo>
                  <a:cubicBezTo>
                    <a:pt x="8773" y="9256"/>
                    <a:pt x="8916" y="9472"/>
                    <a:pt x="9084" y="9472"/>
                  </a:cubicBezTo>
                  <a:cubicBezTo>
                    <a:pt x="9135" y="9472"/>
                    <a:pt x="9188" y="9453"/>
                    <a:pt x="9235" y="9405"/>
                  </a:cubicBezTo>
                  <a:lnTo>
                    <a:pt x="10145" y="8495"/>
                  </a:lnTo>
                  <a:cubicBezTo>
                    <a:pt x="10646" y="7994"/>
                    <a:pt x="10646" y="7182"/>
                    <a:pt x="10145" y="6682"/>
                  </a:cubicBezTo>
                  <a:cubicBezTo>
                    <a:pt x="10090" y="6624"/>
                    <a:pt x="10015" y="6592"/>
                    <a:pt x="9938" y="6592"/>
                  </a:cubicBezTo>
                  <a:cubicBezTo>
                    <a:pt x="9854" y="6592"/>
                    <a:pt x="9777" y="6624"/>
                    <a:pt x="9722" y="6682"/>
                  </a:cubicBezTo>
                  <a:lnTo>
                    <a:pt x="9480" y="6923"/>
                  </a:lnTo>
                  <a:cubicBezTo>
                    <a:pt x="9820" y="6212"/>
                    <a:pt x="10001" y="5395"/>
                    <a:pt x="10001" y="4540"/>
                  </a:cubicBezTo>
                  <a:cubicBezTo>
                    <a:pt x="10001" y="3336"/>
                    <a:pt x="9641" y="2205"/>
                    <a:pt x="8988" y="1350"/>
                  </a:cubicBezTo>
                  <a:cubicBezTo>
                    <a:pt x="8320" y="481"/>
                    <a:pt x="7425" y="0"/>
                    <a:pt x="6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9" name="Google Shape;2109;p125"/>
            <p:cNvSpPr/>
            <p:nvPr/>
          </p:nvSpPr>
          <p:spPr>
            <a:xfrm>
              <a:off x="1723325" y="1794625"/>
              <a:ext cx="75025" cy="69025"/>
            </a:xfrm>
            <a:custGeom>
              <a:avLst/>
              <a:gdLst/>
              <a:ahLst/>
              <a:cxnLst/>
              <a:rect l="l" t="t" r="r" b="b"/>
              <a:pathLst>
                <a:path w="3001" h="2761" extrusionOk="0">
                  <a:moveTo>
                    <a:pt x="1298" y="417"/>
                  </a:moveTo>
                  <a:cubicBezTo>
                    <a:pt x="1493" y="417"/>
                    <a:pt x="1688" y="492"/>
                    <a:pt x="1837" y="642"/>
                  </a:cubicBezTo>
                  <a:lnTo>
                    <a:pt x="2203" y="1010"/>
                  </a:lnTo>
                  <a:cubicBezTo>
                    <a:pt x="2502" y="1307"/>
                    <a:pt x="2502" y="1790"/>
                    <a:pt x="2206" y="2087"/>
                  </a:cubicBezTo>
                  <a:cubicBezTo>
                    <a:pt x="2056" y="2237"/>
                    <a:pt x="1860" y="2311"/>
                    <a:pt x="1665" y="2311"/>
                  </a:cubicBezTo>
                  <a:cubicBezTo>
                    <a:pt x="1470" y="2311"/>
                    <a:pt x="1275" y="2237"/>
                    <a:pt x="1126" y="2087"/>
                  </a:cubicBezTo>
                  <a:lnTo>
                    <a:pt x="758" y="1721"/>
                  </a:lnTo>
                  <a:cubicBezTo>
                    <a:pt x="458" y="1422"/>
                    <a:pt x="458" y="941"/>
                    <a:pt x="758" y="642"/>
                  </a:cubicBezTo>
                  <a:cubicBezTo>
                    <a:pt x="907" y="492"/>
                    <a:pt x="1103" y="417"/>
                    <a:pt x="1298" y="417"/>
                  </a:cubicBezTo>
                  <a:close/>
                  <a:moveTo>
                    <a:pt x="1315" y="0"/>
                  </a:moveTo>
                  <a:cubicBezTo>
                    <a:pt x="1009" y="0"/>
                    <a:pt x="703" y="118"/>
                    <a:pt x="470" y="351"/>
                  </a:cubicBezTo>
                  <a:cubicBezTo>
                    <a:pt x="6" y="812"/>
                    <a:pt x="1" y="1557"/>
                    <a:pt x="453" y="2026"/>
                  </a:cubicBezTo>
                  <a:lnTo>
                    <a:pt x="821" y="2395"/>
                  </a:lnTo>
                  <a:cubicBezTo>
                    <a:pt x="1056" y="2638"/>
                    <a:pt x="1368" y="2761"/>
                    <a:pt x="1682" y="2761"/>
                  </a:cubicBezTo>
                  <a:cubicBezTo>
                    <a:pt x="1987" y="2761"/>
                    <a:pt x="2294" y="2644"/>
                    <a:pt x="2528" y="2409"/>
                  </a:cubicBezTo>
                  <a:cubicBezTo>
                    <a:pt x="3000" y="1937"/>
                    <a:pt x="2995" y="1166"/>
                    <a:pt x="2511" y="702"/>
                  </a:cubicBezTo>
                  <a:lnTo>
                    <a:pt x="2145" y="337"/>
                  </a:lnTo>
                  <a:cubicBezTo>
                    <a:pt x="1912" y="112"/>
                    <a:pt x="1613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10" name="Google Shape;2110;p125"/>
          <p:cNvGrpSpPr/>
          <p:nvPr/>
        </p:nvGrpSpPr>
        <p:grpSpPr>
          <a:xfrm>
            <a:off x="2878213" y="1689763"/>
            <a:ext cx="316475" cy="368900"/>
            <a:chOff x="2115925" y="1517900"/>
            <a:chExt cx="316475" cy="368900"/>
          </a:xfrm>
        </p:grpSpPr>
        <p:sp>
          <p:nvSpPr>
            <p:cNvPr id="2111" name="Google Shape;2111;p125"/>
            <p:cNvSpPr/>
            <p:nvPr/>
          </p:nvSpPr>
          <p:spPr>
            <a:xfrm>
              <a:off x="2115925" y="1517900"/>
              <a:ext cx="316475" cy="368900"/>
            </a:xfrm>
            <a:custGeom>
              <a:avLst/>
              <a:gdLst/>
              <a:ahLst/>
              <a:cxnLst/>
              <a:rect l="l" t="t" r="r" b="b"/>
              <a:pathLst>
                <a:path w="12659" h="14756" extrusionOk="0">
                  <a:moveTo>
                    <a:pt x="6411" y="432"/>
                  </a:moveTo>
                  <a:cubicBezTo>
                    <a:pt x="6849" y="432"/>
                    <a:pt x="7203" y="786"/>
                    <a:pt x="7203" y="1223"/>
                  </a:cubicBezTo>
                  <a:lnTo>
                    <a:pt x="7203" y="1293"/>
                  </a:lnTo>
                  <a:cubicBezTo>
                    <a:pt x="6939" y="1257"/>
                    <a:pt x="6675" y="1239"/>
                    <a:pt x="6410" y="1239"/>
                  </a:cubicBezTo>
                  <a:cubicBezTo>
                    <a:pt x="6146" y="1239"/>
                    <a:pt x="5881" y="1257"/>
                    <a:pt x="5620" y="1293"/>
                  </a:cubicBezTo>
                  <a:lnTo>
                    <a:pt x="5620" y="1223"/>
                  </a:lnTo>
                  <a:cubicBezTo>
                    <a:pt x="5620" y="786"/>
                    <a:pt x="5974" y="432"/>
                    <a:pt x="6411" y="432"/>
                  </a:cubicBezTo>
                  <a:close/>
                  <a:moveTo>
                    <a:pt x="2469" y="1344"/>
                  </a:moveTo>
                  <a:cubicBezTo>
                    <a:pt x="2475" y="1344"/>
                    <a:pt x="2479" y="1348"/>
                    <a:pt x="2482" y="1353"/>
                  </a:cubicBezTo>
                  <a:lnTo>
                    <a:pt x="2660" y="2073"/>
                  </a:lnTo>
                  <a:cubicBezTo>
                    <a:pt x="2486" y="2004"/>
                    <a:pt x="2304" y="1970"/>
                    <a:pt x="2124" y="1970"/>
                  </a:cubicBezTo>
                  <a:cubicBezTo>
                    <a:pt x="1705" y="1970"/>
                    <a:pt x="1295" y="2152"/>
                    <a:pt x="1011" y="2484"/>
                  </a:cubicBezTo>
                  <a:lnTo>
                    <a:pt x="829" y="1765"/>
                  </a:lnTo>
                  <a:cubicBezTo>
                    <a:pt x="826" y="1756"/>
                    <a:pt x="832" y="1747"/>
                    <a:pt x="841" y="1745"/>
                  </a:cubicBezTo>
                  <a:lnTo>
                    <a:pt x="1051" y="1693"/>
                  </a:lnTo>
                  <a:lnTo>
                    <a:pt x="1103" y="1903"/>
                  </a:lnTo>
                  <a:cubicBezTo>
                    <a:pt x="1126" y="2001"/>
                    <a:pt x="1212" y="2067"/>
                    <a:pt x="1313" y="2067"/>
                  </a:cubicBezTo>
                  <a:cubicBezTo>
                    <a:pt x="1330" y="2067"/>
                    <a:pt x="1347" y="2064"/>
                    <a:pt x="1365" y="2061"/>
                  </a:cubicBezTo>
                  <a:cubicBezTo>
                    <a:pt x="1480" y="2032"/>
                    <a:pt x="1552" y="1914"/>
                    <a:pt x="1523" y="1799"/>
                  </a:cubicBezTo>
                  <a:lnTo>
                    <a:pt x="1471" y="1589"/>
                  </a:lnTo>
                  <a:lnTo>
                    <a:pt x="1834" y="1500"/>
                  </a:lnTo>
                  <a:lnTo>
                    <a:pt x="1886" y="1710"/>
                  </a:lnTo>
                  <a:cubicBezTo>
                    <a:pt x="1909" y="1805"/>
                    <a:pt x="1995" y="1874"/>
                    <a:pt x="2096" y="1874"/>
                  </a:cubicBezTo>
                  <a:cubicBezTo>
                    <a:pt x="2113" y="1874"/>
                    <a:pt x="2130" y="1871"/>
                    <a:pt x="2148" y="1865"/>
                  </a:cubicBezTo>
                  <a:cubicBezTo>
                    <a:pt x="2263" y="1837"/>
                    <a:pt x="2335" y="1721"/>
                    <a:pt x="2306" y="1603"/>
                  </a:cubicBezTo>
                  <a:lnTo>
                    <a:pt x="2254" y="1396"/>
                  </a:lnTo>
                  <a:lnTo>
                    <a:pt x="2464" y="1344"/>
                  </a:lnTo>
                  <a:cubicBezTo>
                    <a:pt x="2466" y="1344"/>
                    <a:pt x="2468" y="1344"/>
                    <a:pt x="2469" y="1344"/>
                  </a:cubicBezTo>
                  <a:close/>
                  <a:moveTo>
                    <a:pt x="10356" y="1344"/>
                  </a:moveTo>
                  <a:cubicBezTo>
                    <a:pt x="10358" y="1344"/>
                    <a:pt x="10359" y="1344"/>
                    <a:pt x="10361" y="1344"/>
                  </a:cubicBezTo>
                  <a:lnTo>
                    <a:pt x="10571" y="1396"/>
                  </a:lnTo>
                  <a:lnTo>
                    <a:pt x="10519" y="1603"/>
                  </a:lnTo>
                  <a:cubicBezTo>
                    <a:pt x="10490" y="1721"/>
                    <a:pt x="10559" y="1840"/>
                    <a:pt x="10675" y="1868"/>
                  </a:cubicBezTo>
                  <a:cubicBezTo>
                    <a:pt x="10692" y="1871"/>
                    <a:pt x="10709" y="1874"/>
                    <a:pt x="10729" y="1874"/>
                  </a:cubicBezTo>
                  <a:cubicBezTo>
                    <a:pt x="10827" y="1874"/>
                    <a:pt x="10914" y="1805"/>
                    <a:pt x="10937" y="1710"/>
                  </a:cubicBezTo>
                  <a:lnTo>
                    <a:pt x="10991" y="1500"/>
                  </a:lnTo>
                  <a:lnTo>
                    <a:pt x="11354" y="1589"/>
                  </a:lnTo>
                  <a:lnTo>
                    <a:pt x="11302" y="1799"/>
                  </a:lnTo>
                  <a:cubicBezTo>
                    <a:pt x="11273" y="1914"/>
                    <a:pt x="11342" y="2032"/>
                    <a:pt x="11461" y="2061"/>
                  </a:cubicBezTo>
                  <a:cubicBezTo>
                    <a:pt x="11478" y="2065"/>
                    <a:pt x="11495" y="2068"/>
                    <a:pt x="11512" y="2068"/>
                  </a:cubicBezTo>
                  <a:cubicBezTo>
                    <a:pt x="11609" y="2068"/>
                    <a:pt x="11698" y="2001"/>
                    <a:pt x="11722" y="1903"/>
                  </a:cubicBezTo>
                  <a:lnTo>
                    <a:pt x="11774" y="1693"/>
                  </a:lnTo>
                  <a:lnTo>
                    <a:pt x="11984" y="1747"/>
                  </a:lnTo>
                  <a:cubicBezTo>
                    <a:pt x="11990" y="1747"/>
                    <a:pt x="11996" y="1756"/>
                    <a:pt x="11993" y="1765"/>
                  </a:cubicBezTo>
                  <a:lnTo>
                    <a:pt x="11815" y="2484"/>
                  </a:lnTo>
                  <a:cubicBezTo>
                    <a:pt x="11528" y="2152"/>
                    <a:pt x="11118" y="1972"/>
                    <a:pt x="10698" y="1972"/>
                  </a:cubicBezTo>
                  <a:cubicBezTo>
                    <a:pt x="10518" y="1972"/>
                    <a:pt x="10336" y="2005"/>
                    <a:pt x="10162" y="2073"/>
                  </a:cubicBezTo>
                  <a:lnTo>
                    <a:pt x="10344" y="1353"/>
                  </a:lnTo>
                  <a:cubicBezTo>
                    <a:pt x="10344" y="1348"/>
                    <a:pt x="10349" y="1344"/>
                    <a:pt x="10356" y="1344"/>
                  </a:cubicBezTo>
                  <a:close/>
                  <a:moveTo>
                    <a:pt x="2124" y="2405"/>
                  </a:moveTo>
                  <a:cubicBezTo>
                    <a:pt x="2315" y="2405"/>
                    <a:pt x="2510" y="2459"/>
                    <a:pt x="2686" y="2574"/>
                  </a:cubicBezTo>
                  <a:cubicBezTo>
                    <a:pt x="2427" y="2781"/>
                    <a:pt x="2188" y="3011"/>
                    <a:pt x="1964" y="3256"/>
                  </a:cubicBezTo>
                  <a:cubicBezTo>
                    <a:pt x="1733" y="3512"/>
                    <a:pt x="1523" y="3783"/>
                    <a:pt x="1333" y="4068"/>
                  </a:cubicBezTo>
                  <a:cubicBezTo>
                    <a:pt x="1232" y="3950"/>
                    <a:pt x="1160" y="3811"/>
                    <a:pt x="1123" y="3662"/>
                  </a:cubicBezTo>
                  <a:cubicBezTo>
                    <a:pt x="1077" y="3478"/>
                    <a:pt x="1086" y="3282"/>
                    <a:pt x="1146" y="3103"/>
                  </a:cubicBezTo>
                  <a:cubicBezTo>
                    <a:pt x="1296" y="2666"/>
                    <a:pt x="1702" y="2405"/>
                    <a:pt x="2124" y="2405"/>
                  </a:cubicBezTo>
                  <a:close/>
                  <a:moveTo>
                    <a:pt x="10701" y="2403"/>
                  </a:moveTo>
                  <a:cubicBezTo>
                    <a:pt x="11123" y="2403"/>
                    <a:pt x="11528" y="2663"/>
                    <a:pt x="11676" y="3100"/>
                  </a:cubicBezTo>
                  <a:cubicBezTo>
                    <a:pt x="11789" y="3434"/>
                    <a:pt x="11717" y="3800"/>
                    <a:pt x="11489" y="4068"/>
                  </a:cubicBezTo>
                  <a:cubicBezTo>
                    <a:pt x="11299" y="3780"/>
                    <a:pt x="11089" y="3509"/>
                    <a:pt x="10859" y="3256"/>
                  </a:cubicBezTo>
                  <a:cubicBezTo>
                    <a:pt x="10637" y="3011"/>
                    <a:pt x="10395" y="2781"/>
                    <a:pt x="10136" y="2574"/>
                  </a:cubicBezTo>
                  <a:cubicBezTo>
                    <a:pt x="10313" y="2457"/>
                    <a:pt x="10509" y="2403"/>
                    <a:pt x="10701" y="2403"/>
                  </a:cubicBezTo>
                  <a:close/>
                  <a:moveTo>
                    <a:pt x="11961" y="11092"/>
                  </a:moveTo>
                  <a:lnTo>
                    <a:pt x="11984" y="11098"/>
                  </a:lnTo>
                  <a:cubicBezTo>
                    <a:pt x="11987" y="11098"/>
                    <a:pt x="11990" y="11100"/>
                    <a:pt x="11993" y="11106"/>
                  </a:cubicBezTo>
                  <a:cubicBezTo>
                    <a:pt x="11993" y="11109"/>
                    <a:pt x="11993" y="11112"/>
                    <a:pt x="11993" y="11115"/>
                  </a:cubicBezTo>
                  <a:lnTo>
                    <a:pt x="11815" y="11835"/>
                  </a:lnTo>
                  <a:cubicBezTo>
                    <a:pt x="11763" y="11777"/>
                    <a:pt x="11708" y="11722"/>
                    <a:pt x="11651" y="11673"/>
                  </a:cubicBezTo>
                  <a:cubicBezTo>
                    <a:pt x="11763" y="11483"/>
                    <a:pt x="11866" y="11290"/>
                    <a:pt x="11961" y="11092"/>
                  </a:cubicBezTo>
                  <a:close/>
                  <a:moveTo>
                    <a:pt x="864" y="11095"/>
                  </a:moveTo>
                  <a:cubicBezTo>
                    <a:pt x="956" y="11293"/>
                    <a:pt x="1062" y="11486"/>
                    <a:pt x="1175" y="11673"/>
                  </a:cubicBezTo>
                  <a:cubicBezTo>
                    <a:pt x="1117" y="11725"/>
                    <a:pt x="1060" y="11780"/>
                    <a:pt x="1011" y="11837"/>
                  </a:cubicBezTo>
                  <a:lnTo>
                    <a:pt x="832" y="11118"/>
                  </a:lnTo>
                  <a:cubicBezTo>
                    <a:pt x="829" y="11115"/>
                    <a:pt x="829" y="11109"/>
                    <a:pt x="832" y="11106"/>
                  </a:cubicBezTo>
                  <a:cubicBezTo>
                    <a:pt x="835" y="11103"/>
                    <a:pt x="838" y="11100"/>
                    <a:pt x="841" y="11100"/>
                  </a:cubicBezTo>
                  <a:lnTo>
                    <a:pt x="864" y="11095"/>
                  </a:lnTo>
                  <a:close/>
                  <a:moveTo>
                    <a:pt x="1411" y="12042"/>
                  </a:moveTo>
                  <a:cubicBezTo>
                    <a:pt x="1581" y="12286"/>
                    <a:pt x="1765" y="12520"/>
                    <a:pt x="1964" y="12738"/>
                  </a:cubicBezTo>
                  <a:cubicBezTo>
                    <a:pt x="2220" y="13021"/>
                    <a:pt x="2499" y="13280"/>
                    <a:pt x="2801" y="13513"/>
                  </a:cubicBezTo>
                  <a:cubicBezTo>
                    <a:pt x="2675" y="13625"/>
                    <a:pt x="2522" y="13706"/>
                    <a:pt x="2358" y="13746"/>
                  </a:cubicBezTo>
                  <a:cubicBezTo>
                    <a:pt x="2275" y="13767"/>
                    <a:pt x="2191" y="13777"/>
                    <a:pt x="2107" y="13777"/>
                  </a:cubicBezTo>
                  <a:cubicBezTo>
                    <a:pt x="1925" y="13777"/>
                    <a:pt x="1743" y="13728"/>
                    <a:pt x="1584" y="13634"/>
                  </a:cubicBezTo>
                  <a:cubicBezTo>
                    <a:pt x="1181" y="13395"/>
                    <a:pt x="996" y="12905"/>
                    <a:pt x="1146" y="12459"/>
                  </a:cubicBezTo>
                  <a:lnTo>
                    <a:pt x="1149" y="12445"/>
                  </a:lnTo>
                  <a:cubicBezTo>
                    <a:pt x="1204" y="12292"/>
                    <a:pt x="1293" y="12154"/>
                    <a:pt x="1411" y="12042"/>
                  </a:cubicBezTo>
                  <a:close/>
                  <a:moveTo>
                    <a:pt x="11414" y="12042"/>
                  </a:moveTo>
                  <a:cubicBezTo>
                    <a:pt x="11532" y="12154"/>
                    <a:pt x="11625" y="12295"/>
                    <a:pt x="11676" y="12453"/>
                  </a:cubicBezTo>
                  <a:cubicBezTo>
                    <a:pt x="11740" y="12635"/>
                    <a:pt x="11746" y="12828"/>
                    <a:pt x="11699" y="13015"/>
                  </a:cubicBezTo>
                  <a:cubicBezTo>
                    <a:pt x="11636" y="13274"/>
                    <a:pt x="11469" y="13496"/>
                    <a:pt x="11239" y="13634"/>
                  </a:cubicBezTo>
                  <a:cubicBezTo>
                    <a:pt x="11079" y="13728"/>
                    <a:pt x="10898" y="13777"/>
                    <a:pt x="10715" y="13777"/>
                  </a:cubicBezTo>
                  <a:cubicBezTo>
                    <a:pt x="10631" y="13777"/>
                    <a:pt x="10547" y="13767"/>
                    <a:pt x="10464" y="13746"/>
                  </a:cubicBezTo>
                  <a:cubicBezTo>
                    <a:pt x="10300" y="13706"/>
                    <a:pt x="10148" y="13625"/>
                    <a:pt x="10024" y="13513"/>
                  </a:cubicBezTo>
                  <a:cubicBezTo>
                    <a:pt x="10323" y="13280"/>
                    <a:pt x="10606" y="13021"/>
                    <a:pt x="10859" y="12738"/>
                  </a:cubicBezTo>
                  <a:cubicBezTo>
                    <a:pt x="11060" y="12520"/>
                    <a:pt x="11245" y="12286"/>
                    <a:pt x="11414" y="12042"/>
                  </a:cubicBezTo>
                  <a:close/>
                  <a:moveTo>
                    <a:pt x="6411" y="0"/>
                  </a:moveTo>
                  <a:cubicBezTo>
                    <a:pt x="5735" y="0"/>
                    <a:pt x="5188" y="547"/>
                    <a:pt x="5188" y="1223"/>
                  </a:cubicBezTo>
                  <a:lnTo>
                    <a:pt x="5188" y="1367"/>
                  </a:lnTo>
                  <a:cubicBezTo>
                    <a:pt x="4457" y="1526"/>
                    <a:pt x="3766" y="1819"/>
                    <a:pt x="3144" y="2234"/>
                  </a:cubicBezTo>
                  <a:lnTo>
                    <a:pt x="2902" y="1249"/>
                  </a:lnTo>
                  <a:cubicBezTo>
                    <a:pt x="2851" y="1046"/>
                    <a:pt x="2668" y="911"/>
                    <a:pt x="2469" y="911"/>
                  </a:cubicBezTo>
                  <a:cubicBezTo>
                    <a:pt x="2434" y="911"/>
                    <a:pt x="2399" y="916"/>
                    <a:pt x="2364" y="924"/>
                  </a:cubicBezTo>
                  <a:lnTo>
                    <a:pt x="740" y="1327"/>
                  </a:lnTo>
                  <a:cubicBezTo>
                    <a:pt x="501" y="1385"/>
                    <a:pt x="354" y="1626"/>
                    <a:pt x="415" y="1865"/>
                  </a:cubicBezTo>
                  <a:lnTo>
                    <a:pt x="694" y="3000"/>
                  </a:lnTo>
                  <a:cubicBezTo>
                    <a:pt x="700" y="3017"/>
                    <a:pt x="706" y="3034"/>
                    <a:pt x="711" y="3051"/>
                  </a:cubicBezTo>
                  <a:cubicBezTo>
                    <a:pt x="579" y="3552"/>
                    <a:pt x="729" y="4088"/>
                    <a:pt x="1103" y="4448"/>
                  </a:cubicBezTo>
                  <a:cubicBezTo>
                    <a:pt x="1065" y="4514"/>
                    <a:pt x="1028" y="4580"/>
                    <a:pt x="991" y="4649"/>
                  </a:cubicBezTo>
                  <a:cubicBezTo>
                    <a:pt x="936" y="4753"/>
                    <a:pt x="976" y="4885"/>
                    <a:pt x="1083" y="4940"/>
                  </a:cubicBezTo>
                  <a:cubicBezTo>
                    <a:pt x="1114" y="4957"/>
                    <a:pt x="1148" y="4964"/>
                    <a:pt x="1182" y="4964"/>
                  </a:cubicBezTo>
                  <a:cubicBezTo>
                    <a:pt x="1259" y="4964"/>
                    <a:pt x="1335" y="4923"/>
                    <a:pt x="1373" y="4851"/>
                  </a:cubicBezTo>
                  <a:cubicBezTo>
                    <a:pt x="1621" y="4379"/>
                    <a:pt x="1929" y="3941"/>
                    <a:pt x="2286" y="3547"/>
                  </a:cubicBezTo>
                  <a:cubicBezTo>
                    <a:pt x="3386" y="2338"/>
                    <a:pt x="4851" y="1670"/>
                    <a:pt x="6414" y="1670"/>
                  </a:cubicBezTo>
                  <a:cubicBezTo>
                    <a:pt x="7977" y="1670"/>
                    <a:pt x="9440" y="2340"/>
                    <a:pt x="10539" y="3547"/>
                  </a:cubicBezTo>
                  <a:cubicBezTo>
                    <a:pt x="11622" y="4738"/>
                    <a:pt x="12220" y="6319"/>
                    <a:pt x="12220" y="7997"/>
                  </a:cubicBezTo>
                  <a:cubicBezTo>
                    <a:pt x="12220" y="9675"/>
                    <a:pt x="11622" y="11256"/>
                    <a:pt x="10539" y="12448"/>
                  </a:cubicBezTo>
                  <a:cubicBezTo>
                    <a:pt x="9440" y="13660"/>
                    <a:pt x="7974" y="14325"/>
                    <a:pt x="6411" y="14325"/>
                  </a:cubicBezTo>
                  <a:cubicBezTo>
                    <a:pt x="4848" y="14325"/>
                    <a:pt x="3383" y="13660"/>
                    <a:pt x="2283" y="12448"/>
                  </a:cubicBezTo>
                  <a:cubicBezTo>
                    <a:pt x="1201" y="11256"/>
                    <a:pt x="605" y="9675"/>
                    <a:pt x="605" y="7997"/>
                  </a:cubicBezTo>
                  <a:cubicBezTo>
                    <a:pt x="602" y="7203"/>
                    <a:pt x="740" y="6414"/>
                    <a:pt x="1011" y="5668"/>
                  </a:cubicBezTo>
                  <a:cubicBezTo>
                    <a:pt x="1051" y="5556"/>
                    <a:pt x="993" y="5432"/>
                    <a:pt x="881" y="5389"/>
                  </a:cubicBezTo>
                  <a:cubicBezTo>
                    <a:pt x="857" y="5380"/>
                    <a:pt x="832" y="5376"/>
                    <a:pt x="808" y="5376"/>
                  </a:cubicBezTo>
                  <a:cubicBezTo>
                    <a:pt x="719" y="5376"/>
                    <a:pt x="636" y="5431"/>
                    <a:pt x="602" y="5519"/>
                  </a:cubicBezTo>
                  <a:cubicBezTo>
                    <a:pt x="0" y="7197"/>
                    <a:pt x="29" y="9039"/>
                    <a:pt x="688" y="10695"/>
                  </a:cubicBezTo>
                  <a:cubicBezTo>
                    <a:pt x="475" y="10775"/>
                    <a:pt x="357" y="11000"/>
                    <a:pt x="412" y="11221"/>
                  </a:cubicBezTo>
                  <a:lnTo>
                    <a:pt x="691" y="12356"/>
                  </a:lnTo>
                  <a:cubicBezTo>
                    <a:pt x="697" y="12373"/>
                    <a:pt x="703" y="12390"/>
                    <a:pt x="708" y="12407"/>
                  </a:cubicBezTo>
                  <a:cubicBezTo>
                    <a:pt x="544" y="13026"/>
                    <a:pt x="812" y="13680"/>
                    <a:pt x="1365" y="14005"/>
                  </a:cubicBezTo>
                  <a:cubicBezTo>
                    <a:pt x="1589" y="14140"/>
                    <a:pt x="1845" y="14209"/>
                    <a:pt x="2107" y="14209"/>
                  </a:cubicBezTo>
                  <a:cubicBezTo>
                    <a:pt x="2502" y="14209"/>
                    <a:pt x="2882" y="14051"/>
                    <a:pt x="3158" y="13769"/>
                  </a:cubicBezTo>
                  <a:cubicBezTo>
                    <a:pt x="4143" y="14427"/>
                    <a:pt x="5277" y="14756"/>
                    <a:pt x="6412" y="14756"/>
                  </a:cubicBezTo>
                  <a:cubicBezTo>
                    <a:pt x="7546" y="14756"/>
                    <a:pt x="8681" y="14427"/>
                    <a:pt x="9667" y="13769"/>
                  </a:cubicBezTo>
                  <a:cubicBezTo>
                    <a:pt x="9950" y="14059"/>
                    <a:pt x="10330" y="14211"/>
                    <a:pt x="10714" y="14211"/>
                  </a:cubicBezTo>
                  <a:cubicBezTo>
                    <a:pt x="10970" y="14211"/>
                    <a:pt x="11228" y="14143"/>
                    <a:pt x="11461" y="14005"/>
                  </a:cubicBezTo>
                  <a:cubicBezTo>
                    <a:pt x="12010" y="13680"/>
                    <a:pt x="12278" y="13026"/>
                    <a:pt x="12114" y="12407"/>
                  </a:cubicBezTo>
                  <a:cubicBezTo>
                    <a:pt x="12120" y="12390"/>
                    <a:pt x="12125" y="12373"/>
                    <a:pt x="12131" y="12353"/>
                  </a:cubicBezTo>
                  <a:lnTo>
                    <a:pt x="12413" y="11221"/>
                  </a:lnTo>
                  <a:cubicBezTo>
                    <a:pt x="12468" y="11000"/>
                    <a:pt x="12347" y="10775"/>
                    <a:pt x="12137" y="10695"/>
                  </a:cubicBezTo>
                  <a:cubicBezTo>
                    <a:pt x="12480" y="9837"/>
                    <a:pt x="12655" y="8921"/>
                    <a:pt x="12652" y="7997"/>
                  </a:cubicBezTo>
                  <a:cubicBezTo>
                    <a:pt x="12658" y="6754"/>
                    <a:pt x="12339" y="5530"/>
                    <a:pt x="11725" y="4448"/>
                  </a:cubicBezTo>
                  <a:cubicBezTo>
                    <a:pt x="12097" y="4088"/>
                    <a:pt x="12246" y="3555"/>
                    <a:pt x="12114" y="3054"/>
                  </a:cubicBezTo>
                  <a:cubicBezTo>
                    <a:pt x="12120" y="3037"/>
                    <a:pt x="12125" y="3017"/>
                    <a:pt x="12131" y="3000"/>
                  </a:cubicBezTo>
                  <a:lnTo>
                    <a:pt x="12413" y="1868"/>
                  </a:lnTo>
                  <a:cubicBezTo>
                    <a:pt x="12471" y="1626"/>
                    <a:pt x="12324" y="1388"/>
                    <a:pt x="12085" y="1327"/>
                  </a:cubicBezTo>
                  <a:lnTo>
                    <a:pt x="10464" y="924"/>
                  </a:lnTo>
                  <a:cubicBezTo>
                    <a:pt x="10429" y="916"/>
                    <a:pt x="10394" y="912"/>
                    <a:pt x="10360" y="912"/>
                  </a:cubicBezTo>
                  <a:cubicBezTo>
                    <a:pt x="10158" y="912"/>
                    <a:pt x="9975" y="1048"/>
                    <a:pt x="9923" y="1252"/>
                  </a:cubicBezTo>
                  <a:lnTo>
                    <a:pt x="9679" y="2237"/>
                  </a:lnTo>
                  <a:cubicBezTo>
                    <a:pt x="9060" y="1819"/>
                    <a:pt x="8366" y="1526"/>
                    <a:pt x="7638" y="1367"/>
                  </a:cubicBezTo>
                  <a:lnTo>
                    <a:pt x="7638" y="1223"/>
                  </a:lnTo>
                  <a:cubicBezTo>
                    <a:pt x="7638" y="547"/>
                    <a:pt x="7088" y="0"/>
                    <a:pt x="6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2" name="Google Shape;2112;p125"/>
            <p:cNvSpPr/>
            <p:nvPr/>
          </p:nvSpPr>
          <p:spPr>
            <a:xfrm>
              <a:off x="2137725" y="1570575"/>
              <a:ext cx="272850" cy="294650"/>
            </a:xfrm>
            <a:custGeom>
              <a:avLst/>
              <a:gdLst/>
              <a:ahLst/>
              <a:cxnLst/>
              <a:rect l="l" t="t" r="r" b="b"/>
              <a:pathLst>
                <a:path w="10914" h="11786" extrusionOk="0">
                  <a:moveTo>
                    <a:pt x="5323" y="435"/>
                  </a:moveTo>
                  <a:lnTo>
                    <a:pt x="5323" y="3748"/>
                  </a:lnTo>
                  <a:lnTo>
                    <a:pt x="3783" y="4641"/>
                  </a:lnTo>
                  <a:lnTo>
                    <a:pt x="1109" y="3472"/>
                  </a:lnTo>
                  <a:cubicBezTo>
                    <a:pt x="1889" y="1736"/>
                    <a:pt x="3475" y="524"/>
                    <a:pt x="5323" y="435"/>
                  </a:cubicBezTo>
                  <a:close/>
                  <a:moveTo>
                    <a:pt x="5755" y="435"/>
                  </a:moveTo>
                  <a:cubicBezTo>
                    <a:pt x="7574" y="521"/>
                    <a:pt x="9181" y="1693"/>
                    <a:pt x="9972" y="3472"/>
                  </a:cubicBezTo>
                  <a:lnTo>
                    <a:pt x="7298" y="4641"/>
                  </a:lnTo>
                  <a:lnTo>
                    <a:pt x="5755" y="3748"/>
                  </a:lnTo>
                  <a:lnTo>
                    <a:pt x="5755" y="435"/>
                  </a:lnTo>
                  <a:close/>
                  <a:moveTo>
                    <a:pt x="5539" y="4123"/>
                  </a:moveTo>
                  <a:lnTo>
                    <a:pt x="7068" y="5006"/>
                  </a:lnTo>
                  <a:lnTo>
                    <a:pt x="7068" y="6774"/>
                  </a:lnTo>
                  <a:lnTo>
                    <a:pt x="5539" y="7658"/>
                  </a:lnTo>
                  <a:lnTo>
                    <a:pt x="4013" y="6774"/>
                  </a:lnTo>
                  <a:lnTo>
                    <a:pt x="4013" y="5006"/>
                  </a:lnTo>
                  <a:lnTo>
                    <a:pt x="5539" y="4123"/>
                  </a:lnTo>
                  <a:close/>
                  <a:moveTo>
                    <a:pt x="948" y="3869"/>
                  </a:moveTo>
                  <a:lnTo>
                    <a:pt x="948" y="3872"/>
                  </a:lnTo>
                  <a:lnTo>
                    <a:pt x="3579" y="5024"/>
                  </a:lnTo>
                  <a:lnTo>
                    <a:pt x="3579" y="6762"/>
                  </a:lnTo>
                  <a:lnTo>
                    <a:pt x="985" y="8009"/>
                  </a:lnTo>
                  <a:cubicBezTo>
                    <a:pt x="481" y="6676"/>
                    <a:pt x="467" y="5211"/>
                    <a:pt x="948" y="3869"/>
                  </a:cubicBezTo>
                  <a:close/>
                  <a:moveTo>
                    <a:pt x="3789" y="7142"/>
                  </a:moveTo>
                  <a:lnTo>
                    <a:pt x="5323" y="8032"/>
                  </a:lnTo>
                  <a:lnTo>
                    <a:pt x="5323" y="9874"/>
                  </a:lnTo>
                  <a:cubicBezTo>
                    <a:pt x="5323" y="9992"/>
                    <a:pt x="5421" y="10090"/>
                    <a:pt x="5539" y="10090"/>
                  </a:cubicBezTo>
                  <a:cubicBezTo>
                    <a:pt x="5660" y="10090"/>
                    <a:pt x="5755" y="9992"/>
                    <a:pt x="5755" y="9874"/>
                  </a:cubicBezTo>
                  <a:lnTo>
                    <a:pt x="5755" y="8032"/>
                  </a:lnTo>
                  <a:lnTo>
                    <a:pt x="7292" y="7145"/>
                  </a:lnTo>
                  <a:lnTo>
                    <a:pt x="9926" y="8406"/>
                  </a:lnTo>
                  <a:cubicBezTo>
                    <a:pt x="9132" y="10090"/>
                    <a:pt x="7572" y="11262"/>
                    <a:pt x="5755" y="11348"/>
                  </a:cubicBezTo>
                  <a:lnTo>
                    <a:pt x="5755" y="10804"/>
                  </a:lnTo>
                  <a:cubicBezTo>
                    <a:pt x="5755" y="10686"/>
                    <a:pt x="5660" y="10588"/>
                    <a:pt x="5539" y="10588"/>
                  </a:cubicBezTo>
                  <a:cubicBezTo>
                    <a:pt x="5421" y="10588"/>
                    <a:pt x="5323" y="10686"/>
                    <a:pt x="5323" y="10804"/>
                  </a:cubicBezTo>
                  <a:lnTo>
                    <a:pt x="5323" y="11348"/>
                  </a:lnTo>
                  <a:cubicBezTo>
                    <a:pt x="3510" y="11259"/>
                    <a:pt x="1947" y="10087"/>
                    <a:pt x="1155" y="8406"/>
                  </a:cubicBezTo>
                  <a:lnTo>
                    <a:pt x="3789" y="7142"/>
                  </a:lnTo>
                  <a:close/>
                  <a:moveTo>
                    <a:pt x="5539" y="0"/>
                  </a:moveTo>
                  <a:cubicBezTo>
                    <a:pt x="3360" y="0"/>
                    <a:pt x="1477" y="1431"/>
                    <a:pt x="637" y="3481"/>
                  </a:cubicBezTo>
                  <a:cubicBezTo>
                    <a:pt x="634" y="3486"/>
                    <a:pt x="631" y="3492"/>
                    <a:pt x="628" y="3498"/>
                  </a:cubicBezTo>
                  <a:cubicBezTo>
                    <a:pt x="622" y="3507"/>
                    <a:pt x="619" y="3518"/>
                    <a:pt x="617" y="3530"/>
                  </a:cubicBezTo>
                  <a:cubicBezTo>
                    <a:pt x="0" y="5084"/>
                    <a:pt x="15" y="6820"/>
                    <a:pt x="663" y="8366"/>
                  </a:cubicBezTo>
                  <a:cubicBezTo>
                    <a:pt x="665" y="8377"/>
                    <a:pt x="671" y="8386"/>
                    <a:pt x="674" y="8398"/>
                  </a:cubicBezTo>
                  <a:cubicBezTo>
                    <a:pt x="677" y="8403"/>
                    <a:pt x="680" y="8406"/>
                    <a:pt x="683" y="8409"/>
                  </a:cubicBezTo>
                  <a:cubicBezTo>
                    <a:pt x="1546" y="10404"/>
                    <a:pt x="3397" y="11786"/>
                    <a:pt x="5539" y="11786"/>
                  </a:cubicBezTo>
                  <a:cubicBezTo>
                    <a:pt x="7681" y="11786"/>
                    <a:pt x="9538" y="10404"/>
                    <a:pt x="10399" y="8409"/>
                  </a:cubicBezTo>
                  <a:cubicBezTo>
                    <a:pt x="10401" y="8406"/>
                    <a:pt x="10401" y="8403"/>
                    <a:pt x="10404" y="8398"/>
                  </a:cubicBezTo>
                  <a:cubicBezTo>
                    <a:pt x="10410" y="8386"/>
                    <a:pt x="10413" y="8377"/>
                    <a:pt x="10419" y="8366"/>
                  </a:cubicBezTo>
                  <a:cubicBezTo>
                    <a:pt x="10747" y="7583"/>
                    <a:pt x="10914" y="6742"/>
                    <a:pt x="10914" y="5893"/>
                  </a:cubicBezTo>
                  <a:cubicBezTo>
                    <a:pt x="10914" y="5594"/>
                    <a:pt x="10894" y="5294"/>
                    <a:pt x="10853" y="5001"/>
                  </a:cubicBezTo>
                  <a:cubicBezTo>
                    <a:pt x="10837" y="4889"/>
                    <a:pt x="10743" y="4812"/>
                    <a:pt x="10636" y="4812"/>
                  </a:cubicBezTo>
                  <a:cubicBezTo>
                    <a:pt x="10627" y="4812"/>
                    <a:pt x="10618" y="4812"/>
                    <a:pt x="10609" y="4814"/>
                  </a:cubicBezTo>
                  <a:cubicBezTo>
                    <a:pt x="10491" y="4831"/>
                    <a:pt x="10407" y="4940"/>
                    <a:pt x="10424" y="5058"/>
                  </a:cubicBezTo>
                  <a:cubicBezTo>
                    <a:pt x="10462" y="5335"/>
                    <a:pt x="10482" y="5614"/>
                    <a:pt x="10482" y="5893"/>
                  </a:cubicBezTo>
                  <a:cubicBezTo>
                    <a:pt x="10482" y="6616"/>
                    <a:pt x="10352" y="7332"/>
                    <a:pt x="10096" y="8009"/>
                  </a:cubicBezTo>
                  <a:lnTo>
                    <a:pt x="7500" y="6762"/>
                  </a:lnTo>
                  <a:lnTo>
                    <a:pt x="7500" y="5024"/>
                  </a:lnTo>
                  <a:lnTo>
                    <a:pt x="10134" y="3872"/>
                  </a:lnTo>
                  <a:cubicBezTo>
                    <a:pt x="10168" y="3976"/>
                    <a:pt x="10206" y="4082"/>
                    <a:pt x="10237" y="4189"/>
                  </a:cubicBezTo>
                  <a:cubicBezTo>
                    <a:pt x="10265" y="4283"/>
                    <a:pt x="10351" y="4342"/>
                    <a:pt x="10443" y="4342"/>
                  </a:cubicBezTo>
                  <a:cubicBezTo>
                    <a:pt x="10463" y="4342"/>
                    <a:pt x="10484" y="4339"/>
                    <a:pt x="10505" y="4333"/>
                  </a:cubicBezTo>
                  <a:cubicBezTo>
                    <a:pt x="10620" y="4301"/>
                    <a:pt x="10686" y="4180"/>
                    <a:pt x="10652" y="4065"/>
                  </a:cubicBezTo>
                  <a:cubicBezTo>
                    <a:pt x="10304" y="2896"/>
                    <a:pt x="9641" y="1886"/>
                    <a:pt x="8735" y="1152"/>
                  </a:cubicBezTo>
                  <a:cubicBezTo>
                    <a:pt x="7805" y="395"/>
                    <a:pt x="669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13" name="Google Shape;2113;p125"/>
          <p:cNvGrpSpPr/>
          <p:nvPr/>
        </p:nvGrpSpPr>
        <p:grpSpPr>
          <a:xfrm>
            <a:off x="6605113" y="1689763"/>
            <a:ext cx="271775" cy="368925"/>
            <a:chOff x="5842825" y="1517900"/>
            <a:chExt cx="271775" cy="368925"/>
          </a:xfrm>
        </p:grpSpPr>
        <p:sp>
          <p:nvSpPr>
            <p:cNvPr id="2114" name="Google Shape;2114;p125"/>
            <p:cNvSpPr/>
            <p:nvPr/>
          </p:nvSpPr>
          <p:spPr>
            <a:xfrm>
              <a:off x="5842825" y="1517900"/>
              <a:ext cx="271775" cy="368925"/>
            </a:xfrm>
            <a:custGeom>
              <a:avLst/>
              <a:gdLst/>
              <a:ahLst/>
              <a:cxnLst/>
              <a:rect l="l" t="t" r="r" b="b"/>
              <a:pathLst>
                <a:path w="10871" h="14757" extrusionOk="0">
                  <a:moveTo>
                    <a:pt x="6477" y="4079"/>
                  </a:moveTo>
                  <a:cubicBezTo>
                    <a:pt x="6682" y="4079"/>
                    <a:pt x="6889" y="4140"/>
                    <a:pt x="6889" y="4589"/>
                  </a:cubicBezTo>
                  <a:cubicBezTo>
                    <a:pt x="6889" y="4891"/>
                    <a:pt x="6736" y="5199"/>
                    <a:pt x="6477" y="5199"/>
                  </a:cubicBezTo>
                  <a:cubicBezTo>
                    <a:pt x="6460" y="5199"/>
                    <a:pt x="6446" y="5199"/>
                    <a:pt x="6428" y="5196"/>
                  </a:cubicBezTo>
                  <a:lnTo>
                    <a:pt x="6428" y="4082"/>
                  </a:lnTo>
                  <a:cubicBezTo>
                    <a:pt x="6446" y="4079"/>
                    <a:pt x="6460" y="4079"/>
                    <a:pt x="6477" y="4079"/>
                  </a:cubicBezTo>
                  <a:close/>
                  <a:moveTo>
                    <a:pt x="875" y="4076"/>
                  </a:moveTo>
                  <a:cubicBezTo>
                    <a:pt x="890" y="4076"/>
                    <a:pt x="907" y="4079"/>
                    <a:pt x="924" y="4079"/>
                  </a:cubicBezTo>
                  <a:lnTo>
                    <a:pt x="924" y="5199"/>
                  </a:lnTo>
                  <a:cubicBezTo>
                    <a:pt x="907" y="5202"/>
                    <a:pt x="890" y="5202"/>
                    <a:pt x="875" y="5202"/>
                  </a:cubicBezTo>
                  <a:lnTo>
                    <a:pt x="875" y="5199"/>
                  </a:lnTo>
                  <a:cubicBezTo>
                    <a:pt x="616" y="5199"/>
                    <a:pt x="464" y="4888"/>
                    <a:pt x="464" y="4589"/>
                  </a:cubicBezTo>
                  <a:cubicBezTo>
                    <a:pt x="464" y="4137"/>
                    <a:pt x="671" y="4076"/>
                    <a:pt x="875" y="4076"/>
                  </a:cubicBezTo>
                  <a:close/>
                  <a:moveTo>
                    <a:pt x="10435" y="7378"/>
                  </a:moveTo>
                  <a:lnTo>
                    <a:pt x="10435" y="7810"/>
                  </a:lnTo>
                  <a:lnTo>
                    <a:pt x="5450" y="7813"/>
                  </a:lnTo>
                  <a:lnTo>
                    <a:pt x="5450" y="7378"/>
                  </a:lnTo>
                  <a:close/>
                  <a:moveTo>
                    <a:pt x="4655" y="2502"/>
                  </a:moveTo>
                  <a:cubicBezTo>
                    <a:pt x="4750" y="2813"/>
                    <a:pt x="4920" y="3195"/>
                    <a:pt x="5205" y="3452"/>
                  </a:cubicBezTo>
                  <a:cubicBezTo>
                    <a:pt x="5366" y="3598"/>
                    <a:pt x="5441" y="3846"/>
                    <a:pt x="5513" y="4091"/>
                  </a:cubicBezTo>
                  <a:cubicBezTo>
                    <a:pt x="5599" y="4376"/>
                    <a:pt x="5700" y="4718"/>
                    <a:pt x="5996" y="4831"/>
                  </a:cubicBezTo>
                  <a:lnTo>
                    <a:pt x="5996" y="5642"/>
                  </a:lnTo>
                  <a:cubicBezTo>
                    <a:pt x="5996" y="6106"/>
                    <a:pt x="5858" y="6561"/>
                    <a:pt x="5593" y="6946"/>
                  </a:cubicBezTo>
                  <a:lnTo>
                    <a:pt x="5234" y="6946"/>
                  </a:lnTo>
                  <a:cubicBezTo>
                    <a:pt x="5113" y="6946"/>
                    <a:pt x="5018" y="7041"/>
                    <a:pt x="5018" y="7162"/>
                  </a:cubicBezTo>
                  <a:lnTo>
                    <a:pt x="5018" y="7534"/>
                  </a:lnTo>
                  <a:cubicBezTo>
                    <a:pt x="4848" y="7652"/>
                    <a:pt x="4664" y="7750"/>
                    <a:pt x="4468" y="7822"/>
                  </a:cubicBezTo>
                  <a:cubicBezTo>
                    <a:pt x="4462" y="7822"/>
                    <a:pt x="4453" y="7824"/>
                    <a:pt x="4448" y="7827"/>
                  </a:cubicBezTo>
                  <a:cubicBezTo>
                    <a:pt x="4200" y="7917"/>
                    <a:pt x="3941" y="7960"/>
                    <a:pt x="3679" y="7960"/>
                  </a:cubicBezTo>
                  <a:lnTo>
                    <a:pt x="3673" y="7960"/>
                  </a:lnTo>
                  <a:cubicBezTo>
                    <a:pt x="2395" y="7957"/>
                    <a:pt x="1356" y="6921"/>
                    <a:pt x="1356" y="5642"/>
                  </a:cubicBezTo>
                  <a:lnTo>
                    <a:pt x="1356" y="5639"/>
                  </a:lnTo>
                  <a:lnTo>
                    <a:pt x="1356" y="4822"/>
                  </a:lnTo>
                  <a:cubicBezTo>
                    <a:pt x="1673" y="4718"/>
                    <a:pt x="1874" y="4514"/>
                    <a:pt x="1903" y="4255"/>
                  </a:cubicBezTo>
                  <a:cubicBezTo>
                    <a:pt x="1926" y="4039"/>
                    <a:pt x="2479" y="3115"/>
                    <a:pt x="3437" y="3026"/>
                  </a:cubicBezTo>
                  <a:cubicBezTo>
                    <a:pt x="4039" y="2971"/>
                    <a:pt x="4422" y="2726"/>
                    <a:pt x="4655" y="2502"/>
                  </a:cubicBezTo>
                  <a:close/>
                  <a:moveTo>
                    <a:pt x="5018" y="8046"/>
                  </a:moveTo>
                  <a:lnTo>
                    <a:pt x="5018" y="8697"/>
                  </a:lnTo>
                  <a:lnTo>
                    <a:pt x="4750" y="8662"/>
                  </a:lnTo>
                  <a:lnTo>
                    <a:pt x="4750" y="8176"/>
                  </a:lnTo>
                  <a:cubicBezTo>
                    <a:pt x="4842" y="8138"/>
                    <a:pt x="4931" y="8092"/>
                    <a:pt x="5018" y="8046"/>
                  </a:cubicBezTo>
                  <a:close/>
                  <a:moveTo>
                    <a:pt x="3037" y="8317"/>
                  </a:moveTo>
                  <a:cubicBezTo>
                    <a:pt x="3244" y="8366"/>
                    <a:pt x="3457" y="8392"/>
                    <a:pt x="3673" y="8392"/>
                  </a:cubicBezTo>
                  <a:lnTo>
                    <a:pt x="3673" y="8394"/>
                  </a:lnTo>
                  <a:lnTo>
                    <a:pt x="3679" y="8394"/>
                  </a:lnTo>
                  <a:cubicBezTo>
                    <a:pt x="3895" y="8394"/>
                    <a:pt x="4108" y="8371"/>
                    <a:pt x="4318" y="8320"/>
                  </a:cubicBezTo>
                  <a:lnTo>
                    <a:pt x="4318" y="8979"/>
                  </a:lnTo>
                  <a:cubicBezTo>
                    <a:pt x="4263" y="9324"/>
                    <a:pt x="4212" y="9647"/>
                    <a:pt x="4163" y="9949"/>
                  </a:cubicBezTo>
                  <a:cubicBezTo>
                    <a:pt x="4004" y="9995"/>
                    <a:pt x="3841" y="10018"/>
                    <a:pt x="3677" y="10018"/>
                  </a:cubicBezTo>
                  <a:cubicBezTo>
                    <a:pt x="3514" y="10018"/>
                    <a:pt x="3349" y="9995"/>
                    <a:pt x="3190" y="9949"/>
                  </a:cubicBezTo>
                  <a:cubicBezTo>
                    <a:pt x="3141" y="9647"/>
                    <a:pt x="3092" y="9321"/>
                    <a:pt x="3037" y="8979"/>
                  </a:cubicBezTo>
                  <a:lnTo>
                    <a:pt x="3037" y="8317"/>
                  </a:lnTo>
                  <a:close/>
                  <a:moveTo>
                    <a:pt x="4091" y="10412"/>
                  </a:moveTo>
                  <a:lnTo>
                    <a:pt x="4091" y="10412"/>
                  </a:lnTo>
                  <a:cubicBezTo>
                    <a:pt x="3901" y="11610"/>
                    <a:pt x="3768" y="12459"/>
                    <a:pt x="3676" y="13064"/>
                  </a:cubicBezTo>
                  <a:cubicBezTo>
                    <a:pt x="3584" y="12459"/>
                    <a:pt x="3452" y="11610"/>
                    <a:pt x="3262" y="10412"/>
                  </a:cubicBezTo>
                  <a:lnTo>
                    <a:pt x="3262" y="10412"/>
                  </a:lnTo>
                  <a:cubicBezTo>
                    <a:pt x="3398" y="10438"/>
                    <a:pt x="3537" y="10451"/>
                    <a:pt x="3675" y="10451"/>
                  </a:cubicBezTo>
                  <a:cubicBezTo>
                    <a:pt x="3814" y="10451"/>
                    <a:pt x="3953" y="10438"/>
                    <a:pt x="4091" y="10412"/>
                  </a:cubicBezTo>
                  <a:close/>
                  <a:moveTo>
                    <a:pt x="2617" y="9094"/>
                  </a:moveTo>
                  <a:cubicBezTo>
                    <a:pt x="2669" y="9439"/>
                    <a:pt x="2726" y="9791"/>
                    <a:pt x="2781" y="10142"/>
                  </a:cubicBezTo>
                  <a:cubicBezTo>
                    <a:pt x="2997" y="11506"/>
                    <a:pt x="3210" y="12865"/>
                    <a:pt x="3337" y="13709"/>
                  </a:cubicBezTo>
                  <a:lnTo>
                    <a:pt x="1874" y="11696"/>
                  </a:lnTo>
                  <a:lnTo>
                    <a:pt x="1998" y="11054"/>
                  </a:lnTo>
                  <a:cubicBezTo>
                    <a:pt x="2012" y="10968"/>
                    <a:pt x="1972" y="10879"/>
                    <a:pt x="1897" y="10833"/>
                  </a:cubicBezTo>
                  <a:lnTo>
                    <a:pt x="1506" y="10594"/>
                  </a:lnTo>
                  <a:lnTo>
                    <a:pt x="1583" y="9471"/>
                  </a:lnTo>
                  <a:lnTo>
                    <a:pt x="1583" y="9465"/>
                  </a:lnTo>
                  <a:lnTo>
                    <a:pt x="1598" y="9241"/>
                  </a:lnTo>
                  <a:lnTo>
                    <a:pt x="2617" y="9094"/>
                  </a:lnTo>
                  <a:close/>
                  <a:moveTo>
                    <a:pt x="4736" y="9097"/>
                  </a:moveTo>
                  <a:lnTo>
                    <a:pt x="5015" y="9137"/>
                  </a:lnTo>
                  <a:lnTo>
                    <a:pt x="5015" y="12333"/>
                  </a:lnTo>
                  <a:lnTo>
                    <a:pt x="4013" y="13711"/>
                  </a:lnTo>
                  <a:cubicBezTo>
                    <a:pt x="4128" y="12960"/>
                    <a:pt x="4318" y="11737"/>
                    <a:pt x="4569" y="10145"/>
                  </a:cubicBezTo>
                  <a:lnTo>
                    <a:pt x="4736" y="9097"/>
                  </a:lnTo>
                  <a:close/>
                  <a:moveTo>
                    <a:pt x="5015" y="13067"/>
                  </a:moveTo>
                  <a:lnTo>
                    <a:pt x="5015" y="14325"/>
                  </a:lnTo>
                  <a:lnTo>
                    <a:pt x="4099" y="14325"/>
                  </a:lnTo>
                  <a:lnTo>
                    <a:pt x="5015" y="13067"/>
                  </a:lnTo>
                  <a:close/>
                  <a:moveTo>
                    <a:pt x="3829" y="0"/>
                  </a:moveTo>
                  <a:cubicBezTo>
                    <a:pt x="2369" y="0"/>
                    <a:pt x="1724" y="587"/>
                    <a:pt x="1635" y="677"/>
                  </a:cubicBezTo>
                  <a:cubicBezTo>
                    <a:pt x="1612" y="697"/>
                    <a:pt x="1537" y="763"/>
                    <a:pt x="1437" y="867"/>
                  </a:cubicBezTo>
                  <a:cubicBezTo>
                    <a:pt x="1280" y="1023"/>
                    <a:pt x="1424" y="1237"/>
                    <a:pt x="1590" y="1237"/>
                  </a:cubicBezTo>
                  <a:cubicBezTo>
                    <a:pt x="1641" y="1237"/>
                    <a:pt x="1694" y="1217"/>
                    <a:pt x="1742" y="1169"/>
                  </a:cubicBezTo>
                  <a:cubicBezTo>
                    <a:pt x="1848" y="1062"/>
                    <a:pt x="1923" y="999"/>
                    <a:pt x="1926" y="999"/>
                  </a:cubicBezTo>
                  <a:cubicBezTo>
                    <a:pt x="1929" y="993"/>
                    <a:pt x="1935" y="987"/>
                    <a:pt x="1940" y="982"/>
                  </a:cubicBezTo>
                  <a:cubicBezTo>
                    <a:pt x="1946" y="976"/>
                    <a:pt x="2487" y="432"/>
                    <a:pt x="3829" y="432"/>
                  </a:cubicBezTo>
                  <a:cubicBezTo>
                    <a:pt x="5095" y="432"/>
                    <a:pt x="5317" y="1180"/>
                    <a:pt x="5326" y="1209"/>
                  </a:cubicBezTo>
                  <a:cubicBezTo>
                    <a:pt x="5340" y="1275"/>
                    <a:pt x="5389" y="1333"/>
                    <a:pt x="5452" y="1356"/>
                  </a:cubicBezTo>
                  <a:cubicBezTo>
                    <a:pt x="5458" y="1359"/>
                    <a:pt x="6074" y="1621"/>
                    <a:pt x="6290" y="2211"/>
                  </a:cubicBezTo>
                  <a:cubicBezTo>
                    <a:pt x="6460" y="2677"/>
                    <a:pt x="6353" y="3299"/>
                    <a:pt x="6299" y="3552"/>
                  </a:cubicBezTo>
                  <a:cubicBezTo>
                    <a:pt x="6126" y="3575"/>
                    <a:pt x="5996" y="3725"/>
                    <a:pt x="5996" y="3901"/>
                  </a:cubicBezTo>
                  <a:lnTo>
                    <a:pt x="5996" y="4180"/>
                  </a:lnTo>
                  <a:cubicBezTo>
                    <a:pt x="5973" y="4119"/>
                    <a:pt x="5953" y="4048"/>
                    <a:pt x="5927" y="3964"/>
                  </a:cubicBezTo>
                  <a:cubicBezTo>
                    <a:pt x="5844" y="3679"/>
                    <a:pt x="5746" y="3354"/>
                    <a:pt x="5493" y="3126"/>
                  </a:cubicBezTo>
                  <a:cubicBezTo>
                    <a:pt x="5185" y="2850"/>
                    <a:pt x="5044" y="2320"/>
                    <a:pt x="4998" y="2107"/>
                  </a:cubicBezTo>
                  <a:cubicBezTo>
                    <a:pt x="4969" y="1968"/>
                    <a:pt x="4850" y="1890"/>
                    <a:pt x="4729" y="1890"/>
                  </a:cubicBezTo>
                  <a:cubicBezTo>
                    <a:pt x="4645" y="1890"/>
                    <a:pt x="4561" y="1928"/>
                    <a:pt x="4505" y="2009"/>
                  </a:cubicBezTo>
                  <a:cubicBezTo>
                    <a:pt x="4373" y="2202"/>
                    <a:pt x="4056" y="2530"/>
                    <a:pt x="3397" y="2591"/>
                  </a:cubicBezTo>
                  <a:cubicBezTo>
                    <a:pt x="2764" y="2651"/>
                    <a:pt x="2300" y="2994"/>
                    <a:pt x="2024" y="3273"/>
                  </a:cubicBezTo>
                  <a:cubicBezTo>
                    <a:pt x="1722" y="3578"/>
                    <a:pt x="1500" y="3953"/>
                    <a:pt x="1474" y="4206"/>
                  </a:cubicBezTo>
                  <a:cubicBezTo>
                    <a:pt x="1465" y="4263"/>
                    <a:pt x="1419" y="4312"/>
                    <a:pt x="1356" y="4350"/>
                  </a:cubicBezTo>
                  <a:lnTo>
                    <a:pt x="1356" y="4004"/>
                  </a:lnTo>
                  <a:cubicBezTo>
                    <a:pt x="1356" y="3906"/>
                    <a:pt x="1316" y="3811"/>
                    <a:pt x="1244" y="3745"/>
                  </a:cubicBezTo>
                  <a:lnTo>
                    <a:pt x="1235" y="3739"/>
                  </a:lnTo>
                  <a:lnTo>
                    <a:pt x="1232" y="3734"/>
                  </a:lnTo>
                  <a:lnTo>
                    <a:pt x="1221" y="3725"/>
                  </a:lnTo>
                  <a:cubicBezTo>
                    <a:pt x="1177" y="3693"/>
                    <a:pt x="1129" y="3670"/>
                    <a:pt x="1077" y="3656"/>
                  </a:cubicBezTo>
                  <a:cubicBezTo>
                    <a:pt x="1065" y="3463"/>
                    <a:pt x="1039" y="3112"/>
                    <a:pt x="982" y="2600"/>
                  </a:cubicBezTo>
                  <a:cubicBezTo>
                    <a:pt x="956" y="2389"/>
                    <a:pt x="1031" y="2136"/>
                    <a:pt x="1203" y="1848"/>
                  </a:cubicBezTo>
                  <a:cubicBezTo>
                    <a:pt x="1264" y="1747"/>
                    <a:pt x="1232" y="1615"/>
                    <a:pt x="1129" y="1552"/>
                  </a:cubicBezTo>
                  <a:cubicBezTo>
                    <a:pt x="1094" y="1531"/>
                    <a:pt x="1056" y="1522"/>
                    <a:pt x="1018" y="1522"/>
                  </a:cubicBezTo>
                  <a:cubicBezTo>
                    <a:pt x="944" y="1522"/>
                    <a:pt x="872" y="1560"/>
                    <a:pt x="832" y="1626"/>
                  </a:cubicBezTo>
                  <a:cubicBezTo>
                    <a:pt x="610" y="1998"/>
                    <a:pt x="515" y="2340"/>
                    <a:pt x="553" y="2651"/>
                  </a:cubicBezTo>
                  <a:cubicBezTo>
                    <a:pt x="607" y="3141"/>
                    <a:pt x="633" y="3478"/>
                    <a:pt x="645" y="3668"/>
                  </a:cubicBezTo>
                  <a:cubicBezTo>
                    <a:pt x="250" y="3757"/>
                    <a:pt x="32" y="4082"/>
                    <a:pt x="32" y="4589"/>
                  </a:cubicBezTo>
                  <a:cubicBezTo>
                    <a:pt x="32" y="5185"/>
                    <a:pt x="394" y="5634"/>
                    <a:pt x="878" y="5634"/>
                  </a:cubicBezTo>
                  <a:cubicBezTo>
                    <a:pt x="892" y="5634"/>
                    <a:pt x="910" y="5634"/>
                    <a:pt x="927" y="5631"/>
                  </a:cubicBezTo>
                  <a:lnTo>
                    <a:pt x="927" y="5639"/>
                  </a:lnTo>
                  <a:cubicBezTo>
                    <a:pt x="927" y="6745"/>
                    <a:pt x="1589" y="7744"/>
                    <a:pt x="2605" y="8173"/>
                  </a:cubicBezTo>
                  <a:lnTo>
                    <a:pt x="2605" y="8659"/>
                  </a:lnTo>
                  <a:lnTo>
                    <a:pt x="1460" y="8823"/>
                  </a:lnTo>
                  <a:cubicBezTo>
                    <a:pt x="1304" y="8846"/>
                    <a:pt x="1186" y="8973"/>
                    <a:pt x="1175" y="9129"/>
                  </a:cubicBezTo>
                  <a:lnTo>
                    <a:pt x="1163" y="9327"/>
                  </a:lnTo>
                  <a:cubicBezTo>
                    <a:pt x="440" y="9788"/>
                    <a:pt x="3" y="10585"/>
                    <a:pt x="0" y="11443"/>
                  </a:cubicBezTo>
                  <a:lnTo>
                    <a:pt x="0" y="12911"/>
                  </a:lnTo>
                  <a:cubicBezTo>
                    <a:pt x="0" y="13032"/>
                    <a:pt x="98" y="13127"/>
                    <a:pt x="216" y="13127"/>
                  </a:cubicBezTo>
                  <a:cubicBezTo>
                    <a:pt x="337" y="13127"/>
                    <a:pt x="432" y="13032"/>
                    <a:pt x="432" y="12911"/>
                  </a:cubicBezTo>
                  <a:lnTo>
                    <a:pt x="432" y="11443"/>
                  </a:lnTo>
                  <a:cubicBezTo>
                    <a:pt x="435" y="10856"/>
                    <a:pt x="682" y="10294"/>
                    <a:pt x="1120" y="9900"/>
                  </a:cubicBezTo>
                  <a:lnTo>
                    <a:pt x="1120" y="9900"/>
                  </a:lnTo>
                  <a:lnTo>
                    <a:pt x="1065" y="10695"/>
                  </a:lnTo>
                  <a:cubicBezTo>
                    <a:pt x="1059" y="10775"/>
                    <a:pt x="1100" y="10850"/>
                    <a:pt x="1169" y="10893"/>
                  </a:cubicBezTo>
                  <a:lnTo>
                    <a:pt x="1543" y="11121"/>
                  </a:lnTo>
                  <a:lnTo>
                    <a:pt x="1434" y="11705"/>
                  </a:lnTo>
                  <a:cubicBezTo>
                    <a:pt x="1422" y="11765"/>
                    <a:pt x="1434" y="11826"/>
                    <a:pt x="1471" y="11875"/>
                  </a:cubicBezTo>
                  <a:lnTo>
                    <a:pt x="3253" y="14325"/>
                  </a:lnTo>
                  <a:lnTo>
                    <a:pt x="435" y="14325"/>
                  </a:lnTo>
                  <a:lnTo>
                    <a:pt x="435" y="13827"/>
                  </a:lnTo>
                  <a:cubicBezTo>
                    <a:pt x="435" y="13709"/>
                    <a:pt x="337" y="13611"/>
                    <a:pt x="219" y="13611"/>
                  </a:cubicBezTo>
                  <a:cubicBezTo>
                    <a:pt x="98" y="13611"/>
                    <a:pt x="3" y="13709"/>
                    <a:pt x="3" y="13827"/>
                  </a:cubicBezTo>
                  <a:lnTo>
                    <a:pt x="3" y="14541"/>
                  </a:lnTo>
                  <a:cubicBezTo>
                    <a:pt x="3" y="14659"/>
                    <a:pt x="98" y="14756"/>
                    <a:pt x="219" y="14756"/>
                  </a:cubicBezTo>
                  <a:lnTo>
                    <a:pt x="10654" y="14756"/>
                  </a:lnTo>
                  <a:cubicBezTo>
                    <a:pt x="10772" y="14756"/>
                    <a:pt x="10870" y="14659"/>
                    <a:pt x="10870" y="14541"/>
                  </a:cubicBezTo>
                  <a:lnTo>
                    <a:pt x="10870" y="10145"/>
                  </a:lnTo>
                  <a:cubicBezTo>
                    <a:pt x="10870" y="10027"/>
                    <a:pt x="10772" y="9929"/>
                    <a:pt x="10654" y="9929"/>
                  </a:cubicBezTo>
                  <a:cubicBezTo>
                    <a:pt x="10533" y="9929"/>
                    <a:pt x="10438" y="10027"/>
                    <a:pt x="10438" y="10145"/>
                  </a:cubicBezTo>
                  <a:lnTo>
                    <a:pt x="10438" y="14325"/>
                  </a:lnTo>
                  <a:lnTo>
                    <a:pt x="5450" y="14325"/>
                  </a:lnTo>
                  <a:lnTo>
                    <a:pt x="5450" y="8242"/>
                  </a:lnTo>
                  <a:lnTo>
                    <a:pt x="10435" y="8242"/>
                  </a:lnTo>
                  <a:lnTo>
                    <a:pt x="10435" y="9215"/>
                  </a:lnTo>
                  <a:cubicBezTo>
                    <a:pt x="10435" y="9333"/>
                    <a:pt x="10530" y="9431"/>
                    <a:pt x="10651" y="9431"/>
                  </a:cubicBezTo>
                  <a:cubicBezTo>
                    <a:pt x="10769" y="9431"/>
                    <a:pt x="10867" y="9333"/>
                    <a:pt x="10867" y="9215"/>
                  </a:cubicBezTo>
                  <a:lnTo>
                    <a:pt x="10867" y="7162"/>
                  </a:lnTo>
                  <a:cubicBezTo>
                    <a:pt x="10867" y="7041"/>
                    <a:pt x="10769" y="6946"/>
                    <a:pt x="10651" y="6946"/>
                  </a:cubicBezTo>
                  <a:lnTo>
                    <a:pt x="6100" y="6946"/>
                  </a:lnTo>
                  <a:cubicBezTo>
                    <a:pt x="6316" y="6543"/>
                    <a:pt x="6428" y="6094"/>
                    <a:pt x="6428" y="5639"/>
                  </a:cubicBezTo>
                  <a:lnTo>
                    <a:pt x="6428" y="5631"/>
                  </a:lnTo>
                  <a:lnTo>
                    <a:pt x="6477" y="5631"/>
                  </a:lnTo>
                  <a:cubicBezTo>
                    <a:pt x="6958" y="5631"/>
                    <a:pt x="7321" y="5182"/>
                    <a:pt x="7321" y="4589"/>
                  </a:cubicBezTo>
                  <a:cubicBezTo>
                    <a:pt x="7321" y="4085"/>
                    <a:pt x="7105" y="3760"/>
                    <a:pt x="6716" y="3670"/>
                  </a:cubicBezTo>
                  <a:cubicBezTo>
                    <a:pt x="6788" y="3357"/>
                    <a:pt x="6906" y="2643"/>
                    <a:pt x="6696" y="2064"/>
                  </a:cubicBezTo>
                  <a:cubicBezTo>
                    <a:pt x="6469" y="1439"/>
                    <a:pt x="5925" y="1108"/>
                    <a:pt x="5709" y="999"/>
                  </a:cubicBezTo>
                  <a:cubicBezTo>
                    <a:pt x="5593" y="723"/>
                    <a:pt x="5165" y="0"/>
                    <a:pt x="3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5" name="Google Shape;2115;p125"/>
            <p:cNvSpPr/>
            <p:nvPr/>
          </p:nvSpPr>
          <p:spPr>
            <a:xfrm>
              <a:off x="5999200" y="1738750"/>
              <a:ext cx="47600" cy="10825"/>
            </a:xfrm>
            <a:custGeom>
              <a:avLst/>
              <a:gdLst/>
              <a:ahLst/>
              <a:cxnLst/>
              <a:rect l="l" t="t" r="r" b="b"/>
              <a:pathLst>
                <a:path w="1904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688" y="433"/>
                  </a:lnTo>
                  <a:cubicBezTo>
                    <a:pt x="1806" y="433"/>
                    <a:pt x="1903" y="335"/>
                    <a:pt x="1903" y="217"/>
                  </a:cubicBezTo>
                  <a:cubicBezTo>
                    <a:pt x="1903" y="96"/>
                    <a:pt x="1806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6" name="Google Shape;2116;p125"/>
            <p:cNvSpPr/>
            <p:nvPr/>
          </p:nvSpPr>
          <p:spPr>
            <a:xfrm>
              <a:off x="5999200" y="17785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7" name="Google Shape;2117;p125"/>
            <p:cNvSpPr/>
            <p:nvPr/>
          </p:nvSpPr>
          <p:spPr>
            <a:xfrm>
              <a:off x="5999200" y="17993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9"/>
                    <a:pt x="1" y="217"/>
                  </a:cubicBezTo>
                  <a:cubicBezTo>
                    <a:pt x="1" y="338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8"/>
                    <a:pt x="3372" y="217"/>
                  </a:cubicBezTo>
                  <a:cubicBezTo>
                    <a:pt x="3372" y="99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8" name="Google Shape;2118;p125"/>
            <p:cNvSpPr/>
            <p:nvPr/>
          </p:nvSpPr>
          <p:spPr>
            <a:xfrm>
              <a:off x="5999200" y="18202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9" name="Google Shape;2119;p125"/>
            <p:cNvSpPr/>
            <p:nvPr/>
          </p:nvSpPr>
          <p:spPr>
            <a:xfrm>
              <a:off x="5999200" y="18410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7"/>
                    <a:pt x="3372" y="216"/>
                  </a:cubicBezTo>
                  <a:cubicBezTo>
                    <a:pt x="3372" y="98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0" name="Google Shape;2120;p125"/>
            <p:cNvSpPr/>
            <p:nvPr/>
          </p:nvSpPr>
          <p:spPr>
            <a:xfrm>
              <a:off x="5896425" y="1633075"/>
              <a:ext cx="30900" cy="13275"/>
            </a:xfrm>
            <a:custGeom>
              <a:avLst/>
              <a:gdLst/>
              <a:ahLst/>
              <a:cxnLst/>
              <a:rect l="l" t="t" r="r" b="b"/>
              <a:pathLst>
                <a:path w="1236" h="531" extrusionOk="0">
                  <a:moveTo>
                    <a:pt x="619" y="0"/>
                  </a:moveTo>
                  <a:cubicBezTo>
                    <a:pt x="455" y="0"/>
                    <a:pt x="291" y="42"/>
                    <a:pt x="145" y="126"/>
                  </a:cubicBezTo>
                  <a:cubicBezTo>
                    <a:pt x="38" y="183"/>
                    <a:pt x="1" y="316"/>
                    <a:pt x="61" y="419"/>
                  </a:cubicBezTo>
                  <a:cubicBezTo>
                    <a:pt x="100" y="490"/>
                    <a:pt x="174" y="530"/>
                    <a:pt x="250" y="530"/>
                  </a:cubicBezTo>
                  <a:cubicBezTo>
                    <a:pt x="286" y="530"/>
                    <a:pt x="322" y="521"/>
                    <a:pt x="355" y="503"/>
                  </a:cubicBezTo>
                  <a:cubicBezTo>
                    <a:pt x="437" y="456"/>
                    <a:pt x="528" y="433"/>
                    <a:pt x="619" y="433"/>
                  </a:cubicBezTo>
                  <a:cubicBezTo>
                    <a:pt x="707" y="433"/>
                    <a:pt x="795" y="455"/>
                    <a:pt x="876" y="497"/>
                  </a:cubicBezTo>
                  <a:cubicBezTo>
                    <a:pt x="912" y="520"/>
                    <a:pt x="952" y="531"/>
                    <a:pt x="992" y="531"/>
                  </a:cubicBezTo>
                  <a:cubicBezTo>
                    <a:pt x="1063" y="531"/>
                    <a:pt x="1132" y="496"/>
                    <a:pt x="1172" y="431"/>
                  </a:cubicBezTo>
                  <a:cubicBezTo>
                    <a:pt x="1236" y="330"/>
                    <a:pt x="1207" y="195"/>
                    <a:pt x="1106" y="131"/>
                  </a:cubicBezTo>
                  <a:cubicBezTo>
                    <a:pt x="956" y="44"/>
                    <a:pt x="78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1" name="Google Shape;2121;p125"/>
            <p:cNvSpPr/>
            <p:nvPr/>
          </p:nvSpPr>
          <p:spPr>
            <a:xfrm>
              <a:off x="5942275" y="1633075"/>
              <a:ext cx="30825" cy="13225"/>
            </a:xfrm>
            <a:custGeom>
              <a:avLst/>
              <a:gdLst/>
              <a:ahLst/>
              <a:cxnLst/>
              <a:rect l="l" t="t" r="r" b="b"/>
              <a:pathLst>
                <a:path w="1233" h="529" extrusionOk="0">
                  <a:moveTo>
                    <a:pt x="617" y="0"/>
                  </a:moveTo>
                  <a:cubicBezTo>
                    <a:pt x="449" y="0"/>
                    <a:pt x="280" y="44"/>
                    <a:pt x="130" y="131"/>
                  </a:cubicBezTo>
                  <a:cubicBezTo>
                    <a:pt x="29" y="195"/>
                    <a:pt x="0" y="327"/>
                    <a:pt x="64" y="428"/>
                  </a:cubicBezTo>
                  <a:cubicBezTo>
                    <a:pt x="106" y="493"/>
                    <a:pt x="176" y="529"/>
                    <a:pt x="248" y="529"/>
                  </a:cubicBezTo>
                  <a:cubicBezTo>
                    <a:pt x="287" y="529"/>
                    <a:pt x="327" y="518"/>
                    <a:pt x="363" y="494"/>
                  </a:cubicBezTo>
                  <a:cubicBezTo>
                    <a:pt x="442" y="452"/>
                    <a:pt x="529" y="431"/>
                    <a:pt x="616" y="431"/>
                  </a:cubicBezTo>
                  <a:cubicBezTo>
                    <a:pt x="707" y="431"/>
                    <a:pt x="799" y="454"/>
                    <a:pt x="881" y="500"/>
                  </a:cubicBezTo>
                  <a:cubicBezTo>
                    <a:pt x="915" y="520"/>
                    <a:pt x="952" y="529"/>
                    <a:pt x="988" y="529"/>
                  </a:cubicBezTo>
                  <a:cubicBezTo>
                    <a:pt x="1063" y="529"/>
                    <a:pt x="1136" y="489"/>
                    <a:pt x="1175" y="419"/>
                  </a:cubicBezTo>
                  <a:cubicBezTo>
                    <a:pt x="1233" y="316"/>
                    <a:pt x="1198" y="183"/>
                    <a:pt x="1092" y="126"/>
                  </a:cubicBezTo>
                  <a:cubicBezTo>
                    <a:pt x="945" y="42"/>
                    <a:pt x="781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22" name="Google Shape;2122;p125"/>
          <p:cNvGrpSpPr/>
          <p:nvPr/>
        </p:nvGrpSpPr>
        <p:grpSpPr>
          <a:xfrm>
            <a:off x="7158888" y="2826363"/>
            <a:ext cx="368875" cy="368925"/>
            <a:chOff x="6396600" y="2654500"/>
            <a:chExt cx="368875" cy="368925"/>
          </a:xfrm>
        </p:grpSpPr>
        <p:sp>
          <p:nvSpPr>
            <p:cNvPr id="2123" name="Google Shape;2123;p125"/>
            <p:cNvSpPr/>
            <p:nvPr/>
          </p:nvSpPr>
          <p:spPr>
            <a:xfrm>
              <a:off x="6647650" y="29430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8" y="1"/>
                    <a:pt x="0" y="234"/>
                    <a:pt x="135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4" name="Google Shape;2124;p125"/>
            <p:cNvSpPr/>
            <p:nvPr/>
          </p:nvSpPr>
          <p:spPr>
            <a:xfrm>
              <a:off x="6396600" y="2654500"/>
              <a:ext cx="368875" cy="368925"/>
            </a:xfrm>
            <a:custGeom>
              <a:avLst/>
              <a:gdLst/>
              <a:ahLst/>
              <a:cxnLst/>
              <a:rect l="l" t="t" r="r" b="b"/>
              <a:pathLst>
                <a:path w="14755" h="14757" extrusionOk="0">
                  <a:moveTo>
                    <a:pt x="2183" y="5521"/>
                  </a:moveTo>
                  <a:lnTo>
                    <a:pt x="2183" y="6759"/>
                  </a:lnTo>
                  <a:lnTo>
                    <a:pt x="1196" y="6759"/>
                  </a:lnTo>
                  <a:lnTo>
                    <a:pt x="1196" y="5521"/>
                  </a:lnTo>
                  <a:close/>
                  <a:moveTo>
                    <a:pt x="3605" y="5521"/>
                  </a:moveTo>
                  <a:lnTo>
                    <a:pt x="3605" y="6759"/>
                  </a:lnTo>
                  <a:lnTo>
                    <a:pt x="2618" y="6759"/>
                  </a:lnTo>
                  <a:lnTo>
                    <a:pt x="2618" y="5521"/>
                  </a:lnTo>
                  <a:close/>
                  <a:moveTo>
                    <a:pt x="5030" y="5521"/>
                  </a:moveTo>
                  <a:lnTo>
                    <a:pt x="5027" y="6759"/>
                  </a:lnTo>
                  <a:lnTo>
                    <a:pt x="4040" y="6759"/>
                  </a:lnTo>
                  <a:lnTo>
                    <a:pt x="4040" y="5521"/>
                  </a:lnTo>
                  <a:close/>
                  <a:moveTo>
                    <a:pt x="6452" y="5521"/>
                  </a:moveTo>
                  <a:lnTo>
                    <a:pt x="6449" y="6759"/>
                  </a:lnTo>
                  <a:lnTo>
                    <a:pt x="5459" y="6759"/>
                  </a:lnTo>
                  <a:lnTo>
                    <a:pt x="5459" y="5521"/>
                  </a:lnTo>
                  <a:close/>
                  <a:moveTo>
                    <a:pt x="7871" y="5521"/>
                  </a:moveTo>
                  <a:lnTo>
                    <a:pt x="7871" y="6759"/>
                  </a:lnTo>
                  <a:lnTo>
                    <a:pt x="6884" y="6759"/>
                  </a:lnTo>
                  <a:lnTo>
                    <a:pt x="6884" y="5521"/>
                  </a:lnTo>
                  <a:close/>
                  <a:moveTo>
                    <a:pt x="9294" y="5521"/>
                  </a:moveTo>
                  <a:lnTo>
                    <a:pt x="9294" y="6759"/>
                  </a:lnTo>
                  <a:lnTo>
                    <a:pt x="8303" y="6759"/>
                  </a:lnTo>
                  <a:lnTo>
                    <a:pt x="8303" y="5521"/>
                  </a:lnTo>
                  <a:close/>
                  <a:moveTo>
                    <a:pt x="10716" y="5521"/>
                  </a:moveTo>
                  <a:lnTo>
                    <a:pt x="10716" y="6759"/>
                  </a:lnTo>
                  <a:lnTo>
                    <a:pt x="9725" y="6759"/>
                  </a:lnTo>
                  <a:lnTo>
                    <a:pt x="9725" y="5521"/>
                  </a:lnTo>
                  <a:close/>
                  <a:moveTo>
                    <a:pt x="12138" y="5521"/>
                  </a:moveTo>
                  <a:lnTo>
                    <a:pt x="12138" y="6759"/>
                  </a:lnTo>
                  <a:lnTo>
                    <a:pt x="11147" y="6759"/>
                  </a:lnTo>
                  <a:lnTo>
                    <a:pt x="11147" y="5521"/>
                  </a:lnTo>
                  <a:close/>
                  <a:moveTo>
                    <a:pt x="13557" y="5521"/>
                  </a:moveTo>
                  <a:lnTo>
                    <a:pt x="13560" y="6759"/>
                  </a:lnTo>
                  <a:lnTo>
                    <a:pt x="12570" y="6759"/>
                  </a:lnTo>
                  <a:lnTo>
                    <a:pt x="12570" y="5521"/>
                  </a:lnTo>
                  <a:close/>
                  <a:moveTo>
                    <a:pt x="2183" y="7191"/>
                  </a:moveTo>
                  <a:lnTo>
                    <a:pt x="2183" y="7937"/>
                  </a:lnTo>
                  <a:cubicBezTo>
                    <a:pt x="2183" y="8210"/>
                    <a:pt x="1961" y="8432"/>
                    <a:pt x="1688" y="8432"/>
                  </a:cubicBezTo>
                  <a:cubicBezTo>
                    <a:pt x="1417" y="8432"/>
                    <a:pt x="1196" y="8210"/>
                    <a:pt x="1196" y="7937"/>
                  </a:cubicBezTo>
                  <a:lnTo>
                    <a:pt x="1196" y="7191"/>
                  </a:lnTo>
                  <a:close/>
                  <a:moveTo>
                    <a:pt x="3605" y="7191"/>
                  </a:moveTo>
                  <a:lnTo>
                    <a:pt x="3605" y="7937"/>
                  </a:lnTo>
                  <a:cubicBezTo>
                    <a:pt x="3605" y="8210"/>
                    <a:pt x="3384" y="8432"/>
                    <a:pt x="3110" y="8432"/>
                  </a:cubicBezTo>
                  <a:cubicBezTo>
                    <a:pt x="2839" y="8432"/>
                    <a:pt x="2618" y="8210"/>
                    <a:pt x="2618" y="7937"/>
                  </a:cubicBezTo>
                  <a:lnTo>
                    <a:pt x="2618" y="7191"/>
                  </a:lnTo>
                  <a:close/>
                  <a:moveTo>
                    <a:pt x="5030" y="7191"/>
                  </a:moveTo>
                  <a:lnTo>
                    <a:pt x="5030" y="7937"/>
                  </a:lnTo>
                  <a:cubicBezTo>
                    <a:pt x="5030" y="8210"/>
                    <a:pt x="4806" y="8432"/>
                    <a:pt x="4532" y="8432"/>
                  </a:cubicBezTo>
                  <a:cubicBezTo>
                    <a:pt x="4262" y="8429"/>
                    <a:pt x="4040" y="8210"/>
                    <a:pt x="4040" y="7937"/>
                  </a:cubicBezTo>
                  <a:lnTo>
                    <a:pt x="4040" y="7191"/>
                  </a:lnTo>
                  <a:close/>
                  <a:moveTo>
                    <a:pt x="6452" y="7191"/>
                  </a:moveTo>
                  <a:lnTo>
                    <a:pt x="6452" y="7937"/>
                  </a:lnTo>
                  <a:cubicBezTo>
                    <a:pt x="6449" y="8210"/>
                    <a:pt x="6228" y="8432"/>
                    <a:pt x="5954" y="8432"/>
                  </a:cubicBezTo>
                  <a:cubicBezTo>
                    <a:pt x="5681" y="8432"/>
                    <a:pt x="5462" y="8210"/>
                    <a:pt x="5459" y="7937"/>
                  </a:cubicBezTo>
                  <a:lnTo>
                    <a:pt x="5459" y="7191"/>
                  </a:lnTo>
                  <a:close/>
                  <a:moveTo>
                    <a:pt x="7871" y="7191"/>
                  </a:moveTo>
                  <a:lnTo>
                    <a:pt x="7871" y="7937"/>
                  </a:lnTo>
                  <a:cubicBezTo>
                    <a:pt x="7871" y="8210"/>
                    <a:pt x="7650" y="8432"/>
                    <a:pt x="7376" y="8432"/>
                  </a:cubicBezTo>
                  <a:cubicBezTo>
                    <a:pt x="7103" y="8429"/>
                    <a:pt x="6884" y="8210"/>
                    <a:pt x="6884" y="7937"/>
                  </a:cubicBezTo>
                  <a:lnTo>
                    <a:pt x="6884" y="7191"/>
                  </a:lnTo>
                  <a:close/>
                  <a:moveTo>
                    <a:pt x="9294" y="7191"/>
                  </a:moveTo>
                  <a:lnTo>
                    <a:pt x="9294" y="7937"/>
                  </a:lnTo>
                  <a:cubicBezTo>
                    <a:pt x="9294" y="8210"/>
                    <a:pt x="9072" y="8432"/>
                    <a:pt x="8798" y="8432"/>
                  </a:cubicBezTo>
                  <a:cubicBezTo>
                    <a:pt x="8525" y="8432"/>
                    <a:pt x="8303" y="8210"/>
                    <a:pt x="8303" y="7937"/>
                  </a:cubicBezTo>
                  <a:lnTo>
                    <a:pt x="8303" y="7191"/>
                  </a:lnTo>
                  <a:close/>
                  <a:moveTo>
                    <a:pt x="10716" y="7191"/>
                  </a:moveTo>
                  <a:lnTo>
                    <a:pt x="10716" y="7937"/>
                  </a:lnTo>
                  <a:cubicBezTo>
                    <a:pt x="10716" y="8210"/>
                    <a:pt x="10494" y="8432"/>
                    <a:pt x="10221" y="8432"/>
                  </a:cubicBezTo>
                  <a:cubicBezTo>
                    <a:pt x="9947" y="8432"/>
                    <a:pt x="9725" y="8210"/>
                    <a:pt x="9725" y="7937"/>
                  </a:cubicBezTo>
                  <a:lnTo>
                    <a:pt x="9725" y="7191"/>
                  </a:lnTo>
                  <a:close/>
                  <a:moveTo>
                    <a:pt x="12138" y="7191"/>
                  </a:moveTo>
                  <a:lnTo>
                    <a:pt x="12138" y="7937"/>
                  </a:lnTo>
                  <a:cubicBezTo>
                    <a:pt x="12135" y="8210"/>
                    <a:pt x="11916" y="8429"/>
                    <a:pt x="11643" y="8432"/>
                  </a:cubicBezTo>
                  <a:cubicBezTo>
                    <a:pt x="11369" y="8432"/>
                    <a:pt x="11147" y="8210"/>
                    <a:pt x="11147" y="7937"/>
                  </a:cubicBezTo>
                  <a:lnTo>
                    <a:pt x="11147" y="7191"/>
                  </a:lnTo>
                  <a:close/>
                  <a:moveTo>
                    <a:pt x="13560" y="7191"/>
                  </a:moveTo>
                  <a:lnTo>
                    <a:pt x="13560" y="7937"/>
                  </a:lnTo>
                  <a:cubicBezTo>
                    <a:pt x="13560" y="8210"/>
                    <a:pt x="13338" y="8432"/>
                    <a:pt x="13065" y="8432"/>
                  </a:cubicBezTo>
                  <a:cubicBezTo>
                    <a:pt x="12791" y="8432"/>
                    <a:pt x="12570" y="8210"/>
                    <a:pt x="12570" y="7937"/>
                  </a:cubicBezTo>
                  <a:lnTo>
                    <a:pt x="12570" y="7191"/>
                  </a:lnTo>
                  <a:close/>
                  <a:moveTo>
                    <a:pt x="7535" y="12856"/>
                  </a:moveTo>
                  <a:lnTo>
                    <a:pt x="7535" y="13461"/>
                  </a:lnTo>
                  <a:lnTo>
                    <a:pt x="3991" y="13461"/>
                  </a:lnTo>
                  <a:lnTo>
                    <a:pt x="3991" y="12856"/>
                  </a:lnTo>
                  <a:close/>
                  <a:moveTo>
                    <a:pt x="11715" y="9857"/>
                  </a:moveTo>
                  <a:lnTo>
                    <a:pt x="11715" y="13461"/>
                  </a:lnTo>
                  <a:lnTo>
                    <a:pt x="9783" y="13461"/>
                  </a:lnTo>
                  <a:lnTo>
                    <a:pt x="9783" y="9857"/>
                  </a:lnTo>
                  <a:close/>
                  <a:moveTo>
                    <a:pt x="14107" y="13893"/>
                  </a:moveTo>
                  <a:cubicBezTo>
                    <a:pt x="14225" y="13893"/>
                    <a:pt x="14323" y="13991"/>
                    <a:pt x="14323" y="14109"/>
                  </a:cubicBezTo>
                  <a:cubicBezTo>
                    <a:pt x="14323" y="14230"/>
                    <a:pt x="14225" y="14325"/>
                    <a:pt x="14107" y="14325"/>
                  </a:cubicBezTo>
                  <a:lnTo>
                    <a:pt x="649" y="14325"/>
                  </a:lnTo>
                  <a:cubicBezTo>
                    <a:pt x="528" y="14325"/>
                    <a:pt x="433" y="14230"/>
                    <a:pt x="433" y="14109"/>
                  </a:cubicBezTo>
                  <a:cubicBezTo>
                    <a:pt x="433" y="13991"/>
                    <a:pt x="528" y="13893"/>
                    <a:pt x="649" y="13893"/>
                  </a:cubicBezTo>
                  <a:close/>
                  <a:moveTo>
                    <a:pt x="980" y="0"/>
                  </a:moveTo>
                  <a:cubicBezTo>
                    <a:pt x="859" y="0"/>
                    <a:pt x="764" y="98"/>
                    <a:pt x="764" y="216"/>
                  </a:cubicBezTo>
                  <a:lnTo>
                    <a:pt x="764" y="924"/>
                  </a:lnTo>
                  <a:cubicBezTo>
                    <a:pt x="764" y="1042"/>
                    <a:pt x="859" y="1140"/>
                    <a:pt x="980" y="1140"/>
                  </a:cubicBezTo>
                  <a:cubicBezTo>
                    <a:pt x="1098" y="1140"/>
                    <a:pt x="1196" y="1042"/>
                    <a:pt x="1196" y="924"/>
                  </a:cubicBezTo>
                  <a:lnTo>
                    <a:pt x="1196" y="435"/>
                  </a:lnTo>
                  <a:lnTo>
                    <a:pt x="13560" y="435"/>
                  </a:lnTo>
                  <a:lnTo>
                    <a:pt x="13560" y="5087"/>
                  </a:lnTo>
                  <a:lnTo>
                    <a:pt x="1196" y="5087"/>
                  </a:lnTo>
                  <a:lnTo>
                    <a:pt x="1196" y="1840"/>
                  </a:lnTo>
                  <a:cubicBezTo>
                    <a:pt x="1196" y="1721"/>
                    <a:pt x="1098" y="1624"/>
                    <a:pt x="980" y="1624"/>
                  </a:cubicBezTo>
                  <a:cubicBezTo>
                    <a:pt x="859" y="1624"/>
                    <a:pt x="764" y="1721"/>
                    <a:pt x="764" y="1840"/>
                  </a:cubicBezTo>
                  <a:lnTo>
                    <a:pt x="764" y="7937"/>
                  </a:lnTo>
                  <a:cubicBezTo>
                    <a:pt x="764" y="8268"/>
                    <a:pt x="939" y="8573"/>
                    <a:pt x="1224" y="8737"/>
                  </a:cubicBezTo>
                  <a:lnTo>
                    <a:pt x="1224" y="13461"/>
                  </a:lnTo>
                  <a:lnTo>
                    <a:pt x="649" y="13461"/>
                  </a:lnTo>
                  <a:cubicBezTo>
                    <a:pt x="289" y="13461"/>
                    <a:pt x="1" y="13749"/>
                    <a:pt x="1" y="14109"/>
                  </a:cubicBezTo>
                  <a:cubicBezTo>
                    <a:pt x="1" y="14466"/>
                    <a:pt x="289" y="14756"/>
                    <a:pt x="649" y="14756"/>
                  </a:cubicBezTo>
                  <a:lnTo>
                    <a:pt x="14107" y="14756"/>
                  </a:lnTo>
                  <a:cubicBezTo>
                    <a:pt x="14464" y="14756"/>
                    <a:pt x="14755" y="14466"/>
                    <a:pt x="14755" y="14109"/>
                  </a:cubicBezTo>
                  <a:cubicBezTo>
                    <a:pt x="14755" y="13749"/>
                    <a:pt x="14464" y="13461"/>
                    <a:pt x="14107" y="13461"/>
                  </a:cubicBezTo>
                  <a:lnTo>
                    <a:pt x="13531" y="13461"/>
                  </a:lnTo>
                  <a:lnTo>
                    <a:pt x="13531" y="12920"/>
                  </a:lnTo>
                  <a:cubicBezTo>
                    <a:pt x="13531" y="12802"/>
                    <a:pt x="13433" y="12704"/>
                    <a:pt x="13315" y="12704"/>
                  </a:cubicBezTo>
                  <a:cubicBezTo>
                    <a:pt x="13194" y="12704"/>
                    <a:pt x="13099" y="12802"/>
                    <a:pt x="13099" y="12920"/>
                  </a:cubicBezTo>
                  <a:lnTo>
                    <a:pt x="13099" y="13461"/>
                  </a:lnTo>
                  <a:lnTo>
                    <a:pt x="12149" y="13461"/>
                  </a:lnTo>
                  <a:lnTo>
                    <a:pt x="12149" y="9641"/>
                  </a:lnTo>
                  <a:cubicBezTo>
                    <a:pt x="12149" y="9523"/>
                    <a:pt x="12051" y="9425"/>
                    <a:pt x="11933" y="9425"/>
                  </a:cubicBezTo>
                  <a:lnTo>
                    <a:pt x="9567" y="9425"/>
                  </a:lnTo>
                  <a:cubicBezTo>
                    <a:pt x="9449" y="9425"/>
                    <a:pt x="9351" y="9523"/>
                    <a:pt x="9351" y="9641"/>
                  </a:cubicBezTo>
                  <a:lnTo>
                    <a:pt x="9351" y="13461"/>
                  </a:lnTo>
                  <a:lnTo>
                    <a:pt x="8833" y="13461"/>
                  </a:lnTo>
                  <a:lnTo>
                    <a:pt x="8833" y="9641"/>
                  </a:lnTo>
                  <a:cubicBezTo>
                    <a:pt x="8833" y="9523"/>
                    <a:pt x="8735" y="9425"/>
                    <a:pt x="8617" y="9425"/>
                  </a:cubicBezTo>
                  <a:lnTo>
                    <a:pt x="4610" y="9425"/>
                  </a:lnTo>
                  <a:cubicBezTo>
                    <a:pt x="4492" y="9425"/>
                    <a:pt x="4394" y="9523"/>
                    <a:pt x="4394" y="9641"/>
                  </a:cubicBezTo>
                  <a:cubicBezTo>
                    <a:pt x="4394" y="9762"/>
                    <a:pt x="4492" y="9857"/>
                    <a:pt x="4610" y="9857"/>
                  </a:cubicBezTo>
                  <a:lnTo>
                    <a:pt x="8401" y="9857"/>
                  </a:lnTo>
                  <a:lnTo>
                    <a:pt x="8401" y="13461"/>
                  </a:lnTo>
                  <a:lnTo>
                    <a:pt x="7969" y="13461"/>
                  </a:lnTo>
                  <a:lnTo>
                    <a:pt x="7969" y="12641"/>
                  </a:lnTo>
                  <a:cubicBezTo>
                    <a:pt x="7969" y="12520"/>
                    <a:pt x="7871" y="12425"/>
                    <a:pt x="7753" y="12425"/>
                  </a:cubicBezTo>
                  <a:lnTo>
                    <a:pt x="3775" y="12425"/>
                  </a:lnTo>
                  <a:cubicBezTo>
                    <a:pt x="3654" y="12425"/>
                    <a:pt x="3559" y="12520"/>
                    <a:pt x="3559" y="12641"/>
                  </a:cubicBezTo>
                  <a:lnTo>
                    <a:pt x="3559" y="13461"/>
                  </a:lnTo>
                  <a:lnTo>
                    <a:pt x="3127" y="13461"/>
                  </a:lnTo>
                  <a:lnTo>
                    <a:pt x="3127" y="9857"/>
                  </a:lnTo>
                  <a:lnTo>
                    <a:pt x="3689" y="9857"/>
                  </a:lnTo>
                  <a:cubicBezTo>
                    <a:pt x="3807" y="9857"/>
                    <a:pt x="3905" y="9762"/>
                    <a:pt x="3905" y="9641"/>
                  </a:cubicBezTo>
                  <a:cubicBezTo>
                    <a:pt x="3905" y="9523"/>
                    <a:pt x="3807" y="9425"/>
                    <a:pt x="3689" y="9425"/>
                  </a:cubicBezTo>
                  <a:lnTo>
                    <a:pt x="2911" y="9425"/>
                  </a:lnTo>
                  <a:cubicBezTo>
                    <a:pt x="2790" y="9425"/>
                    <a:pt x="2695" y="9523"/>
                    <a:pt x="2695" y="9641"/>
                  </a:cubicBezTo>
                  <a:lnTo>
                    <a:pt x="2695" y="13461"/>
                  </a:lnTo>
                  <a:lnTo>
                    <a:pt x="1656" y="13461"/>
                  </a:lnTo>
                  <a:lnTo>
                    <a:pt x="1656" y="8864"/>
                  </a:lnTo>
                  <a:lnTo>
                    <a:pt x="1691" y="8864"/>
                  </a:lnTo>
                  <a:cubicBezTo>
                    <a:pt x="1875" y="8641"/>
                    <a:pt x="2138" y="8529"/>
                    <a:pt x="2401" y="8529"/>
                  </a:cubicBezTo>
                  <a:cubicBezTo>
                    <a:pt x="2664" y="8529"/>
                    <a:pt x="2927" y="8641"/>
                    <a:pt x="3113" y="8864"/>
                  </a:cubicBezTo>
                  <a:cubicBezTo>
                    <a:pt x="3297" y="8641"/>
                    <a:pt x="3560" y="8529"/>
                    <a:pt x="3823" y="8529"/>
                  </a:cubicBezTo>
                  <a:cubicBezTo>
                    <a:pt x="4086" y="8529"/>
                    <a:pt x="4349" y="8641"/>
                    <a:pt x="4535" y="8864"/>
                  </a:cubicBezTo>
                  <a:cubicBezTo>
                    <a:pt x="4719" y="8641"/>
                    <a:pt x="4982" y="8529"/>
                    <a:pt x="5245" y="8529"/>
                  </a:cubicBezTo>
                  <a:cubicBezTo>
                    <a:pt x="5508" y="8529"/>
                    <a:pt x="5771" y="8641"/>
                    <a:pt x="5957" y="8864"/>
                  </a:cubicBezTo>
                  <a:cubicBezTo>
                    <a:pt x="6141" y="8641"/>
                    <a:pt x="6404" y="8529"/>
                    <a:pt x="6667" y="8529"/>
                  </a:cubicBezTo>
                  <a:cubicBezTo>
                    <a:pt x="6930" y="8529"/>
                    <a:pt x="7194" y="8641"/>
                    <a:pt x="7379" y="8864"/>
                  </a:cubicBezTo>
                  <a:cubicBezTo>
                    <a:pt x="7563" y="8641"/>
                    <a:pt x="7826" y="8529"/>
                    <a:pt x="8089" y="8529"/>
                  </a:cubicBezTo>
                  <a:cubicBezTo>
                    <a:pt x="8352" y="8529"/>
                    <a:pt x="8616" y="8641"/>
                    <a:pt x="8801" y="8864"/>
                  </a:cubicBezTo>
                  <a:cubicBezTo>
                    <a:pt x="8986" y="8641"/>
                    <a:pt x="9248" y="8529"/>
                    <a:pt x="9511" y="8529"/>
                  </a:cubicBezTo>
                  <a:cubicBezTo>
                    <a:pt x="9774" y="8529"/>
                    <a:pt x="10036" y="8641"/>
                    <a:pt x="10221" y="8864"/>
                  </a:cubicBezTo>
                  <a:cubicBezTo>
                    <a:pt x="10406" y="8641"/>
                    <a:pt x="10670" y="8529"/>
                    <a:pt x="10933" y="8529"/>
                  </a:cubicBezTo>
                  <a:cubicBezTo>
                    <a:pt x="11196" y="8529"/>
                    <a:pt x="11458" y="8641"/>
                    <a:pt x="11643" y="8864"/>
                  </a:cubicBezTo>
                  <a:cubicBezTo>
                    <a:pt x="11828" y="8641"/>
                    <a:pt x="12092" y="8529"/>
                    <a:pt x="12355" y="8529"/>
                  </a:cubicBezTo>
                  <a:cubicBezTo>
                    <a:pt x="12618" y="8529"/>
                    <a:pt x="12881" y="8641"/>
                    <a:pt x="13065" y="8864"/>
                  </a:cubicBezTo>
                  <a:lnTo>
                    <a:pt x="13099" y="8864"/>
                  </a:lnTo>
                  <a:lnTo>
                    <a:pt x="13099" y="11976"/>
                  </a:lnTo>
                  <a:cubicBezTo>
                    <a:pt x="13099" y="12096"/>
                    <a:pt x="13194" y="12191"/>
                    <a:pt x="13315" y="12191"/>
                  </a:cubicBezTo>
                  <a:cubicBezTo>
                    <a:pt x="13433" y="12191"/>
                    <a:pt x="13531" y="12096"/>
                    <a:pt x="13531" y="11976"/>
                  </a:cubicBezTo>
                  <a:lnTo>
                    <a:pt x="13531" y="8737"/>
                  </a:lnTo>
                  <a:cubicBezTo>
                    <a:pt x="13816" y="8573"/>
                    <a:pt x="13992" y="8268"/>
                    <a:pt x="13992" y="7937"/>
                  </a:cubicBezTo>
                  <a:lnTo>
                    <a:pt x="13992" y="216"/>
                  </a:lnTo>
                  <a:cubicBezTo>
                    <a:pt x="13992" y="98"/>
                    <a:pt x="13894" y="0"/>
                    <a:pt x="13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5" name="Google Shape;2125;p125"/>
            <p:cNvSpPr/>
            <p:nvPr/>
          </p:nvSpPr>
          <p:spPr>
            <a:xfrm>
              <a:off x="6511250" y="2669575"/>
              <a:ext cx="134675" cy="106700"/>
            </a:xfrm>
            <a:custGeom>
              <a:avLst/>
              <a:gdLst/>
              <a:ahLst/>
              <a:cxnLst/>
              <a:rect l="l" t="t" r="r" b="b"/>
              <a:pathLst>
                <a:path w="5387" h="4268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1"/>
                  </a:cubicBezTo>
                  <a:cubicBezTo>
                    <a:pt x="1501" y="1070"/>
                    <a:pt x="1193" y="1300"/>
                    <a:pt x="965" y="1602"/>
                  </a:cubicBezTo>
                  <a:cubicBezTo>
                    <a:pt x="758" y="1496"/>
                    <a:pt x="628" y="1283"/>
                    <a:pt x="628" y="1052"/>
                  </a:cubicBezTo>
                  <a:cubicBezTo>
                    <a:pt x="631" y="736"/>
                    <a:pt x="873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2"/>
                    <a:pt x="4705" y="557"/>
                  </a:cubicBezTo>
                  <a:cubicBezTo>
                    <a:pt x="5070" y="833"/>
                    <a:pt x="5021" y="1392"/>
                    <a:pt x="4618" y="1602"/>
                  </a:cubicBezTo>
                  <a:cubicBezTo>
                    <a:pt x="4388" y="1300"/>
                    <a:pt x="4080" y="1070"/>
                    <a:pt x="3729" y="931"/>
                  </a:cubicBezTo>
                  <a:cubicBezTo>
                    <a:pt x="3788" y="624"/>
                    <a:pt x="4057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5" y="1781"/>
                    <a:pt x="4495" y="2512"/>
                  </a:cubicBezTo>
                  <a:cubicBezTo>
                    <a:pt x="4495" y="3243"/>
                    <a:pt x="3729" y="3836"/>
                    <a:pt x="2790" y="3836"/>
                  </a:cubicBezTo>
                  <a:cubicBezTo>
                    <a:pt x="1852" y="3836"/>
                    <a:pt x="1089" y="3243"/>
                    <a:pt x="1089" y="2512"/>
                  </a:cubicBezTo>
                  <a:cubicBezTo>
                    <a:pt x="1089" y="1781"/>
                    <a:pt x="1852" y="1185"/>
                    <a:pt x="2790" y="1185"/>
                  </a:cubicBezTo>
                  <a:close/>
                  <a:moveTo>
                    <a:pt x="1243" y="0"/>
                  </a:moveTo>
                  <a:cubicBezTo>
                    <a:pt x="1022" y="0"/>
                    <a:pt x="798" y="70"/>
                    <a:pt x="602" y="220"/>
                  </a:cubicBezTo>
                  <a:cubicBezTo>
                    <a:pt x="1" y="690"/>
                    <a:pt x="84" y="1625"/>
                    <a:pt x="758" y="1979"/>
                  </a:cubicBezTo>
                  <a:cubicBezTo>
                    <a:pt x="692" y="2149"/>
                    <a:pt x="660" y="2330"/>
                    <a:pt x="660" y="2512"/>
                  </a:cubicBezTo>
                  <a:cubicBezTo>
                    <a:pt x="660" y="3479"/>
                    <a:pt x="1616" y="4268"/>
                    <a:pt x="2793" y="4268"/>
                  </a:cubicBezTo>
                  <a:cubicBezTo>
                    <a:pt x="3971" y="4268"/>
                    <a:pt x="4929" y="3479"/>
                    <a:pt x="4929" y="2512"/>
                  </a:cubicBezTo>
                  <a:cubicBezTo>
                    <a:pt x="4929" y="2330"/>
                    <a:pt x="4895" y="2149"/>
                    <a:pt x="4828" y="1979"/>
                  </a:cubicBezTo>
                  <a:cubicBezTo>
                    <a:pt x="5171" y="1798"/>
                    <a:pt x="5387" y="1441"/>
                    <a:pt x="5384" y="1052"/>
                  </a:cubicBezTo>
                  <a:cubicBezTo>
                    <a:pt x="5384" y="520"/>
                    <a:pt x="4987" y="71"/>
                    <a:pt x="4457" y="10"/>
                  </a:cubicBezTo>
                  <a:cubicBezTo>
                    <a:pt x="4415" y="5"/>
                    <a:pt x="4373" y="3"/>
                    <a:pt x="4332" y="3"/>
                  </a:cubicBezTo>
                  <a:cubicBezTo>
                    <a:pt x="3854" y="3"/>
                    <a:pt x="3428" y="331"/>
                    <a:pt x="3314" y="808"/>
                  </a:cubicBezTo>
                  <a:cubicBezTo>
                    <a:pt x="3142" y="772"/>
                    <a:pt x="2967" y="754"/>
                    <a:pt x="2792" y="754"/>
                  </a:cubicBezTo>
                  <a:cubicBezTo>
                    <a:pt x="2617" y="754"/>
                    <a:pt x="2442" y="772"/>
                    <a:pt x="2269" y="808"/>
                  </a:cubicBezTo>
                  <a:cubicBezTo>
                    <a:pt x="2148" y="305"/>
                    <a:pt x="170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6" name="Google Shape;2126;p125"/>
            <p:cNvSpPr/>
            <p:nvPr/>
          </p:nvSpPr>
          <p:spPr>
            <a:xfrm>
              <a:off x="6560275" y="27110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7" name="Google Shape;2127;p125"/>
            <p:cNvSpPr/>
            <p:nvPr/>
          </p:nvSpPr>
          <p:spPr>
            <a:xfrm>
              <a:off x="6587325" y="2711050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1"/>
                  </a:moveTo>
                  <a:cubicBezTo>
                    <a:pt x="99" y="1"/>
                    <a:pt x="1" y="234"/>
                    <a:pt x="139" y="369"/>
                  </a:cubicBezTo>
                  <a:cubicBezTo>
                    <a:pt x="183" y="414"/>
                    <a:pt x="237" y="434"/>
                    <a:pt x="290" y="434"/>
                  </a:cubicBezTo>
                  <a:cubicBezTo>
                    <a:pt x="401" y="434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28" name="Google Shape;2128;p125"/>
          <p:cNvGrpSpPr/>
          <p:nvPr/>
        </p:nvGrpSpPr>
        <p:grpSpPr>
          <a:xfrm>
            <a:off x="6542913" y="2826413"/>
            <a:ext cx="369075" cy="369025"/>
            <a:chOff x="5780625" y="2654550"/>
            <a:chExt cx="369075" cy="369025"/>
          </a:xfrm>
        </p:grpSpPr>
        <p:sp>
          <p:nvSpPr>
            <p:cNvPr id="2129" name="Google Shape;2129;p125"/>
            <p:cNvSpPr/>
            <p:nvPr/>
          </p:nvSpPr>
          <p:spPr>
            <a:xfrm>
              <a:off x="5923700" y="2739975"/>
              <a:ext cx="29975" cy="33850"/>
            </a:xfrm>
            <a:custGeom>
              <a:avLst/>
              <a:gdLst/>
              <a:ahLst/>
              <a:cxnLst/>
              <a:rect l="l" t="t" r="r" b="b"/>
              <a:pathLst>
                <a:path w="1199" h="1354" extrusionOk="0">
                  <a:moveTo>
                    <a:pt x="600" y="433"/>
                  </a:moveTo>
                  <a:cubicBezTo>
                    <a:pt x="680" y="433"/>
                    <a:pt x="766" y="534"/>
                    <a:pt x="766" y="677"/>
                  </a:cubicBezTo>
                  <a:cubicBezTo>
                    <a:pt x="766" y="821"/>
                    <a:pt x="680" y="922"/>
                    <a:pt x="600" y="922"/>
                  </a:cubicBezTo>
                  <a:cubicBezTo>
                    <a:pt x="522" y="922"/>
                    <a:pt x="435" y="821"/>
                    <a:pt x="435" y="677"/>
                  </a:cubicBezTo>
                  <a:cubicBezTo>
                    <a:pt x="435" y="534"/>
                    <a:pt x="522" y="433"/>
                    <a:pt x="600" y="433"/>
                  </a:cubicBezTo>
                  <a:close/>
                  <a:moveTo>
                    <a:pt x="600" y="1"/>
                  </a:moveTo>
                  <a:cubicBezTo>
                    <a:pt x="271" y="1"/>
                    <a:pt x="1" y="303"/>
                    <a:pt x="1" y="677"/>
                  </a:cubicBezTo>
                  <a:cubicBezTo>
                    <a:pt x="1" y="1052"/>
                    <a:pt x="271" y="1354"/>
                    <a:pt x="600" y="1354"/>
                  </a:cubicBezTo>
                  <a:cubicBezTo>
                    <a:pt x="931" y="1354"/>
                    <a:pt x="1198" y="1052"/>
                    <a:pt x="1198" y="677"/>
                  </a:cubicBezTo>
                  <a:cubicBezTo>
                    <a:pt x="1198" y="303"/>
                    <a:pt x="931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0" name="Google Shape;2130;p125"/>
            <p:cNvSpPr/>
            <p:nvPr/>
          </p:nvSpPr>
          <p:spPr>
            <a:xfrm>
              <a:off x="5976675" y="2739975"/>
              <a:ext cx="29975" cy="33850"/>
            </a:xfrm>
            <a:custGeom>
              <a:avLst/>
              <a:gdLst/>
              <a:ahLst/>
              <a:cxnLst/>
              <a:rect l="l" t="t" r="r" b="b"/>
              <a:pathLst>
                <a:path w="1199" h="1354" extrusionOk="0">
                  <a:moveTo>
                    <a:pt x="599" y="433"/>
                  </a:moveTo>
                  <a:cubicBezTo>
                    <a:pt x="677" y="433"/>
                    <a:pt x="766" y="534"/>
                    <a:pt x="766" y="677"/>
                  </a:cubicBezTo>
                  <a:cubicBezTo>
                    <a:pt x="766" y="821"/>
                    <a:pt x="677" y="922"/>
                    <a:pt x="599" y="922"/>
                  </a:cubicBezTo>
                  <a:cubicBezTo>
                    <a:pt x="522" y="922"/>
                    <a:pt x="432" y="821"/>
                    <a:pt x="432" y="677"/>
                  </a:cubicBezTo>
                  <a:cubicBezTo>
                    <a:pt x="432" y="534"/>
                    <a:pt x="519" y="433"/>
                    <a:pt x="599" y="433"/>
                  </a:cubicBezTo>
                  <a:close/>
                  <a:moveTo>
                    <a:pt x="599" y="1"/>
                  </a:moveTo>
                  <a:cubicBezTo>
                    <a:pt x="268" y="1"/>
                    <a:pt x="1" y="303"/>
                    <a:pt x="1" y="677"/>
                  </a:cubicBezTo>
                  <a:cubicBezTo>
                    <a:pt x="1" y="1052"/>
                    <a:pt x="268" y="1354"/>
                    <a:pt x="599" y="1354"/>
                  </a:cubicBezTo>
                  <a:cubicBezTo>
                    <a:pt x="930" y="1354"/>
                    <a:pt x="1198" y="1052"/>
                    <a:pt x="1198" y="677"/>
                  </a:cubicBezTo>
                  <a:cubicBezTo>
                    <a:pt x="1198" y="303"/>
                    <a:pt x="927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1" name="Google Shape;2131;p125"/>
            <p:cNvSpPr/>
            <p:nvPr/>
          </p:nvSpPr>
          <p:spPr>
            <a:xfrm>
              <a:off x="5780625" y="2654550"/>
              <a:ext cx="369075" cy="369025"/>
            </a:xfrm>
            <a:custGeom>
              <a:avLst/>
              <a:gdLst/>
              <a:ahLst/>
              <a:cxnLst/>
              <a:rect l="l" t="t" r="r" b="b"/>
              <a:pathLst>
                <a:path w="14763" h="14761" extrusionOk="0">
                  <a:moveTo>
                    <a:pt x="9639" y="1296"/>
                  </a:moveTo>
                  <a:cubicBezTo>
                    <a:pt x="9682" y="1296"/>
                    <a:pt x="9728" y="1296"/>
                    <a:pt x="9803" y="1403"/>
                  </a:cubicBezTo>
                  <a:cubicBezTo>
                    <a:pt x="9912" y="1561"/>
                    <a:pt x="9976" y="1826"/>
                    <a:pt x="9976" y="2088"/>
                  </a:cubicBezTo>
                  <a:cubicBezTo>
                    <a:pt x="9976" y="2327"/>
                    <a:pt x="9924" y="2448"/>
                    <a:pt x="9895" y="2479"/>
                  </a:cubicBezTo>
                  <a:cubicBezTo>
                    <a:pt x="9886" y="2491"/>
                    <a:pt x="9837" y="2517"/>
                    <a:pt x="9728" y="2528"/>
                  </a:cubicBezTo>
                  <a:cubicBezTo>
                    <a:pt x="9688" y="2497"/>
                    <a:pt x="9647" y="2465"/>
                    <a:pt x="9604" y="2436"/>
                  </a:cubicBezTo>
                  <a:cubicBezTo>
                    <a:pt x="9432" y="2315"/>
                    <a:pt x="9250" y="2209"/>
                    <a:pt x="9060" y="2117"/>
                  </a:cubicBezTo>
                  <a:cubicBezTo>
                    <a:pt x="9037" y="2051"/>
                    <a:pt x="9026" y="1984"/>
                    <a:pt x="9026" y="1915"/>
                  </a:cubicBezTo>
                  <a:cubicBezTo>
                    <a:pt x="9023" y="1576"/>
                    <a:pt x="9299" y="1296"/>
                    <a:pt x="9639" y="1296"/>
                  </a:cubicBezTo>
                  <a:close/>
                  <a:moveTo>
                    <a:pt x="5125" y="1299"/>
                  </a:moveTo>
                  <a:cubicBezTo>
                    <a:pt x="5548" y="1302"/>
                    <a:pt x="5845" y="1722"/>
                    <a:pt x="5704" y="2123"/>
                  </a:cubicBezTo>
                  <a:cubicBezTo>
                    <a:pt x="5470" y="2238"/>
                    <a:pt x="5246" y="2373"/>
                    <a:pt x="5039" y="2534"/>
                  </a:cubicBezTo>
                  <a:cubicBezTo>
                    <a:pt x="4929" y="2523"/>
                    <a:pt x="4880" y="2494"/>
                    <a:pt x="4869" y="2482"/>
                  </a:cubicBezTo>
                  <a:cubicBezTo>
                    <a:pt x="4840" y="2451"/>
                    <a:pt x="4788" y="2330"/>
                    <a:pt x="4788" y="2091"/>
                  </a:cubicBezTo>
                  <a:cubicBezTo>
                    <a:pt x="4788" y="1826"/>
                    <a:pt x="4854" y="1564"/>
                    <a:pt x="4961" y="1409"/>
                  </a:cubicBezTo>
                  <a:cubicBezTo>
                    <a:pt x="5036" y="1299"/>
                    <a:pt x="5082" y="1299"/>
                    <a:pt x="5125" y="1299"/>
                  </a:cubicBezTo>
                  <a:close/>
                  <a:moveTo>
                    <a:pt x="5125" y="433"/>
                  </a:moveTo>
                  <a:cubicBezTo>
                    <a:pt x="5905" y="433"/>
                    <a:pt x="6550" y="1040"/>
                    <a:pt x="6602" y="1817"/>
                  </a:cubicBezTo>
                  <a:cubicBezTo>
                    <a:pt x="6455" y="1846"/>
                    <a:pt x="6311" y="1886"/>
                    <a:pt x="6173" y="1933"/>
                  </a:cubicBezTo>
                  <a:lnTo>
                    <a:pt x="6173" y="1915"/>
                  </a:lnTo>
                  <a:cubicBezTo>
                    <a:pt x="6173" y="1337"/>
                    <a:pt x="5704" y="867"/>
                    <a:pt x="5125" y="865"/>
                  </a:cubicBezTo>
                  <a:cubicBezTo>
                    <a:pt x="4909" y="865"/>
                    <a:pt x="4739" y="962"/>
                    <a:pt x="4604" y="1164"/>
                  </a:cubicBezTo>
                  <a:cubicBezTo>
                    <a:pt x="4446" y="1397"/>
                    <a:pt x="4356" y="1734"/>
                    <a:pt x="4356" y="2091"/>
                  </a:cubicBezTo>
                  <a:cubicBezTo>
                    <a:pt x="4356" y="2307"/>
                    <a:pt x="4391" y="2598"/>
                    <a:pt x="4546" y="2773"/>
                  </a:cubicBezTo>
                  <a:cubicBezTo>
                    <a:pt x="4581" y="2808"/>
                    <a:pt x="4618" y="2839"/>
                    <a:pt x="4659" y="2862"/>
                  </a:cubicBezTo>
                  <a:cubicBezTo>
                    <a:pt x="4558" y="2966"/>
                    <a:pt x="4460" y="3075"/>
                    <a:pt x="4368" y="3188"/>
                  </a:cubicBezTo>
                  <a:cubicBezTo>
                    <a:pt x="4005" y="2923"/>
                    <a:pt x="3925" y="2456"/>
                    <a:pt x="3925" y="2091"/>
                  </a:cubicBezTo>
                  <a:cubicBezTo>
                    <a:pt x="3925" y="1650"/>
                    <a:pt x="4040" y="1224"/>
                    <a:pt x="4244" y="922"/>
                  </a:cubicBezTo>
                  <a:cubicBezTo>
                    <a:pt x="4397" y="698"/>
                    <a:pt x="4670" y="433"/>
                    <a:pt x="5125" y="433"/>
                  </a:cubicBezTo>
                  <a:close/>
                  <a:moveTo>
                    <a:pt x="9639" y="433"/>
                  </a:moveTo>
                  <a:cubicBezTo>
                    <a:pt x="10094" y="433"/>
                    <a:pt x="10367" y="698"/>
                    <a:pt x="10520" y="922"/>
                  </a:cubicBezTo>
                  <a:cubicBezTo>
                    <a:pt x="10724" y="1224"/>
                    <a:pt x="10842" y="1650"/>
                    <a:pt x="10842" y="2091"/>
                  </a:cubicBezTo>
                  <a:cubicBezTo>
                    <a:pt x="10842" y="2456"/>
                    <a:pt x="10759" y="2923"/>
                    <a:pt x="10399" y="3188"/>
                  </a:cubicBezTo>
                  <a:cubicBezTo>
                    <a:pt x="10307" y="3073"/>
                    <a:pt x="10209" y="2966"/>
                    <a:pt x="10105" y="2862"/>
                  </a:cubicBezTo>
                  <a:cubicBezTo>
                    <a:pt x="10148" y="2839"/>
                    <a:pt x="10183" y="2808"/>
                    <a:pt x="10217" y="2773"/>
                  </a:cubicBezTo>
                  <a:cubicBezTo>
                    <a:pt x="10376" y="2598"/>
                    <a:pt x="10407" y="2307"/>
                    <a:pt x="10407" y="2094"/>
                  </a:cubicBezTo>
                  <a:cubicBezTo>
                    <a:pt x="10407" y="1737"/>
                    <a:pt x="10318" y="1397"/>
                    <a:pt x="10163" y="1167"/>
                  </a:cubicBezTo>
                  <a:cubicBezTo>
                    <a:pt x="10025" y="962"/>
                    <a:pt x="9855" y="865"/>
                    <a:pt x="9639" y="865"/>
                  </a:cubicBezTo>
                  <a:cubicBezTo>
                    <a:pt x="9060" y="867"/>
                    <a:pt x="8591" y="1337"/>
                    <a:pt x="8594" y="1918"/>
                  </a:cubicBezTo>
                  <a:lnTo>
                    <a:pt x="8594" y="1933"/>
                  </a:lnTo>
                  <a:cubicBezTo>
                    <a:pt x="8453" y="1886"/>
                    <a:pt x="8309" y="1849"/>
                    <a:pt x="8165" y="1817"/>
                  </a:cubicBezTo>
                  <a:cubicBezTo>
                    <a:pt x="8214" y="1040"/>
                    <a:pt x="8859" y="433"/>
                    <a:pt x="9639" y="433"/>
                  </a:cubicBezTo>
                  <a:close/>
                  <a:moveTo>
                    <a:pt x="7796" y="5367"/>
                  </a:moveTo>
                  <a:cubicBezTo>
                    <a:pt x="7831" y="5367"/>
                    <a:pt x="7860" y="5387"/>
                    <a:pt x="7871" y="5419"/>
                  </a:cubicBezTo>
                  <a:cubicBezTo>
                    <a:pt x="7889" y="5450"/>
                    <a:pt x="7883" y="5488"/>
                    <a:pt x="7860" y="5517"/>
                  </a:cubicBezTo>
                  <a:lnTo>
                    <a:pt x="7857" y="5522"/>
                  </a:lnTo>
                  <a:lnTo>
                    <a:pt x="7477" y="5914"/>
                  </a:lnTo>
                  <a:cubicBezTo>
                    <a:pt x="7451" y="5941"/>
                    <a:pt x="7416" y="5955"/>
                    <a:pt x="7382" y="5955"/>
                  </a:cubicBezTo>
                  <a:cubicBezTo>
                    <a:pt x="7347" y="5955"/>
                    <a:pt x="7313" y="5941"/>
                    <a:pt x="7287" y="5914"/>
                  </a:cubicBezTo>
                  <a:lnTo>
                    <a:pt x="6910" y="5525"/>
                  </a:lnTo>
                  <a:lnTo>
                    <a:pt x="6904" y="5517"/>
                  </a:lnTo>
                  <a:cubicBezTo>
                    <a:pt x="6878" y="5491"/>
                    <a:pt x="6875" y="5450"/>
                    <a:pt x="6893" y="5419"/>
                  </a:cubicBezTo>
                  <a:cubicBezTo>
                    <a:pt x="6904" y="5387"/>
                    <a:pt x="6933" y="5367"/>
                    <a:pt x="6967" y="5367"/>
                  </a:cubicBezTo>
                  <a:close/>
                  <a:moveTo>
                    <a:pt x="8459" y="5773"/>
                  </a:moveTo>
                  <a:cubicBezTo>
                    <a:pt x="9158" y="5776"/>
                    <a:pt x="9722" y="6340"/>
                    <a:pt x="9725" y="7039"/>
                  </a:cubicBezTo>
                  <a:cubicBezTo>
                    <a:pt x="9722" y="7963"/>
                    <a:pt x="8971" y="8712"/>
                    <a:pt x="8047" y="8715"/>
                  </a:cubicBezTo>
                  <a:lnTo>
                    <a:pt x="7845" y="8715"/>
                  </a:lnTo>
                  <a:cubicBezTo>
                    <a:pt x="7719" y="8560"/>
                    <a:pt x="7532" y="8475"/>
                    <a:pt x="7340" y="8475"/>
                  </a:cubicBezTo>
                  <a:cubicBezTo>
                    <a:pt x="7268" y="8475"/>
                    <a:pt x="7196" y="8486"/>
                    <a:pt x="7126" y="8510"/>
                  </a:cubicBezTo>
                  <a:lnTo>
                    <a:pt x="6556" y="8709"/>
                  </a:lnTo>
                  <a:cubicBezTo>
                    <a:pt x="5698" y="8620"/>
                    <a:pt x="5044" y="7900"/>
                    <a:pt x="5041" y="7039"/>
                  </a:cubicBezTo>
                  <a:cubicBezTo>
                    <a:pt x="5044" y="6340"/>
                    <a:pt x="5609" y="5776"/>
                    <a:pt x="6305" y="5773"/>
                  </a:cubicBezTo>
                  <a:lnTo>
                    <a:pt x="6559" y="5773"/>
                  </a:lnTo>
                  <a:cubicBezTo>
                    <a:pt x="6564" y="5781"/>
                    <a:pt x="6570" y="5790"/>
                    <a:pt x="6576" y="5796"/>
                  </a:cubicBezTo>
                  <a:cubicBezTo>
                    <a:pt x="6582" y="5804"/>
                    <a:pt x="6590" y="5813"/>
                    <a:pt x="6599" y="5822"/>
                  </a:cubicBezTo>
                  <a:lnTo>
                    <a:pt x="6976" y="6213"/>
                  </a:lnTo>
                  <a:cubicBezTo>
                    <a:pt x="7028" y="6271"/>
                    <a:pt x="7094" y="6314"/>
                    <a:pt x="7166" y="6346"/>
                  </a:cubicBezTo>
                  <a:lnTo>
                    <a:pt x="7166" y="7229"/>
                  </a:lnTo>
                  <a:cubicBezTo>
                    <a:pt x="7123" y="7293"/>
                    <a:pt x="6973" y="7451"/>
                    <a:pt x="6610" y="7451"/>
                  </a:cubicBezTo>
                  <a:cubicBezTo>
                    <a:pt x="6118" y="7451"/>
                    <a:pt x="5905" y="7169"/>
                    <a:pt x="5896" y="7160"/>
                  </a:cubicBezTo>
                  <a:cubicBezTo>
                    <a:pt x="5850" y="7093"/>
                    <a:pt x="5787" y="7065"/>
                    <a:pt x="5726" y="7065"/>
                  </a:cubicBezTo>
                  <a:cubicBezTo>
                    <a:pt x="5573" y="7065"/>
                    <a:pt x="5426" y="7239"/>
                    <a:pt x="5545" y="7408"/>
                  </a:cubicBezTo>
                  <a:cubicBezTo>
                    <a:pt x="5557" y="7428"/>
                    <a:pt x="5885" y="7883"/>
                    <a:pt x="6610" y="7883"/>
                  </a:cubicBezTo>
                  <a:cubicBezTo>
                    <a:pt x="6993" y="7883"/>
                    <a:pt x="7235" y="7756"/>
                    <a:pt x="7382" y="7627"/>
                  </a:cubicBezTo>
                  <a:cubicBezTo>
                    <a:pt x="7529" y="7756"/>
                    <a:pt x="7771" y="7883"/>
                    <a:pt x="8156" y="7883"/>
                  </a:cubicBezTo>
                  <a:cubicBezTo>
                    <a:pt x="8879" y="7883"/>
                    <a:pt x="9207" y="7428"/>
                    <a:pt x="9221" y="7408"/>
                  </a:cubicBezTo>
                  <a:cubicBezTo>
                    <a:pt x="9291" y="7310"/>
                    <a:pt x="9267" y="7175"/>
                    <a:pt x="9170" y="7106"/>
                  </a:cubicBezTo>
                  <a:cubicBezTo>
                    <a:pt x="9132" y="7079"/>
                    <a:pt x="9088" y="7066"/>
                    <a:pt x="9044" y="7066"/>
                  </a:cubicBezTo>
                  <a:cubicBezTo>
                    <a:pt x="8976" y="7066"/>
                    <a:pt x="8910" y="7098"/>
                    <a:pt x="8867" y="7157"/>
                  </a:cubicBezTo>
                  <a:cubicBezTo>
                    <a:pt x="8859" y="7169"/>
                    <a:pt x="8646" y="7451"/>
                    <a:pt x="8156" y="7451"/>
                  </a:cubicBezTo>
                  <a:cubicBezTo>
                    <a:pt x="7791" y="7451"/>
                    <a:pt x="7644" y="7296"/>
                    <a:pt x="7598" y="7229"/>
                  </a:cubicBezTo>
                  <a:lnTo>
                    <a:pt x="7598" y="6346"/>
                  </a:lnTo>
                  <a:cubicBezTo>
                    <a:pt x="7670" y="6314"/>
                    <a:pt x="7736" y="6271"/>
                    <a:pt x="7791" y="6213"/>
                  </a:cubicBezTo>
                  <a:lnTo>
                    <a:pt x="8168" y="5822"/>
                  </a:lnTo>
                  <a:cubicBezTo>
                    <a:pt x="8174" y="5813"/>
                    <a:pt x="8182" y="5804"/>
                    <a:pt x="8191" y="5796"/>
                  </a:cubicBezTo>
                  <a:cubicBezTo>
                    <a:pt x="8197" y="5787"/>
                    <a:pt x="8202" y="5781"/>
                    <a:pt x="8208" y="5773"/>
                  </a:cubicBezTo>
                  <a:close/>
                  <a:moveTo>
                    <a:pt x="4146" y="8585"/>
                  </a:moveTo>
                  <a:lnTo>
                    <a:pt x="4158" y="8772"/>
                  </a:lnTo>
                  <a:cubicBezTo>
                    <a:pt x="4066" y="8888"/>
                    <a:pt x="3985" y="9011"/>
                    <a:pt x="3913" y="9138"/>
                  </a:cubicBezTo>
                  <a:lnTo>
                    <a:pt x="2453" y="8628"/>
                  </a:lnTo>
                  <a:cubicBezTo>
                    <a:pt x="2430" y="8623"/>
                    <a:pt x="2436" y="8591"/>
                    <a:pt x="2459" y="8591"/>
                  </a:cubicBezTo>
                  <a:lnTo>
                    <a:pt x="4068" y="8591"/>
                  </a:lnTo>
                  <a:cubicBezTo>
                    <a:pt x="4094" y="8591"/>
                    <a:pt x="4120" y="8588"/>
                    <a:pt x="4146" y="8585"/>
                  </a:cubicBezTo>
                  <a:close/>
                  <a:moveTo>
                    <a:pt x="4604" y="9034"/>
                  </a:moveTo>
                  <a:lnTo>
                    <a:pt x="4604" y="9034"/>
                  </a:lnTo>
                  <a:cubicBezTo>
                    <a:pt x="4641" y="9069"/>
                    <a:pt x="4679" y="9106"/>
                    <a:pt x="4719" y="9138"/>
                  </a:cubicBezTo>
                  <a:lnTo>
                    <a:pt x="4607" y="9138"/>
                  </a:lnTo>
                  <a:lnTo>
                    <a:pt x="4604" y="9034"/>
                  </a:lnTo>
                  <a:close/>
                  <a:moveTo>
                    <a:pt x="10569" y="9530"/>
                  </a:moveTo>
                  <a:cubicBezTo>
                    <a:pt x="10727" y="9855"/>
                    <a:pt x="10808" y="10215"/>
                    <a:pt x="10808" y="10577"/>
                  </a:cubicBezTo>
                  <a:cubicBezTo>
                    <a:pt x="10808" y="10949"/>
                    <a:pt x="10721" y="11314"/>
                    <a:pt x="10557" y="11648"/>
                  </a:cubicBezTo>
                  <a:cubicBezTo>
                    <a:pt x="10525" y="11640"/>
                    <a:pt x="10494" y="11634"/>
                    <a:pt x="10462" y="11628"/>
                  </a:cubicBezTo>
                  <a:lnTo>
                    <a:pt x="10569" y="9530"/>
                  </a:lnTo>
                  <a:close/>
                  <a:moveTo>
                    <a:pt x="4241" y="10433"/>
                  </a:moveTo>
                  <a:lnTo>
                    <a:pt x="4313" y="11844"/>
                  </a:lnTo>
                  <a:cubicBezTo>
                    <a:pt x="4080" y="11464"/>
                    <a:pt x="3956" y="11024"/>
                    <a:pt x="3956" y="10577"/>
                  </a:cubicBezTo>
                  <a:cubicBezTo>
                    <a:pt x="3956" y="10528"/>
                    <a:pt x="3956" y="10480"/>
                    <a:pt x="3959" y="10433"/>
                  </a:cubicBezTo>
                  <a:close/>
                  <a:moveTo>
                    <a:pt x="8919" y="12909"/>
                  </a:moveTo>
                  <a:cubicBezTo>
                    <a:pt x="8931" y="12909"/>
                    <a:pt x="8939" y="12918"/>
                    <a:pt x="8939" y="12929"/>
                  </a:cubicBezTo>
                  <a:cubicBezTo>
                    <a:pt x="8939" y="12938"/>
                    <a:pt x="8934" y="12944"/>
                    <a:pt x="8925" y="12947"/>
                  </a:cubicBezTo>
                  <a:lnTo>
                    <a:pt x="8775" y="13001"/>
                  </a:lnTo>
                  <a:lnTo>
                    <a:pt x="8775" y="12909"/>
                  </a:lnTo>
                  <a:close/>
                  <a:moveTo>
                    <a:pt x="10163" y="9029"/>
                  </a:moveTo>
                  <a:lnTo>
                    <a:pt x="10030" y="11611"/>
                  </a:lnTo>
                  <a:lnTo>
                    <a:pt x="8749" y="11611"/>
                  </a:lnTo>
                  <a:cubicBezTo>
                    <a:pt x="8646" y="11168"/>
                    <a:pt x="8248" y="10851"/>
                    <a:pt x="7791" y="10848"/>
                  </a:cubicBezTo>
                  <a:lnTo>
                    <a:pt x="6973" y="10848"/>
                  </a:lnTo>
                  <a:cubicBezTo>
                    <a:pt x="6429" y="10851"/>
                    <a:pt x="5991" y="11288"/>
                    <a:pt x="5991" y="11833"/>
                  </a:cubicBezTo>
                  <a:lnTo>
                    <a:pt x="5991" y="13091"/>
                  </a:lnTo>
                  <a:cubicBezTo>
                    <a:pt x="5991" y="13183"/>
                    <a:pt x="5968" y="13275"/>
                    <a:pt x="5928" y="13355"/>
                  </a:cubicBezTo>
                  <a:cubicBezTo>
                    <a:pt x="5920" y="13373"/>
                    <a:pt x="5911" y="13387"/>
                    <a:pt x="5902" y="13401"/>
                  </a:cubicBezTo>
                  <a:lnTo>
                    <a:pt x="4805" y="13021"/>
                  </a:lnTo>
                  <a:lnTo>
                    <a:pt x="4676" y="10433"/>
                  </a:lnTo>
                  <a:lnTo>
                    <a:pt x="5424" y="10433"/>
                  </a:lnTo>
                  <a:cubicBezTo>
                    <a:pt x="5499" y="10433"/>
                    <a:pt x="5574" y="10422"/>
                    <a:pt x="5646" y="10396"/>
                  </a:cubicBezTo>
                  <a:lnTo>
                    <a:pt x="6962" y="9938"/>
                  </a:lnTo>
                  <a:lnTo>
                    <a:pt x="7857" y="9938"/>
                  </a:lnTo>
                  <a:cubicBezTo>
                    <a:pt x="7861" y="9938"/>
                    <a:pt x="7864" y="9938"/>
                    <a:pt x="7868" y="9938"/>
                  </a:cubicBezTo>
                  <a:cubicBezTo>
                    <a:pt x="8719" y="9938"/>
                    <a:pt x="9541" y="9613"/>
                    <a:pt x="10163" y="9029"/>
                  </a:cubicBezTo>
                  <a:close/>
                  <a:moveTo>
                    <a:pt x="7794" y="11283"/>
                  </a:moveTo>
                  <a:cubicBezTo>
                    <a:pt x="8012" y="11283"/>
                    <a:pt x="8208" y="11412"/>
                    <a:pt x="8297" y="11614"/>
                  </a:cubicBezTo>
                  <a:lnTo>
                    <a:pt x="7321" y="11614"/>
                  </a:lnTo>
                  <a:cubicBezTo>
                    <a:pt x="7316" y="11614"/>
                    <a:pt x="7310" y="11614"/>
                    <a:pt x="7304" y="11614"/>
                  </a:cubicBezTo>
                  <a:cubicBezTo>
                    <a:pt x="6731" y="11614"/>
                    <a:pt x="6439" y="12312"/>
                    <a:pt x="6852" y="12722"/>
                  </a:cubicBezTo>
                  <a:lnTo>
                    <a:pt x="6852" y="12719"/>
                  </a:lnTo>
                  <a:cubicBezTo>
                    <a:pt x="6973" y="12840"/>
                    <a:pt x="7137" y="12909"/>
                    <a:pt x="7310" y="12909"/>
                  </a:cubicBezTo>
                  <a:lnTo>
                    <a:pt x="8343" y="12909"/>
                  </a:lnTo>
                  <a:lnTo>
                    <a:pt x="8343" y="13093"/>
                  </a:lnTo>
                  <a:cubicBezTo>
                    <a:pt x="8343" y="13111"/>
                    <a:pt x="8343" y="13131"/>
                    <a:pt x="8343" y="13151"/>
                  </a:cubicBezTo>
                  <a:lnTo>
                    <a:pt x="7563" y="13422"/>
                  </a:lnTo>
                  <a:cubicBezTo>
                    <a:pt x="7503" y="13424"/>
                    <a:pt x="7442" y="13427"/>
                    <a:pt x="7385" y="13427"/>
                  </a:cubicBezTo>
                  <a:cubicBezTo>
                    <a:pt x="7054" y="13427"/>
                    <a:pt x="6723" y="13387"/>
                    <a:pt x="6400" y="13306"/>
                  </a:cubicBezTo>
                  <a:cubicBezTo>
                    <a:pt x="6418" y="13237"/>
                    <a:pt x="6423" y="13165"/>
                    <a:pt x="6423" y="13093"/>
                  </a:cubicBezTo>
                  <a:lnTo>
                    <a:pt x="6423" y="11833"/>
                  </a:lnTo>
                  <a:cubicBezTo>
                    <a:pt x="6423" y="11530"/>
                    <a:pt x="6671" y="11283"/>
                    <a:pt x="6976" y="11283"/>
                  </a:cubicBezTo>
                  <a:close/>
                  <a:moveTo>
                    <a:pt x="7316" y="12045"/>
                  </a:moveTo>
                  <a:cubicBezTo>
                    <a:pt x="7318" y="12045"/>
                    <a:pt x="7320" y="12046"/>
                    <a:pt x="7321" y="12046"/>
                  </a:cubicBezTo>
                  <a:lnTo>
                    <a:pt x="10292" y="12046"/>
                  </a:lnTo>
                  <a:cubicBezTo>
                    <a:pt x="10649" y="12048"/>
                    <a:pt x="10937" y="12336"/>
                    <a:pt x="10940" y="12693"/>
                  </a:cubicBezTo>
                  <a:lnTo>
                    <a:pt x="10940" y="14323"/>
                  </a:lnTo>
                  <a:lnTo>
                    <a:pt x="5951" y="14323"/>
                  </a:lnTo>
                  <a:cubicBezTo>
                    <a:pt x="5925" y="14323"/>
                    <a:pt x="5899" y="14317"/>
                    <a:pt x="5876" y="14308"/>
                  </a:cubicBezTo>
                  <a:lnTo>
                    <a:pt x="3971" y="13646"/>
                  </a:lnTo>
                  <a:cubicBezTo>
                    <a:pt x="3881" y="13614"/>
                    <a:pt x="3824" y="13534"/>
                    <a:pt x="3827" y="13442"/>
                  </a:cubicBezTo>
                  <a:cubicBezTo>
                    <a:pt x="3824" y="13419"/>
                    <a:pt x="3830" y="13393"/>
                    <a:pt x="3838" y="13370"/>
                  </a:cubicBezTo>
                  <a:cubicBezTo>
                    <a:pt x="3868" y="13281"/>
                    <a:pt x="3951" y="13225"/>
                    <a:pt x="4041" y="13225"/>
                  </a:cubicBezTo>
                  <a:cubicBezTo>
                    <a:pt x="4066" y="13225"/>
                    <a:pt x="4090" y="13229"/>
                    <a:pt x="4115" y="13237"/>
                  </a:cubicBezTo>
                  <a:lnTo>
                    <a:pt x="5951" y="13876"/>
                  </a:lnTo>
                  <a:cubicBezTo>
                    <a:pt x="5974" y="13885"/>
                    <a:pt x="6000" y="13888"/>
                    <a:pt x="6023" y="13888"/>
                  </a:cubicBezTo>
                  <a:lnTo>
                    <a:pt x="7506" y="13888"/>
                  </a:lnTo>
                  <a:cubicBezTo>
                    <a:pt x="7529" y="13888"/>
                    <a:pt x="7555" y="13882"/>
                    <a:pt x="7578" y="13876"/>
                  </a:cubicBezTo>
                  <a:lnTo>
                    <a:pt x="9069" y="13358"/>
                  </a:lnTo>
                  <a:cubicBezTo>
                    <a:pt x="9276" y="13286"/>
                    <a:pt x="9403" y="13073"/>
                    <a:pt x="9365" y="12854"/>
                  </a:cubicBezTo>
                  <a:cubicBezTo>
                    <a:pt x="9328" y="12639"/>
                    <a:pt x="9141" y="12477"/>
                    <a:pt x="8919" y="12477"/>
                  </a:cubicBezTo>
                  <a:lnTo>
                    <a:pt x="7310" y="12477"/>
                  </a:lnTo>
                  <a:cubicBezTo>
                    <a:pt x="7183" y="12477"/>
                    <a:pt x="7085" y="12371"/>
                    <a:pt x="7094" y="12247"/>
                  </a:cubicBezTo>
                  <a:cubicBezTo>
                    <a:pt x="7105" y="12134"/>
                    <a:pt x="7200" y="12045"/>
                    <a:pt x="7316" y="12045"/>
                  </a:cubicBezTo>
                  <a:close/>
                  <a:moveTo>
                    <a:pt x="5122" y="1"/>
                  </a:moveTo>
                  <a:cubicBezTo>
                    <a:pt x="4051" y="1"/>
                    <a:pt x="3490" y="1055"/>
                    <a:pt x="3490" y="2094"/>
                  </a:cubicBezTo>
                  <a:cubicBezTo>
                    <a:pt x="3490" y="2744"/>
                    <a:pt x="3709" y="3248"/>
                    <a:pt x="4115" y="3545"/>
                  </a:cubicBezTo>
                  <a:cubicBezTo>
                    <a:pt x="3726" y="4158"/>
                    <a:pt x="3519" y="4872"/>
                    <a:pt x="3522" y="5597"/>
                  </a:cubicBezTo>
                  <a:lnTo>
                    <a:pt x="3522" y="6559"/>
                  </a:lnTo>
                  <a:cubicBezTo>
                    <a:pt x="3522" y="6806"/>
                    <a:pt x="3547" y="7054"/>
                    <a:pt x="3602" y="7296"/>
                  </a:cubicBezTo>
                  <a:lnTo>
                    <a:pt x="1083" y="7296"/>
                  </a:lnTo>
                  <a:cubicBezTo>
                    <a:pt x="487" y="7296"/>
                    <a:pt x="4" y="7779"/>
                    <a:pt x="1" y="8375"/>
                  </a:cubicBezTo>
                  <a:lnTo>
                    <a:pt x="1" y="10220"/>
                  </a:lnTo>
                  <a:cubicBezTo>
                    <a:pt x="1" y="10338"/>
                    <a:pt x="99" y="10436"/>
                    <a:pt x="217" y="10436"/>
                  </a:cubicBezTo>
                  <a:lnTo>
                    <a:pt x="936" y="10436"/>
                  </a:lnTo>
                  <a:cubicBezTo>
                    <a:pt x="1054" y="10436"/>
                    <a:pt x="1149" y="10338"/>
                    <a:pt x="1149" y="10220"/>
                  </a:cubicBezTo>
                  <a:cubicBezTo>
                    <a:pt x="1149" y="10100"/>
                    <a:pt x="1054" y="10005"/>
                    <a:pt x="936" y="10005"/>
                  </a:cubicBezTo>
                  <a:lnTo>
                    <a:pt x="435" y="10005"/>
                  </a:lnTo>
                  <a:lnTo>
                    <a:pt x="435" y="8375"/>
                  </a:lnTo>
                  <a:cubicBezTo>
                    <a:pt x="435" y="8015"/>
                    <a:pt x="726" y="7727"/>
                    <a:pt x="1083" y="7727"/>
                  </a:cubicBezTo>
                  <a:lnTo>
                    <a:pt x="4054" y="7727"/>
                  </a:lnTo>
                  <a:cubicBezTo>
                    <a:pt x="4056" y="7727"/>
                    <a:pt x="4058" y="7727"/>
                    <a:pt x="4060" y="7727"/>
                  </a:cubicBezTo>
                  <a:cubicBezTo>
                    <a:pt x="4175" y="7727"/>
                    <a:pt x="4270" y="7813"/>
                    <a:pt x="4282" y="7926"/>
                  </a:cubicBezTo>
                  <a:cubicBezTo>
                    <a:pt x="4290" y="8053"/>
                    <a:pt x="4192" y="8159"/>
                    <a:pt x="4066" y="8159"/>
                  </a:cubicBezTo>
                  <a:lnTo>
                    <a:pt x="2456" y="8159"/>
                  </a:lnTo>
                  <a:cubicBezTo>
                    <a:pt x="2235" y="8159"/>
                    <a:pt x="2048" y="8318"/>
                    <a:pt x="2010" y="8536"/>
                  </a:cubicBezTo>
                  <a:cubicBezTo>
                    <a:pt x="1973" y="8752"/>
                    <a:pt x="2099" y="8965"/>
                    <a:pt x="2307" y="9037"/>
                  </a:cubicBezTo>
                  <a:lnTo>
                    <a:pt x="3804" y="9558"/>
                  </a:lnTo>
                  <a:cubicBezTo>
                    <a:pt x="3827" y="9567"/>
                    <a:pt x="3850" y="9570"/>
                    <a:pt x="3876" y="9570"/>
                  </a:cubicBezTo>
                  <a:lnTo>
                    <a:pt x="5355" y="9570"/>
                  </a:lnTo>
                  <a:cubicBezTo>
                    <a:pt x="5381" y="9570"/>
                    <a:pt x="5404" y="9567"/>
                    <a:pt x="5427" y="9558"/>
                  </a:cubicBezTo>
                  <a:lnTo>
                    <a:pt x="7267" y="8919"/>
                  </a:lnTo>
                  <a:cubicBezTo>
                    <a:pt x="7290" y="8911"/>
                    <a:pt x="7314" y="8907"/>
                    <a:pt x="7338" y="8907"/>
                  </a:cubicBezTo>
                  <a:cubicBezTo>
                    <a:pt x="7427" y="8907"/>
                    <a:pt x="7511" y="8964"/>
                    <a:pt x="7543" y="9055"/>
                  </a:cubicBezTo>
                  <a:cubicBezTo>
                    <a:pt x="7552" y="9078"/>
                    <a:pt x="7555" y="9101"/>
                    <a:pt x="7555" y="9127"/>
                  </a:cubicBezTo>
                  <a:cubicBezTo>
                    <a:pt x="7555" y="9219"/>
                    <a:pt x="7497" y="9299"/>
                    <a:pt x="7408" y="9331"/>
                  </a:cubicBezTo>
                  <a:lnTo>
                    <a:pt x="5502" y="9993"/>
                  </a:lnTo>
                  <a:cubicBezTo>
                    <a:pt x="5476" y="10002"/>
                    <a:pt x="5450" y="10005"/>
                    <a:pt x="5424" y="10005"/>
                  </a:cubicBezTo>
                  <a:lnTo>
                    <a:pt x="1858" y="10005"/>
                  </a:lnTo>
                  <a:cubicBezTo>
                    <a:pt x="1740" y="10005"/>
                    <a:pt x="1642" y="10100"/>
                    <a:pt x="1642" y="10220"/>
                  </a:cubicBezTo>
                  <a:cubicBezTo>
                    <a:pt x="1642" y="10338"/>
                    <a:pt x="1740" y="10436"/>
                    <a:pt x="1858" y="10436"/>
                  </a:cubicBezTo>
                  <a:lnTo>
                    <a:pt x="3527" y="10436"/>
                  </a:lnTo>
                  <a:cubicBezTo>
                    <a:pt x="3524" y="10482"/>
                    <a:pt x="3522" y="10531"/>
                    <a:pt x="3522" y="10580"/>
                  </a:cubicBezTo>
                  <a:cubicBezTo>
                    <a:pt x="3522" y="11317"/>
                    <a:pt x="3815" y="12037"/>
                    <a:pt x="4351" y="12616"/>
                  </a:cubicBezTo>
                  <a:lnTo>
                    <a:pt x="4362" y="12875"/>
                  </a:lnTo>
                  <a:lnTo>
                    <a:pt x="4250" y="12834"/>
                  </a:lnTo>
                  <a:cubicBezTo>
                    <a:pt x="4179" y="12810"/>
                    <a:pt x="4107" y="12798"/>
                    <a:pt x="4036" y="12798"/>
                  </a:cubicBezTo>
                  <a:cubicBezTo>
                    <a:pt x="3767" y="12798"/>
                    <a:pt x="3517" y="12966"/>
                    <a:pt x="3424" y="13234"/>
                  </a:cubicBezTo>
                  <a:cubicBezTo>
                    <a:pt x="3306" y="13574"/>
                    <a:pt x="3484" y="13946"/>
                    <a:pt x="3824" y="14061"/>
                  </a:cubicBezTo>
                  <a:lnTo>
                    <a:pt x="5732" y="14723"/>
                  </a:lnTo>
                  <a:cubicBezTo>
                    <a:pt x="5801" y="14749"/>
                    <a:pt x="5876" y="14760"/>
                    <a:pt x="5951" y="14760"/>
                  </a:cubicBezTo>
                  <a:lnTo>
                    <a:pt x="14544" y="14760"/>
                  </a:lnTo>
                  <a:cubicBezTo>
                    <a:pt x="14662" y="14760"/>
                    <a:pt x="14760" y="14662"/>
                    <a:pt x="14760" y="14544"/>
                  </a:cubicBezTo>
                  <a:lnTo>
                    <a:pt x="14760" y="12238"/>
                  </a:lnTo>
                  <a:cubicBezTo>
                    <a:pt x="14763" y="12118"/>
                    <a:pt x="14665" y="12017"/>
                    <a:pt x="14544" y="12017"/>
                  </a:cubicBezTo>
                  <a:lnTo>
                    <a:pt x="13853" y="12017"/>
                  </a:lnTo>
                  <a:cubicBezTo>
                    <a:pt x="13735" y="12017"/>
                    <a:pt x="13637" y="12115"/>
                    <a:pt x="13637" y="12233"/>
                  </a:cubicBezTo>
                  <a:cubicBezTo>
                    <a:pt x="13637" y="12354"/>
                    <a:pt x="13735" y="12449"/>
                    <a:pt x="13853" y="12449"/>
                  </a:cubicBezTo>
                  <a:lnTo>
                    <a:pt x="14328" y="12449"/>
                  </a:lnTo>
                  <a:lnTo>
                    <a:pt x="14328" y="14323"/>
                  </a:lnTo>
                  <a:lnTo>
                    <a:pt x="11375" y="14323"/>
                  </a:lnTo>
                  <a:lnTo>
                    <a:pt x="11375" y="12449"/>
                  </a:lnTo>
                  <a:lnTo>
                    <a:pt x="12918" y="12449"/>
                  </a:lnTo>
                  <a:cubicBezTo>
                    <a:pt x="13036" y="12449"/>
                    <a:pt x="13134" y="12354"/>
                    <a:pt x="13134" y="12233"/>
                  </a:cubicBezTo>
                  <a:cubicBezTo>
                    <a:pt x="13134" y="12115"/>
                    <a:pt x="13036" y="12017"/>
                    <a:pt x="12918" y="12017"/>
                  </a:cubicBezTo>
                  <a:lnTo>
                    <a:pt x="11136" y="12017"/>
                  </a:lnTo>
                  <a:cubicBezTo>
                    <a:pt x="11081" y="11948"/>
                    <a:pt x="11018" y="11887"/>
                    <a:pt x="10949" y="11835"/>
                  </a:cubicBezTo>
                  <a:cubicBezTo>
                    <a:pt x="11142" y="11444"/>
                    <a:pt x="11242" y="11012"/>
                    <a:pt x="11242" y="10575"/>
                  </a:cubicBezTo>
                  <a:cubicBezTo>
                    <a:pt x="11242" y="9927"/>
                    <a:pt x="11024" y="9308"/>
                    <a:pt x="10609" y="8772"/>
                  </a:cubicBezTo>
                  <a:lnTo>
                    <a:pt x="10620" y="8505"/>
                  </a:lnTo>
                  <a:cubicBezTo>
                    <a:pt x="11026" y="7935"/>
                    <a:pt x="11242" y="7252"/>
                    <a:pt x="11242" y="6553"/>
                  </a:cubicBezTo>
                  <a:lnTo>
                    <a:pt x="11242" y="5597"/>
                  </a:lnTo>
                  <a:cubicBezTo>
                    <a:pt x="11242" y="5462"/>
                    <a:pt x="11237" y="5329"/>
                    <a:pt x="11222" y="5197"/>
                  </a:cubicBezTo>
                  <a:cubicBezTo>
                    <a:pt x="11211" y="5086"/>
                    <a:pt x="11117" y="5003"/>
                    <a:pt x="11005" y="5003"/>
                  </a:cubicBezTo>
                  <a:cubicBezTo>
                    <a:pt x="10998" y="5003"/>
                    <a:pt x="10990" y="5003"/>
                    <a:pt x="10983" y="5004"/>
                  </a:cubicBezTo>
                  <a:cubicBezTo>
                    <a:pt x="10865" y="5016"/>
                    <a:pt x="10779" y="5122"/>
                    <a:pt x="10790" y="5243"/>
                  </a:cubicBezTo>
                  <a:cubicBezTo>
                    <a:pt x="10805" y="5358"/>
                    <a:pt x="10810" y="5476"/>
                    <a:pt x="10810" y="5597"/>
                  </a:cubicBezTo>
                  <a:lnTo>
                    <a:pt x="10810" y="6556"/>
                  </a:lnTo>
                  <a:cubicBezTo>
                    <a:pt x="10808" y="8185"/>
                    <a:pt x="9489" y="9506"/>
                    <a:pt x="7860" y="9509"/>
                  </a:cubicBezTo>
                  <a:cubicBezTo>
                    <a:pt x="7938" y="9406"/>
                    <a:pt x="7981" y="9279"/>
                    <a:pt x="7986" y="9150"/>
                  </a:cubicBezTo>
                  <a:lnTo>
                    <a:pt x="8044" y="9150"/>
                  </a:lnTo>
                  <a:cubicBezTo>
                    <a:pt x="9207" y="9147"/>
                    <a:pt x="10151" y="8205"/>
                    <a:pt x="10154" y="7039"/>
                  </a:cubicBezTo>
                  <a:cubicBezTo>
                    <a:pt x="10154" y="6104"/>
                    <a:pt x="9394" y="5344"/>
                    <a:pt x="8459" y="5344"/>
                  </a:cubicBezTo>
                  <a:lnTo>
                    <a:pt x="8300" y="5344"/>
                  </a:lnTo>
                  <a:cubicBezTo>
                    <a:pt x="8292" y="5306"/>
                    <a:pt x="8280" y="5272"/>
                    <a:pt x="8263" y="5237"/>
                  </a:cubicBezTo>
                  <a:cubicBezTo>
                    <a:pt x="8182" y="5053"/>
                    <a:pt x="7998" y="4935"/>
                    <a:pt x="7796" y="4935"/>
                  </a:cubicBezTo>
                  <a:lnTo>
                    <a:pt x="6964" y="4935"/>
                  </a:lnTo>
                  <a:cubicBezTo>
                    <a:pt x="6763" y="4935"/>
                    <a:pt x="6579" y="5053"/>
                    <a:pt x="6498" y="5237"/>
                  </a:cubicBezTo>
                  <a:cubicBezTo>
                    <a:pt x="6481" y="5272"/>
                    <a:pt x="6469" y="5306"/>
                    <a:pt x="6461" y="5344"/>
                  </a:cubicBezTo>
                  <a:lnTo>
                    <a:pt x="6302" y="5344"/>
                  </a:lnTo>
                  <a:cubicBezTo>
                    <a:pt x="5367" y="5344"/>
                    <a:pt x="4610" y="6104"/>
                    <a:pt x="4607" y="7039"/>
                  </a:cubicBezTo>
                  <a:cubicBezTo>
                    <a:pt x="4610" y="7866"/>
                    <a:pt x="5090" y="8611"/>
                    <a:pt x="5839" y="8957"/>
                  </a:cubicBezTo>
                  <a:lnTo>
                    <a:pt x="5413" y="9106"/>
                  </a:lnTo>
                  <a:cubicBezTo>
                    <a:pt x="5085" y="8913"/>
                    <a:pt x="4797" y="8657"/>
                    <a:pt x="4566" y="8355"/>
                  </a:cubicBezTo>
                  <a:cubicBezTo>
                    <a:pt x="4918" y="7932"/>
                    <a:pt x="4614" y="7293"/>
                    <a:pt x="4065" y="7293"/>
                  </a:cubicBezTo>
                  <a:cubicBezTo>
                    <a:pt x="4061" y="7293"/>
                    <a:pt x="4058" y="7293"/>
                    <a:pt x="4054" y="7293"/>
                  </a:cubicBezTo>
                  <a:lnTo>
                    <a:pt x="4045" y="7293"/>
                  </a:lnTo>
                  <a:cubicBezTo>
                    <a:pt x="3985" y="7054"/>
                    <a:pt x="3953" y="6806"/>
                    <a:pt x="3953" y="6556"/>
                  </a:cubicBezTo>
                  <a:lnTo>
                    <a:pt x="3953" y="5597"/>
                  </a:lnTo>
                  <a:cubicBezTo>
                    <a:pt x="3956" y="3910"/>
                    <a:pt x="5183" y="2477"/>
                    <a:pt x="6846" y="2215"/>
                  </a:cubicBezTo>
                  <a:lnTo>
                    <a:pt x="6849" y="2215"/>
                  </a:lnTo>
                  <a:cubicBezTo>
                    <a:pt x="7025" y="2186"/>
                    <a:pt x="7201" y="2171"/>
                    <a:pt x="7376" y="2171"/>
                  </a:cubicBezTo>
                  <a:lnTo>
                    <a:pt x="7382" y="2171"/>
                  </a:lnTo>
                  <a:cubicBezTo>
                    <a:pt x="8807" y="2177"/>
                    <a:pt x="10082" y="3061"/>
                    <a:pt x="10589" y="4394"/>
                  </a:cubicBezTo>
                  <a:cubicBezTo>
                    <a:pt x="10622" y="4481"/>
                    <a:pt x="10705" y="4534"/>
                    <a:pt x="10793" y="4534"/>
                  </a:cubicBezTo>
                  <a:cubicBezTo>
                    <a:pt x="10818" y="4534"/>
                    <a:pt x="10843" y="4529"/>
                    <a:pt x="10868" y="4521"/>
                  </a:cubicBezTo>
                  <a:cubicBezTo>
                    <a:pt x="10977" y="4477"/>
                    <a:pt x="11035" y="4354"/>
                    <a:pt x="10995" y="4241"/>
                  </a:cubicBezTo>
                  <a:cubicBezTo>
                    <a:pt x="10903" y="3997"/>
                    <a:pt x="10785" y="3763"/>
                    <a:pt x="10646" y="3542"/>
                  </a:cubicBezTo>
                  <a:cubicBezTo>
                    <a:pt x="11049" y="3248"/>
                    <a:pt x="11271" y="2744"/>
                    <a:pt x="11271" y="2094"/>
                  </a:cubicBezTo>
                  <a:cubicBezTo>
                    <a:pt x="11271" y="1055"/>
                    <a:pt x="10710" y="1"/>
                    <a:pt x="9636" y="1"/>
                  </a:cubicBezTo>
                  <a:cubicBezTo>
                    <a:pt x="8643" y="4"/>
                    <a:pt x="7817" y="767"/>
                    <a:pt x="7733" y="1757"/>
                  </a:cubicBezTo>
                  <a:cubicBezTo>
                    <a:pt x="7618" y="1745"/>
                    <a:pt x="7500" y="1740"/>
                    <a:pt x="7382" y="1740"/>
                  </a:cubicBezTo>
                  <a:lnTo>
                    <a:pt x="7379" y="1740"/>
                  </a:lnTo>
                  <a:cubicBezTo>
                    <a:pt x="7258" y="1740"/>
                    <a:pt x="7143" y="1745"/>
                    <a:pt x="7028" y="1757"/>
                  </a:cubicBezTo>
                  <a:cubicBezTo>
                    <a:pt x="6944" y="767"/>
                    <a:pt x="6115" y="4"/>
                    <a:pt x="5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32" name="Google Shape;2132;p125"/>
          <p:cNvGrpSpPr/>
          <p:nvPr/>
        </p:nvGrpSpPr>
        <p:grpSpPr>
          <a:xfrm>
            <a:off x="5927238" y="2938763"/>
            <a:ext cx="368925" cy="256450"/>
            <a:chOff x="5164950" y="2766900"/>
            <a:chExt cx="368925" cy="256450"/>
          </a:xfrm>
        </p:grpSpPr>
        <p:sp>
          <p:nvSpPr>
            <p:cNvPr id="2133" name="Google Shape;2133;p125"/>
            <p:cNvSpPr/>
            <p:nvPr/>
          </p:nvSpPr>
          <p:spPr>
            <a:xfrm>
              <a:off x="5164950" y="2766900"/>
              <a:ext cx="368925" cy="256450"/>
            </a:xfrm>
            <a:custGeom>
              <a:avLst/>
              <a:gdLst/>
              <a:ahLst/>
              <a:cxnLst/>
              <a:rect l="l" t="t" r="r" b="b"/>
              <a:pathLst>
                <a:path w="14757" h="10258" extrusionOk="0">
                  <a:moveTo>
                    <a:pt x="4045" y="432"/>
                  </a:moveTo>
                  <a:cubicBezTo>
                    <a:pt x="4148" y="432"/>
                    <a:pt x="4232" y="516"/>
                    <a:pt x="4232" y="620"/>
                  </a:cubicBezTo>
                  <a:lnTo>
                    <a:pt x="4232" y="1152"/>
                  </a:lnTo>
                  <a:lnTo>
                    <a:pt x="2936" y="1152"/>
                  </a:lnTo>
                  <a:lnTo>
                    <a:pt x="2936" y="620"/>
                  </a:lnTo>
                  <a:cubicBezTo>
                    <a:pt x="2936" y="516"/>
                    <a:pt x="3020" y="432"/>
                    <a:pt x="3124" y="432"/>
                  </a:cubicBezTo>
                  <a:close/>
                  <a:moveTo>
                    <a:pt x="5170" y="1587"/>
                  </a:moveTo>
                  <a:lnTo>
                    <a:pt x="5170" y="2019"/>
                  </a:lnTo>
                  <a:lnTo>
                    <a:pt x="1857" y="2019"/>
                  </a:lnTo>
                  <a:lnTo>
                    <a:pt x="1857" y="1587"/>
                  </a:lnTo>
                  <a:close/>
                  <a:moveTo>
                    <a:pt x="1178" y="5652"/>
                  </a:moveTo>
                  <a:cubicBezTo>
                    <a:pt x="1192" y="5652"/>
                    <a:pt x="1206" y="5663"/>
                    <a:pt x="1206" y="5680"/>
                  </a:cubicBezTo>
                  <a:lnTo>
                    <a:pt x="1206" y="6170"/>
                  </a:lnTo>
                  <a:cubicBezTo>
                    <a:pt x="1206" y="6184"/>
                    <a:pt x="1192" y="6199"/>
                    <a:pt x="1178" y="6199"/>
                  </a:cubicBezTo>
                  <a:lnTo>
                    <a:pt x="685" y="6199"/>
                  </a:lnTo>
                  <a:cubicBezTo>
                    <a:pt x="671" y="6199"/>
                    <a:pt x="656" y="6184"/>
                    <a:pt x="656" y="6170"/>
                  </a:cubicBezTo>
                  <a:lnTo>
                    <a:pt x="656" y="6167"/>
                  </a:lnTo>
                  <a:lnTo>
                    <a:pt x="656" y="5680"/>
                  </a:lnTo>
                  <a:cubicBezTo>
                    <a:pt x="656" y="5663"/>
                    <a:pt x="671" y="5652"/>
                    <a:pt x="685" y="5652"/>
                  </a:cubicBezTo>
                  <a:close/>
                  <a:moveTo>
                    <a:pt x="5170" y="2450"/>
                  </a:moveTo>
                  <a:lnTo>
                    <a:pt x="5170" y="4468"/>
                  </a:lnTo>
                  <a:lnTo>
                    <a:pt x="4603" y="4468"/>
                  </a:lnTo>
                  <a:cubicBezTo>
                    <a:pt x="4485" y="4468"/>
                    <a:pt x="4387" y="4566"/>
                    <a:pt x="4387" y="4684"/>
                  </a:cubicBezTo>
                  <a:cubicBezTo>
                    <a:pt x="4387" y="4805"/>
                    <a:pt x="4485" y="4900"/>
                    <a:pt x="4603" y="4900"/>
                  </a:cubicBezTo>
                  <a:lnTo>
                    <a:pt x="5170" y="4900"/>
                  </a:lnTo>
                  <a:lnTo>
                    <a:pt x="5170" y="7408"/>
                  </a:lnTo>
                  <a:lnTo>
                    <a:pt x="4123" y="7408"/>
                  </a:lnTo>
                  <a:cubicBezTo>
                    <a:pt x="3791" y="7062"/>
                    <a:pt x="3350" y="6889"/>
                    <a:pt x="2908" y="6889"/>
                  </a:cubicBezTo>
                  <a:cubicBezTo>
                    <a:pt x="2466" y="6889"/>
                    <a:pt x="2024" y="7062"/>
                    <a:pt x="1693" y="7408"/>
                  </a:cubicBezTo>
                  <a:lnTo>
                    <a:pt x="1166" y="7408"/>
                  </a:lnTo>
                  <a:lnTo>
                    <a:pt x="1166" y="6630"/>
                  </a:lnTo>
                  <a:lnTo>
                    <a:pt x="1178" y="6630"/>
                  </a:lnTo>
                  <a:cubicBezTo>
                    <a:pt x="1431" y="6627"/>
                    <a:pt x="1638" y="6423"/>
                    <a:pt x="1638" y="6167"/>
                  </a:cubicBezTo>
                  <a:lnTo>
                    <a:pt x="1638" y="5680"/>
                  </a:lnTo>
                  <a:cubicBezTo>
                    <a:pt x="1638" y="5424"/>
                    <a:pt x="1431" y="5217"/>
                    <a:pt x="1178" y="5217"/>
                  </a:cubicBezTo>
                  <a:lnTo>
                    <a:pt x="1166" y="5217"/>
                  </a:lnTo>
                  <a:lnTo>
                    <a:pt x="1166" y="5087"/>
                  </a:lnTo>
                  <a:cubicBezTo>
                    <a:pt x="1166" y="4984"/>
                    <a:pt x="1247" y="4900"/>
                    <a:pt x="1350" y="4900"/>
                  </a:cubicBezTo>
                  <a:lnTo>
                    <a:pt x="3688" y="4900"/>
                  </a:lnTo>
                  <a:cubicBezTo>
                    <a:pt x="3806" y="4900"/>
                    <a:pt x="3901" y="4805"/>
                    <a:pt x="3901" y="4684"/>
                  </a:cubicBezTo>
                  <a:cubicBezTo>
                    <a:pt x="3901" y="4566"/>
                    <a:pt x="3806" y="4468"/>
                    <a:pt x="3688" y="4468"/>
                  </a:cubicBezTo>
                  <a:lnTo>
                    <a:pt x="1699" y="4468"/>
                  </a:lnTo>
                  <a:lnTo>
                    <a:pt x="2211" y="2450"/>
                  </a:lnTo>
                  <a:close/>
                  <a:moveTo>
                    <a:pt x="1391" y="7839"/>
                  </a:moveTo>
                  <a:cubicBezTo>
                    <a:pt x="1324" y="7978"/>
                    <a:pt x="1278" y="8122"/>
                    <a:pt x="1250" y="8271"/>
                  </a:cubicBezTo>
                  <a:lnTo>
                    <a:pt x="429" y="8271"/>
                  </a:lnTo>
                  <a:lnTo>
                    <a:pt x="429" y="7839"/>
                  </a:lnTo>
                  <a:close/>
                  <a:moveTo>
                    <a:pt x="10297" y="7839"/>
                  </a:moveTo>
                  <a:cubicBezTo>
                    <a:pt x="10231" y="7978"/>
                    <a:pt x="10182" y="8122"/>
                    <a:pt x="10156" y="8271"/>
                  </a:cubicBezTo>
                  <a:lnTo>
                    <a:pt x="4566" y="8271"/>
                  </a:lnTo>
                  <a:cubicBezTo>
                    <a:pt x="4540" y="8122"/>
                    <a:pt x="4491" y="7978"/>
                    <a:pt x="4425" y="7839"/>
                  </a:cubicBezTo>
                  <a:close/>
                  <a:moveTo>
                    <a:pt x="14322" y="7839"/>
                  </a:moveTo>
                  <a:lnTo>
                    <a:pt x="14322" y="8271"/>
                  </a:lnTo>
                  <a:lnTo>
                    <a:pt x="13473" y="8271"/>
                  </a:lnTo>
                  <a:cubicBezTo>
                    <a:pt x="13444" y="8122"/>
                    <a:pt x="13398" y="7978"/>
                    <a:pt x="13332" y="7839"/>
                  </a:cubicBezTo>
                  <a:close/>
                  <a:moveTo>
                    <a:pt x="2909" y="7321"/>
                  </a:moveTo>
                  <a:cubicBezTo>
                    <a:pt x="3070" y="7321"/>
                    <a:pt x="3233" y="7352"/>
                    <a:pt x="3388" y="7416"/>
                  </a:cubicBezTo>
                  <a:cubicBezTo>
                    <a:pt x="3858" y="7609"/>
                    <a:pt x="4163" y="8067"/>
                    <a:pt x="4163" y="8574"/>
                  </a:cubicBezTo>
                  <a:cubicBezTo>
                    <a:pt x="4163" y="9267"/>
                    <a:pt x="3601" y="9829"/>
                    <a:pt x="2908" y="9829"/>
                  </a:cubicBezTo>
                  <a:cubicBezTo>
                    <a:pt x="2401" y="9829"/>
                    <a:pt x="1943" y="9523"/>
                    <a:pt x="1750" y="9054"/>
                  </a:cubicBezTo>
                  <a:cubicBezTo>
                    <a:pt x="1558" y="8585"/>
                    <a:pt x="1664" y="8047"/>
                    <a:pt x="2021" y="7687"/>
                  </a:cubicBezTo>
                  <a:cubicBezTo>
                    <a:pt x="2262" y="7448"/>
                    <a:pt x="2582" y="7321"/>
                    <a:pt x="2909" y="7321"/>
                  </a:cubicBezTo>
                  <a:close/>
                  <a:moveTo>
                    <a:pt x="11815" y="7321"/>
                  </a:moveTo>
                  <a:cubicBezTo>
                    <a:pt x="11977" y="7321"/>
                    <a:pt x="12140" y="7352"/>
                    <a:pt x="12295" y="7416"/>
                  </a:cubicBezTo>
                  <a:cubicBezTo>
                    <a:pt x="12762" y="7609"/>
                    <a:pt x="13067" y="8067"/>
                    <a:pt x="13067" y="8574"/>
                  </a:cubicBezTo>
                  <a:cubicBezTo>
                    <a:pt x="13067" y="9267"/>
                    <a:pt x="12505" y="9829"/>
                    <a:pt x="11815" y="9829"/>
                  </a:cubicBezTo>
                  <a:cubicBezTo>
                    <a:pt x="11308" y="9829"/>
                    <a:pt x="10850" y="9523"/>
                    <a:pt x="10657" y="9054"/>
                  </a:cubicBezTo>
                  <a:cubicBezTo>
                    <a:pt x="10462" y="8585"/>
                    <a:pt x="10571" y="8047"/>
                    <a:pt x="10928" y="7687"/>
                  </a:cubicBezTo>
                  <a:cubicBezTo>
                    <a:pt x="11169" y="7448"/>
                    <a:pt x="11489" y="7321"/>
                    <a:pt x="11815" y="7321"/>
                  </a:cubicBezTo>
                  <a:close/>
                  <a:moveTo>
                    <a:pt x="3126" y="1"/>
                  </a:moveTo>
                  <a:cubicBezTo>
                    <a:pt x="2784" y="1"/>
                    <a:pt x="2508" y="277"/>
                    <a:pt x="2508" y="620"/>
                  </a:cubicBezTo>
                  <a:lnTo>
                    <a:pt x="2508" y="1152"/>
                  </a:lnTo>
                  <a:lnTo>
                    <a:pt x="1759" y="1152"/>
                  </a:lnTo>
                  <a:cubicBezTo>
                    <a:pt x="1575" y="1152"/>
                    <a:pt x="1428" y="1302"/>
                    <a:pt x="1425" y="1483"/>
                  </a:cubicBezTo>
                  <a:lnTo>
                    <a:pt x="1425" y="2119"/>
                  </a:lnTo>
                  <a:cubicBezTo>
                    <a:pt x="1428" y="2301"/>
                    <a:pt x="1575" y="2450"/>
                    <a:pt x="1759" y="2450"/>
                  </a:cubicBezTo>
                  <a:lnTo>
                    <a:pt x="1768" y="2450"/>
                  </a:lnTo>
                  <a:lnTo>
                    <a:pt x="1252" y="4477"/>
                  </a:lnTo>
                  <a:cubicBezTo>
                    <a:pt x="953" y="4526"/>
                    <a:pt x="734" y="4782"/>
                    <a:pt x="734" y="5084"/>
                  </a:cubicBezTo>
                  <a:lnTo>
                    <a:pt x="734" y="5217"/>
                  </a:lnTo>
                  <a:lnTo>
                    <a:pt x="688" y="5217"/>
                  </a:lnTo>
                  <a:cubicBezTo>
                    <a:pt x="435" y="5217"/>
                    <a:pt x="228" y="5424"/>
                    <a:pt x="228" y="5677"/>
                  </a:cubicBezTo>
                  <a:lnTo>
                    <a:pt x="228" y="6167"/>
                  </a:lnTo>
                  <a:cubicBezTo>
                    <a:pt x="228" y="6423"/>
                    <a:pt x="435" y="6627"/>
                    <a:pt x="688" y="6627"/>
                  </a:cubicBezTo>
                  <a:lnTo>
                    <a:pt x="734" y="6627"/>
                  </a:lnTo>
                  <a:lnTo>
                    <a:pt x="734" y="7408"/>
                  </a:lnTo>
                  <a:lnTo>
                    <a:pt x="216" y="7408"/>
                  </a:lnTo>
                  <a:cubicBezTo>
                    <a:pt x="98" y="7408"/>
                    <a:pt x="0" y="7503"/>
                    <a:pt x="0" y="7624"/>
                  </a:cubicBezTo>
                  <a:lnTo>
                    <a:pt x="0" y="8487"/>
                  </a:lnTo>
                  <a:cubicBezTo>
                    <a:pt x="0" y="8605"/>
                    <a:pt x="98" y="8703"/>
                    <a:pt x="216" y="8703"/>
                  </a:cubicBezTo>
                  <a:lnTo>
                    <a:pt x="1229" y="8703"/>
                  </a:lnTo>
                  <a:cubicBezTo>
                    <a:pt x="1298" y="9581"/>
                    <a:pt x="2030" y="10258"/>
                    <a:pt x="2911" y="10258"/>
                  </a:cubicBezTo>
                  <a:cubicBezTo>
                    <a:pt x="3791" y="10258"/>
                    <a:pt x="4523" y="9581"/>
                    <a:pt x="4592" y="8703"/>
                  </a:cubicBezTo>
                  <a:lnTo>
                    <a:pt x="10136" y="8703"/>
                  </a:lnTo>
                  <a:cubicBezTo>
                    <a:pt x="10205" y="9581"/>
                    <a:pt x="10936" y="10258"/>
                    <a:pt x="11817" y="10258"/>
                  </a:cubicBezTo>
                  <a:cubicBezTo>
                    <a:pt x="12698" y="10258"/>
                    <a:pt x="13429" y="9581"/>
                    <a:pt x="13496" y="8703"/>
                  </a:cubicBezTo>
                  <a:lnTo>
                    <a:pt x="14541" y="8703"/>
                  </a:lnTo>
                  <a:cubicBezTo>
                    <a:pt x="14659" y="8703"/>
                    <a:pt x="14757" y="8605"/>
                    <a:pt x="14757" y="8487"/>
                  </a:cubicBezTo>
                  <a:lnTo>
                    <a:pt x="14757" y="7624"/>
                  </a:lnTo>
                  <a:cubicBezTo>
                    <a:pt x="14757" y="7504"/>
                    <a:pt x="14662" y="7408"/>
                    <a:pt x="14543" y="7408"/>
                  </a:cubicBezTo>
                  <a:cubicBezTo>
                    <a:pt x="14541" y="7408"/>
                    <a:pt x="14540" y="7408"/>
                    <a:pt x="14538" y="7408"/>
                  </a:cubicBezTo>
                  <a:lnTo>
                    <a:pt x="14480" y="7408"/>
                  </a:lnTo>
                  <a:lnTo>
                    <a:pt x="14480" y="6990"/>
                  </a:lnTo>
                  <a:cubicBezTo>
                    <a:pt x="14480" y="6872"/>
                    <a:pt x="14382" y="6774"/>
                    <a:pt x="14264" y="6774"/>
                  </a:cubicBezTo>
                  <a:cubicBezTo>
                    <a:pt x="14143" y="6774"/>
                    <a:pt x="14048" y="6872"/>
                    <a:pt x="14048" y="6990"/>
                  </a:cubicBezTo>
                  <a:lnTo>
                    <a:pt x="14048" y="7408"/>
                  </a:lnTo>
                  <a:lnTo>
                    <a:pt x="13029" y="7408"/>
                  </a:lnTo>
                  <a:cubicBezTo>
                    <a:pt x="12698" y="7062"/>
                    <a:pt x="12256" y="6889"/>
                    <a:pt x="11815" y="6889"/>
                  </a:cubicBezTo>
                  <a:cubicBezTo>
                    <a:pt x="11373" y="6889"/>
                    <a:pt x="10931" y="7062"/>
                    <a:pt x="10600" y="7408"/>
                  </a:cubicBezTo>
                  <a:lnTo>
                    <a:pt x="5602" y="7408"/>
                  </a:lnTo>
                  <a:lnTo>
                    <a:pt x="5602" y="922"/>
                  </a:lnTo>
                  <a:lnTo>
                    <a:pt x="6454" y="922"/>
                  </a:lnTo>
                  <a:cubicBezTo>
                    <a:pt x="6572" y="922"/>
                    <a:pt x="6670" y="824"/>
                    <a:pt x="6670" y="706"/>
                  </a:cubicBezTo>
                  <a:cubicBezTo>
                    <a:pt x="6670" y="588"/>
                    <a:pt x="6572" y="490"/>
                    <a:pt x="6454" y="490"/>
                  </a:cubicBezTo>
                  <a:lnTo>
                    <a:pt x="5389" y="490"/>
                  </a:lnTo>
                  <a:cubicBezTo>
                    <a:pt x="5268" y="490"/>
                    <a:pt x="5173" y="588"/>
                    <a:pt x="5173" y="706"/>
                  </a:cubicBezTo>
                  <a:lnTo>
                    <a:pt x="5173" y="1152"/>
                  </a:lnTo>
                  <a:lnTo>
                    <a:pt x="4669" y="1152"/>
                  </a:lnTo>
                  <a:lnTo>
                    <a:pt x="4669" y="620"/>
                  </a:lnTo>
                  <a:cubicBezTo>
                    <a:pt x="4667" y="277"/>
                    <a:pt x="4390" y="1"/>
                    <a:pt x="4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4" name="Google Shape;2134;p125"/>
            <p:cNvSpPr/>
            <p:nvPr/>
          </p:nvSpPr>
          <p:spPr>
            <a:xfrm>
              <a:off x="5343925" y="2779125"/>
              <a:ext cx="183050" cy="144325"/>
            </a:xfrm>
            <a:custGeom>
              <a:avLst/>
              <a:gdLst/>
              <a:ahLst/>
              <a:cxnLst/>
              <a:rect l="l" t="t" r="r" b="b"/>
              <a:pathLst>
                <a:path w="7322" h="5773" extrusionOk="0">
                  <a:moveTo>
                    <a:pt x="216" y="1"/>
                  </a:moveTo>
                  <a:cubicBezTo>
                    <a:pt x="96" y="1"/>
                    <a:pt x="1" y="99"/>
                    <a:pt x="1" y="217"/>
                  </a:cubicBezTo>
                  <a:cubicBezTo>
                    <a:pt x="1" y="335"/>
                    <a:pt x="96" y="433"/>
                    <a:pt x="216" y="433"/>
                  </a:cubicBezTo>
                  <a:lnTo>
                    <a:pt x="6889" y="433"/>
                  </a:lnTo>
                  <a:lnTo>
                    <a:pt x="6889" y="5560"/>
                  </a:lnTo>
                  <a:cubicBezTo>
                    <a:pt x="6889" y="5678"/>
                    <a:pt x="6984" y="5773"/>
                    <a:pt x="7105" y="5773"/>
                  </a:cubicBezTo>
                  <a:cubicBezTo>
                    <a:pt x="7223" y="5773"/>
                    <a:pt x="7321" y="5678"/>
                    <a:pt x="7321" y="5560"/>
                  </a:cubicBezTo>
                  <a:lnTo>
                    <a:pt x="7321" y="217"/>
                  </a:lnTo>
                  <a:cubicBezTo>
                    <a:pt x="7321" y="99"/>
                    <a:pt x="7223" y="1"/>
                    <a:pt x="7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5" name="Google Shape;2135;p125"/>
            <p:cNvSpPr/>
            <p:nvPr/>
          </p:nvSpPr>
          <p:spPr>
            <a:xfrm>
              <a:off x="5250950" y="2908900"/>
              <a:ext cx="23200" cy="10825"/>
            </a:xfrm>
            <a:custGeom>
              <a:avLst/>
              <a:gdLst/>
              <a:ahLst/>
              <a:cxnLst/>
              <a:rect l="l" t="t" r="r" b="b"/>
              <a:pathLst>
                <a:path w="928" h="433" extrusionOk="0">
                  <a:moveTo>
                    <a:pt x="216" y="0"/>
                  </a:moveTo>
                  <a:cubicBezTo>
                    <a:pt x="98" y="0"/>
                    <a:pt x="0" y="95"/>
                    <a:pt x="0" y="216"/>
                  </a:cubicBezTo>
                  <a:cubicBezTo>
                    <a:pt x="0" y="334"/>
                    <a:pt x="98" y="432"/>
                    <a:pt x="216" y="432"/>
                  </a:cubicBezTo>
                  <a:lnTo>
                    <a:pt x="711" y="432"/>
                  </a:lnTo>
                  <a:cubicBezTo>
                    <a:pt x="829" y="432"/>
                    <a:pt x="927" y="334"/>
                    <a:pt x="927" y="216"/>
                  </a:cubicBezTo>
                  <a:cubicBezTo>
                    <a:pt x="927" y="95"/>
                    <a:pt x="829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6" name="Google Shape;2136;p125"/>
            <p:cNvSpPr/>
            <p:nvPr/>
          </p:nvSpPr>
          <p:spPr>
            <a:xfrm>
              <a:off x="5343850" y="2811050"/>
              <a:ext cx="134600" cy="106725"/>
            </a:xfrm>
            <a:custGeom>
              <a:avLst/>
              <a:gdLst/>
              <a:ahLst/>
              <a:cxnLst/>
              <a:rect l="l" t="t" r="r" b="b"/>
              <a:pathLst>
                <a:path w="5384" h="4269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2"/>
                  </a:cubicBezTo>
                  <a:cubicBezTo>
                    <a:pt x="1501" y="1070"/>
                    <a:pt x="1193" y="1300"/>
                    <a:pt x="962" y="1603"/>
                  </a:cubicBezTo>
                  <a:cubicBezTo>
                    <a:pt x="758" y="1496"/>
                    <a:pt x="628" y="1283"/>
                    <a:pt x="631" y="1053"/>
                  </a:cubicBezTo>
                  <a:lnTo>
                    <a:pt x="628" y="1053"/>
                  </a:lnTo>
                  <a:cubicBezTo>
                    <a:pt x="631" y="736"/>
                    <a:pt x="870" y="474"/>
                    <a:pt x="1187" y="443"/>
                  </a:cubicBezTo>
                  <a:cubicBezTo>
                    <a:pt x="1207" y="441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3"/>
                    <a:pt x="4705" y="558"/>
                  </a:cubicBezTo>
                  <a:cubicBezTo>
                    <a:pt x="5070" y="834"/>
                    <a:pt x="5021" y="1393"/>
                    <a:pt x="4615" y="1603"/>
                  </a:cubicBezTo>
                  <a:cubicBezTo>
                    <a:pt x="4388" y="1300"/>
                    <a:pt x="4080" y="1070"/>
                    <a:pt x="3729" y="932"/>
                  </a:cubicBezTo>
                  <a:cubicBezTo>
                    <a:pt x="3788" y="625"/>
                    <a:pt x="4056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2" y="1781"/>
                    <a:pt x="4492" y="2512"/>
                  </a:cubicBezTo>
                  <a:cubicBezTo>
                    <a:pt x="4492" y="3244"/>
                    <a:pt x="3729" y="3837"/>
                    <a:pt x="2790" y="3837"/>
                  </a:cubicBezTo>
                  <a:cubicBezTo>
                    <a:pt x="1852" y="3837"/>
                    <a:pt x="1086" y="3244"/>
                    <a:pt x="1086" y="2512"/>
                  </a:cubicBezTo>
                  <a:cubicBezTo>
                    <a:pt x="1086" y="1781"/>
                    <a:pt x="1852" y="1185"/>
                    <a:pt x="2790" y="1185"/>
                  </a:cubicBezTo>
                  <a:close/>
                  <a:moveTo>
                    <a:pt x="1243" y="1"/>
                  </a:moveTo>
                  <a:cubicBezTo>
                    <a:pt x="1022" y="1"/>
                    <a:pt x="798" y="70"/>
                    <a:pt x="602" y="221"/>
                  </a:cubicBezTo>
                  <a:cubicBezTo>
                    <a:pt x="1" y="690"/>
                    <a:pt x="81" y="1626"/>
                    <a:pt x="758" y="1980"/>
                  </a:cubicBezTo>
                  <a:cubicBezTo>
                    <a:pt x="692" y="2150"/>
                    <a:pt x="657" y="2331"/>
                    <a:pt x="657" y="2512"/>
                  </a:cubicBezTo>
                  <a:cubicBezTo>
                    <a:pt x="657" y="3480"/>
                    <a:pt x="1616" y="4268"/>
                    <a:pt x="2793" y="4268"/>
                  </a:cubicBezTo>
                  <a:cubicBezTo>
                    <a:pt x="3970" y="4268"/>
                    <a:pt x="4926" y="3480"/>
                    <a:pt x="4926" y="2512"/>
                  </a:cubicBezTo>
                  <a:cubicBezTo>
                    <a:pt x="4926" y="2331"/>
                    <a:pt x="4895" y="2150"/>
                    <a:pt x="4828" y="1980"/>
                  </a:cubicBezTo>
                  <a:cubicBezTo>
                    <a:pt x="5171" y="1798"/>
                    <a:pt x="5384" y="1442"/>
                    <a:pt x="5384" y="1053"/>
                  </a:cubicBezTo>
                  <a:cubicBezTo>
                    <a:pt x="5384" y="520"/>
                    <a:pt x="4984" y="74"/>
                    <a:pt x="4457" y="11"/>
                  </a:cubicBezTo>
                  <a:cubicBezTo>
                    <a:pt x="4415" y="6"/>
                    <a:pt x="4373" y="3"/>
                    <a:pt x="4332" y="3"/>
                  </a:cubicBezTo>
                  <a:cubicBezTo>
                    <a:pt x="3854" y="3"/>
                    <a:pt x="3428" y="331"/>
                    <a:pt x="3311" y="808"/>
                  </a:cubicBezTo>
                  <a:cubicBezTo>
                    <a:pt x="3140" y="772"/>
                    <a:pt x="2965" y="754"/>
                    <a:pt x="2790" y="754"/>
                  </a:cubicBezTo>
                  <a:cubicBezTo>
                    <a:pt x="2615" y="754"/>
                    <a:pt x="2440" y="772"/>
                    <a:pt x="2269" y="808"/>
                  </a:cubicBezTo>
                  <a:cubicBezTo>
                    <a:pt x="2148" y="306"/>
                    <a:pt x="1705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7" name="Google Shape;2137;p125"/>
            <p:cNvSpPr/>
            <p:nvPr/>
          </p:nvSpPr>
          <p:spPr>
            <a:xfrm>
              <a:off x="5210000" y="2960575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4" y="431"/>
                  </a:moveTo>
                  <a:cubicBezTo>
                    <a:pt x="1308" y="431"/>
                    <a:pt x="1503" y="589"/>
                    <a:pt x="1503" y="827"/>
                  </a:cubicBezTo>
                  <a:cubicBezTo>
                    <a:pt x="1503" y="1048"/>
                    <a:pt x="1324" y="1224"/>
                    <a:pt x="1106" y="1224"/>
                  </a:cubicBezTo>
                  <a:cubicBezTo>
                    <a:pt x="754" y="1224"/>
                    <a:pt x="576" y="798"/>
                    <a:pt x="826" y="547"/>
                  </a:cubicBezTo>
                  <a:cubicBezTo>
                    <a:pt x="907" y="467"/>
                    <a:pt x="1007" y="431"/>
                    <a:pt x="1104" y="431"/>
                  </a:cubicBezTo>
                  <a:close/>
                  <a:moveTo>
                    <a:pt x="1106" y="0"/>
                  </a:moveTo>
                  <a:cubicBezTo>
                    <a:pt x="369" y="0"/>
                    <a:pt x="0" y="893"/>
                    <a:pt x="521" y="1414"/>
                  </a:cubicBezTo>
                  <a:cubicBezTo>
                    <a:pt x="690" y="1582"/>
                    <a:pt x="897" y="1658"/>
                    <a:pt x="1100" y="1658"/>
                  </a:cubicBezTo>
                  <a:cubicBezTo>
                    <a:pt x="1526" y="1658"/>
                    <a:pt x="1935" y="1327"/>
                    <a:pt x="1935" y="827"/>
                  </a:cubicBezTo>
                  <a:cubicBezTo>
                    <a:pt x="1932" y="372"/>
                    <a:pt x="156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8" name="Google Shape;2138;p125"/>
            <p:cNvSpPr/>
            <p:nvPr/>
          </p:nvSpPr>
          <p:spPr>
            <a:xfrm>
              <a:off x="5432600" y="2960575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5" y="431"/>
                  </a:moveTo>
                  <a:cubicBezTo>
                    <a:pt x="1308" y="431"/>
                    <a:pt x="1503" y="589"/>
                    <a:pt x="1503" y="827"/>
                  </a:cubicBezTo>
                  <a:cubicBezTo>
                    <a:pt x="1506" y="1048"/>
                    <a:pt x="1327" y="1224"/>
                    <a:pt x="1109" y="1224"/>
                  </a:cubicBezTo>
                  <a:cubicBezTo>
                    <a:pt x="754" y="1224"/>
                    <a:pt x="579" y="798"/>
                    <a:pt x="829" y="547"/>
                  </a:cubicBezTo>
                  <a:cubicBezTo>
                    <a:pt x="909" y="467"/>
                    <a:pt x="1008" y="431"/>
                    <a:pt x="1105" y="431"/>
                  </a:cubicBezTo>
                  <a:close/>
                  <a:moveTo>
                    <a:pt x="1109" y="0"/>
                  </a:moveTo>
                  <a:cubicBezTo>
                    <a:pt x="372" y="0"/>
                    <a:pt x="0" y="893"/>
                    <a:pt x="521" y="1414"/>
                  </a:cubicBezTo>
                  <a:cubicBezTo>
                    <a:pt x="691" y="1582"/>
                    <a:pt x="898" y="1658"/>
                    <a:pt x="1102" y="1658"/>
                  </a:cubicBezTo>
                  <a:cubicBezTo>
                    <a:pt x="1527" y="1658"/>
                    <a:pt x="1935" y="1327"/>
                    <a:pt x="1935" y="827"/>
                  </a:cubicBezTo>
                  <a:cubicBezTo>
                    <a:pt x="1935" y="372"/>
                    <a:pt x="1563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9" name="Google Shape;2139;p125"/>
            <p:cNvSpPr/>
            <p:nvPr/>
          </p:nvSpPr>
          <p:spPr>
            <a:xfrm>
              <a:off x="5392875" y="2852550"/>
              <a:ext cx="12600" cy="10850"/>
            </a:xfrm>
            <a:custGeom>
              <a:avLst/>
              <a:gdLst/>
              <a:ahLst/>
              <a:cxnLst/>
              <a:rect l="l" t="t" r="r" b="b"/>
              <a:pathLst>
                <a:path w="504" h="434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4"/>
                    <a:pt x="233" y="434"/>
                    <a:pt x="287" y="434"/>
                  </a:cubicBezTo>
                  <a:cubicBezTo>
                    <a:pt x="397" y="434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0" name="Google Shape;2140;p125"/>
            <p:cNvSpPr/>
            <p:nvPr/>
          </p:nvSpPr>
          <p:spPr>
            <a:xfrm>
              <a:off x="5419925" y="28525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4"/>
                    <a:pt x="235" y="434"/>
                    <a:pt x="288" y="434"/>
                  </a:cubicBezTo>
                  <a:cubicBezTo>
                    <a:pt x="399" y="434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41" name="Google Shape;2141;p125"/>
          <p:cNvGrpSpPr/>
          <p:nvPr/>
        </p:nvGrpSpPr>
        <p:grpSpPr>
          <a:xfrm>
            <a:off x="5311313" y="2826413"/>
            <a:ext cx="368875" cy="368875"/>
            <a:chOff x="4549025" y="2654550"/>
            <a:chExt cx="368875" cy="368875"/>
          </a:xfrm>
        </p:grpSpPr>
        <p:sp>
          <p:nvSpPr>
            <p:cNvPr id="2142" name="Google Shape;2142;p125"/>
            <p:cNvSpPr/>
            <p:nvPr/>
          </p:nvSpPr>
          <p:spPr>
            <a:xfrm>
              <a:off x="4616400" y="2890125"/>
              <a:ext cx="153450" cy="69900"/>
            </a:xfrm>
            <a:custGeom>
              <a:avLst/>
              <a:gdLst/>
              <a:ahLst/>
              <a:cxnLst/>
              <a:rect l="l" t="t" r="r" b="b"/>
              <a:pathLst>
                <a:path w="6138" h="2796" extrusionOk="0">
                  <a:moveTo>
                    <a:pt x="216" y="0"/>
                  </a:moveTo>
                  <a:cubicBezTo>
                    <a:pt x="98" y="0"/>
                    <a:pt x="0" y="98"/>
                    <a:pt x="0" y="216"/>
                  </a:cubicBezTo>
                  <a:lnTo>
                    <a:pt x="0" y="2579"/>
                  </a:lnTo>
                  <a:cubicBezTo>
                    <a:pt x="0" y="2700"/>
                    <a:pt x="98" y="2795"/>
                    <a:pt x="216" y="2795"/>
                  </a:cubicBezTo>
                  <a:lnTo>
                    <a:pt x="1002" y="2795"/>
                  </a:lnTo>
                  <a:cubicBezTo>
                    <a:pt x="1120" y="2795"/>
                    <a:pt x="1218" y="2700"/>
                    <a:pt x="1218" y="2579"/>
                  </a:cubicBezTo>
                  <a:cubicBezTo>
                    <a:pt x="1218" y="2461"/>
                    <a:pt x="1120" y="2363"/>
                    <a:pt x="1002" y="2363"/>
                  </a:cubicBezTo>
                  <a:lnTo>
                    <a:pt x="432" y="2363"/>
                  </a:lnTo>
                  <a:lnTo>
                    <a:pt x="432" y="432"/>
                  </a:lnTo>
                  <a:lnTo>
                    <a:pt x="5706" y="432"/>
                  </a:lnTo>
                  <a:lnTo>
                    <a:pt x="5706" y="2363"/>
                  </a:lnTo>
                  <a:lnTo>
                    <a:pt x="1912" y="2363"/>
                  </a:lnTo>
                  <a:cubicBezTo>
                    <a:pt x="1794" y="2363"/>
                    <a:pt x="1696" y="2461"/>
                    <a:pt x="1696" y="2579"/>
                  </a:cubicBezTo>
                  <a:cubicBezTo>
                    <a:pt x="1696" y="2700"/>
                    <a:pt x="1794" y="2795"/>
                    <a:pt x="1912" y="2795"/>
                  </a:cubicBezTo>
                  <a:lnTo>
                    <a:pt x="5922" y="2795"/>
                  </a:lnTo>
                  <a:cubicBezTo>
                    <a:pt x="6040" y="2795"/>
                    <a:pt x="6138" y="2700"/>
                    <a:pt x="6138" y="2579"/>
                  </a:cubicBezTo>
                  <a:lnTo>
                    <a:pt x="6138" y="216"/>
                  </a:lnTo>
                  <a:cubicBezTo>
                    <a:pt x="6138" y="98"/>
                    <a:pt x="6040" y="0"/>
                    <a:pt x="5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3" name="Google Shape;2143;p125"/>
            <p:cNvSpPr/>
            <p:nvPr/>
          </p:nvSpPr>
          <p:spPr>
            <a:xfrm>
              <a:off x="4800125" y="29430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9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4" name="Google Shape;2144;p125"/>
            <p:cNvSpPr/>
            <p:nvPr/>
          </p:nvSpPr>
          <p:spPr>
            <a:xfrm>
              <a:off x="4549025" y="2654550"/>
              <a:ext cx="368875" cy="368875"/>
            </a:xfrm>
            <a:custGeom>
              <a:avLst/>
              <a:gdLst/>
              <a:ahLst/>
              <a:cxnLst/>
              <a:rect l="l" t="t" r="r" b="b"/>
              <a:pathLst>
                <a:path w="14755" h="14755" extrusionOk="0">
                  <a:moveTo>
                    <a:pt x="7382" y="431"/>
                  </a:moveTo>
                  <a:cubicBezTo>
                    <a:pt x="7505" y="431"/>
                    <a:pt x="7631" y="477"/>
                    <a:pt x="7733" y="580"/>
                  </a:cubicBezTo>
                  <a:cubicBezTo>
                    <a:pt x="8050" y="896"/>
                    <a:pt x="7825" y="1440"/>
                    <a:pt x="7379" y="1440"/>
                  </a:cubicBezTo>
                  <a:cubicBezTo>
                    <a:pt x="7100" y="1440"/>
                    <a:pt x="6875" y="1213"/>
                    <a:pt x="6875" y="936"/>
                  </a:cubicBezTo>
                  <a:cubicBezTo>
                    <a:pt x="6875" y="632"/>
                    <a:pt x="7123" y="431"/>
                    <a:pt x="7382" y="431"/>
                  </a:cubicBezTo>
                  <a:close/>
                  <a:moveTo>
                    <a:pt x="5148" y="1410"/>
                  </a:moveTo>
                  <a:cubicBezTo>
                    <a:pt x="5271" y="1410"/>
                    <a:pt x="5397" y="1456"/>
                    <a:pt x="5499" y="1558"/>
                  </a:cubicBezTo>
                  <a:cubicBezTo>
                    <a:pt x="5816" y="1878"/>
                    <a:pt x="5591" y="2419"/>
                    <a:pt x="5145" y="2419"/>
                  </a:cubicBezTo>
                  <a:cubicBezTo>
                    <a:pt x="4866" y="2419"/>
                    <a:pt x="4641" y="2194"/>
                    <a:pt x="4641" y="1915"/>
                  </a:cubicBezTo>
                  <a:cubicBezTo>
                    <a:pt x="4641" y="1611"/>
                    <a:pt x="4889" y="1410"/>
                    <a:pt x="5148" y="1410"/>
                  </a:cubicBezTo>
                  <a:close/>
                  <a:moveTo>
                    <a:pt x="9608" y="1411"/>
                  </a:moveTo>
                  <a:cubicBezTo>
                    <a:pt x="9609" y="1411"/>
                    <a:pt x="9611" y="1411"/>
                    <a:pt x="9613" y="1411"/>
                  </a:cubicBezTo>
                  <a:lnTo>
                    <a:pt x="9610" y="1414"/>
                  </a:lnTo>
                  <a:cubicBezTo>
                    <a:pt x="10059" y="1414"/>
                    <a:pt x="10284" y="1956"/>
                    <a:pt x="9967" y="2272"/>
                  </a:cubicBezTo>
                  <a:cubicBezTo>
                    <a:pt x="9863" y="2376"/>
                    <a:pt x="9736" y="2422"/>
                    <a:pt x="9612" y="2422"/>
                  </a:cubicBezTo>
                  <a:cubicBezTo>
                    <a:pt x="9353" y="2422"/>
                    <a:pt x="9106" y="2221"/>
                    <a:pt x="9106" y="1918"/>
                  </a:cubicBezTo>
                  <a:cubicBezTo>
                    <a:pt x="9106" y="1638"/>
                    <a:pt x="9331" y="1411"/>
                    <a:pt x="9608" y="1411"/>
                  </a:cubicBezTo>
                  <a:close/>
                  <a:moveTo>
                    <a:pt x="10442" y="2347"/>
                  </a:moveTo>
                  <a:lnTo>
                    <a:pt x="12046" y="2350"/>
                  </a:lnTo>
                  <a:cubicBezTo>
                    <a:pt x="12880" y="2350"/>
                    <a:pt x="13557" y="3026"/>
                    <a:pt x="13560" y="3861"/>
                  </a:cubicBezTo>
                  <a:lnTo>
                    <a:pt x="13560" y="5085"/>
                  </a:lnTo>
                  <a:lnTo>
                    <a:pt x="9636" y="5085"/>
                  </a:lnTo>
                  <a:cubicBezTo>
                    <a:pt x="9987" y="4379"/>
                    <a:pt x="9990" y="3553"/>
                    <a:pt x="9642" y="2851"/>
                  </a:cubicBezTo>
                  <a:cubicBezTo>
                    <a:pt x="9981" y="2839"/>
                    <a:pt x="10287" y="2646"/>
                    <a:pt x="10442" y="2347"/>
                  </a:cubicBezTo>
                  <a:close/>
                  <a:moveTo>
                    <a:pt x="7378" y="1872"/>
                  </a:moveTo>
                  <a:cubicBezTo>
                    <a:pt x="8223" y="1873"/>
                    <a:pt x="8983" y="2382"/>
                    <a:pt x="9308" y="3162"/>
                  </a:cubicBezTo>
                  <a:cubicBezTo>
                    <a:pt x="9630" y="3942"/>
                    <a:pt x="9452" y="4843"/>
                    <a:pt x="8853" y="5439"/>
                  </a:cubicBezTo>
                  <a:cubicBezTo>
                    <a:pt x="8454" y="5840"/>
                    <a:pt x="7920" y="6052"/>
                    <a:pt x="7375" y="6052"/>
                  </a:cubicBezTo>
                  <a:cubicBezTo>
                    <a:pt x="7106" y="6052"/>
                    <a:pt x="6835" y="6000"/>
                    <a:pt x="6576" y="5894"/>
                  </a:cubicBezTo>
                  <a:cubicBezTo>
                    <a:pt x="5796" y="5568"/>
                    <a:pt x="5286" y="4806"/>
                    <a:pt x="5286" y="3962"/>
                  </a:cubicBezTo>
                  <a:cubicBezTo>
                    <a:pt x="5289" y="2808"/>
                    <a:pt x="6224" y="1873"/>
                    <a:pt x="7378" y="1872"/>
                  </a:cubicBezTo>
                  <a:close/>
                  <a:moveTo>
                    <a:pt x="2186" y="5519"/>
                  </a:moveTo>
                  <a:lnTo>
                    <a:pt x="2186" y="6757"/>
                  </a:lnTo>
                  <a:lnTo>
                    <a:pt x="1196" y="6757"/>
                  </a:lnTo>
                  <a:lnTo>
                    <a:pt x="1196" y="5519"/>
                  </a:lnTo>
                  <a:close/>
                  <a:moveTo>
                    <a:pt x="3608" y="5519"/>
                  </a:moveTo>
                  <a:lnTo>
                    <a:pt x="3608" y="6757"/>
                  </a:lnTo>
                  <a:lnTo>
                    <a:pt x="2618" y="6757"/>
                  </a:lnTo>
                  <a:lnTo>
                    <a:pt x="2618" y="5519"/>
                  </a:lnTo>
                  <a:close/>
                  <a:moveTo>
                    <a:pt x="5030" y="5519"/>
                  </a:moveTo>
                  <a:lnTo>
                    <a:pt x="5030" y="6757"/>
                  </a:lnTo>
                  <a:lnTo>
                    <a:pt x="4040" y="6757"/>
                  </a:lnTo>
                  <a:lnTo>
                    <a:pt x="4040" y="5519"/>
                  </a:lnTo>
                  <a:close/>
                  <a:moveTo>
                    <a:pt x="5459" y="5600"/>
                  </a:moveTo>
                  <a:cubicBezTo>
                    <a:pt x="5727" y="5911"/>
                    <a:pt x="6069" y="6156"/>
                    <a:pt x="6452" y="6308"/>
                  </a:cubicBezTo>
                  <a:lnTo>
                    <a:pt x="6449" y="6308"/>
                  </a:lnTo>
                  <a:lnTo>
                    <a:pt x="6449" y="6757"/>
                  </a:lnTo>
                  <a:lnTo>
                    <a:pt x="5459" y="6757"/>
                  </a:lnTo>
                  <a:lnTo>
                    <a:pt x="5459" y="5600"/>
                  </a:lnTo>
                  <a:close/>
                  <a:moveTo>
                    <a:pt x="7871" y="6435"/>
                  </a:moveTo>
                  <a:lnTo>
                    <a:pt x="7871" y="6757"/>
                  </a:lnTo>
                  <a:lnTo>
                    <a:pt x="6881" y="6757"/>
                  </a:lnTo>
                  <a:lnTo>
                    <a:pt x="6881" y="6435"/>
                  </a:lnTo>
                  <a:cubicBezTo>
                    <a:pt x="7045" y="6467"/>
                    <a:pt x="7211" y="6482"/>
                    <a:pt x="7376" y="6482"/>
                  </a:cubicBezTo>
                  <a:cubicBezTo>
                    <a:pt x="7542" y="6482"/>
                    <a:pt x="7707" y="6467"/>
                    <a:pt x="7871" y="6435"/>
                  </a:cubicBezTo>
                  <a:close/>
                  <a:moveTo>
                    <a:pt x="9293" y="5600"/>
                  </a:moveTo>
                  <a:lnTo>
                    <a:pt x="9293" y="6757"/>
                  </a:lnTo>
                  <a:lnTo>
                    <a:pt x="8303" y="6757"/>
                  </a:lnTo>
                  <a:lnTo>
                    <a:pt x="8303" y="6308"/>
                  </a:lnTo>
                  <a:cubicBezTo>
                    <a:pt x="8686" y="6156"/>
                    <a:pt x="9026" y="5911"/>
                    <a:pt x="9293" y="5600"/>
                  </a:cubicBezTo>
                  <a:close/>
                  <a:moveTo>
                    <a:pt x="10716" y="5519"/>
                  </a:moveTo>
                  <a:lnTo>
                    <a:pt x="10716" y="6757"/>
                  </a:lnTo>
                  <a:lnTo>
                    <a:pt x="9725" y="6757"/>
                  </a:lnTo>
                  <a:lnTo>
                    <a:pt x="9725" y="5519"/>
                  </a:lnTo>
                  <a:close/>
                  <a:moveTo>
                    <a:pt x="12138" y="5519"/>
                  </a:moveTo>
                  <a:lnTo>
                    <a:pt x="12138" y="6757"/>
                  </a:lnTo>
                  <a:lnTo>
                    <a:pt x="11147" y="6757"/>
                  </a:lnTo>
                  <a:lnTo>
                    <a:pt x="11147" y="5519"/>
                  </a:lnTo>
                  <a:close/>
                  <a:moveTo>
                    <a:pt x="13560" y="5519"/>
                  </a:moveTo>
                  <a:lnTo>
                    <a:pt x="13560" y="6757"/>
                  </a:lnTo>
                  <a:lnTo>
                    <a:pt x="12569" y="6757"/>
                  </a:lnTo>
                  <a:lnTo>
                    <a:pt x="12569" y="5519"/>
                  </a:lnTo>
                  <a:close/>
                  <a:moveTo>
                    <a:pt x="2186" y="7189"/>
                  </a:moveTo>
                  <a:lnTo>
                    <a:pt x="2186" y="7935"/>
                  </a:lnTo>
                  <a:cubicBezTo>
                    <a:pt x="2186" y="8208"/>
                    <a:pt x="1964" y="8430"/>
                    <a:pt x="1691" y="8430"/>
                  </a:cubicBezTo>
                  <a:cubicBezTo>
                    <a:pt x="1417" y="8430"/>
                    <a:pt x="1196" y="8208"/>
                    <a:pt x="1196" y="7935"/>
                  </a:cubicBezTo>
                  <a:lnTo>
                    <a:pt x="1196" y="7189"/>
                  </a:lnTo>
                  <a:close/>
                  <a:moveTo>
                    <a:pt x="3608" y="7189"/>
                  </a:moveTo>
                  <a:lnTo>
                    <a:pt x="3608" y="7935"/>
                  </a:lnTo>
                  <a:cubicBezTo>
                    <a:pt x="3605" y="8208"/>
                    <a:pt x="3386" y="8427"/>
                    <a:pt x="3113" y="8430"/>
                  </a:cubicBezTo>
                  <a:lnTo>
                    <a:pt x="3110" y="8430"/>
                  </a:lnTo>
                  <a:cubicBezTo>
                    <a:pt x="2839" y="8430"/>
                    <a:pt x="2618" y="8208"/>
                    <a:pt x="2618" y="7935"/>
                  </a:cubicBezTo>
                  <a:lnTo>
                    <a:pt x="2618" y="7189"/>
                  </a:lnTo>
                  <a:close/>
                  <a:moveTo>
                    <a:pt x="5027" y="7189"/>
                  </a:moveTo>
                  <a:lnTo>
                    <a:pt x="5027" y="7935"/>
                  </a:lnTo>
                  <a:cubicBezTo>
                    <a:pt x="5027" y="8208"/>
                    <a:pt x="4808" y="8427"/>
                    <a:pt x="4535" y="8430"/>
                  </a:cubicBezTo>
                  <a:cubicBezTo>
                    <a:pt x="4261" y="8430"/>
                    <a:pt x="4040" y="8208"/>
                    <a:pt x="4040" y="7935"/>
                  </a:cubicBezTo>
                  <a:lnTo>
                    <a:pt x="4040" y="7189"/>
                  </a:lnTo>
                  <a:close/>
                  <a:moveTo>
                    <a:pt x="6449" y="7189"/>
                  </a:moveTo>
                  <a:lnTo>
                    <a:pt x="6449" y="7935"/>
                  </a:lnTo>
                  <a:cubicBezTo>
                    <a:pt x="6449" y="8208"/>
                    <a:pt x="6228" y="8427"/>
                    <a:pt x="5957" y="8430"/>
                  </a:cubicBezTo>
                  <a:lnTo>
                    <a:pt x="5954" y="8430"/>
                  </a:lnTo>
                  <a:cubicBezTo>
                    <a:pt x="5681" y="8430"/>
                    <a:pt x="5459" y="8208"/>
                    <a:pt x="5459" y="7935"/>
                  </a:cubicBezTo>
                  <a:lnTo>
                    <a:pt x="5459" y="7189"/>
                  </a:lnTo>
                  <a:close/>
                  <a:moveTo>
                    <a:pt x="7871" y="7189"/>
                  </a:moveTo>
                  <a:lnTo>
                    <a:pt x="7871" y="7935"/>
                  </a:lnTo>
                  <a:cubicBezTo>
                    <a:pt x="7871" y="8208"/>
                    <a:pt x="7650" y="8427"/>
                    <a:pt x="7379" y="8430"/>
                  </a:cubicBezTo>
                  <a:lnTo>
                    <a:pt x="7376" y="8430"/>
                  </a:lnTo>
                  <a:cubicBezTo>
                    <a:pt x="7103" y="8430"/>
                    <a:pt x="6881" y="8208"/>
                    <a:pt x="6881" y="7935"/>
                  </a:cubicBezTo>
                  <a:lnTo>
                    <a:pt x="6881" y="7189"/>
                  </a:lnTo>
                  <a:close/>
                  <a:moveTo>
                    <a:pt x="9293" y="7189"/>
                  </a:moveTo>
                  <a:lnTo>
                    <a:pt x="9293" y="7935"/>
                  </a:lnTo>
                  <a:cubicBezTo>
                    <a:pt x="9293" y="8208"/>
                    <a:pt x="9072" y="8427"/>
                    <a:pt x="8801" y="8430"/>
                  </a:cubicBezTo>
                  <a:lnTo>
                    <a:pt x="8798" y="8430"/>
                  </a:lnTo>
                  <a:cubicBezTo>
                    <a:pt x="8525" y="8430"/>
                    <a:pt x="8303" y="8208"/>
                    <a:pt x="8303" y="7935"/>
                  </a:cubicBezTo>
                  <a:lnTo>
                    <a:pt x="8303" y="7189"/>
                  </a:lnTo>
                  <a:close/>
                  <a:moveTo>
                    <a:pt x="10718" y="7189"/>
                  </a:moveTo>
                  <a:lnTo>
                    <a:pt x="10718" y="7935"/>
                  </a:lnTo>
                  <a:cubicBezTo>
                    <a:pt x="10716" y="8208"/>
                    <a:pt x="10494" y="8430"/>
                    <a:pt x="10223" y="8430"/>
                  </a:cubicBezTo>
                  <a:lnTo>
                    <a:pt x="10220" y="8430"/>
                  </a:lnTo>
                  <a:cubicBezTo>
                    <a:pt x="9947" y="8430"/>
                    <a:pt x="9728" y="8208"/>
                    <a:pt x="9728" y="7935"/>
                  </a:cubicBezTo>
                  <a:lnTo>
                    <a:pt x="9728" y="7189"/>
                  </a:lnTo>
                  <a:close/>
                  <a:moveTo>
                    <a:pt x="12138" y="7189"/>
                  </a:moveTo>
                  <a:lnTo>
                    <a:pt x="12138" y="7935"/>
                  </a:lnTo>
                  <a:cubicBezTo>
                    <a:pt x="12135" y="8208"/>
                    <a:pt x="11916" y="8427"/>
                    <a:pt x="11645" y="8430"/>
                  </a:cubicBezTo>
                  <a:lnTo>
                    <a:pt x="11642" y="8430"/>
                  </a:lnTo>
                  <a:cubicBezTo>
                    <a:pt x="11369" y="8430"/>
                    <a:pt x="11147" y="8208"/>
                    <a:pt x="11147" y="7935"/>
                  </a:cubicBezTo>
                  <a:lnTo>
                    <a:pt x="11147" y="7189"/>
                  </a:lnTo>
                  <a:close/>
                  <a:moveTo>
                    <a:pt x="13560" y="7189"/>
                  </a:moveTo>
                  <a:lnTo>
                    <a:pt x="13560" y="7935"/>
                  </a:lnTo>
                  <a:cubicBezTo>
                    <a:pt x="13560" y="8208"/>
                    <a:pt x="13338" y="8430"/>
                    <a:pt x="13065" y="8430"/>
                  </a:cubicBezTo>
                  <a:cubicBezTo>
                    <a:pt x="12791" y="8430"/>
                    <a:pt x="12569" y="8208"/>
                    <a:pt x="12569" y="7935"/>
                  </a:cubicBezTo>
                  <a:lnTo>
                    <a:pt x="12569" y="7189"/>
                  </a:lnTo>
                  <a:close/>
                  <a:moveTo>
                    <a:pt x="11714" y="9855"/>
                  </a:moveTo>
                  <a:lnTo>
                    <a:pt x="11714" y="13459"/>
                  </a:lnTo>
                  <a:lnTo>
                    <a:pt x="9786" y="13459"/>
                  </a:lnTo>
                  <a:lnTo>
                    <a:pt x="9786" y="9855"/>
                  </a:lnTo>
                  <a:close/>
                  <a:moveTo>
                    <a:pt x="14107" y="13891"/>
                  </a:moveTo>
                  <a:cubicBezTo>
                    <a:pt x="14225" y="13891"/>
                    <a:pt x="14323" y="13989"/>
                    <a:pt x="14323" y="14107"/>
                  </a:cubicBezTo>
                  <a:cubicBezTo>
                    <a:pt x="14323" y="14228"/>
                    <a:pt x="14225" y="14323"/>
                    <a:pt x="14107" y="14323"/>
                  </a:cubicBezTo>
                  <a:lnTo>
                    <a:pt x="649" y="14323"/>
                  </a:lnTo>
                  <a:cubicBezTo>
                    <a:pt x="531" y="14323"/>
                    <a:pt x="433" y="14228"/>
                    <a:pt x="433" y="14107"/>
                  </a:cubicBezTo>
                  <a:cubicBezTo>
                    <a:pt x="433" y="13989"/>
                    <a:pt x="531" y="13891"/>
                    <a:pt x="649" y="13891"/>
                  </a:cubicBezTo>
                  <a:close/>
                  <a:moveTo>
                    <a:pt x="7376" y="1"/>
                  </a:moveTo>
                  <a:cubicBezTo>
                    <a:pt x="6579" y="1"/>
                    <a:pt x="6147" y="936"/>
                    <a:pt x="6665" y="1544"/>
                  </a:cubicBezTo>
                  <a:cubicBezTo>
                    <a:pt x="6455" y="1604"/>
                    <a:pt x="6256" y="1691"/>
                    <a:pt x="6072" y="1803"/>
                  </a:cubicBezTo>
                  <a:cubicBezTo>
                    <a:pt x="6025" y="1325"/>
                    <a:pt x="5622" y="961"/>
                    <a:pt x="5144" y="961"/>
                  </a:cubicBezTo>
                  <a:cubicBezTo>
                    <a:pt x="5124" y="961"/>
                    <a:pt x="5105" y="961"/>
                    <a:pt x="5085" y="962"/>
                  </a:cubicBezTo>
                  <a:cubicBezTo>
                    <a:pt x="4584" y="991"/>
                    <a:pt x="4195" y="1411"/>
                    <a:pt x="4207" y="1915"/>
                  </a:cubicBezTo>
                  <a:lnTo>
                    <a:pt x="3821" y="1915"/>
                  </a:lnTo>
                  <a:cubicBezTo>
                    <a:pt x="3703" y="1915"/>
                    <a:pt x="3605" y="2013"/>
                    <a:pt x="3605" y="2131"/>
                  </a:cubicBezTo>
                  <a:cubicBezTo>
                    <a:pt x="3605" y="2252"/>
                    <a:pt x="3703" y="2347"/>
                    <a:pt x="3821" y="2347"/>
                  </a:cubicBezTo>
                  <a:lnTo>
                    <a:pt x="4313" y="2347"/>
                  </a:lnTo>
                  <a:cubicBezTo>
                    <a:pt x="4469" y="2646"/>
                    <a:pt x="4774" y="2839"/>
                    <a:pt x="5113" y="2851"/>
                  </a:cubicBezTo>
                  <a:cubicBezTo>
                    <a:pt x="4765" y="3556"/>
                    <a:pt x="4768" y="4382"/>
                    <a:pt x="5119" y="5085"/>
                  </a:cubicBezTo>
                  <a:lnTo>
                    <a:pt x="1196" y="5085"/>
                  </a:lnTo>
                  <a:lnTo>
                    <a:pt x="1196" y="3861"/>
                  </a:lnTo>
                  <a:cubicBezTo>
                    <a:pt x="1198" y="3026"/>
                    <a:pt x="1875" y="2353"/>
                    <a:pt x="2710" y="2350"/>
                  </a:cubicBezTo>
                  <a:lnTo>
                    <a:pt x="2888" y="2350"/>
                  </a:lnTo>
                  <a:cubicBezTo>
                    <a:pt x="3006" y="2350"/>
                    <a:pt x="3104" y="2255"/>
                    <a:pt x="3104" y="2134"/>
                  </a:cubicBezTo>
                  <a:cubicBezTo>
                    <a:pt x="3104" y="2016"/>
                    <a:pt x="3006" y="1918"/>
                    <a:pt x="2888" y="1918"/>
                  </a:cubicBezTo>
                  <a:lnTo>
                    <a:pt x="2710" y="1918"/>
                  </a:lnTo>
                  <a:cubicBezTo>
                    <a:pt x="1636" y="1921"/>
                    <a:pt x="767" y="2790"/>
                    <a:pt x="764" y="3864"/>
                  </a:cubicBezTo>
                  <a:lnTo>
                    <a:pt x="764" y="7935"/>
                  </a:lnTo>
                  <a:cubicBezTo>
                    <a:pt x="764" y="8266"/>
                    <a:pt x="939" y="8571"/>
                    <a:pt x="1224" y="8735"/>
                  </a:cubicBezTo>
                  <a:lnTo>
                    <a:pt x="1224" y="13459"/>
                  </a:lnTo>
                  <a:lnTo>
                    <a:pt x="649" y="13459"/>
                  </a:lnTo>
                  <a:cubicBezTo>
                    <a:pt x="292" y="13459"/>
                    <a:pt x="1" y="13747"/>
                    <a:pt x="1" y="14107"/>
                  </a:cubicBezTo>
                  <a:cubicBezTo>
                    <a:pt x="1" y="14464"/>
                    <a:pt x="292" y="14754"/>
                    <a:pt x="649" y="14754"/>
                  </a:cubicBezTo>
                  <a:lnTo>
                    <a:pt x="14107" y="14754"/>
                  </a:lnTo>
                  <a:cubicBezTo>
                    <a:pt x="14467" y="14754"/>
                    <a:pt x="14754" y="14464"/>
                    <a:pt x="14754" y="14107"/>
                  </a:cubicBezTo>
                  <a:cubicBezTo>
                    <a:pt x="14754" y="13747"/>
                    <a:pt x="14467" y="13459"/>
                    <a:pt x="14107" y="13459"/>
                  </a:cubicBezTo>
                  <a:lnTo>
                    <a:pt x="13531" y="13459"/>
                  </a:lnTo>
                  <a:lnTo>
                    <a:pt x="13531" y="10146"/>
                  </a:lnTo>
                  <a:cubicBezTo>
                    <a:pt x="13531" y="10025"/>
                    <a:pt x="13433" y="9930"/>
                    <a:pt x="13315" y="9930"/>
                  </a:cubicBezTo>
                  <a:cubicBezTo>
                    <a:pt x="13197" y="9930"/>
                    <a:pt x="13099" y="10025"/>
                    <a:pt x="13099" y="10146"/>
                  </a:cubicBezTo>
                  <a:lnTo>
                    <a:pt x="13099" y="13459"/>
                  </a:lnTo>
                  <a:lnTo>
                    <a:pt x="12149" y="13459"/>
                  </a:lnTo>
                  <a:lnTo>
                    <a:pt x="12149" y="9639"/>
                  </a:lnTo>
                  <a:cubicBezTo>
                    <a:pt x="12149" y="9521"/>
                    <a:pt x="12051" y="9423"/>
                    <a:pt x="11933" y="9423"/>
                  </a:cubicBezTo>
                  <a:lnTo>
                    <a:pt x="9570" y="9423"/>
                  </a:lnTo>
                  <a:cubicBezTo>
                    <a:pt x="9449" y="9423"/>
                    <a:pt x="9354" y="9521"/>
                    <a:pt x="9354" y="9639"/>
                  </a:cubicBezTo>
                  <a:lnTo>
                    <a:pt x="9354" y="13459"/>
                  </a:lnTo>
                  <a:lnTo>
                    <a:pt x="1656" y="13459"/>
                  </a:lnTo>
                  <a:lnTo>
                    <a:pt x="1656" y="8862"/>
                  </a:lnTo>
                  <a:lnTo>
                    <a:pt x="1691" y="8862"/>
                  </a:lnTo>
                  <a:cubicBezTo>
                    <a:pt x="1875" y="8639"/>
                    <a:pt x="2138" y="8527"/>
                    <a:pt x="2401" y="8527"/>
                  </a:cubicBezTo>
                  <a:cubicBezTo>
                    <a:pt x="2664" y="8527"/>
                    <a:pt x="2927" y="8639"/>
                    <a:pt x="3113" y="8862"/>
                  </a:cubicBezTo>
                  <a:cubicBezTo>
                    <a:pt x="3297" y="8639"/>
                    <a:pt x="3560" y="8527"/>
                    <a:pt x="3823" y="8527"/>
                  </a:cubicBezTo>
                  <a:cubicBezTo>
                    <a:pt x="4086" y="8527"/>
                    <a:pt x="4349" y="8639"/>
                    <a:pt x="4535" y="8862"/>
                  </a:cubicBezTo>
                  <a:cubicBezTo>
                    <a:pt x="4719" y="8639"/>
                    <a:pt x="4982" y="8527"/>
                    <a:pt x="5244" y="8527"/>
                  </a:cubicBezTo>
                  <a:cubicBezTo>
                    <a:pt x="5507" y="8527"/>
                    <a:pt x="5770" y="8639"/>
                    <a:pt x="5954" y="8862"/>
                  </a:cubicBezTo>
                  <a:cubicBezTo>
                    <a:pt x="6140" y="8639"/>
                    <a:pt x="6403" y="8527"/>
                    <a:pt x="6666" y="8527"/>
                  </a:cubicBezTo>
                  <a:cubicBezTo>
                    <a:pt x="6929" y="8527"/>
                    <a:pt x="7192" y="8639"/>
                    <a:pt x="7376" y="8862"/>
                  </a:cubicBezTo>
                  <a:cubicBezTo>
                    <a:pt x="7562" y="8639"/>
                    <a:pt x="7825" y="8527"/>
                    <a:pt x="8088" y="8527"/>
                  </a:cubicBezTo>
                  <a:cubicBezTo>
                    <a:pt x="8351" y="8527"/>
                    <a:pt x="8614" y="8639"/>
                    <a:pt x="8798" y="8862"/>
                  </a:cubicBezTo>
                  <a:cubicBezTo>
                    <a:pt x="8984" y="8639"/>
                    <a:pt x="9247" y="8527"/>
                    <a:pt x="9510" y="8527"/>
                  </a:cubicBezTo>
                  <a:cubicBezTo>
                    <a:pt x="9773" y="8527"/>
                    <a:pt x="10036" y="8639"/>
                    <a:pt x="10220" y="8862"/>
                  </a:cubicBezTo>
                  <a:cubicBezTo>
                    <a:pt x="10406" y="8639"/>
                    <a:pt x="10669" y="8527"/>
                    <a:pt x="10931" y="8527"/>
                  </a:cubicBezTo>
                  <a:cubicBezTo>
                    <a:pt x="11194" y="8527"/>
                    <a:pt x="11457" y="8639"/>
                    <a:pt x="11642" y="8862"/>
                  </a:cubicBezTo>
                  <a:cubicBezTo>
                    <a:pt x="11828" y="8639"/>
                    <a:pt x="12091" y="8527"/>
                    <a:pt x="12354" y="8527"/>
                  </a:cubicBezTo>
                  <a:cubicBezTo>
                    <a:pt x="12616" y="8527"/>
                    <a:pt x="12879" y="8639"/>
                    <a:pt x="13065" y="8862"/>
                  </a:cubicBezTo>
                  <a:lnTo>
                    <a:pt x="13099" y="8862"/>
                  </a:lnTo>
                  <a:lnTo>
                    <a:pt x="13099" y="9216"/>
                  </a:lnTo>
                  <a:cubicBezTo>
                    <a:pt x="13099" y="9334"/>
                    <a:pt x="13194" y="9432"/>
                    <a:pt x="13315" y="9432"/>
                  </a:cubicBezTo>
                  <a:cubicBezTo>
                    <a:pt x="13433" y="9432"/>
                    <a:pt x="13531" y="9334"/>
                    <a:pt x="13531" y="9216"/>
                  </a:cubicBezTo>
                  <a:lnTo>
                    <a:pt x="13531" y="8735"/>
                  </a:lnTo>
                  <a:cubicBezTo>
                    <a:pt x="13816" y="8568"/>
                    <a:pt x="13992" y="8266"/>
                    <a:pt x="13992" y="7935"/>
                  </a:cubicBezTo>
                  <a:lnTo>
                    <a:pt x="13992" y="3861"/>
                  </a:lnTo>
                  <a:cubicBezTo>
                    <a:pt x="13989" y="2788"/>
                    <a:pt x="13119" y="1918"/>
                    <a:pt x="12046" y="1915"/>
                  </a:cubicBezTo>
                  <a:lnTo>
                    <a:pt x="10546" y="1915"/>
                  </a:lnTo>
                  <a:cubicBezTo>
                    <a:pt x="10557" y="1411"/>
                    <a:pt x="10169" y="991"/>
                    <a:pt x="9668" y="962"/>
                  </a:cubicBezTo>
                  <a:cubicBezTo>
                    <a:pt x="9648" y="961"/>
                    <a:pt x="9628" y="961"/>
                    <a:pt x="9608" y="961"/>
                  </a:cubicBezTo>
                  <a:cubicBezTo>
                    <a:pt x="9130" y="961"/>
                    <a:pt x="8727" y="1325"/>
                    <a:pt x="8680" y="1803"/>
                  </a:cubicBezTo>
                  <a:cubicBezTo>
                    <a:pt x="8496" y="1691"/>
                    <a:pt x="8297" y="1604"/>
                    <a:pt x="8090" y="1544"/>
                  </a:cubicBezTo>
                  <a:cubicBezTo>
                    <a:pt x="8605" y="936"/>
                    <a:pt x="8174" y="1"/>
                    <a:pt x="7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5" name="Google Shape;2145;p125"/>
            <p:cNvSpPr/>
            <p:nvPr/>
          </p:nvSpPr>
          <p:spPr>
            <a:xfrm>
              <a:off x="4692100" y="2712200"/>
              <a:ext cx="82800" cy="82875"/>
            </a:xfrm>
            <a:custGeom>
              <a:avLst/>
              <a:gdLst/>
              <a:ahLst/>
              <a:cxnLst/>
              <a:rect l="l" t="t" r="r" b="b"/>
              <a:pathLst>
                <a:path w="3312" h="3315" extrusionOk="0">
                  <a:moveTo>
                    <a:pt x="1657" y="432"/>
                  </a:moveTo>
                  <a:cubicBezTo>
                    <a:pt x="1710" y="432"/>
                    <a:pt x="1765" y="452"/>
                    <a:pt x="1809" y="496"/>
                  </a:cubicBezTo>
                  <a:cubicBezTo>
                    <a:pt x="1849" y="536"/>
                    <a:pt x="1872" y="591"/>
                    <a:pt x="1872" y="648"/>
                  </a:cubicBezTo>
                  <a:lnTo>
                    <a:pt x="1872" y="1224"/>
                  </a:lnTo>
                  <a:cubicBezTo>
                    <a:pt x="1872" y="1345"/>
                    <a:pt x="1967" y="1440"/>
                    <a:pt x="2088" y="1440"/>
                  </a:cubicBezTo>
                  <a:lnTo>
                    <a:pt x="2664" y="1440"/>
                  </a:lnTo>
                  <a:cubicBezTo>
                    <a:pt x="2857" y="1440"/>
                    <a:pt x="2952" y="1673"/>
                    <a:pt x="2816" y="1811"/>
                  </a:cubicBezTo>
                  <a:cubicBezTo>
                    <a:pt x="2776" y="1852"/>
                    <a:pt x="2718" y="1872"/>
                    <a:pt x="2664" y="1872"/>
                  </a:cubicBezTo>
                  <a:lnTo>
                    <a:pt x="2088" y="1872"/>
                  </a:lnTo>
                  <a:cubicBezTo>
                    <a:pt x="1967" y="1872"/>
                    <a:pt x="1872" y="1970"/>
                    <a:pt x="1872" y="2088"/>
                  </a:cubicBezTo>
                  <a:lnTo>
                    <a:pt x="1872" y="2664"/>
                  </a:lnTo>
                  <a:cubicBezTo>
                    <a:pt x="1872" y="2785"/>
                    <a:pt x="1774" y="2880"/>
                    <a:pt x="1656" y="2880"/>
                  </a:cubicBezTo>
                  <a:cubicBezTo>
                    <a:pt x="1535" y="2880"/>
                    <a:pt x="1440" y="2785"/>
                    <a:pt x="1440" y="2664"/>
                  </a:cubicBezTo>
                  <a:lnTo>
                    <a:pt x="1440" y="2088"/>
                  </a:lnTo>
                  <a:cubicBezTo>
                    <a:pt x="1440" y="1970"/>
                    <a:pt x="1342" y="1872"/>
                    <a:pt x="1224" y="1872"/>
                  </a:cubicBezTo>
                  <a:lnTo>
                    <a:pt x="649" y="1872"/>
                  </a:lnTo>
                  <a:cubicBezTo>
                    <a:pt x="528" y="1872"/>
                    <a:pt x="433" y="1777"/>
                    <a:pt x="433" y="1656"/>
                  </a:cubicBezTo>
                  <a:cubicBezTo>
                    <a:pt x="433" y="1538"/>
                    <a:pt x="528" y="1440"/>
                    <a:pt x="649" y="1440"/>
                  </a:cubicBezTo>
                  <a:lnTo>
                    <a:pt x="1224" y="1440"/>
                  </a:lnTo>
                  <a:cubicBezTo>
                    <a:pt x="1342" y="1440"/>
                    <a:pt x="1440" y="1345"/>
                    <a:pt x="1440" y="1224"/>
                  </a:cubicBezTo>
                  <a:lnTo>
                    <a:pt x="1440" y="648"/>
                  </a:lnTo>
                  <a:cubicBezTo>
                    <a:pt x="1438" y="518"/>
                    <a:pt x="1545" y="432"/>
                    <a:pt x="1657" y="432"/>
                  </a:cubicBezTo>
                  <a:close/>
                  <a:moveTo>
                    <a:pt x="1656" y="1"/>
                  </a:moveTo>
                  <a:cubicBezTo>
                    <a:pt x="1296" y="1"/>
                    <a:pt x="1008" y="292"/>
                    <a:pt x="1008" y="648"/>
                  </a:cubicBezTo>
                  <a:lnTo>
                    <a:pt x="1008" y="1008"/>
                  </a:lnTo>
                  <a:lnTo>
                    <a:pt x="649" y="1008"/>
                  </a:lnTo>
                  <a:cubicBezTo>
                    <a:pt x="289" y="1008"/>
                    <a:pt x="1" y="1299"/>
                    <a:pt x="1" y="1656"/>
                  </a:cubicBezTo>
                  <a:cubicBezTo>
                    <a:pt x="1" y="2016"/>
                    <a:pt x="289" y="2304"/>
                    <a:pt x="649" y="2304"/>
                  </a:cubicBezTo>
                  <a:lnTo>
                    <a:pt x="1008" y="2304"/>
                  </a:lnTo>
                  <a:lnTo>
                    <a:pt x="1008" y="2664"/>
                  </a:lnTo>
                  <a:cubicBezTo>
                    <a:pt x="1008" y="3023"/>
                    <a:pt x="1296" y="3314"/>
                    <a:pt x="1656" y="3314"/>
                  </a:cubicBezTo>
                  <a:cubicBezTo>
                    <a:pt x="2013" y="3314"/>
                    <a:pt x="2304" y="3023"/>
                    <a:pt x="2304" y="2664"/>
                  </a:cubicBezTo>
                  <a:lnTo>
                    <a:pt x="2304" y="2304"/>
                  </a:lnTo>
                  <a:lnTo>
                    <a:pt x="2664" y="2304"/>
                  </a:lnTo>
                  <a:cubicBezTo>
                    <a:pt x="3021" y="2304"/>
                    <a:pt x="3311" y="2016"/>
                    <a:pt x="3311" y="1656"/>
                  </a:cubicBezTo>
                  <a:cubicBezTo>
                    <a:pt x="3311" y="1299"/>
                    <a:pt x="3021" y="1008"/>
                    <a:pt x="2664" y="1008"/>
                  </a:cubicBezTo>
                  <a:lnTo>
                    <a:pt x="2304" y="1008"/>
                  </a:lnTo>
                  <a:lnTo>
                    <a:pt x="2304" y="648"/>
                  </a:lnTo>
                  <a:cubicBezTo>
                    <a:pt x="2304" y="292"/>
                    <a:pt x="2013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46" name="Google Shape;2146;p125"/>
          <p:cNvSpPr/>
          <p:nvPr/>
        </p:nvSpPr>
        <p:spPr>
          <a:xfrm>
            <a:off x="7826263" y="1689763"/>
            <a:ext cx="265800" cy="368850"/>
          </a:xfrm>
          <a:custGeom>
            <a:avLst/>
            <a:gdLst/>
            <a:ahLst/>
            <a:cxnLst/>
            <a:rect l="l" t="t" r="r" b="b"/>
            <a:pathLst>
              <a:path w="10632" h="14754" extrusionOk="0">
                <a:moveTo>
                  <a:pt x="2396" y="1295"/>
                </a:moveTo>
                <a:cubicBezTo>
                  <a:pt x="2301" y="1860"/>
                  <a:pt x="1860" y="2303"/>
                  <a:pt x="1296" y="2395"/>
                </a:cubicBezTo>
                <a:lnTo>
                  <a:pt x="1296" y="1367"/>
                </a:lnTo>
                <a:cubicBezTo>
                  <a:pt x="1296" y="1327"/>
                  <a:pt x="1328" y="1295"/>
                  <a:pt x="1368" y="1295"/>
                </a:cubicBezTo>
                <a:close/>
                <a:moveTo>
                  <a:pt x="9264" y="1295"/>
                </a:moveTo>
                <a:cubicBezTo>
                  <a:pt x="9302" y="1295"/>
                  <a:pt x="9336" y="1327"/>
                  <a:pt x="9336" y="1367"/>
                </a:cubicBezTo>
                <a:lnTo>
                  <a:pt x="9336" y="2395"/>
                </a:lnTo>
                <a:cubicBezTo>
                  <a:pt x="8772" y="2303"/>
                  <a:pt x="8329" y="1860"/>
                  <a:pt x="8237" y="1295"/>
                </a:cubicBezTo>
                <a:close/>
                <a:moveTo>
                  <a:pt x="9264" y="432"/>
                </a:moveTo>
                <a:cubicBezTo>
                  <a:pt x="9780" y="432"/>
                  <a:pt x="10197" y="852"/>
                  <a:pt x="10200" y="1367"/>
                </a:cubicBezTo>
                <a:lnTo>
                  <a:pt x="10200" y="4048"/>
                </a:lnTo>
                <a:lnTo>
                  <a:pt x="9768" y="4048"/>
                </a:lnTo>
                <a:lnTo>
                  <a:pt x="9768" y="1367"/>
                </a:lnTo>
                <a:cubicBezTo>
                  <a:pt x="9768" y="1088"/>
                  <a:pt x="9541" y="864"/>
                  <a:pt x="9264" y="864"/>
                </a:cubicBezTo>
                <a:lnTo>
                  <a:pt x="1368" y="864"/>
                </a:lnTo>
                <a:cubicBezTo>
                  <a:pt x="1089" y="864"/>
                  <a:pt x="864" y="1088"/>
                  <a:pt x="864" y="1367"/>
                </a:cubicBezTo>
                <a:lnTo>
                  <a:pt x="864" y="4048"/>
                </a:lnTo>
                <a:lnTo>
                  <a:pt x="432" y="4048"/>
                </a:lnTo>
                <a:lnTo>
                  <a:pt x="432" y="1367"/>
                </a:lnTo>
                <a:cubicBezTo>
                  <a:pt x="432" y="852"/>
                  <a:pt x="850" y="432"/>
                  <a:pt x="1368" y="432"/>
                </a:cubicBezTo>
                <a:close/>
                <a:moveTo>
                  <a:pt x="7802" y="1295"/>
                </a:moveTo>
                <a:cubicBezTo>
                  <a:pt x="7900" y="2099"/>
                  <a:pt x="8533" y="2732"/>
                  <a:pt x="9336" y="2833"/>
                </a:cubicBezTo>
                <a:lnTo>
                  <a:pt x="9336" y="4050"/>
                </a:lnTo>
                <a:lnTo>
                  <a:pt x="7600" y="4050"/>
                </a:lnTo>
                <a:cubicBezTo>
                  <a:pt x="7517" y="3875"/>
                  <a:pt x="7341" y="3763"/>
                  <a:pt x="7146" y="3763"/>
                </a:cubicBezTo>
                <a:lnTo>
                  <a:pt x="6685" y="3763"/>
                </a:lnTo>
                <a:cubicBezTo>
                  <a:pt x="6648" y="3775"/>
                  <a:pt x="6609" y="3782"/>
                  <a:pt x="6570" y="3782"/>
                </a:cubicBezTo>
                <a:cubicBezTo>
                  <a:pt x="6531" y="3782"/>
                  <a:pt x="6492" y="3775"/>
                  <a:pt x="6455" y="3763"/>
                </a:cubicBezTo>
                <a:lnTo>
                  <a:pt x="5994" y="3763"/>
                </a:lnTo>
                <a:cubicBezTo>
                  <a:pt x="5798" y="3763"/>
                  <a:pt x="5620" y="3875"/>
                  <a:pt x="5539" y="4050"/>
                </a:cubicBezTo>
                <a:lnTo>
                  <a:pt x="5315" y="4050"/>
                </a:lnTo>
                <a:cubicBezTo>
                  <a:pt x="5197" y="4050"/>
                  <a:pt x="5099" y="4145"/>
                  <a:pt x="5099" y="4266"/>
                </a:cubicBezTo>
                <a:cubicBezTo>
                  <a:pt x="5099" y="4384"/>
                  <a:pt x="5197" y="4482"/>
                  <a:pt x="5315" y="4482"/>
                </a:cubicBezTo>
                <a:lnTo>
                  <a:pt x="5487" y="4482"/>
                </a:lnTo>
                <a:lnTo>
                  <a:pt x="5487" y="5375"/>
                </a:lnTo>
                <a:lnTo>
                  <a:pt x="430" y="5375"/>
                </a:lnTo>
                <a:lnTo>
                  <a:pt x="430" y="4482"/>
                </a:lnTo>
                <a:lnTo>
                  <a:pt x="4394" y="4482"/>
                </a:lnTo>
                <a:cubicBezTo>
                  <a:pt x="4512" y="4482"/>
                  <a:pt x="4609" y="4384"/>
                  <a:pt x="4609" y="4266"/>
                </a:cubicBezTo>
                <a:cubicBezTo>
                  <a:pt x="4609" y="4145"/>
                  <a:pt x="4512" y="4050"/>
                  <a:pt x="4394" y="4050"/>
                </a:cubicBezTo>
                <a:lnTo>
                  <a:pt x="1296" y="4050"/>
                </a:lnTo>
                <a:lnTo>
                  <a:pt x="1296" y="2833"/>
                </a:lnTo>
                <a:cubicBezTo>
                  <a:pt x="2099" y="2732"/>
                  <a:pt x="2730" y="2099"/>
                  <a:pt x="2830" y="1295"/>
                </a:cubicBezTo>
                <a:close/>
                <a:moveTo>
                  <a:pt x="10203" y="4482"/>
                </a:moveTo>
                <a:lnTo>
                  <a:pt x="10203" y="5375"/>
                </a:lnTo>
                <a:lnTo>
                  <a:pt x="7652" y="5375"/>
                </a:lnTo>
                <a:lnTo>
                  <a:pt x="7652" y="4482"/>
                </a:lnTo>
                <a:close/>
                <a:moveTo>
                  <a:pt x="6354" y="4194"/>
                </a:moveTo>
                <a:lnTo>
                  <a:pt x="6354" y="5662"/>
                </a:lnTo>
                <a:lnTo>
                  <a:pt x="5994" y="5662"/>
                </a:lnTo>
                <a:cubicBezTo>
                  <a:pt x="5954" y="5662"/>
                  <a:pt x="5922" y="5631"/>
                  <a:pt x="5922" y="5591"/>
                </a:cubicBezTo>
                <a:lnTo>
                  <a:pt x="5922" y="4266"/>
                </a:lnTo>
                <a:cubicBezTo>
                  <a:pt x="5922" y="4226"/>
                  <a:pt x="5954" y="4194"/>
                  <a:pt x="5994" y="4194"/>
                </a:cubicBezTo>
                <a:close/>
                <a:moveTo>
                  <a:pt x="7146" y="4194"/>
                </a:moveTo>
                <a:cubicBezTo>
                  <a:pt x="7186" y="4194"/>
                  <a:pt x="7218" y="4226"/>
                  <a:pt x="7218" y="4266"/>
                </a:cubicBezTo>
                <a:lnTo>
                  <a:pt x="7218" y="5591"/>
                </a:lnTo>
                <a:cubicBezTo>
                  <a:pt x="7218" y="5631"/>
                  <a:pt x="7186" y="5662"/>
                  <a:pt x="7146" y="5662"/>
                </a:cubicBezTo>
                <a:lnTo>
                  <a:pt x="6786" y="5662"/>
                </a:lnTo>
                <a:lnTo>
                  <a:pt x="6786" y="4194"/>
                </a:lnTo>
                <a:close/>
                <a:moveTo>
                  <a:pt x="9336" y="5806"/>
                </a:moveTo>
                <a:lnTo>
                  <a:pt x="9336" y="8947"/>
                </a:lnTo>
                <a:lnTo>
                  <a:pt x="7600" y="8947"/>
                </a:lnTo>
                <a:cubicBezTo>
                  <a:pt x="7517" y="8772"/>
                  <a:pt x="7341" y="8662"/>
                  <a:pt x="7146" y="8659"/>
                </a:cubicBezTo>
                <a:lnTo>
                  <a:pt x="6685" y="8659"/>
                </a:lnTo>
                <a:cubicBezTo>
                  <a:pt x="6648" y="8674"/>
                  <a:pt x="6609" y="8681"/>
                  <a:pt x="6570" y="8681"/>
                </a:cubicBezTo>
                <a:cubicBezTo>
                  <a:pt x="6531" y="8681"/>
                  <a:pt x="6492" y="8674"/>
                  <a:pt x="6455" y="8659"/>
                </a:cubicBezTo>
                <a:lnTo>
                  <a:pt x="5994" y="8659"/>
                </a:lnTo>
                <a:cubicBezTo>
                  <a:pt x="5798" y="8662"/>
                  <a:pt x="5620" y="8772"/>
                  <a:pt x="5539" y="8947"/>
                </a:cubicBezTo>
                <a:lnTo>
                  <a:pt x="1296" y="8947"/>
                </a:lnTo>
                <a:lnTo>
                  <a:pt x="1296" y="5806"/>
                </a:lnTo>
                <a:lnTo>
                  <a:pt x="5539" y="5806"/>
                </a:lnTo>
                <a:cubicBezTo>
                  <a:pt x="5620" y="5982"/>
                  <a:pt x="5798" y="6094"/>
                  <a:pt x="5994" y="6094"/>
                </a:cubicBezTo>
                <a:lnTo>
                  <a:pt x="6455" y="6094"/>
                </a:lnTo>
                <a:cubicBezTo>
                  <a:pt x="6492" y="6080"/>
                  <a:pt x="6531" y="6073"/>
                  <a:pt x="6570" y="6073"/>
                </a:cubicBezTo>
                <a:cubicBezTo>
                  <a:pt x="6609" y="6073"/>
                  <a:pt x="6648" y="6080"/>
                  <a:pt x="6685" y="6094"/>
                </a:cubicBezTo>
                <a:lnTo>
                  <a:pt x="7146" y="6094"/>
                </a:lnTo>
                <a:cubicBezTo>
                  <a:pt x="7341" y="6094"/>
                  <a:pt x="7517" y="5982"/>
                  <a:pt x="7600" y="5806"/>
                </a:cubicBezTo>
                <a:close/>
                <a:moveTo>
                  <a:pt x="864" y="5806"/>
                </a:moveTo>
                <a:lnTo>
                  <a:pt x="864" y="8950"/>
                </a:lnTo>
                <a:lnTo>
                  <a:pt x="432" y="8947"/>
                </a:lnTo>
                <a:lnTo>
                  <a:pt x="432" y="5806"/>
                </a:lnTo>
                <a:close/>
                <a:moveTo>
                  <a:pt x="5487" y="9382"/>
                </a:moveTo>
                <a:lnTo>
                  <a:pt x="5490" y="10274"/>
                </a:lnTo>
                <a:lnTo>
                  <a:pt x="430" y="10274"/>
                </a:lnTo>
                <a:lnTo>
                  <a:pt x="430" y="9382"/>
                </a:lnTo>
                <a:close/>
                <a:moveTo>
                  <a:pt x="10200" y="9382"/>
                </a:moveTo>
                <a:lnTo>
                  <a:pt x="10200" y="10274"/>
                </a:lnTo>
                <a:lnTo>
                  <a:pt x="7649" y="10274"/>
                </a:lnTo>
                <a:lnTo>
                  <a:pt x="7649" y="9382"/>
                </a:lnTo>
                <a:close/>
                <a:moveTo>
                  <a:pt x="6354" y="9094"/>
                </a:moveTo>
                <a:lnTo>
                  <a:pt x="6354" y="10562"/>
                </a:lnTo>
                <a:lnTo>
                  <a:pt x="5994" y="10562"/>
                </a:lnTo>
                <a:cubicBezTo>
                  <a:pt x="5954" y="10562"/>
                  <a:pt x="5922" y="10530"/>
                  <a:pt x="5922" y="10490"/>
                </a:cubicBezTo>
                <a:lnTo>
                  <a:pt x="5922" y="9166"/>
                </a:lnTo>
                <a:cubicBezTo>
                  <a:pt x="5922" y="9126"/>
                  <a:pt x="5954" y="9094"/>
                  <a:pt x="5994" y="9094"/>
                </a:cubicBezTo>
                <a:close/>
                <a:moveTo>
                  <a:pt x="7146" y="9094"/>
                </a:moveTo>
                <a:cubicBezTo>
                  <a:pt x="7186" y="9094"/>
                  <a:pt x="7218" y="9126"/>
                  <a:pt x="7218" y="9166"/>
                </a:cubicBezTo>
                <a:lnTo>
                  <a:pt x="7218" y="10490"/>
                </a:lnTo>
                <a:cubicBezTo>
                  <a:pt x="7218" y="10530"/>
                  <a:pt x="7186" y="10562"/>
                  <a:pt x="7146" y="10562"/>
                </a:cubicBezTo>
                <a:lnTo>
                  <a:pt x="6786" y="10562"/>
                </a:lnTo>
                <a:lnTo>
                  <a:pt x="6786" y="9094"/>
                </a:lnTo>
                <a:close/>
                <a:moveTo>
                  <a:pt x="1296" y="12361"/>
                </a:moveTo>
                <a:cubicBezTo>
                  <a:pt x="1857" y="12456"/>
                  <a:pt x="2301" y="12897"/>
                  <a:pt x="2393" y="13458"/>
                </a:cubicBezTo>
                <a:lnTo>
                  <a:pt x="1368" y="13458"/>
                </a:lnTo>
                <a:cubicBezTo>
                  <a:pt x="1328" y="13458"/>
                  <a:pt x="1296" y="13426"/>
                  <a:pt x="1296" y="13386"/>
                </a:cubicBezTo>
                <a:lnTo>
                  <a:pt x="1296" y="12361"/>
                </a:lnTo>
                <a:close/>
                <a:moveTo>
                  <a:pt x="9336" y="12361"/>
                </a:moveTo>
                <a:lnTo>
                  <a:pt x="9336" y="13386"/>
                </a:lnTo>
                <a:cubicBezTo>
                  <a:pt x="9336" y="13426"/>
                  <a:pt x="9305" y="13458"/>
                  <a:pt x="9264" y="13458"/>
                </a:cubicBezTo>
                <a:lnTo>
                  <a:pt x="8237" y="13458"/>
                </a:lnTo>
                <a:cubicBezTo>
                  <a:pt x="8332" y="12897"/>
                  <a:pt x="8772" y="12453"/>
                  <a:pt x="9336" y="12361"/>
                </a:cubicBezTo>
                <a:close/>
                <a:moveTo>
                  <a:pt x="10200" y="10706"/>
                </a:moveTo>
                <a:lnTo>
                  <a:pt x="10200" y="13386"/>
                </a:lnTo>
                <a:cubicBezTo>
                  <a:pt x="10200" y="13904"/>
                  <a:pt x="9780" y="14322"/>
                  <a:pt x="9264" y="14325"/>
                </a:cubicBezTo>
                <a:lnTo>
                  <a:pt x="1368" y="14325"/>
                </a:lnTo>
                <a:cubicBezTo>
                  <a:pt x="850" y="14322"/>
                  <a:pt x="432" y="13904"/>
                  <a:pt x="432" y="13389"/>
                </a:cubicBezTo>
                <a:lnTo>
                  <a:pt x="432" y="10706"/>
                </a:lnTo>
                <a:lnTo>
                  <a:pt x="864" y="10706"/>
                </a:lnTo>
                <a:lnTo>
                  <a:pt x="864" y="10833"/>
                </a:lnTo>
                <a:cubicBezTo>
                  <a:pt x="864" y="10951"/>
                  <a:pt x="959" y="11046"/>
                  <a:pt x="1080" y="11046"/>
                </a:cubicBezTo>
                <a:cubicBezTo>
                  <a:pt x="1198" y="11046"/>
                  <a:pt x="1296" y="10951"/>
                  <a:pt x="1296" y="10833"/>
                </a:cubicBezTo>
                <a:lnTo>
                  <a:pt x="1296" y="10709"/>
                </a:lnTo>
                <a:lnTo>
                  <a:pt x="5539" y="10709"/>
                </a:lnTo>
                <a:cubicBezTo>
                  <a:pt x="5620" y="10885"/>
                  <a:pt x="5798" y="10997"/>
                  <a:pt x="5994" y="10997"/>
                </a:cubicBezTo>
                <a:lnTo>
                  <a:pt x="6455" y="10997"/>
                </a:lnTo>
                <a:cubicBezTo>
                  <a:pt x="6492" y="10982"/>
                  <a:pt x="6531" y="10975"/>
                  <a:pt x="6570" y="10975"/>
                </a:cubicBezTo>
                <a:cubicBezTo>
                  <a:pt x="6609" y="10975"/>
                  <a:pt x="6648" y="10982"/>
                  <a:pt x="6685" y="10997"/>
                </a:cubicBezTo>
                <a:lnTo>
                  <a:pt x="7146" y="10997"/>
                </a:lnTo>
                <a:cubicBezTo>
                  <a:pt x="7341" y="10997"/>
                  <a:pt x="7517" y="10885"/>
                  <a:pt x="7600" y="10709"/>
                </a:cubicBezTo>
                <a:lnTo>
                  <a:pt x="9336" y="10709"/>
                </a:lnTo>
                <a:lnTo>
                  <a:pt x="9336" y="11927"/>
                </a:lnTo>
                <a:cubicBezTo>
                  <a:pt x="8533" y="12027"/>
                  <a:pt x="7903" y="12658"/>
                  <a:pt x="7802" y="13458"/>
                </a:cubicBezTo>
                <a:lnTo>
                  <a:pt x="2830" y="13458"/>
                </a:lnTo>
                <a:cubicBezTo>
                  <a:pt x="2730" y="12655"/>
                  <a:pt x="2096" y="12025"/>
                  <a:pt x="1296" y="11924"/>
                </a:cubicBezTo>
                <a:lnTo>
                  <a:pt x="1296" y="11757"/>
                </a:lnTo>
                <a:cubicBezTo>
                  <a:pt x="1296" y="11639"/>
                  <a:pt x="1198" y="11541"/>
                  <a:pt x="1080" y="11541"/>
                </a:cubicBezTo>
                <a:cubicBezTo>
                  <a:pt x="959" y="11541"/>
                  <a:pt x="864" y="11639"/>
                  <a:pt x="864" y="11757"/>
                </a:cubicBezTo>
                <a:lnTo>
                  <a:pt x="864" y="13386"/>
                </a:lnTo>
                <a:cubicBezTo>
                  <a:pt x="864" y="13665"/>
                  <a:pt x="1089" y="13890"/>
                  <a:pt x="1368" y="13890"/>
                </a:cubicBezTo>
                <a:lnTo>
                  <a:pt x="9264" y="13890"/>
                </a:lnTo>
                <a:cubicBezTo>
                  <a:pt x="9541" y="13890"/>
                  <a:pt x="9768" y="13665"/>
                  <a:pt x="9768" y="13386"/>
                </a:cubicBezTo>
                <a:lnTo>
                  <a:pt x="9768" y="10706"/>
                </a:lnTo>
                <a:close/>
                <a:moveTo>
                  <a:pt x="1368" y="0"/>
                </a:moveTo>
                <a:cubicBezTo>
                  <a:pt x="614" y="3"/>
                  <a:pt x="1" y="613"/>
                  <a:pt x="1" y="1367"/>
                </a:cubicBezTo>
                <a:lnTo>
                  <a:pt x="1" y="13386"/>
                </a:lnTo>
                <a:cubicBezTo>
                  <a:pt x="1" y="14140"/>
                  <a:pt x="614" y="14751"/>
                  <a:pt x="1368" y="14754"/>
                </a:cubicBezTo>
                <a:lnTo>
                  <a:pt x="9264" y="14754"/>
                </a:lnTo>
                <a:cubicBezTo>
                  <a:pt x="10019" y="14751"/>
                  <a:pt x="10629" y="14140"/>
                  <a:pt x="10632" y="13386"/>
                </a:cubicBezTo>
                <a:lnTo>
                  <a:pt x="10632" y="8291"/>
                </a:lnTo>
                <a:cubicBezTo>
                  <a:pt x="10632" y="8173"/>
                  <a:pt x="10534" y="8075"/>
                  <a:pt x="10416" y="8075"/>
                </a:cubicBezTo>
                <a:cubicBezTo>
                  <a:pt x="10295" y="8075"/>
                  <a:pt x="10200" y="8173"/>
                  <a:pt x="10200" y="8291"/>
                </a:cubicBezTo>
                <a:lnTo>
                  <a:pt x="10200" y="8950"/>
                </a:lnTo>
                <a:lnTo>
                  <a:pt x="9768" y="8950"/>
                </a:lnTo>
                <a:lnTo>
                  <a:pt x="9768" y="5806"/>
                </a:lnTo>
                <a:lnTo>
                  <a:pt x="10200" y="5806"/>
                </a:lnTo>
                <a:lnTo>
                  <a:pt x="10200" y="7378"/>
                </a:lnTo>
                <a:cubicBezTo>
                  <a:pt x="10200" y="7496"/>
                  <a:pt x="10295" y="7591"/>
                  <a:pt x="10416" y="7591"/>
                </a:cubicBezTo>
                <a:cubicBezTo>
                  <a:pt x="10534" y="7591"/>
                  <a:pt x="10632" y="7496"/>
                  <a:pt x="10632" y="7378"/>
                </a:cubicBezTo>
                <a:lnTo>
                  <a:pt x="10632" y="1367"/>
                </a:lnTo>
                <a:cubicBezTo>
                  <a:pt x="10629" y="613"/>
                  <a:pt x="10019" y="3"/>
                  <a:pt x="9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2147" name="Google Shape;2147;p125"/>
          <p:cNvSpPr txBox="1">
            <a:spLocks noGrp="1"/>
          </p:cNvSpPr>
          <p:nvPr>
            <p:ph type="ctrTitle"/>
          </p:nvPr>
        </p:nvSpPr>
        <p:spPr>
          <a:xfrm>
            <a:off x="1403825" y="327500"/>
            <a:ext cx="64125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آیکون های دامپزشکی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uppy Veterinary Treatments by Slidesgo">
  <a:themeElements>
    <a:clrScheme name="Simple Light">
      <a:dk1>
        <a:srgbClr val="4D4962"/>
      </a:dk1>
      <a:lt1>
        <a:srgbClr val="FCF6E3"/>
      </a:lt1>
      <a:dk2>
        <a:srgbClr val="2F5378"/>
      </a:dk2>
      <a:lt2>
        <a:srgbClr val="FFFFFF"/>
      </a:lt2>
      <a:accent1>
        <a:srgbClr val="4CBDBA"/>
      </a:accent1>
      <a:accent2>
        <a:srgbClr val="F0C877"/>
      </a:accent2>
      <a:accent3>
        <a:srgbClr val="E48B7B"/>
      </a:accent3>
      <a:accent4>
        <a:srgbClr val="F1CDC7"/>
      </a:accent4>
      <a:accent5>
        <a:srgbClr val="FFFFFF"/>
      </a:accent5>
      <a:accent6>
        <a:srgbClr val="FFFFFF"/>
      </a:accent6>
      <a:hlink>
        <a:srgbClr val="4D49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On-screen Show (16:9)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Bebas Neue</vt:lpstr>
      <vt:lpstr>Fira Sans Condensed Medium</vt:lpstr>
      <vt:lpstr>Fira Sans Extra Condensed Medium</vt:lpstr>
      <vt:lpstr>Georgia</vt:lpstr>
      <vt:lpstr>Georgia Pro Light</vt:lpstr>
      <vt:lpstr>Montserrat</vt:lpstr>
      <vt:lpstr>Montserrat Black</vt:lpstr>
      <vt:lpstr>Open Sans</vt:lpstr>
      <vt:lpstr>Puppy Veterinary Treatments by Slidesgo</vt:lpstr>
      <vt:lpstr>درمانهای دامپزشکی توله سگ</vt:lpstr>
      <vt:lpstr>درمان ها</vt:lpstr>
      <vt:lpstr>PowerPoint Presentation</vt:lpstr>
      <vt:lpstr>مراقبت های پیشگیرانه</vt:lpstr>
      <vt:lpstr>آنها را سالم نگه دارید</vt:lpstr>
      <vt:lpstr>بیماری در توله سگ ها</vt:lpstr>
      <vt:lpstr>یک توله سگ مبتلا به اسهال</vt:lpstr>
      <vt:lpstr>آیکون های دامپزشکی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2024-02-26T13:55:43Z</dcterms:modified>
</cp:coreProperties>
</file>