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73" r:id="rId1"/>
  </p:sldMasterIdLst>
  <p:notesMasterIdLst>
    <p:notesMasterId r:id="rId2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368" r:id="rId21"/>
    <p:sldId id="370" r:id="rId22"/>
    <p:sldId id="369"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14962F-0B45-4BB3-A896-3CD56EE721D2}">
  <a:tblStyle styleId="{F314962F-0B45-4BB3-A896-3CD56EE721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BC448A7-8E80-4898-8B88-1F7D6E1D8DFD}"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1379" autoAdjust="0"/>
  </p:normalViewPr>
  <p:slideViewPr>
    <p:cSldViewPr snapToGrid="0">
      <p:cViewPr varScale="1">
        <p:scale>
          <a:sx n="79" d="100"/>
          <a:sy n="79" d="100"/>
        </p:scale>
        <p:origin x="1008"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2a86f194762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2a86f194762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2a86f194762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2a86f194762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a86f194762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2a86f194762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2a86f194762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2a86f194762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2a86f194762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2a86f194762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2a86f194762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2a86f194762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2a86f194762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2a86f194762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2a86f194762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2a86f194762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2a86f194762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2a86f194762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2a86f194762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2a86f194762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a7e6f6767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2a7e6f6767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BA002-EE9D-4AAD-95D8-611292D92FD3}" type="slidenum">
              <a:rPr lang="en-US" smtClean="0"/>
              <a:t>20</a:t>
            </a:fld>
            <a:endParaRPr lang="en-US"/>
          </a:p>
        </p:txBody>
      </p:sp>
    </p:spTree>
    <p:extLst>
      <p:ext uri="{BB962C8B-B14F-4D97-AF65-F5344CB8AC3E}">
        <p14:creationId xmlns:p14="http://schemas.microsoft.com/office/powerpoint/2010/main" val="2543955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21</a:t>
            </a:fld>
            <a:endParaRPr lang="en-US"/>
          </a:p>
        </p:txBody>
      </p:sp>
    </p:spTree>
    <p:extLst>
      <p:ext uri="{BB962C8B-B14F-4D97-AF65-F5344CB8AC3E}">
        <p14:creationId xmlns:p14="http://schemas.microsoft.com/office/powerpoint/2010/main" val="1166093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22</a:t>
            </a:fld>
            <a:endParaRPr lang="en-US"/>
          </a:p>
        </p:txBody>
      </p:sp>
    </p:spTree>
    <p:extLst>
      <p:ext uri="{BB962C8B-B14F-4D97-AF65-F5344CB8AC3E}">
        <p14:creationId xmlns:p14="http://schemas.microsoft.com/office/powerpoint/2010/main" val="3391943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a86f194762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2a86f194762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a7e6f6767c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2a7e6f6767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a7e6f6767c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2a7e6f6767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a86f194762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a86f194762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a86f194762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2a86f194762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a86f194762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2a86f194762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a86f194762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2a86f194762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800" y="539500"/>
            <a:ext cx="7716300" cy="8991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258675" y="4156900"/>
            <a:ext cx="4171500" cy="421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a:spLocks noGrp="1"/>
          </p:cNvSpPr>
          <p:nvPr>
            <p:ph type="pic" idx="2"/>
          </p:nvPr>
        </p:nvSpPr>
        <p:spPr>
          <a:xfrm>
            <a:off x="720425" y="1685300"/>
            <a:ext cx="7703100" cy="2234700"/>
          </a:xfrm>
          <a:prstGeom prst="rect">
            <a:avLst/>
          </a:prstGeom>
          <a:noFill/>
          <a:ln>
            <a:noFill/>
          </a:ln>
        </p:spPr>
      </p:sp>
      <p:grpSp>
        <p:nvGrpSpPr>
          <p:cNvPr id="12" name="Google Shape;12;p2"/>
          <p:cNvGrpSpPr/>
          <p:nvPr/>
        </p:nvGrpSpPr>
        <p:grpSpPr>
          <a:xfrm rot="5400000">
            <a:off x="8407600" y="2740250"/>
            <a:ext cx="739450" cy="124800"/>
            <a:chOff x="2701575" y="355025"/>
            <a:chExt cx="739450" cy="124800"/>
          </a:xfrm>
        </p:grpSpPr>
        <p:cxnSp>
          <p:nvCxnSpPr>
            <p:cNvPr id="13" name="Google Shape;13;p2"/>
            <p:cNvCxnSpPr/>
            <p:nvPr/>
          </p:nvCxnSpPr>
          <p:spPr>
            <a:xfrm flipH="1">
              <a:off x="2701575" y="355025"/>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14" name="Google Shape;14;p2"/>
            <p:cNvCxnSpPr/>
            <p:nvPr/>
          </p:nvCxnSpPr>
          <p:spPr>
            <a:xfrm flipH="1">
              <a:off x="2855238" y="355025"/>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15" name="Google Shape;15;p2"/>
            <p:cNvCxnSpPr/>
            <p:nvPr/>
          </p:nvCxnSpPr>
          <p:spPr>
            <a:xfrm flipH="1">
              <a:off x="3008900" y="355025"/>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16" name="Google Shape;16;p2"/>
            <p:cNvCxnSpPr/>
            <p:nvPr/>
          </p:nvCxnSpPr>
          <p:spPr>
            <a:xfrm flipH="1">
              <a:off x="3162563" y="355025"/>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17" name="Google Shape;17;p2"/>
            <p:cNvCxnSpPr/>
            <p:nvPr/>
          </p:nvCxnSpPr>
          <p:spPr>
            <a:xfrm flipH="1">
              <a:off x="3316225" y="355025"/>
              <a:ext cx="124800" cy="124800"/>
            </a:xfrm>
            <a:prstGeom prst="straightConnector1">
              <a:avLst/>
            </a:prstGeom>
            <a:noFill/>
            <a:ln w="19050" cap="flat" cmpd="sng">
              <a:solidFill>
                <a:schemeClr val="lt2"/>
              </a:solidFill>
              <a:prstDash val="solid"/>
              <a:round/>
              <a:headEnd type="none" w="med" len="med"/>
              <a:tailEnd type="none" w="med" len="med"/>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21"/>
        <p:cNvGrpSpPr/>
        <p:nvPr/>
      </p:nvGrpSpPr>
      <p:grpSpPr>
        <a:xfrm>
          <a:off x="0" y="0"/>
          <a:ext cx="0" cy="0"/>
          <a:chOff x="0" y="0"/>
          <a:chExt cx="0" cy="0"/>
        </a:xfrm>
      </p:grpSpPr>
      <p:sp>
        <p:nvSpPr>
          <p:cNvPr id="122" name="Google Shape;122;p13"/>
          <p:cNvSpPr txBox="1">
            <a:spLocks noGrp="1"/>
          </p:cNvSpPr>
          <p:nvPr>
            <p:ph type="title"/>
          </p:nvPr>
        </p:nvSpPr>
        <p:spPr>
          <a:xfrm>
            <a:off x="732075" y="463300"/>
            <a:ext cx="7679700" cy="5595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lgn="ctr">
              <a:spcBef>
                <a:spcPts val="0"/>
              </a:spcBef>
              <a:spcAft>
                <a:spcPts val="0"/>
              </a:spcAft>
              <a:buSzPts val="3200"/>
              <a:buNone/>
              <a:defRPr/>
            </a:lvl2pPr>
            <a:lvl3pPr lvl="2" algn="ctr">
              <a:spcBef>
                <a:spcPts val="0"/>
              </a:spcBef>
              <a:spcAft>
                <a:spcPts val="0"/>
              </a:spcAft>
              <a:buSzPts val="3200"/>
              <a:buNone/>
              <a:defRPr/>
            </a:lvl3pPr>
            <a:lvl4pPr lvl="3" algn="ctr">
              <a:spcBef>
                <a:spcPts val="0"/>
              </a:spcBef>
              <a:spcAft>
                <a:spcPts val="0"/>
              </a:spcAft>
              <a:buSzPts val="3200"/>
              <a:buNone/>
              <a:defRPr/>
            </a:lvl4pPr>
            <a:lvl5pPr lvl="4" algn="ctr">
              <a:spcBef>
                <a:spcPts val="0"/>
              </a:spcBef>
              <a:spcAft>
                <a:spcPts val="0"/>
              </a:spcAft>
              <a:buSzPts val="3200"/>
              <a:buNone/>
              <a:defRPr/>
            </a:lvl5pPr>
            <a:lvl6pPr lvl="5" algn="ctr">
              <a:spcBef>
                <a:spcPts val="0"/>
              </a:spcBef>
              <a:spcAft>
                <a:spcPts val="0"/>
              </a:spcAft>
              <a:buSzPts val="3200"/>
              <a:buNone/>
              <a:defRPr/>
            </a:lvl6pPr>
            <a:lvl7pPr lvl="6" algn="ctr">
              <a:spcBef>
                <a:spcPts val="0"/>
              </a:spcBef>
              <a:spcAft>
                <a:spcPts val="0"/>
              </a:spcAft>
              <a:buSzPts val="3200"/>
              <a:buNone/>
              <a:defRPr/>
            </a:lvl7pPr>
            <a:lvl8pPr lvl="7" algn="ctr">
              <a:spcBef>
                <a:spcPts val="0"/>
              </a:spcBef>
              <a:spcAft>
                <a:spcPts val="0"/>
              </a:spcAft>
              <a:buSzPts val="3200"/>
              <a:buNone/>
              <a:defRPr/>
            </a:lvl8pPr>
            <a:lvl9pPr lvl="8" algn="ctr">
              <a:spcBef>
                <a:spcPts val="0"/>
              </a:spcBef>
              <a:spcAft>
                <a:spcPts val="0"/>
              </a:spcAft>
              <a:buSzPts val="3200"/>
              <a:buNone/>
              <a:defRPr/>
            </a:lvl9pPr>
          </a:lstStyle>
          <a:p>
            <a:endParaRPr/>
          </a:p>
        </p:txBody>
      </p:sp>
      <p:sp>
        <p:nvSpPr>
          <p:cNvPr id="123" name="Google Shape;123;p13"/>
          <p:cNvSpPr txBox="1">
            <a:spLocks noGrp="1"/>
          </p:cNvSpPr>
          <p:nvPr>
            <p:ph type="title" idx="2" hasCustomPrompt="1"/>
          </p:nvPr>
        </p:nvSpPr>
        <p:spPr>
          <a:xfrm>
            <a:off x="734200" y="1518525"/>
            <a:ext cx="822900" cy="4821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dk2"/>
              </a:buClr>
              <a:buSzPts val="4000"/>
              <a:buNone/>
              <a:defRPr sz="2400">
                <a:solidFill>
                  <a:schemeClr val="dk2"/>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124" name="Google Shape;124;p13"/>
          <p:cNvSpPr txBox="1">
            <a:spLocks noGrp="1"/>
          </p:cNvSpPr>
          <p:nvPr>
            <p:ph type="subTitle" idx="1"/>
          </p:nvPr>
        </p:nvSpPr>
        <p:spPr>
          <a:xfrm>
            <a:off x="734200" y="1918150"/>
            <a:ext cx="2367600" cy="7314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Fira Sans"/>
              <a:buNone/>
              <a:defRPr sz="1800">
                <a:latin typeface="Fira Sans"/>
                <a:ea typeface="Fira Sans"/>
                <a:cs typeface="Fira Sans"/>
                <a:sym typeface="Fira Sans"/>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25" name="Google Shape;125;p13"/>
          <p:cNvSpPr txBox="1">
            <a:spLocks noGrp="1"/>
          </p:cNvSpPr>
          <p:nvPr>
            <p:ph type="title" idx="3" hasCustomPrompt="1"/>
          </p:nvPr>
        </p:nvSpPr>
        <p:spPr>
          <a:xfrm>
            <a:off x="3177989" y="1518525"/>
            <a:ext cx="822900" cy="4821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dk2"/>
              </a:buClr>
              <a:buSzPts val="4000"/>
              <a:buNone/>
              <a:defRPr sz="2400">
                <a:solidFill>
                  <a:schemeClr val="dk2"/>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126" name="Google Shape;126;p13"/>
          <p:cNvSpPr txBox="1">
            <a:spLocks noGrp="1"/>
          </p:cNvSpPr>
          <p:nvPr>
            <p:ph type="subTitle" idx="4"/>
          </p:nvPr>
        </p:nvSpPr>
        <p:spPr>
          <a:xfrm>
            <a:off x="3178017" y="1918150"/>
            <a:ext cx="2367600" cy="7314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Fira Sans"/>
              <a:buNone/>
              <a:defRPr sz="1800">
                <a:latin typeface="Fira Sans"/>
                <a:ea typeface="Fira Sans"/>
                <a:cs typeface="Fira Sans"/>
                <a:sym typeface="Fira Sans"/>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27" name="Google Shape;127;p13"/>
          <p:cNvSpPr txBox="1">
            <a:spLocks noGrp="1"/>
          </p:cNvSpPr>
          <p:nvPr>
            <p:ph type="title" idx="5" hasCustomPrompt="1"/>
          </p:nvPr>
        </p:nvSpPr>
        <p:spPr>
          <a:xfrm>
            <a:off x="5621800" y="1518525"/>
            <a:ext cx="822900" cy="4821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dk2"/>
              </a:buClr>
              <a:buSzPts val="4000"/>
              <a:buNone/>
              <a:defRPr sz="2400">
                <a:solidFill>
                  <a:schemeClr val="dk2"/>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128" name="Google Shape;128;p13"/>
          <p:cNvSpPr txBox="1">
            <a:spLocks noGrp="1"/>
          </p:cNvSpPr>
          <p:nvPr>
            <p:ph type="subTitle" idx="6"/>
          </p:nvPr>
        </p:nvSpPr>
        <p:spPr>
          <a:xfrm>
            <a:off x="5621833" y="1918150"/>
            <a:ext cx="2367600" cy="7314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Fira Sans"/>
              <a:buNone/>
              <a:defRPr sz="1800">
                <a:latin typeface="Fira Sans"/>
                <a:ea typeface="Fira Sans"/>
                <a:cs typeface="Fira Sans"/>
                <a:sym typeface="Fira Sans"/>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29" name="Google Shape;129;p13"/>
          <p:cNvSpPr txBox="1">
            <a:spLocks noGrp="1"/>
          </p:cNvSpPr>
          <p:nvPr>
            <p:ph type="title" idx="7" hasCustomPrompt="1"/>
          </p:nvPr>
        </p:nvSpPr>
        <p:spPr>
          <a:xfrm>
            <a:off x="734200" y="3437600"/>
            <a:ext cx="822900" cy="4821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dk2"/>
              </a:buClr>
              <a:buSzPts val="4000"/>
              <a:buNone/>
              <a:defRPr sz="2400">
                <a:solidFill>
                  <a:schemeClr val="dk2"/>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130" name="Google Shape;130;p13"/>
          <p:cNvSpPr txBox="1">
            <a:spLocks noGrp="1"/>
          </p:cNvSpPr>
          <p:nvPr>
            <p:ph type="subTitle" idx="8"/>
          </p:nvPr>
        </p:nvSpPr>
        <p:spPr>
          <a:xfrm>
            <a:off x="734200" y="3837325"/>
            <a:ext cx="2367600" cy="7314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Fira Sans"/>
              <a:buNone/>
              <a:defRPr sz="1800">
                <a:latin typeface="Fira Sans"/>
                <a:ea typeface="Fira Sans"/>
                <a:cs typeface="Fira Sans"/>
                <a:sym typeface="Fira Sans"/>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31" name="Google Shape;131;p13"/>
          <p:cNvSpPr txBox="1">
            <a:spLocks noGrp="1"/>
          </p:cNvSpPr>
          <p:nvPr>
            <p:ph type="title" idx="9" hasCustomPrompt="1"/>
          </p:nvPr>
        </p:nvSpPr>
        <p:spPr>
          <a:xfrm>
            <a:off x="3177989" y="3437600"/>
            <a:ext cx="822900" cy="4821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dk2"/>
              </a:buClr>
              <a:buSzPts val="4000"/>
              <a:buNone/>
              <a:defRPr sz="2400">
                <a:solidFill>
                  <a:schemeClr val="dk2"/>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132" name="Google Shape;132;p13"/>
          <p:cNvSpPr txBox="1">
            <a:spLocks noGrp="1"/>
          </p:cNvSpPr>
          <p:nvPr>
            <p:ph type="subTitle" idx="13"/>
          </p:nvPr>
        </p:nvSpPr>
        <p:spPr>
          <a:xfrm>
            <a:off x="3178030" y="3837325"/>
            <a:ext cx="2367600" cy="7314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Fira Sans"/>
              <a:buNone/>
              <a:defRPr sz="1800">
                <a:latin typeface="Fira Sans"/>
                <a:ea typeface="Fira Sans"/>
                <a:cs typeface="Fira Sans"/>
                <a:sym typeface="Fira Sans"/>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33" name="Google Shape;133;p13"/>
          <p:cNvSpPr txBox="1">
            <a:spLocks noGrp="1"/>
          </p:cNvSpPr>
          <p:nvPr>
            <p:ph type="title" idx="14" hasCustomPrompt="1"/>
          </p:nvPr>
        </p:nvSpPr>
        <p:spPr>
          <a:xfrm>
            <a:off x="5621800" y="3437600"/>
            <a:ext cx="822900" cy="4821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dk2"/>
              </a:buClr>
              <a:buSzPts val="4000"/>
              <a:buNone/>
              <a:defRPr sz="2400">
                <a:solidFill>
                  <a:schemeClr val="dk2"/>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134" name="Google Shape;134;p13"/>
          <p:cNvSpPr txBox="1">
            <a:spLocks noGrp="1"/>
          </p:cNvSpPr>
          <p:nvPr>
            <p:ph type="subTitle" idx="15"/>
          </p:nvPr>
        </p:nvSpPr>
        <p:spPr>
          <a:xfrm>
            <a:off x="5621833" y="3837325"/>
            <a:ext cx="2367600" cy="7314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Fira Sans"/>
              <a:buNone/>
              <a:defRPr sz="1800">
                <a:latin typeface="Fira Sans"/>
                <a:ea typeface="Fira Sans"/>
                <a:cs typeface="Fira Sans"/>
                <a:sym typeface="Fira Sans"/>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grpSp>
        <p:nvGrpSpPr>
          <p:cNvPr id="135" name="Google Shape;135;p13"/>
          <p:cNvGrpSpPr/>
          <p:nvPr/>
        </p:nvGrpSpPr>
        <p:grpSpPr>
          <a:xfrm>
            <a:off x="8606144" y="114289"/>
            <a:ext cx="423555" cy="381381"/>
            <a:chOff x="5533920" y="2924280"/>
            <a:chExt cx="1121108" cy="1009478"/>
          </a:xfrm>
        </p:grpSpPr>
        <p:grpSp>
          <p:nvGrpSpPr>
            <p:cNvPr id="136" name="Google Shape;136;p13"/>
            <p:cNvGrpSpPr/>
            <p:nvPr/>
          </p:nvGrpSpPr>
          <p:grpSpPr>
            <a:xfrm>
              <a:off x="5533920" y="2924280"/>
              <a:ext cx="1121108" cy="558083"/>
              <a:chOff x="5533920" y="2924280"/>
              <a:chExt cx="1121108" cy="558083"/>
            </a:xfrm>
          </p:grpSpPr>
          <p:sp>
            <p:nvSpPr>
              <p:cNvPr id="137" name="Google Shape;137;p13"/>
              <p:cNvSpPr/>
              <p:nvPr/>
            </p:nvSpPr>
            <p:spPr>
              <a:xfrm>
                <a:off x="5790960" y="2924280"/>
                <a:ext cx="282493" cy="325209"/>
              </a:xfrm>
              <a:custGeom>
                <a:avLst/>
                <a:gdLst/>
                <a:ahLst/>
                <a:cxnLst/>
                <a:rect l="l" t="t" r="r" b="b"/>
                <a:pathLst>
                  <a:path w="311287" h="351577" extrusionOk="0">
                    <a:moveTo>
                      <a:pt x="174380" y="322812"/>
                    </a:moveTo>
                    <a:cubicBezTo>
                      <a:pt x="250275" y="307191"/>
                      <a:pt x="297015" y="222799"/>
                      <a:pt x="278774" y="134379"/>
                    </a:cubicBezTo>
                    <a:cubicBezTo>
                      <a:pt x="260601" y="45882"/>
                      <a:pt x="184267" y="-13135"/>
                      <a:pt x="108429" y="2515"/>
                    </a:cubicBezTo>
                    <a:cubicBezTo>
                      <a:pt x="32477" y="18164"/>
                      <a:pt x="-14272" y="102518"/>
                      <a:pt x="3930" y="190957"/>
                    </a:cubicBezTo>
                    <a:cubicBezTo>
                      <a:pt x="22123" y="279426"/>
                      <a:pt x="98476" y="338442"/>
                      <a:pt x="174371" y="3228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5533920" y="3162240"/>
                <a:ext cx="288386" cy="320115"/>
              </a:xfrm>
              <a:custGeom>
                <a:avLst/>
                <a:gdLst/>
                <a:ahLst/>
                <a:cxnLst/>
                <a:rect l="l" t="t" r="r" b="b"/>
                <a:pathLst>
                  <a:path w="329584" h="361712" extrusionOk="0">
                    <a:moveTo>
                      <a:pt x="210206" y="309680"/>
                    </a:moveTo>
                    <a:cubicBezTo>
                      <a:pt x="281139" y="278438"/>
                      <a:pt x="309133" y="186122"/>
                      <a:pt x="272814" y="103492"/>
                    </a:cubicBezTo>
                    <a:cubicBezTo>
                      <a:pt x="236457" y="20844"/>
                      <a:pt x="149380" y="-20828"/>
                      <a:pt x="78475" y="10338"/>
                    </a:cubicBezTo>
                    <a:cubicBezTo>
                      <a:pt x="7581" y="41589"/>
                      <a:pt x="-20451" y="133877"/>
                      <a:pt x="15944" y="216554"/>
                    </a:cubicBezTo>
                    <a:cubicBezTo>
                      <a:pt x="52377" y="299193"/>
                      <a:pt x="139321" y="340884"/>
                      <a:pt x="210206" y="309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6115680" y="2924280"/>
                <a:ext cx="282484" cy="325226"/>
              </a:xfrm>
              <a:custGeom>
                <a:avLst/>
                <a:gdLst/>
                <a:ahLst/>
                <a:cxnLst/>
                <a:rect l="l" t="t" r="r" b="b"/>
                <a:pathLst>
                  <a:path w="311277" h="351596" extrusionOk="0">
                    <a:moveTo>
                      <a:pt x="108395" y="322821"/>
                    </a:moveTo>
                    <a:cubicBezTo>
                      <a:pt x="184261" y="338461"/>
                      <a:pt x="260595" y="279435"/>
                      <a:pt x="278787" y="190967"/>
                    </a:cubicBezTo>
                    <a:cubicBezTo>
                      <a:pt x="296999" y="102518"/>
                      <a:pt x="250270" y="18174"/>
                      <a:pt x="174279" y="2515"/>
                    </a:cubicBezTo>
                    <a:cubicBezTo>
                      <a:pt x="98460" y="-13135"/>
                      <a:pt x="22127" y="45882"/>
                      <a:pt x="3934" y="134388"/>
                    </a:cubicBezTo>
                    <a:cubicBezTo>
                      <a:pt x="-14278" y="222809"/>
                      <a:pt x="32471" y="307191"/>
                      <a:pt x="108395" y="3228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6366600" y="3162240"/>
                <a:ext cx="288428" cy="320123"/>
              </a:xfrm>
              <a:custGeom>
                <a:avLst/>
                <a:gdLst/>
                <a:ahLst/>
                <a:cxnLst/>
                <a:rect l="l" t="t" r="r" b="b"/>
                <a:pathLst>
                  <a:path w="329632" h="361721" extrusionOk="0">
                    <a:moveTo>
                      <a:pt x="210236" y="10336"/>
                    </a:moveTo>
                    <a:cubicBezTo>
                      <a:pt x="139341" y="-20829"/>
                      <a:pt x="52273" y="20852"/>
                      <a:pt x="15916" y="103491"/>
                    </a:cubicBezTo>
                    <a:cubicBezTo>
                      <a:pt x="-20441" y="186130"/>
                      <a:pt x="7601" y="278437"/>
                      <a:pt x="78515" y="309679"/>
                    </a:cubicBezTo>
                    <a:cubicBezTo>
                      <a:pt x="149419" y="340892"/>
                      <a:pt x="236392" y="299192"/>
                      <a:pt x="272787" y="216562"/>
                    </a:cubicBezTo>
                    <a:cubicBezTo>
                      <a:pt x="309191" y="133876"/>
                      <a:pt x="281169" y="41588"/>
                      <a:pt x="210245" y="103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13"/>
            <p:cNvSpPr/>
            <p:nvPr/>
          </p:nvSpPr>
          <p:spPr>
            <a:xfrm>
              <a:off x="5663160" y="3311280"/>
              <a:ext cx="863003" cy="622478"/>
            </a:xfrm>
            <a:custGeom>
              <a:avLst/>
              <a:gdLst/>
              <a:ahLst/>
              <a:cxnLst/>
              <a:rect l="l" t="t" r="r" b="b"/>
              <a:pathLst>
                <a:path w="863003" h="622478" extrusionOk="0">
                  <a:moveTo>
                    <a:pt x="725710" y="252470"/>
                  </a:moveTo>
                  <a:cubicBezTo>
                    <a:pt x="689258" y="229838"/>
                    <a:pt x="639642" y="189347"/>
                    <a:pt x="614791" y="126035"/>
                  </a:cubicBezTo>
                  <a:cubicBezTo>
                    <a:pt x="572748" y="19079"/>
                    <a:pt x="492652" y="10"/>
                    <a:pt x="431511" y="0"/>
                  </a:cubicBezTo>
                  <a:cubicBezTo>
                    <a:pt x="370389" y="0"/>
                    <a:pt x="290274" y="19079"/>
                    <a:pt x="248231" y="126035"/>
                  </a:cubicBezTo>
                  <a:cubicBezTo>
                    <a:pt x="223399" y="189357"/>
                    <a:pt x="173784" y="229838"/>
                    <a:pt x="137303" y="252479"/>
                  </a:cubicBezTo>
                  <a:cubicBezTo>
                    <a:pt x="58274" y="275034"/>
                    <a:pt x="10" y="347110"/>
                    <a:pt x="0" y="433464"/>
                  </a:cubicBezTo>
                  <a:cubicBezTo>
                    <a:pt x="0" y="537820"/>
                    <a:pt x="84630" y="622478"/>
                    <a:pt x="189081" y="622478"/>
                  </a:cubicBezTo>
                  <a:cubicBezTo>
                    <a:pt x="276416" y="622459"/>
                    <a:pt x="396773" y="564356"/>
                    <a:pt x="431511" y="564356"/>
                  </a:cubicBezTo>
                  <a:cubicBezTo>
                    <a:pt x="466258" y="564337"/>
                    <a:pt x="586588" y="622459"/>
                    <a:pt x="673970" y="622459"/>
                  </a:cubicBezTo>
                  <a:cubicBezTo>
                    <a:pt x="778412" y="622459"/>
                    <a:pt x="863003" y="537829"/>
                    <a:pt x="862994" y="433464"/>
                  </a:cubicBezTo>
                  <a:cubicBezTo>
                    <a:pt x="862994" y="347120"/>
                    <a:pt x="804758" y="275044"/>
                    <a:pt x="725710" y="252479"/>
                  </a:cubicBezTo>
                  <a:close/>
                  <a:moveTo>
                    <a:pt x="617230" y="390668"/>
                  </a:moveTo>
                  <a:lnTo>
                    <a:pt x="500472" y="390668"/>
                  </a:lnTo>
                  <a:lnTo>
                    <a:pt x="500472" y="507406"/>
                  </a:lnTo>
                  <a:cubicBezTo>
                    <a:pt x="500472" y="507406"/>
                    <a:pt x="362531" y="507406"/>
                    <a:pt x="362531" y="507406"/>
                  </a:cubicBezTo>
                  <a:lnTo>
                    <a:pt x="362531" y="390668"/>
                  </a:lnTo>
                  <a:lnTo>
                    <a:pt x="245764" y="390668"/>
                  </a:lnTo>
                  <a:lnTo>
                    <a:pt x="245764" y="252717"/>
                  </a:lnTo>
                  <a:lnTo>
                    <a:pt x="362531" y="252717"/>
                  </a:lnTo>
                  <a:lnTo>
                    <a:pt x="362531" y="135931"/>
                  </a:lnTo>
                  <a:lnTo>
                    <a:pt x="500472" y="135931"/>
                  </a:lnTo>
                  <a:lnTo>
                    <a:pt x="500472" y="252717"/>
                  </a:lnTo>
                  <a:lnTo>
                    <a:pt x="617230" y="252717"/>
                  </a:lnTo>
                  <a:lnTo>
                    <a:pt x="617230" y="39066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42;p13"/>
          <p:cNvSpPr/>
          <p:nvPr/>
        </p:nvSpPr>
        <p:spPr>
          <a:xfrm>
            <a:off x="8730301" y="3368100"/>
            <a:ext cx="413700" cy="1775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4_1">
    <p:spTree>
      <p:nvGrpSpPr>
        <p:cNvPr id="1" name="Shape 143"/>
        <p:cNvGrpSpPr/>
        <p:nvPr/>
      </p:nvGrpSpPr>
      <p:grpSpPr>
        <a:xfrm>
          <a:off x="0" y="0"/>
          <a:ext cx="0" cy="0"/>
          <a:chOff x="0" y="0"/>
          <a:chExt cx="0" cy="0"/>
        </a:xfrm>
      </p:grpSpPr>
      <p:sp>
        <p:nvSpPr>
          <p:cNvPr id="144" name="Google Shape;144;p14"/>
          <p:cNvSpPr txBox="1">
            <a:spLocks noGrp="1"/>
          </p:cNvSpPr>
          <p:nvPr>
            <p:ph type="title"/>
          </p:nvPr>
        </p:nvSpPr>
        <p:spPr>
          <a:xfrm flipH="1">
            <a:off x="5178774" y="535000"/>
            <a:ext cx="3250200" cy="572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200"/>
              <a:buNone/>
              <a:defRPr/>
            </a:lvl1pPr>
            <a:lvl2pPr lvl="1" algn="l" rtl="0">
              <a:spcBef>
                <a:spcPts val="0"/>
              </a:spcBef>
              <a:spcAft>
                <a:spcPts val="0"/>
              </a:spcAft>
              <a:buSzPts val="3200"/>
              <a:buNone/>
              <a:defRPr/>
            </a:lvl2pPr>
            <a:lvl3pPr lvl="2" algn="l" rtl="0">
              <a:spcBef>
                <a:spcPts val="0"/>
              </a:spcBef>
              <a:spcAft>
                <a:spcPts val="0"/>
              </a:spcAft>
              <a:buSzPts val="3200"/>
              <a:buNone/>
              <a:defRPr/>
            </a:lvl3pPr>
            <a:lvl4pPr lvl="3" algn="l" rtl="0">
              <a:spcBef>
                <a:spcPts val="0"/>
              </a:spcBef>
              <a:spcAft>
                <a:spcPts val="0"/>
              </a:spcAft>
              <a:buSzPts val="3200"/>
              <a:buNone/>
              <a:defRPr/>
            </a:lvl4pPr>
            <a:lvl5pPr lvl="4" algn="l" rtl="0">
              <a:spcBef>
                <a:spcPts val="0"/>
              </a:spcBef>
              <a:spcAft>
                <a:spcPts val="0"/>
              </a:spcAft>
              <a:buSzPts val="3200"/>
              <a:buNone/>
              <a:defRPr/>
            </a:lvl5pPr>
            <a:lvl6pPr lvl="5" algn="l" rtl="0">
              <a:spcBef>
                <a:spcPts val="0"/>
              </a:spcBef>
              <a:spcAft>
                <a:spcPts val="0"/>
              </a:spcAft>
              <a:buSzPts val="3200"/>
              <a:buNone/>
              <a:defRPr/>
            </a:lvl6pPr>
            <a:lvl7pPr lvl="6" algn="l" rtl="0">
              <a:spcBef>
                <a:spcPts val="0"/>
              </a:spcBef>
              <a:spcAft>
                <a:spcPts val="0"/>
              </a:spcAft>
              <a:buSzPts val="3200"/>
              <a:buNone/>
              <a:defRPr/>
            </a:lvl7pPr>
            <a:lvl8pPr lvl="7" algn="l" rtl="0">
              <a:spcBef>
                <a:spcPts val="0"/>
              </a:spcBef>
              <a:spcAft>
                <a:spcPts val="0"/>
              </a:spcAft>
              <a:buSzPts val="3200"/>
              <a:buNone/>
              <a:defRPr/>
            </a:lvl8pPr>
            <a:lvl9pPr lvl="8" algn="l" rtl="0">
              <a:spcBef>
                <a:spcPts val="0"/>
              </a:spcBef>
              <a:spcAft>
                <a:spcPts val="0"/>
              </a:spcAft>
              <a:buSzPts val="3200"/>
              <a:buNone/>
              <a:defRPr/>
            </a:lvl9pPr>
          </a:lstStyle>
          <a:p>
            <a:endParaRPr/>
          </a:p>
        </p:txBody>
      </p:sp>
      <p:sp>
        <p:nvSpPr>
          <p:cNvPr id="145" name="Google Shape;145;p14"/>
          <p:cNvSpPr txBox="1">
            <a:spLocks noGrp="1"/>
          </p:cNvSpPr>
          <p:nvPr>
            <p:ph type="subTitle" idx="1"/>
          </p:nvPr>
        </p:nvSpPr>
        <p:spPr>
          <a:xfrm flipH="1">
            <a:off x="5178775" y="1010950"/>
            <a:ext cx="3250200" cy="69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46" name="Google Shape;146;p14"/>
          <p:cNvSpPr>
            <a:spLocks noGrp="1"/>
          </p:cNvSpPr>
          <p:nvPr>
            <p:ph type="pic" idx="2"/>
          </p:nvPr>
        </p:nvSpPr>
        <p:spPr>
          <a:xfrm>
            <a:off x="4305172" y="1970950"/>
            <a:ext cx="4123800" cy="2637600"/>
          </a:xfrm>
          <a:prstGeom prst="rect">
            <a:avLst/>
          </a:prstGeom>
          <a:noFill/>
          <a:ln>
            <a:noFill/>
          </a:ln>
        </p:spPr>
      </p:sp>
      <p:sp>
        <p:nvSpPr>
          <p:cNvPr id="147" name="Google Shape;147;p14"/>
          <p:cNvSpPr>
            <a:spLocks noGrp="1"/>
          </p:cNvSpPr>
          <p:nvPr>
            <p:ph type="pic" idx="3"/>
          </p:nvPr>
        </p:nvSpPr>
        <p:spPr>
          <a:xfrm>
            <a:off x="714775" y="535000"/>
            <a:ext cx="3437700" cy="4073700"/>
          </a:xfrm>
          <a:prstGeom prst="rect">
            <a:avLst/>
          </a:prstGeom>
          <a:noFill/>
          <a:ln>
            <a:noFill/>
          </a:ln>
        </p:spPr>
      </p:sp>
      <p:grpSp>
        <p:nvGrpSpPr>
          <p:cNvPr id="148" name="Google Shape;148;p14"/>
          <p:cNvGrpSpPr/>
          <p:nvPr/>
        </p:nvGrpSpPr>
        <p:grpSpPr>
          <a:xfrm>
            <a:off x="10" y="329496"/>
            <a:ext cx="4152369" cy="4576580"/>
            <a:chOff x="10" y="329496"/>
            <a:chExt cx="4152369" cy="4576580"/>
          </a:xfrm>
        </p:grpSpPr>
        <p:grpSp>
          <p:nvGrpSpPr>
            <p:cNvPr id="149" name="Google Shape;149;p14"/>
            <p:cNvGrpSpPr/>
            <p:nvPr/>
          </p:nvGrpSpPr>
          <p:grpSpPr>
            <a:xfrm>
              <a:off x="3512331" y="329496"/>
              <a:ext cx="640048" cy="96447"/>
              <a:chOff x="2851817" y="106725"/>
              <a:chExt cx="744588" cy="113400"/>
            </a:xfrm>
          </p:grpSpPr>
          <p:sp>
            <p:nvSpPr>
              <p:cNvPr id="150" name="Google Shape;150;p14"/>
              <p:cNvSpPr/>
              <p:nvPr/>
            </p:nvSpPr>
            <p:spPr>
              <a:xfrm>
                <a:off x="2851817" y="106725"/>
                <a:ext cx="109800" cy="113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151" name="Google Shape;151;p14"/>
              <p:cNvSpPr/>
              <p:nvPr/>
            </p:nvSpPr>
            <p:spPr>
              <a:xfrm>
                <a:off x="3169211" y="106725"/>
                <a:ext cx="109800" cy="113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152" name="Google Shape;152;p14"/>
              <p:cNvSpPr/>
              <p:nvPr/>
            </p:nvSpPr>
            <p:spPr>
              <a:xfrm>
                <a:off x="3486606" y="106725"/>
                <a:ext cx="109800" cy="1134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grpSp>
        <p:grpSp>
          <p:nvGrpSpPr>
            <p:cNvPr id="153" name="Google Shape;153;p14"/>
            <p:cNvGrpSpPr/>
            <p:nvPr/>
          </p:nvGrpSpPr>
          <p:grpSpPr>
            <a:xfrm rot="5400000">
              <a:off x="-560107" y="4216359"/>
              <a:ext cx="1249834" cy="129600"/>
              <a:chOff x="228518" y="4780459"/>
              <a:chExt cx="1249834" cy="129600"/>
            </a:xfrm>
          </p:grpSpPr>
          <p:cxnSp>
            <p:nvCxnSpPr>
              <p:cNvPr id="154" name="Google Shape;154;p14"/>
              <p:cNvCxnSpPr/>
              <p:nvPr/>
            </p:nvCxnSpPr>
            <p:spPr>
              <a:xfrm flipH="1">
                <a:off x="850563" y="4780459"/>
                <a:ext cx="129900" cy="129600"/>
              </a:xfrm>
              <a:prstGeom prst="straightConnector1">
                <a:avLst/>
              </a:prstGeom>
              <a:noFill/>
              <a:ln w="19050" cap="flat" cmpd="sng">
                <a:solidFill>
                  <a:schemeClr val="accent1"/>
                </a:solidFill>
                <a:prstDash val="solid"/>
                <a:round/>
                <a:headEnd type="none" w="med" len="med"/>
                <a:tailEnd type="none" w="med" len="med"/>
              </a:ln>
            </p:spPr>
          </p:cxnSp>
          <p:cxnSp>
            <p:nvCxnSpPr>
              <p:cNvPr id="155" name="Google Shape;155;p14"/>
              <p:cNvCxnSpPr/>
              <p:nvPr/>
            </p:nvCxnSpPr>
            <p:spPr>
              <a:xfrm flipH="1">
                <a:off x="975035" y="4780459"/>
                <a:ext cx="129900" cy="129600"/>
              </a:xfrm>
              <a:prstGeom prst="straightConnector1">
                <a:avLst/>
              </a:prstGeom>
              <a:noFill/>
              <a:ln w="19050" cap="flat" cmpd="sng">
                <a:solidFill>
                  <a:schemeClr val="accent1"/>
                </a:solidFill>
                <a:prstDash val="solid"/>
                <a:round/>
                <a:headEnd type="none" w="med" len="med"/>
                <a:tailEnd type="none" w="med" len="med"/>
              </a:ln>
            </p:spPr>
          </p:cxnSp>
          <p:cxnSp>
            <p:nvCxnSpPr>
              <p:cNvPr id="156" name="Google Shape;156;p14"/>
              <p:cNvCxnSpPr/>
              <p:nvPr/>
            </p:nvCxnSpPr>
            <p:spPr>
              <a:xfrm flipH="1">
                <a:off x="1099507" y="4780459"/>
                <a:ext cx="129900" cy="129600"/>
              </a:xfrm>
              <a:prstGeom prst="straightConnector1">
                <a:avLst/>
              </a:prstGeom>
              <a:noFill/>
              <a:ln w="19050" cap="flat" cmpd="sng">
                <a:solidFill>
                  <a:schemeClr val="accent1"/>
                </a:solidFill>
                <a:prstDash val="solid"/>
                <a:round/>
                <a:headEnd type="none" w="med" len="med"/>
                <a:tailEnd type="none" w="med" len="med"/>
              </a:ln>
            </p:spPr>
          </p:cxnSp>
          <p:cxnSp>
            <p:nvCxnSpPr>
              <p:cNvPr id="157" name="Google Shape;157;p14"/>
              <p:cNvCxnSpPr/>
              <p:nvPr/>
            </p:nvCxnSpPr>
            <p:spPr>
              <a:xfrm flipH="1">
                <a:off x="1223980" y="4780459"/>
                <a:ext cx="129900" cy="129600"/>
              </a:xfrm>
              <a:prstGeom prst="straightConnector1">
                <a:avLst/>
              </a:prstGeom>
              <a:noFill/>
              <a:ln w="19050" cap="flat" cmpd="sng">
                <a:solidFill>
                  <a:schemeClr val="accent1"/>
                </a:solidFill>
                <a:prstDash val="solid"/>
                <a:round/>
                <a:headEnd type="none" w="med" len="med"/>
                <a:tailEnd type="none" w="med" len="med"/>
              </a:ln>
            </p:spPr>
          </p:cxnSp>
          <p:cxnSp>
            <p:nvCxnSpPr>
              <p:cNvPr id="158" name="Google Shape;158;p14"/>
              <p:cNvCxnSpPr/>
              <p:nvPr/>
            </p:nvCxnSpPr>
            <p:spPr>
              <a:xfrm flipH="1">
                <a:off x="1348452" y="4780459"/>
                <a:ext cx="129900" cy="129600"/>
              </a:xfrm>
              <a:prstGeom prst="straightConnector1">
                <a:avLst/>
              </a:prstGeom>
              <a:noFill/>
              <a:ln w="19050" cap="flat" cmpd="sng">
                <a:solidFill>
                  <a:schemeClr val="accent1"/>
                </a:solidFill>
                <a:prstDash val="solid"/>
                <a:round/>
                <a:headEnd type="none" w="med" len="med"/>
                <a:tailEnd type="none" w="med" len="med"/>
              </a:ln>
            </p:spPr>
          </p:cxnSp>
          <p:cxnSp>
            <p:nvCxnSpPr>
              <p:cNvPr id="159" name="Google Shape;159;p14"/>
              <p:cNvCxnSpPr/>
              <p:nvPr/>
            </p:nvCxnSpPr>
            <p:spPr>
              <a:xfrm flipH="1">
                <a:off x="228518" y="4780459"/>
                <a:ext cx="129900" cy="129600"/>
              </a:xfrm>
              <a:prstGeom prst="straightConnector1">
                <a:avLst/>
              </a:prstGeom>
              <a:noFill/>
              <a:ln w="19050" cap="flat" cmpd="sng">
                <a:solidFill>
                  <a:schemeClr val="accent1"/>
                </a:solidFill>
                <a:prstDash val="solid"/>
                <a:round/>
                <a:headEnd type="none" w="med" len="med"/>
                <a:tailEnd type="none" w="med" len="med"/>
              </a:ln>
            </p:spPr>
          </p:cxnSp>
          <p:cxnSp>
            <p:nvCxnSpPr>
              <p:cNvPr id="160" name="Google Shape;160;p14"/>
              <p:cNvCxnSpPr/>
              <p:nvPr/>
            </p:nvCxnSpPr>
            <p:spPr>
              <a:xfrm flipH="1">
                <a:off x="352885" y="4780459"/>
                <a:ext cx="129900" cy="129600"/>
              </a:xfrm>
              <a:prstGeom prst="straightConnector1">
                <a:avLst/>
              </a:prstGeom>
              <a:noFill/>
              <a:ln w="19050" cap="flat" cmpd="sng">
                <a:solidFill>
                  <a:schemeClr val="accent1"/>
                </a:solidFill>
                <a:prstDash val="solid"/>
                <a:round/>
                <a:headEnd type="none" w="med" len="med"/>
                <a:tailEnd type="none" w="med" len="med"/>
              </a:ln>
            </p:spPr>
          </p:cxnSp>
          <p:cxnSp>
            <p:nvCxnSpPr>
              <p:cNvPr id="161" name="Google Shape;161;p14"/>
              <p:cNvCxnSpPr/>
              <p:nvPr/>
            </p:nvCxnSpPr>
            <p:spPr>
              <a:xfrm flipH="1">
                <a:off x="477251" y="4780459"/>
                <a:ext cx="129900" cy="129600"/>
              </a:xfrm>
              <a:prstGeom prst="straightConnector1">
                <a:avLst/>
              </a:prstGeom>
              <a:noFill/>
              <a:ln w="19050" cap="flat" cmpd="sng">
                <a:solidFill>
                  <a:schemeClr val="accent1"/>
                </a:solidFill>
                <a:prstDash val="solid"/>
                <a:round/>
                <a:headEnd type="none" w="med" len="med"/>
                <a:tailEnd type="none" w="med" len="med"/>
              </a:ln>
            </p:spPr>
          </p:cxnSp>
          <p:cxnSp>
            <p:nvCxnSpPr>
              <p:cNvPr id="162" name="Google Shape;162;p14"/>
              <p:cNvCxnSpPr/>
              <p:nvPr/>
            </p:nvCxnSpPr>
            <p:spPr>
              <a:xfrm flipH="1">
                <a:off x="601618" y="4780459"/>
                <a:ext cx="129900" cy="129600"/>
              </a:xfrm>
              <a:prstGeom prst="straightConnector1">
                <a:avLst/>
              </a:prstGeom>
              <a:noFill/>
              <a:ln w="19050" cap="flat" cmpd="sng">
                <a:solidFill>
                  <a:schemeClr val="accent1"/>
                </a:solidFill>
                <a:prstDash val="solid"/>
                <a:round/>
                <a:headEnd type="none" w="med" len="med"/>
                <a:tailEnd type="none" w="med" len="med"/>
              </a:ln>
            </p:spPr>
          </p:cxnSp>
          <p:cxnSp>
            <p:nvCxnSpPr>
              <p:cNvPr id="163" name="Google Shape;163;p14"/>
              <p:cNvCxnSpPr/>
              <p:nvPr/>
            </p:nvCxnSpPr>
            <p:spPr>
              <a:xfrm flipH="1">
                <a:off x="726090" y="4780459"/>
                <a:ext cx="129900" cy="129600"/>
              </a:xfrm>
              <a:prstGeom prst="straightConnector1">
                <a:avLst/>
              </a:prstGeom>
              <a:noFill/>
              <a:ln w="19050" cap="flat" cmpd="sng">
                <a:solidFill>
                  <a:schemeClr val="accent1"/>
                </a:solidFill>
                <a:prstDash val="solid"/>
                <a:round/>
                <a:headEnd type="none" w="med" len="med"/>
                <a:tailEnd type="none" w="med" len="med"/>
              </a:ln>
            </p:spPr>
          </p:cxn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64"/>
        <p:cNvGrpSpPr/>
        <p:nvPr/>
      </p:nvGrpSpPr>
      <p:grpSpPr>
        <a:xfrm>
          <a:off x="0" y="0"/>
          <a:ext cx="0" cy="0"/>
          <a:chOff x="0" y="0"/>
          <a:chExt cx="0" cy="0"/>
        </a:xfrm>
      </p:grpSpPr>
      <p:sp>
        <p:nvSpPr>
          <p:cNvPr id="165" name="Google Shape;165;p15"/>
          <p:cNvSpPr txBox="1">
            <a:spLocks noGrp="1"/>
          </p:cNvSpPr>
          <p:nvPr>
            <p:ph type="title" hasCustomPrompt="1"/>
          </p:nvPr>
        </p:nvSpPr>
        <p:spPr>
          <a:xfrm flipH="1">
            <a:off x="5469275" y="2015452"/>
            <a:ext cx="2430300" cy="7689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6000"/>
              <a:buNone/>
              <a:defRPr sz="45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6" name="Google Shape;166;p15"/>
          <p:cNvSpPr txBox="1">
            <a:spLocks noGrp="1"/>
          </p:cNvSpPr>
          <p:nvPr>
            <p:ph type="subTitle" idx="1"/>
          </p:nvPr>
        </p:nvSpPr>
        <p:spPr>
          <a:xfrm flipH="1">
            <a:off x="5469275" y="2698169"/>
            <a:ext cx="2430300" cy="411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2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167" name="Google Shape;167;p15"/>
          <p:cNvSpPr txBox="1">
            <a:spLocks noGrp="1"/>
          </p:cNvSpPr>
          <p:nvPr>
            <p:ph type="title" idx="2" hasCustomPrompt="1"/>
          </p:nvPr>
        </p:nvSpPr>
        <p:spPr>
          <a:xfrm flipH="1">
            <a:off x="5469275" y="539500"/>
            <a:ext cx="2430300" cy="7689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6000"/>
              <a:buNone/>
              <a:defRPr sz="45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8" name="Google Shape;168;p15"/>
          <p:cNvSpPr txBox="1">
            <a:spLocks noGrp="1"/>
          </p:cNvSpPr>
          <p:nvPr>
            <p:ph type="subTitle" idx="3"/>
          </p:nvPr>
        </p:nvSpPr>
        <p:spPr>
          <a:xfrm flipH="1">
            <a:off x="5469275" y="1222212"/>
            <a:ext cx="2430300" cy="411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2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169" name="Google Shape;169;p15"/>
          <p:cNvSpPr txBox="1">
            <a:spLocks noGrp="1"/>
          </p:cNvSpPr>
          <p:nvPr>
            <p:ph type="title" idx="4" hasCustomPrompt="1"/>
          </p:nvPr>
        </p:nvSpPr>
        <p:spPr>
          <a:xfrm flipH="1">
            <a:off x="5469275" y="3491403"/>
            <a:ext cx="2430300" cy="7689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6000"/>
              <a:buNone/>
              <a:defRPr sz="45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0" name="Google Shape;170;p15"/>
          <p:cNvSpPr txBox="1">
            <a:spLocks noGrp="1"/>
          </p:cNvSpPr>
          <p:nvPr>
            <p:ph type="subTitle" idx="5"/>
          </p:nvPr>
        </p:nvSpPr>
        <p:spPr>
          <a:xfrm flipH="1">
            <a:off x="5469275" y="4174125"/>
            <a:ext cx="2430300" cy="411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2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171" name="Google Shape;171;p15"/>
          <p:cNvSpPr>
            <a:spLocks noGrp="1"/>
          </p:cNvSpPr>
          <p:nvPr>
            <p:ph type="pic" idx="6"/>
          </p:nvPr>
        </p:nvSpPr>
        <p:spPr>
          <a:xfrm>
            <a:off x="713227" y="546300"/>
            <a:ext cx="4187700" cy="4050900"/>
          </a:xfrm>
          <a:prstGeom prst="rect">
            <a:avLst/>
          </a:prstGeom>
          <a:noFill/>
          <a:ln>
            <a:noFill/>
          </a:ln>
        </p:spPr>
      </p:sp>
      <p:grpSp>
        <p:nvGrpSpPr>
          <p:cNvPr id="172" name="Google Shape;172;p15"/>
          <p:cNvGrpSpPr/>
          <p:nvPr/>
        </p:nvGrpSpPr>
        <p:grpSpPr>
          <a:xfrm>
            <a:off x="711031" y="169775"/>
            <a:ext cx="8104144" cy="4592967"/>
            <a:chOff x="711031" y="169775"/>
            <a:chExt cx="8104144" cy="4592967"/>
          </a:xfrm>
        </p:grpSpPr>
        <p:grpSp>
          <p:nvGrpSpPr>
            <p:cNvPr id="173" name="Google Shape;173;p15"/>
            <p:cNvGrpSpPr/>
            <p:nvPr/>
          </p:nvGrpSpPr>
          <p:grpSpPr>
            <a:xfrm>
              <a:off x="711031" y="4666296"/>
              <a:ext cx="640048" cy="96447"/>
              <a:chOff x="2851817" y="106725"/>
              <a:chExt cx="744588" cy="113400"/>
            </a:xfrm>
          </p:grpSpPr>
          <p:sp>
            <p:nvSpPr>
              <p:cNvPr id="174" name="Google Shape;174;p15"/>
              <p:cNvSpPr/>
              <p:nvPr/>
            </p:nvSpPr>
            <p:spPr>
              <a:xfrm>
                <a:off x="2851817" y="106725"/>
                <a:ext cx="109800" cy="113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175" name="Google Shape;175;p15"/>
              <p:cNvSpPr/>
              <p:nvPr/>
            </p:nvSpPr>
            <p:spPr>
              <a:xfrm>
                <a:off x="3169211" y="106725"/>
                <a:ext cx="109800" cy="113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176" name="Google Shape;176;p15"/>
              <p:cNvSpPr/>
              <p:nvPr/>
            </p:nvSpPr>
            <p:spPr>
              <a:xfrm>
                <a:off x="3486606" y="106725"/>
                <a:ext cx="109800" cy="1134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grpSp>
        <p:grpSp>
          <p:nvGrpSpPr>
            <p:cNvPr id="177" name="Google Shape;177;p15"/>
            <p:cNvGrpSpPr/>
            <p:nvPr/>
          </p:nvGrpSpPr>
          <p:grpSpPr>
            <a:xfrm rot="5400000">
              <a:off x="8383050" y="477100"/>
              <a:ext cx="739450" cy="124800"/>
              <a:chOff x="2659850" y="355025"/>
              <a:chExt cx="739450" cy="124800"/>
            </a:xfrm>
          </p:grpSpPr>
          <p:cxnSp>
            <p:nvCxnSpPr>
              <p:cNvPr id="178" name="Google Shape;178;p15"/>
              <p:cNvCxnSpPr/>
              <p:nvPr/>
            </p:nvCxnSpPr>
            <p:spPr>
              <a:xfrm flipH="1">
                <a:off x="2659850" y="355025"/>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179" name="Google Shape;179;p15"/>
              <p:cNvCxnSpPr/>
              <p:nvPr/>
            </p:nvCxnSpPr>
            <p:spPr>
              <a:xfrm flipH="1">
                <a:off x="2813513" y="355025"/>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180" name="Google Shape;180;p15"/>
              <p:cNvCxnSpPr/>
              <p:nvPr/>
            </p:nvCxnSpPr>
            <p:spPr>
              <a:xfrm flipH="1">
                <a:off x="2967175" y="355025"/>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181" name="Google Shape;181;p15"/>
              <p:cNvCxnSpPr/>
              <p:nvPr/>
            </p:nvCxnSpPr>
            <p:spPr>
              <a:xfrm flipH="1">
                <a:off x="3120838" y="355025"/>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182" name="Google Shape;182;p15"/>
              <p:cNvCxnSpPr/>
              <p:nvPr/>
            </p:nvCxnSpPr>
            <p:spPr>
              <a:xfrm flipH="1">
                <a:off x="3274500" y="355025"/>
                <a:ext cx="124800" cy="124800"/>
              </a:xfrm>
              <a:prstGeom prst="straightConnector1">
                <a:avLst/>
              </a:prstGeom>
              <a:noFill/>
              <a:ln w="19050" cap="flat" cmpd="sng">
                <a:solidFill>
                  <a:schemeClr val="lt2"/>
                </a:solidFill>
                <a:prstDash val="solid"/>
                <a:round/>
                <a:headEnd type="none" w="med" len="med"/>
                <a:tailEnd type="none" w="med" len="med"/>
              </a:ln>
            </p:spPr>
          </p:cxn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92"/>
        <p:cNvGrpSpPr/>
        <p:nvPr/>
      </p:nvGrpSpPr>
      <p:grpSpPr>
        <a:xfrm>
          <a:off x="0" y="0"/>
          <a:ext cx="0" cy="0"/>
          <a:chOff x="0" y="0"/>
          <a:chExt cx="0" cy="0"/>
        </a:xfrm>
      </p:grpSpPr>
      <p:sp>
        <p:nvSpPr>
          <p:cNvPr id="193" name="Google Shape;193;p17"/>
          <p:cNvSpPr txBox="1">
            <a:spLocks noGrp="1"/>
          </p:cNvSpPr>
          <p:nvPr>
            <p:ph type="title"/>
          </p:nvPr>
        </p:nvSpPr>
        <p:spPr>
          <a:xfrm>
            <a:off x="732131" y="463221"/>
            <a:ext cx="7680900" cy="557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4" name="Google Shape;194;p17"/>
          <p:cNvSpPr txBox="1">
            <a:spLocks noGrp="1"/>
          </p:cNvSpPr>
          <p:nvPr>
            <p:ph type="subTitle" idx="1"/>
          </p:nvPr>
        </p:nvSpPr>
        <p:spPr>
          <a:xfrm>
            <a:off x="822892" y="2424776"/>
            <a:ext cx="2449200" cy="18288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5" name="Google Shape;195;p17"/>
          <p:cNvSpPr txBox="1">
            <a:spLocks noGrp="1"/>
          </p:cNvSpPr>
          <p:nvPr>
            <p:ph type="subTitle" idx="2"/>
          </p:nvPr>
        </p:nvSpPr>
        <p:spPr>
          <a:xfrm>
            <a:off x="3347400" y="2424776"/>
            <a:ext cx="2449200" cy="18288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6" name="Google Shape;196;p17"/>
          <p:cNvSpPr txBox="1">
            <a:spLocks noGrp="1"/>
          </p:cNvSpPr>
          <p:nvPr>
            <p:ph type="subTitle" idx="3"/>
          </p:nvPr>
        </p:nvSpPr>
        <p:spPr>
          <a:xfrm>
            <a:off x="5871908" y="2424776"/>
            <a:ext cx="2449200" cy="18288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7" name="Google Shape;197;p17"/>
          <p:cNvSpPr txBox="1">
            <a:spLocks noGrp="1"/>
          </p:cNvSpPr>
          <p:nvPr>
            <p:ph type="subTitle" idx="4"/>
          </p:nvPr>
        </p:nvSpPr>
        <p:spPr>
          <a:xfrm>
            <a:off x="822892" y="2000826"/>
            <a:ext cx="24492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Fira Sans"/>
              <a:buNone/>
              <a:defRPr sz="1800">
                <a:solidFill>
                  <a:schemeClr val="dk1"/>
                </a:solidFill>
                <a:latin typeface="Fira Sans"/>
                <a:ea typeface="Fira Sans"/>
                <a:cs typeface="Fira Sans"/>
                <a:sym typeface="Fira Sans"/>
              </a:defRPr>
            </a:lvl1pPr>
            <a:lvl2pPr lvl="1" algn="ctr" rtl="0">
              <a:lnSpc>
                <a:spcPct val="100000"/>
              </a:lnSpc>
              <a:spcBef>
                <a:spcPts val="0"/>
              </a:spcBef>
              <a:spcAft>
                <a:spcPts val="0"/>
              </a:spcAft>
              <a:buSzPts val="2000"/>
              <a:buFont typeface="Fira Sans"/>
              <a:buNone/>
              <a:defRPr sz="2000">
                <a:latin typeface="Fira Sans"/>
                <a:ea typeface="Fira Sans"/>
                <a:cs typeface="Fira Sans"/>
                <a:sym typeface="Fira Sans"/>
              </a:defRPr>
            </a:lvl2pPr>
            <a:lvl3pPr lvl="2" algn="ctr" rtl="0">
              <a:lnSpc>
                <a:spcPct val="100000"/>
              </a:lnSpc>
              <a:spcBef>
                <a:spcPts val="0"/>
              </a:spcBef>
              <a:spcAft>
                <a:spcPts val="0"/>
              </a:spcAft>
              <a:buSzPts val="2000"/>
              <a:buFont typeface="Fira Sans"/>
              <a:buNone/>
              <a:defRPr sz="2000">
                <a:latin typeface="Fira Sans"/>
                <a:ea typeface="Fira Sans"/>
                <a:cs typeface="Fira Sans"/>
                <a:sym typeface="Fira Sans"/>
              </a:defRPr>
            </a:lvl3pPr>
            <a:lvl4pPr lvl="3" algn="ctr" rtl="0">
              <a:lnSpc>
                <a:spcPct val="100000"/>
              </a:lnSpc>
              <a:spcBef>
                <a:spcPts val="0"/>
              </a:spcBef>
              <a:spcAft>
                <a:spcPts val="0"/>
              </a:spcAft>
              <a:buSzPts val="2000"/>
              <a:buFont typeface="Fira Sans"/>
              <a:buNone/>
              <a:defRPr sz="2000">
                <a:latin typeface="Fira Sans"/>
                <a:ea typeface="Fira Sans"/>
                <a:cs typeface="Fira Sans"/>
                <a:sym typeface="Fira Sans"/>
              </a:defRPr>
            </a:lvl4pPr>
            <a:lvl5pPr lvl="4" algn="ctr" rtl="0">
              <a:lnSpc>
                <a:spcPct val="100000"/>
              </a:lnSpc>
              <a:spcBef>
                <a:spcPts val="0"/>
              </a:spcBef>
              <a:spcAft>
                <a:spcPts val="0"/>
              </a:spcAft>
              <a:buSzPts val="2000"/>
              <a:buFont typeface="Fira Sans"/>
              <a:buNone/>
              <a:defRPr sz="2000">
                <a:latin typeface="Fira Sans"/>
                <a:ea typeface="Fira Sans"/>
                <a:cs typeface="Fira Sans"/>
                <a:sym typeface="Fira Sans"/>
              </a:defRPr>
            </a:lvl5pPr>
            <a:lvl6pPr lvl="5" algn="ctr" rtl="0">
              <a:lnSpc>
                <a:spcPct val="100000"/>
              </a:lnSpc>
              <a:spcBef>
                <a:spcPts val="0"/>
              </a:spcBef>
              <a:spcAft>
                <a:spcPts val="0"/>
              </a:spcAft>
              <a:buSzPts val="2000"/>
              <a:buFont typeface="Fira Sans"/>
              <a:buNone/>
              <a:defRPr sz="2000">
                <a:latin typeface="Fira Sans"/>
                <a:ea typeface="Fira Sans"/>
                <a:cs typeface="Fira Sans"/>
                <a:sym typeface="Fira Sans"/>
              </a:defRPr>
            </a:lvl6pPr>
            <a:lvl7pPr lvl="6" algn="ctr" rtl="0">
              <a:lnSpc>
                <a:spcPct val="100000"/>
              </a:lnSpc>
              <a:spcBef>
                <a:spcPts val="0"/>
              </a:spcBef>
              <a:spcAft>
                <a:spcPts val="0"/>
              </a:spcAft>
              <a:buSzPts val="2000"/>
              <a:buFont typeface="Fira Sans"/>
              <a:buNone/>
              <a:defRPr sz="2000">
                <a:latin typeface="Fira Sans"/>
                <a:ea typeface="Fira Sans"/>
                <a:cs typeface="Fira Sans"/>
                <a:sym typeface="Fira Sans"/>
              </a:defRPr>
            </a:lvl7pPr>
            <a:lvl8pPr lvl="7" algn="ctr" rtl="0">
              <a:lnSpc>
                <a:spcPct val="100000"/>
              </a:lnSpc>
              <a:spcBef>
                <a:spcPts val="0"/>
              </a:spcBef>
              <a:spcAft>
                <a:spcPts val="0"/>
              </a:spcAft>
              <a:buSzPts val="2000"/>
              <a:buFont typeface="Fira Sans"/>
              <a:buNone/>
              <a:defRPr sz="2000">
                <a:latin typeface="Fira Sans"/>
                <a:ea typeface="Fira Sans"/>
                <a:cs typeface="Fira Sans"/>
                <a:sym typeface="Fira Sans"/>
              </a:defRPr>
            </a:lvl8pPr>
            <a:lvl9pPr lvl="8" algn="ctr" rtl="0">
              <a:lnSpc>
                <a:spcPct val="100000"/>
              </a:lnSpc>
              <a:spcBef>
                <a:spcPts val="0"/>
              </a:spcBef>
              <a:spcAft>
                <a:spcPts val="0"/>
              </a:spcAft>
              <a:buSzPts val="2000"/>
              <a:buFont typeface="Fira Sans"/>
              <a:buNone/>
              <a:defRPr sz="2000">
                <a:latin typeface="Fira Sans"/>
                <a:ea typeface="Fira Sans"/>
                <a:cs typeface="Fira Sans"/>
                <a:sym typeface="Fira Sans"/>
              </a:defRPr>
            </a:lvl9pPr>
          </a:lstStyle>
          <a:p>
            <a:endParaRPr/>
          </a:p>
        </p:txBody>
      </p:sp>
      <p:sp>
        <p:nvSpPr>
          <p:cNvPr id="198" name="Google Shape;198;p17"/>
          <p:cNvSpPr txBox="1">
            <a:spLocks noGrp="1"/>
          </p:cNvSpPr>
          <p:nvPr>
            <p:ph type="subTitle" idx="5"/>
          </p:nvPr>
        </p:nvSpPr>
        <p:spPr>
          <a:xfrm>
            <a:off x="3347400" y="2000826"/>
            <a:ext cx="24492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Fira Sans"/>
              <a:buNone/>
              <a:defRPr sz="1800">
                <a:solidFill>
                  <a:schemeClr val="dk1"/>
                </a:solidFill>
                <a:latin typeface="Fira Sans"/>
                <a:ea typeface="Fira Sans"/>
                <a:cs typeface="Fira Sans"/>
                <a:sym typeface="Fira Sans"/>
              </a:defRPr>
            </a:lvl1pPr>
            <a:lvl2pPr lvl="1" algn="ctr" rtl="0">
              <a:lnSpc>
                <a:spcPct val="100000"/>
              </a:lnSpc>
              <a:spcBef>
                <a:spcPts val="0"/>
              </a:spcBef>
              <a:spcAft>
                <a:spcPts val="0"/>
              </a:spcAft>
              <a:buSzPts val="2000"/>
              <a:buFont typeface="Fira Sans"/>
              <a:buNone/>
              <a:defRPr sz="2000">
                <a:latin typeface="Fira Sans"/>
                <a:ea typeface="Fira Sans"/>
                <a:cs typeface="Fira Sans"/>
                <a:sym typeface="Fira Sans"/>
              </a:defRPr>
            </a:lvl2pPr>
            <a:lvl3pPr lvl="2" algn="ctr" rtl="0">
              <a:lnSpc>
                <a:spcPct val="100000"/>
              </a:lnSpc>
              <a:spcBef>
                <a:spcPts val="0"/>
              </a:spcBef>
              <a:spcAft>
                <a:spcPts val="0"/>
              </a:spcAft>
              <a:buSzPts val="2000"/>
              <a:buFont typeface="Fira Sans"/>
              <a:buNone/>
              <a:defRPr sz="2000">
                <a:latin typeface="Fira Sans"/>
                <a:ea typeface="Fira Sans"/>
                <a:cs typeface="Fira Sans"/>
                <a:sym typeface="Fira Sans"/>
              </a:defRPr>
            </a:lvl3pPr>
            <a:lvl4pPr lvl="3" algn="ctr" rtl="0">
              <a:lnSpc>
                <a:spcPct val="100000"/>
              </a:lnSpc>
              <a:spcBef>
                <a:spcPts val="0"/>
              </a:spcBef>
              <a:spcAft>
                <a:spcPts val="0"/>
              </a:spcAft>
              <a:buSzPts val="2000"/>
              <a:buFont typeface="Fira Sans"/>
              <a:buNone/>
              <a:defRPr sz="2000">
                <a:latin typeface="Fira Sans"/>
                <a:ea typeface="Fira Sans"/>
                <a:cs typeface="Fira Sans"/>
                <a:sym typeface="Fira Sans"/>
              </a:defRPr>
            </a:lvl4pPr>
            <a:lvl5pPr lvl="4" algn="ctr" rtl="0">
              <a:lnSpc>
                <a:spcPct val="100000"/>
              </a:lnSpc>
              <a:spcBef>
                <a:spcPts val="0"/>
              </a:spcBef>
              <a:spcAft>
                <a:spcPts val="0"/>
              </a:spcAft>
              <a:buSzPts val="2000"/>
              <a:buFont typeface="Fira Sans"/>
              <a:buNone/>
              <a:defRPr sz="2000">
                <a:latin typeface="Fira Sans"/>
                <a:ea typeface="Fira Sans"/>
                <a:cs typeface="Fira Sans"/>
                <a:sym typeface="Fira Sans"/>
              </a:defRPr>
            </a:lvl5pPr>
            <a:lvl6pPr lvl="5" algn="ctr" rtl="0">
              <a:lnSpc>
                <a:spcPct val="100000"/>
              </a:lnSpc>
              <a:spcBef>
                <a:spcPts val="0"/>
              </a:spcBef>
              <a:spcAft>
                <a:spcPts val="0"/>
              </a:spcAft>
              <a:buSzPts val="2000"/>
              <a:buFont typeface="Fira Sans"/>
              <a:buNone/>
              <a:defRPr sz="2000">
                <a:latin typeface="Fira Sans"/>
                <a:ea typeface="Fira Sans"/>
                <a:cs typeface="Fira Sans"/>
                <a:sym typeface="Fira Sans"/>
              </a:defRPr>
            </a:lvl6pPr>
            <a:lvl7pPr lvl="6" algn="ctr" rtl="0">
              <a:lnSpc>
                <a:spcPct val="100000"/>
              </a:lnSpc>
              <a:spcBef>
                <a:spcPts val="0"/>
              </a:spcBef>
              <a:spcAft>
                <a:spcPts val="0"/>
              </a:spcAft>
              <a:buSzPts val="2000"/>
              <a:buFont typeface="Fira Sans"/>
              <a:buNone/>
              <a:defRPr sz="2000">
                <a:latin typeface="Fira Sans"/>
                <a:ea typeface="Fira Sans"/>
                <a:cs typeface="Fira Sans"/>
                <a:sym typeface="Fira Sans"/>
              </a:defRPr>
            </a:lvl7pPr>
            <a:lvl8pPr lvl="7" algn="ctr" rtl="0">
              <a:lnSpc>
                <a:spcPct val="100000"/>
              </a:lnSpc>
              <a:spcBef>
                <a:spcPts val="0"/>
              </a:spcBef>
              <a:spcAft>
                <a:spcPts val="0"/>
              </a:spcAft>
              <a:buSzPts val="2000"/>
              <a:buFont typeface="Fira Sans"/>
              <a:buNone/>
              <a:defRPr sz="2000">
                <a:latin typeface="Fira Sans"/>
                <a:ea typeface="Fira Sans"/>
                <a:cs typeface="Fira Sans"/>
                <a:sym typeface="Fira Sans"/>
              </a:defRPr>
            </a:lvl8pPr>
            <a:lvl9pPr lvl="8" algn="ctr" rtl="0">
              <a:lnSpc>
                <a:spcPct val="100000"/>
              </a:lnSpc>
              <a:spcBef>
                <a:spcPts val="0"/>
              </a:spcBef>
              <a:spcAft>
                <a:spcPts val="0"/>
              </a:spcAft>
              <a:buSzPts val="2000"/>
              <a:buFont typeface="Fira Sans"/>
              <a:buNone/>
              <a:defRPr sz="2000">
                <a:latin typeface="Fira Sans"/>
                <a:ea typeface="Fira Sans"/>
                <a:cs typeface="Fira Sans"/>
                <a:sym typeface="Fira Sans"/>
              </a:defRPr>
            </a:lvl9pPr>
          </a:lstStyle>
          <a:p>
            <a:endParaRPr/>
          </a:p>
        </p:txBody>
      </p:sp>
      <p:sp>
        <p:nvSpPr>
          <p:cNvPr id="199" name="Google Shape;199;p17"/>
          <p:cNvSpPr txBox="1">
            <a:spLocks noGrp="1"/>
          </p:cNvSpPr>
          <p:nvPr>
            <p:ph type="subTitle" idx="6"/>
          </p:nvPr>
        </p:nvSpPr>
        <p:spPr>
          <a:xfrm>
            <a:off x="5871908" y="2000826"/>
            <a:ext cx="24492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Fira Sans"/>
              <a:buNone/>
              <a:defRPr sz="1800">
                <a:solidFill>
                  <a:schemeClr val="dk1"/>
                </a:solidFill>
                <a:latin typeface="Fira Sans"/>
                <a:ea typeface="Fira Sans"/>
                <a:cs typeface="Fira Sans"/>
                <a:sym typeface="Fira Sans"/>
              </a:defRPr>
            </a:lvl1pPr>
            <a:lvl2pPr lvl="1" algn="ctr" rtl="0">
              <a:lnSpc>
                <a:spcPct val="100000"/>
              </a:lnSpc>
              <a:spcBef>
                <a:spcPts val="0"/>
              </a:spcBef>
              <a:spcAft>
                <a:spcPts val="0"/>
              </a:spcAft>
              <a:buSzPts val="2000"/>
              <a:buFont typeface="Fira Sans"/>
              <a:buNone/>
              <a:defRPr sz="2000">
                <a:latin typeface="Fira Sans"/>
                <a:ea typeface="Fira Sans"/>
                <a:cs typeface="Fira Sans"/>
                <a:sym typeface="Fira Sans"/>
              </a:defRPr>
            </a:lvl2pPr>
            <a:lvl3pPr lvl="2" algn="ctr" rtl="0">
              <a:lnSpc>
                <a:spcPct val="100000"/>
              </a:lnSpc>
              <a:spcBef>
                <a:spcPts val="0"/>
              </a:spcBef>
              <a:spcAft>
                <a:spcPts val="0"/>
              </a:spcAft>
              <a:buSzPts val="2000"/>
              <a:buFont typeface="Fira Sans"/>
              <a:buNone/>
              <a:defRPr sz="2000">
                <a:latin typeface="Fira Sans"/>
                <a:ea typeface="Fira Sans"/>
                <a:cs typeface="Fira Sans"/>
                <a:sym typeface="Fira Sans"/>
              </a:defRPr>
            </a:lvl3pPr>
            <a:lvl4pPr lvl="3" algn="ctr" rtl="0">
              <a:lnSpc>
                <a:spcPct val="100000"/>
              </a:lnSpc>
              <a:spcBef>
                <a:spcPts val="0"/>
              </a:spcBef>
              <a:spcAft>
                <a:spcPts val="0"/>
              </a:spcAft>
              <a:buSzPts val="2000"/>
              <a:buFont typeface="Fira Sans"/>
              <a:buNone/>
              <a:defRPr sz="2000">
                <a:latin typeface="Fira Sans"/>
                <a:ea typeface="Fira Sans"/>
                <a:cs typeface="Fira Sans"/>
                <a:sym typeface="Fira Sans"/>
              </a:defRPr>
            </a:lvl4pPr>
            <a:lvl5pPr lvl="4" algn="ctr" rtl="0">
              <a:lnSpc>
                <a:spcPct val="100000"/>
              </a:lnSpc>
              <a:spcBef>
                <a:spcPts val="0"/>
              </a:spcBef>
              <a:spcAft>
                <a:spcPts val="0"/>
              </a:spcAft>
              <a:buSzPts val="2000"/>
              <a:buFont typeface="Fira Sans"/>
              <a:buNone/>
              <a:defRPr sz="2000">
                <a:latin typeface="Fira Sans"/>
                <a:ea typeface="Fira Sans"/>
                <a:cs typeface="Fira Sans"/>
                <a:sym typeface="Fira Sans"/>
              </a:defRPr>
            </a:lvl5pPr>
            <a:lvl6pPr lvl="5" algn="ctr" rtl="0">
              <a:lnSpc>
                <a:spcPct val="100000"/>
              </a:lnSpc>
              <a:spcBef>
                <a:spcPts val="0"/>
              </a:spcBef>
              <a:spcAft>
                <a:spcPts val="0"/>
              </a:spcAft>
              <a:buSzPts val="2000"/>
              <a:buFont typeface="Fira Sans"/>
              <a:buNone/>
              <a:defRPr sz="2000">
                <a:latin typeface="Fira Sans"/>
                <a:ea typeface="Fira Sans"/>
                <a:cs typeface="Fira Sans"/>
                <a:sym typeface="Fira Sans"/>
              </a:defRPr>
            </a:lvl6pPr>
            <a:lvl7pPr lvl="6" algn="ctr" rtl="0">
              <a:lnSpc>
                <a:spcPct val="100000"/>
              </a:lnSpc>
              <a:spcBef>
                <a:spcPts val="0"/>
              </a:spcBef>
              <a:spcAft>
                <a:spcPts val="0"/>
              </a:spcAft>
              <a:buSzPts val="2000"/>
              <a:buFont typeface="Fira Sans"/>
              <a:buNone/>
              <a:defRPr sz="2000">
                <a:latin typeface="Fira Sans"/>
                <a:ea typeface="Fira Sans"/>
                <a:cs typeface="Fira Sans"/>
                <a:sym typeface="Fira Sans"/>
              </a:defRPr>
            </a:lvl7pPr>
            <a:lvl8pPr lvl="7" algn="ctr" rtl="0">
              <a:lnSpc>
                <a:spcPct val="100000"/>
              </a:lnSpc>
              <a:spcBef>
                <a:spcPts val="0"/>
              </a:spcBef>
              <a:spcAft>
                <a:spcPts val="0"/>
              </a:spcAft>
              <a:buSzPts val="2000"/>
              <a:buFont typeface="Fira Sans"/>
              <a:buNone/>
              <a:defRPr sz="2000">
                <a:latin typeface="Fira Sans"/>
                <a:ea typeface="Fira Sans"/>
                <a:cs typeface="Fira Sans"/>
                <a:sym typeface="Fira Sans"/>
              </a:defRPr>
            </a:lvl8pPr>
            <a:lvl9pPr lvl="8" algn="ctr" rtl="0">
              <a:lnSpc>
                <a:spcPct val="100000"/>
              </a:lnSpc>
              <a:spcBef>
                <a:spcPts val="0"/>
              </a:spcBef>
              <a:spcAft>
                <a:spcPts val="0"/>
              </a:spcAft>
              <a:buSzPts val="2000"/>
              <a:buFont typeface="Fira Sans"/>
              <a:buNone/>
              <a:defRPr sz="2000">
                <a:latin typeface="Fira Sans"/>
                <a:ea typeface="Fira Sans"/>
                <a:cs typeface="Fira Sans"/>
                <a:sym typeface="Fira Sans"/>
              </a:defRPr>
            </a:lvl9pPr>
          </a:lstStyle>
          <a:p>
            <a:endParaRPr/>
          </a:p>
        </p:txBody>
      </p:sp>
      <p:grpSp>
        <p:nvGrpSpPr>
          <p:cNvPr id="200" name="Google Shape;200;p17"/>
          <p:cNvGrpSpPr/>
          <p:nvPr/>
        </p:nvGrpSpPr>
        <p:grpSpPr>
          <a:xfrm>
            <a:off x="114300" y="2670300"/>
            <a:ext cx="124800" cy="2358900"/>
            <a:chOff x="0" y="2655875"/>
            <a:chExt cx="124800" cy="2358900"/>
          </a:xfrm>
        </p:grpSpPr>
        <p:cxnSp>
          <p:nvCxnSpPr>
            <p:cNvPr id="201" name="Google Shape;201;p17"/>
            <p:cNvCxnSpPr/>
            <p:nvPr/>
          </p:nvCxnSpPr>
          <p:spPr>
            <a:xfrm rot="5400000" flipH="1">
              <a:off x="0" y="4251661"/>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202" name="Google Shape;202;p17"/>
            <p:cNvCxnSpPr/>
            <p:nvPr/>
          </p:nvCxnSpPr>
          <p:spPr>
            <a:xfrm rot="5400000" flipH="1">
              <a:off x="0" y="4411239"/>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203" name="Google Shape;203;p17"/>
            <p:cNvCxnSpPr/>
            <p:nvPr/>
          </p:nvCxnSpPr>
          <p:spPr>
            <a:xfrm rot="5400000" flipH="1">
              <a:off x="0" y="4570818"/>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204" name="Google Shape;204;p17"/>
            <p:cNvCxnSpPr/>
            <p:nvPr/>
          </p:nvCxnSpPr>
          <p:spPr>
            <a:xfrm rot="5400000" flipH="1">
              <a:off x="0" y="4730396"/>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205" name="Google Shape;205;p17"/>
            <p:cNvCxnSpPr/>
            <p:nvPr/>
          </p:nvCxnSpPr>
          <p:spPr>
            <a:xfrm rot="5400000" flipH="1">
              <a:off x="0" y="4889975"/>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206" name="Google Shape;206;p17"/>
            <p:cNvCxnSpPr/>
            <p:nvPr/>
          </p:nvCxnSpPr>
          <p:spPr>
            <a:xfrm rot="5400000" flipH="1">
              <a:off x="0" y="3453768"/>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207" name="Google Shape;207;p17"/>
            <p:cNvCxnSpPr/>
            <p:nvPr/>
          </p:nvCxnSpPr>
          <p:spPr>
            <a:xfrm rot="5400000" flipH="1">
              <a:off x="0" y="3613346"/>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208" name="Google Shape;208;p17"/>
            <p:cNvCxnSpPr/>
            <p:nvPr/>
          </p:nvCxnSpPr>
          <p:spPr>
            <a:xfrm rot="5400000" flipH="1">
              <a:off x="0" y="3772925"/>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209" name="Google Shape;209;p17"/>
            <p:cNvCxnSpPr/>
            <p:nvPr/>
          </p:nvCxnSpPr>
          <p:spPr>
            <a:xfrm rot="5400000" flipH="1">
              <a:off x="0" y="3932504"/>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210" name="Google Shape;210;p17"/>
            <p:cNvCxnSpPr/>
            <p:nvPr/>
          </p:nvCxnSpPr>
          <p:spPr>
            <a:xfrm rot="5400000" flipH="1">
              <a:off x="0" y="4092082"/>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211" name="Google Shape;211;p17"/>
            <p:cNvCxnSpPr/>
            <p:nvPr/>
          </p:nvCxnSpPr>
          <p:spPr>
            <a:xfrm rot="5400000" flipH="1">
              <a:off x="0" y="2655875"/>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212" name="Google Shape;212;p17"/>
            <p:cNvCxnSpPr/>
            <p:nvPr/>
          </p:nvCxnSpPr>
          <p:spPr>
            <a:xfrm rot="5400000" flipH="1">
              <a:off x="0" y="2815454"/>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213" name="Google Shape;213;p17"/>
            <p:cNvCxnSpPr/>
            <p:nvPr/>
          </p:nvCxnSpPr>
          <p:spPr>
            <a:xfrm rot="5400000" flipH="1">
              <a:off x="0" y="2975032"/>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214" name="Google Shape;214;p17"/>
            <p:cNvCxnSpPr/>
            <p:nvPr/>
          </p:nvCxnSpPr>
          <p:spPr>
            <a:xfrm rot="5400000" flipH="1">
              <a:off x="0" y="3134611"/>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215" name="Google Shape;215;p17"/>
            <p:cNvCxnSpPr/>
            <p:nvPr/>
          </p:nvCxnSpPr>
          <p:spPr>
            <a:xfrm rot="5400000" flipH="1">
              <a:off x="0" y="3294189"/>
              <a:ext cx="124800" cy="124800"/>
            </a:xfrm>
            <a:prstGeom prst="straightConnector1">
              <a:avLst/>
            </a:prstGeom>
            <a:noFill/>
            <a:ln w="19050" cap="flat" cmpd="sng">
              <a:solidFill>
                <a:schemeClr val="lt2"/>
              </a:solidFill>
              <a:prstDash val="solid"/>
              <a:round/>
              <a:headEnd type="none" w="med" len="med"/>
              <a:tailEnd type="none" w="med" len="med"/>
            </a:ln>
          </p:spPr>
        </p:cxnSp>
      </p:grpSp>
      <p:sp>
        <p:nvSpPr>
          <p:cNvPr id="216" name="Google Shape;216;p17"/>
          <p:cNvSpPr/>
          <p:nvPr/>
        </p:nvSpPr>
        <p:spPr>
          <a:xfrm>
            <a:off x="8636138" y="323100"/>
            <a:ext cx="513900" cy="1019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217"/>
        <p:cNvGrpSpPr/>
        <p:nvPr/>
      </p:nvGrpSpPr>
      <p:grpSpPr>
        <a:xfrm>
          <a:off x="0" y="0"/>
          <a:ext cx="0" cy="0"/>
          <a:chOff x="0" y="0"/>
          <a:chExt cx="0" cy="0"/>
        </a:xfrm>
      </p:grpSpPr>
      <p:sp>
        <p:nvSpPr>
          <p:cNvPr id="218" name="Google Shape;218;p18"/>
          <p:cNvSpPr txBox="1">
            <a:spLocks noGrp="1"/>
          </p:cNvSpPr>
          <p:nvPr>
            <p:ph type="title"/>
          </p:nvPr>
        </p:nvSpPr>
        <p:spPr>
          <a:xfrm>
            <a:off x="732131" y="463221"/>
            <a:ext cx="7680900" cy="557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19" name="Google Shape;219;p18"/>
          <p:cNvSpPr txBox="1">
            <a:spLocks noGrp="1"/>
          </p:cNvSpPr>
          <p:nvPr>
            <p:ph type="subTitle" idx="1"/>
          </p:nvPr>
        </p:nvSpPr>
        <p:spPr>
          <a:xfrm>
            <a:off x="1346590" y="1382675"/>
            <a:ext cx="2967000" cy="525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000"/>
              <a:buFont typeface="Fira Sans"/>
              <a:buNone/>
              <a:defRPr sz="1800">
                <a:solidFill>
                  <a:schemeClr val="dk1"/>
                </a:solidFill>
                <a:latin typeface="Fira Sans"/>
                <a:ea typeface="Fira Sans"/>
                <a:cs typeface="Fira Sans"/>
                <a:sym typeface="Fira Sans"/>
              </a:defRPr>
            </a:lvl1pPr>
            <a:lvl2pPr lvl="1"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2pPr>
            <a:lvl3pPr lvl="2"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3pPr>
            <a:lvl4pPr lvl="3"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4pPr>
            <a:lvl5pPr lvl="4"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5pPr>
            <a:lvl6pPr lvl="5"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6pPr>
            <a:lvl7pPr lvl="6"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7pPr>
            <a:lvl8pPr lvl="7"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8pPr>
            <a:lvl9pPr lvl="8"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9pPr>
          </a:lstStyle>
          <a:p>
            <a:endParaRPr/>
          </a:p>
        </p:txBody>
      </p:sp>
      <p:sp>
        <p:nvSpPr>
          <p:cNvPr id="220" name="Google Shape;220;p18"/>
          <p:cNvSpPr txBox="1">
            <a:spLocks noGrp="1"/>
          </p:cNvSpPr>
          <p:nvPr>
            <p:ph type="subTitle" idx="2"/>
          </p:nvPr>
        </p:nvSpPr>
        <p:spPr>
          <a:xfrm>
            <a:off x="1346591" y="1807844"/>
            <a:ext cx="2967000" cy="914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1" name="Google Shape;221;p18"/>
          <p:cNvSpPr txBox="1">
            <a:spLocks noGrp="1"/>
          </p:cNvSpPr>
          <p:nvPr>
            <p:ph type="subTitle" idx="3"/>
          </p:nvPr>
        </p:nvSpPr>
        <p:spPr>
          <a:xfrm>
            <a:off x="5196117" y="1807844"/>
            <a:ext cx="2967000" cy="914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2" name="Google Shape;222;p18"/>
          <p:cNvSpPr txBox="1">
            <a:spLocks noGrp="1"/>
          </p:cNvSpPr>
          <p:nvPr>
            <p:ph type="subTitle" idx="4"/>
          </p:nvPr>
        </p:nvSpPr>
        <p:spPr>
          <a:xfrm>
            <a:off x="1346591" y="3556169"/>
            <a:ext cx="2967000" cy="914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3" name="Google Shape;223;p18"/>
          <p:cNvSpPr txBox="1">
            <a:spLocks noGrp="1"/>
          </p:cNvSpPr>
          <p:nvPr>
            <p:ph type="subTitle" idx="5"/>
          </p:nvPr>
        </p:nvSpPr>
        <p:spPr>
          <a:xfrm>
            <a:off x="5196117" y="3556169"/>
            <a:ext cx="2967000" cy="914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4" name="Google Shape;224;p18"/>
          <p:cNvSpPr txBox="1">
            <a:spLocks noGrp="1"/>
          </p:cNvSpPr>
          <p:nvPr>
            <p:ph type="subTitle" idx="6"/>
          </p:nvPr>
        </p:nvSpPr>
        <p:spPr>
          <a:xfrm>
            <a:off x="1346590" y="3131000"/>
            <a:ext cx="2967000" cy="525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000"/>
              <a:buFont typeface="Fira Sans"/>
              <a:buNone/>
              <a:defRPr sz="1800">
                <a:solidFill>
                  <a:schemeClr val="dk1"/>
                </a:solidFill>
                <a:latin typeface="Fira Sans"/>
                <a:ea typeface="Fira Sans"/>
                <a:cs typeface="Fira Sans"/>
                <a:sym typeface="Fira Sans"/>
              </a:defRPr>
            </a:lvl1pPr>
            <a:lvl2pPr lvl="1"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2pPr>
            <a:lvl3pPr lvl="2"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3pPr>
            <a:lvl4pPr lvl="3"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4pPr>
            <a:lvl5pPr lvl="4"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5pPr>
            <a:lvl6pPr lvl="5"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6pPr>
            <a:lvl7pPr lvl="6"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7pPr>
            <a:lvl8pPr lvl="7"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8pPr>
            <a:lvl9pPr lvl="8"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9pPr>
          </a:lstStyle>
          <a:p>
            <a:endParaRPr/>
          </a:p>
        </p:txBody>
      </p:sp>
      <p:sp>
        <p:nvSpPr>
          <p:cNvPr id="225" name="Google Shape;225;p18"/>
          <p:cNvSpPr txBox="1">
            <a:spLocks noGrp="1"/>
          </p:cNvSpPr>
          <p:nvPr>
            <p:ph type="subTitle" idx="7"/>
          </p:nvPr>
        </p:nvSpPr>
        <p:spPr>
          <a:xfrm>
            <a:off x="5196115" y="1382675"/>
            <a:ext cx="2967000" cy="525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000"/>
              <a:buFont typeface="Fira Sans"/>
              <a:buNone/>
              <a:defRPr sz="1800">
                <a:solidFill>
                  <a:schemeClr val="dk1"/>
                </a:solidFill>
                <a:latin typeface="Fira Sans"/>
                <a:ea typeface="Fira Sans"/>
                <a:cs typeface="Fira Sans"/>
                <a:sym typeface="Fira Sans"/>
              </a:defRPr>
            </a:lvl1pPr>
            <a:lvl2pPr lvl="1"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2pPr>
            <a:lvl3pPr lvl="2"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3pPr>
            <a:lvl4pPr lvl="3"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4pPr>
            <a:lvl5pPr lvl="4"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5pPr>
            <a:lvl6pPr lvl="5"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6pPr>
            <a:lvl7pPr lvl="6"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7pPr>
            <a:lvl8pPr lvl="7"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8pPr>
            <a:lvl9pPr lvl="8"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9pPr>
          </a:lstStyle>
          <a:p>
            <a:endParaRPr/>
          </a:p>
        </p:txBody>
      </p:sp>
      <p:sp>
        <p:nvSpPr>
          <p:cNvPr id="226" name="Google Shape;226;p18"/>
          <p:cNvSpPr txBox="1">
            <a:spLocks noGrp="1"/>
          </p:cNvSpPr>
          <p:nvPr>
            <p:ph type="subTitle" idx="8"/>
          </p:nvPr>
        </p:nvSpPr>
        <p:spPr>
          <a:xfrm>
            <a:off x="5196115" y="3131000"/>
            <a:ext cx="2967000" cy="525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000"/>
              <a:buFont typeface="Fira Sans"/>
              <a:buNone/>
              <a:defRPr sz="1800">
                <a:solidFill>
                  <a:schemeClr val="dk1"/>
                </a:solidFill>
                <a:latin typeface="Fira Sans"/>
                <a:ea typeface="Fira Sans"/>
                <a:cs typeface="Fira Sans"/>
                <a:sym typeface="Fira Sans"/>
              </a:defRPr>
            </a:lvl1pPr>
            <a:lvl2pPr lvl="1"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2pPr>
            <a:lvl3pPr lvl="2"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3pPr>
            <a:lvl4pPr lvl="3"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4pPr>
            <a:lvl5pPr lvl="4"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5pPr>
            <a:lvl6pPr lvl="5"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6pPr>
            <a:lvl7pPr lvl="6"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7pPr>
            <a:lvl8pPr lvl="7"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8pPr>
            <a:lvl9pPr lvl="8" algn="ctr" rtl="0">
              <a:lnSpc>
                <a:spcPct val="100000"/>
              </a:lnSpc>
              <a:spcBef>
                <a:spcPts val="0"/>
              </a:spcBef>
              <a:spcAft>
                <a:spcPts val="0"/>
              </a:spcAft>
              <a:buClr>
                <a:schemeClr val="dk1"/>
              </a:buClr>
              <a:buSzPts val="2000"/>
              <a:buFont typeface="Fira Sans"/>
              <a:buNone/>
              <a:defRPr sz="2000">
                <a:solidFill>
                  <a:schemeClr val="dk1"/>
                </a:solidFill>
                <a:latin typeface="Fira Sans"/>
                <a:ea typeface="Fira Sans"/>
                <a:cs typeface="Fira Sans"/>
                <a:sym typeface="Fira Sans"/>
              </a:defRPr>
            </a:lvl9pPr>
          </a:lstStyle>
          <a:p>
            <a:endParaRPr/>
          </a:p>
        </p:txBody>
      </p:sp>
      <p:sp>
        <p:nvSpPr>
          <p:cNvPr id="227" name="Google Shape;227;p18"/>
          <p:cNvSpPr/>
          <p:nvPr/>
        </p:nvSpPr>
        <p:spPr>
          <a:xfrm>
            <a:off x="6798375" y="4764625"/>
            <a:ext cx="2158200" cy="38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grpSp>
        <p:nvGrpSpPr>
          <p:cNvPr id="228" name="Google Shape;228;p18"/>
          <p:cNvGrpSpPr/>
          <p:nvPr/>
        </p:nvGrpSpPr>
        <p:grpSpPr>
          <a:xfrm>
            <a:off x="239782" y="219470"/>
            <a:ext cx="8681818" cy="4327205"/>
            <a:chOff x="239782" y="219470"/>
            <a:chExt cx="8681818" cy="4327205"/>
          </a:xfrm>
        </p:grpSpPr>
        <p:grpSp>
          <p:nvGrpSpPr>
            <p:cNvPr id="229" name="Google Shape;229;p18"/>
            <p:cNvGrpSpPr/>
            <p:nvPr/>
          </p:nvGrpSpPr>
          <p:grpSpPr>
            <a:xfrm rot="-5400000">
              <a:off x="8489475" y="4114550"/>
              <a:ext cx="739450" cy="124800"/>
              <a:chOff x="2701575" y="355025"/>
              <a:chExt cx="739450" cy="124800"/>
            </a:xfrm>
          </p:grpSpPr>
          <p:cxnSp>
            <p:nvCxnSpPr>
              <p:cNvPr id="230" name="Google Shape;230;p18"/>
              <p:cNvCxnSpPr/>
              <p:nvPr/>
            </p:nvCxnSpPr>
            <p:spPr>
              <a:xfrm flipH="1">
                <a:off x="2701575" y="355025"/>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231" name="Google Shape;231;p18"/>
              <p:cNvCxnSpPr/>
              <p:nvPr/>
            </p:nvCxnSpPr>
            <p:spPr>
              <a:xfrm flipH="1">
                <a:off x="2855238" y="355025"/>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232" name="Google Shape;232;p18"/>
              <p:cNvCxnSpPr/>
              <p:nvPr/>
            </p:nvCxnSpPr>
            <p:spPr>
              <a:xfrm flipH="1">
                <a:off x="3008900" y="355025"/>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233" name="Google Shape;233;p18"/>
              <p:cNvCxnSpPr/>
              <p:nvPr/>
            </p:nvCxnSpPr>
            <p:spPr>
              <a:xfrm flipH="1">
                <a:off x="3162563" y="355025"/>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234" name="Google Shape;234;p18"/>
              <p:cNvCxnSpPr/>
              <p:nvPr/>
            </p:nvCxnSpPr>
            <p:spPr>
              <a:xfrm flipH="1">
                <a:off x="3316225" y="355025"/>
                <a:ext cx="124800" cy="124800"/>
              </a:xfrm>
              <a:prstGeom prst="straightConnector1">
                <a:avLst/>
              </a:prstGeom>
              <a:noFill/>
              <a:ln w="19050" cap="flat" cmpd="sng">
                <a:solidFill>
                  <a:schemeClr val="accent1"/>
                </a:solidFill>
                <a:prstDash val="solid"/>
                <a:round/>
                <a:headEnd type="none" w="med" len="med"/>
                <a:tailEnd type="none" w="med" len="med"/>
              </a:ln>
            </p:spPr>
          </p:cxnSp>
        </p:grpSp>
        <p:grpSp>
          <p:nvGrpSpPr>
            <p:cNvPr id="235" name="Google Shape;235;p18"/>
            <p:cNvGrpSpPr/>
            <p:nvPr/>
          </p:nvGrpSpPr>
          <p:grpSpPr>
            <a:xfrm rot="5400000">
              <a:off x="-32019" y="491271"/>
              <a:ext cx="640048" cy="96447"/>
              <a:chOff x="2851817" y="106725"/>
              <a:chExt cx="744588" cy="113400"/>
            </a:xfrm>
          </p:grpSpPr>
          <p:sp>
            <p:nvSpPr>
              <p:cNvPr id="236" name="Google Shape;236;p18"/>
              <p:cNvSpPr/>
              <p:nvPr/>
            </p:nvSpPr>
            <p:spPr>
              <a:xfrm>
                <a:off x="2851817" y="106725"/>
                <a:ext cx="109800" cy="113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237" name="Google Shape;237;p18"/>
              <p:cNvSpPr/>
              <p:nvPr/>
            </p:nvSpPr>
            <p:spPr>
              <a:xfrm>
                <a:off x="3169211" y="106725"/>
                <a:ext cx="109800" cy="113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238" name="Google Shape;238;p18"/>
              <p:cNvSpPr/>
              <p:nvPr/>
            </p:nvSpPr>
            <p:spPr>
              <a:xfrm>
                <a:off x="3486606" y="106725"/>
                <a:ext cx="109800" cy="1134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39"/>
        <p:cNvGrpSpPr/>
        <p:nvPr/>
      </p:nvGrpSpPr>
      <p:grpSpPr>
        <a:xfrm>
          <a:off x="0" y="0"/>
          <a:ext cx="0" cy="0"/>
          <a:chOff x="0" y="0"/>
          <a:chExt cx="0" cy="0"/>
        </a:xfrm>
      </p:grpSpPr>
      <p:sp>
        <p:nvSpPr>
          <p:cNvPr id="240" name="Google Shape;240;p19"/>
          <p:cNvSpPr txBox="1">
            <a:spLocks noGrp="1"/>
          </p:cNvSpPr>
          <p:nvPr>
            <p:ph type="title"/>
          </p:nvPr>
        </p:nvSpPr>
        <p:spPr>
          <a:xfrm>
            <a:off x="731520" y="466344"/>
            <a:ext cx="7680900" cy="557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1" name="Google Shape;241;p19"/>
          <p:cNvSpPr txBox="1">
            <a:spLocks noGrp="1"/>
          </p:cNvSpPr>
          <p:nvPr>
            <p:ph type="subTitle" idx="1"/>
          </p:nvPr>
        </p:nvSpPr>
        <p:spPr>
          <a:xfrm>
            <a:off x="720000" y="1916557"/>
            <a:ext cx="25599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2" name="Google Shape;242;p19"/>
          <p:cNvSpPr txBox="1">
            <a:spLocks noGrp="1"/>
          </p:cNvSpPr>
          <p:nvPr>
            <p:ph type="subTitle" idx="2"/>
          </p:nvPr>
        </p:nvSpPr>
        <p:spPr>
          <a:xfrm>
            <a:off x="3279487" y="1916550"/>
            <a:ext cx="25608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3" name="Google Shape;243;p19"/>
          <p:cNvSpPr txBox="1">
            <a:spLocks noGrp="1"/>
          </p:cNvSpPr>
          <p:nvPr>
            <p:ph type="subTitle" idx="3"/>
          </p:nvPr>
        </p:nvSpPr>
        <p:spPr>
          <a:xfrm>
            <a:off x="720000" y="3656600"/>
            <a:ext cx="25608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4" name="Google Shape;244;p19"/>
          <p:cNvSpPr txBox="1">
            <a:spLocks noGrp="1"/>
          </p:cNvSpPr>
          <p:nvPr>
            <p:ph type="subTitle" idx="4"/>
          </p:nvPr>
        </p:nvSpPr>
        <p:spPr>
          <a:xfrm>
            <a:off x="3280034" y="3656600"/>
            <a:ext cx="25608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5" name="Google Shape;245;p19"/>
          <p:cNvSpPr txBox="1">
            <a:spLocks noGrp="1"/>
          </p:cNvSpPr>
          <p:nvPr>
            <p:ph type="subTitle" idx="5"/>
          </p:nvPr>
        </p:nvSpPr>
        <p:spPr>
          <a:xfrm>
            <a:off x="5840069" y="1916550"/>
            <a:ext cx="25608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6" name="Google Shape;246;p19"/>
          <p:cNvSpPr txBox="1">
            <a:spLocks noGrp="1"/>
          </p:cNvSpPr>
          <p:nvPr>
            <p:ph type="subTitle" idx="6"/>
          </p:nvPr>
        </p:nvSpPr>
        <p:spPr>
          <a:xfrm>
            <a:off x="5840068" y="3656600"/>
            <a:ext cx="25608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7" name="Google Shape;247;p19"/>
          <p:cNvSpPr txBox="1">
            <a:spLocks noGrp="1"/>
          </p:cNvSpPr>
          <p:nvPr>
            <p:ph type="subTitle" idx="7"/>
          </p:nvPr>
        </p:nvSpPr>
        <p:spPr>
          <a:xfrm>
            <a:off x="720000" y="1618875"/>
            <a:ext cx="2560800" cy="37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Fira Sans"/>
              <a:buNone/>
              <a:defRPr sz="1800">
                <a:solidFill>
                  <a:schemeClr val="dk1"/>
                </a:solidFill>
                <a:latin typeface="Fira Sans"/>
                <a:ea typeface="Fira Sans"/>
                <a:cs typeface="Fira Sans"/>
                <a:sym typeface="Fira Sans"/>
              </a:defRPr>
            </a:lvl1pPr>
            <a:lvl2pPr lvl="1" algn="ctr" rtl="0">
              <a:lnSpc>
                <a:spcPct val="100000"/>
              </a:lnSpc>
              <a:spcBef>
                <a:spcPts val="0"/>
              </a:spcBef>
              <a:spcAft>
                <a:spcPts val="0"/>
              </a:spcAft>
              <a:buSzPts val="2000"/>
              <a:buFont typeface="Fira Sans"/>
              <a:buNone/>
              <a:defRPr sz="2000">
                <a:latin typeface="Fira Sans"/>
                <a:ea typeface="Fira Sans"/>
                <a:cs typeface="Fira Sans"/>
                <a:sym typeface="Fira Sans"/>
              </a:defRPr>
            </a:lvl2pPr>
            <a:lvl3pPr lvl="2" algn="ctr" rtl="0">
              <a:lnSpc>
                <a:spcPct val="100000"/>
              </a:lnSpc>
              <a:spcBef>
                <a:spcPts val="0"/>
              </a:spcBef>
              <a:spcAft>
                <a:spcPts val="0"/>
              </a:spcAft>
              <a:buSzPts val="2000"/>
              <a:buFont typeface="Fira Sans"/>
              <a:buNone/>
              <a:defRPr sz="2000">
                <a:latin typeface="Fira Sans"/>
                <a:ea typeface="Fira Sans"/>
                <a:cs typeface="Fira Sans"/>
                <a:sym typeface="Fira Sans"/>
              </a:defRPr>
            </a:lvl3pPr>
            <a:lvl4pPr lvl="3" algn="ctr" rtl="0">
              <a:lnSpc>
                <a:spcPct val="100000"/>
              </a:lnSpc>
              <a:spcBef>
                <a:spcPts val="0"/>
              </a:spcBef>
              <a:spcAft>
                <a:spcPts val="0"/>
              </a:spcAft>
              <a:buSzPts val="2000"/>
              <a:buFont typeface="Fira Sans"/>
              <a:buNone/>
              <a:defRPr sz="2000">
                <a:latin typeface="Fira Sans"/>
                <a:ea typeface="Fira Sans"/>
                <a:cs typeface="Fira Sans"/>
                <a:sym typeface="Fira Sans"/>
              </a:defRPr>
            </a:lvl4pPr>
            <a:lvl5pPr lvl="4" algn="ctr" rtl="0">
              <a:lnSpc>
                <a:spcPct val="100000"/>
              </a:lnSpc>
              <a:spcBef>
                <a:spcPts val="0"/>
              </a:spcBef>
              <a:spcAft>
                <a:spcPts val="0"/>
              </a:spcAft>
              <a:buSzPts val="2000"/>
              <a:buFont typeface="Fira Sans"/>
              <a:buNone/>
              <a:defRPr sz="2000">
                <a:latin typeface="Fira Sans"/>
                <a:ea typeface="Fira Sans"/>
                <a:cs typeface="Fira Sans"/>
                <a:sym typeface="Fira Sans"/>
              </a:defRPr>
            </a:lvl5pPr>
            <a:lvl6pPr lvl="5" algn="ctr" rtl="0">
              <a:lnSpc>
                <a:spcPct val="100000"/>
              </a:lnSpc>
              <a:spcBef>
                <a:spcPts val="0"/>
              </a:spcBef>
              <a:spcAft>
                <a:spcPts val="0"/>
              </a:spcAft>
              <a:buSzPts val="2000"/>
              <a:buFont typeface="Fira Sans"/>
              <a:buNone/>
              <a:defRPr sz="2000">
                <a:latin typeface="Fira Sans"/>
                <a:ea typeface="Fira Sans"/>
                <a:cs typeface="Fira Sans"/>
                <a:sym typeface="Fira Sans"/>
              </a:defRPr>
            </a:lvl6pPr>
            <a:lvl7pPr lvl="6" algn="ctr" rtl="0">
              <a:lnSpc>
                <a:spcPct val="100000"/>
              </a:lnSpc>
              <a:spcBef>
                <a:spcPts val="0"/>
              </a:spcBef>
              <a:spcAft>
                <a:spcPts val="0"/>
              </a:spcAft>
              <a:buSzPts val="2000"/>
              <a:buFont typeface="Fira Sans"/>
              <a:buNone/>
              <a:defRPr sz="2000">
                <a:latin typeface="Fira Sans"/>
                <a:ea typeface="Fira Sans"/>
                <a:cs typeface="Fira Sans"/>
                <a:sym typeface="Fira Sans"/>
              </a:defRPr>
            </a:lvl7pPr>
            <a:lvl8pPr lvl="7" algn="ctr" rtl="0">
              <a:lnSpc>
                <a:spcPct val="100000"/>
              </a:lnSpc>
              <a:spcBef>
                <a:spcPts val="0"/>
              </a:spcBef>
              <a:spcAft>
                <a:spcPts val="0"/>
              </a:spcAft>
              <a:buSzPts val="2000"/>
              <a:buFont typeface="Fira Sans"/>
              <a:buNone/>
              <a:defRPr sz="2000">
                <a:latin typeface="Fira Sans"/>
                <a:ea typeface="Fira Sans"/>
                <a:cs typeface="Fira Sans"/>
                <a:sym typeface="Fira Sans"/>
              </a:defRPr>
            </a:lvl8pPr>
            <a:lvl9pPr lvl="8" algn="ctr" rtl="0">
              <a:lnSpc>
                <a:spcPct val="100000"/>
              </a:lnSpc>
              <a:spcBef>
                <a:spcPts val="0"/>
              </a:spcBef>
              <a:spcAft>
                <a:spcPts val="0"/>
              </a:spcAft>
              <a:buSzPts val="2000"/>
              <a:buFont typeface="Fira Sans"/>
              <a:buNone/>
              <a:defRPr sz="2000">
                <a:latin typeface="Fira Sans"/>
                <a:ea typeface="Fira Sans"/>
                <a:cs typeface="Fira Sans"/>
                <a:sym typeface="Fira Sans"/>
              </a:defRPr>
            </a:lvl9pPr>
          </a:lstStyle>
          <a:p>
            <a:endParaRPr/>
          </a:p>
        </p:txBody>
      </p:sp>
      <p:sp>
        <p:nvSpPr>
          <p:cNvPr id="248" name="Google Shape;248;p19"/>
          <p:cNvSpPr txBox="1">
            <a:spLocks noGrp="1"/>
          </p:cNvSpPr>
          <p:nvPr>
            <p:ph type="subTitle" idx="8"/>
          </p:nvPr>
        </p:nvSpPr>
        <p:spPr>
          <a:xfrm>
            <a:off x="3279486" y="1618875"/>
            <a:ext cx="2560800" cy="37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Fira Sans"/>
              <a:buNone/>
              <a:defRPr sz="1800">
                <a:solidFill>
                  <a:schemeClr val="dk1"/>
                </a:solidFill>
                <a:latin typeface="Fira Sans"/>
                <a:ea typeface="Fira Sans"/>
                <a:cs typeface="Fira Sans"/>
                <a:sym typeface="Fira Sans"/>
              </a:defRPr>
            </a:lvl1pPr>
            <a:lvl2pPr lvl="1" algn="ctr" rtl="0">
              <a:lnSpc>
                <a:spcPct val="100000"/>
              </a:lnSpc>
              <a:spcBef>
                <a:spcPts val="0"/>
              </a:spcBef>
              <a:spcAft>
                <a:spcPts val="0"/>
              </a:spcAft>
              <a:buSzPts val="2000"/>
              <a:buFont typeface="Fira Sans"/>
              <a:buNone/>
              <a:defRPr sz="2000">
                <a:latin typeface="Fira Sans"/>
                <a:ea typeface="Fira Sans"/>
                <a:cs typeface="Fira Sans"/>
                <a:sym typeface="Fira Sans"/>
              </a:defRPr>
            </a:lvl2pPr>
            <a:lvl3pPr lvl="2" algn="ctr" rtl="0">
              <a:lnSpc>
                <a:spcPct val="100000"/>
              </a:lnSpc>
              <a:spcBef>
                <a:spcPts val="0"/>
              </a:spcBef>
              <a:spcAft>
                <a:spcPts val="0"/>
              </a:spcAft>
              <a:buSzPts val="2000"/>
              <a:buFont typeface="Fira Sans"/>
              <a:buNone/>
              <a:defRPr sz="2000">
                <a:latin typeface="Fira Sans"/>
                <a:ea typeface="Fira Sans"/>
                <a:cs typeface="Fira Sans"/>
                <a:sym typeface="Fira Sans"/>
              </a:defRPr>
            </a:lvl3pPr>
            <a:lvl4pPr lvl="3" algn="ctr" rtl="0">
              <a:lnSpc>
                <a:spcPct val="100000"/>
              </a:lnSpc>
              <a:spcBef>
                <a:spcPts val="0"/>
              </a:spcBef>
              <a:spcAft>
                <a:spcPts val="0"/>
              </a:spcAft>
              <a:buSzPts val="2000"/>
              <a:buFont typeface="Fira Sans"/>
              <a:buNone/>
              <a:defRPr sz="2000">
                <a:latin typeface="Fira Sans"/>
                <a:ea typeface="Fira Sans"/>
                <a:cs typeface="Fira Sans"/>
                <a:sym typeface="Fira Sans"/>
              </a:defRPr>
            </a:lvl4pPr>
            <a:lvl5pPr lvl="4" algn="ctr" rtl="0">
              <a:lnSpc>
                <a:spcPct val="100000"/>
              </a:lnSpc>
              <a:spcBef>
                <a:spcPts val="0"/>
              </a:spcBef>
              <a:spcAft>
                <a:spcPts val="0"/>
              </a:spcAft>
              <a:buSzPts val="2000"/>
              <a:buFont typeface="Fira Sans"/>
              <a:buNone/>
              <a:defRPr sz="2000">
                <a:latin typeface="Fira Sans"/>
                <a:ea typeface="Fira Sans"/>
                <a:cs typeface="Fira Sans"/>
                <a:sym typeface="Fira Sans"/>
              </a:defRPr>
            </a:lvl5pPr>
            <a:lvl6pPr lvl="5" algn="ctr" rtl="0">
              <a:lnSpc>
                <a:spcPct val="100000"/>
              </a:lnSpc>
              <a:spcBef>
                <a:spcPts val="0"/>
              </a:spcBef>
              <a:spcAft>
                <a:spcPts val="0"/>
              </a:spcAft>
              <a:buSzPts val="2000"/>
              <a:buFont typeface="Fira Sans"/>
              <a:buNone/>
              <a:defRPr sz="2000">
                <a:latin typeface="Fira Sans"/>
                <a:ea typeface="Fira Sans"/>
                <a:cs typeface="Fira Sans"/>
                <a:sym typeface="Fira Sans"/>
              </a:defRPr>
            </a:lvl6pPr>
            <a:lvl7pPr lvl="6" algn="ctr" rtl="0">
              <a:lnSpc>
                <a:spcPct val="100000"/>
              </a:lnSpc>
              <a:spcBef>
                <a:spcPts val="0"/>
              </a:spcBef>
              <a:spcAft>
                <a:spcPts val="0"/>
              </a:spcAft>
              <a:buSzPts val="2000"/>
              <a:buFont typeface="Fira Sans"/>
              <a:buNone/>
              <a:defRPr sz="2000">
                <a:latin typeface="Fira Sans"/>
                <a:ea typeface="Fira Sans"/>
                <a:cs typeface="Fira Sans"/>
                <a:sym typeface="Fira Sans"/>
              </a:defRPr>
            </a:lvl7pPr>
            <a:lvl8pPr lvl="7" algn="ctr" rtl="0">
              <a:lnSpc>
                <a:spcPct val="100000"/>
              </a:lnSpc>
              <a:spcBef>
                <a:spcPts val="0"/>
              </a:spcBef>
              <a:spcAft>
                <a:spcPts val="0"/>
              </a:spcAft>
              <a:buSzPts val="2000"/>
              <a:buFont typeface="Fira Sans"/>
              <a:buNone/>
              <a:defRPr sz="2000">
                <a:latin typeface="Fira Sans"/>
                <a:ea typeface="Fira Sans"/>
                <a:cs typeface="Fira Sans"/>
                <a:sym typeface="Fira Sans"/>
              </a:defRPr>
            </a:lvl8pPr>
            <a:lvl9pPr lvl="8" algn="ctr" rtl="0">
              <a:lnSpc>
                <a:spcPct val="100000"/>
              </a:lnSpc>
              <a:spcBef>
                <a:spcPts val="0"/>
              </a:spcBef>
              <a:spcAft>
                <a:spcPts val="0"/>
              </a:spcAft>
              <a:buSzPts val="2000"/>
              <a:buFont typeface="Fira Sans"/>
              <a:buNone/>
              <a:defRPr sz="2000">
                <a:latin typeface="Fira Sans"/>
                <a:ea typeface="Fira Sans"/>
                <a:cs typeface="Fira Sans"/>
                <a:sym typeface="Fira Sans"/>
              </a:defRPr>
            </a:lvl9pPr>
          </a:lstStyle>
          <a:p>
            <a:endParaRPr/>
          </a:p>
        </p:txBody>
      </p:sp>
      <p:sp>
        <p:nvSpPr>
          <p:cNvPr id="249" name="Google Shape;249;p19"/>
          <p:cNvSpPr txBox="1">
            <a:spLocks noGrp="1"/>
          </p:cNvSpPr>
          <p:nvPr>
            <p:ph type="subTitle" idx="9"/>
          </p:nvPr>
        </p:nvSpPr>
        <p:spPr>
          <a:xfrm>
            <a:off x="5840068" y="1618875"/>
            <a:ext cx="2560800" cy="37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Fira Sans"/>
              <a:buNone/>
              <a:defRPr sz="1800">
                <a:solidFill>
                  <a:schemeClr val="dk1"/>
                </a:solidFill>
                <a:latin typeface="Fira Sans"/>
                <a:ea typeface="Fira Sans"/>
                <a:cs typeface="Fira Sans"/>
                <a:sym typeface="Fira Sans"/>
              </a:defRPr>
            </a:lvl1pPr>
            <a:lvl2pPr lvl="1" algn="ctr" rtl="0">
              <a:lnSpc>
                <a:spcPct val="100000"/>
              </a:lnSpc>
              <a:spcBef>
                <a:spcPts val="0"/>
              </a:spcBef>
              <a:spcAft>
                <a:spcPts val="0"/>
              </a:spcAft>
              <a:buSzPts val="2000"/>
              <a:buFont typeface="Fira Sans"/>
              <a:buNone/>
              <a:defRPr sz="2000">
                <a:latin typeface="Fira Sans"/>
                <a:ea typeface="Fira Sans"/>
                <a:cs typeface="Fira Sans"/>
                <a:sym typeface="Fira Sans"/>
              </a:defRPr>
            </a:lvl2pPr>
            <a:lvl3pPr lvl="2" algn="ctr" rtl="0">
              <a:lnSpc>
                <a:spcPct val="100000"/>
              </a:lnSpc>
              <a:spcBef>
                <a:spcPts val="0"/>
              </a:spcBef>
              <a:spcAft>
                <a:spcPts val="0"/>
              </a:spcAft>
              <a:buSzPts val="2000"/>
              <a:buFont typeface="Fira Sans"/>
              <a:buNone/>
              <a:defRPr sz="2000">
                <a:latin typeface="Fira Sans"/>
                <a:ea typeface="Fira Sans"/>
                <a:cs typeface="Fira Sans"/>
                <a:sym typeface="Fira Sans"/>
              </a:defRPr>
            </a:lvl3pPr>
            <a:lvl4pPr lvl="3" algn="ctr" rtl="0">
              <a:lnSpc>
                <a:spcPct val="100000"/>
              </a:lnSpc>
              <a:spcBef>
                <a:spcPts val="0"/>
              </a:spcBef>
              <a:spcAft>
                <a:spcPts val="0"/>
              </a:spcAft>
              <a:buSzPts val="2000"/>
              <a:buFont typeface="Fira Sans"/>
              <a:buNone/>
              <a:defRPr sz="2000">
                <a:latin typeface="Fira Sans"/>
                <a:ea typeface="Fira Sans"/>
                <a:cs typeface="Fira Sans"/>
                <a:sym typeface="Fira Sans"/>
              </a:defRPr>
            </a:lvl4pPr>
            <a:lvl5pPr lvl="4" algn="ctr" rtl="0">
              <a:lnSpc>
                <a:spcPct val="100000"/>
              </a:lnSpc>
              <a:spcBef>
                <a:spcPts val="0"/>
              </a:spcBef>
              <a:spcAft>
                <a:spcPts val="0"/>
              </a:spcAft>
              <a:buSzPts val="2000"/>
              <a:buFont typeface="Fira Sans"/>
              <a:buNone/>
              <a:defRPr sz="2000">
                <a:latin typeface="Fira Sans"/>
                <a:ea typeface="Fira Sans"/>
                <a:cs typeface="Fira Sans"/>
                <a:sym typeface="Fira Sans"/>
              </a:defRPr>
            </a:lvl5pPr>
            <a:lvl6pPr lvl="5" algn="ctr" rtl="0">
              <a:lnSpc>
                <a:spcPct val="100000"/>
              </a:lnSpc>
              <a:spcBef>
                <a:spcPts val="0"/>
              </a:spcBef>
              <a:spcAft>
                <a:spcPts val="0"/>
              </a:spcAft>
              <a:buSzPts val="2000"/>
              <a:buFont typeface="Fira Sans"/>
              <a:buNone/>
              <a:defRPr sz="2000">
                <a:latin typeface="Fira Sans"/>
                <a:ea typeface="Fira Sans"/>
                <a:cs typeface="Fira Sans"/>
                <a:sym typeface="Fira Sans"/>
              </a:defRPr>
            </a:lvl6pPr>
            <a:lvl7pPr lvl="6" algn="ctr" rtl="0">
              <a:lnSpc>
                <a:spcPct val="100000"/>
              </a:lnSpc>
              <a:spcBef>
                <a:spcPts val="0"/>
              </a:spcBef>
              <a:spcAft>
                <a:spcPts val="0"/>
              </a:spcAft>
              <a:buSzPts val="2000"/>
              <a:buFont typeface="Fira Sans"/>
              <a:buNone/>
              <a:defRPr sz="2000">
                <a:latin typeface="Fira Sans"/>
                <a:ea typeface="Fira Sans"/>
                <a:cs typeface="Fira Sans"/>
                <a:sym typeface="Fira Sans"/>
              </a:defRPr>
            </a:lvl7pPr>
            <a:lvl8pPr lvl="7" algn="ctr" rtl="0">
              <a:lnSpc>
                <a:spcPct val="100000"/>
              </a:lnSpc>
              <a:spcBef>
                <a:spcPts val="0"/>
              </a:spcBef>
              <a:spcAft>
                <a:spcPts val="0"/>
              </a:spcAft>
              <a:buSzPts val="2000"/>
              <a:buFont typeface="Fira Sans"/>
              <a:buNone/>
              <a:defRPr sz="2000">
                <a:latin typeface="Fira Sans"/>
                <a:ea typeface="Fira Sans"/>
                <a:cs typeface="Fira Sans"/>
                <a:sym typeface="Fira Sans"/>
              </a:defRPr>
            </a:lvl8pPr>
            <a:lvl9pPr lvl="8" algn="ctr" rtl="0">
              <a:lnSpc>
                <a:spcPct val="100000"/>
              </a:lnSpc>
              <a:spcBef>
                <a:spcPts val="0"/>
              </a:spcBef>
              <a:spcAft>
                <a:spcPts val="0"/>
              </a:spcAft>
              <a:buSzPts val="2000"/>
              <a:buFont typeface="Fira Sans"/>
              <a:buNone/>
              <a:defRPr sz="2000">
                <a:latin typeface="Fira Sans"/>
                <a:ea typeface="Fira Sans"/>
                <a:cs typeface="Fira Sans"/>
                <a:sym typeface="Fira Sans"/>
              </a:defRPr>
            </a:lvl9pPr>
          </a:lstStyle>
          <a:p>
            <a:endParaRPr/>
          </a:p>
        </p:txBody>
      </p:sp>
      <p:sp>
        <p:nvSpPr>
          <p:cNvPr id="250" name="Google Shape;250;p19"/>
          <p:cNvSpPr txBox="1">
            <a:spLocks noGrp="1"/>
          </p:cNvSpPr>
          <p:nvPr>
            <p:ph type="subTitle" idx="13"/>
          </p:nvPr>
        </p:nvSpPr>
        <p:spPr>
          <a:xfrm>
            <a:off x="720000" y="3355700"/>
            <a:ext cx="2560800" cy="37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Fira Sans"/>
              <a:buNone/>
              <a:defRPr sz="1800">
                <a:solidFill>
                  <a:schemeClr val="dk1"/>
                </a:solidFill>
                <a:latin typeface="Fira Sans"/>
                <a:ea typeface="Fira Sans"/>
                <a:cs typeface="Fira Sans"/>
                <a:sym typeface="Fira Sans"/>
              </a:defRPr>
            </a:lvl1pPr>
            <a:lvl2pPr lvl="1" algn="ctr" rtl="0">
              <a:lnSpc>
                <a:spcPct val="100000"/>
              </a:lnSpc>
              <a:spcBef>
                <a:spcPts val="0"/>
              </a:spcBef>
              <a:spcAft>
                <a:spcPts val="0"/>
              </a:spcAft>
              <a:buSzPts val="2000"/>
              <a:buFont typeface="Fira Sans"/>
              <a:buNone/>
              <a:defRPr sz="2000">
                <a:latin typeface="Fira Sans"/>
                <a:ea typeface="Fira Sans"/>
                <a:cs typeface="Fira Sans"/>
                <a:sym typeface="Fira Sans"/>
              </a:defRPr>
            </a:lvl2pPr>
            <a:lvl3pPr lvl="2" algn="ctr" rtl="0">
              <a:lnSpc>
                <a:spcPct val="100000"/>
              </a:lnSpc>
              <a:spcBef>
                <a:spcPts val="0"/>
              </a:spcBef>
              <a:spcAft>
                <a:spcPts val="0"/>
              </a:spcAft>
              <a:buSzPts val="2000"/>
              <a:buFont typeface="Fira Sans"/>
              <a:buNone/>
              <a:defRPr sz="2000">
                <a:latin typeface="Fira Sans"/>
                <a:ea typeface="Fira Sans"/>
                <a:cs typeface="Fira Sans"/>
                <a:sym typeface="Fira Sans"/>
              </a:defRPr>
            </a:lvl3pPr>
            <a:lvl4pPr lvl="3" algn="ctr" rtl="0">
              <a:lnSpc>
                <a:spcPct val="100000"/>
              </a:lnSpc>
              <a:spcBef>
                <a:spcPts val="0"/>
              </a:spcBef>
              <a:spcAft>
                <a:spcPts val="0"/>
              </a:spcAft>
              <a:buSzPts val="2000"/>
              <a:buFont typeface="Fira Sans"/>
              <a:buNone/>
              <a:defRPr sz="2000">
                <a:latin typeface="Fira Sans"/>
                <a:ea typeface="Fira Sans"/>
                <a:cs typeface="Fira Sans"/>
                <a:sym typeface="Fira Sans"/>
              </a:defRPr>
            </a:lvl4pPr>
            <a:lvl5pPr lvl="4" algn="ctr" rtl="0">
              <a:lnSpc>
                <a:spcPct val="100000"/>
              </a:lnSpc>
              <a:spcBef>
                <a:spcPts val="0"/>
              </a:spcBef>
              <a:spcAft>
                <a:spcPts val="0"/>
              </a:spcAft>
              <a:buSzPts val="2000"/>
              <a:buFont typeface="Fira Sans"/>
              <a:buNone/>
              <a:defRPr sz="2000">
                <a:latin typeface="Fira Sans"/>
                <a:ea typeface="Fira Sans"/>
                <a:cs typeface="Fira Sans"/>
                <a:sym typeface="Fira Sans"/>
              </a:defRPr>
            </a:lvl5pPr>
            <a:lvl6pPr lvl="5" algn="ctr" rtl="0">
              <a:lnSpc>
                <a:spcPct val="100000"/>
              </a:lnSpc>
              <a:spcBef>
                <a:spcPts val="0"/>
              </a:spcBef>
              <a:spcAft>
                <a:spcPts val="0"/>
              </a:spcAft>
              <a:buSzPts val="2000"/>
              <a:buFont typeface="Fira Sans"/>
              <a:buNone/>
              <a:defRPr sz="2000">
                <a:latin typeface="Fira Sans"/>
                <a:ea typeface="Fira Sans"/>
                <a:cs typeface="Fira Sans"/>
                <a:sym typeface="Fira Sans"/>
              </a:defRPr>
            </a:lvl6pPr>
            <a:lvl7pPr lvl="6" algn="ctr" rtl="0">
              <a:lnSpc>
                <a:spcPct val="100000"/>
              </a:lnSpc>
              <a:spcBef>
                <a:spcPts val="0"/>
              </a:spcBef>
              <a:spcAft>
                <a:spcPts val="0"/>
              </a:spcAft>
              <a:buSzPts val="2000"/>
              <a:buFont typeface="Fira Sans"/>
              <a:buNone/>
              <a:defRPr sz="2000">
                <a:latin typeface="Fira Sans"/>
                <a:ea typeface="Fira Sans"/>
                <a:cs typeface="Fira Sans"/>
                <a:sym typeface="Fira Sans"/>
              </a:defRPr>
            </a:lvl7pPr>
            <a:lvl8pPr lvl="7" algn="ctr" rtl="0">
              <a:lnSpc>
                <a:spcPct val="100000"/>
              </a:lnSpc>
              <a:spcBef>
                <a:spcPts val="0"/>
              </a:spcBef>
              <a:spcAft>
                <a:spcPts val="0"/>
              </a:spcAft>
              <a:buSzPts val="2000"/>
              <a:buFont typeface="Fira Sans"/>
              <a:buNone/>
              <a:defRPr sz="2000">
                <a:latin typeface="Fira Sans"/>
                <a:ea typeface="Fira Sans"/>
                <a:cs typeface="Fira Sans"/>
                <a:sym typeface="Fira Sans"/>
              </a:defRPr>
            </a:lvl8pPr>
            <a:lvl9pPr lvl="8" algn="ctr" rtl="0">
              <a:lnSpc>
                <a:spcPct val="100000"/>
              </a:lnSpc>
              <a:spcBef>
                <a:spcPts val="0"/>
              </a:spcBef>
              <a:spcAft>
                <a:spcPts val="0"/>
              </a:spcAft>
              <a:buSzPts val="2000"/>
              <a:buFont typeface="Fira Sans"/>
              <a:buNone/>
              <a:defRPr sz="2000">
                <a:latin typeface="Fira Sans"/>
                <a:ea typeface="Fira Sans"/>
                <a:cs typeface="Fira Sans"/>
                <a:sym typeface="Fira Sans"/>
              </a:defRPr>
            </a:lvl9pPr>
          </a:lstStyle>
          <a:p>
            <a:endParaRPr/>
          </a:p>
        </p:txBody>
      </p:sp>
      <p:sp>
        <p:nvSpPr>
          <p:cNvPr id="251" name="Google Shape;251;p19"/>
          <p:cNvSpPr txBox="1">
            <a:spLocks noGrp="1"/>
          </p:cNvSpPr>
          <p:nvPr>
            <p:ph type="subTitle" idx="14"/>
          </p:nvPr>
        </p:nvSpPr>
        <p:spPr>
          <a:xfrm>
            <a:off x="3279486" y="3355702"/>
            <a:ext cx="2560800" cy="37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Fira Sans"/>
              <a:buNone/>
              <a:defRPr sz="1800">
                <a:solidFill>
                  <a:schemeClr val="dk1"/>
                </a:solidFill>
                <a:latin typeface="Fira Sans"/>
                <a:ea typeface="Fira Sans"/>
                <a:cs typeface="Fira Sans"/>
                <a:sym typeface="Fira Sans"/>
              </a:defRPr>
            </a:lvl1pPr>
            <a:lvl2pPr lvl="1" algn="ctr" rtl="0">
              <a:lnSpc>
                <a:spcPct val="100000"/>
              </a:lnSpc>
              <a:spcBef>
                <a:spcPts val="0"/>
              </a:spcBef>
              <a:spcAft>
                <a:spcPts val="0"/>
              </a:spcAft>
              <a:buSzPts val="2000"/>
              <a:buFont typeface="Fira Sans"/>
              <a:buNone/>
              <a:defRPr sz="2000">
                <a:latin typeface="Fira Sans"/>
                <a:ea typeface="Fira Sans"/>
                <a:cs typeface="Fira Sans"/>
                <a:sym typeface="Fira Sans"/>
              </a:defRPr>
            </a:lvl2pPr>
            <a:lvl3pPr lvl="2" algn="ctr" rtl="0">
              <a:lnSpc>
                <a:spcPct val="100000"/>
              </a:lnSpc>
              <a:spcBef>
                <a:spcPts val="0"/>
              </a:spcBef>
              <a:spcAft>
                <a:spcPts val="0"/>
              </a:spcAft>
              <a:buSzPts val="2000"/>
              <a:buFont typeface="Fira Sans"/>
              <a:buNone/>
              <a:defRPr sz="2000">
                <a:latin typeface="Fira Sans"/>
                <a:ea typeface="Fira Sans"/>
                <a:cs typeface="Fira Sans"/>
                <a:sym typeface="Fira Sans"/>
              </a:defRPr>
            </a:lvl3pPr>
            <a:lvl4pPr lvl="3" algn="ctr" rtl="0">
              <a:lnSpc>
                <a:spcPct val="100000"/>
              </a:lnSpc>
              <a:spcBef>
                <a:spcPts val="0"/>
              </a:spcBef>
              <a:spcAft>
                <a:spcPts val="0"/>
              </a:spcAft>
              <a:buSzPts val="2000"/>
              <a:buFont typeface="Fira Sans"/>
              <a:buNone/>
              <a:defRPr sz="2000">
                <a:latin typeface="Fira Sans"/>
                <a:ea typeface="Fira Sans"/>
                <a:cs typeface="Fira Sans"/>
                <a:sym typeface="Fira Sans"/>
              </a:defRPr>
            </a:lvl4pPr>
            <a:lvl5pPr lvl="4" algn="ctr" rtl="0">
              <a:lnSpc>
                <a:spcPct val="100000"/>
              </a:lnSpc>
              <a:spcBef>
                <a:spcPts val="0"/>
              </a:spcBef>
              <a:spcAft>
                <a:spcPts val="0"/>
              </a:spcAft>
              <a:buSzPts val="2000"/>
              <a:buFont typeface="Fira Sans"/>
              <a:buNone/>
              <a:defRPr sz="2000">
                <a:latin typeface="Fira Sans"/>
                <a:ea typeface="Fira Sans"/>
                <a:cs typeface="Fira Sans"/>
                <a:sym typeface="Fira Sans"/>
              </a:defRPr>
            </a:lvl5pPr>
            <a:lvl6pPr lvl="5" algn="ctr" rtl="0">
              <a:lnSpc>
                <a:spcPct val="100000"/>
              </a:lnSpc>
              <a:spcBef>
                <a:spcPts val="0"/>
              </a:spcBef>
              <a:spcAft>
                <a:spcPts val="0"/>
              </a:spcAft>
              <a:buSzPts val="2000"/>
              <a:buFont typeface="Fira Sans"/>
              <a:buNone/>
              <a:defRPr sz="2000">
                <a:latin typeface="Fira Sans"/>
                <a:ea typeface="Fira Sans"/>
                <a:cs typeface="Fira Sans"/>
                <a:sym typeface="Fira Sans"/>
              </a:defRPr>
            </a:lvl6pPr>
            <a:lvl7pPr lvl="6" algn="ctr" rtl="0">
              <a:lnSpc>
                <a:spcPct val="100000"/>
              </a:lnSpc>
              <a:spcBef>
                <a:spcPts val="0"/>
              </a:spcBef>
              <a:spcAft>
                <a:spcPts val="0"/>
              </a:spcAft>
              <a:buSzPts val="2000"/>
              <a:buFont typeface="Fira Sans"/>
              <a:buNone/>
              <a:defRPr sz="2000">
                <a:latin typeface="Fira Sans"/>
                <a:ea typeface="Fira Sans"/>
                <a:cs typeface="Fira Sans"/>
                <a:sym typeface="Fira Sans"/>
              </a:defRPr>
            </a:lvl7pPr>
            <a:lvl8pPr lvl="7" algn="ctr" rtl="0">
              <a:lnSpc>
                <a:spcPct val="100000"/>
              </a:lnSpc>
              <a:spcBef>
                <a:spcPts val="0"/>
              </a:spcBef>
              <a:spcAft>
                <a:spcPts val="0"/>
              </a:spcAft>
              <a:buSzPts val="2000"/>
              <a:buFont typeface="Fira Sans"/>
              <a:buNone/>
              <a:defRPr sz="2000">
                <a:latin typeface="Fira Sans"/>
                <a:ea typeface="Fira Sans"/>
                <a:cs typeface="Fira Sans"/>
                <a:sym typeface="Fira Sans"/>
              </a:defRPr>
            </a:lvl8pPr>
            <a:lvl9pPr lvl="8" algn="ctr" rtl="0">
              <a:lnSpc>
                <a:spcPct val="100000"/>
              </a:lnSpc>
              <a:spcBef>
                <a:spcPts val="0"/>
              </a:spcBef>
              <a:spcAft>
                <a:spcPts val="0"/>
              </a:spcAft>
              <a:buSzPts val="2000"/>
              <a:buFont typeface="Fira Sans"/>
              <a:buNone/>
              <a:defRPr sz="2000">
                <a:latin typeface="Fira Sans"/>
                <a:ea typeface="Fira Sans"/>
                <a:cs typeface="Fira Sans"/>
                <a:sym typeface="Fira Sans"/>
              </a:defRPr>
            </a:lvl9pPr>
          </a:lstStyle>
          <a:p>
            <a:endParaRPr/>
          </a:p>
        </p:txBody>
      </p:sp>
      <p:sp>
        <p:nvSpPr>
          <p:cNvPr id="252" name="Google Shape;252;p19"/>
          <p:cNvSpPr txBox="1">
            <a:spLocks noGrp="1"/>
          </p:cNvSpPr>
          <p:nvPr>
            <p:ph type="subTitle" idx="15"/>
          </p:nvPr>
        </p:nvSpPr>
        <p:spPr>
          <a:xfrm>
            <a:off x="5840068" y="3355702"/>
            <a:ext cx="2560800" cy="37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Fira Sans"/>
              <a:buNone/>
              <a:defRPr sz="1800">
                <a:solidFill>
                  <a:schemeClr val="dk1"/>
                </a:solidFill>
                <a:latin typeface="Fira Sans"/>
                <a:ea typeface="Fira Sans"/>
                <a:cs typeface="Fira Sans"/>
                <a:sym typeface="Fira Sans"/>
              </a:defRPr>
            </a:lvl1pPr>
            <a:lvl2pPr lvl="1" algn="ctr" rtl="0">
              <a:lnSpc>
                <a:spcPct val="100000"/>
              </a:lnSpc>
              <a:spcBef>
                <a:spcPts val="0"/>
              </a:spcBef>
              <a:spcAft>
                <a:spcPts val="0"/>
              </a:spcAft>
              <a:buSzPts val="2000"/>
              <a:buFont typeface="Fira Sans"/>
              <a:buNone/>
              <a:defRPr sz="2000">
                <a:latin typeface="Fira Sans"/>
                <a:ea typeface="Fira Sans"/>
                <a:cs typeface="Fira Sans"/>
                <a:sym typeface="Fira Sans"/>
              </a:defRPr>
            </a:lvl2pPr>
            <a:lvl3pPr lvl="2" algn="ctr" rtl="0">
              <a:lnSpc>
                <a:spcPct val="100000"/>
              </a:lnSpc>
              <a:spcBef>
                <a:spcPts val="0"/>
              </a:spcBef>
              <a:spcAft>
                <a:spcPts val="0"/>
              </a:spcAft>
              <a:buSzPts val="2000"/>
              <a:buFont typeface="Fira Sans"/>
              <a:buNone/>
              <a:defRPr sz="2000">
                <a:latin typeface="Fira Sans"/>
                <a:ea typeface="Fira Sans"/>
                <a:cs typeface="Fira Sans"/>
                <a:sym typeface="Fira Sans"/>
              </a:defRPr>
            </a:lvl3pPr>
            <a:lvl4pPr lvl="3" algn="ctr" rtl="0">
              <a:lnSpc>
                <a:spcPct val="100000"/>
              </a:lnSpc>
              <a:spcBef>
                <a:spcPts val="0"/>
              </a:spcBef>
              <a:spcAft>
                <a:spcPts val="0"/>
              </a:spcAft>
              <a:buSzPts val="2000"/>
              <a:buFont typeface="Fira Sans"/>
              <a:buNone/>
              <a:defRPr sz="2000">
                <a:latin typeface="Fira Sans"/>
                <a:ea typeface="Fira Sans"/>
                <a:cs typeface="Fira Sans"/>
                <a:sym typeface="Fira Sans"/>
              </a:defRPr>
            </a:lvl4pPr>
            <a:lvl5pPr lvl="4" algn="ctr" rtl="0">
              <a:lnSpc>
                <a:spcPct val="100000"/>
              </a:lnSpc>
              <a:spcBef>
                <a:spcPts val="0"/>
              </a:spcBef>
              <a:spcAft>
                <a:spcPts val="0"/>
              </a:spcAft>
              <a:buSzPts val="2000"/>
              <a:buFont typeface="Fira Sans"/>
              <a:buNone/>
              <a:defRPr sz="2000">
                <a:latin typeface="Fira Sans"/>
                <a:ea typeface="Fira Sans"/>
                <a:cs typeface="Fira Sans"/>
                <a:sym typeface="Fira Sans"/>
              </a:defRPr>
            </a:lvl5pPr>
            <a:lvl6pPr lvl="5" algn="ctr" rtl="0">
              <a:lnSpc>
                <a:spcPct val="100000"/>
              </a:lnSpc>
              <a:spcBef>
                <a:spcPts val="0"/>
              </a:spcBef>
              <a:spcAft>
                <a:spcPts val="0"/>
              </a:spcAft>
              <a:buSzPts val="2000"/>
              <a:buFont typeface="Fira Sans"/>
              <a:buNone/>
              <a:defRPr sz="2000">
                <a:latin typeface="Fira Sans"/>
                <a:ea typeface="Fira Sans"/>
                <a:cs typeface="Fira Sans"/>
                <a:sym typeface="Fira Sans"/>
              </a:defRPr>
            </a:lvl6pPr>
            <a:lvl7pPr lvl="6" algn="ctr" rtl="0">
              <a:lnSpc>
                <a:spcPct val="100000"/>
              </a:lnSpc>
              <a:spcBef>
                <a:spcPts val="0"/>
              </a:spcBef>
              <a:spcAft>
                <a:spcPts val="0"/>
              </a:spcAft>
              <a:buSzPts val="2000"/>
              <a:buFont typeface="Fira Sans"/>
              <a:buNone/>
              <a:defRPr sz="2000">
                <a:latin typeface="Fira Sans"/>
                <a:ea typeface="Fira Sans"/>
                <a:cs typeface="Fira Sans"/>
                <a:sym typeface="Fira Sans"/>
              </a:defRPr>
            </a:lvl7pPr>
            <a:lvl8pPr lvl="7" algn="ctr" rtl="0">
              <a:lnSpc>
                <a:spcPct val="100000"/>
              </a:lnSpc>
              <a:spcBef>
                <a:spcPts val="0"/>
              </a:spcBef>
              <a:spcAft>
                <a:spcPts val="0"/>
              </a:spcAft>
              <a:buSzPts val="2000"/>
              <a:buFont typeface="Fira Sans"/>
              <a:buNone/>
              <a:defRPr sz="2000">
                <a:latin typeface="Fira Sans"/>
                <a:ea typeface="Fira Sans"/>
                <a:cs typeface="Fira Sans"/>
                <a:sym typeface="Fira Sans"/>
              </a:defRPr>
            </a:lvl8pPr>
            <a:lvl9pPr lvl="8" algn="ctr" rtl="0">
              <a:lnSpc>
                <a:spcPct val="100000"/>
              </a:lnSpc>
              <a:spcBef>
                <a:spcPts val="0"/>
              </a:spcBef>
              <a:spcAft>
                <a:spcPts val="0"/>
              </a:spcAft>
              <a:buSzPts val="2000"/>
              <a:buFont typeface="Fira Sans"/>
              <a:buNone/>
              <a:defRPr sz="2000">
                <a:latin typeface="Fira Sans"/>
                <a:ea typeface="Fira Sans"/>
                <a:cs typeface="Fira Sans"/>
                <a:sym typeface="Fira Sans"/>
              </a:defRPr>
            </a:lvl9pPr>
          </a:lstStyle>
          <a:p>
            <a:endParaRPr/>
          </a:p>
        </p:txBody>
      </p:sp>
      <p:grpSp>
        <p:nvGrpSpPr>
          <p:cNvPr id="253" name="Google Shape;253;p19"/>
          <p:cNvGrpSpPr/>
          <p:nvPr/>
        </p:nvGrpSpPr>
        <p:grpSpPr>
          <a:xfrm>
            <a:off x="114306" y="4609766"/>
            <a:ext cx="465820" cy="419438"/>
            <a:chOff x="5533920" y="2924280"/>
            <a:chExt cx="1121108" cy="1009478"/>
          </a:xfrm>
        </p:grpSpPr>
        <p:grpSp>
          <p:nvGrpSpPr>
            <p:cNvPr id="254" name="Google Shape;254;p19"/>
            <p:cNvGrpSpPr/>
            <p:nvPr/>
          </p:nvGrpSpPr>
          <p:grpSpPr>
            <a:xfrm>
              <a:off x="5533920" y="2924280"/>
              <a:ext cx="1121108" cy="558083"/>
              <a:chOff x="5533920" y="2924280"/>
              <a:chExt cx="1121108" cy="558083"/>
            </a:xfrm>
          </p:grpSpPr>
          <p:sp>
            <p:nvSpPr>
              <p:cNvPr id="255" name="Google Shape;255;p19"/>
              <p:cNvSpPr/>
              <p:nvPr/>
            </p:nvSpPr>
            <p:spPr>
              <a:xfrm>
                <a:off x="5790960" y="2924280"/>
                <a:ext cx="282493" cy="325209"/>
              </a:xfrm>
              <a:custGeom>
                <a:avLst/>
                <a:gdLst/>
                <a:ahLst/>
                <a:cxnLst/>
                <a:rect l="l" t="t" r="r" b="b"/>
                <a:pathLst>
                  <a:path w="311287" h="351577" extrusionOk="0">
                    <a:moveTo>
                      <a:pt x="174380" y="322812"/>
                    </a:moveTo>
                    <a:cubicBezTo>
                      <a:pt x="250275" y="307191"/>
                      <a:pt x="297015" y="222799"/>
                      <a:pt x="278774" y="134379"/>
                    </a:cubicBezTo>
                    <a:cubicBezTo>
                      <a:pt x="260601" y="45882"/>
                      <a:pt x="184267" y="-13135"/>
                      <a:pt x="108429" y="2515"/>
                    </a:cubicBezTo>
                    <a:cubicBezTo>
                      <a:pt x="32477" y="18164"/>
                      <a:pt x="-14272" y="102518"/>
                      <a:pt x="3930" y="190957"/>
                    </a:cubicBezTo>
                    <a:cubicBezTo>
                      <a:pt x="22123" y="279426"/>
                      <a:pt x="98476" y="338442"/>
                      <a:pt x="174371" y="32280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5533920" y="3162240"/>
                <a:ext cx="288386" cy="320115"/>
              </a:xfrm>
              <a:custGeom>
                <a:avLst/>
                <a:gdLst/>
                <a:ahLst/>
                <a:cxnLst/>
                <a:rect l="l" t="t" r="r" b="b"/>
                <a:pathLst>
                  <a:path w="329584" h="361712" extrusionOk="0">
                    <a:moveTo>
                      <a:pt x="210206" y="309680"/>
                    </a:moveTo>
                    <a:cubicBezTo>
                      <a:pt x="281139" y="278438"/>
                      <a:pt x="309133" y="186122"/>
                      <a:pt x="272814" y="103492"/>
                    </a:cubicBezTo>
                    <a:cubicBezTo>
                      <a:pt x="236457" y="20844"/>
                      <a:pt x="149380" y="-20828"/>
                      <a:pt x="78475" y="10338"/>
                    </a:cubicBezTo>
                    <a:cubicBezTo>
                      <a:pt x="7581" y="41589"/>
                      <a:pt x="-20451" y="133877"/>
                      <a:pt x="15944" y="216554"/>
                    </a:cubicBezTo>
                    <a:cubicBezTo>
                      <a:pt x="52377" y="299193"/>
                      <a:pt x="139321" y="340884"/>
                      <a:pt x="210206" y="309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p:nvPr/>
            </p:nvSpPr>
            <p:spPr>
              <a:xfrm>
                <a:off x="6115680" y="2924280"/>
                <a:ext cx="282484" cy="325226"/>
              </a:xfrm>
              <a:custGeom>
                <a:avLst/>
                <a:gdLst/>
                <a:ahLst/>
                <a:cxnLst/>
                <a:rect l="l" t="t" r="r" b="b"/>
                <a:pathLst>
                  <a:path w="311277" h="351596" extrusionOk="0">
                    <a:moveTo>
                      <a:pt x="108395" y="322821"/>
                    </a:moveTo>
                    <a:cubicBezTo>
                      <a:pt x="184261" y="338461"/>
                      <a:pt x="260595" y="279435"/>
                      <a:pt x="278787" y="190967"/>
                    </a:cubicBezTo>
                    <a:cubicBezTo>
                      <a:pt x="296999" y="102518"/>
                      <a:pt x="250270" y="18174"/>
                      <a:pt x="174279" y="2515"/>
                    </a:cubicBezTo>
                    <a:cubicBezTo>
                      <a:pt x="98460" y="-13135"/>
                      <a:pt x="22127" y="45882"/>
                      <a:pt x="3934" y="134388"/>
                    </a:cubicBezTo>
                    <a:cubicBezTo>
                      <a:pt x="-14278" y="222809"/>
                      <a:pt x="32471" y="307191"/>
                      <a:pt x="108395" y="3228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9"/>
              <p:cNvSpPr/>
              <p:nvPr/>
            </p:nvSpPr>
            <p:spPr>
              <a:xfrm>
                <a:off x="6366600" y="3162240"/>
                <a:ext cx="288428" cy="320123"/>
              </a:xfrm>
              <a:custGeom>
                <a:avLst/>
                <a:gdLst/>
                <a:ahLst/>
                <a:cxnLst/>
                <a:rect l="l" t="t" r="r" b="b"/>
                <a:pathLst>
                  <a:path w="329632" h="361721" extrusionOk="0">
                    <a:moveTo>
                      <a:pt x="210236" y="10336"/>
                    </a:moveTo>
                    <a:cubicBezTo>
                      <a:pt x="139341" y="-20829"/>
                      <a:pt x="52273" y="20852"/>
                      <a:pt x="15916" y="103491"/>
                    </a:cubicBezTo>
                    <a:cubicBezTo>
                      <a:pt x="-20441" y="186130"/>
                      <a:pt x="7601" y="278437"/>
                      <a:pt x="78515" y="309679"/>
                    </a:cubicBezTo>
                    <a:cubicBezTo>
                      <a:pt x="149419" y="340892"/>
                      <a:pt x="236392" y="299192"/>
                      <a:pt x="272787" y="216562"/>
                    </a:cubicBezTo>
                    <a:cubicBezTo>
                      <a:pt x="309191" y="133876"/>
                      <a:pt x="281169" y="41588"/>
                      <a:pt x="210245" y="103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19"/>
            <p:cNvSpPr/>
            <p:nvPr/>
          </p:nvSpPr>
          <p:spPr>
            <a:xfrm>
              <a:off x="5663160" y="3311280"/>
              <a:ext cx="863003" cy="622478"/>
            </a:xfrm>
            <a:custGeom>
              <a:avLst/>
              <a:gdLst/>
              <a:ahLst/>
              <a:cxnLst/>
              <a:rect l="l" t="t" r="r" b="b"/>
              <a:pathLst>
                <a:path w="863003" h="622478" extrusionOk="0">
                  <a:moveTo>
                    <a:pt x="725710" y="252470"/>
                  </a:moveTo>
                  <a:cubicBezTo>
                    <a:pt x="689258" y="229838"/>
                    <a:pt x="639642" y="189347"/>
                    <a:pt x="614791" y="126035"/>
                  </a:cubicBezTo>
                  <a:cubicBezTo>
                    <a:pt x="572748" y="19079"/>
                    <a:pt x="492652" y="10"/>
                    <a:pt x="431511" y="0"/>
                  </a:cubicBezTo>
                  <a:cubicBezTo>
                    <a:pt x="370389" y="0"/>
                    <a:pt x="290274" y="19079"/>
                    <a:pt x="248231" y="126035"/>
                  </a:cubicBezTo>
                  <a:cubicBezTo>
                    <a:pt x="223399" y="189357"/>
                    <a:pt x="173784" y="229838"/>
                    <a:pt x="137303" y="252479"/>
                  </a:cubicBezTo>
                  <a:cubicBezTo>
                    <a:pt x="58274" y="275034"/>
                    <a:pt x="10" y="347110"/>
                    <a:pt x="0" y="433464"/>
                  </a:cubicBezTo>
                  <a:cubicBezTo>
                    <a:pt x="0" y="537820"/>
                    <a:pt x="84630" y="622478"/>
                    <a:pt x="189081" y="622478"/>
                  </a:cubicBezTo>
                  <a:cubicBezTo>
                    <a:pt x="276416" y="622459"/>
                    <a:pt x="396773" y="564356"/>
                    <a:pt x="431511" y="564356"/>
                  </a:cubicBezTo>
                  <a:cubicBezTo>
                    <a:pt x="466258" y="564337"/>
                    <a:pt x="586588" y="622459"/>
                    <a:pt x="673970" y="622459"/>
                  </a:cubicBezTo>
                  <a:cubicBezTo>
                    <a:pt x="778412" y="622459"/>
                    <a:pt x="863003" y="537829"/>
                    <a:pt x="862994" y="433464"/>
                  </a:cubicBezTo>
                  <a:cubicBezTo>
                    <a:pt x="862994" y="347120"/>
                    <a:pt x="804758" y="275044"/>
                    <a:pt x="725710" y="252479"/>
                  </a:cubicBezTo>
                  <a:close/>
                  <a:moveTo>
                    <a:pt x="617230" y="390668"/>
                  </a:moveTo>
                  <a:lnTo>
                    <a:pt x="500472" y="390668"/>
                  </a:lnTo>
                  <a:lnTo>
                    <a:pt x="500472" y="507406"/>
                  </a:lnTo>
                  <a:cubicBezTo>
                    <a:pt x="500472" y="507406"/>
                    <a:pt x="362531" y="507406"/>
                    <a:pt x="362531" y="507406"/>
                  </a:cubicBezTo>
                  <a:lnTo>
                    <a:pt x="362531" y="390668"/>
                  </a:lnTo>
                  <a:lnTo>
                    <a:pt x="245764" y="390668"/>
                  </a:lnTo>
                  <a:lnTo>
                    <a:pt x="245764" y="252717"/>
                  </a:lnTo>
                  <a:lnTo>
                    <a:pt x="362531" y="252717"/>
                  </a:lnTo>
                  <a:lnTo>
                    <a:pt x="362531" y="135931"/>
                  </a:lnTo>
                  <a:lnTo>
                    <a:pt x="500472" y="135931"/>
                  </a:lnTo>
                  <a:lnTo>
                    <a:pt x="500472" y="252717"/>
                  </a:lnTo>
                  <a:lnTo>
                    <a:pt x="617230" y="252717"/>
                  </a:lnTo>
                  <a:lnTo>
                    <a:pt x="617230" y="39066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CUSTOM_8">
    <p:spTree>
      <p:nvGrpSpPr>
        <p:cNvPr id="1" name="Shape 260"/>
        <p:cNvGrpSpPr/>
        <p:nvPr/>
      </p:nvGrpSpPr>
      <p:grpSpPr>
        <a:xfrm>
          <a:off x="0" y="0"/>
          <a:ext cx="0" cy="0"/>
          <a:chOff x="0" y="0"/>
          <a:chExt cx="0" cy="0"/>
        </a:xfrm>
      </p:grpSpPr>
      <p:sp>
        <p:nvSpPr>
          <p:cNvPr id="261" name="Google Shape;261;p20"/>
          <p:cNvSpPr txBox="1">
            <a:spLocks noGrp="1"/>
          </p:cNvSpPr>
          <p:nvPr>
            <p:ph type="title"/>
          </p:nvPr>
        </p:nvSpPr>
        <p:spPr>
          <a:xfrm>
            <a:off x="732075" y="463300"/>
            <a:ext cx="7679700" cy="5595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grpSp>
        <p:nvGrpSpPr>
          <p:cNvPr id="262" name="Google Shape;262;p20"/>
          <p:cNvGrpSpPr/>
          <p:nvPr/>
        </p:nvGrpSpPr>
        <p:grpSpPr>
          <a:xfrm>
            <a:off x="393206" y="209475"/>
            <a:ext cx="8407294" cy="4680642"/>
            <a:chOff x="393206" y="209475"/>
            <a:chExt cx="8407294" cy="4680642"/>
          </a:xfrm>
        </p:grpSpPr>
        <p:grpSp>
          <p:nvGrpSpPr>
            <p:cNvPr id="263" name="Google Shape;263;p20"/>
            <p:cNvGrpSpPr/>
            <p:nvPr/>
          </p:nvGrpSpPr>
          <p:grpSpPr>
            <a:xfrm rot="10800000">
              <a:off x="8061050" y="209475"/>
              <a:ext cx="739450" cy="124800"/>
              <a:chOff x="2623250" y="355025"/>
              <a:chExt cx="739450" cy="124800"/>
            </a:xfrm>
          </p:grpSpPr>
          <p:cxnSp>
            <p:nvCxnSpPr>
              <p:cNvPr id="264" name="Google Shape;264;p20"/>
              <p:cNvCxnSpPr/>
              <p:nvPr/>
            </p:nvCxnSpPr>
            <p:spPr>
              <a:xfrm flipH="1">
                <a:off x="2623250" y="355025"/>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265" name="Google Shape;265;p20"/>
              <p:cNvCxnSpPr/>
              <p:nvPr/>
            </p:nvCxnSpPr>
            <p:spPr>
              <a:xfrm flipH="1">
                <a:off x="2776913" y="355025"/>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266" name="Google Shape;266;p20"/>
              <p:cNvCxnSpPr/>
              <p:nvPr/>
            </p:nvCxnSpPr>
            <p:spPr>
              <a:xfrm flipH="1">
                <a:off x="2930575" y="355025"/>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267" name="Google Shape;267;p20"/>
              <p:cNvCxnSpPr/>
              <p:nvPr/>
            </p:nvCxnSpPr>
            <p:spPr>
              <a:xfrm flipH="1">
                <a:off x="3084238" y="355025"/>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268" name="Google Shape;268;p20"/>
              <p:cNvCxnSpPr/>
              <p:nvPr/>
            </p:nvCxnSpPr>
            <p:spPr>
              <a:xfrm flipH="1">
                <a:off x="3237900" y="355025"/>
                <a:ext cx="124800" cy="124800"/>
              </a:xfrm>
              <a:prstGeom prst="straightConnector1">
                <a:avLst/>
              </a:prstGeom>
              <a:noFill/>
              <a:ln w="19050" cap="flat" cmpd="sng">
                <a:solidFill>
                  <a:schemeClr val="lt2"/>
                </a:solidFill>
                <a:prstDash val="solid"/>
                <a:round/>
                <a:headEnd type="none" w="med" len="med"/>
                <a:tailEnd type="none" w="med" len="med"/>
              </a:ln>
            </p:spPr>
          </p:cxnSp>
        </p:grpSp>
        <p:grpSp>
          <p:nvGrpSpPr>
            <p:cNvPr id="269" name="Google Shape;269;p20"/>
            <p:cNvGrpSpPr/>
            <p:nvPr/>
          </p:nvGrpSpPr>
          <p:grpSpPr>
            <a:xfrm>
              <a:off x="393206" y="4793671"/>
              <a:ext cx="640048" cy="96447"/>
              <a:chOff x="2911845" y="106725"/>
              <a:chExt cx="744588" cy="113400"/>
            </a:xfrm>
          </p:grpSpPr>
          <p:sp>
            <p:nvSpPr>
              <p:cNvPr id="270" name="Google Shape;270;p20"/>
              <p:cNvSpPr/>
              <p:nvPr/>
            </p:nvSpPr>
            <p:spPr>
              <a:xfrm>
                <a:off x="2911845" y="106725"/>
                <a:ext cx="109800" cy="113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271" name="Google Shape;271;p20"/>
              <p:cNvSpPr/>
              <p:nvPr/>
            </p:nvSpPr>
            <p:spPr>
              <a:xfrm>
                <a:off x="3229239" y="106725"/>
                <a:ext cx="109800" cy="113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272" name="Google Shape;272;p20"/>
              <p:cNvSpPr/>
              <p:nvPr/>
            </p:nvSpPr>
            <p:spPr>
              <a:xfrm>
                <a:off x="3546633" y="106725"/>
                <a:ext cx="109800" cy="1134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grpSp>
      </p:grpSp>
      <p:grpSp>
        <p:nvGrpSpPr>
          <p:cNvPr id="273" name="Google Shape;273;p20"/>
          <p:cNvGrpSpPr/>
          <p:nvPr/>
        </p:nvGrpSpPr>
        <p:grpSpPr>
          <a:xfrm>
            <a:off x="75844" y="81914"/>
            <a:ext cx="423555" cy="381381"/>
            <a:chOff x="5533920" y="2924280"/>
            <a:chExt cx="1121108" cy="1009478"/>
          </a:xfrm>
        </p:grpSpPr>
        <p:grpSp>
          <p:nvGrpSpPr>
            <p:cNvPr id="274" name="Google Shape;274;p20"/>
            <p:cNvGrpSpPr/>
            <p:nvPr/>
          </p:nvGrpSpPr>
          <p:grpSpPr>
            <a:xfrm>
              <a:off x="5533920" y="2924280"/>
              <a:ext cx="1121108" cy="558083"/>
              <a:chOff x="5533920" y="2924280"/>
              <a:chExt cx="1121108" cy="558083"/>
            </a:xfrm>
          </p:grpSpPr>
          <p:sp>
            <p:nvSpPr>
              <p:cNvPr id="275" name="Google Shape;275;p20"/>
              <p:cNvSpPr/>
              <p:nvPr/>
            </p:nvSpPr>
            <p:spPr>
              <a:xfrm>
                <a:off x="5790960" y="2924280"/>
                <a:ext cx="282493" cy="325209"/>
              </a:xfrm>
              <a:custGeom>
                <a:avLst/>
                <a:gdLst/>
                <a:ahLst/>
                <a:cxnLst/>
                <a:rect l="l" t="t" r="r" b="b"/>
                <a:pathLst>
                  <a:path w="311287" h="351577" extrusionOk="0">
                    <a:moveTo>
                      <a:pt x="174380" y="322812"/>
                    </a:moveTo>
                    <a:cubicBezTo>
                      <a:pt x="250275" y="307191"/>
                      <a:pt x="297015" y="222799"/>
                      <a:pt x="278774" y="134379"/>
                    </a:cubicBezTo>
                    <a:cubicBezTo>
                      <a:pt x="260601" y="45882"/>
                      <a:pt x="184267" y="-13135"/>
                      <a:pt x="108429" y="2515"/>
                    </a:cubicBezTo>
                    <a:cubicBezTo>
                      <a:pt x="32477" y="18164"/>
                      <a:pt x="-14272" y="102518"/>
                      <a:pt x="3930" y="190957"/>
                    </a:cubicBezTo>
                    <a:cubicBezTo>
                      <a:pt x="22123" y="279426"/>
                      <a:pt x="98476" y="338442"/>
                      <a:pt x="174371" y="3228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0"/>
              <p:cNvSpPr/>
              <p:nvPr/>
            </p:nvSpPr>
            <p:spPr>
              <a:xfrm>
                <a:off x="5533920" y="3162240"/>
                <a:ext cx="288386" cy="320115"/>
              </a:xfrm>
              <a:custGeom>
                <a:avLst/>
                <a:gdLst/>
                <a:ahLst/>
                <a:cxnLst/>
                <a:rect l="l" t="t" r="r" b="b"/>
                <a:pathLst>
                  <a:path w="329584" h="361712" extrusionOk="0">
                    <a:moveTo>
                      <a:pt x="210206" y="309680"/>
                    </a:moveTo>
                    <a:cubicBezTo>
                      <a:pt x="281139" y="278438"/>
                      <a:pt x="309133" y="186122"/>
                      <a:pt x="272814" y="103492"/>
                    </a:cubicBezTo>
                    <a:cubicBezTo>
                      <a:pt x="236457" y="20844"/>
                      <a:pt x="149380" y="-20828"/>
                      <a:pt x="78475" y="10338"/>
                    </a:cubicBezTo>
                    <a:cubicBezTo>
                      <a:pt x="7581" y="41589"/>
                      <a:pt x="-20451" y="133877"/>
                      <a:pt x="15944" y="216554"/>
                    </a:cubicBezTo>
                    <a:cubicBezTo>
                      <a:pt x="52377" y="299193"/>
                      <a:pt x="139321" y="340884"/>
                      <a:pt x="210206" y="309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0"/>
              <p:cNvSpPr/>
              <p:nvPr/>
            </p:nvSpPr>
            <p:spPr>
              <a:xfrm>
                <a:off x="6115680" y="2924280"/>
                <a:ext cx="282484" cy="325226"/>
              </a:xfrm>
              <a:custGeom>
                <a:avLst/>
                <a:gdLst/>
                <a:ahLst/>
                <a:cxnLst/>
                <a:rect l="l" t="t" r="r" b="b"/>
                <a:pathLst>
                  <a:path w="311277" h="351596" extrusionOk="0">
                    <a:moveTo>
                      <a:pt x="108395" y="322821"/>
                    </a:moveTo>
                    <a:cubicBezTo>
                      <a:pt x="184261" y="338461"/>
                      <a:pt x="260595" y="279435"/>
                      <a:pt x="278787" y="190967"/>
                    </a:cubicBezTo>
                    <a:cubicBezTo>
                      <a:pt x="296999" y="102518"/>
                      <a:pt x="250270" y="18174"/>
                      <a:pt x="174279" y="2515"/>
                    </a:cubicBezTo>
                    <a:cubicBezTo>
                      <a:pt x="98460" y="-13135"/>
                      <a:pt x="22127" y="45882"/>
                      <a:pt x="3934" y="134388"/>
                    </a:cubicBezTo>
                    <a:cubicBezTo>
                      <a:pt x="-14278" y="222809"/>
                      <a:pt x="32471" y="307191"/>
                      <a:pt x="108395" y="3228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0"/>
              <p:cNvSpPr/>
              <p:nvPr/>
            </p:nvSpPr>
            <p:spPr>
              <a:xfrm>
                <a:off x="6366600" y="3162240"/>
                <a:ext cx="288428" cy="320123"/>
              </a:xfrm>
              <a:custGeom>
                <a:avLst/>
                <a:gdLst/>
                <a:ahLst/>
                <a:cxnLst/>
                <a:rect l="l" t="t" r="r" b="b"/>
                <a:pathLst>
                  <a:path w="329632" h="361721" extrusionOk="0">
                    <a:moveTo>
                      <a:pt x="210236" y="10336"/>
                    </a:moveTo>
                    <a:cubicBezTo>
                      <a:pt x="139341" y="-20829"/>
                      <a:pt x="52273" y="20852"/>
                      <a:pt x="15916" y="103491"/>
                    </a:cubicBezTo>
                    <a:cubicBezTo>
                      <a:pt x="-20441" y="186130"/>
                      <a:pt x="7601" y="278437"/>
                      <a:pt x="78515" y="309679"/>
                    </a:cubicBezTo>
                    <a:cubicBezTo>
                      <a:pt x="149419" y="340892"/>
                      <a:pt x="236392" y="299192"/>
                      <a:pt x="272787" y="216562"/>
                    </a:cubicBezTo>
                    <a:cubicBezTo>
                      <a:pt x="309191" y="133876"/>
                      <a:pt x="281169" y="41588"/>
                      <a:pt x="210245" y="103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20"/>
            <p:cNvSpPr/>
            <p:nvPr/>
          </p:nvSpPr>
          <p:spPr>
            <a:xfrm>
              <a:off x="5663160" y="3311280"/>
              <a:ext cx="863003" cy="622478"/>
            </a:xfrm>
            <a:custGeom>
              <a:avLst/>
              <a:gdLst/>
              <a:ahLst/>
              <a:cxnLst/>
              <a:rect l="l" t="t" r="r" b="b"/>
              <a:pathLst>
                <a:path w="863003" h="622478" extrusionOk="0">
                  <a:moveTo>
                    <a:pt x="725710" y="252470"/>
                  </a:moveTo>
                  <a:cubicBezTo>
                    <a:pt x="689258" y="229838"/>
                    <a:pt x="639642" y="189347"/>
                    <a:pt x="614791" y="126035"/>
                  </a:cubicBezTo>
                  <a:cubicBezTo>
                    <a:pt x="572748" y="19079"/>
                    <a:pt x="492652" y="10"/>
                    <a:pt x="431511" y="0"/>
                  </a:cubicBezTo>
                  <a:cubicBezTo>
                    <a:pt x="370389" y="0"/>
                    <a:pt x="290274" y="19079"/>
                    <a:pt x="248231" y="126035"/>
                  </a:cubicBezTo>
                  <a:cubicBezTo>
                    <a:pt x="223399" y="189357"/>
                    <a:pt x="173784" y="229838"/>
                    <a:pt x="137303" y="252479"/>
                  </a:cubicBezTo>
                  <a:cubicBezTo>
                    <a:pt x="58274" y="275034"/>
                    <a:pt x="10" y="347110"/>
                    <a:pt x="0" y="433464"/>
                  </a:cubicBezTo>
                  <a:cubicBezTo>
                    <a:pt x="0" y="537820"/>
                    <a:pt x="84630" y="622478"/>
                    <a:pt x="189081" y="622478"/>
                  </a:cubicBezTo>
                  <a:cubicBezTo>
                    <a:pt x="276416" y="622459"/>
                    <a:pt x="396773" y="564356"/>
                    <a:pt x="431511" y="564356"/>
                  </a:cubicBezTo>
                  <a:cubicBezTo>
                    <a:pt x="466258" y="564337"/>
                    <a:pt x="586588" y="622459"/>
                    <a:pt x="673970" y="622459"/>
                  </a:cubicBezTo>
                  <a:cubicBezTo>
                    <a:pt x="778412" y="622459"/>
                    <a:pt x="863003" y="537829"/>
                    <a:pt x="862994" y="433464"/>
                  </a:cubicBezTo>
                  <a:cubicBezTo>
                    <a:pt x="862994" y="347120"/>
                    <a:pt x="804758" y="275044"/>
                    <a:pt x="725710" y="252479"/>
                  </a:cubicBezTo>
                  <a:close/>
                  <a:moveTo>
                    <a:pt x="617230" y="390668"/>
                  </a:moveTo>
                  <a:lnTo>
                    <a:pt x="500472" y="390668"/>
                  </a:lnTo>
                  <a:lnTo>
                    <a:pt x="500472" y="507406"/>
                  </a:lnTo>
                  <a:cubicBezTo>
                    <a:pt x="500472" y="507406"/>
                    <a:pt x="362531" y="507406"/>
                    <a:pt x="362531" y="507406"/>
                  </a:cubicBezTo>
                  <a:lnTo>
                    <a:pt x="362531" y="390668"/>
                  </a:lnTo>
                  <a:lnTo>
                    <a:pt x="245764" y="390668"/>
                  </a:lnTo>
                  <a:lnTo>
                    <a:pt x="245764" y="252717"/>
                  </a:lnTo>
                  <a:lnTo>
                    <a:pt x="362531" y="252717"/>
                  </a:lnTo>
                  <a:lnTo>
                    <a:pt x="362531" y="135931"/>
                  </a:lnTo>
                  <a:lnTo>
                    <a:pt x="500472" y="135931"/>
                  </a:lnTo>
                  <a:lnTo>
                    <a:pt x="500472" y="252717"/>
                  </a:lnTo>
                  <a:lnTo>
                    <a:pt x="617230" y="252717"/>
                  </a:lnTo>
                  <a:lnTo>
                    <a:pt x="617230" y="39066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CUSTOM_8_1">
    <p:spTree>
      <p:nvGrpSpPr>
        <p:cNvPr id="1" name="Shape 280"/>
        <p:cNvGrpSpPr/>
        <p:nvPr/>
      </p:nvGrpSpPr>
      <p:grpSpPr>
        <a:xfrm>
          <a:off x="0" y="0"/>
          <a:ext cx="0" cy="0"/>
          <a:chOff x="0" y="0"/>
          <a:chExt cx="0" cy="0"/>
        </a:xfrm>
      </p:grpSpPr>
      <p:sp>
        <p:nvSpPr>
          <p:cNvPr id="281" name="Google Shape;281;p21"/>
          <p:cNvSpPr txBox="1">
            <a:spLocks noGrp="1"/>
          </p:cNvSpPr>
          <p:nvPr>
            <p:ph type="title"/>
          </p:nvPr>
        </p:nvSpPr>
        <p:spPr>
          <a:xfrm>
            <a:off x="732075" y="463300"/>
            <a:ext cx="7679700" cy="5595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2" name="Google Shape;282;p21"/>
          <p:cNvSpPr/>
          <p:nvPr/>
        </p:nvSpPr>
        <p:spPr>
          <a:xfrm>
            <a:off x="8636138" y="3895325"/>
            <a:ext cx="513900" cy="1019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grpSp>
        <p:nvGrpSpPr>
          <p:cNvPr id="283" name="Google Shape;283;p21"/>
          <p:cNvGrpSpPr/>
          <p:nvPr/>
        </p:nvGrpSpPr>
        <p:grpSpPr>
          <a:xfrm>
            <a:off x="77225" y="0"/>
            <a:ext cx="8416581" cy="4868131"/>
            <a:chOff x="77225" y="0"/>
            <a:chExt cx="8416581" cy="4868131"/>
          </a:xfrm>
        </p:grpSpPr>
        <p:grpSp>
          <p:nvGrpSpPr>
            <p:cNvPr id="284" name="Google Shape;284;p21"/>
            <p:cNvGrpSpPr/>
            <p:nvPr/>
          </p:nvGrpSpPr>
          <p:grpSpPr>
            <a:xfrm>
              <a:off x="77225" y="0"/>
              <a:ext cx="2341425" cy="124800"/>
              <a:chOff x="77225" y="0"/>
              <a:chExt cx="2341425" cy="124800"/>
            </a:xfrm>
          </p:grpSpPr>
          <p:cxnSp>
            <p:nvCxnSpPr>
              <p:cNvPr id="285" name="Google Shape;285;p21"/>
              <p:cNvCxnSpPr/>
              <p:nvPr/>
            </p:nvCxnSpPr>
            <p:spPr>
              <a:xfrm rot="10800000" flipH="1">
                <a:off x="710546" y="0"/>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286" name="Google Shape;286;p21"/>
              <p:cNvCxnSpPr/>
              <p:nvPr/>
            </p:nvCxnSpPr>
            <p:spPr>
              <a:xfrm rot="10800000" flipH="1">
                <a:off x="552216" y="0"/>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287" name="Google Shape;287;p21"/>
              <p:cNvCxnSpPr/>
              <p:nvPr/>
            </p:nvCxnSpPr>
            <p:spPr>
              <a:xfrm rot="10800000" flipH="1">
                <a:off x="393886" y="0"/>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288" name="Google Shape;288;p21"/>
              <p:cNvCxnSpPr/>
              <p:nvPr/>
            </p:nvCxnSpPr>
            <p:spPr>
              <a:xfrm rot="10800000" flipH="1">
                <a:off x="235555" y="0"/>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289" name="Google Shape;289;p21"/>
              <p:cNvCxnSpPr/>
              <p:nvPr/>
            </p:nvCxnSpPr>
            <p:spPr>
              <a:xfrm rot="10800000" flipH="1">
                <a:off x="77225" y="0"/>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290" name="Google Shape;290;p21"/>
              <p:cNvCxnSpPr/>
              <p:nvPr/>
            </p:nvCxnSpPr>
            <p:spPr>
              <a:xfrm rot="10800000" flipH="1">
                <a:off x="1502198" y="0"/>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291" name="Google Shape;291;p21"/>
              <p:cNvCxnSpPr/>
              <p:nvPr/>
            </p:nvCxnSpPr>
            <p:spPr>
              <a:xfrm rot="10800000" flipH="1">
                <a:off x="1343868" y="0"/>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292" name="Google Shape;292;p21"/>
              <p:cNvCxnSpPr/>
              <p:nvPr/>
            </p:nvCxnSpPr>
            <p:spPr>
              <a:xfrm rot="10800000" flipH="1">
                <a:off x="1185538" y="0"/>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293" name="Google Shape;293;p21"/>
              <p:cNvCxnSpPr/>
              <p:nvPr/>
            </p:nvCxnSpPr>
            <p:spPr>
              <a:xfrm rot="10800000" flipH="1">
                <a:off x="1027207" y="0"/>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294" name="Google Shape;294;p21"/>
              <p:cNvCxnSpPr/>
              <p:nvPr/>
            </p:nvCxnSpPr>
            <p:spPr>
              <a:xfrm rot="10800000" flipH="1">
                <a:off x="868877" y="0"/>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295" name="Google Shape;295;p21"/>
              <p:cNvCxnSpPr/>
              <p:nvPr/>
            </p:nvCxnSpPr>
            <p:spPr>
              <a:xfrm rot="10800000" flipH="1">
                <a:off x="2293850" y="0"/>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296" name="Google Shape;296;p21"/>
              <p:cNvCxnSpPr/>
              <p:nvPr/>
            </p:nvCxnSpPr>
            <p:spPr>
              <a:xfrm rot="10800000" flipH="1">
                <a:off x="2135520" y="0"/>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297" name="Google Shape;297;p21"/>
              <p:cNvCxnSpPr/>
              <p:nvPr/>
            </p:nvCxnSpPr>
            <p:spPr>
              <a:xfrm rot="10800000" flipH="1">
                <a:off x="1977189" y="0"/>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298" name="Google Shape;298;p21"/>
              <p:cNvCxnSpPr/>
              <p:nvPr/>
            </p:nvCxnSpPr>
            <p:spPr>
              <a:xfrm rot="10800000" flipH="1">
                <a:off x="1818859" y="0"/>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299" name="Google Shape;299;p21"/>
              <p:cNvCxnSpPr/>
              <p:nvPr/>
            </p:nvCxnSpPr>
            <p:spPr>
              <a:xfrm rot="10800000" flipH="1">
                <a:off x="1660529" y="0"/>
                <a:ext cx="124800" cy="124800"/>
              </a:xfrm>
              <a:prstGeom prst="straightConnector1">
                <a:avLst/>
              </a:prstGeom>
              <a:noFill/>
              <a:ln w="19050" cap="flat" cmpd="sng">
                <a:solidFill>
                  <a:schemeClr val="accent1"/>
                </a:solidFill>
                <a:prstDash val="solid"/>
                <a:round/>
                <a:headEnd type="none" w="med" len="med"/>
                <a:tailEnd type="none" w="med" len="med"/>
              </a:ln>
            </p:spPr>
          </p:cxnSp>
        </p:grpSp>
        <p:grpSp>
          <p:nvGrpSpPr>
            <p:cNvPr id="300" name="Google Shape;300;p21"/>
            <p:cNvGrpSpPr/>
            <p:nvPr/>
          </p:nvGrpSpPr>
          <p:grpSpPr>
            <a:xfrm rot="10800000">
              <a:off x="8215344" y="4743331"/>
              <a:ext cx="278463" cy="124800"/>
              <a:chOff x="2701575" y="355025"/>
              <a:chExt cx="278463" cy="124800"/>
            </a:xfrm>
          </p:grpSpPr>
          <p:cxnSp>
            <p:nvCxnSpPr>
              <p:cNvPr id="301" name="Google Shape;301;p21"/>
              <p:cNvCxnSpPr/>
              <p:nvPr/>
            </p:nvCxnSpPr>
            <p:spPr>
              <a:xfrm flipH="1">
                <a:off x="2701575" y="355025"/>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02" name="Google Shape;302;p21"/>
              <p:cNvCxnSpPr/>
              <p:nvPr/>
            </p:nvCxnSpPr>
            <p:spPr>
              <a:xfrm flipH="1">
                <a:off x="2855238" y="355025"/>
                <a:ext cx="124800" cy="124800"/>
              </a:xfrm>
              <a:prstGeom prst="straightConnector1">
                <a:avLst/>
              </a:prstGeom>
              <a:noFill/>
              <a:ln w="19050" cap="flat" cmpd="sng">
                <a:solidFill>
                  <a:schemeClr val="lt2"/>
                </a:solidFill>
                <a:prstDash val="solid"/>
                <a:round/>
                <a:headEnd type="none" w="med" len="med"/>
                <a:tailEnd type="none" w="med" len="med"/>
              </a:ln>
            </p:spPr>
          </p:cxn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303"/>
        <p:cNvGrpSpPr/>
        <p:nvPr/>
      </p:nvGrpSpPr>
      <p:grpSpPr>
        <a:xfrm>
          <a:off x="0" y="0"/>
          <a:ext cx="0" cy="0"/>
          <a:chOff x="0" y="0"/>
          <a:chExt cx="0" cy="0"/>
        </a:xfrm>
      </p:grpSpPr>
      <p:sp>
        <p:nvSpPr>
          <p:cNvPr id="304" name="Google Shape;304;p22"/>
          <p:cNvSpPr txBox="1">
            <a:spLocks noGrp="1"/>
          </p:cNvSpPr>
          <p:nvPr>
            <p:ph type="ctrTitle"/>
          </p:nvPr>
        </p:nvSpPr>
        <p:spPr>
          <a:xfrm>
            <a:off x="4572000" y="539500"/>
            <a:ext cx="3513600" cy="9978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05" name="Google Shape;305;p22"/>
          <p:cNvSpPr txBox="1">
            <a:spLocks noGrp="1"/>
          </p:cNvSpPr>
          <p:nvPr>
            <p:ph type="subTitle" idx="1"/>
          </p:nvPr>
        </p:nvSpPr>
        <p:spPr>
          <a:xfrm>
            <a:off x="4572000" y="1382475"/>
            <a:ext cx="3513600" cy="1300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4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06" name="Google Shape;306;p22"/>
          <p:cNvSpPr txBox="1"/>
          <p:nvPr/>
        </p:nvSpPr>
        <p:spPr>
          <a:xfrm>
            <a:off x="5230375" y="3883700"/>
            <a:ext cx="3200400" cy="706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1100" b="1">
                <a:solidFill>
                  <a:schemeClr val="dk1"/>
                </a:solidFill>
                <a:latin typeface="Hanken Grotesk"/>
                <a:ea typeface="Hanken Grotesk"/>
                <a:cs typeface="Hanken Grotesk"/>
                <a:sym typeface="Hanken Grotesk"/>
              </a:rPr>
              <a:t>CREDITS:</a:t>
            </a:r>
            <a:r>
              <a:rPr lang="en" sz="1100">
                <a:solidFill>
                  <a:schemeClr val="dk1"/>
                </a:solidFill>
                <a:latin typeface="Hanken Grotesk"/>
                <a:ea typeface="Hanken Grotesk"/>
                <a:cs typeface="Hanken Grotesk"/>
                <a:sym typeface="Hanken Grotesk"/>
              </a:rPr>
              <a:t> This presentation template was created by </a:t>
            </a:r>
            <a:r>
              <a:rPr lang="en" sz="1100" b="1" u="sng">
                <a:solidFill>
                  <a:schemeClr val="dk2"/>
                </a:solidFill>
                <a:latin typeface="Hanken Grotesk"/>
                <a:ea typeface="Hanken Grotesk"/>
                <a:cs typeface="Hanken Grotesk"/>
                <a:sym typeface="Hanken Grotesk"/>
                <a:hlinkClick r:id="rId2">
                  <a:extLst>
                    <a:ext uri="{A12FA001-AC4F-418D-AE19-62706E023703}">
                      <ahyp:hlinkClr xmlns:ahyp="http://schemas.microsoft.com/office/drawing/2018/hyperlinkcolor" val="tx"/>
                    </a:ext>
                  </a:extLst>
                </a:hlinkClick>
              </a:rPr>
              <a:t>Slidesgo</a:t>
            </a:r>
            <a:r>
              <a:rPr lang="en" sz="1100" b="1" u="sng">
                <a:solidFill>
                  <a:schemeClr val="dk1"/>
                </a:solidFill>
                <a:latin typeface="Hanken Grotesk"/>
                <a:ea typeface="Hanken Grotesk"/>
                <a:cs typeface="Hanken Grotesk"/>
                <a:sym typeface="Hanken Grotesk"/>
              </a:rPr>
              <a:t>,</a:t>
            </a:r>
            <a:r>
              <a:rPr lang="en" sz="1100" b="1">
                <a:solidFill>
                  <a:schemeClr val="dk1"/>
                </a:solidFill>
                <a:latin typeface="Hanken Grotesk"/>
                <a:ea typeface="Hanken Grotesk"/>
                <a:cs typeface="Hanken Grotesk"/>
                <a:sym typeface="Hanken Grotesk"/>
              </a:rPr>
              <a:t> </a:t>
            </a:r>
            <a:r>
              <a:rPr lang="en" sz="1100">
                <a:solidFill>
                  <a:schemeClr val="dk1"/>
                </a:solidFill>
                <a:latin typeface="Hanken Grotesk"/>
                <a:ea typeface="Hanken Grotesk"/>
                <a:cs typeface="Hanken Grotesk"/>
                <a:sym typeface="Hanken Grotesk"/>
              </a:rPr>
              <a:t>including icons by </a:t>
            </a:r>
            <a:r>
              <a:rPr lang="en" sz="1100" b="1" u="sng">
                <a:solidFill>
                  <a:schemeClr val="dk2"/>
                </a:solidFill>
                <a:latin typeface="Hanken Grotesk"/>
                <a:ea typeface="Hanken Grotesk"/>
                <a:cs typeface="Hanken Grotesk"/>
                <a:sym typeface="Hanken Grotesk"/>
                <a:hlinkClick r:id="rId3">
                  <a:extLst>
                    <a:ext uri="{A12FA001-AC4F-418D-AE19-62706E023703}">
                      <ahyp:hlinkClr xmlns:ahyp="http://schemas.microsoft.com/office/drawing/2018/hyperlinkcolor" val="tx"/>
                    </a:ext>
                  </a:extLst>
                </a:hlinkClick>
              </a:rPr>
              <a:t>Flaticon</a:t>
            </a:r>
            <a:r>
              <a:rPr lang="en" sz="1100" b="1">
                <a:solidFill>
                  <a:schemeClr val="dk2"/>
                </a:solidFill>
                <a:latin typeface="Hanken Grotesk"/>
                <a:ea typeface="Hanken Grotesk"/>
                <a:cs typeface="Hanken Grotesk"/>
                <a:sym typeface="Hanken Grotesk"/>
              </a:rPr>
              <a:t> </a:t>
            </a:r>
            <a:r>
              <a:rPr lang="en" sz="1100">
                <a:solidFill>
                  <a:schemeClr val="dk1"/>
                </a:solidFill>
                <a:latin typeface="Hanken Grotesk"/>
                <a:ea typeface="Hanken Grotesk"/>
                <a:cs typeface="Hanken Grotesk"/>
                <a:sym typeface="Hanken Grotesk"/>
              </a:rPr>
              <a:t>and infographics &amp; images by </a:t>
            </a:r>
            <a:r>
              <a:rPr lang="en" sz="1100" b="1" u="sng">
                <a:solidFill>
                  <a:schemeClr val="dk2"/>
                </a:solidFill>
                <a:latin typeface="Hanken Grotesk"/>
                <a:ea typeface="Hanken Grotesk"/>
                <a:cs typeface="Hanken Grotesk"/>
                <a:sym typeface="Hanken Grotesk"/>
                <a:hlinkClick r:id="rId4">
                  <a:extLst>
                    <a:ext uri="{A12FA001-AC4F-418D-AE19-62706E023703}">
                      <ahyp:hlinkClr xmlns:ahyp="http://schemas.microsoft.com/office/drawing/2018/hyperlinkcolor" val="tx"/>
                    </a:ext>
                  </a:extLst>
                </a:hlinkClick>
              </a:rPr>
              <a:t>Freepik</a:t>
            </a:r>
            <a:endParaRPr sz="1100" b="1" u="sng">
              <a:solidFill>
                <a:schemeClr val="dk2"/>
              </a:solidFill>
              <a:highlight>
                <a:srgbClr val="DFDEFC"/>
              </a:highlight>
              <a:latin typeface="Hanken Grotesk"/>
              <a:ea typeface="Hanken Grotesk"/>
              <a:cs typeface="Hanken Grotesk"/>
              <a:sym typeface="Hanken Grotesk"/>
            </a:endParaRPr>
          </a:p>
        </p:txBody>
      </p:sp>
      <p:sp>
        <p:nvSpPr>
          <p:cNvPr id="307" name="Google Shape;307;p22"/>
          <p:cNvSpPr>
            <a:spLocks noGrp="1"/>
          </p:cNvSpPr>
          <p:nvPr>
            <p:ph type="pic" idx="2"/>
          </p:nvPr>
        </p:nvSpPr>
        <p:spPr>
          <a:xfrm>
            <a:off x="713225" y="546300"/>
            <a:ext cx="3573000" cy="4050900"/>
          </a:xfrm>
          <a:prstGeom prst="rect">
            <a:avLst/>
          </a:prstGeom>
          <a:noFill/>
          <a:ln>
            <a:noFill/>
          </a:ln>
        </p:spPr>
      </p:sp>
      <p:grpSp>
        <p:nvGrpSpPr>
          <p:cNvPr id="308" name="Google Shape;308;p22"/>
          <p:cNvGrpSpPr/>
          <p:nvPr/>
        </p:nvGrpSpPr>
        <p:grpSpPr>
          <a:xfrm>
            <a:off x="713231" y="4678421"/>
            <a:ext cx="640048" cy="96447"/>
            <a:chOff x="2851817" y="106725"/>
            <a:chExt cx="744588" cy="113400"/>
          </a:xfrm>
        </p:grpSpPr>
        <p:sp>
          <p:nvSpPr>
            <p:cNvPr id="309" name="Google Shape;309;p22"/>
            <p:cNvSpPr/>
            <p:nvPr/>
          </p:nvSpPr>
          <p:spPr>
            <a:xfrm>
              <a:off x="2851817" y="106725"/>
              <a:ext cx="109800" cy="113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310" name="Google Shape;310;p22"/>
            <p:cNvSpPr/>
            <p:nvPr/>
          </p:nvSpPr>
          <p:spPr>
            <a:xfrm>
              <a:off x="3169211" y="106725"/>
              <a:ext cx="109800" cy="113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311" name="Google Shape;311;p22"/>
            <p:cNvSpPr/>
            <p:nvPr/>
          </p:nvSpPr>
          <p:spPr>
            <a:xfrm>
              <a:off x="3486606" y="106725"/>
              <a:ext cx="109800" cy="1134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1845425" y="914100"/>
            <a:ext cx="6589800" cy="7497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title" idx="2" hasCustomPrompt="1"/>
          </p:nvPr>
        </p:nvSpPr>
        <p:spPr>
          <a:xfrm>
            <a:off x="713225" y="914100"/>
            <a:ext cx="1132200" cy="74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 name="Google Shape;21;p3"/>
          <p:cNvSpPr>
            <a:spLocks noGrp="1"/>
          </p:cNvSpPr>
          <p:nvPr>
            <p:ph type="pic" idx="3"/>
          </p:nvPr>
        </p:nvSpPr>
        <p:spPr>
          <a:xfrm>
            <a:off x="713225" y="2081375"/>
            <a:ext cx="7717500" cy="2515800"/>
          </a:xfrm>
          <a:prstGeom prst="rect">
            <a:avLst/>
          </a:prstGeom>
          <a:noFill/>
          <a:ln>
            <a:noFill/>
          </a:ln>
        </p:spPr>
      </p:sp>
      <p:grpSp>
        <p:nvGrpSpPr>
          <p:cNvPr id="22" name="Google Shape;22;p3"/>
          <p:cNvGrpSpPr/>
          <p:nvPr/>
        </p:nvGrpSpPr>
        <p:grpSpPr>
          <a:xfrm>
            <a:off x="4251956" y="4703246"/>
            <a:ext cx="640048" cy="96447"/>
            <a:chOff x="2851817" y="106725"/>
            <a:chExt cx="744588" cy="113400"/>
          </a:xfrm>
        </p:grpSpPr>
        <p:sp>
          <p:nvSpPr>
            <p:cNvPr id="23" name="Google Shape;23;p3"/>
            <p:cNvSpPr/>
            <p:nvPr/>
          </p:nvSpPr>
          <p:spPr>
            <a:xfrm>
              <a:off x="2851817" y="106725"/>
              <a:ext cx="109800" cy="113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24" name="Google Shape;24;p3"/>
            <p:cNvSpPr/>
            <p:nvPr/>
          </p:nvSpPr>
          <p:spPr>
            <a:xfrm>
              <a:off x="3169211" y="106725"/>
              <a:ext cx="109800" cy="113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25" name="Google Shape;25;p3"/>
            <p:cNvSpPr/>
            <p:nvPr/>
          </p:nvSpPr>
          <p:spPr>
            <a:xfrm>
              <a:off x="3486606" y="106725"/>
              <a:ext cx="109800" cy="1134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grpSp>
      <p:grpSp>
        <p:nvGrpSpPr>
          <p:cNvPr id="26" name="Google Shape;26;p3"/>
          <p:cNvGrpSpPr/>
          <p:nvPr/>
        </p:nvGrpSpPr>
        <p:grpSpPr>
          <a:xfrm>
            <a:off x="4339094" y="168741"/>
            <a:ext cx="465820" cy="419438"/>
            <a:chOff x="5533920" y="2924280"/>
            <a:chExt cx="1121108" cy="1009478"/>
          </a:xfrm>
        </p:grpSpPr>
        <p:grpSp>
          <p:nvGrpSpPr>
            <p:cNvPr id="27" name="Google Shape;27;p3"/>
            <p:cNvGrpSpPr/>
            <p:nvPr/>
          </p:nvGrpSpPr>
          <p:grpSpPr>
            <a:xfrm>
              <a:off x="5533920" y="2924280"/>
              <a:ext cx="1121108" cy="558083"/>
              <a:chOff x="5533920" y="2924280"/>
              <a:chExt cx="1121108" cy="558083"/>
            </a:xfrm>
          </p:grpSpPr>
          <p:sp>
            <p:nvSpPr>
              <p:cNvPr id="28" name="Google Shape;28;p3"/>
              <p:cNvSpPr/>
              <p:nvPr/>
            </p:nvSpPr>
            <p:spPr>
              <a:xfrm>
                <a:off x="5790960" y="2924280"/>
                <a:ext cx="282493" cy="325209"/>
              </a:xfrm>
              <a:custGeom>
                <a:avLst/>
                <a:gdLst/>
                <a:ahLst/>
                <a:cxnLst/>
                <a:rect l="l" t="t" r="r" b="b"/>
                <a:pathLst>
                  <a:path w="311287" h="351577" extrusionOk="0">
                    <a:moveTo>
                      <a:pt x="174380" y="322812"/>
                    </a:moveTo>
                    <a:cubicBezTo>
                      <a:pt x="250275" y="307191"/>
                      <a:pt x="297015" y="222799"/>
                      <a:pt x="278774" y="134379"/>
                    </a:cubicBezTo>
                    <a:cubicBezTo>
                      <a:pt x="260601" y="45882"/>
                      <a:pt x="184267" y="-13135"/>
                      <a:pt x="108429" y="2515"/>
                    </a:cubicBezTo>
                    <a:cubicBezTo>
                      <a:pt x="32477" y="18164"/>
                      <a:pt x="-14272" y="102518"/>
                      <a:pt x="3930" y="190957"/>
                    </a:cubicBezTo>
                    <a:cubicBezTo>
                      <a:pt x="22123" y="279426"/>
                      <a:pt x="98476" y="338442"/>
                      <a:pt x="174371" y="3228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5533920" y="3162240"/>
                <a:ext cx="288386" cy="320115"/>
              </a:xfrm>
              <a:custGeom>
                <a:avLst/>
                <a:gdLst/>
                <a:ahLst/>
                <a:cxnLst/>
                <a:rect l="l" t="t" r="r" b="b"/>
                <a:pathLst>
                  <a:path w="329584" h="361712" extrusionOk="0">
                    <a:moveTo>
                      <a:pt x="210206" y="309680"/>
                    </a:moveTo>
                    <a:cubicBezTo>
                      <a:pt x="281139" y="278438"/>
                      <a:pt x="309133" y="186122"/>
                      <a:pt x="272814" y="103492"/>
                    </a:cubicBezTo>
                    <a:cubicBezTo>
                      <a:pt x="236457" y="20844"/>
                      <a:pt x="149380" y="-20828"/>
                      <a:pt x="78475" y="10338"/>
                    </a:cubicBezTo>
                    <a:cubicBezTo>
                      <a:pt x="7581" y="41589"/>
                      <a:pt x="-20451" y="133877"/>
                      <a:pt x="15944" y="216554"/>
                    </a:cubicBezTo>
                    <a:cubicBezTo>
                      <a:pt x="52377" y="299193"/>
                      <a:pt x="139321" y="340884"/>
                      <a:pt x="210206" y="309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6115680" y="2924280"/>
                <a:ext cx="282484" cy="325226"/>
              </a:xfrm>
              <a:custGeom>
                <a:avLst/>
                <a:gdLst/>
                <a:ahLst/>
                <a:cxnLst/>
                <a:rect l="l" t="t" r="r" b="b"/>
                <a:pathLst>
                  <a:path w="311277" h="351596" extrusionOk="0">
                    <a:moveTo>
                      <a:pt x="108395" y="322821"/>
                    </a:moveTo>
                    <a:cubicBezTo>
                      <a:pt x="184261" y="338461"/>
                      <a:pt x="260595" y="279435"/>
                      <a:pt x="278787" y="190967"/>
                    </a:cubicBezTo>
                    <a:cubicBezTo>
                      <a:pt x="296999" y="102518"/>
                      <a:pt x="250270" y="18174"/>
                      <a:pt x="174279" y="2515"/>
                    </a:cubicBezTo>
                    <a:cubicBezTo>
                      <a:pt x="98460" y="-13135"/>
                      <a:pt x="22127" y="45882"/>
                      <a:pt x="3934" y="134388"/>
                    </a:cubicBezTo>
                    <a:cubicBezTo>
                      <a:pt x="-14278" y="222809"/>
                      <a:pt x="32471" y="307191"/>
                      <a:pt x="108395" y="3228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6366600" y="3162240"/>
                <a:ext cx="288428" cy="320123"/>
              </a:xfrm>
              <a:custGeom>
                <a:avLst/>
                <a:gdLst/>
                <a:ahLst/>
                <a:cxnLst/>
                <a:rect l="l" t="t" r="r" b="b"/>
                <a:pathLst>
                  <a:path w="329632" h="361721" extrusionOk="0">
                    <a:moveTo>
                      <a:pt x="210236" y="10336"/>
                    </a:moveTo>
                    <a:cubicBezTo>
                      <a:pt x="139341" y="-20829"/>
                      <a:pt x="52273" y="20852"/>
                      <a:pt x="15916" y="103491"/>
                    </a:cubicBezTo>
                    <a:cubicBezTo>
                      <a:pt x="-20441" y="186130"/>
                      <a:pt x="7601" y="278437"/>
                      <a:pt x="78515" y="309679"/>
                    </a:cubicBezTo>
                    <a:cubicBezTo>
                      <a:pt x="149419" y="340892"/>
                      <a:pt x="236392" y="299192"/>
                      <a:pt x="272787" y="216562"/>
                    </a:cubicBezTo>
                    <a:cubicBezTo>
                      <a:pt x="309191" y="133876"/>
                      <a:pt x="281169" y="41588"/>
                      <a:pt x="210245" y="103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3"/>
            <p:cNvSpPr/>
            <p:nvPr/>
          </p:nvSpPr>
          <p:spPr>
            <a:xfrm>
              <a:off x="5663160" y="3311280"/>
              <a:ext cx="863003" cy="622478"/>
            </a:xfrm>
            <a:custGeom>
              <a:avLst/>
              <a:gdLst/>
              <a:ahLst/>
              <a:cxnLst/>
              <a:rect l="l" t="t" r="r" b="b"/>
              <a:pathLst>
                <a:path w="863003" h="622478" extrusionOk="0">
                  <a:moveTo>
                    <a:pt x="725710" y="252470"/>
                  </a:moveTo>
                  <a:cubicBezTo>
                    <a:pt x="689258" y="229838"/>
                    <a:pt x="639642" y="189347"/>
                    <a:pt x="614791" y="126035"/>
                  </a:cubicBezTo>
                  <a:cubicBezTo>
                    <a:pt x="572748" y="19079"/>
                    <a:pt x="492652" y="10"/>
                    <a:pt x="431511" y="0"/>
                  </a:cubicBezTo>
                  <a:cubicBezTo>
                    <a:pt x="370389" y="0"/>
                    <a:pt x="290274" y="19079"/>
                    <a:pt x="248231" y="126035"/>
                  </a:cubicBezTo>
                  <a:cubicBezTo>
                    <a:pt x="223399" y="189357"/>
                    <a:pt x="173784" y="229838"/>
                    <a:pt x="137303" y="252479"/>
                  </a:cubicBezTo>
                  <a:cubicBezTo>
                    <a:pt x="58274" y="275034"/>
                    <a:pt x="10" y="347110"/>
                    <a:pt x="0" y="433464"/>
                  </a:cubicBezTo>
                  <a:cubicBezTo>
                    <a:pt x="0" y="537820"/>
                    <a:pt x="84630" y="622478"/>
                    <a:pt x="189081" y="622478"/>
                  </a:cubicBezTo>
                  <a:cubicBezTo>
                    <a:pt x="276416" y="622459"/>
                    <a:pt x="396773" y="564356"/>
                    <a:pt x="431511" y="564356"/>
                  </a:cubicBezTo>
                  <a:cubicBezTo>
                    <a:pt x="466258" y="564337"/>
                    <a:pt x="586588" y="622459"/>
                    <a:pt x="673970" y="622459"/>
                  </a:cubicBezTo>
                  <a:cubicBezTo>
                    <a:pt x="778412" y="622459"/>
                    <a:pt x="863003" y="537829"/>
                    <a:pt x="862994" y="433464"/>
                  </a:cubicBezTo>
                  <a:cubicBezTo>
                    <a:pt x="862994" y="347120"/>
                    <a:pt x="804758" y="275044"/>
                    <a:pt x="725710" y="252479"/>
                  </a:cubicBezTo>
                  <a:close/>
                  <a:moveTo>
                    <a:pt x="617230" y="390668"/>
                  </a:moveTo>
                  <a:lnTo>
                    <a:pt x="500472" y="390668"/>
                  </a:lnTo>
                  <a:lnTo>
                    <a:pt x="500472" y="507406"/>
                  </a:lnTo>
                  <a:cubicBezTo>
                    <a:pt x="500472" y="507406"/>
                    <a:pt x="362531" y="507406"/>
                    <a:pt x="362531" y="507406"/>
                  </a:cubicBezTo>
                  <a:lnTo>
                    <a:pt x="362531" y="390668"/>
                  </a:lnTo>
                  <a:lnTo>
                    <a:pt x="245764" y="390668"/>
                  </a:lnTo>
                  <a:lnTo>
                    <a:pt x="245764" y="252717"/>
                  </a:lnTo>
                  <a:lnTo>
                    <a:pt x="362531" y="252717"/>
                  </a:lnTo>
                  <a:lnTo>
                    <a:pt x="362531" y="135931"/>
                  </a:lnTo>
                  <a:lnTo>
                    <a:pt x="500472" y="135931"/>
                  </a:lnTo>
                  <a:lnTo>
                    <a:pt x="500472" y="252717"/>
                  </a:lnTo>
                  <a:lnTo>
                    <a:pt x="617230" y="252717"/>
                  </a:lnTo>
                  <a:lnTo>
                    <a:pt x="617230" y="39066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12"/>
        <p:cNvGrpSpPr/>
        <p:nvPr/>
      </p:nvGrpSpPr>
      <p:grpSpPr>
        <a:xfrm>
          <a:off x="0" y="0"/>
          <a:ext cx="0" cy="0"/>
          <a:chOff x="0" y="0"/>
          <a:chExt cx="0" cy="0"/>
        </a:xfrm>
      </p:grpSpPr>
      <p:sp>
        <p:nvSpPr>
          <p:cNvPr id="313" name="Google Shape;313;p23"/>
          <p:cNvSpPr/>
          <p:nvPr/>
        </p:nvSpPr>
        <p:spPr>
          <a:xfrm flipH="1">
            <a:off x="0" y="4135262"/>
            <a:ext cx="513900" cy="1019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grpSp>
        <p:nvGrpSpPr>
          <p:cNvPr id="314" name="Google Shape;314;p23"/>
          <p:cNvGrpSpPr/>
          <p:nvPr/>
        </p:nvGrpSpPr>
        <p:grpSpPr>
          <a:xfrm>
            <a:off x="427632" y="-17747"/>
            <a:ext cx="8426547" cy="877265"/>
            <a:chOff x="427632" y="-17747"/>
            <a:chExt cx="8426547" cy="877265"/>
          </a:xfrm>
        </p:grpSpPr>
        <p:grpSp>
          <p:nvGrpSpPr>
            <p:cNvPr id="315" name="Google Shape;315;p23"/>
            <p:cNvGrpSpPr/>
            <p:nvPr/>
          </p:nvGrpSpPr>
          <p:grpSpPr>
            <a:xfrm rot="5400000">
              <a:off x="8485931" y="491271"/>
              <a:ext cx="640048" cy="96447"/>
              <a:chOff x="2851817" y="106725"/>
              <a:chExt cx="744588" cy="113400"/>
            </a:xfrm>
          </p:grpSpPr>
          <p:sp>
            <p:nvSpPr>
              <p:cNvPr id="316" name="Google Shape;316;p23"/>
              <p:cNvSpPr/>
              <p:nvPr/>
            </p:nvSpPr>
            <p:spPr>
              <a:xfrm>
                <a:off x="2851817" y="106725"/>
                <a:ext cx="109800" cy="113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317" name="Google Shape;317;p23"/>
              <p:cNvSpPr/>
              <p:nvPr/>
            </p:nvSpPr>
            <p:spPr>
              <a:xfrm>
                <a:off x="3169211" y="106725"/>
                <a:ext cx="109800" cy="113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318" name="Google Shape;318;p23"/>
              <p:cNvSpPr/>
              <p:nvPr/>
            </p:nvSpPr>
            <p:spPr>
              <a:xfrm>
                <a:off x="3486606" y="106725"/>
                <a:ext cx="109800" cy="1134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grpSp>
        <p:grpSp>
          <p:nvGrpSpPr>
            <p:cNvPr id="319" name="Google Shape;319;p23"/>
            <p:cNvGrpSpPr/>
            <p:nvPr/>
          </p:nvGrpSpPr>
          <p:grpSpPr>
            <a:xfrm>
              <a:off x="427632" y="-17747"/>
              <a:ext cx="2341425" cy="124800"/>
              <a:chOff x="77225" y="0"/>
              <a:chExt cx="2341425" cy="124800"/>
            </a:xfrm>
          </p:grpSpPr>
          <p:cxnSp>
            <p:nvCxnSpPr>
              <p:cNvPr id="320" name="Google Shape;320;p23"/>
              <p:cNvCxnSpPr/>
              <p:nvPr/>
            </p:nvCxnSpPr>
            <p:spPr>
              <a:xfrm rot="10800000" flipH="1">
                <a:off x="710546" y="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21" name="Google Shape;321;p23"/>
              <p:cNvCxnSpPr/>
              <p:nvPr/>
            </p:nvCxnSpPr>
            <p:spPr>
              <a:xfrm rot="10800000" flipH="1">
                <a:off x="552216" y="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22" name="Google Shape;322;p23"/>
              <p:cNvCxnSpPr/>
              <p:nvPr/>
            </p:nvCxnSpPr>
            <p:spPr>
              <a:xfrm rot="10800000" flipH="1">
                <a:off x="393886" y="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23" name="Google Shape;323;p23"/>
              <p:cNvCxnSpPr/>
              <p:nvPr/>
            </p:nvCxnSpPr>
            <p:spPr>
              <a:xfrm rot="10800000" flipH="1">
                <a:off x="235555" y="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24" name="Google Shape;324;p23"/>
              <p:cNvCxnSpPr/>
              <p:nvPr/>
            </p:nvCxnSpPr>
            <p:spPr>
              <a:xfrm rot="10800000" flipH="1">
                <a:off x="77225" y="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25" name="Google Shape;325;p23"/>
              <p:cNvCxnSpPr/>
              <p:nvPr/>
            </p:nvCxnSpPr>
            <p:spPr>
              <a:xfrm rot="10800000" flipH="1">
                <a:off x="1502198" y="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26" name="Google Shape;326;p23"/>
              <p:cNvCxnSpPr/>
              <p:nvPr/>
            </p:nvCxnSpPr>
            <p:spPr>
              <a:xfrm rot="10800000" flipH="1">
                <a:off x="1343868" y="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27" name="Google Shape;327;p23"/>
              <p:cNvCxnSpPr/>
              <p:nvPr/>
            </p:nvCxnSpPr>
            <p:spPr>
              <a:xfrm rot="10800000" flipH="1">
                <a:off x="1185538" y="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28" name="Google Shape;328;p23"/>
              <p:cNvCxnSpPr/>
              <p:nvPr/>
            </p:nvCxnSpPr>
            <p:spPr>
              <a:xfrm rot="10800000" flipH="1">
                <a:off x="1027207" y="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29" name="Google Shape;329;p23"/>
              <p:cNvCxnSpPr/>
              <p:nvPr/>
            </p:nvCxnSpPr>
            <p:spPr>
              <a:xfrm rot="10800000" flipH="1">
                <a:off x="868877" y="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30" name="Google Shape;330;p23"/>
              <p:cNvCxnSpPr/>
              <p:nvPr/>
            </p:nvCxnSpPr>
            <p:spPr>
              <a:xfrm rot="10800000" flipH="1">
                <a:off x="2293850" y="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31" name="Google Shape;331;p23"/>
              <p:cNvCxnSpPr/>
              <p:nvPr/>
            </p:nvCxnSpPr>
            <p:spPr>
              <a:xfrm rot="10800000" flipH="1">
                <a:off x="2135520" y="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32" name="Google Shape;332;p23"/>
              <p:cNvCxnSpPr/>
              <p:nvPr/>
            </p:nvCxnSpPr>
            <p:spPr>
              <a:xfrm rot="10800000" flipH="1">
                <a:off x="1977189" y="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33" name="Google Shape;333;p23"/>
              <p:cNvCxnSpPr/>
              <p:nvPr/>
            </p:nvCxnSpPr>
            <p:spPr>
              <a:xfrm rot="10800000" flipH="1">
                <a:off x="1818859" y="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34" name="Google Shape;334;p23"/>
              <p:cNvCxnSpPr/>
              <p:nvPr/>
            </p:nvCxnSpPr>
            <p:spPr>
              <a:xfrm rot="10800000" flipH="1">
                <a:off x="1660529" y="0"/>
                <a:ext cx="124800" cy="124800"/>
              </a:xfrm>
              <a:prstGeom prst="straightConnector1">
                <a:avLst/>
              </a:prstGeom>
              <a:noFill/>
              <a:ln w="19050" cap="flat" cmpd="sng">
                <a:solidFill>
                  <a:schemeClr val="lt2"/>
                </a:solidFill>
                <a:prstDash val="solid"/>
                <a:round/>
                <a:headEnd type="none" w="med" len="med"/>
                <a:tailEnd type="none" w="med" len="med"/>
              </a:ln>
            </p:spPr>
          </p:cxn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35"/>
        <p:cNvGrpSpPr/>
        <p:nvPr/>
      </p:nvGrpSpPr>
      <p:grpSpPr>
        <a:xfrm>
          <a:off x="0" y="0"/>
          <a:ext cx="0" cy="0"/>
          <a:chOff x="0" y="0"/>
          <a:chExt cx="0" cy="0"/>
        </a:xfrm>
      </p:grpSpPr>
      <p:grpSp>
        <p:nvGrpSpPr>
          <p:cNvPr id="336" name="Google Shape;336;p24"/>
          <p:cNvGrpSpPr/>
          <p:nvPr/>
        </p:nvGrpSpPr>
        <p:grpSpPr>
          <a:xfrm>
            <a:off x="8606144" y="107710"/>
            <a:ext cx="423555" cy="381381"/>
            <a:chOff x="5533920" y="2924280"/>
            <a:chExt cx="1121108" cy="1009478"/>
          </a:xfrm>
        </p:grpSpPr>
        <p:grpSp>
          <p:nvGrpSpPr>
            <p:cNvPr id="337" name="Google Shape;337;p24"/>
            <p:cNvGrpSpPr/>
            <p:nvPr/>
          </p:nvGrpSpPr>
          <p:grpSpPr>
            <a:xfrm>
              <a:off x="5533920" y="2924280"/>
              <a:ext cx="1121108" cy="558083"/>
              <a:chOff x="5533920" y="2924280"/>
              <a:chExt cx="1121108" cy="558083"/>
            </a:xfrm>
          </p:grpSpPr>
          <p:sp>
            <p:nvSpPr>
              <p:cNvPr id="338" name="Google Shape;338;p24"/>
              <p:cNvSpPr/>
              <p:nvPr/>
            </p:nvSpPr>
            <p:spPr>
              <a:xfrm>
                <a:off x="5790960" y="2924280"/>
                <a:ext cx="282493" cy="325209"/>
              </a:xfrm>
              <a:custGeom>
                <a:avLst/>
                <a:gdLst/>
                <a:ahLst/>
                <a:cxnLst/>
                <a:rect l="l" t="t" r="r" b="b"/>
                <a:pathLst>
                  <a:path w="311287" h="351577" extrusionOk="0">
                    <a:moveTo>
                      <a:pt x="174380" y="322812"/>
                    </a:moveTo>
                    <a:cubicBezTo>
                      <a:pt x="250275" y="307191"/>
                      <a:pt x="297015" y="222799"/>
                      <a:pt x="278774" y="134379"/>
                    </a:cubicBezTo>
                    <a:cubicBezTo>
                      <a:pt x="260601" y="45882"/>
                      <a:pt x="184267" y="-13135"/>
                      <a:pt x="108429" y="2515"/>
                    </a:cubicBezTo>
                    <a:cubicBezTo>
                      <a:pt x="32477" y="18164"/>
                      <a:pt x="-14272" y="102518"/>
                      <a:pt x="3930" y="190957"/>
                    </a:cubicBezTo>
                    <a:cubicBezTo>
                      <a:pt x="22123" y="279426"/>
                      <a:pt x="98476" y="338442"/>
                      <a:pt x="174371" y="3228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4"/>
              <p:cNvSpPr/>
              <p:nvPr/>
            </p:nvSpPr>
            <p:spPr>
              <a:xfrm>
                <a:off x="5533920" y="3162240"/>
                <a:ext cx="288386" cy="320115"/>
              </a:xfrm>
              <a:custGeom>
                <a:avLst/>
                <a:gdLst/>
                <a:ahLst/>
                <a:cxnLst/>
                <a:rect l="l" t="t" r="r" b="b"/>
                <a:pathLst>
                  <a:path w="329584" h="361712" extrusionOk="0">
                    <a:moveTo>
                      <a:pt x="210206" y="309680"/>
                    </a:moveTo>
                    <a:cubicBezTo>
                      <a:pt x="281139" y="278438"/>
                      <a:pt x="309133" y="186122"/>
                      <a:pt x="272814" y="103492"/>
                    </a:cubicBezTo>
                    <a:cubicBezTo>
                      <a:pt x="236457" y="20844"/>
                      <a:pt x="149380" y="-20828"/>
                      <a:pt x="78475" y="10338"/>
                    </a:cubicBezTo>
                    <a:cubicBezTo>
                      <a:pt x="7581" y="41589"/>
                      <a:pt x="-20451" y="133877"/>
                      <a:pt x="15944" y="216554"/>
                    </a:cubicBezTo>
                    <a:cubicBezTo>
                      <a:pt x="52377" y="299193"/>
                      <a:pt x="139321" y="340884"/>
                      <a:pt x="210206" y="309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4"/>
              <p:cNvSpPr/>
              <p:nvPr/>
            </p:nvSpPr>
            <p:spPr>
              <a:xfrm>
                <a:off x="6115680" y="2924280"/>
                <a:ext cx="282484" cy="325226"/>
              </a:xfrm>
              <a:custGeom>
                <a:avLst/>
                <a:gdLst/>
                <a:ahLst/>
                <a:cxnLst/>
                <a:rect l="l" t="t" r="r" b="b"/>
                <a:pathLst>
                  <a:path w="311277" h="351596" extrusionOk="0">
                    <a:moveTo>
                      <a:pt x="108395" y="322821"/>
                    </a:moveTo>
                    <a:cubicBezTo>
                      <a:pt x="184261" y="338461"/>
                      <a:pt x="260595" y="279435"/>
                      <a:pt x="278787" y="190967"/>
                    </a:cubicBezTo>
                    <a:cubicBezTo>
                      <a:pt x="296999" y="102518"/>
                      <a:pt x="250270" y="18174"/>
                      <a:pt x="174279" y="2515"/>
                    </a:cubicBezTo>
                    <a:cubicBezTo>
                      <a:pt x="98460" y="-13135"/>
                      <a:pt x="22127" y="45882"/>
                      <a:pt x="3934" y="134388"/>
                    </a:cubicBezTo>
                    <a:cubicBezTo>
                      <a:pt x="-14278" y="222809"/>
                      <a:pt x="32471" y="307191"/>
                      <a:pt x="108395" y="3228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4"/>
              <p:cNvSpPr/>
              <p:nvPr/>
            </p:nvSpPr>
            <p:spPr>
              <a:xfrm>
                <a:off x="6366600" y="3162240"/>
                <a:ext cx="288428" cy="320123"/>
              </a:xfrm>
              <a:custGeom>
                <a:avLst/>
                <a:gdLst/>
                <a:ahLst/>
                <a:cxnLst/>
                <a:rect l="l" t="t" r="r" b="b"/>
                <a:pathLst>
                  <a:path w="329632" h="361721" extrusionOk="0">
                    <a:moveTo>
                      <a:pt x="210236" y="10336"/>
                    </a:moveTo>
                    <a:cubicBezTo>
                      <a:pt x="139341" y="-20829"/>
                      <a:pt x="52273" y="20852"/>
                      <a:pt x="15916" y="103491"/>
                    </a:cubicBezTo>
                    <a:cubicBezTo>
                      <a:pt x="-20441" y="186130"/>
                      <a:pt x="7601" y="278437"/>
                      <a:pt x="78515" y="309679"/>
                    </a:cubicBezTo>
                    <a:cubicBezTo>
                      <a:pt x="149419" y="340892"/>
                      <a:pt x="236392" y="299192"/>
                      <a:pt x="272787" y="216562"/>
                    </a:cubicBezTo>
                    <a:cubicBezTo>
                      <a:pt x="309191" y="133876"/>
                      <a:pt x="281169" y="41588"/>
                      <a:pt x="210245" y="103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24"/>
            <p:cNvSpPr/>
            <p:nvPr/>
          </p:nvSpPr>
          <p:spPr>
            <a:xfrm>
              <a:off x="5663160" y="3311280"/>
              <a:ext cx="863003" cy="622478"/>
            </a:xfrm>
            <a:custGeom>
              <a:avLst/>
              <a:gdLst/>
              <a:ahLst/>
              <a:cxnLst/>
              <a:rect l="l" t="t" r="r" b="b"/>
              <a:pathLst>
                <a:path w="863003" h="622478" extrusionOk="0">
                  <a:moveTo>
                    <a:pt x="725710" y="252470"/>
                  </a:moveTo>
                  <a:cubicBezTo>
                    <a:pt x="689258" y="229838"/>
                    <a:pt x="639642" y="189347"/>
                    <a:pt x="614791" y="126035"/>
                  </a:cubicBezTo>
                  <a:cubicBezTo>
                    <a:pt x="572748" y="19079"/>
                    <a:pt x="492652" y="10"/>
                    <a:pt x="431511" y="0"/>
                  </a:cubicBezTo>
                  <a:cubicBezTo>
                    <a:pt x="370389" y="0"/>
                    <a:pt x="290274" y="19079"/>
                    <a:pt x="248231" y="126035"/>
                  </a:cubicBezTo>
                  <a:cubicBezTo>
                    <a:pt x="223399" y="189357"/>
                    <a:pt x="173784" y="229838"/>
                    <a:pt x="137303" y="252479"/>
                  </a:cubicBezTo>
                  <a:cubicBezTo>
                    <a:pt x="58274" y="275034"/>
                    <a:pt x="10" y="347110"/>
                    <a:pt x="0" y="433464"/>
                  </a:cubicBezTo>
                  <a:cubicBezTo>
                    <a:pt x="0" y="537820"/>
                    <a:pt x="84630" y="622478"/>
                    <a:pt x="189081" y="622478"/>
                  </a:cubicBezTo>
                  <a:cubicBezTo>
                    <a:pt x="276416" y="622459"/>
                    <a:pt x="396773" y="564356"/>
                    <a:pt x="431511" y="564356"/>
                  </a:cubicBezTo>
                  <a:cubicBezTo>
                    <a:pt x="466258" y="564337"/>
                    <a:pt x="586588" y="622459"/>
                    <a:pt x="673970" y="622459"/>
                  </a:cubicBezTo>
                  <a:cubicBezTo>
                    <a:pt x="778412" y="622459"/>
                    <a:pt x="863003" y="537829"/>
                    <a:pt x="862994" y="433464"/>
                  </a:cubicBezTo>
                  <a:cubicBezTo>
                    <a:pt x="862994" y="347120"/>
                    <a:pt x="804758" y="275044"/>
                    <a:pt x="725710" y="252479"/>
                  </a:cubicBezTo>
                  <a:close/>
                  <a:moveTo>
                    <a:pt x="617230" y="390668"/>
                  </a:moveTo>
                  <a:lnTo>
                    <a:pt x="500472" y="390668"/>
                  </a:lnTo>
                  <a:lnTo>
                    <a:pt x="500472" y="507406"/>
                  </a:lnTo>
                  <a:cubicBezTo>
                    <a:pt x="500472" y="507406"/>
                    <a:pt x="362531" y="507406"/>
                    <a:pt x="362531" y="507406"/>
                  </a:cubicBezTo>
                  <a:lnTo>
                    <a:pt x="362531" y="390668"/>
                  </a:lnTo>
                  <a:lnTo>
                    <a:pt x="245764" y="390668"/>
                  </a:lnTo>
                  <a:lnTo>
                    <a:pt x="245764" y="252717"/>
                  </a:lnTo>
                  <a:lnTo>
                    <a:pt x="362531" y="252717"/>
                  </a:lnTo>
                  <a:lnTo>
                    <a:pt x="362531" y="135931"/>
                  </a:lnTo>
                  <a:lnTo>
                    <a:pt x="500472" y="135931"/>
                  </a:lnTo>
                  <a:lnTo>
                    <a:pt x="500472" y="252717"/>
                  </a:lnTo>
                  <a:lnTo>
                    <a:pt x="617230" y="252717"/>
                  </a:lnTo>
                  <a:lnTo>
                    <a:pt x="617230" y="39066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 name="Google Shape;343;p24"/>
          <p:cNvGrpSpPr/>
          <p:nvPr/>
        </p:nvGrpSpPr>
        <p:grpSpPr>
          <a:xfrm>
            <a:off x="114292" y="107700"/>
            <a:ext cx="9040216" cy="4921500"/>
            <a:chOff x="114292" y="107700"/>
            <a:chExt cx="9040216" cy="4921500"/>
          </a:xfrm>
        </p:grpSpPr>
        <p:grpSp>
          <p:nvGrpSpPr>
            <p:cNvPr id="344" name="Google Shape;344;p24"/>
            <p:cNvGrpSpPr/>
            <p:nvPr/>
          </p:nvGrpSpPr>
          <p:grpSpPr>
            <a:xfrm rot="5400000">
              <a:off x="-590308" y="812300"/>
              <a:ext cx="1534000" cy="124800"/>
              <a:chOff x="-11800" y="-14950"/>
              <a:chExt cx="1534000" cy="124800"/>
            </a:xfrm>
          </p:grpSpPr>
          <p:cxnSp>
            <p:nvCxnSpPr>
              <p:cNvPr id="345" name="Google Shape;345;p24"/>
              <p:cNvCxnSpPr/>
              <p:nvPr/>
            </p:nvCxnSpPr>
            <p:spPr>
              <a:xfrm rot="10800000" flipH="1">
                <a:off x="614511" y="-1495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46" name="Google Shape;346;p24"/>
              <p:cNvCxnSpPr/>
              <p:nvPr/>
            </p:nvCxnSpPr>
            <p:spPr>
              <a:xfrm rot="10800000" flipH="1">
                <a:off x="457933" y="-1495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47" name="Google Shape;347;p24"/>
              <p:cNvCxnSpPr/>
              <p:nvPr/>
            </p:nvCxnSpPr>
            <p:spPr>
              <a:xfrm rot="10800000" flipH="1">
                <a:off x="301356" y="-1495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48" name="Google Shape;348;p24"/>
              <p:cNvCxnSpPr/>
              <p:nvPr/>
            </p:nvCxnSpPr>
            <p:spPr>
              <a:xfrm rot="10800000" flipH="1">
                <a:off x="144778" y="-1495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49" name="Google Shape;349;p24"/>
              <p:cNvCxnSpPr/>
              <p:nvPr/>
            </p:nvCxnSpPr>
            <p:spPr>
              <a:xfrm rot="10800000" flipH="1">
                <a:off x="-11800" y="-1495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50" name="Google Shape;350;p24"/>
              <p:cNvCxnSpPr/>
              <p:nvPr/>
            </p:nvCxnSpPr>
            <p:spPr>
              <a:xfrm rot="10800000" flipH="1">
                <a:off x="1397400" y="-1495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51" name="Google Shape;351;p24"/>
              <p:cNvCxnSpPr/>
              <p:nvPr/>
            </p:nvCxnSpPr>
            <p:spPr>
              <a:xfrm rot="10800000" flipH="1">
                <a:off x="1240822" y="-1495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52" name="Google Shape;352;p24"/>
              <p:cNvCxnSpPr/>
              <p:nvPr/>
            </p:nvCxnSpPr>
            <p:spPr>
              <a:xfrm rot="10800000" flipH="1">
                <a:off x="1084244" y="-1495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53" name="Google Shape;353;p24"/>
              <p:cNvCxnSpPr/>
              <p:nvPr/>
            </p:nvCxnSpPr>
            <p:spPr>
              <a:xfrm rot="10800000" flipH="1">
                <a:off x="927667" y="-1495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54" name="Google Shape;354;p24"/>
              <p:cNvCxnSpPr/>
              <p:nvPr/>
            </p:nvCxnSpPr>
            <p:spPr>
              <a:xfrm rot="10800000" flipH="1">
                <a:off x="771089" y="-14950"/>
                <a:ext cx="124800" cy="124800"/>
              </a:xfrm>
              <a:prstGeom prst="straightConnector1">
                <a:avLst/>
              </a:prstGeom>
              <a:noFill/>
              <a:ln w="19050" cap="flat" cmpd="sng">
                <a:solidFill>
                  <a:schemeClr val="lt2"/>
                </a:solidFill>
                <a:prstDash val="solid"/>
                <a:round/>
                <a:headEnd type="none" w="med" len="med"/>
                <a:tailEnd type="none" w="med" len="med"/>
              </a:ln>
            </p:spPr>
          </p:cxnSp>
        </p:grpSp>
        <p:grpSp>
          <p:nvGrpSpPr>
            <p:cNvPr id="355" name="Google Shape;355;p24"/>
            <p:cNvGrpSpPr/>
            <p:nvPr/>
          </p:nvGrpSpPr>
          <p:grpSpPr>
            <a:xfrm rot="-5400000" flipH="1">
              <a:off x="8325108" y="4199800"/>
              <a:ext cx="1534000" cy="124800"/>
              <a:chOff x="-11800" y="-14950"/>
              <a:chExt cx="1534000" cy="124800"/>
            </a:xfrm>
          </p:grpSpPr>
          <p:cxnSp>
            <p:nvCxnSpPr>
              <p:cNvPr id="356" name="Google Shape;356;p24"/>
              <p:cNvCxnSpPr/>
              <p:nvPr/>
            </p:nvCxnSpPr>
            <p:spPr>
              <a:xfrm rot="10800000" flipH="1">
                <a:off x="614511" y="-1495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57" name="Google Shape;357;p24"/>
              <p:cNvCxnSpPr/>
              <p:nvPr/>
            </p:nvCxnSpPr>
            <p:spPr>
              <a:xfrm rot="10800000" flipH="1">
                <a:off x="457933" y="-1495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58" name="Google Shape;358;p24"/>
              <p:cNvCxnSpPr/>
              <p:nvPr/>
            </p:nvCxnSpPr>
            <p:spPr>
              <a:xfrm rot="10800000" flipH="1">
                <a:off x="301356" y="-1495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59" name="Google Shape;359;p24"/>
              <p:cNvCxnSpPr/>
              <p:nvPr/>
            </p:nvCxnSpPr>
            <p:spPr>
              <a:xfrm rot="10800000" flipH="1">
                <a:off x="144778" y="-1495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60" name="Google Shape;360;p24"/>
              <p:cNvCxnSpPr/>
              <p:nvPr/>
            </p:nvCxnSpPr>
            <p:spPr>
              <a:xfrm rot="10800000" flipH="1">
                <a:off x="-11800" y="-1495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61" name="Google Shape;361;p24"/>
              <p:cNvCxnSpPr/>
              <p:nvPr/>
            </p:nvCxnSpPr>
            <p:spPr>
              <a:xfrm rot="10800000" flipH="1">
                <a:off x="1397400" y="-1495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62" name="Google Shape;362;p24"/>
              <p:cNvCxnSpPr/>
              <p:nvPr/>
            </p:nvCxnSpPr>
            <p:spPr>
              <a:xfrm rot="10800000" flipH="1">
                <a:off x="1240822" y="-1495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63" name="Google Shape;363;p24"/>
              <p:cNvCxnSpPr/>
              <p:nvPr/>
            </p:nvCxnSpPr>
            <p:spPr>
              <a:xfrm rot="10800000" flipH="1">
                <a:off x="1084244" y="-1495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64" name="Google Shape;364;p24"/>
              <p:cNvCxnSpPr/>
              <p:nvPr/>
            </p:nvCxnSpPr>
            <p:spPr>
              <a:xfrm rot="10800000" flipH="1">
                <a:off x="927667" y="-14950"/>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365" name="Google Shape;365;p24"/>
              <p:cNvCxnSpPr/>
              <p:nvPr/>
            </p:nvCxnSpPr>
            <p:spPr>
              <a:xfrm rot="10800000" flipH="1">
                <a:off x="771089" y="-14950"/>
                <a:ext cx="124800" cy="124800"/>
              </a:xfrm>
              <a:prstGeom prst="straightConnector1">
                <a:avLst/>
              </a:prstGeom>
              <a:noFill/>
              <a:ln w="19050" cap="flat" cmpd="sng">
                <a:solidFill>
                  <a:schemeClr val="lt2"/>
                </a:solidFill>
                <a:prstDash val="solid"/>
                <a:round/>
                <a:headEnd type="none" w="med" len="med"/>
                <a:tailEnd type="none" w="med" len="med"/>
              </a:ln>
            </p:spPr>
          </p:cxn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F6879E5-6761-1A98-5F22-0ECF902CEF5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8035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7"/>
        <p:cNvGrpSpPr/>
        <p:nvPr/>
      </p:nvGrpSpPr>
      <p:grpSpPr>
        <a:xfrm>
          <a:off x="0" y="0"/>
          <a:ext cx="0" cy="0"/>
          <a:chOff x="0" y="0"/>
          <a:chExt cx="0" cy="0"/>
        </a:xfrm>
      </p:grpSpPr>
      <p:sp>
        <p:nvSpPr>
          <p:cNvPr id="48" name="Google Shape;48;p5"/>
          <p:cNvSpPr txBox="1">
            <a:spLocks noGrp="1"/>
          </p:cNvSpPr>
          <p:nvPr>
            <p:ph type="title"/>
          </p:nvPr>
        </p:nvSpPr>
        <p:spPr>
          <a:xfrm>
            <a:off x="732075" y="463300"/>
            <a:ext cx="7679700" cy="5595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9" name="Google Shape;49;p5"/>
          <p:cNvSpPr txBox="1">
            <a:spLocks noGrp="1"/>
          </p:cNvSpPr>
          <p:nvPr>
            <p:ph type="subTitle" idx="1"/>
          </p:nvPr>
        </p:nvSpPr>
        <p:spPr>
          <a:xfrm flipH="1">
            <a:off x="4756225" y="1313875"/>
            <a:ext cx="4074600" cy="427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Fira Sans"/>
              <a:buNone/>
              <a:defRPr sz="1800">
                <a:latin typeface="Fira Sans"/>
                <a:ea typeface="Fira Sans"/>
                <a:cs typeface="Fira Sans"/>
                <a:sym typeface="Fira Sans"/>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50" name="Google Shape;50;p5"/>
          <p:cNvSpPr txBox="1">
            <a:spLocks noGrp="1"/>
          </p:cNvSpPr>
          <p:nvPr>
            <p:ph type="subTitle" idx="2"/>
          </p:nvPr>
        </p:nvSpPr>
        <p:spPr>
          <a:xfrm flipH="1">
            <a:off x="4756211" y="1658025"/>
            <a:ext cx="4074600" cy="10974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51" name="Google Shape;51;p5"/>
          <p:cNvSpPr txBox="1">
            <a:spLocks noGrp="1"/>
          </p:cNvSpPr>
          <p:nvPr>
            <p:ph type="subTitle" idx="3"/>
          </p:nvPr>
        </p:nvSpPr>
        <p:spPr>
          <a:xfrm flipH="1">
            <a:off x="4756214" y="3033775"/>
            <a:ext cx="4074600" cy="427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Fira Sans"/>
              <a:buNone/>
              <a:defRPr sz="1800">
                <a:latin typeface="Fira Sans"/>
                <a:ea typeface="Fira Sans"/>
                <a:cs typeface="Fira Sans"/>
                <a:sym typeface="Fira Sans"/>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52" name="Google Shape;52;p5"/>
          <p:cNvSpPr txBox="1">
            <a:spLocks noGrp="1"/>
          </p:cNvSpPr>
          <p:nvPr>
            <p:ph type="subTitle" idx="4"/>
          </p:nvPr>
        </p:nvSpPr>
        <p:spPr>
          <a:xfrm flipH="1">
            <a:off x="4756195" y="3377925"/>
            <a:ext cx="4074600" cy="10974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53" name="Google Shape;53;p5"/>
          <p:cNvSpPr>
            <a:spLocks noGrp="1"/>
          </p:cNvSpPr>
          <p:nvPr>
            <p:ph type="pic" idx="5"/>
          </p:nvPr>
        </p:nvSpPr>
        <p:spPr>
          <a:xfrm>
            <a:off x="713225" y="1313875"/>
            <a:ext cx="3699900" cy="3276300"/>
          </a:xfrm>
          <a:prstGeom prst="rect">
            <a:avLst/>
          </a:prstGeom>
          <a:noFill/>
          <a:ln>
            <a:noFill/>
          </a:ln>
        </p:spPr>
      </p:sp>
      <p:grpSp>
        <p:nvGrpSpPr>
          <p:cNvPr id="54" name="Google Shape;54;p5"/>
          <p:cNvGrpSpPr/>
          <p:nvPr/>
        </p:nvGrpSpPr>
        <p:grpSpPr>
          <a:xfrm>
            <a:off x="719531" y="4656796"/>
            <a:ext cx="640048" cy="96447"/>
            <a:chOff x="2851817" y="106725"/>
            <a:chExt cx="744588" cy="113400"/>
          </a:xfrm>
        </p:grpSpPr>
        <p:sp>
          <p:nvSpPr>
            <p:cNvPr id="55" name="Google Shape;55;p5"/>
            <p:cNvSpPr/>
            <p:nvPr/>
          </p:nvSpPr>
          <p:spPr>
            <a:xfrm>
              <a:off x="2851817" y="106725"/>
              <a:ext cx="109800" cy="113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56" name="Google Shape;56;p5"/>
            <p:cNvSpPr/>
            <p:nvPr/>
          </p:nvSpPr>
          <p:spPr>
            <a:xfrm>
              <a:off x="3169211" y="106725"/>
              <a:ext cx="109800" cy="113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57" name="Google Shape;57;p5"/>
            <p:cNvSpPr/>
            <p:nvPr/>
          </p:nvSpPr>
          <p:spPr>
            <a:xfrm>
              <a:off x="3486606" y="106725"/>
              <a:ext cx="109800" cy="1134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grpSp>
      <p:sp>
        <p:nvSpPr>
          <p:cNvPr id="58" name="Google Shape;58;p5"/>
          <p:cNvSpPr/>
          <p:nvPr/>
        </p:nvSpPr>
        <p:spPr>
          <a:xfrm>
            <a:off x="6938950" y="-90742"/>
            <a:ext cx="583800" cy="539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732075" y="463300"/>
            <a:ext cx="7679700" cy="5595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grpSp>
        <p:nvGrpSpPr>
          <p:cNvPr id="61" name="Google Shape;61;p6"/>
          <p:cNvGrpSpPr/>
          <p:nvPr/>
        </p:nvGrpSpPr>
        <p:grpSpPr>
          <a:xfrm rot="5400000">
            <a:off x="8597575" y="2509350"/>
            <a:ext cx="739450" cy="124800"/>
            <a:chOff x="2701575" y="355025"/>
            <a:chExt cx="739450" cy="124800"/>
          </a:xfrm>
        </p:grpSpPr>
        <p:cxnSp>
          <p:nvCxnSpPr>
            <p:cNvPr id="62" name="Google Shape;62;p6"/>
            <p:cNvCxnSpPr/>
            <p:nvPr/>
          </p:nvCxnSpPr>
          <p:spPr>
            <a:xfrm flipH="1">
              <a:off x="2701575" y="355025"/>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63" name="Google Shape;63;p6"/>
            <p:cNvCxnSpPr/>
            <p:nvPr/>
          </p:nvCxnSpPr>
          <p:spPr>
            <a:xfrm flipH="1">
              <a:off x="2855238" y="355025"/>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64" name="Google Shape;64;p6"/>
            <p:cNvCxnSpPr/>
            <p:nvPr/>
          </p:nvCxnSpPr>
          <p:spPr>
            <a:xfrm flipH="1">
              <a:off x="3008900" y="355025"/>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65" name="Google Shape;65;p6"/>
            <p:cNvCxnSpPr/>
            <p:nvPr/>
          </p:nvCxnSpPr>
          <p:spPr>
            <a:xfrm flipH="1">
              <a:off x="3162563" y="355025"/>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66" name="Google Shape;66;p6"/>
            <p:cNvCxnSpPr/>
            <p:nvPr/>
          </p:nvCxnSpPr>
          <p:spPr>
            <a:xfrm flipH="1">
              <a:off x="3316225" y="355025"/>
              <a:ext cx="124800" cy="124800"/>
            </a:xfrm>
            <a:prstGeom prst="straightConnector1">
              <a:avLst/>
            </a:prstGeom>
            <a:noFill/>
            <a:ln w="19050" cap="flat" cmpd="sng">
              <a:solidFill>
                <a:schemeClr val="accent1"/>
              </a:solidFill>
              <a:prstDash val="solid"/>
              <a:round/>
              <a:headEnd type="none" w="med" len="med"/>
              <a:tailEnd type="none" w="med" len="med"/>
            </a:ln>
          </p:spPr>
        </p:cxnSp>
      </p:grpSp>
      <p:sp>
        <p:nvSpPr>
          <p:cNvPr id="67" name="Google Shape;67;p6"/>
          <p:cNvSpPr/>
          <p:nvPr/>
        </p:nvSpPr>
        <p:spPr>
          <a:xfrm>
            <a:off x="0" y="114300"/>
            <a:ext cx="355800" cy="152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8"/>
        <p:cNvGrpSpPr/>
        <p:nvPr/>
      </p:nvGrpSpPr>
      <p:grpSpPr>
        <a:xfrm>
          <a:off x="0" y="0"/>
          <a:ext cx="0" cy="0"/>
          <a:chOff x="0" y="0"/>
          <a:chExt cx="0" cy="0"/>
        </a:xfrm>
      </p:grpSpPr>
      <p:sp>
        <p:nvSpPr>
          <p:cNvPr id="69" name="Google Shape;69;p7"/>
          <p:cNvSpPr txBox="1">
            <a:spLocks noGrp="1"/>
          </p:cNvSpPr>
          <p:nvPr>
            <p:ph type="title"/>
          </p:nvPr>
        </p:nvSpPr>
        <p:spPr>
          <a:xfrm>
            <a:off x="713225" y="1064525"/>
            <a:ext cx="3858900" cy="1167000"/>
          </a:xfrm>
          <a:prstGeom prst="rect">
            <a:avLst/>
          </a:prstGeom>
        </p:spPr>
        <p:txBody>
          <a:bodyPr spcFirstLastPara="1" wrap="square" lIns="91425" tIns="91425" rIns="91425" bIns="91425" anchor="b" anchorCtr="0">
            <a:noAutofit/>
          </a:bodyPr>
          <a:lstStyle>
            <a:lvl1pPr lvl="0" algn="l">
              <a:spcBef>
                <a:spcPts val="0"/>
              </a:spcBef>
              <a:spcAft>
                <a:spcPts val="0"/>
              </a:spcAft>
              <a:buSzPts val="3200"/>
              <a:buNone/>
              <a:defRPr/>
            </a:lvl1pPr>
            <a:lvl2pPr lvl="1" algn="l">
              <a:spcBef>
                <a:spcPts val="0"/>
              </a:spcBef>
              <a:spcAft>
                <a:spcPts val="0"/>
              </a:spcAft>
              <a:buSzPts val="3200"/>
              <a:buNone/>
              <a:defRPr/>
            </a:lvl2pPr>
            <a:lvl3pPr lvl="2" algn="l">
              <a:spcBef>
                <a:spcPts val="0"/>
              </a:spcBef>
              <a:spcAft>
                <a:spcPts val="0"/>
              </a:spcAft>
              <a:buSzPts val="3200"/>
              <a:buNone/>
              <a:defRPr/>
            </a:lvl3pPr>
            <a:lvl4pPr lvl="3" algn="l">
              <a:spcBef>
                <a:spcPts val="0"/>
              </a:spcBef>
              <a:spcAft>
                <a:spcPts val="0"/>
              </a:spcAft>
              <a:buSzPts val="3200"/>
              <a:buNone/>
              <a:defRPr/>
            </a:lvl4pPr>
            <a:lvl5pPr lvl="4" algn="l">
              <a:spcBef>
                <a:spcPts val="0"/>
              </a:spcBef>
              <a:spcAft>
                <a:spcPts val="0"/>
              </a:spcAft>
              <a:buSzPts val="3200"/>
              <a:buNone/>
              <a:defRPr/>
            </a:lvl5pPr>
            <a:lvl6pPr lvl="5" algn="l">
              <a:spcBef>
                <a:spcPts val="0"/>
              </a:spcBef>
              <a:spcAft>
                <a:spcPts val="0"/>
              </a:spcAft>
              <a:buSzPts val="3200"/>
              <a:buNone/>
              <a:defRPr/>
            </a:lvl6pPr>
            <a:lvl7pPr lvl="6" algn="l">
              <a:spcBef>
                <a:spcPts val="0"/>
              </a:spcBef>
              <a:spcAft>
                <a:spcPts val="0"/>
              </a:spcAft>
              <a:buSzPts val="3200"/>
              <a:buNone/>
              <a:defRPr/>
            </a:lvl7pPr>
            <a:lvl8pPr lvl="7" algn="l">
              <a:spcBef>
                <a:spcPts val="0"/>
              </a:spcBef>
              <a:spcAft>
                <a:spcPts val="0"/>
              </a:spcAft>
              <a:buSzPts val="3200"/>
              <a:buNone/>
              <a:defRPr/>
            </a:lvl8pPr>
            <a:lvl9pPr lvl="8" algn="l">
              <a:spcBef>
                <a:spcPts val="0"/>
              </a:spcBef>
              <a:spcAft>
                <a:spcPts val="0"/>
              </a:spcAft>
              <a:buSzPts val="3200"/>
              <a:buNone/>
              <a:defRPr/>
            </a:lvl9pPr>
          </a:lstStyle>
          <a:p>
            <a:endParaRPr/>
          </a:p>
        </p:txBody>
      </p:sp>
      <p:sp>
        <p:nvSpPr>
          <p:cNvPr id="70" name="Google Shape;70;p7"/>
          <p:cNvSpPr txBox="1">
            <a:spLocks noGrp="1"/>
          </p:cNvSpPr>
          <p:nvPr>
            <p:ph type="body" idx="1"/>
          </p:nvPr>
        </p:nvSpPr>
        <p:spPr>
          <a:xfrm>
            <a:off x="713225" y="2309710"/>
            <a:ext cx="3858900" cy="1782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1" name="Google Shape;71;p7"/>
          <p:cNvSpPr>
            <a:spLocks noGrp="1"/>
          </p:cNvSpPr>
          <p:nvPr>
            <p:ph type="pic" idx="2"/>
          </p:nvPr>
        </p:nvSpPr>
        <p:spPr>
          <a:xfrm>
            <a:off x="5036083" y="539500"/>
            <a:ext cx="3396600" cy="4050900"/>
          </a:xfrm>
          <a:prstGeom prst="rect">
            <a:avLst/>
          </a:prstGeom>
          <a:noFill/>
          <a:ln>
            <a:noFill/>
          </a:ln>
        </p:spPr>
      </p:sp>
      <p:grpSp>
        <p:nvGrpSpPr>
          <p:cNvPr id="72" name="Google Shape;72;p7"/>
          <p:cNvGrpSpPr/>
          <p:nvPr/>
        </p:nvGrpSpPr>
        <p:grpSpPr>
          <a:xfrm>
            <a:off x="114293" y="4780459"/>
            <a:ext cx="1249834" cy="129600"/>
            <a:chOff x="228518" y="4780459"/>
            <a:chExt cx="1249834" cy="129600"/>
          </a:xfrm>
        </p:grpSpPr>
        <p:cxnSp>
          <p:nvCxnSpPr>
            <p:cNvPr id="73" name="Google Shape;73;p7"/>
            <p:cNvCxnSpPr/>
            <p:nvPr/>
          </p:nvCxnSpPr>
          <p:spPr>
            <a:xfrm flipH="1">
              <a:off x="850563" y="4780459"/>
              <a:ext cx="129900" cy="129600"/>
            </a:xfrm>
            <a:prstGeom prst="straightConnector1">
              <a:avLst/>
            </a:prstGeom>
            <a:noFill/>
            <a:ln w="19050" cap="flat" cmpd="sng">
              <a:solidFill>
                <a:schemeClr val="accent1"/>
              </a:solidFill>
              <a:prstDash val="solid"/>
              <a:round/>
              <a:headEnd type="none" w="med" len="med"/>
              <a:tailEnd type="none" w="med" len="med"/>
            </a:ln>
          </p:spPr>
        </p:cxnSp>
        <p:cxnSp>
          <p:nvCxnSpPr>
            <p:cNvPr id="74" name="Google Shape;74;p7"/>
            <p:cNvCxnSpPr/>
            <p:nvPr/>
          </p:nvCxnSpPr>
          <p:spPr>
            <a:xfrm flipH="1">
              <a:off x="975035" y="4780459"/>
              <a:ext cx="129900" cy="129600"/>
            </a:xfrm>
            <a:prstGeom prst="straightConnector1">
              <a:avLst/>
            </a:prstGeom>
            <a:noFill/>
            <a:ln w="19050" cap="flat" cmpd="sng">
              <a:solidFill>
                <a:schemeClr val="accent1"/>
              </a:solidFill>
              <a:prstDash val="solid"/>
              <a:round/>
              <a:headEnd type="none" w="med" len="med"/>
              <a:tailEnd type="none" w="med" len="med"/>
            </a:ln>
          </p:spPr>
        </p:cxnSp>
        <p:cxnSp>
          <p:nvCxnSpPr>
            <p:cNvPr id="75" name="Google Shape;75;p7"/>
            <p:cNvCxnSpPr/>
            <p:nvPr/>
          </p:nvCxnSpPr>
          <p:spPr>
            <a:xfrm flipH="1">
              <a:off x="1099507" y="4780459"/>
              <a:ext cx="129900" cy="129600"/>
            </a:xfrm>
            <a:prstGeom prst="straightConnector1">
              <a:avLst/>
            </a:prstGeom>
            <a:noFill/>
            <a:ln w="19050" cap="flat" cmpd="sng">
              <a:solidFill>
                <a:schemeClr val="accent1"/>
              </a:solidFill>
              <a:prstDash val="solid"/>
              <a:round/>
              <a:headEnd type="none" w="med" len="med"/>
              <a:tailEnd type="none" w="med" len="med"/>
            </a:ln>
          </p:spPr>
        </p:cxnSp>
        <p:cxnSp>
          <p:nvCxnSpPr>
            <p:cNvPr id="76" name="Google Shape;76;p7"/>
            <p:cNvCxnSpPr/>
            <p:nvPr/>
          </p:nvCxnSpPr>
          <p:spPr>
            <a:xfrm flipH="1">
              <a:off x="1223980" y="4780459"/>
              <a:ext cx="129900" cy="129600"/>
            </a:xfrm>
            <a:prstGeom prst="straightConnector1">
              <a:avLst/>
            </a:prstGeom>
            <a:noFill/>
            <a:ln w="19050" cap="flat" cmpd="sng">
              <a:solidFill>
                <a:schemeClr val="accent1"/>
              </a:solidFill>
              <a:prstDash val="solid"/>
              <a:round/>
              <a:headEnd type="none" w="med" len="med"/>
              <a:tailEnd type="none" w="med" len="med"/>
            </a:ln>
          </p:spPr>
        </p:cxnSp>
        <p:cxnSp>
          <p:nvCxnSpPr>
            <p:cNvPr id="77" name="Google Shape;77;p7"/>
            <p:cNvCxnSpPr/>
            <p:nvPr/>
          </p:nvCxnSpPr>
          <p:spPr>
            <a:xfrm flipH="1">
              <a:off x="1348452" y="4780459"/>
              <a:ext cx="129900" cy="129600"/>
            </a:xfrm>
            <a:prstGeom prst="straightConnector1">
              <a:avLst/>
            </a:prstGeom>
            <a:noFill/>
            <a:ln w="19050" cap="flat" cmpd="sng">
              <a:solidFill>
                <a:schemeClr val="accent1"/>
              </a:solidFill>
              <a:prstDash val="solid"/>
              <a:round/>
              <a:headEnd type="none" w="med" len="med"/>
              <a:tailEnd type="none" w="med" len="med"/>
            </a:ln>
          </p:spPr>
        </p:cxnSp>
        <p:cxnSp>
          <p:nvCxnSpPr>
            <p:cNvPr id="78" name="Google Shape;78;p7"/>
            <p:cNvCxnSpPr/>
            <p:nvPr/>
          </p:nvCxnSpPr>
          <p:spPr>
            <a:xfrm flipH="1">
              <a:off x="228518" y="4780459"/>
              <a:ext cx="129900" cy="129600"/>
            </a:xfrm>
            <a:prstGeom prst="straightConnector1">
              <a:avLst/>
            </a:prstGeom>
            <a:noFill/>
            <a:ln w="19050" cap="flat" cmpd="sng">
              <a:solidFill>
                <a:schemeClr val="accent1"/>
              </a:solidFill>
              <a:prstDash val="solid"/>
              <a:round/>
              <a:headEnd type="none" w="med" len="med"/>
              <a:tailEnd type="none" w="med" len="med"/>
            </a:ln>
          </p:spPr>
        </p:cxnSp>
        <p:cxnSp>
          <p:nvCxnSpPr>
            <p:cNvPr id="79" name="Google Shape;79;p7"/>
            <p:cNvCxnSpPr/>
            <p:nvPr/>
          </p:nvCxnSpPr>
          <p:spPr>
            <a:xfrm flipH="1">
              <a:off x="352885" y="4780459"/>
              <a:ext cx="129900" cy="129600"/>
            </a:xfrm>
            <a:prstGeom prst="straightConnector1">
              <a:avLst/>
            </a:prstGeom>
            <a:noFill/>
            <a:ln w="19050" cap="flat" cmpd="sng">
              <a:solidFill>
                <a:schemeClr val="accent1"/>
              </a:solidFill>
              <a:prstDash val="solid"/>
              <a:round/>
              <a:headEnd type="none" w="med" len="med"/>
              <a:tailEnd type="none" w="med" len="med"/>
            </a:ln>
          </p:spPr>
        </p:cxnSp>
        <p:cxnSp>
          <p:nvCxnSpPr>
            <p:cNvPr id="80" name="Google Shape;80;p7"/>
            <p:cNvCxnSpPr/>
            <p:nvPr/>
          </p:nvCxnSpPr>
          <p:spPr>
            <a:xfrm flipH="1">
              <a:off x="477251" y="4780459"/>
              <a:ext cx="129900" cy="129600"/>
            </a:xfrm>
            <a:prstGeom prst="straightConnector1">
              <a:avLst/>
            </a:prstGeom>
            <a:noFill/>
            <a:ln w="19050" cap="flat" cmpd="sng">
              <a:solidFill>
                <a:schemeClr val="accent1"/>
              </a:solidFill>
              <a:prstDash val="solid"/>
              <a:round/>
              <a:headEnd type="none" w="med" len="med"/>
              <a:tailEnd type="none" w="med" len="med"/>
            </a:ln>
          </p:spPr>
        </p:cxnSp>
        <p:cxnSp>
          <p:nvCxnSpPr>
            <p:cNvPr id="81" name="Google Shape;81;p7"/>
            <p:cNvCxnSpPr/>
            <p:nvPr/>
          </p:nvCxnSpPr>
          <p:spPr>
            <a:xfrm flipH="1">
              <a:off x="601618" y="4780459"/>
              <a:ext cx="129900" cy="129600"/>
            </a:xfrm>
            <a:prstGeom prst="straightConnector1">
              <a:avLst/>
            </a:prstGeom>
            <a:noFill/>
            <a:ln w="19050" cap="flat" cmpd="sng">
              <a:solidFill>
                <a:schemeClr val="accent1"/>
              </a:solidFill>
              <a:prstDash val="solid"/>
              <a:round/>
              <a:headEnd type="none" w="med" len="med"/>
              <a:tailEnd type="none" w="med" len="med"/>
            </a:ln>
          </p:spPr>
        </p:cxnSp>
        <p:cxnSp>
          <p:nvCxnSpPr>
            <p:cNvPr id="82" name="Google Shape;82;p7"/>
            <p:cNvCxnSpPr/>
            <p:nvPr/>
          </p:nvCxnSpPr>
          <p:spPr>
            <a:xfrm flipH="1">
              <a:off x="726090" y="4780459"/>
              <a:ext cx="129900" cy="129600"/>
            </a:xfrm>
            <a:prstGeom prst="straightConnector1">
              <a:avLst/>
            </a:prstGeom>
            <a:noFill/>
            <a:ln w="19050" cap="flat" cmpd="sng">
              <a:solidFill>
                <a:schemeClr val="accent1"/>
              </a:solidFill>
              <a:prstDash val="solid"/>
              <a:round/>
              <a:headEnd type="none" w="med" len="med"/>
              <a:tailEnd type="none" w="med" len="med"/>
            </a:ln>
          </p:spPr>
        </p:cxnSp>
      </p:grpSp>
      <p:sp>
        <p:nvSpPr>
          <p:cNvPr id="83" name="Google Shape;83;p7"/>
          <p:cNvSpPr/>
          <p:nvPr/>
        </p:nvSpPr>
        <p:spPr>
          <a:xfrm>
            <a:off x="4452275" y="-7271"/>
            <a:ext cx="583800" cy="539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4"/>
        <p:cNvGrpSpPr/>
        <p:nvPr/>
      </p:nvGrpSpPr>
      <p:grpSpPr>
        <a:xfrm>
          <a:off x="0" y="0"/>
          <a:ext cx="0" cy="0"/>
          <a:chOff x="0" y="0"/>
          <a:chExt cx="0" cy="0"/>
        </a:xfrm>
      </p:grpSpPr>
      <p:sp>
        <p:nvSpPr>
          <p:cNvPr id="85" name="Google Shape;85;p8"/>
          <p:cNvSpPr txBox="1">
            <a:spLocks noGrp="1"/>
          </p:cNvSpPr>
          <p:nvPr>
            <p:ph type="title"/>
          </p:nvPr>
        </p:nvSpPr>
        <p:spPr>
          <a:xfrm>
            <a:off x="713225" y="1440200"/>
            <a:ext cx="6367800" cy="22632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86" name="Google Shape;86;p8"/>
          <p:cNvGrpSpPr/>
          <p:nvPr/>
        </p:nvGrpSpPr>
        <p:grpSpPr>
          <a:xfrm flipH="1">
            <a:off x="8389652" y="4932746"/>
            <a:ext cx="640048" cy="96447"/>
            <a:chOff x="2851817" y="106725"/>
            <a:chExt cx="744588" cy="113400"/>
          </a:xfrm>
        </p:grpSpPr>
        <p:sp>
          <p:nvSpPr>
            <p:cNvPr id="87" name="Google Shape;87;p8"/>
            <p:cNvSpPr/>
            <p:nvPr/>
          </p:nvSpPr>
          <p:spPr>
            <a:xfrm>
              <a:off x="2851817" y="106725"/>
              <a:ext cx="109800" cy="113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88" name="Google Shape;88;p8"/>
            <p:cNvSpPr/>
            <p:nvPr/>
          </p:nvSpPr>
          <p:spPr>
            <a:xfrm>
              <a:off x="3169211" y="106725"/>
              <a:ext cx="109800" cy="113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89" name="Google Shape;89;p8"/>
            <p:cNvSpPr/>
            <p:nvPr/>
          </p:nvSpPr>
          <p:spPr>
            <a:xfrm>
              <a:off x="3486606" y="106725"/>
              <a:ext cx="109800" cy="1134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grpSp>
      <p:sp>
        <p:nvSpPr>
          <p:cNvPr id="90" name="Google Shape;90;p8"/>
          <p:cNvSpPr/>
          <p:nvPr/>
        </p:nvSpPr>
        <p:spPr>
          <a:xfrm flipH="1">
            <a:off x="719531" y="0"/>
            <a:ext cx="583800" cy="539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sp>
        <p:nvSpPr>
          <p:cNvPr id="92" name="Google Shape;92;p9"/>
          <p:cNvSpPr txBox="1">
            <a:spLocks noGrp="1"/>
          </p:cNvSpPr>
          <p:nvPr>
            <p:ph type="title"/>
          </p:nvPr>
        </p:nvSpPr>
        <p:spPr>
          <a:xfrm>
            <a:off x="2549400" y="1661613"/>
            <a:ext cx="4045200" cy="650100"/>
          </a:xfrm>
          <a:prstGeom prst="rect">
            <a:avLst/>
          </a:prstGeom>
        </p:spPr>
        <p:txBody>
          <a:bodyPr spcFirstLastPara="1" wrap="square" lIns="91425" tIns="91425" rIns="91425" bIns="91425" anchor="b" anchorCtr="0">
            <a:no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93" name="Google Shape;93;p9"/>
          <p:cNvSpPr txBox="1">
            <a:spLocks noGrp="1"/>
          </p:cNvSpPr>
          <p:nvPr>
            <p:ph type="subTitle" idx="1"/>
          </p:nvPr>
        </p:nvSpPr>
        <p:spPr>
          <a:xfrm>
            <a:off x="2549400" y="2246788"/>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grpSp>
        <p:nvGrpSpPr>
          <p:cNvPr id="94" name="Google Shape;94;p9"/>
          <p:cNvGrpSpPr/>
          <p:nvPr/>
        </p:nvGrpSpPr>
        <p:grpSpPr>
          <a:xfrm flipH="1">
            <a:off x="114306" y="114289"/>
            <a:ext cx="423555" cy="381381"/>
            <a:chOff x="5533920" y="2924280"/>
            <a:chExt cx="1121108" cy="1009478"/>
          </a:xfrm>
        </p:grpSpPr>
        <p:grpSp>
          <p:nvGrpSpPr>
            <p:cNvPr id="95" name="Google Shape;95;p9"/>
            <p:cNvGrpSpPr/>
            <p:nvPr/>
          </p:nvGrpSpPr>
          <p:grpSpPr>
            <a:xfrm>
              <a:off x="5533920" y="2924280"/>
              <a:ext cx="1121108" cy="558083"/>
              <a:chOff x="5533920" y="2924280"/>
              <a:chExt cx="1121108" cy="558083"/>
            </a:xfrm>
          </p:grpSpPr>
          <p:sp>
            <p:nvSpPr>
              <p:cNvPr id="96" name="Google Shape;96;p9"/>
              <p:cNvSpPr/>
              <p:nvPr/>
            </p:nvSpPr>
            <p:spPr>
              <a:xfrm>
                <a:off x="5790960" y="2924280"/>
                <a:ext cx="282493" cy="325209"/>
              </a:xfrm>
              <a:custGeom>
                <a:avLst/>
                <a:gdLst/>
                <a:ahLst/>
                <a:cxnLst/>
                <a:rect l="l" t="t" r="r" b="b"/>
                <a:pathLst>
                  <a:path w="311287" h="351577" extrusionOk="0">
                    <a:moveTo>
                      <a:pt x="174380" y="322812"/>
                    </a:moveTo>
                    <a:cubicBezTo>
                      <a:pt x="250275" y="307191"/>
                      <a:pt x="297015" y="222799"/>
                      <a:pt x="278774" y="134379"/>
                    </a:cubicBezTo>
                    <a:cubicBezTo>
                      <a:pt x="260601" y="45882"/>
                      <a:pt x="184267" y="-13135"/>
                      <a:pt x="108429" y="2515"/>
                    </a:cubicBezTo>
                    <a:cubicBezTo>
                      <a:pt x="32477" y="18164"/>
                      <a:pt x="-14272" y="102518"/>
                      <a:pt x="3930" y="190957"/>
                    </a:cubicBezTo>
                    <a:cubicBezTo>
                      <a:pt x="22123" y="279426"/>
                      <a:pt x="98476" y="338442"/>
                      <a:pt x="174371" y="3228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5533920" y="3162240"/>
                <a:ext cx="288386" cy="320115"/>
              </a:xfrm>
              <a:custGeom>
                <a:avLst/>
                <a:gdLst/>
                <a:ahLst/>
                <a:cxnLst/>
                <a:rect l="l" t="t" r="r" b="b"/>
                <a:pathLst>
                  <a:path w="329584" h="361712" extrusionOk="0">
                    <a:moveTo>
                      <a:pt x="210206" y="309680"/>
                    </a:moveTo>
                    <a:cubicBezTo>
                      <a:pt x="281139" y="278438"/>
                      <a:pt x="309133" y="186122"/>
                      <a:pt x="272814" y="103492"/>
                    </a:cubicBezTo>
                    <a:cubicBezTo>
                      <a:pt x="236457" y="20844"/>
                      <a:pt x="149380" y="-20828"/>
                      <a:pt x="78475" y="10338"/>
                    </a:cubicBezTo>
                    <a:cubicBezTo>
                      <a:pt x="7581" y="41589"/>
                      <a:pt x="-20451" y="133877"/>
                      <a:pt x="15944" y="216554"/>
                    </a:cubicBezTo>
                    <a:cubicBezTo>
                      <a:pt x="52377" y="299193"/>
                      <a:pt x="139321" y="340884"/>
                      <a:pt x="210206" y="309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6115680" y="2924280"/>
                <a:ext cx="282484" cy="325226"/>
              </a:xfrm>
              <a:custGeom>
                <a:avLst/>
                <a:gdLst/>
                <a:ahLst/>
                <a:cxnLst/>
                <a:rect l="l" t="t" r="r" b="b"/>
                <a:pathLst>
                  <a:path w="311277" h="351596" extrusionOk="0">
                    <a:moveTo>
                      <a:pt x="108395" y="322821"/>
                    </a:moveTo>
                    <a:cubicBezTo>
                      <a:pt x="184261" y="338461"/>
                      <a:pt x="260595" y="279435"/>
                      <a:pt x="278787" y="190967"/>
                    </a:cubicBezTo>
                    <a:cubicBezTo>
                      <a:pt x="296999" y="102518"/>
                      <a:pt x="250270" y="18174"/>
                      <a:pt x="174279" y="2515"/>
                    </a:cubicBezTo>
                    <a:cubicBezTo>
                      <a:pt x="98460" y="-13135"/>
                      <a:pt x="22127" y="45882"/>
                      <a:pt x="3934" y="134388"/>
                    </a:cubicBezTo>
                    <a:cubicBezTo>
                      <a:pt x="-14278" y="222809"/>
                      <a:pt x="32471" y="307191"/>
                      <a:pt x="108395" y="3228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p:nvPr/>
            </p:nvSpPr>
            <p:spPr>
              <a:xfrm>
                <a:off x="6366600" y="3162240"/>
                <a:ext cx="288428" cy="320123"/>
              </a:xfrm>
              <a:custGeom>
                <a:avLst/>
                <a:gdLst/>
                <a:ahLst/>
                <a:cxnLst/>
                <a:rect l="l" t="t" r="r" b="b"/>
                <a:pathLst>
                  <a:path w="329632" h="361721" extrusionOk="0">
                    <a:moveTo>
                      <a:pt x="210236" y="10336"/>
                    </a:moveTo>
                    <a:cubicBezTo>
                      <a:pt x="139341" y="-20829"/>
                      <a:pt x="52273" y="20852"/>
                      <a:pt x="15916" y="103491"/>
                    </a:cubicBezTo>
                    <a:cubicBezTo>
                      <a:pt x="-20441" y="186130"/>
                      <a:pt x="7601" y="278437"/>
                      <a:pt x="78515" y="309679"/>
                    </a:cubicBezTo>
                    <a:cubicBezTo>
                      <a:pt x="149419" y="340892"/>
                      <a:pt x="236392" y="299192"/>
                      <a:pt x="272787" y="216562"/>
                    </a:cubicBezTo>
                    <a:cubicBezTo>
                      <a:pt x="309191" y="133876"/>
                      <a:pt x="281169" y="41588"/>
                      <a:pt x="210245" y="103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9"/>
            <p:cNvSpPr/>
            <p:nvPr/>
          </p:nvSpPr>
          <p:spPr>
            <a:xfrm>
              <a:off x="5663160" y="3311280"/>
              <a:ext cx="863003" cy="622478"/>
            </a:xfrm>
            <a:custGeom>
              <a:avLst/>
              <a:gdLst/>
              <a:ahLst/>
              <a:cxnLst/>
              <a:rect l="l" t="t" r="r" b="b"/>
              <a:pathLst>
                <a:path w="863003" h="622478" extrusionOk="0">
                  <a:moveTo>
                    <a:pt x="725710" y="252470"/>
                  </a:moveTo>
                  <a:cubicBezTo>
                    <a:pt x="689258" y="229838"/>
                    <a:pt x="639642" y="189347"/>
                    <a:pt x="614791" y="126035"/>
                  </a:cubicBezTo>
                  <a:cubicBezTo>
                    <a:pt x="572748" y="19079"/>
                    <a:pt x="492652" y="10"/>
                    <a:pt x="431511" y="0"/>
                  </a:cubicBezTo>
                  <a:cubicBezTo>
                    <a:pt x="370389" y="0"/>
                    <a:pt x="290274" y="19079"/>
                    <a:pt x="248231" y="126035"/>
                  </a:cubicBezTo>
                  <a:cubicBezTo>
                    <a:pt x="223399" y="189357"/>
                    <a:pt x="173784" y="229838"/>
                    <a:pt x="137303" y="252479"/>
                  </a:cubicBezTo>
                  <a:cubicBezTo>
                    <a:pt x="58274" y="275034"/>
                    <a:pt x="10" y="347110"/>
                    <a:pt x="0" y="433464"/>
                  </a:cubicBezTo>
                  <a:cubicBezTo>
                    <a:pt x="0" y="537820"/>
                    <a:pt x="84630" y="622478"/>
                    <a:pt x="189081" y="622478"/>
                  </a:cubicBezTo>
                  <a:cubicBezTo>
                    <a:pt x="276416" y="622459"/>
                    <a:pt x="396773" y="564356"/>
                    <a:pt x="431511" y="564356"/>
                  </a:cubicBezTo>
                  <a:cubicBezTo>
                    <a:pt x="466258" y="564337"/>
                    <a:pt x="586588" y="622459"/>
                    <a:pt x="673970" y="622459"/>
                  </a:cubicBezTo>
                  <a:cubicBezTo>
                    <a:pt x="778412" y="622459"/>
                    <a:pt x="863003" y="537829"/>
                    <a:pt x="862994" y="433464"/>
                  </a:cubicBezTo>
                  <a:cubicBezTo>
                    <a:pt x="862994" y="347120"/>
                    <a:pt x="804758" y="275044"/>
                    <a:pt x="725710" y="252479"/>
                  </a:cubicBezTo>
                  <a:close/>
                  <a:moveTo>
                    <a:pt x="617230" y="390668"/>
                  </a:moveTo>
                  <a:lnTo>
                    <a:pt x="500472" y="390668"/>
                  </a:lnTo>
                  <a:lnTo>
                    <a:pt x="500472" y="507406"/>
                  </a:lnTo>
                  <a:cubicBezTo>
                    <a:pt x="500472" y="507406"/>
                    <a:pt x="362531" y="507406"/>
                    <a:pt x="362531" y="507406"/>
                  </a:cubicBezTo>
                  <a:lnTo>
                    <a:pt x="362531" y="390668"/>
                  </a:lnTo>
                  <a:lnTo>
                    <a:pt x="245764" y="390668"/>
                  </a:lnTo>
                  <a:lnTo>
                    <a:pt x="245764" y="252717"/>
                  </a:lnTo>
                  <a:lnTo>
                    <a:pt x="362531" y="252717"/>
                  </a:lnTo>
                  <a:lnTo>
                    <a:pt x="362531" y="135931"/>
                  </a:lnTo>
                  <a:lnTo>
                    <a:pt x="500472" y="135931"/>
                  </a:lnTo>
                  <a:lnTo>
                    <a:pt x="500472" y="252717"/>
                  </a:lnTo>
                  <a:lnTo>
                    <a:pt x="617230" y="252717"/>
                  </a:lnTo>
                  <a:lnTo>
                    <a:pt x="617230" y="39066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9"/>
          <p:cNvSpPr/>
          <p:nvPr/>
        </p:nvSpPr>
        <p:spPr>
          <a:xfrm flipH="1">
            <a:off x="8733404" y="3368100"/>
            <a:ext cx="413700" cy="1775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2"/>
        <p:cNvGrpSpPr/>
        <p:nvPr/>
      </p:nvGrpSpPr>
      <p:grpSpPr>
        <a:xfrm>
          <a:off x="0" y="0"/>
          <a:ext cx="0" cy="0"/>
          <a:chOff x="0" y="0"/>
          <a:chExt cx="0" cy="0"/>
        </a:xfrm>
      </p:grpSpPr>
      <p:sp>
        <p:nvSpPr>
          <p:cNvPr id="103" name="Google Shape;103;p10"/>
          <p:cNvSpPr>
            <a:spLocks noGrp="1"/>
          </p:cNvSpPr>
          <p:nvPr>
            <p:ph type="pic" idx="2"/>
          </p:nvPr>
        </p:nvSpPr>
        <p:spPr>
          <a:xfrm>
            <a:off x="-6225" y="6775"/>
            <a:ext cx="9150300" cy="5136600"/>
          </a:xfrm>
          <a:prstGeom prst="rect">
            <a:avLst/>
          </a:prstGeom>
          <a:noFill/>
          <a:ln>
            <a:noFill/>
          </a:ln>
        </p:spPr>
      </p:sp>
      <p:sp>
        <p:nvSpPr>
          <p:cNvPr id="104" name="Google Shape;104;p10"/>
          <p:cNvSpPr txBox="1">
            <a:spLocks noGrp="1"/>
          </p:cNvSpPr>
          <p:nvPr>
            <p:ph type="body" idx="1"/>
          </p:nvPr>
        </p:nvSpPr>
        <p:spPr>
          <a:xfrm>
            <a:off x="713225" y="3985200"/>
            <a:ext cx="5998800" cy="605100"/>
          </a:xfrm>
          <a:prstGeom prst="rect">
            <a:avLst/>
          </a:prstGeom>
          <a:solidFill>
            <a:schemeClr val="lt1"/>
          </a:solidFill>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3200"/>
              <a:buFont typeface="Fira Sans"/>
              <a:buNone/>
              <a:defRPr sz="3200" b="1">
                <a:latin typeface="Fira Sans"/>
                <a:ea typeface="Fira Sans"/>
                <a:cs typeface="Fira Sans"/>
                <a:sym typeface="Fira Sans"/>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sp>
        <p:nvSpPr>
          <p:cNvPr id="106" name="Google Shape;106;p11"/>
          <p:cNvSpPr txBox="1">
            <a:spLocks noGrp="1"/>
          </p:cNvSpPr>
          <p:nvPr>
            <p:ph type="title" hasCustomPrompt="1"/>
          </p:nvPr>
        </p:nvSpPr>
        <p:spPr>
          <a:xfrm>
            <a:off x="713225" y="539500"/>
            <a:ext cx="3792600" cy="1106700"/>
          </a:xfrm>
          <a:prstGeom prst="rect">
            <a:avLst/>
          </a:prstGeom>
        </p:spPr>
        <p:txBody>
          <a:bodyPr spcFirstLastPara="1" wrap="square" lIns="91425" tIns="91425" rIns="91425" bIns="91425" anchor="b" anchorCtr="0">
            <a:noAutofit/>
          </a:bodyPr>
          <a:lstStyle>
            <a:lvl1pPr lvl="0">
              <a:spcBef>
                <a:spcPts val="0"/>
              </a:spcBef>
              <a:spcAft>
                <a:spcPts val="0"/>
              </a:spcAft>
              <a:buSzPts val="12000"/>
              <a:buNone/>
              <a:defRPr sz="6000">
                <a:solidFill>
                  <a:schemeClr val="dk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7" name="Google Shape;107;p11"/>
          <p:cNvSpPr txBox="1">
            <a:spLocks noGrp="1"/>
          </p:cNvSpPr>
          <p:nvPr>
            <p:ph type="subTitle" idx="1"/>
          </p:nvPr>
        </p:nvSpPr>
        <p:spPr>
          <a:xfrm>
            <a:off x="1310875" y="3754425"/>
            <a:ext cx="7119900" cy="835800"/>
          </a:xfrm>
          <a:prstGeom prst="rect">
            <a:avLst/>
          </a:prstGeom>
        </p:spPr>
        <p:txBody>
          <a:bodyPr spcFirstLastPara="1" wrap="square" lIns="91425" tIns="91425" rIns="91425" bIns="91425" anchor="t" anchorCtr="0">
            <a:noAutofit/>
          </a:bodyPr>
          <a:lstStyle>
            <a:lvl1pPr lvl="0" algn="r">
              <a:spcBef>
                <a:spcPts val="0"/>
              </a:spcBef>
              <a:spcAft>
                <a:spcPts val="0"/>
              </a:spcAft>
              <a:buSzPts val="1200"/>
              <a:buNone/>
              <a:defRPr sz="1400"/>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08" name="Google Shape;108;p11"/>
          <p:cNvSpPr>
            <a:spLocks noGrp="1"/>
          </p:cNvSpPr>
          <p:nvPr>
            <p:ph type="pic" idx="2"/>
          </p:nvPr>
        </p:nvSpPr>
        <p:spPr>
          <a:xfrm>
            <a:off x="720400" y="1646200"/>
            <a:ext cx="7703100" cy="2022900"/>
          </a:xfrm>
          <a:prstGeom prst="rect">
            <a:avLst/>
          </a:prstGeom>
          <a:noFill/>
          <a:ln>
            <a:noFill/>
          </a:ln>
        </p:spPr>
      </p:sp>
      <p:grpSp>
        <p:nvGrpSpPr>
          <p:cNvPr id="109" name="Google Shape;109;p11"/>
          <p:cNvGrpSpPr/>
          <p:nvPr/>
        </p:nvGrpSpPr>
        <p:grpSpPr>
          <a:xfrm>
            <a:off x="64400" y="-14950"/>
            <a:ext cx="1534000" cy="124800"/>
            <a:chOff x="-11800" y="-14950"/>
            <a:chExt cx="1534000" cy="124800"/>
          </a:xfrm>
        </p:grpSpPr>
        <p:cxnSp>
          <p:nvCxnSpPr>
            <p:cNvPr id="110" name="Google Shape;110;p11"/>
            <p:cNvCxnSpPr/>
            <p:nvPr/>
          </p:nvCxnSpPr>
          <p:spPr>
            <a:xfrm rot="10800000" flipH="1">
              <a:off x="614511" y="-14950"/>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111" name="Google Shape;111;p11"/>
            <p:cNvCxnSpPr/>
            <p:nvPr/>
          </p:nvCxnSpPr>
          <p:spPr>
            <a:xfrm rot="10800000" flipH="1">
              <a:off x="457933" y="-14950"/>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112" name="Google Shape;112;p11"/>
            <p:cNvCxnSpPr/>
            <p:nvPr/>
          </p:nvCxnSpPr>
          <p:spPr>
            <a:xfrm rot="10800000" flipH="1">
              <a:off x="301356" y="-14950"/>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113" name="Google Shape;113;p11"/>
            <p:cNvCxnSpPr/>
            <p:nvPr/>
          </p:nvCxnSpPr>
          <p:spPr>
            <a:xfrm rot="10800000" flipH="1">
              <a:off x="144778" y="-14950"/>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114" name="Google Shape;114;p11"/>
            <p:cNvCxnSpPr/>
            <p:nvPr/>
          </p:nvCxnSpPr>
          <p:spPr>
            <a:xfrm rot="10800000" flipH="1">
              <a:off x="-11800" y="-14950"/>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115" name="Google Shape;115;p11"/>
            <p:cNvCxnSpPr/>
            <p:nvPr/>
          </p:nvCxnSpPr>
          <p:spPr>
            <a:xfrm rot="10800000" flipH="1">
              <a:off x="1397400" y="-14950"/>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116" name="Google Shape;116;p11"/>
            <p:cNvCxnSpPr/>
            <p:nvPr/>
          </p:nvCxnSpPr>
          <p:spPr>
            <a:xfrm rot="10800000" flipH="1">
              <a:off x="1240822" y="-14950"/>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117" name="Google Shape;117;p11"/>
            <p:cNvCxnSpPr/>
            <p:nvPr/>
          </p:nvCxnSpPr>
          <p:spPr>
            <a:xfrm rot="10800000" flipH="1">
              <a:off x="1084244" y="-14950"/>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118" name="Google Shape;118;p11"/>
            <p:cNvCxnSpPr/>
            <p:nvPr/>
          </p:nvCxnSpPr>
          <p:spPr>
            <a:xfrm rot="10800000" flipH="1">
              <a:off x="927667" y="-14950"/>
              <a:ext cx="124800" cy="124800"/>
            </a:xfrm>
            <a:prstGeom prst="straightConnector1">
              <a:avLst/>
            </a:prstGeom>
            <a:noFill/>
            <a:ln w="19050" cap="flat" cmpd="sng">
              <a:solidFill>
                <a:schemeClr val="accent1"/>
              </a:solidFill>
              <a:prstDash val="solid"/>
              <a:round/>
              <a:headEnd type="none" w="med" len="med"/>
              <a:tailEnd type="none" w="med" len="med"/>
            </a:ln>
          </p:spPr>
        </p:cxnSp>
        <p:cxnSp>
          <p:nvCxnSpPr>
            <p:cNvPr id="119" name="Google Shape;119;p11"/>
            <p:cNvCxnSpPr/>
            <p:nvPr/>
          </p:nvCxnSpPr>
          <p:spPr>
            <a:xfrm rot="10800000" flipH="1">
              <a:off x="771089" y="-14950"/>
              <a:ext cx="124800" cy="124800"/>
            </a:xfrm>
            <a:prstGeom prst="straightConnector1">
              <a:avLst/>
            </a:prstGeom>
            <a:noFill/>
            <a:ln w="19050" cap="flat" cmpd="sng">
              <a:solidFill>
                <a:schemeClr val="accent1"/>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2075" y="463300"/>
            <a:ext cx="7679700" cy="559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Fira Sans"/>
              <a:buNone/>
              <a:defRPr sz="3200" b="1">
                <a:solidFill>
                  <a:schemeClr val="dk1"/>
                </a:solidFill>
                <a:latin typeface="Fira Sans"/>
                <a:ea typeface="Fira Sans"/>
                <a:cs typeface="Fira Sans"/>
                <a:sym typeface="Fira Sans"/>
              </a:defRPr>
            </a:lvl1pPr>
            <a:lvl2pPr lvl="1">
              <a:spcBef>
                <a:spcPts val="0"/>
              </a:spcBef>
              <a:spcAft>
                <a:spcPts val="0"/>
              </a:spcAft>
              <a:buClr>
                <a:schemeClr val="dk1"/>
              </a:buClr>
              <a:buSzPts val="3200"/>
              <a:buFont typeface="Fira Sans"/>
              <a:buNone/>
              <a:defRPr sz="3200" b="1">
                <a:solidFill>
                  <a:schemeClr val="dk1"/>
                </a:solidFill>
                <a:latin typeface="Fira Sans"/>
                <a:ea typeface="Fira Sans"/>
                <a:cs typeface="Fira Sans"/>
                <a:sym typeface="Fira Sans"/>
              </a:defRPr>
            </a:lvl2pPr>
            <a:lvl3pPr lvl="2">
              <a:spcBef>
                <a:spcPts val="0"/>
              </a:spcBef>
              <a:spcAft>
                <a:spcPts val="0"/>
              </a:spcAft>
              <a:buClr>
                <a:schemeClr val="dk1"/>
              </a:buClr>
              <a:buSzPts val="3200"/>
              <a:buFont typeface="Fira Sans"/>
              <a:buNone/>
              <a:defRPr sz="3200" b="1">
                <a:solidFill>
                  <a:schemeClr val="dk1"/>
                </a:solidFill>
                <a:latin typeface="Fira Sans"/>
                <a:ea typeface="Fira Sans"/>
                <a:cs typeface="Fira Sans"/>
                <a:sym typeface="Fira Sans"/>
              </a:defRPr>
            </a:lvl3pPr>
            <a:lvl4pPr lvl="3">
              <a:spcBef>
                <a:spcPts val="0"/>
              </a:spcBef>
              <a:spcAft>
                <a:spcPts val="0"/>
              </a:spcAft>
              <a:buClr>
                <a:schemeClr val="dk1"/>
              </a:buClr>
              <a:buSzPts val="3200"/>
              <a:buFont typeface="Fira Sans"/>
              <a:buNone/>
              <a:defRPr sz="3200" b="1">
                <a:solidFill>
                  <a:schemeClr val="dk1"/>
                </a:solidFill>
                <a:latin typeface="Fira Sans"/>
                <a:ea typeface="Fira Sans"/>
                <a:cs typeface="Fira Sans"/>
                <a:sym typeface="Fira Sans"/>
              </a:defRPr>
            </a:lvl4pPr>
            <a:lvl5pPr lvl="4">
              <a:spcBef>
                <a:spcPts val="0"/>
              </a:spcBef>
              <a:spcAft>
                <a:spcPts val="0"/>
              </a:spcAft>
              <a:buClr>
                <a:schemeClr val="dk1"/>
              </a:buClr>
              <a:buSzPts val="3200"/>
              <a:buFont typeface="Fira Sans"/>
              <a:buNone/>
              <a:defRPr sz="3200" b="1">
                <a:solidFill>
                  <a:schemeClr val="dk1"/>
                </a:solidFill>
                <a:latin typeface="Fira Sans"/>
                <a:ea typeface="Fira Sans"/>
                <a:cs typeface="Fira Sans"/>
                <a:sym typeface="Fira Sans"/>
              </a:defRPr>
            </a:lvl5pPr>
            <a:lvl6pPr lvl="5">
              <a:spcBef>
                <a:spcPts val="0"/>
              </a:spcBef>
              <a:spcAft>
                <a:spcPts val="0"/>
              </a:spcAft>
              <a:buClr>
                <a:schemeClr val="dk1"/>
              </a:buClr>
              <a:buSzPts val="3200"/>
              <a:buFont typeface="Fira Sans"/>
              <a:buNone/>
              <a:defRPr sz="3200" b="1">
                <a:solidFill>
                  <a:schemeClr val="dk1"/>
                </a:solidFill>
                <a:latin typeface="Fira Sans"/>
                <a:ea typeface="Fira Sans"/>
                <a:cs typeface="Fira Sans"/>
                <a:sym typeface="Fira Sans"/>
              </a:defRPr>
            </a:lvl6pPr>
            <a:lvl7pPr lvl="6">
              <a:spcBef>
                <a:spcPts val="0"/>
              </a:spcBef>
              <a:spcAft>
                <a:spcPts val="0"/>
              </a:spcAft>
              <a:buClr>
                <a:schemeClr val="dk1"/>
              </a:buClr>
              <a:buSzPts val="3200"/>
              <a:buFont typeface="Fira Sans"/>
              <a:buNone/>
              <a:defRPr sz="3200" b="1">
                <a:solidFill>
                  <a:schemeClr val="dk1"/>
                </a:solidFill>
                <a:latin typeface="Fira Sans"/>
                <a:ea typeface="Fira Sans"/>
                <a:cs typeface="Fira Sans"/>
                <a:sym typeface="Fira Sans"/>
              </a:defRPr>
            </a:lvl7pPr>
            <a:lvl8pPr lvl="7">
              <a:spcBef>
                <a:spcPts val="0"/>
              </a:spcBef>
              <a:spcAft>
                <a:spcPts val="0"/>
              </a:spcAft>
              <a:buClr>
                <a:schemeClr val="dk1"/>
              </a:buClr>
              <a:buSzPts val="3200"/>
              <a:buFont typeface="Fira Sans"/>
              <a:buNone/>
              <a:defRPr sz="3200" b="1">
                <a:solidFill>
                  <a:schemeClr val="dk1"/>
                </a:solidFill>
                <a:latin typeface="Fira Sans"/>
                <a:ea typeface="Fira Sans"/>
                <a:cs typeface="Fira Sans"/>
                <a:sym typeface="Fira Sans"/>
              </a:defRPr>
            </a:lvl8pPr>
            <a:lvl9pPr lvl="8">
              <a:spcBef>
                <a:spcPts val="0"/>
              </a:spcBef>
              <a:spcAft>
                <a:spcPts val="0"/>
              </a:spcAft>
              <a:buClr>
                <a:schemeClr val="dk1"/>
              </a:buClr>
              <a:buSzPts val="3200"/>
              <a:buFont typeface="Fira Sans"/>
              <a:buNone/>
              <a:defRPr sz="3200" b="1">
                <a:solidFill>
                  <a:schemeClr val="dk1"/>
                </a:solidFill>
                <a:latin typeface="Fira Sans"/>
                <a:ea typeface="Fira Sans"/>
                <a:cs typeface="Fira Sans"/>
                <a:sym typeface="Fira Sans"/>
              </a:defRPr>
            </a:lvl9pPr>
          </a:lstStyle>
          <a:p>
            <a:endParaRPr/>
          </a:p>
        </p:txBody>
      </p:sp>
      <p:sp>
        <p:nvSpPr>
          <p:cNvPr id="7" name="Google Shape;7;p1"/>
          <p:cNvSpPr txBox="1">
            <a:spLocks noGrp="1"/>
          </p:cNvSpPr>
          <p:nvPr>
            <p:ph type="body" idx="1"/>
          </p:nvPr>
        </p:nvSpPr>
        <p:spPr>
          <a:xfrm>
            <a:off x="732075" y="1230743"/>
            <a:ext cx="7679700" cy="33381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lt2"/>
              </a:buClr>
              <a:buSzPts val="1200"/>
              <a:buFont typeface="Hanken Grotesk"/>
              <a:buChar char="●"/>
              <a:defRPr sz="1200">
                <a:solidFill>
                  <a:schemeClr val="dk1"/>
                </a:solidFill>
                <a:latin typeface="Hanken Grotesk"/>
                <a:ea typeface="Hanken Grotesk"/>
                <a:cs typeface="Hanken Grotesk"/>
                <a:sym typeface="Hanken Grotesk"/>
              </a:defRPr>
            </a:lvl1pPr>
            <a:lvl2pPr marL="914400" lvl="1" indent="-304800">
              <a:lnSpc>
                <a:spcPct val="100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2pPr>
            <a:lvl3pPr marL="1371600" lvl="2" indent="-304800">
              <a:lnSpc>
                <a:spcPct val="100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3pPr>
            <a:lvl4pPr marL="1828800" lvl="3" indent="-304800">
              <a:lnSpc>
                <a:spcPct val="100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4pPr>
            <a:lvl5pPr marL="2286000" lvl="4" indent="-304800">
              <a:lnSpc>
                <a:spcPct val="100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5pPr>
            <a:lvl6pPr marL="2743200" lvl="5" indent="-304800">
              <a:lnSpc>
                <a:spcPct val="100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6pPr>
            <a:lvl7pPr marL="3200400" lvl="6" indent="-304800">
              <a:lnSpc>
                <a:spcPct val="100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7pPr>
            <a:lvl8pPr marL="3657600" lvl="7" indent="-304800">
              <a:lnSpc>
                <a:spcPct val="100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8pPr>
            <a:lvl9pPr marL="4114800" lvl="8" indent="-304800">
              <a:lnSpc>
                <a:spcPct val="100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4"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spreadsheets/d/1ljvdQ5778oUImUbprrevagTaBy-dlGQx9Gbpz3JBgRk/copy#gid=0"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spreadsheets/d/1ljvdQ5778oUImUbprrevagTaBy-dlGQx9Gbpz3JBgRk/copy#gid=1710708046"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spreadsheets/d/1ljvdQ5778oUImUbprrevagTaBy-dlGQx9Gbpz3JBgRk/copy#gid=1679916129"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8"/>
          <p:cNvSpPr txBox="1">
            <a:spLocks noGrp="1"/>
          </p:cNvSpPr>
          <p:nvPr>
            <p:ph type="ctrTitle"/>
          </p:nvPr>
        </p:nvSpPr>
        <p:spPr>
          <a:xfrm>
            <a:off x="713800" y="539500"/>
            <a:ext cx="7716300" cy="8991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dirty="0">
                <a:cs typeface="B Nazanin" panose="00000400000000000000" pitchFamily="2" charset="-78"/>
              </a:rPr>
              <a:t>تم : آلودگی کنه در سگ</a:t>
            </a:r>
            <a:endParaRPr dirty="0">
              <a:cs typeface="B Nazanin" panose="00000400000000000000" pitchFamily="2" charset="-78"/>
            </a:endParaRPr>
          </a:p>
        </p:txBody>
      </p:sp>
      <p:sp>
        <p:nvSpPr>
          <p:cNvPr id="377" name="Google Shape;377;p28"/>
          <p:cNvSpPr txBox="1">
            <a:spLocks noGrp="1"/>
          </p:cNvSpPr>
          <p:nvPr>
            <p:ph type="subTitle" idx="1"/>
          </p:nvPr>
        </p:nvSpPr>
        <p:spPr>
          <a:xfrm>
            <a:off x="4258675" y="4156900"/>
            <a:ext cx="4171500" cy="421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a-IR" dirty="0">
                <a:cs typeface="B Nazanin" panose="00000400000000000000" pitchFamily="2" charset="-78"/>
              </a:rPr>
              <a:t>اینجا جایی است که ارائه شما شروع می شود</a:t>
            </a:r>
            <a:endParaRPr dirty="0">
              <a:cs typeface="B Nazanin" panose="00000400000000000000" pitchFamily="2" charset="-78"/>
            </a:endParaRPr>
          </a:p>
        </p:txBody>
      </p:sp>
      <p:pic>
        <p:nvPicPr>
          <p:cNvPr id="378" name="Google Shape;378;p28"/>
          <p:cNvPicPr preferRelativeResize="0">
            <a:picLocks noGrp="1"/>
          </p:cNvPicPr>
          <p:nvPr>
            <p:ph type="pic" idx="2"/>
          </p:nvPr>
        </p:nvPicPr>
        <p:blipFill rotWithShape="1">
          <a:blip r:embed="rId3">
            <a:alphaModFix/>
          </a:blip>
          <a:srcRect l="89" t="26119" r="89" b="30334"/>
          <a:stretch/>
        </p:blipFill>
        <p:spPr>
          <a:xfrm>
            <a:off x="720425" y="1685300"/>
            <a:ext cx="7703050" cy="2234749"/>
          </a:xfrm>
          <a:prstGeom prst="rect">
            <a:avLst/>
          </a:prstGeom>
        </p:spPr>
      </p:pic>
      <p:grpSp>
        <p:nvGrpSpPr>
          <p:cNvPr id="379" name="Google Shape;379;p28"/>
          <p:cNvGrpSpPr/>
          <p:nvPr/>
        </p:nvGrpSpPr>
        <p:grpSpPr>
          <a:xfrm>
            <a:off x="405525" y="3550200"/>
            <a:ext cx="2064204" cy="733367"/>
            <a:chOff x="405525" y="3550200"/>
            <a:chExt cx="2064204" cy="733367"/>
          </a:xfrm>
        </p:grpSpPr>
        <p:sp>
          <p:nvSpPr>
            <p:cNvPr id="380" name="Google Shape;380;p28"/>
            <p:cNvSpPr/>
            <p:nvPr/>
          </p:nvSpPr>
          <p:spPr>
            <a:xfrm>
              <a:off x="405525" y="3550200"/>
              <a:ext cx="1272900" cy="728100"/>
            </a:xfrm>
            <a:prstGeom prst="rect">
              <a:avLst/>
            </a:prstGeom>
            <a:solidFill>
              <a:srgbClr val="09E19C">
                <a:alpha val="66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B Nazanin" panose="00000400000000000000" pitchFamily="2" charset="-78"/>
                <a:sym typeface="Hanken Grotesk"/>
              </a:endParaRPr>
            </a:p>
          </p:txBody>
        </p:sp>
        <p:grpSp>
          <p:nvGrpSpPr>
            <p:cNvPr id="381" name="Google Shape;381;p28"/>
            <p:cNvGrpSpPr/>
            <p:nvPr/>
          </p:nvGrpSpPr>
          <p:grpSpPr>
            <a:xfrm>
              <a:off x="1829681" y="4187121"/>
              <a:ext cx="640048" cy="96447"/>
              <a:chOff x="2851817" y="106725"/>
              <a:chExt cx="744588" cy="113400"/>
            </a:xfrm>
          </p:grpSpPr>
          <p:sp>
            <p:nvSpPr>
              <p:cNvPr id="382" name="Google Shape;382;p28"/>
              <p:cNvSpPr/>
              <p:nvPr/>
            </p:nvSpPr>
            <p:spPr>
              <a:xfrm>
                <a:off x="2851817" y="106725"/>
                <a:ext cx="109800" cy="113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B Nazanin" panose="00000400000000000000" pitchFamily="2" charset="-78"/>
                  <a:sym typeface="Hanken Grotesk"/>
                </a:endParaRPr>
              </a:p>
            </p:txBody>
          </p:sp>
          <p:sp>
            <p:nvSpPr>
              <p:cNvPr id="383" name="Google Shape;383;p28"/>
              <p:cNvSpPr/>
              <p:nvPr/>
            </p:nvSpPr>
            <p:spPr>
              <a:xfrm>
                <a:off x="3169211" y="106725"/>
                <a:ext cx="109800" cy="113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B Nazanin" panose="00000400000000000000" pitchFamily="2" charset="-78"/>
                  <a:sym typeface="Hanken Grotesk"/>
                </a:endParaRPr>
              </a:p>
            </p:txBody>
          </p:sp>
          <p:sp>
            <p:nvSpPr>
              <p:cNvPr id="384" name="Google Shape;384;p28"/>
              <p:cNvSpPr/>
              <p:nvPr/>
            </p:nvSpPr>
            <p:spPr>
              <a:xfrm>
                <a:off x="3486606" y="106725"/>
                <a:ext cx="109800" cy="1134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B Nazanin" panose="00000400000000000000" pitchFamily="2" charset="-78"/>
                  <a:sym typeface="Hanken Grotesk"/>
                </a:endParaRPr>
              </a:p>
            </p:txBody>
          </p:sp>
        </p:grpSp>
      </p:grpSp>
      <p:sp>
        <p:nvSpPr>
          <p:cNvPr id="385" name="Google Shape;385;p28"/>
          <p:cNvSpPr/>
          <p:nvPr/>
        </p:nvSpPr>
        <p:spPr>
          <a:xfrm>
            <a:off x="7320075" y="1685300"/>
            <a:ext cx="1272900" cy="259200"/>
          </a:xfrm>
          <a:prstGeom prst="rect">
            <a:avLst/>
          </a:prstGeom>
          <a:solidFill>
            <a:srgbClr val="04D3E3">
              <a:alpha val="51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B Nazanin" panose="00000400000000000000" pitchFamily="2" charset="-78"/>
              <a:sym typeface="Hanken Grotesk"/>
            </a:endParaRPr>
          </a:p>
        </p:txBody>
      </p:sp>
      <p:grpSp>
        <p:nvGrpSpPr>
          <p:cNvPr id="386" name="Google Shape;386;p28"/>
          <p:cNvGrpSpPr/>
          <p:nvPr/>
        </p:nvGrpSpPr>
        <p:grpSpPr>
          <a:xfrm>
            <a:off x="846956" y="1790166"/>
            <a:ext cx="465820" cy="419438"/>
            <a:chOff x="5533920" y="2924280"/>
            <a:chExt cx="1121108" cy="1009478"/>
          </a:xfrm>
        </p:grpSpPr>
        <p:grpSp>
          <p:nvGrpSpPr>
            <p:cNvPr id="387" name="Google Shape;387;p28"/>
            <p:cNvGrpSpPr/>
            <p:nvPr/>
          </p:nvGrpSpPr>
          <p:grpSpPr>
            <a:xfrm>
              <a:off x="5533920" y="2924280"/>
              <a:ext cx="1121108" cy="558083"/>
              <a:chOff x="5533920" y="2924280"/>
              <a:chExt cx="1121108" cy="558083"/>
            </a:xfrm>
          </p:grpSpPr>
          <p:sp>
            <p:nvSpPr>
              <p:cNvPr id="388" name="Google Shape;388;p28"/>
              <p:cNvSpPr/>
              <p:nvPr/>
            </p:nvSpPr>
            <p:spPr>
              <a:xfrm>
                <a:off x="5790960" y="2924280"/>
                <a:ext cx="282493" cy="325209"/>
              </a:xfrm>
              <a:custGeom>
                <a:avLst/>
                <a:gdLst/>
                <a:ahLst/>
                <a:cxnLst/>
                <a:rect l="l" t="t" r="r" b="b"/>
                <a:pathLst>
                  <a:path w="311287" h="351577" extrusionOk="0">
                    <a:moveTo>
                      <a:pt x="174380" y="322812"/>
                    </a:moveTo>
                    <a:cubicBezTo>
                      <a:pt x="250275" y="307191"/>
                      <a:pt x="297015" y="222799"/>
                      <a:pt x="278774" y="134379"/>
                    </a:cubicBezTo>
                    <a:cubicBezTo>
                      <a:pt x="260601" y="45882"/>
                      <a:pt x="184267" y="-13135"/>
                      <a:pt x="108429" y="2515"/>
                    </a:cubicBezTo>
                    <a:cubicBezTo>
                      <a:pt x="32477" y="18164"/>
                      <a:pt x="-14272" y="102518"/>
                      <a:pt x="3930" y="190957"/>
                    </a:cubicBezTo>
                    <a:cubicBezTo>
                      <a:pt x="22123" y="279426"/>
                      <a:pt x="98476" y="338442"/>
                      <a:pt x="174371" y="3228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389" name="Google Shape;389;p28"/>
              <p:cNvSpPr/>
              <p:nvPr/>
            </p:nvSpPr>
            <p:spPr>
              <a:xfrm>
                <a:off x="5533920" y="3162240"/>
                <a:ext cx="288386" cy="320115"/>
              </a:xfrm>
              <a:custGeom>
                <a:avLst/>
                <a:gdLst/>
                <a:ahLst/>
                <a:cxnLst/>
                <a:rect l="l" t="t" r="r" b="b"/>
                <a:pathLst>
                  <a:path w="329584" h="361712" extrusionOk="0">
                    <a:moveTo>
                      <a:pt x="210206" y="309680"/>
                    </a:moveTo>
                    <a:cubicBezTo>
                      <a:pt x="281139" y="278438"/>
                      <a:pt x="309133" y="186122"/>
                      <a:pt x="272814" y="103492"/>
                    </a:cubicBezTo>
                    <a:cubicBezTo>
                      <a:pt x="236457" y="20844"/>
                      <a:pt x="149380" y="-20828"/>
                      <a:pt x="78475" y="10338"/>
                    </a:cubicBezTo>
                    <a:cubicBezTo>
                      <a:pt x="7581" y="41589"/>
                      <a:pt x="-20451" y="133877"/>
                      <a:pt x="15944" y="216554"/>
                    </a:cubicBezTo>
                    <a:cubicBezTo>
                      <a:pt x="52377" y="299193"/>
                      <a:pt x="139321" y="340884"/>
                      <a:pt x="210206" y="30967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390" name="Google Shape;390;p28"/>
              <p:cNvSpPr/>
              <p:nvPr/>
            </p:nvSpPr>
            <p:spPr>
              <a:xfrm>
                <a:off x="6115680" y="2924280"/>
                <a:ext cx="282484" cy="325226"/>
              </a:xfrm>
              <a:custGeom>
                <a:avLst/>
                <a:gdLst/>
                <a:ahLst/>
                <a:cxnLst/>
                <a:rect l="l" t="t" r="r" b="b"/>
                <a:pathLst>
                  <a:path w="311277" h="351596" extrusionOk="0">
                    <a:moveTo>
                      <a:pt x="108395" y="322821"/>
                    </a:moveTo>
                    <a:cubicBezTo>
                      <a:pt x="184261" y="338461"/>
                      <a:pt x="260595" y="279435"/>
                      <a:pt x="278787" y="190967"/>
                    </a:cubicBezTo>
                    <a:cubicBezTo>
                      <a:pt x="296999" y="102518"/>
                      <a:pt x="250270" y="18174"/>
                      <a:pt x="174279" y="2515"/>
                    </a:cubicBezTo>
                    <a:cubicBezTo>
                      <a:pt x="98460" y="-13135"/>
                      <a:pt x="22127" y="45882"/>
                      <a:pt x="3934" y="134388"/>
                    </a:cubicBezTo>
                    <a:cubicBezTo>
                      <a:pt x="-14278" y="222809"/>
                      <a:pt x="32471" y="307191"/>
                      <a:pt x="108395" y="3228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391" name="Google Shape;391;p28"/>
              <p:cNvSpPr/>
              <p:nvPr/>
            </p:nvSpPr>
            <p:spPr>
              <a:xfrm>
                <a:off x="6366600" y="3162240"/>
                <a:ext cx="288428" cy="320123"/>
              </a:xfrm>
              <a:custGeom>
                <a:avLst/>
                <a:gdLst/>
                <a:ahLst/>
                <a:cxnLst/>
                <a:rect l="l" t="t" r="r" b="b"/>
                <a:pathLst>
                  <a:path w="329632" h="361721" extrusionOk="0">
                    <a:moveTo>
                      <a:pt x="210236" y="10336"/>
                    </a:moveTo>
                    <a:cubicBezTo>
                      <a:pt x="139341" y="-20829"/>
                      <a:pt x="52273" y="20852"/>
                      <a:pt x="15916" y="103491"/>
                    </a:cubicBezTo>
                    <a:cubicBezTo>
                      <a:pt x="-20441" y="186130"/>
                      <a:pt x="7601" y="278437"/>
                      <a:pt x="78515" y="309679"/>
                    </a:cubicBezTo>
                    <a:cubicBezTo>
                      <a:pt x="149419" y="340892"/>
                      <a:pt x="236392" y="299192"/>
                      <a:pt x="272787" y="216562"/>
                    </a:cubicBezTo>
                    <a:cubicBezTo>
                      <a:pt x="309191" y="133876"/>
                      <a:pt x="281169" y="41588"/>
                      <a:pt x="210245" y="103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392" name="Google Shape;392;p28"/>
            <p:cNvSpPr/>
            <p:nvPr/>
          </p:nvSpPr>
          <p:spPr>
            <a:xfrm>
              <a:off x="5663160" y="3311280"/>
              <a:ext cx="863003" cy="622478"/>
            </a:xfrm>
            <a:custGeom>
              <a:avLst/>
              <a:gdLst/>
              <a:ahLst/>
              <a:cxnLst/>
              <a:rect l="l" t="t" r="r" b="b"/>
              <a:pathLst>
                <a:path w="863003" h="622478" extrusionOk="0">
                  <a:moveTo>
                    <a:pt x="725710" y="252470"/>
                  </a:moveTo>
                  <a:cubicBezTo>
                    <a:pt x="689258" y="229838"/>
                    <a:pt x="639642" y="189347"/>
                    <a:pt x="614791" y="126035"/>
                  </a:cubicBezTo>
                  <a:cubicBezTo>
                    <a:pt x="572748" y="19079"/>
                    <a:pt x="492652" y="10"/>
                    <a:pt x="431511" y="0"/>
                  </a:cubicBezTo>
                  <a:cubicBezTo>
                    <a:pt x="370389" y="0"/>
                    <a:pt x="290274" y="19079"/>
                    <a:pt x="248231" y="126035"/>
                  </a:cubicBezTo>
                  <a:cubicBezTo>
                    <a:pt x="223399" y="189357"/>
                    <a:pt x="173784" y="229838"/>
                    <a:pt x="137303" y="252479"/>
                  </a:cubicBezTo>
                  <a:cubicBezTo>
                    <a:pt x="58274" y="275034"/>
                    <a:pt x="10" y="347110"/>
                    <a:pt x="0" y="433464"/>
                  </a:cubicBezTo>
                  <a:cubicBezTo>
                    <a:pt x="0" y="537820"/>
                    <a:pt x="84630" y="622478"/>
                    <a:pt x="189081" y="622478"/>
                  </a:cubicBezTo>
                  <a:cubicBezTo>
                    <a:pt x="276416" y="622459"/>
                    <a:pt x="396773" y="564356"/>
                    <a:pt x="431511" y="564356"/>
                  </a:cubicBezTo>
                  <a:cubicBezTo>
                    <a:pt x="466258" y="564337"/>
                    <a:pt x="586588" y="622459"/>
                    <a:pt x="673970" y="622459"/>
                  </a:cubicBezTo>
                  <a:cubicBezTo>
                    <a:pt x="778412" y="622459"/>
                    <a:pt x="863003" y="537829"/>
                    <a:pt x="862994" y="433464"/>
                  </a:cubicBezTo>
                  <a:cubicBezTo>
                    <a:pt x="862994" y="347120"/>
                    <a:pt x="804758" y="275044"/>
                    <a:pt x="725710" y="252479"/>
                  </a:cubicBezTo>
                  <a:close/>
                  <a:moveTo>
                    <a:pt x="617230" y="390668"/>
                  </a:moveTo>
                  <a:lnTo>
                    <a:pt x="500472" y="390668"/>
                  </a:lnTo>
                  <a:lnTo>
                    <a:pt x="500472" y="507406"/>
                  </a:lnTo>
                  <a:cubicBezTo>
                    <a:pt x="500472" y="507406"/>
                    <a:pt x="362531" y="507406"/>
                    <a:pt x="362531" y="507406"/>
                  </a:cubicBezTo>
                  <a:lnTo>
                    <a:pt x="362531" y="390668"/>
                  </a:lnTo>
                  <a:lnTo>
                    <a:pt x="245764" y="390668"/>
                  </a:lnTo>
                  <a:lnTo>
                    <a:pt x="245764" y="252717"/>
                  </a:lnTo>
                  <a:lnTo>
                    <a:pt x="362531" y="252717"/>
                  </a:lnTo>
                  <a:lnTo>
                    <a:pt x="362531" y="135931"/>
                  </a:lnTo>
                  <a:lnTo>
                    <a:pt x="500472" y="135931"/>
                  </a:lnTo>
                  <a:lnTo>
                    <a:pt x="500472" y="252717"/>
                  </a:lnTo>
                  <a:lnTo>
                    <a:pt x="617230" y="252717"/>
                  </a:lnTo>
                  <a:lnTo>
                    <a:pt x="617230" y="39066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38"/>
          <p:cNvSpPr txBox="1">
            <a:spLocks noGrp="1"/>
          </p:cNvSpPr>
          <p:nvPr>
            <p:ph type="title"/>
          </p:nvPr>
        </p:nvSpPr>
        <p:spPr>
          <a:xfrm>
            <a:off x="713225" y="539500"/>
            <a:ext cx="3792600" cy="1106700"/>
          </a:xfrm>
          <a:prstGeom prst="rect">
            <a:avLst/>
          </a:prstGeom>
        </p:spPr>
        <p:txBody>
          <a:bodyPr spcFirstLastPara="1" wrap="square" lIns="91425" tIns="91425" rIns="91425" bIns="91425" anchor="b" anchorCtr="0">
            <a:noAutofit/>
          </a:bodyPr>
          <a:lstStyle/>
          <a:p>
            <a:pPr lvl="0" algn="r" rtl="1"/>
            <a:r>
              <a:rPr lang="fa-IR" dirty="0">
                <a:cs typeface="B Nazanin" panose="00000400000000000000" pitchFamily="2" charset="-78"/>
              </a:rPr>
              <a:t>1 میلیارد دلار</a:t>
            </a:r>
            <a:endParaRPr dirty="0">
              <a:cs typeface="B Nazanin" panose="00000400000000000000" pitchFamily="2" charset="-78"/>
            </a:endParaRPr>
          </a:p>
        </p:txBody>
      </p:sp>
      <p:sp>
        <p:nvSpPr>
          <p:cNvPr id="593" name="Google Shape;593;p38"/>
          <p:cNvSpPr txBox="1">
            <a:spLocks noGrp="1"/>
          </p:cNvSpPr>
          <p:nvPr>
            <p:ph type="subTitle" idx="1"/>
          </p:nvPr>
        </p:nvSpPr>
        <p:spPr>
          <a:xfrm>
            <a:off x="1310875" y="3754425"/>
            <a:ext cx="7119900" cy="835800"/>
          </a:xfrm>
          <a:prstGeom prst="rect">
            <a:avLst/>
          </a:prstGeom>
        </p:spPr>
        <p:txBody>
          <a:bodyPr spcFirstLastPara="1" wrap="square" lIns="91425" tIns="91425" rIns="91425" bIns="91425" anchor="t" anchorCtr="0">
            <a:noAutofit/>
          </a:bodyPr>
          <a:lstStyle/>
          <a:p>
            <a:pPr marL="0" lvl="0" indent="0">
              <a:lnSpc>
                <a:spcPct val="150000"/>
              </a:lnSpc>
            </a:pPr>
            <a:r>
              <a:rPr lang="fa-IR" dirty="0">
                <a:cs typeface="B Nazanin" panose="00000400000000000000" pitchFamily="2" charset="-78"/>
              </a:rPr>
              <a:t>با توجه به اطلاعات و اطلاعات کاملی که در این قالب پاورپوینت ارائه شده است، شما می‌توانید به نتیجه برسید که شناخت بهتری از موضوع آلودگی کنه در سگ می‌تواند به بهبود بهداشت و سلامت حیوانات خانگی کمک کند.</a:t>
            </a:r>
            <a:endParaRPr dirty="0">
              <a:cs typeface="B Nazanin" panose="00000400000000000000" pitchFamily="2" charset="-78"/>
            </a:endParaRPr>
          </a:p>
        </p:txBody>
      </p:sp>
      <p:pic>
        <p:nvPicPr>
          <p:cNvPr id="594" name="Google Shape;594;p38"/>
          <p:cNvPicPr preferRelativeResize="0">
            <a:picLocks noGrp="1"/>
          </p:cNvPicPr>
          <p:nvPr>
            <p:ph type="pic" idx="2"/>
          </p:nvPr>
        </p:nvPicPr>
        <p:blipFill rotWithShape="1">
          <a:blip r:embed="rId3">
            <a:alphaModFix/>
          </a:blip>
          <a:srcRect t="2730" b="37510"/>
          <a:stretch/>
        </p:blipFill>
        <p:spPr>
          <a:xfrm>
            <a:off x="720400" y="1646200"/>
            <a:ext cx="7703101" cy="2022901"/>
          </a:xfrm>
          <a:prstGeom prst="rect">
            <a:avLst/>
          </a:prstGeom>
        </p:spPr>
      </p:pic>
      <p:grpSp>
        <p:nvGrpSpPr>
          <p:cNvPr id="595" name="Google Shape;595;p38"/>
          <p:cNvGrpSpPr/>
          <p:nvPr/>
        </p:nvGrpSpPr>
        <p:grpSpPr>
          <a:xfrm rot="10800000">
            <a:off x="7691325" y="1331575"/>
            <a:ext cx="739450" cy="124800"/>
            <a:chOff x="2701575" y="355025"/>
            <a:chExt cx="739450" cy="124800"/>
          </a:xfrm>
        </p:grpSpPr>
        <p:cxnSp>
          <p:nvCxnSpPr>
            <p:cNvPr id="596" name="Google Shape;596;p38"/>
            <p:cNvCxnSpPr/>
            <p:nvPr/>
          </p:nvCxnSpPr>
          <p:spPr>
            <a:xfrm flipH="1">
              <a:off x="2701575" y="355025"/>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597" name="Google Shape;597;p38"/>
            <p:cNvCxnSpPr/>
            <p:nvPr/>
          </p:nvCxnSpPr>
          <p:spPr>
            <a:xfrm flipH="1">
              <a:off x="2855238" y="355025"/>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598" name="Google Shape;598;p38"/>
            <p:cNvCxnSpPr/>
            <p:nvPr/>
          </p:nvCxnSpPr>
          <p:spPr>
            <a:xfrm flipH="1">
              <a:off x="3008900" y="355025"/>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599" name="Google Shape;599;p38"/>
            <p:cNvCxnSpPr/>
            <p:nvPr/>
          </p:nvCxnSpPr>
          <p:spPr>
            <a:xfrm flipH="1">
              <a:off x="3162563" y="355025"/>
              <a:ext cx="124800" cy="124800"/>
            </a:xfrm>
            <a:prstGeom prst="straightConnector1">
              <a:avLst/>
            </a:prstGeom>
            <a:noFill/>
            <a:ln w="19050" cap="flat" cmpd="sng">
              <a:solidFill>
                <a:schemeClr val="lt2"/>
              </a:solidFill>
              <a:prstDash val="solid"/>
              <a:round/>
              <a:headEnd type="none" w="med" len="med"/>
              <a:tailEnd type="none" w="med" len="med"/>
            </a:ln>
          </p:spPr>
        </p:cxnSp>
        <p:cxnSp>
          <p:nvCxnSpPr>
            <p:cNvPr id="600" name="Google Shape;600;p38"/>
            <p:cNvCxnSpPr/>
            <p:nvPr/>
          </p:nvCxnSpPr>
          <p:spPr>
            <a:xfrm flipH="1">
              <a:off x="3316225" y="355025"/>
              <a:ext cx="124800" cy="124800"/>
            </a:xfrm>
            <a:prstGeom prst="straightConnector1">
              <a:avLst/>
            </a:prstGeom>
            <a:noFill/>
            <a:ln w="19050" cap="flat" cmpd="sng">
              <a:solidFill>
                <a:schemeClr val="lt2"/>
              </a:solidFill>
              <a:prstDash val="solid"/>
              <a:round/>
              <a:headEnd type="none" w="med" len="med"/>
              <a:tailEnd type="none" w="med" len="med"/>
            </a:ln>
          </p:spPr>
        </p:cxnSp>
      </p:grpSp>
      <p:grpSp>
        <p:nvGrpSpPr>
          <p:cNvPr id="601" name="Google Shape;601;p38"/>
          <p:cNvGrpSpPr/>
          <p:nvPr/>
        </p:nvGrpSpPr>
        <p:grpSpPr>
          <a:xfrm>
            <a:off x="7828144" y="3118491"/>
            <a:ext cx="465820" cy="419438"/>
            <a:chOff x="5533920" y="2924280"/>
            <a:chExt cx="1121108" cy="1009478"/>
          </a:xfrm>
        </p:grpSpPr>
        <p:grpSp>
          <p:nvGrpSpPr>
            <p:cNvPr id="602" name="Google Shape;602;p38"/>
            <p:cNvGrpSpPr/>
            <p:nvPr/>
          </p:nvGrpSpPr>
          <p:grpSpPr>
            <a:xfrm>
              <a:off x="5533920" y="2924280"/>
              <a:ext cx="1121108" cy="558083"/>
              <a:chOff x="5533920" y="2924280"/>
              <a:chExt cx="1121108" cy="558083"/>
            </a:xfrm>
          </p:grpSpPr>
          <p:sp>
            <p:nvSpPr>
              <p:cNvPr id="603" name="Google Shape;603;p38"/>
              <p:cNvSpPr/>
              <p:nvPr/>
            </p:nvSpPr>
            <p:spPr>
              <a:xfrm>
                <a:off x="5790960" y="2924280"/>
                <a:ext cx="282493" cy="325209"/>
              </a:xfrm>
              <a:custGeom>
                <a:avLst/>
                <a:gdLst/>
                <a:ahLst/>
                <a:cxnLst/>
                <a:rect l="l" t="t" r="r" b="b"/>
                <a:pathLst>
                  <a:path w="311287" h="351577" extrusionOk="0">
                    <a:moveTo>
                      <a:pt x="174380" y="322812"/>
                    </a:moveTo>
                    <a:cubicBezTo>
                      <a:pt x="250275" y="307191"/>
                      <a:pt x="297015" y="222799"/>
                      <a:pt x="278774" y="134379"/>
                    </a:cubicBezTo>
                    <a:cubicBezTo>
                      <a:pt x="260601" y="45882"/>
                      <a:pt x="184267" y="-13135"/>
                      <a:pt x="108429" y="2515"/>
                    </a:cubicBezTo>
                    <a:cubicBezTo>
                      <a:pt x="32477" y="18164"/>
                      <a:pt x="-14272" y="102518"/>
                      <a:pt x="3930" y="190957"/>
                    </a:cubicBezTo>
                    <a:cubicBezTo>
                      <a:pt x="22123" y="279426"/>
                      <a:pt x="98476" y="338442"/>
                      <a:pt x="174371" y="3228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04" name="Google Shape;604;p38"/>
              <p:cNvSpPr/>
              <p:nvPr/>
            </p:nvSpPr>
            <p:spPr>
              <a:xfrm>
                <a:off x="5533920" y="3162240"/>
                <a:ext cx="288386" cy="320115"/>
              </a:xfrm>
              <a:custGeom>
                <a:avLst/>
                <a:gdLst/>
                <a:ahLst/>
                <a:cxnLst/>
                <a:rect l="l" t="t" r="r" b="b"/>
                <a:pathLst>
                  <a:path w="329584" h="361712" extrusionOk="0">
                    <a:moveTo>
                      <a:pt x="210206" y="309680"/>
                    </a:moveTo>
                    <a:cubicBezTo>
                      <a:pt x="281139" y="278438"/>
                      <a:pt x="309133" y="186122"/>
                      <a:pt x="272814" y="103492"/>
                    </a:cubicBezTo>
                    <a:cubicBezTo>
                      <a:pt x="236457" y="20844"/>
                      <a:pt x="149380" y="-20828"/>
                      <a:pt x="78475" y="10338"/>
                    </a:cubicBezTo>
                    <a:cubicBezTo>
                      <a:pt x="7581" y="41589"/>
                      <a:pt x="-20451" y="133877"/>
                      <a:pt x="15944" y="216554"/>
                    </a:cubicBezTo>
                    <a:cubicBezTo>
                      <a:pt x="52377" y="299193"/>
                      <a:pt x="139321" y="340884"/>
                      <a:pt x="210206" y="30967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05" name="Google Shape;605;p38"/>
              <p:cNvSpPr/>
              <p:nvPr/>
            </p:nvSpPr>
            <p:spPr>
              <a:xfrm>
                <a:off x="6115680" y="2924280"/>
                <a:ext cx="282484" cy="325226"/>
              </a:xfrm>
              <a:custGeom>
                <a:avLst/>
                <a:gdLst/>
                <a:ahLst/>
                <a:cxnLst/>
                <a:rect l="l" t="t" r="r" b="b"/>
                <a:pathLst>
                  <a:path w="311277" h="351596" extrusionOk="0">
                    <a:moveTo>
                      <a:pt x="108395" y="322821"/>
                    </a:moveTo>
                    <a:cubicBezTo>
                      <a:pt x="184261" y="338461"/>
                      <a:pt x="260595" y="279435"/>
                      <a:pt x="278787" y="190967"/>
                    </a:cubicBezTo>
                    <a:cubicBezTo>
                      <a:pt x="296999" y="102518"/>
                      <a:pt x="250270" y="18174"/>
                      <a:pt x="174279" y="2515"/>
                    </a:cubicBezTo>
                    <a:cubicBezTo>
                      <a:pt x="98460" y="-13135"/>
                      <a:pt x="22127" y="45882"/>
                      <a:pt x="3934" y="134388"/>
                    </a:cubicBezTo>
                    <a:cubicBezTo>
                      <a:pt x="-14278" y="222809"/>
                      <a:pt x="32471" y="307191"/>
                      <a:pt x="108395" y="3228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06" name="Google Shape;606;p38"/>
              <p:cNvSpPr/>
              <p:nvPr/>
            </p:nvSpPr>
            <p:spPr>
              <a:xfrm>
                <a:off x="6366600" y="3162240"/>
                <a:ext cx="288428" cy="320123"/>
              </a:xfrm>
              <a:custGeom>
                <a:avLst/>
                <a:gdLst/>
                <a:ahLst/>
                <a:cxnLst/>
                <a:rect l="l" t="t" r="r" b="b"/>
                <a:pathLst>
                  <a:path w="329632" h="361721" extrusionOk="0">
                    <a:moveTo>
                      <a:pt x="210236" y="10336"/>
                    </a:moveTo>
                    <a:cubicBezTo>
                      <a:pt x="139341" y="-20829"/>
                      <a:pt x="52273" y="20852"/>
                      <a:pt x="15916" y="103491"/>
                    </a:cubicBezTo>
                    <a:cubicBezTo>
                      <a:pt x="-20441" y="186130"/>
                      <a:pt x="7601" y="278437"/>
                      <a:pt x="78515" y="309679"/>
                    </a:cubicBezTo>
                    <a:cubicBezTo>
                      <a:pt x="149419" y="340892"/>
                      <a:pt x="236392" y="299192"/>
                      <a:pt x="272787" y="216562"/>
                    </a:cubicBezTo>
                    <a:cubicBezTo>
                      <a:pt x="309191" y="133876"/>
                      <a:pt x="281169" y="41588"/>
                      <a:pt x="210245" y="103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607" name="Google Shape;607;p38"/>
            <p:cNvSpPr/>
            <p:nvPr/>
          </p:nvSpPr>
          <p:spPr>
            <a:xfrm>
              <a:off x="5663160" y="3311280"/>
              <a:ext cx="863003" cy="622478"/>
            </a:xfrm>
            <a:custGeom>
              <a:avLst/>
              <a:gdLst/>
              <a:ahLst/>
              <a:cxnLst/>
              <a:rect l="l" t="t" r="r" b="b"/>
              <a:pathLst>
                <a:path w="863003" h="622478" extrusionOk="0">
                  <a:moveTo>
                    <a:pt x="725710" y="252470"/>
                  </a:moveTo>
                  <a:cubicBezTo>
                    <a:pt x="689258" y="229838"/>
                    <a:pt x="639642" y="189347"/>
                    <a:pt x="614791" y="126035"/>
                  </a:cubicBezTo>
                  <a:cubicBezTo>
                    <a:pt x="572748" y="19079"/>
                    <a:pt x="492652" y="10"/>
                    <a:pt x="431511" y="0"/>
                  </a:cubicBezTo>
                  <a:cubicBezTo>
                    <a:pt x="370389" y="0"/>
                    <a:pt x="290274" y="19079"/>
                    <a:pt x="248231" y="126035"/>
                  </a:cubicBezTo>
                  <a:cubicBezTo>
                    <a:pt x="223399" y="189357"/>
                    <a:pt x="173784" y="229838"/>
                    <a:pt x="137303" y="252479"/>
                  </a:cubicBezTo>
                  <a:cubicBezTo>
                    <a:pt x="58274" y="275034"/>
                    <a:pt x="10" y="347110"/>
                    <a:pt x="0" y="433464"/>
                  </a:cubicBezTo>
                  <a:cubicBezTo>
                    <a:pt x="0" y="537820"/>
                    <a:pt x="84630" y="622478"/>
                    <a:pt x="189081" y="622478"/>
                  </a:cubicBezTo>
                  <a:cubicBezTo>
                    <a:pt x="276416" y="622459"/>
                    <a:pt x="396773" y="564356"/>
                    <a:pt x="431511" y="564356"/>
                  </a:cubicBezTo>
                  <a:cubicBezTo>
                    <a:pt x="466258" y="564337"/>
                    <a:pt x="586588" y="622459"/>
                    <a:pt x="673970" y="622459"/>
                  </a:cubicBezTo>
                  <a:cubicBezTo>
                    <a:pt x="778412" y="622459"/>
                    <a:pt x="863003" y="537829"/>
                    <a:pt x="862994" y="433464"/>
                  </a:cubicBezTo>
                  <a:cubicBezTo>
                    <a:pt x="862994" y="347120"/>
                    <a:pt x="804758" y="275044"/>
                    <a:pt x="725710" y="252479"/>
                  </a:cubicBezTo>
                  <a:close/>
                  <a:moveTo>
                    <a:pt x="617230" y="390668"/>
                  </a:moveTo>
                  <a:lnTo>
                    <a:pt x="500472" y="390668"/>
                  </a:lnTo>
                  <a:lnTo>
                    <a:pt x="500472" y="507406"/>
                  </a:lnTo>
                  <a:cubicBezTo>
                    <a:pt x="500472" y="507406"/>
                    <a:pt x="362531" y="507406"/>
                    <a:pt x="362531" y="507406"/>
                  </a:cubicBezTo>
                  <a:lnTo>
                    <a:pt x="362531" y="390668"/>
                  </a:lnTo>
                  <a:lnTo>
                    <a:pt x="245764" y="390668"/>
                  </a:lnTo>
                  <a:lnTo>
                    <a:pt x="245764" y="252717"/>
                  </a:lnTo>
                  <a:lnTo>
                    <a:pt x="362531" y="252717"/>
                  </a:lnTo>
                  <a:lnTo>
                    <a:pt x="362531" y="135931"/>
                  </a:lnTo>
                  <a:lnTo>
                    <a:pt x="500472" y="135931"/>
                  </a:lnTo>
                  <a:lnTo>
                    <a:pt x="500472" y="252717"/>
                  </a:lnTo>
                  <a:lnTo>
                    <a:pt x="617230" y="252717"/>
                  </a:lnTo>
                  <a:lnTo>
                    <a:pt x="617230" y="39066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608" name="Google Shape;608;p38"/>
          <p:cNvSpPr/>
          <p:nvPr/>
        </p:nvSpPr>
        <p:spPr>
          <a:xfrm>
            <a:off x="725438" y="1798598"/>
            <a:ext cx="465900" cy="1237500"/>
          </a:xfrm>
          <a:prstGeom prst="rect">
            <a:avLst/>
          </a:prstGeom>
          <a:solidFill>
            <a:srgbClr val="09E19C">
              <a:alpha val="66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B Nazanin" panose="00000400000000000000" pitchFamily="2" charset="-78"/>
              <a:sym typeface="Hanken Grotesk"/>
            </a:endParaRPr>
          </a:p>
        </p:txBody>
      </p:sp>
      <p:sp>
        <p:nvSpPr>
          <p:cNvPr id="609" name="Google Shape;609;p38"/>
          <p:cNvSpPr/>
          <p:nvPr/>
        </p:nvSpPr>
        <p:spPr>
          <a:xfrm rot="5400000">
            <a:off x="7725718" y="1260398"/>
            <a:ext cx="465900" cy="1237500"/>
          </a:xfrm>
          <a:prstGeom prst="rect">
            <a:avLst/>
          </a:prstGeom>
          <a:solidFill>
            <a:srgbClr val="04D3E3">
              <a:alpha val="51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B Nazanin" panose="00000400000000000000" pitchFamily="2" charset="-78"/>
              <a:sym typeface="Hanken Grotesk"/>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39"/>
          <p:cNvSpPr txBox="1">
            <a:spLocks noGrp="1"/>
          </p:cNvSpPr>
          <p:nvPr>
            <p:ph type="title"/>
          </p:nvPr>
        </p:nvSpPr>
        <p:spPr>
          <a:xfrm>
            <a:off x="732075" y="463300"/>
            <a:ext cx="7679700" cy="5595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شیوع بیماری</a:t>
            </a:r>
            <a:endParaRPr dirty="0">
              <a:cs typeface="B Nazanin" panose="00000400000000000000" pitchFamily="2" charset="-78"/>
            </a:endParaRPr>
          </a:p>
        </p:txBody>
      </p:sp>
      <p:sp>
        <p:nvSpPr>
          <p:cNvPr id="615" name="Google Shape;615;p39"/>
          <p:cNvSpPr txBox="1"/>
          <p:nvPr/>
        </p:nvSpPr>
        <p:spPr>
          <a:xfrm>
            <a:off x="714875" y="4372249"/>
            <a:ext cx="7714200" cy="214800"/>
          </a:xfrm>
          <a:prstGeom prst="rect">
            <a:avLst/>
          </a:prstGeom>
          <a:noFill/>
          <a:ln>
            <a:noFill/>
          </a:ln>
        </p:spPr>
        <p:txBody>
          <a:bodyPr spcFirstLastPara="1" wrap="square" lIns="91425" tIns="91425" rIns="91425" bIns="91425" anchor="ctr" anchorCtr="0">
            <a:noAutofit/>
          </a:bodyPr>
          <a:lstStyle/>
          <a:p>
            <a:pPr lvl="0" algn="ctr" rtl="1"/>
            <a:r>
              <a:rPr lang="fa-IR" sz="1100" dirty="0">
                <a:solidFill>
                  <a:schemeClr val="dk1"/>
                </a:solidFill>
                <a:latin typeface="Hanken Grotesk"/>
                <a:ea typeface="Hanken Grotesk"/>
                <a:cs typeface="B Nazanin" panose="00000400000000000000" pitchFamily="2" charset="-78"/>
                <a:sym typeface="Hanken Grotesk"/>
              </a:rPr>
              <a:t>با استفاده از این قالب پاورپوینت، می‌توانید به بهبود وضعیت بهداشت و سلامت حیوانات خانگی خود کمک کنید و زندگی سالم‌تری را برای آن‌ها فراهم کنید. منتظر چی هستید؟ همین حالا این قالب را دانلود کرده و از اطلاعات مهم آن بهره ببرید.</a:t>
            </a:r>
            <a:endParaRPr sz="1100" b="1" u="sng" dirty="0">
              <a:solidFill>
                <a:schemeClr val="dk2"/>
              </a:solidFill>
              <a:latin typeface="Hanken Grotesk"/>
              <a:ea typeface="Hanken Grotesk"/>
              <a:cs typeface="B Nazanin" panose="00000400000000000000" pitchFamily="2" charset="-78"/>
              <a:sym typeface="Hanken Grotesk"/>
            </a:endParaRPr>
          </a:p>
        </p:txBody>
      </p:sp>
      <p:sp>
        <p:nvSpPr>
          <p:cNvPr id="616" name="Google Shape;616;p39"/>
          <p:cNvSpPr txBox="1"/>
          <p:nvPr/>
        </p:nvSpPr>
        <p:spPr>
          <a:xfrm>
            <a:off x="6355675" y="3409679"/>
            <a:ext cx="2073300" cy="818100"/>
          </a:xfrm>
          <a:prstGeom prst="rect">
            <a:avLst/>
          </a:prstGeom>
          <a:noFill/>
          <a:ln>
            <a:noFill/>
          </a:ln>
        </p:spPr>
        <p:txBody>
          <a:bodyPr spcFirstLastPara="1" wrap="square" lIns="91425" tIns="91425" rIns="91425" bIns="91425" anchor="t" anchorCtr="0">
            <a:noAutofit/>
          </a:bodyPr>
          <a:lstStyle/>
          <a:p>
            <a:pPr lvl="0" algn="r" rtl="1">
              <a:lnSpc>
                <a:spcPct val="115000"/>
              </a:lnSpc>
            </a:pPr>
            <a:r>
              <a:rPr lang="fa-IR" sz="1200" dirty="0">
                <a:solidFill>
                  <a:schemeClr val="dk1"/>
                </a:solidFill>
                <a:latin typeface="Hanken Grotesk"/>
                <a:ea typeface="Hanken Grotesk"/>
                <a:cs typeface="B Nazanin" panose="00000400000000000000" pitchFamily="2" charset="-78"/>
                <a:sym typeface="Hanken Grotesk"/>
              </a:rPr>
              <a:t>30-15 درصد جمعیت این مناطق به این بیماری مبتلا هستند</a:t>
            </a:r>
            <a:endParaRPr sz="1200" dirty="0">
              <a:solidFill>
                <a:schemeClr val="dk1"/>
              </a:solidFill>
              <a:latin typeface="Hanken Grotesk"/>
              <a:ea typeface="Hanken Grotesk"/>
              <a:cs typeface="B Nazanin" panose="00000400000000000000" pitchFamily="2" charset="-78"/>
              <a:sym typeface="Hanken Grotesk"/>
            </a:endParaRPr>
          </a:p>
        </p:txBody>
      </p:sp>
      <p:sp>
        <p:nvSpPr>
          <p:cNvPr id="617" name="Google Shape;617;p39"/>
          <p:cNvSpPr txBox="1"/>
          <p:nvPr/>
        </p:nvSpPr>
        <p:spPr>
          <a:xfrm>
            <a:off x="6355675" y="2361015"/>
            <a:ext cx="2073300" cy="818100"/>
          </a:xfrm>
          <a:prstGeom prst="rect">
            <a:avLst/>
          </a:prstGeom>
          <a:noFill/>
          <a:ln>
            <a:noFill/>
          </a:ln>
        </p:spPr>
        <p:txBody>
          <a:bodyPr spcFirstLastPara="1" wrap="square" lIns="91425" tIns="91425" rIns="91425" bIns="91425" anchor="t" anchorCtr="0">
            <a:noAutofit/>
          </a:bodyPr>
          <a:lstStyle/>
          <a:p>
            <a:pPr lvl="0" algn="r" rtl="1">
              <a:lnSpc>
                <a:spcPct val="115000"/>
              </a:lnSpc>
            </a:pPr>
            <a:r>
              <a:rPr lang="fa-IR" sz="1200" dirty="0">
                <a:solidFill>
                  <a:schemeClr val="dk1"/>
                </a:solidFill>
                <a:latin typeface="Hanken Grotesk"/>
                <a:ea typeface="Hanken Grotesk"/>
                <a:cs typeface="B Nazanin" panose="00000400000000000000" pitchFamily="2" charset="-78"/>
                <a:sym typeface="Hanken Grotesk"/>
              </a:rPr>
              <a:t>6 تا 14 درصد از جمعیت این مناطق به این بیماری مبتلا هستند</a:t>
            </a:r>
            <a:endParaRPr sz="1200" dirty="0">
              <a:solidFill>
                <a:schemeClr val="dk1"/>
              </a:solidFill>
              <a:latin typeface="Hanken Grotesk"/>
              <a:ea typeface="Hanken Grotesk"/>
              <a:cs typeface="B Nazanin" panose="00000400000000000000" pitchFamily="2" charset="-78"/>
              <a:sym typeface="Hanken Grotesk"/>
            </a:endParaRPr>
          </a:p>
        </p:txBody>
      </p:sp>
      <p:sp>
        <p:nvSpPr>
          <p:cNvPr id="618" name="Google Shape;618;p39"/>
          <p:cNvSpPr txBox="1"/>
          <p:nvPr/>
        </p:nvSpPr>
        <p:spPr>
          <a:xfrm>
            <a:off x="6355675" y="1312350"/>
            <a:ext cx="2073300" cy="818100"/>
          </a:xfrm>
          <a:prstGeom prst="rect">
            <a:avLst/>
          </a:prstGeom>
          <a:noFill/>
          <a:ln>
            <a:noFill/>
          </a:ln>
        </p:spPr>
        <p:txBody>
          <a:bodyPr spcFirstLastPara="1" wrap="square" lIns="91425" tIns="91425" rIns="91425" bIns="91425" anchor="t" anchorCtr="0">
            <a:noAutofit/>
          </a:bodyPr>
          <a:lstStyle/>
          <a:p>
            <a:pPr lvl="0" algn="r" rtl="1">
              <a:lnSpc>
                <a:spcPct val="115000"/>
              </a:lnSpc>
            </a:pPr>
            <a:r>
              <a:rPr lang="fa-IR" sz="1200" dirty="0">
                <a:solidFill>
                  <a:schemeClr val="dk1"/>
                </a:solidFill>
                <a:latin typeface="Hanken Grotesk"/>
                <a:ea typeface="Hanken Grotesk"/>
                <a:cs typeface="B Nazanin" panose="00000400000000000000" pitchFamily="2" charset="-78"/>
                <a:sym typeface="Hanken Grotesk"/>
              </a:rPr>
              <a:t>0 تا 5 درصد جمعیت این مناطق به این بیماری مبتلا هستند</a:t>
            </a:r>
            <a:endParaRPr sz="1200" dirty="0">
              <a:solidFill>
                <a:schemeClr val="dk1"/>
              </a:solidFill>
              <a:latin typeface="Hanken Grotesk"/>
              <a:ea typeface="Hanken Grotesk"/>
              <a:cs typeface="B Nazanin" panose="00000400000000000000" pitchFamily="2" charset="-78"/>
              <a:sym typeface="Hanken Grotesk"/>
            </a:endParaRPr>
          </a:p>
        </p:txBody>
      </p:sp>
      <p:sp>
        <p:nvSpPr>
          <p:cNvPr id="619" name="Google Shape;619;p39"/>
          <p:cNvSpPr/>
          <p:nvPr/>
        </p:nvSpPr>
        <p:spPr>
          <a:xfrm>
            <a:off x="6131163" y="1388525"/>
            <a:ext cx="183300" cy="183300"/>
          </a:xfrm>
          <a:prstGeom prst="rect">
            <a:avLst/>
          </a:pr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20" name="Google Shape;620;p39"/>
          <p:cNvSpPr/>
          <p:nvPr/>
        </p:nvSpPr>
        <p:spPr>
          <a:xfrm>
            <a:off x="6131163" y="2438100"/>
            <a:ext cx="183300" cy="183300"/>
          </a:xfrm>
          <a:prstGeom prst="rect">
            <a:avLst/>
          </a:pr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21" name="Google Shape;621;p39"/>
          <p:cNvSpPr/>
          <p:nvPr/>
        </p:nvSpPr>
        <p:spPr>
          <a:xfrm>
            <a:off x="6131163" y="3487075"/>
            <a:ext cx="183300" cy="183300"/>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pic>
        <p:nvPicPr>
          <p:cNvPr id="622" name="Google Shape;622;p39" title="Chart">
            <a:hlinkClick r:id="rId3"/>
          </p:cNvPr>
          <p:cNvPicPr preferRelativeResize="0"/>
          <p:nvPr/>
        </p:nvPicPr>
        <p:blipFill>
          <a:blip r:embed="rId4">
            <a:alphaModFix/>
          </a:blip>
          <a:stretch>
            <a:fillRect/>
          </a:stretch>
        </p:blipFill>
        <p:spPr>
          <a:xfrm>
            <a:off x="713225" y="1175200"/>
            <a:ext cx="5158950" cy="2878150"/>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40"/>
          <p:cNvSpPr txBox="1">
            <a:spLocks noGrp="1"/>
          </p:cNvSpPr>
          <p:nvPr>
            <p:ph type="title"/>
          </p:nvPr>
        </p:nvSpPr>
        <p:spPr>
          <a:xfrm>
            <a:off x="732075" y="463300"/>
            <a:ext cx="7679700" cy="5595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علائم و تشخیص</a:t>
            </a:r>
            <a:endParaRPr dirty="0">
              <a:cs typeface="B Nazanin" panose="00000400000000000000" pitchFamily="2" charset="-78"/>
            </a:endParaRPr>
          </a:p>
        </p:txBody>
      </p:sp>
      <p:sp>
        <p:nvSpPr>
          <p:cNvPr id="628" name="Google Shape;628;p40"/>
          <p:cNvSpPr txBox="1"/>
          <p:nvPr/>
        </p:nvSpPr>
        <p:spPr>
          <a:xfrm>
            <a:off x="88641" y="4884851"/>
            <a:ext cx="7698600" cy="244200"/>
          </a:xfrm>
          <a:prstGeom prst="rect">
            <a:avLst/>
          </a:prstGeom>
          <a:noFill/>
          <a:ln>
            <a:noFill/>
          </a:ln>
        </p:spPr>
        <p:txBody>
          <a:bodyPr spcFirstLastPara="1" wrap="square" lIns="91425" tIns="91425" rIns="91425" bIns="91425" anchor="b" anchorCtr="0">
            <a:noAutofit/>
          </a:bodyPr>
          <a:lstStyle/>
          <a:p>
            <a:pPr lvl="0" algn="r" rtl="1"/>
            <a:r>
              <a:rPr lang="fa-IR" sz="1000" dirty="0">
                <a:solidFill>
                  <a:schemeClr val="dk1"/>
                </a:solidFill>
                <a:latin typeface="Open Sans"/>
                <a:ea typeface="Open Sans"/>
                <a:cs typeface="B Nazanin" panose="00000400000000000000" pitchFamily="2" charset="-78"/>
                <a:sym typeface="Open Sans"/>
              </a:rPr>
              <a:t>پیوند موجود در نمودار را دنبال کنید تا داده‌های آن را تغییر دهید و سپس پیوند جدید را در اینجا جای‌گذاری کنید. برای اطلاعات بیشتر اینجا را کلیک کنید</a:t>
            </a:r>
            <a:endParaRPr sz="1000" b="1" dirty="0">
              <a:solidFill>
                <a:schemeClr val="dk1"/>
              </a:solidFill>
              <a:latin typeface="Open Sans"/>
              <a:ea typeface="Open Sans"/>
              <a:cs typeface="B Nazanin" panose="00000400000000000000" pitchFamily="2" charset="-78"/>
              <a:sym typeface="Open Sans"/>
            </a:endParaRPr>
          </a:p>
        </p:txBody>
      </p:sp>
      <p:sp>
        <p:nvSpPr>
          <p:cNvPr id="629" name="Google Shape;629;p40"/>
          <p:cNvSpPr txBox="1"/>
          <p:nvPr/>
        </p:nvSpPr>
        <p:spPr>
          <a:xfrm>
            <a:off x="732075" y="3110500"/>
            <a:ext cx="7698600" cy="432900"/>
          </a:xfrm>
          <a:prstGeom prst="rect">
            <a:avLst/>
          </a:prstGeom>
          <a:noFill/>
          <a:ln>
            <a:noFill/>
          </a:ln>
        </p:spPr>
        <p:txBody>
          <a:bodyPr spcFirstLastPara="1" wrap="square" lIns="91425" tIns="91425" rIns="91425" bIns="91425" anchor="b" anchorCtr="0">
            <a:noAutofit/>
          </a:bodyPr>
          <a:lstStyle/>
          <a:p>
            <a:pPr lvl="0" algn="r" rtl="1"/>
            <a:r>
              <a:rPr lang="fa-IR" sz="1800" dirty="0">
                <a:solidFill>
                  <a:schemeClr val="dk1"/>
                </a:solidFill>
                <a:latin typeface="Fira Sans"/>
                <a:ea typeface="Fira Sans"/>
                <a:cs typeface="B Nazanin" panose="00000400000000000000" pitchFamily="2" charset="-78"/>
                <a:sym typeface="Fira Sans"/>
              </a:rPr>
              <a:t>شایع ترین علائم</a:t>
            </a:r>
            <a:endParaRPr sz="1800" dirty="0">
              <a:solidFill>
                <a:schemeClr val="dk1"/>
              </a:solidFill>
              <a:latin typeface="Fira Sans"/>
              <a:ea typeface="Fira Sans"/>
              <a:cs typeface="B Nazanin" panose="00000400000000000000" pitchFamily="2" charset="-78"/>
              <a:sym typeface="Fira Sans"/>
            </a:endParaRPr>
          </a:p>
        </p:txBody>
      </p:sp>
      <p:sp>
        <p:nvSpPr>
          <p:cNvPr id="630" name="Google Shape;630;p40"/>
          <p:cNvSpPr txBox="1"/>
          <p:nvPr/>
        </p:nvSpPr>
        <p:spPr>
          <a:xfrm>
            <a:off x="732075" y="3478500"/>
            <a:ext cx="7698600" cy="731400"/>
          </a:xfrm>
          <a:prstGeom prst="rect">
            <a:avLst/>
          </a:prstGeom>
          <a:noFill/>
          <a:ln>
            <a:noFill/>
          </a:ln>
        </p:spPr>
        <p:txBody>
          <a:bodyPr spcFirstLastPara="1" wrap="square" lIns="91425" tIns="91425" rIns="91425" bIns="91425" anchor="t" anchorCtr="0">
            <a:noAutofit/>
          </a:bodyPr>
          <a:lstStyle/>
          <a:p>
            <a:pPr lvl="0" algn="r" rtl="1">
              <a:lnSpc>
                <a:spcPct val="150000"/>
              </a:lnSpc>
            </a:pPr>
            <a:r>
              <a:rPr lang="fa-IR" sz="1200" dirty="0">
                <a:solidFill>
                  <a:schemeClr val="dk1"/>
                </a:solidFill>
                <a:latin typeface="Hanken Grotesk"/>
                <a:ea typeface="Hanken Grotesk"/>
                <a:cs typeface="B Nazanin" panose="00000400000000000000" pitchFamily="2" charset="-78"/>
                <a:sym typeface="Hanken Grotesk"/>
              </a:rPr>
              <a:t>19 اسلاید ابتدایی این قالب پاورپوینت، با طراحی حرفه ای و متحرک، مناسب برای ارائه به جمعیت بزرگ است. این اسلایدها شامل اطلاعات مهم و کاربردی در مورد آلودگی کنه در سگ می‌باشند که می‌تواند به شناخت بهتر این موضوع کمک کند.</a:t>
            </a:r>
          </a:p>
          <a:p>
            <a:pPr lvl="0" algn="r" rtl="1">
              <a:lnSpc>
                <a:spcPct val="150000"/>
              </a:lnSpc>
            </a:pPr>
            <a:r>
              <a:rPr lang="fa-IR" sz="1200" dirty="0">
                <a:solidFill>
                  <a:schemeClr val="dk1"/>
                </a:solidFill>
                <a:latin typeface="Hanken Grotesk"/>
                <a:ea typeface="Hanken Grotesk"/>
                <a:cs typeface="B Nazanin" panose="00000400000000000000" pitchFamily="2" charset="-78"/>
                <a:sym typeface="Hanken Grotesk"/>
              </a:rPr>
              <a:t>در این قالب پاورپوینت، 3 اسلاید قابل ویرایش وجود دارد که شما می‌توانید از آن‌ها برای ارائه دقیق تر اطلاعات استفاده کنید. این اسلایدها شامل اشکال و جداولی است که می‌تواند به شفافیت و روشنی بیشتر ارائه شما کمک کند.</a:t>
            </a:r>
            <a:endParaRPr sz="1200" dirty="0">
              <a:solidFill>
                <a:schemeClr val="dk1"/>
              </a:solidFill>
              <a:latin typeface="Hanken Grotesk"/>
              <a:ea typeface="Hanken Grotesk"/>
              <a:cs typeface="B Nazanin" panose="00000400000000000000" pitchFamily="2" charset="-78"/>
              <a:sym typeface="Hanken Grotesk"/>
            </a:endParaRPr>
          </a:p>
        </p:txBody>
      </p:sp>
      <p:pic>
        <p:nvPicPr>
          <p:cNvPr id="631" name="Google Shape;631;p40" title="Chart">
            <a:hlinkClick r:id="rId3"/>
          </p:cNvPr>
          <p:cNvPicPr preferRelativeResize="0"/>
          <p:nvPr/>
        </p:nvPicPr>
        <p:blipFill>
          <a:blip r:embed="rId4">
            <a:alphaModFix/>
          </a:blip>
          <a:stretch>
            <a:fillRect/>
          </a:stretch>
        </p:blipFill>
        <p:spPr>
          <a:xfrm>
            <a:off x="981650" y="1337300"/>
            <a:ext cx="7180856" cy="1704051"/>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graphicFrame>
        <p:nvGraphicFramePr>
          <p:cNvPr id="636" name="Google Shape;636;p41"/>
          <p:cNvGraphicFramePr/>
          <p:nvPr>
            <p:extLst>
              <p:ext uri="{D42A27DB-BD31-4B8C-83A1-F6EECF244321}">
                <p14:modId xmlns:p14="http://schemas.microsoft.com/office/powerpoint/2010/main" val="3364727051"/>
              </p:ext>
            </p:extLst>
          </p:nvPr>
        </p:nvGraphicFramePr>
        <p:xfrm>
          <a:off x="715075" y="1526975"/>
          <a:ext cx="7713725" cy="2633925"/>
        </p:xfrm>
        <a:graphic>
          <a:graphicData uri="http://schemas.openxmlformats.org/drawingml/2006/table">
            <a:tbl>
              <a:tblPr>
                <a:noFill/>
                <a:tableStyleId>{ABC448A7-8E80-4898-8B88-1F7D6E1D8DFD}</a:tableStyleId>
              </a:tblPr>
              <a:tblGrid>
                <a:gridCol w="1121200">
                  <a:extLst>
                    <a:ext uri="{9D8B030D-6E8A-4147-A177-3AD203B41FA5}">
                      <a16:colId xmlns:a16="http://schemas.microsoft.com/office/drawing/2014/main" val="20000"/>
                    </a:ext>
                  </a:extLst>
                </a:gridCol>
                <a:gridCol w="1335200">
                  <a:extLst>
                    <a:ext uri="{9D8B030D-6E8A-4147-A177-3AD203B41FA5}">
                      <a16:colId xmlns:a16="http://schemas.microsoft.com/office/drawing/2014/main" val="20001"/>
                    </a:ext>
                  </a:extLst>
                </a:gridCol>
                <a:gridCol w="1120325">
                  <a:extLst>
                    <a:ext uri="{9D8B030D-6E8A-4147-A177-3AD203B41FA5}">
                      <a16:colId xmlns:a16="http://schemas.microsoft.com/office/drawing/2014/main" val="20002"/>
                    </a:ext>
                  </a:extLst>
                </a:gridCol>
                <a:gridCol w="1451450">
                  <a:extLst>
                    <a:ext uri="{9D8B030D-6E8A-4147-A177-3AD203B41FA5}">
                      <a16:colId xmlns:a16="http://schemas.microsoft.com/office/drawing/2014/main" val="20003"/>
                    </a:ext>
                  </a:extLst>
                </a:gridCol>
                <a:gridCol w="1801050">
                  <a:extLst>
                    <a:ext uri="{9D8B030D-6E8A-4147-A177-3AD203B41FA5}">
                      <a16:colId xmlns:a16="http://schemas.microsoft.com/office/drawing/2014/main" val="20004"/>
                    </a:ext>
                  </a:extLst>
                </a:gridCol>
                <a:gridCol w="884500">
                  <a:extLst>
                    <a:ext uri="{9D8B030D-6E8A-4147-A177-3AD203B41FA5}">
                      <a16:colId xmlns:a16="http://schemas.microsoft.com/office/drawing/2014/main" val="20005"/>
                    </a:ext>
                  </a:extLst>
                </a:gridCol>
              </a:tblGrid>
              <a:tr h="683325">
                <a:tc>
                  <a:txBody>
                    <a:bodyPr/>
                    <a:lstStyle/>
                    <a:p>
                      <a:pPr marL="0" lvl="0" indent="0" algn="r" rtl="1">
                        <a:lnSpc>
                          <a:spcPct val="100000"/>
                        </a:lnSpc>
                        <a:spcBef>
                          <a:spcPts val="0"/>
                        </a:spcBef>
                        <a:spcAft>
                          <a:spcPts val="0"/>
                        </a:spcAft>
                        <a:buNone/>
                      </a:pPr>
                      <a:r>
                        <a:rPr lang="fa-IR" dirty="0">
                          <a:solidFill>
                            <a:schemeClr val="dk1"/>
                          </a:solidFill>
                          <a:latin typeface="Fira Sans"/>
                          <a:ea typeface="Fira Sans"/>
                          <a:cs typeface="B Nazanin" panose="00000400000000000000" pitchFamily="2" charset="-78"/>
                          <a:sym typeface="Fira Sans"/>
                        </a:rPr>
                        <a:t>عوامل خطر</a:t>
                      </a:r>
                      <a:endParaRPr dirty="0">
                        <a:solidFill>
                          <a:schemeClr val="dk1"/>
                        </a:solidFill>
                        <a:latin typeface="Fira Sans"/>
                        <a:ea typeface="Fira Sans"/>
                        <a:cs typeface="B Nazanin" panose="00000400000000000000" pitchFamily="2" charset="-78"/>
                        <a:sym typeface="Fira San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04D3E3">
                        <a:alpha val="21250"/>
                      </a:srgbClr>
                    </a:solidFill>
                  </a:tcPr>
                </a:tc>
                <a:tc>
                  <a:txBody>
                    <a:bodyPr/>
                    <a:lstStyle/>
                    <a:p>
                      <a:pPr marL="0" lvl="0" indent="0" algn="r" rtl="1">
                        <a:lnSpc>
                          <a:spcPct val="100000"/>
                        </a:lnSpc>
                        <a:spcBef>
                          <a:spcPts val="0"/>
                        </a:spcBef>
                        <a:spcAft>
                          <a:spcPts val="0"/>
                        </a:spcAft>
                        <a:buNone/>
                      </a:pPr>
                      <a:r>
                        <a:rPr lang="fa-IR" dirty="0">
                          <a:solidFill>
                            <a:schemeClr val="dk1"/>
                          </a:solidFill>
                          <a:latin typeface="Fira Sans"/>
                          <a:ea typeface="Fira Sans"/>
                          <a:cs typeface="B Nazanin" panose="00000400000000000000" pitchFamily="2" charset="-78"/>
                          <a:sym typeface="Fira Sans"/>
                        </a:rPr>
                        <a:t>شرح</a:t>
                      </a:r>
                      <a:endParaRPr dirty="0">
                        <a:solidFill>
                          <a:schemeClr val="dk1"/>
                        </a:solidFill>
                        <a:latin typeface="Fira Sans"/>
                        <a:ea typeface="Fira Sans"/>
                        <a:cs typeface="B Nazanin" panose="00000400000000000000" pitchFamily="2" charset="-78"/>
                        <a:sym typeface="Fira San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04D3E3">
                        <a:alpha val="21250"/>
                      </a:srgbClr>
                    </a:solidFill>
                  </a:tcPr>
                </a:tc>
                <a:tc>
                  <a:txBody>
                    <a:bodyPr/>
                    <a:lstStyle/>
                    <a:p>
                      <a:pPr marL="0" lvl="0" indent="0" algn="r" rtl="1">
                        <a:lnSpc>
                          <a:spcPct val="100000"/>
                        </a:lnSpc>
                        <a:spcBef>
                          <a:spcPts val="0"/>
                        </a:spcBef>
                        <a:spcAft>
                          <a:spcPts val="0"/>
                        </a:spcAft>
                        <a:buNone/>
                      </a:pPr>
                      <a:r>
                        <a:rPr lang="fa-IR" dirty="0">
                          <a:solidFill>
                            <a:schemeClr val="dk1"/>
                          </a:solidFill>
                          <a:latin typeface="Fira Sans"/>
                          <a:ea typeface="Fira Sans"/>
                          <a:cs typeface="B Nazanin" panose="00000400000000000000" pitchFamily="2" charset="-78"/>
                          <a:sym typeface="Fira Sans"/>
                        </a:rPr>
                        <a:t>شیوع</a:t>
                      </a:r>
                      <a:endParaRPr dirty="0">
                        <a:solidFill>
                          <a:schemeClr val="dk1"/>
                        </a:solidFill>
                        <a:latin typeface="Fira Sans"/>
                        <a:ea typeface="Fira Sans"/>
                        <a:cs typeface="B Nazanin" panose="00000400000000000000" pitchFamily="2" charset="-78"/>
                        <a:sym typeface="Fira San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04D3E3">
                        <a:alpha val="21250"/>
                      </a:srgbClr>
                    </a:solidFill>
                  </a:tcPr>
                </a:tc>
                <a:tc>
                  <a:txBody>
                    <a:bodyPr/>
                    <a:lstStyle/>
                    <a:p>
                      <a:pPr marL="0" lvl="0" indent="0" algn="r" rtl="1">
                        <a:lnSpc>
                          <a:spcPct val="100000"/>
                        </a:lnSpc>
                        <a:spcBef>
                          <a:spcPts val="0"/>
                        </a:spcBef>
                        <a:spcAft>
                          <a:spcPts val="0"/>
                        </a:spcAft>
                        <a:buNone/>
                      </a:pPr>
                      <a:r>
                        <a:rPr lang="fa-IR" dirty="0">
                          <a:solidFill>
                            <a:schemeClr val="dk1"/>
                          </a:solidFill>
                          <a:latin typeface="Fira Sans"/>
                          <a:ea typeface="Fira Sans"/>
                          <a:cs typeface="B Nazanin" panose="00000400000000000000" pitchFamily="2" charset="-78"/>
                          <a:sym typeface="Fira Sans"/>
                        </a:rPr>
                        <a:t>عوامل کمک کننده</a:t>
                      </a:r>
                      <a:endParaRPr dirty="0">
                        <a:solidFill>
                          <a:schemeClr val="dk1"/>
                        </a:solidFill>
                        <a:latin typeface="Fira Sans"/>
                        <a:ea typeface="Fira Sans"/>
                        <a:cs typeface="B Nazanin" panose="00000400000000000000" pitchFamily="2" charset="-78"/>
                        <a:sym typeface="Fira San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04D3E3">
                        <a:alpha val="21250"/>
                      </a:srgbClr>
                    </a:solidFill>
                  </a:tcPr>
                </a:tc>
                <a:tc>
                  <a:txBody>
                    <a:bodyPr/>
                    <a:lstStyle/>
                    <a:p>
                      <a:pPr marL="0" lvl="0" indent="0" algn="r" rtl="1">
                        <a:lnSpc>
                          <a:spcPct val="100000"/>
                        </a:lnSpc>
                        <a:spcBef>
                          <a:spcPts val="0"/>
                        </a:spcBef>
                        <a:spcAft>
                          <a:spcPts val="0"/>
                        </a:spcAft>
                        <a:buNone/>
                      </a:pPr>
                      <a:r>
                        <a:rPr lang="fa-IR" dirty="0">
                          <a:solidFill>
                            <a:schemeClr val="dk1"/>
                          </a:solidFill>
                          <a:latin typeface="Fira Sans"/>
                          <a:ea typeface="Fira Sans"/>
                          <a:cs typeface="B Nazanin" panose="00000400000000000000" pitchFamily="2" charset="-78"/>
                          <a:sym typeface="Fira Sans"/>
                        </a:rPr>
                        <a:t>عوارض</a:t>
                      </a:r>
                      <a:endParaRPr dirty="0">
                        <a:solidFill>
                          <a:schemeClr val="dk1"/>
                        </a:solidFill>
                        <a:latin typeface="Fira Sans"/>
                        <a:ea typeface="Fira Sans"/>
                        <a:cs typeface="B Nazanin" panose="00000400000000000000" pitchFamily="2" charset="-78"/>
                        <a:sym typeface="Fira San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04D3E3">
                        <a:alpha val="21250"/>
                      </a:srgbClr>
                    </a:solidFill>
                  </a:tcPr>
                </a:tc>
                <a:tc>
                  <a:txBody>
                    <a:bodyPr/>
                    <a:lstStyle/>
                    <a:p>
                      <a:pPr marL="0" lvl="0" indent="0" algn="r" rtl="1">
                        <a:lnSpc>
                          <a:spcPct val="100000"/>
                        </a:lnSpc>
                        <a:spcBef>
                          <a:spcPts val="0"/>
                        </a:spcBef>
                        <a:spcAft>
                          <a:spcPts val="0"/>
                        </a:spcAft>
                        <a:buNone/>
                      </a:pPr>
                      <a:r>
                        <a:rPr lang="fa-IR" dirty="0">
                          <a:solidFill>
                            <a:schemeClr val="dk1"/>
                          </a:solidFill>
                          <a:latin typeface="Fira Sans"/>
                          <a:ea typeface="Fira Sans"/>
                          <a:cs typeface="B Nazanin" panose="00000400000000000000" pitchFamily="2" charset="-78"/>
                          <a:sym typeface="Fira Sans"/>
                        </a:rPr>
                        <a:t>شدت</a:t>
                      </a:r>
                      <a:endParaRPr dirty="0">
                        <a:solidFill>
                          <a:schemeClr val="dk1"/>
                        </a:solidFill>
                        <a:latin typeface="Fira Sans"/>
                        <a:ea typeface="Fira Sans"/>
                        <a:cs typeface="B Nazanin" panose="00000400000000000000" pitchFamily="2" charset="-78"/>
                        <a:sym typeface="Fira San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04D3E3">
                        <a:alpha val="21250"/>
                      </a:srgbClr>
                    </a:solidFill>
                  </a:tcPr>
                </a:tc>
                <a:extLst>
                  <a:ext uri="{0D108BD9-81ED-4DB2-BD59-A6C34878D82A}">
                    <a16:rowId xmlns:a16="http://schemas.microsoft.com/office/drawing/2014/main" val="10000"/>
                  </a:ext>
                </a:extLst>
              </a:tr>
              <a:tr h="322775">
                <a:tc>
                  <a:txBody>
                    <a:bodyPr/>
                    <a:lstStyle/>
                    <a:p>
                      <a:pPr marL="0" lvl="0" indent="0" algn="ctr" rtl="1">
                        <a:lnSpc>
                          <a:spcPct val="100000"/>
                        </a:lnSpc>
                        <a:spcBef>
                          <a:spcPts val="0"/>
                        </a:spcBef>
                        <a:spcAft>
                          <a:spcPts val="0"/>
                        </a:spcAft>
                        <a:buNone/>
                      </a:pPr>
                      <a:r>
                        <a:rPr lang="fa-IR" sz="1000" dirty="0">
                          <a:solidFill>
                            <a:schemeClr val="dk1"/>
                          </a:solidFill>
                          <a:latin typeface="Hanken Grotesk"/>
                          <a:ea typeface="Hanken Grotesk"/>
                          <a:cs typeface="B Nazanin" panose="00000400000000000000" pitchFamily="2" charset="-78"/>
                          <a:sym typeface="Hanken Grotesk"/>
                        </a:rPr>
                        <a:t>عوامل خطر را در اینجا وارد کنید</a:t>
                      </a:r>
                      <a:endParaRPr sz="10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1">
                        <a:lnSpc>
                          <a:spcPct val="100000"/>
                        </a:lnSpc>
                        <a:spcBef>
                          <a:spcPts val="0"/>
                        </a:spcBef>
                        <a:spcAft>
                          <a:spcPts val="0"/>
                        </a:spcAft>
                        <a:buNone/>
                      </a:pPr>
                      <a:r>
                        <a:rPr lang="fa-IR" sz="1000" dirty="0">
                          <a:solidFill>
                            <a:schemeClr val="dk1"/>
                          </a:solidFill>
                          <a:latin typeface="Hanken Grotesk"/>
                          <a:ea typeface="Hanken Grotesk"/>
                          <a:cs typeface="B Nazanin" panose="00000400000000000000" pitchFamily="2" charset="-78"/>
                          <a:sym typeface="Hanken Grotesk"/>
                        </a:rPr>
                        <a:t>در این قسمت توضیحات مختصری درج کنید</a:t>
                      </a:r>
                      <a:endParaRPr sz="10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1">
                        <a:lnSpc>
                          <a:spcPct val="100000"/>
                        </a:lnSpc>
                        <a:spcBef>
                          <a:spcPts val="0"/>
                        </a:spcBef>
                        <a:spcAft>
                          <a:spcPts val="0"/>
                        </a:spcAft>
                        <a:buNone/>
                      </a:pPr>
                      <a:r>
                        <a:rPr lang="en" sz="1000" dirty="0">
                          <a:solidFill>
                            <a:schemeClr val="dk1"/>
                          </a:solidFill>
                          <a:latin typeface="Hanken Grotesk"/>
                          <a:ea typeface="Hanken Grotesk"/>
                          <a:cs typeface="B Nazanin" panose="00000400000000000000" pitchFamily="2" charset="-78"/>
                          <a:sym typeface="Hanken Grotesk"/>
                        </a:rPr>
                        <a:t>80% </a:t>
                      </a:r>
                      <a:r>
                        <a:rPr lang="fa-IR" sz="1000" dirty="0">
                          <a:solidFill>
                            <a:schemeClr val="dk1"/>
                          </a:solidFill>
                          <a:latin typeface="Hanken Grotesk"/>
                          <a:ea typeface="Hanken Grotesk"/>
                          <a:cs typeface="B Nazanin" panose="00000400000000000000" pitchFamily="2" charset="-78"/>
                          <a:sym typeface="Hanken Grotesk"/>
                        </a:rPr>
                        <a:t>از موارد</a:t>
                      </a:r>
                      <a:endParaRPr sz="10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1">
                        <a:lnSpc>
                          <a:spcPct val="100000"/>
                        </a:lnSpc>
                        <a:spcBef>
                          <a:spcPts val="0"/>
                        </a:spcBef>
                        <a:spcAft>
                          <a:spcPts val="0"/>
                        </a:spcAft>
                        <a:buNone/>
                      </a:pPr>
                      <a:r>
                        <a:rPr lang="fa-IR" sz="1000" dirty="0">
                          <a:solidFill>
                            <a:schemeClr val="dk1"/>
                          </a:solidFill>
                          <a:latin typeface="Hanken Grotesk"/>
                          <a:ea typeface="Hanken Grotesk"/>
                          <a:cs typeface="B Nazanin" panose="00000400000000000000" pitchFamily="2" charset="-78"/>
                          <a:sym typeface="Hanken Grotesk"/>
                        </a:rPr>
                        <a:t>عوامل مؤثر را در اینجا وارد کنید</a:t>
                      </a:r>
                      <a:endParaRPr sz="10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1">
                        <a:lnSpc>
                          <a:spcPct val="100000"/>
                        </a:lnSpc>
                        <a:spcBef>
                          <a:spcPts val="0"/>
                        </a:spcBef>
                        <a:spcAft>
                          <a:spcPts val="0"/>
                        </a:spcAft>
                        <a:buNone/>
                      </a:pPr>
                      <a:r>
                        <a:rPr lang="fa-IR" sz="1000" dirty="0">
                          <a:solidFill>
                            <a:schemeClr val="dk1"/>
                          </a:solidFill>
                          <a:latin typeface="Hanken Grotesk"/>
                          <a:ea typeface="Hanken Grotesk"/>
                          <a:cs typeface="B Nazanin" panose="00000400000000000000" pitchFamily="2" charset="-78"/>
                          <a:sym typeface="Hanken Grotesk"/>
                        </a:rPr>
                        <a:t>در این قسمت عوارض بیماری را وارد کنید</a:t>
                      </a:r>
                      <a:endParaRPr sz="10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1">
                        <a:lnSpc>
                          <a:spcPct val="100000"/>
                        </a:lnSpc>
                        <a:spcBef>
                          <a:spcPts val="0"/>
                        </a:spcBef>
                        <a:spcAft>
                          <a:spcPts val="0"/>
                        </a:spcAft>
                        <a:buNone/>
                      </a:pPr>
                      <a:r>
                        <a:rPr lang="fa-IR" sz="1000" dirty="0">
                          <a:solidFill>
                            <a:schemeClr val="dk1"/>
                          </a:solidFill>
                          <a:latin typeface="Hanken Grotesk"/>
                          <a:ea typeface="Hanken Grotesk"/>
                          <a:cs typeface="B Nazanin" panose="00000400000000000000" pitchFamily="2" charset="-78"/>
                          <a:sym typeface="Hanken Grotesk"/>
                        </a:rPr>
                        <a:t>بالا</a:t>
                      </a:r>
                      <a:endParaRPr sz="10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322775">
                <a:tc>
                  <a:txBody>
                    <a:bodyPr/>
                    <a:lstStyle/>
                    <a:p>
                      <a:pPr marL="0" lvl="0" indent="0" algn="ctr" rtl="1">
                        <a:lnSpc>
                          <a:spcPct val="100000"/>
                        </a:lnSpc>
                        <a:spcBef>
                          <a:spcPts val="0"/>
                        </a:spcBef>
                        <a:spcAft>
                          <a:spcPts val="0"/>
                        </a:spcAft>
                        <a:buNone/>
                      </a:pPr>
                      <a:r>
                        <a:rPr lang="fa-IR" sz="1000" dirty="0">
                          <a:solidFill>
                            <a:schemeClr val="dk1"/>
                          </a:solidFill>
                          <a:latin typeface="Hanken Grotesk"/>
                          <a:ea typeface="Hanken Grotesk"/>
                          <a:cs typeface="B Nazanin" panose="00000400000000000000" pitchFamily="2" charset="-78"/>
                          <a:sym typeface="Hanken Grotesk"/>
                        </a:rPr>
                        <a:t>عوامل خطر را در اینجا وارد کنید</a:t>
                      </a:r>
                      <a:endParaRPr sz="10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1">
                        <a:lnSpc>
                          <a:spcPct val="100000"/>
                        </a:lnSpc>
                        <a:spcBef>
                          <a:spcPts val="0"/>
                        </a:spcBef>
                        <a:spcAft>
                          <a:spcPts val="0"/>
                        </a:spcAft>
                        <a:buNone/>
                      </a:pPr>
                      <a:r>
                        <a:rPr lang="fa-IR" sz="1000" dirty="0">
                          <a:solidFill>
                            <a:schemeClr val="dk1"/>
                          </a:solidFill>
                          <a:latin typeface="Hanken Grotesk"/>
                          <a:ea typeface="Hanken Grotesk"/>
                          <a:cs typeface="B Nazanin" panose="00000400000000000000" pitchFamily="2" charset="-78"/>
                          <a:sym typeface="Hanken Grotesk"/>
                        </a:rPr>
                        <a:t>در این قسمت توضیحات مختصری درج کنید</a:t>
                      </a:r>
                      <a:endParaRPr sz="10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1">
                        <a:lnSpc>
                          <a:spcPct val="100000"/>
                        </a:lnSpc>
                        <a:spcBef>
                          <a:spcPts val="0"/>
                        </a:spcBef>
                        <a:spcAft>
                          <a:spcPts val="0"/>
                        </a:spcAft>
                        <a:buNone/>
                      </a:pPr>
                      <a:r>
                        <a:rPr lang="en" sz="1000" dirty="0">
                          <a:solidFill>
                            <a:schemeClr val="dk1"/>
                          </a:solidFill>
                          <a:latin typeface="Hanken Grotesk"/>
                          <a:ea typeface="Hanken Grotesk"/>
                          <a:cs typeface="B Nazanin" panose="00000400000000000000" pitchFamily="2" charset="-78"/>
                          <a:sym typeface="Hanken Grotesk"/>
                        </a:rPr>
                        <a:t>30% </a:t>
                      </a:r>
                      <a:r>
                        <a:rPr lang="fa-IR" sz="1000" dirty="0">
                          <a:solidFill>
                            <a:schemeClr val="dk1"/>
                          </a:solidFill>
                          <a:latin typeface="Hanken Grotesk"/>
                          <a:ea typeface="Hanken Grotesk"/>
                          <a:cs typeface="B Nazanin" panose="00000400000000000000" pitchFamily="2" charset="-78"/>
                          <a:sym typeface="Hanken Grotesk"/>
                        </a:rPr>
                        <a:t>از موارد</a:t>
                      </a:r>
                      <a:endParaRPr sz="10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1">
                        <a:lnSpc>
                          <a:spcPct val="100000"/>
                        </a:lnSpc>
                        <a:spcBef>
                          <a:spcPts val="0"/>
                        </a:spcBef>
                        <a:spcAft>
                          <a:spcPts val="0"/>
                        </a:spcAft>
                        <a:buNone/>
                      </a:pPr>
                      <a:r>
                        <a:rPr lang="fa-IR" sz="1000" dirty="0">
                          <a:solidFill>
                            <a:schemeClr val="dk1"/>
                          </a:solidFill>
                          <a:latin typeface="Hanken Grotesk"/>
                          <a:ea typeface="Hanken Grotesk"/>
                          <a:cs typeface="B Nazanin" panose="00000400000000000000" pitchFamily="2" charset="-78"/>
                          <a:sym typeface="Hanken Grotesk"/>
                        </a:rPr>
                        <a:t>عوامل مؤثر را در اینجا وارد کنید</a:t>
                      </a:r>
                      <a:endParaRPr sz="10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1">
                        <a:lnSpc>
                          <a:spcPct val="100000"/>
                        </a:lnSpc>
                        <a:spcBef>
                          <a:spcPts val="0"/>
                        </a:spcBef>
                        <a:spcAft>
                          <a:spcPts val="0"/>
                        </a:spcAft>
                        <a:buNone/>
                      </a:pPr>
                      <a:r>
                        <a:rPr lang="fa-IR" sz="1000" dirty="0">
                          <a:solidFill>
                            <a:schemeClr val="dk1"/>
                          </a:solidFill>
                          <a:latin typeface="Hanken Grotesk"/>
                          <a:ea typeface="Hanken Grotesk"/>
                          <a:cs typeface="B Nazanin" panose="00000400000000000000" pitchFamily="2" charset="-78"/>
                          <a:sym typeface="Hanken Grotesk"/>
                        </a:rPr>
                        <a:t>در این قسمت عوارض بیماری را وارد کنید</a:t>
                      </a:r>
                      <a:endParaRPr sz="10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1">
                        <a:lnSpc>
                          <a:spcPct val="100000"/>
                        </a:lnSpc>
                        <a:spcBef>
                          <a:spcPts val="0"/>
                        </a:spcBef>
                        <a:spcAft>
                          <a:spcPts val="0"/>
                        </a:spcAft>
                        <a:buNone/>
                      </a:pPr>
                      <a:r>
                        <a:rPr lang="fa-IR" sz="1000" dirty="0">
                          <a:solidFill>
                            <a:schemeClr val="dk1"/>
                          </a:solidFill>
                          <a:latin typeface="Hanken Grotesk"/>
                          <a:ea typeface="Hanken Grotesk"/>
                          <a:cs typeface="B Nazanin" panose="00000400000000000000" pitchFamily="2" charset="-78"/>
                          <a:sym typeface="Hanken Grotesk"/>
                        </a:rPr>
                        <a:t>در حد متوسط</a:t>
                      </a:r>
                      <a:endParaRPr sz="10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r h="322775">
                <a:tc>
                  <a:txBody>
                    <a:bodyPr/>
                    <a:lstStyle/>
                    <a:p>
                      <a:pPr marL="0" lvl="0" indent="0" algn="ctr" rtl="1">
                        <a:lnSpc>
                          <a:spcPct val="100000"/>
                        </a:lnSpc>
                        <a:spcBef>
                          <a:spcPts val="0"/>
                        </a:spcBef>
                        <a:spcAft>
                          <a:spcPts val="0"/>
                        </a:spcAft>
                        <a:buNone/>
                      </a:pPr>
                      <a:r>
                        <a:rPr lang="fa-IR" sz="1000" dirty="0">
                          <a:solidFill>
                            <a:schemeClr val="dk1"/>
                          </a:solidFill>
                          <a:latin typeface="Hanken Grotesk"/>
                          <a:ea typeface="Hanken Grotesk"/>
                          <a:cs typeface="B Nazanin" panose="00000400000000000000" pitchFamily="2" charset="-78"/>
                          <a:sym typeface="Hanken Grotesk"/>
                        </a:rPr>
                        <a:t>عوامل خطر را در اینجا وارد کنید</a:t>
                      </a:r>
                      <a:endParaRPr sz="10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1">
                        <a:lnSpc>
                          <a:spcPct val="100000"/>
                        </a:lnSpc>
                        <a:spcBef>
                          <a:spcPts val="0"/>
                        </a:spcBef>
                        <a:spcAft>
                          <a:spcPts val="0"/>
                        </a:spcAft>
                        <a:buNone/>
                      </a:pPr>
                      <a:r>
                        <a:rPr lang="fa-IR" sz="1000" dirty="0">
                          <a:solidFill>
                            <a:schemeClr val="dk1"/>
                          </a:solidFill>
                          <a:latin typeface="Hanken Grotesk"/>
                          <a:ea typeface="Hanken Grotesk"/>
                          <a:cs typeface="B Nazanin" panose="00000400000000000000" pitchFamily="2" charset="-78"/>
                          <a:sym typeface="Hanken Grotesk"/>
                        </a:rPr>
                        <a:t>در این قسمت توضیحات مختصری درج کنید</a:t>
                      </a:r>
                      <a:endParaRPr sz="10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1">
                        <a:lnSpc>
                          <a:spcPct val="100000"/>
                        </a:lnSpc>
                        <a:spcBef>
                          <a:spcPts val="0"/>
                        </a:spcBef>
                        <a:spcAft>
                          <a:spcPts val="0"/>
                        </a:spcAft>
                        <a:buNone/>
                      </a:pPr>
                      <a:r>
                        <a:rPr lang="en" sz="1000" dirty="0">
                          <a:solidFill>
                            <a:schemeClr val="dk1"/>
                          </a:solidFill>
                          <a:latin typeface="Hanken Grotesk"/>
                          <a:ea typeface="Hanken Grotesk"/>
                          <a:cs typeface="B Nazanin" panose="00000400000000000000" pitchFamily="2" charset="-78"/>
                          <a:sym typeface="Hanken Grotesk"/>
                        </a:rPr>
                        <a:t>40% </a:t>
                      </a:r>
                      <a:r>
                        <a:rPr lang="fa-IR" sz="1000" dirty="0">
                          <a:solidFill>
                            <a:schemeClr val="dk1"/>
                          </a:solidFill>
                          <a:latin typeface="Hanken Grotesk"/>
                          <a:ea typeface="Hanken Grotesk"/>
                          <a:cs typeface="B Nazanin" panose="00000400000000000000" pitchFamily="2" charset="-78"/>
                          <a:sym typeface="Hanken Grotesk"/>
                        </a:rPr>
                        <a:t>از موارد</a:t>
                      </a:r>
                      <a:endParaRPr sz="10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1">
                        <a:lnSpc>
                          <a:spcPct val="100000"/>
                        </a:lnSpc>
                        <a:spcBef>
                          <a:spcPts val="0"/>
                        </a:spcBef>
                        <a:spcAft>
                          <a:spcPts val="0"/>
                        </a:spcAft>
                        <a:buNone/>
                      </a:pPr>
                      <a:r>
                        <a:rPr lang="fa-IR" sz="1000" dirty="0">
                          <a:solidFill>
                            <a:schemeClr val="dk1"/>
                          </a:solidFill>
                          <a:latin typeface="Hanken Grotesk"/>
                          <a:ea typeface="Hanken Grotesk"/>
                          <a:cs typeface="B Nazanin" panose="00000400000000000000" pitchFamily="2" charset="-78"/>
                          <a:sym typeface="Hanken Grotesk"/>
                        </a:rPr>
                        <a:t>عوامل مؤثر را در اینجا وارد کنید</a:t>
                      </a:r>
                      <a:endParaRPr sz="10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1">
                        <a:lnSpc>
                          <a:spcPct val="100000"/>
                        </a:lnSpc>
                        <a:spcBef>
                          <a:spcPts val="0"/>
                        </a:spcBef>
                        <a:spcAft>
                          <a:spcPts val="0"/>
                        </a:spcAft>
                        <a:buNone/>
                      </a:pPr>
                      <a:r>
                        <a:rPr lang="fa-IR" sz="1000" dirty="0">
                          <a:solidFill>
                            <a:schemeClr val="dk1"/>
                          </a:solidFill>
                          <a:latin typeface="Hanken Grotesk"/>
                          <a:ea typeface="Hanken Grotesk"/>
                          <a:cs typeface="B Nazanin" panose="00000400000000000000" pitchFamily="2" charset="-78"/>
                          <a:sym typeface="Hanken Grotesk"/>
                        </a:rPr>
                        <a:t>در این قسمت عوارض بیماری را وارد کنید</a:t>
                      </a:r>
                      <a:endParaRPr sz="10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1">
                        <a:lnSpc>
                          <a:spcPct val="100000"/>
                        </a:lnSpc>
                        <a:spcBef>
                          <a:spcPts val="0"/>
                        </a:spcBef>
                        <a:spcAft>
                          <a:spcPts val="0"/>
                        </a:spcAft>
                        <a:buNone/>
                      </a:pPr>
                      <a:r>
                        <a:rPr lang="fa-IR" sz="1000" dirty="0">
                          <a:solidFill>
                            <a:schemeClr val="dk1"/>
                          </a:solidFill>
                          <a:latin typeface="Hanken Grotesk"/>
                          <a:ea typeface="Hanken Grotesk"/>
                          <a:cs typeface="B Nazanin" panose="00000400000000000000" pitchFamily="2" charset="-78"/>
                          <a:sym typeface="Hanken Grotesk"/>
                        </a:rPr>
                        <a:t>بالا</a:t>
                      </a:r>
                      <a:endParaRPr sz="10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3"/>
                  </a:ext>
                </a:extLst>
              </a:tr>
              <a:tr h="322775">
                <a:tc>
                  <a:txBody>
                    <a:bodyPr/>
                    <a:lstStyle/>
                    <a:p>
                      <a:pPr marL="0" lvl="0" indent="0" algn="ctr" rtl="1">
                        <a:lnSpc>
                          <a:spcPct val="100000"/>
                        </a:lnSpc>
                        <a:spcBef>
                          <a:spcPts val="0"/>
                        </a:spcBef>
                        <a:spcAft>
                          <a:spcPts val="0"/>
                        </a:spcAft>
                        <a:buNone/>
                      </a:pPr>
                      <a:r>
                        <a:rPr lang="fa-IR" sz="1000" dirty="0">
                          <a:solidFill>
                            <a:schemeClr val="dk1"/>
                          </a:solidFill>
                          <a:latin typeface="Hanken Grotesk"/>
                          <a:ea typeface="Hanken Grotesk"/>
                          <a:cs typeface="B Nazanin" panose="00000400000000000000" pitchFamily="2" charset="-78"/>
                          <a:sym typeface="Hanken Grotesk"/>
                        </a:rPr>
                        <a:t>عوامل خطر را در اینجا وارد کنید</a:t>
                      </a:r>
                      <a:endParaRPr sz="10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1">
                        <a:lnSpc>
                          <a:spcPct val="100000"/>
                        </a:lnSpc>
                        <a:spcBef>
                          <a:spcPts val="0"/>
                        </a:spcBef>
                        <a:spcAft>
                          <a:spcPts val="0"/>
                        </a:spcAft>
                        <a:buNone/>
                      </a:pPr>
                      <a:r>
                        <a:rPr lang="fa-IR" sz="1000" dirty="0">
                          <a:solidFill>
                            <a:schemeClr val="dk1"/>
                          </a:solidFill>
                          <a:latin typeface="Hanken Grotesk"/>
                          <a:ea typeface="Hanken Grotesk"/>
                          <a:cs typeface="B Nazanin" panose="00000400000000000000" pitchFamily="2" charset="-78"/>
                          <a:sym typeface="Hanken Grotesk"/>
                        </a:rPr>
                        <a:t>در این قسمت توضیحات مختصری درج کنید</a:t>
                      </a:r>
                      <a:endParaRPr sz="10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1">
                        <a:lnSpc>
                          <a:spcPct val="100000"/>
                        </a:lnSpc>
                        <a:spcBef>
                          <a:spcPts val="0"/>
                        </a:spcBef>
                        <a:spcAft>
                          <a:spcPts val="0"/>
                        </a:spcAft>
                        <a:buNone/>
                      </a:pPr>
                      <a:r>
                        <a:rPr lang="en" sz="1000" dirty="0">
                          <a:solidFill>
                            <a:schemeClr val="dk1"/>
                          </a:solidFill>
                          <a:latin typeface="Hanken Grotesk"/>
                          <a:ea typeface="Hanken Grotesk"/>
                          <a:cs typeface="B Nazanin" panose="00000400000000000000" pitchFamily="2" charset="-78"/>
                          <a:sym typeface="Hanken Grotesk"/>
                        </a:rPr>
                        <a:t>10% </a:t>
                      </a:r>
                      <a:r>
                        <a:rPr lang="fa-IR" sz="1000" dirty="0">
                          <a:solidFill>
                            <a:schemeClr val="dk1"/>
                          </a:solidFill>
                          <a:latin typeface="Hanken Grotesk"/>
                          <a:ea typeface="Hanken Grotesk"/>
                          <a:cs typeface="B Nazanin" panose="00000400000000000000" pitchFamily="2" charset="-78"/>
                          <a:sym typeface="Hanken Grotesk"/>
                        </a:rPr>
                        <a:t>از موارد</a:t>
                      </a:r>
                      <a:endParaRPr sz="10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1">
                        <a:lnSpc>
                          <a:spcPct val="100000"/>
                        </a:lnSpc>
                        <a:spcBef>
                          <a:spcPts val="0"/>
                        </a:spcBef>
                        <a:spcAft>
                          <a:spcPts val="0"/>
                        </a:spcAft>
                        <a:buNone/>
                      </a:pPr>
                      <a:r>
                        <a:rPr lang="fa-IR" sz="1000" dirty="0">
                          <a:solidFill>
                            <a:schemeClr val="dk1"/>
                          </a:solidFill>
                          <a:latin typeface="Hanken Grotesk"/>
                          <a:ea typeface="Hanken Grotesk"/>
                          <a:cs typeface="B Nazanin" panose="00000400000000000000" pitchFamily="2" charset="-78"/>
                          <a:sym typeface="Hanken Grotesk"/>
                        </a:rPr>
                        <a:t>عوامل مؤثر را در اینجا وارد کنید</a:t>
                      </a:r>
                      <a:endParaRPr sz="10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1">
                        <a:lnSpc>
                          <a:spcPct val="100000"/>
                        </a:lnSpc>
                        <a:spcBef>
                          <a:spcPts val="0"/>
                        </a:spcBef>
                        <a:spcAft>
                          <a:spcPts val="0"/>
                        </a:spcAft>
                        <a:buNone/>
                      </a:pPr>
                      <a:r>
                        <a:rPr lang="fa-IR" sz="1000" dirty="0">
                          <a:solidFill>
                            <a:schemeClr val="dk1"/>
                          </a:solidFill>
                          <a:latin typeface="Hanken Grotesk"/>
                          <a:ea typeface="Hanken Grotesk"/>
                          <a:cs typeface="B Nazanin" panose="00000400000000000000" pitchFamily="2" charset="-78"/>
                          <a:sym typeface="Hanken Grotesk"/>
                        </a:rPr>
                        <a:t>در این قسمت عوارض بیماری را وارد کنید</a:t>
                      </a:r>
                      <a:endParaRPr sz="10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1">
                        <a:lnSpc>
                          <a:spcPct val="100000"/>
                        </a:lnSpc>
                        <a:spcBef>
                          <a:spcPts val="0"/>
                        </a:spcBef>
                        <a:spcAft>
                          <a:spcPts val="0"/>
                        </a:spcAft>
                        <a:buNone/>
                      </a:pPr>
                      <a:r>
                        <a:rPr lang="fa-IR" sz="1000" dirty="0">
                          <a:solidFill>
                            <a:schemeClr val="dk1"/>
                          </a:solidFill>
                          <a:latin typeface="Hanken Grotesk"/>
                          <a:ea typeface="Hanken Grotesk"/>
                          <a:cs typeface="B Nazanin" panose="00000400000000000000" pitchFamily="2" charset="-78"/>
                          <a:sym typeface="Hanken Grotesk"/>
                        </a:rPr>
                        <a:t>در حد متوسط</a:t>
                      </a:r>
                      <a:endParaRPr sz="10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4"/>
                  </a:ext>
                </a:extLst>
              </a:tr>
            </a:tbl>
          </a:graphicData>
        </a:graphic>
      </p:graphicFrame>
      <p:sp>
        <p:nvSpPr>
          <p:cNvPr id="637" name="Google Shape;637;p41"/>
          <p:cNvSpPr txBox="1">
            <a:spLocks noGrp="1"/>
          </p:cNvSpPr>
          <p:nvPr>
            <p:ph type="title"/>
          </p:nvPr>
        </p:nvSpPr>
        <p:spPr>
          <a:xfrm>
            <a:off x="732075" y="463300"/>
            <a:ext cx="7679700" cy="5595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عوامل خطر و عوارض</a:t>
            </a:r>
            <a:endParaRPr dirty="0">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42"/>
          <p:cNvSpPr txBox="1">
            <a:spLocks noGrp="1"/>
          </p:cNvSpPr>
          <p:nvPr>
            <p:ph type="title"/>
          </p:nvPr>
        </p:nvSpPr>
        <p:spPr>
          <a:xfrm>
            <a:off x="732075" y="463300"/>
            <a:ext cx="7679700" cy="5595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سابقه بیماری</a:t>
            </a:r>
            <a:endParaRPr dirty="0">
              <a:cs typeface="B Nazanin" panose="00000400000000000000" pitchFamily="2" charset="-78"/>
            </a:endParaRPr>
          </a:p>
        </p:txBody>
      </p:sp>
      <p:sp>
        <p:nvSpPr>
          <p:cNvPr id="643" name="Google Shape;643;p42"/>
          <p:cNvSpPr txBox="1"/>
          <p:nvPr/>
        </p:nvSpPr>
        <p:spPr>
          <a:xfrm flipH="1">
            <a:off x="1019204" y="1522650"/>
            <a:ext cx="1145100" cy="558300"/>
          </a:xfrm>
          <a:prstGeom prst="rect">
            <a:avLst/>
          </a:prstGeom>
          <a:solidFill>
            <a:srgbClr val="04D3E3">
              <a:alpha val="21250"/>
            </a:srgbClr>
          </a:solidFill>
          <a:ln>
            <a:noFill/>
          </a:ln>
        </p:spPr>
        <p:txBody>
          <a:bodyPr spcFirstLastPara="1" wrap="square" lIns="91425" tIns="91425" rIns="91425" bIns="91425" anchor="ctr" anchorCtr="0">
            <a:noAutofit/>
          </a:bodyPr>
          <a:lstStyle/>
          <a:p>
            <a:pPr lvl="0" algn="ctr" rtl="1"/>
            <a:r>
              <a:rPr lang="fa-IR" sz="1200" dirty="0">
                <a:solidFill>
                  <a:schemeClr val="dk1"/>
                </a:solidFill>
                <a:latin typeface="Hanken Grotesk"/>
                <a:ea typeface="Hanken Grotesk"/>
                <a:cs typeface="B Nazanin" panose="00000400000000000000" pitchFamily="2" charset="-78"/>
                <a:sym typeface="Hanken Grotesk"/>
              </a:rPr>
              <a:t>کشف بیماری</a:t>
            </a:r>
            <a:endParaRPr sz="1200" dirty="0">
              <a:solidFill>
                <a:schemeClr val="dk1"/>
              </a:solidFill>
              <a:latin typeface="Hanken Grotesk"/>
              <a:ea typeface="Hanken Grotesk"/>
              <a:cs typeface="B Nazanin" panose="00000400000000000000" pitchFamily="2" charset="-78"/>
              <a:sym typeface="Hanken Grotesk"/>
            </a:endParaRPr>
          </a:p>
        </p:txBody>
      </p:sp>
      <p:sp>
        <p:nvSpPr>
          <p:cNvPr id="644" name="Google Shape;644;p42"/>
          <p:cNvSpPr txBox="1"/>
          <p:nvPr/>
        </p:nvSpPr>
        <p:spPr>
          <a:xfrm flipH="1">
            <a:off x="3005936" y="2204950"/>
            <a:ext cx="1145100" cy="558300"/>
          </a:xfrm>
          <a:prstGeom prst="rect">
            <a:avLst/>
          </a:prstGeom>
          <a:solidFill>
            <a:srgbClr val="09E19C">
              <a:alpha val="33130"/>
            </a:srgbClr>
          </a:solidFill>
          <a:ln>
            <a:noFill/>
          </a:ln>
        </p:spPr>
        <p:txBody>
          <a:bodyPr spcFirstLastPara="1" wrap="square" lIns="91425" tIns="91425" rIns="91425" bIns="91425" anchor="ctr" anchorCtr="0">
            <a:noAutofit/>
          </a:bodyPr>
          <a:lstStyle/>
          <a:p>
            <a:pPr lvl="0" algn="ctr" rtl="1"/>
            <a:r>
              <a:rPr lang="fa-IR" sz="1200" dirty="0">
                <a:solidFill>
                  <a:schemeClr val="dk1"/>
                </a:solidFill>
                <a:latin typeface="Hanken Grotesk"/>
                <a:ea typeface="Hanken Grotesk"/>
                <a:cs typeface="B Nazanin" panose="00000400000000000000" pitchFamily="2" charset="-78"/>
                <a:sym typeface="Hanken Grotesk"/>
              </a:rPr>
              <a:t>تحقیقات اولیه</a:t>
            </a:r>
            <a:endParaRPr sz="1200" dirty="0">
              <a:solidFill>
                <a:schemeClr val="dk1"/>
              </a:solidFill>
              <a:latin typeface="Hanken Grotesk"/>
              <a:ea typeface="Hanken Grotesk"/>
              <a:cs typeface="B Nazanin" panose="00000400000000000000" pitchFamily="2" charset="-78"/>
              <a:sym typeface="Hanken Grotesk"/>
            </a:endParaRPr>
          </a:p>
        </p:txBody>
      </p:sp>
      <p:sp>
        <p:nvSpPr>
          <p:cNvPr id="645" name="Google Shape;645;p42"/>
          <p:cNvSpPr txBox="1"/>
          <p:nvPr/>
        </p:nvSpPr>
        <p:spPr>
          <a:xfrm flipH="1">
            <a:off x="4992668" y="2204950"/>
            <a:ext cx="1145100" cy="558300"/>
          </a:xfrm>
          <a:prstGeom prst="rect">
            <a:avLst/>
          </a:prstGeom>
          <a:solidFill>
            <a:srgbClr val="04D3E3">
              <a:alpha val="21250"/>
            </a:srgbClr>
          </a:solidFill>
          <a:ln>
            <a:noFill/>
          </a:ln>
        </p:spPr>
        <p:txBody>
          <a:bodyPr spcFirstLastPara="1" wrap="square" lIns="91425" tIns="91425" rIns="91425" bIns="91425" anchor="ctr" anchorCtr="0">
            <a:noAutofit/>
          </a:bodyPr>
          <a:lstStyle/>
          <a:p>
            <a:pPr lvl="0" algn="ctr" rtl="1"/>
            <a:r>
              <a:rPr lang="fa-IR" sz="1200" dirty="0">
                <a:solidFill>
                  <a:schemeClr val="dk1"/>
                </a:solidFill>
                <a:latin typeface="Hanken Grotesk"/>
                <a:ea typeface="Hanken Grotesk"/>
                <a:cs typeface="B Nazanin" panose="00000400000000000000" pitchFamily="2" charset="-78"/>
                <a:sym typeface="Hanken Grotesk"/>
              </a:rPr>
              <a:t>اولین درمان</a:t>
            </a:r>
            <a:endParaRPr sz="1200" dirty="0">
              <a:solidFill>
                <a:schemeClr val="dk1"/>
              </a:solidFill>
              <a:latin typeface="Hanken Grotesk"/>
              <a:ea typeface="Hanken Grotesk"/>
              <a:cs typeface="B Nazanin" panose="00000400000000000000" pitchFamily="2" charset="-78"/>
              <a:sym typeface="Hanken Grotesk"/>
            </a:endParaRPr>
          </a:p>
        </p:txBody>
      </p:sp>
      <p:sp>
        <p:nvSpPr>
          <p:cNvPr id="646" name="Google Shape;646;p42"/>
          <p:cNvSpPr txBox="1"/>
          <p:nvPr/>
        </p:nvSpPr>
        <p:spPr>
          <a:xfrm flipH="1">
            <a:off x="6979400" y="1522650"/>
            <a:ext cx="1145100" cy="558300"/>
          </a:xfrm>
          <a:prstGeom prst="rect">
            <a:avLst/>
          </a:prstGeom>
          <a:solidFill>
            <a:srgbClr val="09E19C">
              <a:alpha val="33130"/>
            </a:srgbClr>
          </a:solidFill>
          <a:ln>
            <a:noFill/>
          </a:ln>
        </p:spPr>
        <p:txBody>
          <a:bodyPr spcFirstLastPara="1" wrap="square" lIns="91425" tIns="91425" rIns="91425" bIns="91425" anchor="ctr" anchorCtr="0">
            <a:noAutofit/>
          </a:bodyPr>
          <a:lstStyle/>
          <a:p>
            <a:pPr lvl="0" algn="ctr" rtl="1"/>
            <a:r>
              <a:rPr lang="fa-IR" sz="1200" dirty="0">
                <a:solidFill>
                  <a:schemeClr val="dk1"/>
                </a:solidFill>
                <a:latin typeface="Hanken Grotesk"/>
                <a:ea typeface="Hanken Grotesk"/>
                <a:cs typeface="B Nazanin" panose="00000400000000000000" pitchFamily="2" charset="-78"/>
                <a:sym typeface="Hanken Grotesk"/>
              </a:rPr>
              <a:t>اکتشافات نقطه عطف</a:t>
            </a:r>
            <a:endParaRPr sz="1200" dirty="0">
              <a:solidFill>
                <a:schemeClr val="dk1"/>
              </a:solidFill>
              <a:latin typeface="Hanken Grotesk"/>
              <a:ea typeface="Hanken Grotesk"/>
              <a:cs typeface="B Nazanin" panose="00000400000000000000" pitchFamily="2" charset="-78"/>
              <a:sym typeface="Hanken Grotesk"/>
            </a:endParaRPr>
          </a:p>
        </p:txBody>
      </p:sp>
      <p:sp>
        <p:nvSpPr>
          <p:cNvPr id="647" name="Google Shape;647;p42"/>
          <p:cNvSpPr txBox="1"/>
          <p:nvPr/>
        </p:nvSpPr>
        <p:spPr>
          <a:xfrm>
            <a:off x="6979400" y="3018624"/>
            <a:ext cx="1145100" cy="558300"/>
          </a:xfrm>
          <a:prstGeom prst="rect">
            <a:avLst/>
          </a:prstGeom>
          <a:solidFill>
            <a:srgbClr val="04D3E3">
              <a:alpha val="21250"/>
            </a:srgbClr>
          </a:solidFill>
          <a:ln>
            <a:noFill/>
          </a:ln>
        </p:spPr>
        <p:txBody>
          <a:bodyPr spcFirstLastPara="1" wrap="square" lIns="91425" tIns="91425" rIns="91425" bIns="91425" anchor="ctr" anchorCtr="0">
            <a:noAutofit/>
          </a:bodyPr>
          <a:lstStyle/>
          <a:p>
            <a:pPr lvl="0" algn="ctr" rtl="1"/>
            <a:r>
              <a:rPr lang="fa-IR" sz="1200" dirty="0">
                <a:solidFill>
                  <a:schemeClr val="dk1"/>
                </a:solidFill>
                <a:latin typeface="Hanken Grotesk"/>
                <a:ea typeface="Hanken Grotesk"/>
                <a:cs typeface="B Nazanin" panose="00000400000000000000" pitchFamily="2" charset="-78"/>
                <a:sym typeface="Hanken Grotesk"/>
              </a:rPr>
              <a:t>درمان موفقیت آمیز</a:t>
            </a:r>
            <a:endParaRPr sz="1200" dirty="0">
              <a:solidFill>
                <a:schemeClr val="dk1"/>
              </a:solidFill>
              <a:latin typeface="Hanken Grotesk"/>
              <a:ea typeface="Hanken Grotesk"/>
              <a:cs typeface="B Nazanin" panose="00000400000000000000" pitchFamily="2" charset="-78"/>
              <a:sym typeface="Hanken Grotesk"/>
            </a:endParaRPr>
          </a:p>
        </p:txBody>
      </p:sp>
      <p:sp>
        <p:nvSpPr>
          <p:cNvPr id="648" name="Google Shape;648;p42"/>
          <p:cNvSpPr txBox="1"/>
          <p:nvPr/>
        </p:nvSpPr>
        <p:spPr>
          <a:xfrm>
            <a:off x="4992668" y="3700924"/>
            <a:ext cx="1145100" cy="558300"/>
          </a:xfrm>
          <a:prstGeom prst="rect">
            <a:avLst/>
          </a:prstGeom>
          <a:solidFill>
            <a:srgbClr val="09E19C">
              <a:alpha val="33130"/>
            </a:srgbClr>
          </a:solidFill>
          <a:ln>
            <a:noFill/>
          </a:ln>
        </p:spPr>
        <p:txBody>
          <a:bodyPr spcFirstLastPara="1" wrap="square" lIns="91425" tIns="91425" rIns="91425" bIns="91425" anchor="ctr" anchorCtr="0">
            <a:noAutofit/>
          </a:bodyPr>
          <a:lstStyle/>
          <a:p>
            <a:pPr lvl="0" algn="ctr" rtl="1"/>
            <a:r>
              <a:rPr lang="fa-IR" sz="1200" dirty="0">
                <a:solidFill>
                  <a:schemeClr val="dk1"/>
                </a:solidFill>
                <a:latin typeface="Hanken Grotesk"/>
                <a:ea typeface="Hanken Grotesk"/>
                <a:cs typeface="B Nazanin" panose="00000400000000000000" pitchFamily="2" charset="-78"/>
                <a:sym typeface="Hanken Grotesk"/>
              </a:rPr>
              <a:t>شیوع اپیدمی</a:t>
            </a:r>
            <a:endParaRPr sz="1200" dirty="0">
              <a:solidFill>
                <a:schemeClr val="dk1"/>
              </a:solidFill>
              <a:latin typeface="Hanken Grotesk"/>
              <a:ea typeface="Hanken Grotesk"/>
              <a:cs typeface="B Nazanin" panose="00000400000000000000" pitchFamily="2" charset="-78"/>
              <a:sym typeface="Hanken Grotesk"/>
            </a:endParaRPr>
          </a:p>
        </p:txBody>
      </p:sp>
      <p:sp>
        <p:nvSpPr>
          <p:cNvPr id="649" name="Google Shape;649;p42"/>
          <p:cNvSpPr txBox="1"/>
          <p:nvPr/>
        </p:nvSpPr>
        <p:spPr>
          <a:xfrm>
            <a:off x="3005936" y="3700924"/>
            <a:ext cx="1145100" cy="558300"/>
          </a:xfrm>
          <a:prstGeom prst="rect">
            <a:avLst/>
          </a:prstGeom>
          <a:solidFill>
            <a:srgbClr val="04D3E3">
              <a:alpha val="21250"/>
            </a:srgbClr>
          </a:solidFill>
          <a:ln>
            <a:noFill/>
          </a:ln>
        </p:spPr>
        <p:txBody>
          <a:bodyPr spcFirstLastPara="1" wrap="square" lIns="91425" tIns="91425" rIns="91425" bIns="91425" anchor="ctr" anchorCtr="0">
            <a:noAutofit/>
          </a:bodyPr>
          <a:lstStyle/>
          <a:p>
            <a:pPr lvl="0" algn="ctr" rtl="1"/>
            <a:r>
              <a:rPr lang="fa-IR" sz="1200" dirty="0">
                <a:solidFill>
                  <a:schemeClr val="dk1"/>
                </a:solidFill>
                <a:latin typeface="Hanken Grotesk"/>
                <a:ea typeface="Hanken Grotesk"/>
                <a:cs typeface="B Nazanin" panose="00000400000000000000" pitchFamily="2" charset="-78"/>
                <a:sym typeface="Hanken Grotesk"/>
              </a:rPr>
              <a:t>تحقیق جاری</a:t>
            </a:r>
            <a:endParaRPr sz="1200" dirty="0">
              <a:solidFill>
                <a:schemeClr val="dk1"/>
              </a:solidFill>
              <a:latin typeface="Hanken Grotesk"/>
              <a:ea typeface="Hanken Grotesk"/>
              <a:cs typeface="B Nazanin" panose="00000400000000000000" pitchFamily="2" charset="-78"/>
              <a:sym typeface="Hanken Grotesk"/>
            </a:endParaRPr>
          </a:p>
        </p:txBody>
      </p:sp>
      <p:sp>
        <p:nvSpPr>
          <p:cNvPr id="650" name="Google Shape;650;p42"/>
          <p:cNvSpPr txBox="1"/>
          <p:nvPr/>
        </p:nvSpPr>
        <p:spPr>
          <a:xfrm>
            <a:off x="1019204" y="3018624"/>
            <a:ext cx="1145100" cy="558300"/>
          </a:xfrm>
          <a:prstGeom prst="rect">
            <a:avLst/>
          </a:prstGeom>
          <a:solidFill>
            <a:srgbClr val="09E19C">
              <a:alpha val="33130"/>
            </a:srgbClr>
          </a:solidFill>
          <a:ln>
            <a:noFill/>
          </a:ln>
        </p:spPr>
        <p:txBody>
          <a:bodyPr spcFirstLastPara="1" wrap="square" lIns="91425" tIns="91425" rIns="91425" bIns="91425" anchor="ctr" anchorCtr="0">
            <a:noAutofit/>
          </a:bodyPr>
          <a:lstStyle/>
          <a:p>
            <a:pPr lvl="0" algn="ctr" rtl="1"/>
            <a:r>
              <a:rPr lang="fa-IR" sz="1200" dirty="0">
                <a:solidFill>
                  <a:schemeClr val="dk1"/>
                </a:solidFill>
                <a:latin typeface="Hanken Grotesk"/>
                <a:ea typeface="Hanken Grotesk"/>
                <a:cs typeface="B Nazanin" panose="00000400000000000000" pitchFamily="2" charset="-78"/>
                <a:sym typeface="Hanken Grotesk"/>
              </a:rPr>
              <a:t>دستورالعمل های آینده</a:t>
            </a:r>
            <a:endParaRPr sz="1200" dirty="0">
              <a:solidFill>
                <a:schemeClr val="dk1"/>
              </a:solidFill>
              <a:latin typeface="Hanken Grotesk"/>
              <a:ea typeface="Hanken Grotesk"/>
              <a:cs typeface="B Nazanin" panose="00000400000000000000" pitchFamily="2" charset="-78"/>
              <a:sym typeface="Hanken Grotesk"/>
            </a:endParaRPr>
          </a:p>
        </p:txBody>
      </p:sp>
      <p:cxnSp>
        <p:nvCxnSpPr>
          <p:cNvPr id="651" name="Google Shape;651;p42"/>
          <p:cNvCxnSpPr>
            <a:stCxn id="643" idx="1"/>
            <a:endCxn id="644" idx="3"/>
          </p:cNvCxnSpPr>
          <p:nvPr/>
        </p:nvCxnSpPr>
        <p:spPr>
          <a:xfrm>
            <a:off x="2164304" y="1801800"/>
            <a:ext cx="841500" cy="682200"/>
          </a:xfrm>
          <a:prstGeom prst="bentConnector3">
            <a:avLst>
              <a:gd name="adj1" fmla="val 50008"/>
            </a:avLst>
          </a:prstGeom>
          <a:noFill/>
          <a:ln w="19050" cap="flat" cmpd="sng">
            <a:solidFill>
              <a:schemeClr val="accent1"/>
            </a:solidFill>
            <a:prstDash val="solid"/>
            <a:round/>
            <a:headEnd type="none" w="med" len="med"/>
            <a:tailEnd type="stealth" w="med" len="med"/>
          </a:ln>
        </p:spPr>
      </p:cxnSp>
      <p:cxnSp>
        <p:nvCxnSpPr>
          <p:cNvPr id="652" name="Google Shape;652;p42"/>
          <p:cNvCxnSpPr>
            <a:stCxn id="644" idx="1"/>
            <a:endCxn id="645" idx="3"/>
          </p:cNvCxnSpPr>
          <p:nvPr/>
        </p:nvCxnSpPr>
        <p:spPr>
          <a:xfrm>
            <a:off x="4151036" y="2484100"/>
            <a:ext cx="841500" cy="600"/>
          </a:xfrm>
          <a:prstGeom prst="bentConnector3">
            <a:avLst>
              <a:gd name="adj1" fmla="val 50008"/>
            </a:avLst>
          </a:prstGeom>
          <a:noFill/>
          <a:ln w="19050" cap="flat" cmpd="sng">
            <a:solidFill>
              <a:schemeClr val="accent1"/>
            </a:solidFill>
            <a:prstDash val="solid"/>
            <a:round/>
            <a:headEnd type="none" w="med" len="med"/>
            <a:tailEnd type="stealth" w="med" len="med"/>
          </a:ln>
        </p:spPr>
      </p:cxnSp>
      <p:cxnSp>
        <p:nvCxnSpPr>
          <p:cNvPr id="653" name="Google Shape;653;p42"/>
          <p:cNvCxnSpPr>
            <a:stCxn id="645" idx="1"/>
            <a:endCxn id="646" idx="3"/>
          </p:cNvCxnSpPr>
          <p:nvPr/>
        </p:nvCxnSpPr>
        <p:spPr>
          <a:xfrm rot="10800000" flipH="1">
            <a:off x="6137768" y="1801900"/>
            <a:ext cx="841500" cy="682200"/>
          </a:xfrm>
          <a:prstGeom prst="bentConnector3">
            <a:avLst>
              <a:gd name="adj1" fmla="val 50008"/>
            </a:avLst>
          </a:prstGeom>
          <a:noFill/>
          <a:ln w="19050" cap="flat" cmpd="sng">
            <a:solidFill>
              <a:schemeClr val="accent1"/>
            </a:solidFill>
            <a:prstDash val="solid"/>
            <a:round/>
            <a:headEnd type="none" w="med" len="med"/>
            <a:tailEnd type="stealth" w="med" len="med"/>
          </a:ln>
        </p:spPr>
      </p:cxnSp>
      <p:cxnSp>
        <p:nvCxnSpPr>
          <p:cNvPr id="654" name="Google Shape;654;p42"/>
          <p:cNvCxnSpPr>
            <a:stCxn id="646" idx="2"/>
            <a:endCxn id="647" idx="0"/>
          </p:cNvCxnSpPr>
          <p:nvPr/>
        </p:nvCxnSpPr>
        <p:spPr>
          <a:xfrm rot="-5400000" flipH="1">
            <a:off x="7083350" y="2549550"/>
            <a:ext cx="937800" cy="600"/>
          </a:xfrm>
          <a:prstGeom prst="bentConnector3">
            <a:avLst>
              <a:gd name="adj1" fmla="val 49993"/>
            </a:avLst>
          </a:prstGeom>
          <a:noFill/>
          <a:ln w="19050" cap="flat" cmpd="sng">
            <a:solidFill>
              <a:schemeClr val="accent1"/>
            </a:solidFill>
            <a:prstDash val="solid"/>
            <a:round/>
            <a:headEnd type="none" w="med" len="med"/>
            <a:tailEnd type="stealth" w="med" len="med"/>
          </a:ln>
        </p:spPr>
      </p:cxnSp>
      <p:cxnSp>
        <p:nvCxnSpPr>
          <p:cNvPr id="655" name="Google Shape;655;p42"/>
          <p:cNvCxnSpPr>
            <a:stCxn id="647" idx="1"/>
            <a:endCxn id="648" idx="3"/>
          </p:cNvCxnSpPr>
          <p:nvPr/>
        </p:nvCxnSpPr>
        <p:spPr>
          <a:xfrm flipH="1">
            <a:off x="6137900" y="3297774"/>
            <a:ext cx="841500" cy="682200"/>
          </a:xfrm>
          <a:prstGeom prst="bentConnector3">
            <a:avLst>
              <a:gd name="adj1" fmla="val 50008"/>
            </a:avLst>
          </a:prstGeom>
          <a:noFill/>
          <a:ln w="19050" cap="flat" cmpd="sng">
            <a:solidFill>
              <a:schemeClr val="accent1"/>
            </a:solidFill>
            <a:prstDash val="solid"/>
            <a:round/>
            <a:headEnd type="none" w="med" len="med"/>
            <a:tailEnd type="stealth" w="med" len="med"/>
          </a:ln>
        </p:spPr>
      </p:cxnSp>
      <p:cxnSp>
        <p:nvCxnSpPr>
          <p:cNvPr id="656" name="Google Shape;656;p42"/>
          <p:cNvCxnSpPr>
            <a:stCxn id="648" idx="1"/>
            <a:endCxn id="649" idx="3"/>
          </p:cNvCxnSpPr>
          <p:nvPr/>
        </p:nvCxnSpPr>
        <p:spPr>
          <a:xfrm flipH="1">
            <a:off x="4151168" y="3980074"/>
            <a:ext cx="841500" cy="600"/>
          </a:xfrm>
          <a:prstGeom prst="bentConnector3">
            <a:avLst>
              <a:gd name="adj1" fmla="val 50008"/>
            </a:avLst>
          </a:prstGeom>
          <a:noFill/>
          <a:ln w="19050" cap="flat" cmpd="sng">
            <a:solidFill>
              <a:schemeClr val="accent1"/>
            </a:solidFill>
            <a:prstDash val="solid"/>
            <a:round/>
            <a:headEnd type="none" w="med" len="med"/>
            <a:tailEnd type="stealth" w="med" len="med"/>
          </a:ln>
        </p:spPr>
      </p:cxnSp>
      <p:cxnSp>
        <p:nvCxnSpPr>
          <p:cNvPr id="657" name="Google Shape;657;p42"/>
          <p:cNvCxnSpPr>
            <a:stCxn id="649" idx="1"/>
            <a:endCxn id="650" idx="3"/>
          </p:cNvCxnSpPr>
          <p:nvPr/>
        </p:nvCxnSpPr>
        <p:spPr>
          <a:xfrm rot="10800000">
            <a:off x="2164436" y="3297874"/>
            <a:ext cx="841500" cy="682200"/>
          </a:xfrm>
          <a:prstGeom prst="bentConnector3">
            <a:avLst>
              <a:gd name="adj1" fmla="val 50008"/>
            </a:avLst>
          </a:prstGeom>
          <a:noFill/>
          <a:ln w="19050" cap="flat" cmpd="sng">
            <a:solidFill>
              <a:schemeClr val="accent1"/>
            </a:solidFill>
            <a:prstDash val="solid"/>
            <a:round/>
            <a:headEnd type="none" w="med" len="med"/>
            <a:tailEnd type="stealth"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43"/>
          <p:cNvSpPr txBox="1">
            <a:spLocks noGrp="1"/>
          </p:cNvSpPr>
          <p:nvPr>
            <p:ph type="title"/>
          </p:nvPr>
        </p:nvSpPr>
        <p:spPr>
          <a:xfrm>
            <a:off x="732075" y="463300"/>
            <a:ext cx="7679700" cy="5595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نمودار جریان تشخیص و درمان</a:t>
            </a:r>
            <a:endParaRPr dirty="0">
              <a:cs typeface="B Nazanin" panose="00000400000000000000" pitchFamily="2" charset="-78"/>
            </a:endParaRPr>
          </a:p>
        </p:txBody>
      </p:sp>
      <p:sp>
        <p:nvSpPr>
          <p:cNvPr id="663" name="Google Shape;663;p43"/>
          <p:cNvSpPr/>
          <p:nvPr/>
        </p:nvSpPr>
        <p:spPr>
          <a:xfrm>
            <a:off x="2721050" y="1964376"/>
            <a:ext cx="1694100" cy="716100"/>
          </a:xfrm>
          <a:prstGeom prst="rect">
            <a:avLst/>
          </a:prstGeom>
          <a:solidFill>
            <a:srgbClr val="09E19C">
              <a:alpha val="33130"/>
            </a:srgbClr>
          </a:solidFill>
          <a:ln>
            <a:noFill/>
          </a:ln>
        </p:spPr>
        <p:txBody>
          <a:bodyPr spcFirstLastPara="1" wrap="square" lIns="91425" tIns="91425" rIns="91425" bIns="91425" anchor="b" anchorCtr="0">
            <a:noAutofit/>
          </a:bodyPr>
          <a:lstStyle/>
          <a:p>
            <a:pPr lvl="0" algn="r" rtl="1"/>
            <a:r>
              <a:rPr lang="fa-IR" sz="1800" dirty="0">
                <a:solidFill>
                  <a:schemeClr val="dk1"/>
                </a:solidFill>
                <a:latin typeface="Fira Sans"/>
                <a:ea typeface="Fira Sans"/>
                <a:cs typeface="B Nazanin" panose="00000400000000000000" pitchFamily="2" charset="-78"/>
                <a:sym typeface="Fira Sans"/>
              </a:rPr>
              <a:t>تست تشخیصی</a:t>
            </a:r>
            <a:endParaRPr sz="1800" dirty="0">
              <a:solidFill>
                <a:schemeClr val="dk1"/>
              </a:solidFill>
              <a:latin typeface="Fira Sans"/>
              <a:ea typeface="Fira Sans"/>
              <a:cs typeface="B Nazanin" panose="00000400000000000000" pitchFamily="2" charset="-78"/>
              <a:sym typeface="Fira Sans"/>
            </a:endParaRPr>
          </a:p>
        </p:txBody>
      </p:sp>
      <p:sp>
        <p:nvSpPr>
          <p:cNvPr id="664" name="Google Shape;664;p43"/>
          <p:cNvSpPr/>
          <p:nvPr/>
        </p:nvSpPr>
        <p:spPr>
          <a:xfrm>
            <a:off x="713250" y="2370975"/>
            <a:ext cx="1694100" cy="716100"/>
          </a:xfrm>
          <a:prstGeom prst="rect">
            <a:avLst/>
          </a:prstGeom>
          <a:solidFill>
            <a:srgbClr val="04D3E3">
              <a:alpha val="21250"/>
            </a:srgbClr>
          </a:solidFill>
          <a:ln>
            <a:noFill/>
          </a:ln>
        </p:spPr>
        <p:txBody>
          <a:bodyPr spcFirstLastPara="1" wrap="square" lIns="91425" tIns="91425" rIns="91425" bIns="91425" anchor="b" anchorCtr="0">
            <a:noAutofit/>
          </a:bodyPr>
          <a:lstStyle/>
          <a:p>
            <a:pPr lvl="0" algn="r" rtl="1"/>
            <a:r>
              <a:rPr lang="fa-IR" sz="1800" dirty="0">
                <a:solidFill>
                  <a:schemeClr val="dk1"/>
                </a:solidFill>
                <a:latin typeface="Fira Sans"/>
                <a:ea typeface="Fira Sans"/>
                <a:cs typeface="B Nazanin" panose="00000400000000000000" pitchFamily="2" charset="-78"/>
                <a:sym typeface="Fira Sans"/>
              </a:rPr>
              <a:t>علائم</a:t>
            </a:r>
          </a:p>
          <a:p>
            <a:pPr lvl="0" algn="r" rtl="1"/>
            <a:r>
              <a:rPr lang="fa-IR" sz="1800" dirty="0">
                <a:solidFill>
                  <a:schemeClr val="dk1"/>
                </a:solidFill>
                <a:latin typeface="Fira Sans"/>
                <a:ea typeface="Fira Sans"/>
                <a:cs typeface="B Nazanin" panose="00000400000000000000" pitchFamily="2" charset="-78"/>
                <a:sym typeface="Fira Sans"/>
              </a:rPr>
              <a:t> بیمار</a:t>
            </a:r>
            <a:endParaRPr sz="1800" dirty="0">
              <a:solidFill>
                <a:schemeClr val="dk1"/>
              </a:solidFill>
              <a:latin typeface="Fira Sans"/>
              <a:ea typeface="Fira Sans"/>
              <a:cs typeface="B Nazanin" panose="00000400000000000000" pitchFamily="2" charset="-78"/>
              <a:sym typeface="Fira Sans"/>
            </a:endParaRPr>
          </a:p>
        </p:txBody>
      </p:sp>
      <p:sp>
        <p:nvSpPr>
          <p:cNvPr id="665" name="Google Shape;665;p43"/>
          <p:cNvSpPr/>
          <p:nvPr/>
        </p:nvSpPr>
        <p:spPr>
          <a:xfrm>
            <a:off x="4728875" y="1557625"/>
            <a:ext cx="1694100" cy="716100"/>
          </a:xfrm>
          <a:prstGeom prst="rect">
            <a:avLst/>
          </a:prstGeom>
          <a:solidFill>
            <a:srgbClr val="04D3E3">
              <a:alpha val="21250"/>
            </a:srgbClr>
          </a:solidFill>
          <a:ln>
            <a:noFill/>
          </a:ln>
        </p:spPr>
        <p:txBody>
          <a:bodyPr spcFirstLastPara="1" wrap="square" lIns="91425" tIns="91425" rIns="91425" bIns="91425" anchor="b" anchorCtr="0">
            <a:noAutofit/>
          </a:bodyPr>
          <a:lstStyle/>
          <a:p>
            <a:pPr lvl="0" algn="r" rtl="1"/>
            <a:r>
              <a:rPr lang="fa-IR" sz="1800" dirty="0">
                <a:solidFill>
                  <a:schemeClr val="dk1"/>
                </a:solidFill>
                <a:latin typeface="Fira Sans"/>
                <a:ea typeface="Fira Sans"/>
                <a:cs typeface="B Nazanin" panose="00000400000000000000" pitchFamily="2" charset="-78"/>
                <a:sym typeface="Fira Sans"/>
              </a:rPr>
              <a:t>تشخیص تایید شد</a:t>
            </a:r>
            <a:endParaRPr sz="1800" dirty="0">
              <a:solidFill>
                <a:schemeClr val="dk1"/>
              </a:solidFill>
              <a:latin typeface="Fira Sans"/>
              <a:ea typeface="Fira Sans"/>
              <a:cs typeface="B Nazanin" panose="00000400000000000000" pitchFamily="2" charset="-78"/>
              <a:sym typeface="Fira Sans"/>
            </a:endParaRPr>
          </a:p>
        </p:txBody>
      </p:sp>
      <p:sp>
        <p:nvSpPr>
          <p:cNvPr id="666" name="Google Shape;666;p43"/>
          <p:cNvSpPr/>
          <p:nvPr/>
        </p:nvSpPr>
        <p:spPr>
          <a:xfrm>
            <a:off x="713213" y="3083241"/>
            <a:ext cx="1694100" cy="1508700"/>
          </a:xfrm>
          <a:prstGeom prst="rect">
            <a:avLst/>
          </a:prstGeom>
          <a:noFill/>
          <a:ln>
            <a:noFill/>
          </a:ln>
        </p:spPr>
        <p:txBody>
          <a:bodyPr spcFirstLastPara="1" wrap="square" lIns="91425" tIns="91425" rIns="91425" bIns="91425" anchor="t" anchorCtr="0">
            <a:noAutofit/>
          </a:bodyPr>
          <a:lstStyle/>
          <a:p>
            <a:pPr lvl="0" algn="r" rtl="1"/>
            <a:r>
              <a:rPr lang="fa-IR" sz="1000" dirty="0">
                <a:solidFill>
                  <a:schemeClr val="dk1"/>
                </a:solidFill>
                <a:latin typeface="Hanken Grotesk"/>
                <a:ea typeface="Hanken Grotesk"/>
                <a:cs typeface="B Nazanin" panose="00000400000000000000" pitchFamily="2" charset="-78"/>
                <a:sym typeface="Hanken Grotesk"/>
              </a:rPr>
              <a:t>علائمی را که بیمار تجربه می کند فهرست کنید:</a:t>
            </a:r>
          </a:p>
          <a:p>
            <a:pPr lvl="0" algn="r" rtl="1"/>
            <a:r>
              <a:rPr lang="en-US" sz="1000" dirty="0">
                <a:solidFill>
                  <a:schemeClr val="dk1"/>
                </a:solidFill>
                <a:latin typeface="Hanken Grotesk"/>
                <a:ea typeface="Hanken Grotesk"/>
                <a:cs typeface="B Nazanin" panose="00000400000000000000" pitchFamily="2" charset="-78"/>
                <a:sym typeface="Hanken Grotesk"/>
              </a:rPr>
              <a:t>A</a:t>
            </a:r>
            <a:r>
              <a:rPr lang="fa-IR" sz="1000" dirty="0">
                <a:solidFill>
                  <a:schemeClr val="dk1"/>
                </a:solidFill>
                <a:latin typeface="Hanken Grotesk"/>
                <a:ea typeface="Hanken Grotesk"/>
                <a:cs typeface="B Nazanin" panose="00000400000000000000" pitchFamily="2" charset="-78"/>
                <a:sym typeface="Hanken Grotesk"/>
              </a:rPr>
              <a:t>علائم بیمار را وارد کنید</a:t>
            </a:r>
          </a:p>
          <a:p>
            <a:pPr lvl="0" algn="r" rtl="1"/>
            <a:r>
              <a:rPr lang="en-US" sz="1000" dirty="0">
                <a:solidFill>
                  <a:schemeClr val="dk1"/>
                </a:solidFill>
                <a:latin typeface="Hanken Grotesk"/>
                <a:ea typeface="Hanken Grotesk"/>
                <a:cs typeface="B Nazanin" panose="00000400000000000000" pitchFamily="2" charset="-78"/>
                <a:sym typeface="Hanken Grotesk"/>
              </a:rPr>
              <a:t>B</a:t>
            </a:r>
            <a:r>
              <a:rPr lang="fa-IR" sz="1000" dirty="0">
                <a:solidFill>
                  <a:schemeClr val="dk1"/>
                </a:solidFill>
                <a:latin typeface="Hanken Grotesk"/>
                <a:ea typeface="Hanken Grotesk"/>
                <a:cs typeface="B Nazanin" panose="00000400000000000000" pitchFamily="2" charset="-78"/>
                <a:sym typeface="Hanken Grotesk"/>
              </a:rPr>
              <a:t>علائم بیمار را وارد کنید</a:t>
            </a:r>
          </a:p>
          <a:p>
            <a:pPr lvl="0" algn="r" rtl="1"/>
            <a:r>
              <a:rPr lang="en-US" sz="1000" dirty="0">
                <a:solidFill>
                  <a:schemeClr val="dk1"/>
                </a:solidFill>
                <a:latin typeface="Hanken Grotesk"/>
                <a:ea typeface="Hanken Grotesk"/>
                <a:cs typeface="B Nazanin" panose="00000400000000000000" pitchFamily="2" charset="-78"/>
                <a:sym typeface="Hanken Grotesk"/>
              </a:rPr>
              <a:t>C</a:t>
            </a:r>
            <a:r>
              <a:rPr lang="fa-IR" sz="1000" dirty="0">
                <a:solidFill>
                  <a:schemeClr val="dk1"/>
                </a:solidFill>
                <a:latin typeface="Hanken Grotesk"/>
                <a:ea typeface="Hanken Grotesk"/>
                <a:cs typeface="B Nazanin" panose="00000400000000000000" pitchFamily="2" charset="-78"/>
                <a:sym typeface="Hanken Grotesk"/>
              </a:rPr>
              <a:t>علائم بیمار را وارد کنید</a:t>
            </a:r>
            <a:endParaRPr sz="1000" dirty="0">
              <a:solidFill>
                <a:schemeClr val="dk1"/>
              </a:solidFill>
              <a:latin typeface="Hanken Grotesk"/>
              <a:ea typeface="Hanken Grotesk"/>
              <a:cs typeface="B Nazanin" panose="00000400000000000000" pitchFamily="2" charset="-78"/>
              <a:sym typeface="Hanken Grotesk"/>
            </a:endParaRPr>
          </a:p>
        </p:txBody>
      </p:sp>
      <p:sp>
        <p:nvSpPr>
          <p:cNvPr id="667" name="Google Shape;667;p43"/>
          <p:cNvSpPr/>
          <p:nvPr/>
        </p:nvSpPr>
        <p:spPr>
          <a:xfrm>
            <a:off x="2535936" y="2676483"/>
            <a:ext cx="2036064" cy="1508700"/>
          </a:xfrm>
          <a:prstGeom prst="rect">
            <a:avLst/>
          </a:prstGeom>
          <a:noFill/>
          <a:ln>
            <a:noFill/>
          </a:ln>
        </p:spPr>
        <p:txBody>
          <a:bodyPr spcFirstLastPara="1" wrap="square" lIns="91425" tIns="91425" rIns="91425" bIns="91425" anchor="t" anchorCtr="0">
            <a:noAutofit/>
          </a:bodyPr>
          <a:lstStyle/>
          <a:p>
            <a:pPr lvl="0" algn="r" rtl="1">
              <a:lnSpc>
                <a:spcPct val="150000"/>
              </a:lnSpc>
            </a:pPr>
            <a:r>
              <a:rPr lang="fa-IR" sz="1000" dirty="0">
                <a:solidFill>
                  <a:schemeClr val="dk1"/>
                </a:solidFill>
                <a:latin typeface="Hanken Grotesk"/>
                <a:ea typeface="Hanken Grotesk"/>
                <a:cs typeface="B Nazanin" panose="00000400000000000000" pitchFamily="2" charset="-78"/>
                <a:sym typeface="Hanken Grotesk"/>
              </a:rPr>
              <a:t>تست های تشخیصی انجام شده را فهرست کنید:</a:t>
            </a:r>
          </a:p>
          <a:p>
            <a:pPr lvl="0" algn="r" rtl="1">
              <a:lnSpc>
                <a:spcPct val="150000"/>
              </a:lnSpc>
            </a:pPr>
            <a:r>
              <a:rPr lang="en-US" sz="1000" dirty="0">
                <a:solidFill>
                  <a:schemeClr val="dk1"/>
                </a:solidFill>
                <a:latin typeface="Hanken Grotesk"/>
                <a:ea typeface="Hanken Grotesk"/>
                <a:cs typeface="B Nazanin" panose="00000400000000000000" pitchFamily="2" charset="-78"/>
                <a:sym typeface="Hanken Grotesk"/>
              </a:rPr>
              <a:t>A</a:t>
            </a:r>
            <a:r>
              <a:rPr lang="fa-IR" sz="1000" dirty="0">
                <a:solidFill>
                  <a:schemeClr val="dk1"/>
                </a:solidFill>
                <a:latin typeface="Hanken Grotesk"/>
                <a:ea typeface="Hanken Grotesk"/>
                <a:cs typeface="B Nazanin" panose="00000400000000000000" pitchFamily="2" charset="-78"/>
                <a:sym typeface="Hanken Grotesk"/>
              </a:rPr>
              <a:t>تست تشخیصی انجام شده را وارد کنید</a:t>
            </a:r>
          </a:p>
          <a:p>
            <a:pPr lvl="0" algn="r" rtl="1">
              <a:lnSpc>
                <a:spcPct val="150000"/>
              </a:lnSpc>
            </a:pPr>
            <a:r>
              <a:rPr lang="en-US" sz="1000" dirty="0">
                <a:solidFill>
                  <a:schemeClr val="dk1"/>
                </a:solidFill>
                <a:latin typeface="Hanken Grotesk"/>
                <a:ea typeface="Hanken Grotesk"/>
                <a:cs typeface="B Nazanin" panose="00000400000000000000" pitchFamily="2" charset="-78"/>
                <a:sym typeface="Hanken Grotesk"/>
              </a:rPr>
              <a:t>B</a:t>
            </a:r>
            <a:r>
              <a:rPr lang="fa-IR" sz="1000" dirty="0">
                <a:solidFill>
                  <a:schemeClr val="dk1"/>
                </a:solidFill>
                <a:latin typeface="Hanken Grotesk"/>
                <a:ea typeface="Hanken Grotesk"/>
                <a:cs typeface="B Nazanin" panose="00000400000000000000" pitchFamily="2" charset="-78"/>
                <a:sym typeface="Hanken Grotesk"/>
              </a:rPr>
              <a:t>تست تشخیصی انجام شده را وارد کنید</a:t>
            </a:r>
          </a:p>
          <a:p>
            <a:pPr lvl="0" algn="r" rtl="1">
              <a:lnSpc>
                <a:spcPct val="150000"/>
              </a:lnSpc>
            </a:pPr>
            <a:r>
              <a:rPr lang="en-US" sz="1000" dirty="0">
                <a:solidFill>
                  <a:schemeClr val="dk1"/>
                </a:solidFill>
                <a:latin typeface="Hanken Grotesk"/>
                <a:ea typeface="Hanken Grotesk"/>
                <a:cs typeface="B Nazanin" panose="00000400000000000000" pitchFamily="2" charset="-78"/>
                <a:sym typeface="Hanken Grotesk"/>
              </a:rPr>
              <a:t>C</a:t>
            </a:r>
            <a:r>
              <a:rPr lang="fa-IR" sz="1000" dirty="0">
                <a:solidFill>
                  <a:schemeClr val="dk1"/>
                </a:solidFill>
                <a:latin typeface="Hanken Grotesk"/>
                <a:ea typeface="Hanken Grotesk"/>
                <a:cs typeface="B Nazanin" panose="00000400000000000000" pitchFamily="2" charset="-78"/>
                <a:sym typeface="Hanken Grotesk"/>
              </a:rPr>
              <a:t>تست تشخیصی انجام شده را وارد کنید</a:t>
            </a:r>
            <a:endParaRPr sz="1000" dirty="0">
              <a:solidFill>
                <a:schemeClr val="dk1"/>
              </a:solidFill>
              <a:latin typeface="Hanken Grotesk"/>
              <a:ea typeface="Hanken Grotesk"/>
              <a:cs typeface="B Nazanin" panose="00000400000000000000" pitchFamily="2" charset="-78"/>
              <a:sym typeface="Hanken Grotesk"/>
            </a:endParaRPr>
          </a:p>
        </p:txBody>
      </p:sp>
      <p:sp>
        <p:nvSpPr>
          <p:cNvPr id="668" name="Google Shape;668;p43"/>
          <p:cNvSpPr/>
          <p:nvPr/>
        </p:nvSpPr>
        <p:spPr>
          <a:xfrm>
            <a:off x="6736700" y="1150874"/>
            <a:ext cx="1694100" cy="716100"/>
          </a:xfrm>
          <a:prstGeom prst="rect">
            <a:avLst/>
          </a:prstGeom>
          <a:solidFill>
            <a:srgbClr val="09E19C">
              <a:alpha val="33130"/>
            </a:srgbClr>
          </a:solidFill>
          <a:ln>
            <a:noFill/>
          </a:ln>
        </p:spPr>
        <p:txBody>
          <a:bodyPr spcFirstLastPara="1" wrap="square" lIns="91425" tIns="91425" rIns="91425" bIns="91425" anchor="b" anchorCtr="0">
            <a:noAutofit/>
          </a:bodyPr>
          <a:lstStyle/>
          <a:p>
            <a:pPr lvl="0" algn="r" rtl="1"/>
            <a:r>
              <a:rPr lang="fa-IR" sz="1800" dirty="0">
                <a:solidFill>
                  <a:schemeClr val="dk1"/>
                </a:solidFill>
                <a:latin typeface="Fira Sans"/>
                <a:ea typeface="Fira Sans"/>
                <a:cs typeface="B Nazanin" panose="00000400000000000000" pitchFamily="2" charset="-78"/>
                <a:sym typeface="Fira Sans"/>
              </a:rPr>
              <a:t>درمان را </a:t>
            </a:r>
          </a:p>
          <a:p>
            <a:pPr lvl="0" algn="r" rtl="1"/>
            <a:r>
              <a:rPr lang="fa-IR" sz="1800" dirty="0">
                <a:solidFill>
                  <a:schemeClr val="dk1"/>
                </a:solidFill>
                <a:latin typeface="Fira Sans"/>
                <a:ea typeface="Fira Sans"/>
                <a:cs typeface="B Nazanin" panose="00000400000000000000" pitchFamily="2" charset="-78"/>
                <a:sym typeface="Fira Sans"/>
              </a:rPr>
              <a:t>تجویز کند</a:t>
            </a:r>
            <a:endParaRPr sz="1800" dirty="0">
              <a:solidFill>
                <a:schemeClr val="dk1"/>
              </a:solidFill>
              <a:latin typeface="Fira Sans"/>
              <a:ea typeface="Fira Sans"/>
              <a:cs typeface="B Nazanin" panose="00000400000000000000" pitchFamily="2" charset="-78"/>
              <a:sym typeface="Fira Sans"/>
            </a:endParaRPr>
          </a:p>
        </p:txBody>
      </p:sp>
      <p:sp>
        <p:nvSpPr>
          <p:cNvPr id="669" name="Google Shape;669;p43"/>
          <p:cNvSpPr/>
          <p:nvPr/>
        </p:nvSpPr>
        <p:spPr>
          <a:xfrm>
            <a:off x="6422950" y="1862966"/>
            <a:ext cx="1988825" cy="1623946"/>
          </a:xfrm>
          <a:prstGeom prst="rect">
            <a:avLst/>
          </a:prstGeom>
          <a:noFill/>
          <a:ln>
            <a:noFill/>
          </a:ln>
        </p:spPr>
        <p:txBody>
          <a:bodyPr spcFirstLastPara="1" wrap="square" lIns="91425" tIns="91425" rIns="91425" bIns="91425" anchor="t" anchorCtr="0">
            <a:noAutofit/>
          </a:bodyPr>
          <a:lstStyle/>
          <a:p>
            <a:pPr lvl="0" algn="r" rtl="1"/>
            <a:r>
              <a:rPr lang="fa-IR" sz="1000" dirty="0">
                <a:solidFill>
                  <a:schemeClr val="dk1"/>
                </a:solidFill>
                <a:latin typeface="Hanken Grotesk"/>
                <a:ea typeface="Hanken Grotesk"/>
                <a:cs typeface="B Nazanin" panose="00000400000000000000" pitchFamily="2" charset="-78"/>
                <a:sym typeface="Hanken Grotesk"/>
              </a:rPr>
              <a:t>گزینه های درمانی توصیه شده را </a:t>
            </a:r>
            <a:r>
              <a:rPr lang="en-US" sz="1000" dirty="0">
                <a:solidFill>
                  <a:schemeClr val="dk1"/>
                </a:solidFill>
                <a:latin typeface="Hanken Grotesk"/>
                <a:ea typeface="Hanken Grotesk"/>
                <a:cs typeface="B Nazanin" panose="00000400000000000000" pitchFamily="2" charset="-78"/>
                <a:sym typeface="Hanken Grotesk"/>
              </a:rPr>
              <a:t>A</a:t>
            </a:r>
            <a:r>
              <a:rPr lang="fa-IR" sz="1000" dirty="0">
                <a:solidFill>
                  <a:schemeClr val="dk1"/>
                </a:solidFill>
                <a:latin typeface="Hanken Grotesk"/>
                <a:ea typeface="Hanken Grotesk"/>
                <a:cs typeface="B Nazanin" panose="00000400000000000000" pitchFamily="2" charset="-78"/>
                <a:sym typeface="Hanken Grotesk"/>
              </a:rPr>
              <a:t>فهرست کنید</a:t>
            </a:r>
          </a:p>
          <a:p>
            <a:pPr lvl="0" algn="r" rtl="1"/>
            <a:r>
              <a:rPr lang="fa-IR" sz="1000" dirty="0">
                <a:solidFill>
                  <a:schemeClr val="dk1"/>
                </a:solidFill>
                <a:latin typeface="Hanken Grotesk"/>
                <a:ea typeface="Hanken Grotesk"/>
                <a:cs typeface="B Nazanin" panose="00000400000000000000" pitchFamily="2" charset="-78"/>
                <a:sym typeface="Hanken Grotesk"/>
              </a:rPr>
              <a:t>را وارد کنید</a:t>
            </a:r>
          </a:p>
          <a:p>
            <a:pPr lvl="0" algn="r" rtl="1"/>
            <a:r>
              <a:rPr lang="en-US" sz="1000" dirty="0">
                <a:solidFill>
                  <a:schemeClr val="dk1"/>
                </a:solidFill>
                <a:latin typeface="Hanken Grotesk"/>
                <a:ea typeface="Hanken Grotesk"/>
                <a:cs typeface="B Nazanin" panose="00000400000000000000" pitchFamily="2" charset="-78"/>
                <a:sym typeface="Hanken Grotesk"/>
              </a:rPr>
              <a:t>B</a:t>
            </a:r>
            <a:r>
              <a:rPr lang="fa-IR" sz="1000" dirty="0">
                <a:solidFill>
                  <a:schemeClr val="dk1"/>
                </a:solidFill>
                <a:latin typeface="Hanken Grotesk"/>
                <a:ea typeface="Hanken Grotesk"/>
                <a:cs typeface="B Nazanin" panose="00000400000000000000" pitchFamily="2" charset="-78"/>
                <a:sym typeface="Hanken Grotesk"/>
              </a:rPr>
              <a:t>گزینه های درمان</a:t>
            </a:r>
          </a:p>
          <a:p>
            <a:pPr lvl="0" algn="r" rtl="1"/>
            <a:r>
              <a:rPr lang="fa-IR" sz="1000" dirty="0">
                <a:solidFill>
                  <a:schemeClr val="dk1"/>
                </a:solidFill>
                <a:latin typeface="Hanken Grotesk"/>
                <a:ea typeface="Hanken Grotesk"/>
                <a:cs typeface="B Nazanin" panose="00000400000000000000" pitchFamily="2" charset="-78"/>
                <a:sym typeface="Hanken Grotesk"/>
              </a:rPr>
              <a:t>را وارد کنید</a:t>
            </a:r>
          </a:p>
          <a:p>
            <a:pPr lvl="0" algn="r" rtl="1"/>
            <a:r>
              <a:rPr lang="en-US" sz="1000" dirty="0">
                <a:solidFill>
                  <a:schemeClr val="dk1"/>
                </a:solidFill>
                <a:latin typeface="Hanken Grotesk"/>
                <a:ea typeface="Hanken Grotesk"/>
                <a:cs typeface="B Nazanin" panose="00000400000000000000" pitchFamily="2" charset="-78"/>
                <a:sym typeface="Hanken Grotesk"/>
              </a:rPr>
              <a:t>C</a:t>
            </a:r>
            <a:r>
              <a:rPr lang="fa-IR" sz="1000" dirty="0">
                <a:solidFill>
                  <a:schemeClr val="dk1"/>
                </a:solidFill>
                <a:latin typeface="Hanken Grotesk"/>
                <a:ea typeface="Hanken Grotesk"/>
                <a:cs typeface="B Nazanin" panose="00000400000000000000" pitchFamily="2" charset="-78"/>
                <a:sym typeface="Hanken Grotesk"/>
              </a:rPr>
              <a:t>گزینه های درمان</a:t>
            </a:r>
          </a:p>
          <a:p>
            <a:pPr lvl="0" algn="r" rtl="1"/>
            <a:r>
              <a:rPr lang="fa-IR" sz="1000" dirty="0">
                <a:solidFill>
                  <a:schemeClr val="dk1"/>
                </a:solidFill>
                <a:latin typeface="Hanken Grotesk"/>
                <a:ea typeface="Hanken Grotesk"/>
                <a:cs typeface="B Nazanin" panose="00000400000000000000" pitchFamily="2" charset="-78"/>
                <a:sym typeface="Hanken Grotesk"/>
              </a:rPr>
              <a:t>را وارد کنید</a:t>
            </a:r>
          </a:p>
          <a:p>
            <a:pPr lvl="0" algn="r" rtl="1"/>
            <a:r>
              <a:rPr lang="fa-IR" sz="1000" dirty="0">
                <a:solidFill>
                  <a:schemeClr val="dk1"/>
                </a:solidFill>
                <a:latin typeface="Hanken Grotesk"/>
                <a:ea typeface="Hanken Grotesk"/>
                <a:cs typeface="B Nazanin" panose="00000400000000000000" pitchFamily="2" charset="-78"/>
                <a:sym typeface="Hanken Grotesk"/>
              </a:rPr>
              <a:t>گزینه های درمان</a:t>
            </a:r>
            <a:endParaRPr sz="1000" dirty="0">
              <a:solidFill>
                <a:schemeClr val="dk1"/>
              </a:solidFill>
              <a:latin typeface="Hanken Grotesk"/>
              <a:ea typeface="Hanken Grotesk"/>
              <a:cs typeface="B Nazanin" panose="00000400000000000000" pitchFamily="2" charset="-78"/>
              <a:sym typeface="Hanken Grotesk"/>
            </a:endParaRPr>
          </a:p>
        </p:txBody>
      </p:sp>
      <p:sp>
        <p:nvSpPr>
          <p:cNvPr id="670" name="Google Shape;670;p43"/>
          <p:cNvSpPr/>
          <p:nvPr/>
        </p:nvSpPr>
        <p:spPr>
          <a:xfrm>
            <a:off x="4728858" y="2269724"/>
            <a:ext cx="1694100" cy="1508700"/>
          </a:xfrm>
          <a:prstGeom prst="rect">
            <a:avLst/>
          </a:prstGeom>
          <a:noFill/>
          <a:ln>
            <a:noFill/>
          </a:ln>
        </p:spPr>
        <p:txBody>
          <a:bodyPr spcFirstLastPara="1" wrap="square" lIns="91425" tIns="91425" rIns="91425" bIns="91425" anchor="t" anchorCtr="0">
            <a:noAutofit/>
          </a:bodyPr>
          <a:lstStyle/>
          <a:p>
            <a:pPr lvl="0" algn="r" rtl="1"/>
            <a:r>
              <a:rPr lang="fa-IR" sz="1000" dirty="0">
                <a:solidFill>
                  <a:schemeClr val="dk1"/>
                </a:solidFill>
                <a:latin typeface="Hanken Grotesk"/>
                <a:ea typeface="Hanken Grotesk"/>
                <a:cs typeface="B Nazanin" panose="00000400000000000000" pitchFamily="2" charset="-78"/>
                <a:sym typeface="Hanken Grotesk"/>
              </a:rPr>
              <a:t>این مرحله نشان دهنده تایید یا رد تشخیص بیماری خاص بر اساس نتایج تست های تشخیصی است.</a:t>
            </a:r>
            <a:endParaRPr sz="1000" dirty="0">
              <a:solidFill>
                <a:schemeClr val="dk1"/>
              </a:solidFill>
              <a:latin typeface="Hanken Grotesk"/>
              <a:ea typeface="Hanken Grotesk"/>
              <a:cs typeface="B Nazanin" panose="00000400000000000000" pitchFamily="2" charset="-78"/>
              <a:sym typeface="Hanken Grotesk"/>
            </a:endParaRPr>
          </a:p>
        </p:txBody>
      </p:sp>
      <p:cxnSp>
        <p:nvCxnSpPr>
          <p:cNvPr id="671" name="Google Shape;671;p43"/>
          <p:cNvCxnSpPr>
            <a:stCxn id="664" idx="3"/>
            <a:endCxn id="663" idx="1"/>
          </p:cNvCxnSpPr>
          <p:nvPr/>
        </p:nvCxnSpPr>
        <p:spPr>
          <a:xfrm rot="10800000" flipH="1">
            <a:off x="2407350" y="2322525"/>
            <a:ext cx="313800" cy="406500"/>
          </a:xfrm>
          <a:prstGeom prst="bentConnector3">
            <a:avLst>
              <a:gd name="adj1" fmla="val 49984"/>
            </a:avLst>
          </a:prstGeom>
          <a:noFill/>
          <a:ln w="19050" cap="flat" cmpd="sng">
            <a:solidFill>
              <a:schemeClr val="accent1"/>
            </a:solidFill>
            <a:prstDash val="solid"/>
            <a:round/>
            <a:headEnd type="none" w="med" len="med"/>
            <a:tailEnd type="stealth" w="med" len="med"/>
          </a:ln>
        </p:spPr>
      </p:cxnSp>
      <p:cxnSp>
        <p:nvCxnSpPr>
          <p:cNvPr id="672" name="Google Shape;672;p43"/>
          <p:cNvCxnSpPr>
            <a:stCxn id="663" idx="3"/>
            <a:endCxn id="665" idx="1"/>
          </p:cNvCxnSpPr>
          <p:nvPr/>
        </p:nvCxnSpPr>
        <p:spPr>
          <a:xfrm rot="10800000" flipH="1">
            <a:off x="4415150" y="1915626"/>
            <a:ext cx="313800" cy="406800"/>
          </a:xfrm>
          <a:prstGeom prst="bentConnector3">
            <a:avLst>
              <a:gd name="adj1" fmla="val 49988"/>
            </a:avLst>
          </a:prstGeom>
          <a:noFill/>
          <a:ln w="19050" cap="flat" cmpd="sng">
            <a:solidFill>
              <a:schemeClr val="accent1"/>
            </a:solidFill>
            <a:prstDash val="solid"/>
            <a:round/>
            <a:headEnd type="none" w="med" len="med"/>
            <a:tailEnd type="stealth" w="med" len="med"/>
          </a:ln>
        </p:spPr>
      </p:cxnSp>
      <p:cxnSp>
        <p:nvCxnSpPr>
          <p:cNvPr id="673" name="Google Shape;673;p43"/>
          <p:cNvCxnSpPr>
            <a:stCxn id="665" idx="3"/>
            <a:endCxn id="668" idx="1"/>
          </p:cNvCxnSpPr>
          <p:nvPr/>
        </p:nvCxnSpPr>
        <p:spPr>
          <a:xfrm rot="10800000" flipH="1">
            <a:off x="6422975" y="1508875"/>
            <a:ext cx="313800" cy="406800"/>
          </a:xfrm>
          <a:prstGeom prst="bentConnector3">
            <a:avLst>
              <a:gd name="adj1" fmla="val 49988"/>
            </a:avLst>
          </a:prstGeom>
          <a:noFill/>
          <a:ln w="19050" cap="flat" cmpd="sng">
            <a:solidFill>
              <a:schemeClr val="accent1"/>
            </a:solidFill>
            <a:prstDash val="solid"/>
            <a:round/>
            <a:headEnd type="none" w="med" len="med"/>
            <a:tailEnd type="stealth"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44"/>
          <p:cNvSpPr txBox="1">
            <a:spLocks noGrp="1"/>
          </p:cNvSpPr>
          <p:nvPr>
            <p:ph type="title"/>
          </p:nvPr>
        </p:nvSpPr>
        <p:spPr>
          <a:xfrm flipH="1">
            <a:off x="5178774" y="535000"/>
            <a:ext cx="3250200" cy="572700"/>
          </a:xfrm>
          <a:prstGeom prst="rect">
            <a:avLst/>
          </a:prstGeom>
        </p:spPr>
        <p:txBody>
          <a:bodyPr spcFirstLastPara="1" wrap="square" lIns="91425" tIns="91425" rIns="91425" bIns="91425" anchor="b" anchorCtr="0">
            <a:noAutofit/>
          </a:bodyPr>
          <a:lstStyle/>
          <a:p>
            <a:pPr lvl="0"/>
            <a:r>
              <a:rPr lang="fa-IR" dirty="0">
                <a:cs typeface="B Nazanin" panose="00000400000000000000" pitchFamily="2" charset="-78"/>
              </a:rPr>
              <a:t>تاثیر زندگی واقعی</a:t>
            </a:r>
            <a:endParaRPr dirty="0">
              <a:cs typeface="B Nazanin" panose="00000400000000000000" pitchFamily="2" charset="-78"/>
            </a:endParaRPr>
          </a:p>
        </p:txBody>
      </p:sp>
      <p:sp>
        <p:nvSpPr>
          <p:cNvPr id="679" name="Google Shape;679;p44"/>
          <p:cNvSpPr txBox="1">
            <a:spLocks noGrp="1"/>
          </p:cNvSpPr>
          <p:nvPr>
            <p:ph type="subTitle" idx="1"/>
          </p:nvPr>
        </p:nvSpPr>
        <p:spPr>
          <a:xfrm flipH="1">
            <a:off x="4730496" y="1010950"/>
            <a:ext cx="3698479" cy="6900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در این قالب پاورپوینت، به بررسی موضوع آلودگی کنه در سگ می‌پردازیم. موضوعی که برای دامپزشکان و صاحبان حیوانات خانگی بسیار مهم است. این محصول شامل 22 اسلاید است که به صورت کاملا رایگان در اختیار شما قرار می‌گیرد. </a:t>
            </a:r>
            <a:endParaRPr dirty="0">
              <a:cs typeface="B Nazanin" panose="00000400000000000000" pitchFamily="2" charset="-78"/>
            </a:endParaRPr>
          </a:p>
        </p:txBody>
      </p:sp>
      <p:pic>
        <p:nvPicPr>
          <p:cNvPr id="680" name="Google Shape;680;p44"/>
          <p:cNvPicPr preferRelativeResize="0">
            <a:picLocks noGrp="1"/>
          </p:cNvPicPr>
          <p:nvPr>
            <p:ph type="pic" idx="2"/>
          </p:nvPr>
        </p:nvPicPr>
        <p:blipFill rotWithShape="1">
          <a:blip r:embed="rId3">
            <a:alphaModFix/>
          </a:blip>
          <a:srcRect t="2015" b="2024"/>
          <a:stretch/>
        </p:blipFill>
        <p:spPr>
          <a:xfrm>
            <a:off x="4305172" y="1970950"/>
            <a:ext cx="4123802" cy="2637600"/>
          </a:xfrm>
          <a:prstGeom prst="rect">
            <a:avLst/>
          </a:prstGeom>
        </p:spPr>
      </p:pic>
      <p:pic>
        <p:nvPicPr>
          <p:cNvPr id="681" name="Google Shape;681;p44"/>
          <p:cNvPicPr preferRelativeResize="0">
            <a:picLocks noGrp="1"/>
          </p:cNvPicPr>
          <p:nvPr>
            <p:ph type="pic" idx="3"/>
          </p:nvPr>
        </p:nvPicPr>
        <p:blipFill rotWithShape="1">
          <a:blip r:embed="rId4">
            <a:alphaModFix/>
          </a:blip>
          <a:srcRect l="21878" r="21878"/>
          <a:stretch/>
        </p:blipFill>
        <p:spPr>
          <a:xfrm>
            <a:off x="714775" y="535000"/>
            <a:ext cx="3437599" cy="4073699"/>
          </a:xfrm>
          <a:prstGeom prst="rect">
            <a:avLst/>
          </a:prstGeom>
        </p:spPr>
      </p:pic>
      <p:grpSp>
        <p:nvGrpSpPr>
          <p:cNvPr id="682" name="Google Shape;682;p44"/>
          <p:cNvGrpSpPr/>
          <p:nvPr/>
        </p:nvGrpSpPr>
        <p:grpSpPr>
          <a:xfrm>
            <a:off x="846956" y="688266"/>
            <a:ext cx="465820" cy="419438"/>
            <a:chOff x="5533920" y="2924280"/>
            <a:chExt cx="1121108" cy="1009478"/>
          </a:xfrm>
        </p:grpSpPr>
        <p:grpSp>
          <p:nvGrpSpPr>
            <p:cNvPr id="683" name="Google Shape;683;p44"/>
            <p:cNvGrpSpPr/>
            <p:nvPr/>
          </p:nvGrpSpPr>
          <p:grpSpPr>
            <a:xfrm>
              <a:off x="5533920" y="2924280"/>
              <a:ext cx="1121108" cy="558083"/>
              <a:chOff x="5533920" y="2924280"/>
              <a:chExt cx="1121108" cy="558083"/>
            </a:xfrm>
          </p:grpSpPr>
          <p:sp>
            <p:nvSpPr>
              <p:cNvPr id="684" name="Google Shape;684;p44"/>
              <p:cNvSpPr/>
              <p:nvPr/>
            </p:nvSpPr>
            <p:spPr>
              <a:xfrm>
                <a:off x="5790960" y="2924280"/>
                <a:ext cx="282493" cy="325209"/>
              </a:xfrm>
              <a:custGeom>
                <a:avLst/>
                <a:gdLst/>
                <a:ahLst/>
                <a:cxnLst/>
                <a:rect l="l" t="t" r="r" b="b"/>
                <a:pathLst>
                  <a:path w="311287" h="351577" extrusionOk="0">
                    <a:moveTo>
                      <a:pt x="174380" y="322812"/>
                    </a:moveTo>
                    <a:cubicBezTo>
                      <a:pt x="250275" y="307191"/>
                      <a:pt x="297015" y="222799"/>
                      <a:pt x="278774" y="134379"/>
                    </a:cubicBezTo>
                    <a:cubicBezTo>
                      <a:pt x="260601" y="45882"/>
                      <a:pt x="184267" y="-13135"/>
                      <a:pt x="108429" y="2515"/>
                    </a:cubicBezTo>
                    <a:cubicBezTo>
                      <a:pt x="32477" y="18164"/>
                      <a:pt x="-14272" y="102518"/>
                      <a:pt x="3930" y="190957"/>
                    </a:cubicBezTo>
                    <a:cubicBezTo>
                      <a:pt x="22123" y="279426"/>
                      <a:pt x="98476" y="338442"/>
                      <a:pt x="174371" y="3228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5" name="Google Shape;685;p44"/>
              <p:cNvSpPr/>
              <p:nvPr/>
            </p:nvSpPr>
            <p:spPr>
              <a:xfrm>
                <a:off x="5533920" y="3162240"/>
                <a:ext cx="288386" cy="320115"/>
              </a:xfrm>
              <a:custGeom>
                <a:avLst/>
                <a:gdLst/>
                <a:ahLst/>
                <a:cxnLst/>
                <a:rect l="l" t="t" r="r" b="b"/>
                <a:pathLst>
                  <a:path w="329584" h="361712" extrusionOk="0">
                    <a:moveTo>
                      <a:pt x="210206" y="309680"/>
                    </a:moveTo>
                    <a:cubicBezTo>
                      <a:pt x="281139" y="278438"/>
                      <a:pt x="309133" y="186122"/>
                      <a:pt x="272814" y="103492"/>
                    </a:cubicBezTo>
                    <a:cubicBezTo>
                      <a:pt x="236457" y="20844"/>
                      <a:pt x="149380" y="-20828"/>
                      <a:pt x="78475" y="10338"/>
                    </a:cubicBezTo>
                    <a:cubicBezTo>
                      <a:pt x="7581" y="41589"/>
                      <a:pt x="-20451" y="133877"/>
                      <a:pt x="15944" y="216554"/>
                    </a:cubicBezTo>
                    <a:cubicBezTo>
                      <a:pt x="52377" y="299193"/>
                      <a:pt x="139321" y="340884"/>
                      <a:pt x="210206" y="30967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6" name="Google Shape;686;p44"/>
              <p:cNvSpPr/>
              <p:nvPr/>
            </p:nvSpPr>
            <p:spPr>
              <a:xfrm>
                <a:off x="6115680" y="2924280"/>
                <a:ext cx="282484" cy="325226"/>
              </a:xfrm>
              <a:custGeom>
                <a:avLst/>
                <a:gdLst/>
                <a:ahLst/>
                <a:cxnLst/>
                <a:rect l="l" t="t" r="r" b="b"/>
                <a:pathLst>
                  <a:path w="311277" h="351596" extrusionOk="0">
                    <a:moveTo>
                      <a:pt x="108395" y="322821"/>
                    </a:moveTo>
                    <a:cubicBezTo>
                      <a:pt x="184261" y="338461"/>
                      <a:pt x="260595" y="279435"/>
                      <a:pt x="278787" y="190967"/>
                    </a:cubicBezTo>
                    <a:cubicBezTo>
                      <a:pt x="296999" y="102518"/>
                      <a:pt x="250270" y="18174"/>
                      <a:pt x="174279" y="2515"/>
                    </a:cubicBezTo>
                    <a:cubicBezTo>
                      <a:pt x="98460" y="-13135"/>
                      <a:pt x="22127" y="45882"/>
                      <a:pt x="3934" y="134388"/>
                    </a:cubicBezTo>
                    <a:cubicBezTo>
                      <a:pt x="-14278" y="222809"/>
                      <a:pt x="32471" y="307191"/>
                      <a:pt x="108395" y="3228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7" name="Google Shape;687;p44"/>
              <p:cNvSpPr/>
              <p:nvPr/>
            </p:nvSpPr>
            <p:spPr>
              <a:xfrm>
                <a:off x="6366600" y="3162240"/>
                <a:ext cx="288428" cy="320123"/>
              </a:xfrm>
              <a:custGeom>
                <a:avLst/>
                <a:gdLst/>
                <a:ahLst/>
                <a:cxnLst/>
                <a:rect l="l" t="t" r="r" b="b"/>
                <a:pathLst>
                  <a:path w="329632" h="361721" extrusionOk="0">
                    <a:moveTo>
                      <a:pt x="210236" y="10336"/>
                    </a:moveTo>
                    <a:cubicBezTo>
                      <a:pt x="139341" y="-20829"/>
                      <a:pt x="52273" y="20852"/>
                      <a:pt x="15916" y="103491"/>
                    </a:cubicBezTo>
                    <a:cubicBezTo>
                      <a:pt x="-20441" y="186130"/>
                      <a:pt x="7601" y="278437"/>
                      <a:pt x="78515" y="309679"/>
                    </a:cubicBezTo>
                    <a:cubicBezTo>
                      <a:pt x="149419" y="340892"/>
                      <a:pt x="236392" y="299192"/>
                      <a:pt x="272787" y="216562"/>
                    </a:cubicBezTo>
                    <a:cubicBezTo>
                      <a:pt x="309191" y="133876"/>
                      <a:pt x="281169" y="41588"/>
                      <a:pt x="210245" y="103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688" name="Google Shape;688;p44"/>
            <p:cNvSpPr/>
            <p:nvPr/>
          </p:nvSpPr>
          <p:spPr>
            <a:xfrm>
              <a:off x="5663160" y="3311280"/>
              <a:ext cx="863003" cy="622478"/>
            </a:xfrm>
            <a:custGeom>
              <a:avLst/>
              <a:gdLst/>
              <a:ahLst/>
              <a:cxnLst/>
              <a:rect l="l" t="t" r="r" b="b"/>
              <a:pathLst>
                <a:path w="863003" h="622478" extrusionOk="0">
                  <a:moveTo>
                    <a:pt x="725710" y="252470"/>
                  </a:moveTo>
                  <a:cubicBezTo>
                    <a:pt x="689258" y="229838"/>
                    <a:pt x="639642" y="189347"/>
                    <a:pt x="614791" y="126035"/>
                  </a:cubicBezTo>
                  <a:cubicBezTo>
                    <a:pt x="572748" y="19079"/>
                    <a:pt x="492652" y="10"/>
                    <a:pt x="431511" y="0"/>
                  </a:cubicBezTo>
                  <a:cubicBezTo>
                    <a:pt x="370389" y="0"/>
                    <a:pt x="290274" y="19079"/>
                    <a:pt x="248231" y="126035"/>
                  </a:cubicBezTo>
                  <a:cubicBezTo>
                    <a:pt x="223399" y="189357"/>
                    <a:pt x="173784" y="229838"/>
                    <a:pt x="137303" y="252479"/>
                  </a:cubicBezTo>
                  <a:cubicBezTo>
                    <a:pt x="58274" y="275034"/>
                    <a:pt x="10" y="347110"/>
                    <a:pt x="0" y="433464"/>
                  </a:cubicBezTo>
                  <a:cubicBezTo>
                    <a:pt x="0" y="537820"/>
                    <a:pt x="84630" y="622478"/>
                    <a:pt x="189081" y="622478"/>
                  </a:cubicBezTo>
                  <a:cubicBezTo>
                    <a:pt x="276416" y="622459"/>
                    <a:pt x="396773" y="564356"/>
                    <a:pt x="431511" y="564356"/>
                  </a:cubicBezTo>
                  <a:cubicBezTo>
                    <a:pt x="466258" y="564337"/>
                    <a:pt x="586588" y="622459"/>
                    <a:pt x="673970" y="622459"/>
                  </a:cubicBezTo>
                  <a:cubicBezTo>
                    <a:pt x="778412" y="622459"/>
                    <a:pt x="863003" y="537829"/>
                    <a:pt x="862994" y="433464"/>
                  </a:cubicBezTo>
                  <a:cubicBezTo>
                    <a:pt x="862994" y="347120"/>
                    <a:pt x="804758" y="275044"/>
                    <a:pt x="725710" y="252479"/>
                  </a:cubicBezTo>
                  <a:close/>
                  <a:moveTo>
                    <a:pt x="617230" y="390668"/>
                  </a:moveTo>
                  <a:lnTo>
                    <a:pt x="500472" y="390668"/>
                  </a:lnTo>
                  <a:lnTo>
                    <a:pt x="500472" y="507406"/>
                  </a:lnTo>
                  <a:cubicBezTo>
                    <a:pt x="500472" y="507406"/>
                    <a:pt x="362531" y="507406"/>
                    <a:pt x="362531" y="507406"/>
                  </a:cubicBezTo>
                  <a:lnTo>
                    <a:pt x="362531" y="390668"/>
                  </a:lnTo>
                  <a:lnTo>
                    <a:pt x="245764" y="390668"/>
                  </a:lnTo>
                  <a:lnTo>
                    <a:pt x="245764" y="252717"/>
                  </a:lnTo>
                  <a:lnTo>
                    <a:pt x="362531" y="252717"/>
                  </a:lnTo>
                  <a:lnTo>
                    <a:pt x="362531" y="135931"/>
                  </a:lnTo>
                  <a:lnTo>
                    <a:pt x="500472" y="135931"/>
                  </a:lnTo>
                  <a:lnTo>
                    <a:pt x="500472" y="252717"/>
                  </a:lnTo>
                  <a:lnTo>
                    <a:pt x="617230" y="252717"/>
                  </a:lnTo>
                  <a:lnTo>
                    <a:pt x="617230" y="39066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689" name="Google Shape;689;p44"/>
          <p:cNvSpPr/>
          <p:nvPr/>
        </p:nvSpPr>
        <p:spPr>
          <a:xfrm>
            <a:off x="3555950" y="4178075"/>
            <a:ext cx="1362000" cy="488400"/>
          </a:xfrm>
          <a:prstGeom prst="rect">
            <a:avLst/>
          </a:prstGeom>
          <a:solidFill>
            <a:srgbClr val="09E19C">
              <a:alpha val="66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B Nazanin" panose="00000400000000000000" pitchFamily="2" charset="-78"/>
              <a:sym typeface="Hanken Grotesk"/>
            </a:endParaRPr>
          </a:p>
        </p:txBody>
      </p:sp>
      <p:sp>
        <p:nvSpPr>
          <p:cNvPr id="690" name="Google Shape;690;p44"/>
          <p:cNvSpPr/>
          <p:nvPr/>
        </p:nvSpPr>
        <p:spPr>
          <a:xfrm>
            <a:off x="7396051" y="1976300"/>
            <a:ext cx="1110000" cy="858000"/>
          </a:xfrm>
          <a:prstGeom prst="rect">
            <a:avLst/>
          </a:prstGeom>
          <a:solidFill>
            <a:srgbClr val="04D3E3">
              <a:alpha val="51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B Nazanin" panose="00000400000000000000" pitchFamily="2" charset="-78"/>
              <a:sym typeface="Hanken Grotesk"/>
            </a:endParaRPr>
          </a:p>
        </p:txBody>
      </p:sp>
      <p:sp>
        <p:nvSpPr>
          <p:cNvPr id="691" name="Google Shape;691;p44"/>
          <p:cNvSpPr/>
          <p:nvPr/>
        </p:nvSpPr>
        <p:spPr>
          <a:xfrm>
            <a:off x="638575" y="1698825"/>
            <a:ext cx="933300" cy="721500"/>
          </a:xfrm>
          <a:prstGeom prst="rect">
            <a:avLst/>
          </a:prstGeom>
          <a:solidFill>
            <a:srgbClr val="04D3E3">
              <a:alpha val="51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B Nazanin" panose="00000400000000000000" pitchFamily="2" charset="-78"/>
              <a:sym typeface="Hanken Grotesk"/>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graphicFrame>
        <p:nvGraphicFramePr>
          <p:cNvPr id="696" name="Google Shape;696;p45"/>
          <p:cNvGraphicFramePr/>
          <p:nvPr>
            <p:extLst>
              <p:ext uri="{D42A27DB-BD31-4B8C-83A1-F6EECF244321}">
                <p14:modId xmlns:p14="http://schemas.microsoft.com/office/powerpoint/2010/main" val="3125590686"/>
              </p:ext>
            </p:extLst>
          </p:nvPr>
        </p:nvGraphicFramePr>
        <p:xfrm>
          <a:off x="713213" y="1194175"/>
          <a:ext cx="4399000" cy="1480825"/>
        </p:xfrm>
        <a:graphic>
          <a:graphicData uri="http://schemas.openxmlformats.org/drawingml/2006/table">
            <a:tbl>
              <a:tblPr>
                <a:noFill/>
                <a:tableStyleId>{ABC448A7-8E80-4898-8B88-1F7D6E1D8DFD}</a:tableStyleId>
              </a:tblPr>
              <a:tblGrid>
                <a:gridCol w="1026350">
                  <a:extLst>
                    <a:ext uri="{9D8B030D-6E8A-4147-A177-3AD203B41FA5}">
                      <a16:colId xmlns:a16="http://schemas.microsoft.com/office/drawing/2014/main" val="20000"/>
                    </a:ext>
                  </a:extLst>
                </a:gridCol>
                <a:gridCol w="1686325">
                  <a:extLst>
                    <a:ext uri="{9D8B030D-6E8A-4147-A177-3AD203B41FA5}">
                      <a16:colId xmlns:a16="http://schemas.microsoft.com/office/drawing/2014/main" val="20001"/>
                    </a:ext>
                  </a:extLst>
                </a:gridCol>
                <a:gridCol w="1686325">
                  <a:extLst>
                    <a:ext uri="{9D8B030D-6E8A-4147-A177-3AD203B41FA5}">
                      <a16:colId xmlns:a16="http://schemas.microsoft.com/office/drawing/2014/main" val="20002"/>
                    </a:ext>
                  </a:extLst>
                </a:gridCol>
              </a:tblGrid>
              <a:tr h="378550">
                <a:tc>
                  <a:txBody>
                    <a:bodyPr/>
                    <a:lstStyle/>
                    <a:p>
                      <a:pPr marL="0" lvl="0" indent="0" algn="ctr" rtl="1">
                        <a:lnSpc>
                          <a:spcPct val="100000"/>
                        </a:lnSpc>
                        <a:spcBef>
                          <a:spcPts val="0"/>
                        </a:spcBef>
                        <a:spcAft>
                          <a:spcPts val="0"/>
                        </a:spcAft>
                        <a:buNone/>
                      </a:pPr>
                      <a:r>
                        <a:rPr lang="fa-IR" dirty="0">
                          <a:solidFill>
                            <a:schemeClr val="dk1"/>
                          </a:solidFill>
                          <a:latin typeface="Fira Sans"/>
                          <a:ea typeface="Fira Sans"/>
                          <a:cs typeface="B Nazanin" panose="00000400000000000000" pitchFamily="2" charset="-78"/>
                          <a:sym typeface="Fira Sans"/>
                        </a:rPr>
                        <a:t>منطقه</a:t>
                      </a:r>
                      <a:endParaRPr dirty="0">
                        <a:solidFill>
                          <a:schemeClr val="dk1"/>
                        </a:solidFill>
                        <a:latin typeface="Fira Sans"/>
                        <a:ea typeface="Fira Sans"/>
                        <a:cs typeface="B Nazanin" panose="00000400000000000000" pitchFamily="2" charset="-78"/>
                        <a:sym typeface="Fira Sans"/>
                      </a:endParaRPr>
                    </a:p>
                  </a:txBody>
                  <a:tcPr marL="27425" marR="9125" marT="9125" marB="9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04D3E3">
                        <a:alpha val="21250"/>
                      </a:srgbClr>
                    </a:solidFill>
                  </a:tcPr>
                </a:tc>
                <a:tc>
                  <a:txBody>
                    <a:bodyPr/>
                    <a:lstStyle/>
                    <a:p>
                      <a:pPr marL="0" lvl="0" indent="0" algn="ctr" rtl="1">
                        <a:lnSpc>
                          <a:spcPct val="100000"/>
                        </a:lnSpc>
                        <a:spcBef>
                          <a:spcPts val="0"/>
                        </a:spcBef>
                        <a:spcAft>
                          <a:spcPts val="0"/>
                        </a:spcAft>
                        <a:buNone/>
                      </a:pPr>
                      <a:r>
                        <a:rPr lang="fa-IR" dirty="0">
                          <a:solidFill>
                            <a:schemeClr val="dk1"/>
                          </a:solidFill>
                          <a:latin typeface="Fira Sans"/>
                          <a:ea typeface="Fira Sans"/>
                          <a:cs typeface="B Nazanin" panose="00000400000000000000" pitchFamily="2" charset="-78"/>
                          <a:sym typeface="Fira Sans"/>
                        </a:rPr>
                        <a:t>تعداد موارد</a:t>
                      </a:r>
                      <a:endParaRPr dirty="0">
                        <a:solidFill>
                          <a:schemeClr val="dk1"/>
                        </a:solidFill>
                        <a:latin typeface="Fira Sans"/>
                        <a:ea typeface="Fira Sans"/>
                        <a:cs typeface="B Nazanin" panose="00000400000000000000" pitchFamily="2" charset="-78"/>
                        <a:sym typeface="Fira Sans"/>
                      </a:endParaRPr>
                    </a:p>
                  </a:txBody>
                  <a:tcPr marL="27425" marR="9125" marT="9125" marB="9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04D3E3">
                        <a:alpha val="21250"/>
                      </a:srgbClr>
                    </a:solidFill>
                  </a:tcPr>
                </a:tc>
                <a:tc>
                  <a:txBody>
                    <a:bodyPr/>
                    <a:lstStyle/>
                    <a:p>
                      <a:pPr marL="0" lvl="0" indent="0" algn="ctr" rtl="1">
                        <a:lnSpc>
                          <a:spcPct val="100000"/>
                        </a:lnSpc>
                        <a:spcBef>
                          <a:spcPts val="0"/>
                        </a:spcBef>
                        <a:spcAft>
                          <a:spcPts val="0"/>
                        </a:spcAft>
                        <a:buNone/>
                      </a:pPr>
                      <a:r>
                        <a:rPr lang="fa-IR" dirty="0">
                          <a:solidFill>
                            <a:schemeClr val="dk1"/>
                          </a:solidFill>
                          <a:latin typeface="Fira Sans"/>
                          <a:ea typeface="Fira Sans"/>
                          <a:cs typeface="B Nazanin" panose="00000400000000000000" pitchFamily="2" charset="-78"/>
                          <a:sym typeface="Fira Sans"/>
                        </a:rPr>
                        <a:t>درصد موارد</a:t>
                      </a:r>
                      <a:endParaRPr dirty="0">
                        <a:solidFill>
                          <a:schemeClr val="dk1"/>
                        </a:solidFill>
                        <a:latin typeface="Fira Sans"/>
                        <a:ea typeface="Fira Sans"/>
                        <a:cs typeface="B Nazanin" panose="00000400000000000000" pitchFamily="2" charset="-78"/>
                        <a:sym typeface="Fira Sans"/>
                      </a:endParaRPr>
                    </a:p>
                  </a:txBody>
                  <a:tcPr marL="27425" marR="9125" marT="9125" marB="9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04D3E3">
                        <a:alpha val="21250"/>
                      </a:srgbClr>
                    </a:solidFill>
                  </a:tcPr>
                </a:tc>
                <a:extLst>
                  <a:ext uri="{0D108BD9-81ED-4DB2-BD59-A6C34878D82A}">
                    <a16:rowId xmlns:a16="http://schemas.microsoft.com/office/drawing/2014/main" val="10000"/>
                  </a:ext>
                </a:extLst>
              </a:tr>
              <a:tr h="367425">
                <a:tc>
                  <a:txBody>
                    <a:bodyPr/>
                    <a:lstStyle/>
                    <a:p>
                      <a:pPr marL="0" lvl="0" indent="0" algn="ctr" rtl="1">
                        <a:lnSpc>
                          <a:spcPct val="100000"/>
                        </a:lnSpc>
                        <a:spcBef>
                          <a:spcPts val="0"/>
                        </a:spcBef>
                        <a:spcAft>
                          <a:spcPts val="0"/>
                        </a:spcAft>
                        <a:buNone/>
                      </a:pPr>
                      <a:r>
                        <a:rPr lang="fa-IR" sz="1000" dirty="0">
                          <a:solidFill>
                            <a:schemeClr val="dk1"/>
                          </a:solidFill>
                          <a:latin typeface="Hanken Grotesk"/>
                          <a:ea typeface="Hanken Grotesk"/>
                          <a:cs typeface="B Nazanin" panose="00000400000000000000" pitchFamily="2" charset="-78"/>
                          <a:sym typeface="Hanken Grotesk"/>
                        </a:rPr>
                        <a:t>شمال</a:t>
                      </a:r>
                      <a:endParaRPr sz="1000" dirty="0">
                        <a:solidFill>
                          <a:schemeClr val="dk1"/>
                        </a:solidFill>
                        <a:latin typeface="Hanken Grotesk"/>
                        <a:ea typeface="Hanken Grotesk"/>
                        <a:cs typeface="B Nazanin" panose="00000400000000000000" pitchFamily="2" charset="-78"/>
                        <a:sym typeface="Hanken Grotesk"/>
                      </a:endParaRPr>
                    </a:p>
                  </a:txBody>
                  <a:tcPr marL="27425" marR="9125" marT="9125" marB="9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1">
                        <a:lnSpc>
                          <a:spcPct val="100000"/>
                        </a:lnSpc>
                        <a:spcBef>
                          <a:spcPts val="0"/>
                        </a:spcBef>
                        <a:spcAft>
                          <a:spcPts val="0"/>
                        </a:spcAft>
                        <a:buNone/>
                      </a:pPr>
                      <a:r>
                        <a:rPr lang="en" sz="1000">
                          <a:solidFill>
                            <a:schemeClr val="dk1"/>
                          </a:solidFill>
                          <a:latin typeface="Hanken Grotesk"/>
                          <a:ea typeface="Hanken Grotesk"/>
                          <a:cs typeface="B Nazanin" panose="00000400000000000000" pitchFamily="2" charset="-78"/>
                          <a:sym typeface="Hanken Grotesk"/>
                        </a:rPr>
                        <a:t>1,000</a:t>
                      </a:r>
                      <a:endParaRPr sz="1000">
                        <a:solidFill>
                          <a:schemeClr val="dk1"/>
                        </a:solidFill>
                        <a:latin typeface="Hanken Grotesk"/>
                        <a:ea typeface="Hanken Grotesk"/>
                        <a:cs typeface="B Nazanin" panose="00000400000000000000" pitchFamily="2" charset="-78"/>
                        <a:sym typeface="Hanken Grotesk"/>
                      </a:endParaRPr>
                    </a:p>
                  </a:txBody>
                  <a:tcPr marL="27425" marR="9125" marT="9125" marB="9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1">
                        <a:lnSpc>
                          <a:spcPct val="100000"/>
                        </a:lnSpc>
                        <a:spcBef>
                          <a:spcPts val="0"/>
                        </a:spcBef>
                        <a:spcAft>
                          <a:spcPts val="0"/>
                        </a:spcAft>
                        <a:buNone/>
                      </a:pPr>
                      <a:r>
                        <a:rPr lang="en" sz="1000" dirty="0">
                          <a:solidFill>
                            <a:schemeClr val="dk1"/>
                          </a:solidFill>
                          <a:latin typeface="Hanken Grotesk"/>
                          <a:ea typeface="Hanken Grotesk"/>
                          <a:cs typeface="B Nazanin" panose="00000400000000000000" pitchFamily="2" charset="-78"/>
                          <a:sym typeface="Hanken Grotesk"/>
                        </a:rPr>
                        <a:t>20%</a:t>
                      </a:r>
                      <a:endParaRPr sz="1000" dirty="0">
                        <a:solidFill>
                          <a:schemeClr val="dk1"/>
                        </a:solidFill>
                        <a:latin typeface="Hanken Grotesk"/>
                        <a:ea typeface="Hanken Grotesk"/>
                        <a:cs typeface="B Nazanin" panose="00000400000000000000" pitchFamily="2" charset="-78"/>
                        <a:sym typeface="Hanken Grotesk"/>
                      </a:endParaRPr>
                    </a:p>
                  </a:txBody>
                  <a:tcPr marL="27425" marR="9125" marT="9125" marB="9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367425">
                <a:tc>
                  <a:txBody>
                    <a:bodyPr/>
                    <a:lstStyle/>
                    <a:p>
                      <a:pPr marL="0" lvl="0" indent="0" algn="ctr" rtl="1">
                        <a:lnSpc>
                          <a:spcPct val="100000"/>
                        </a:lnSpc>
                        <a:spcBef>
                          <a:spcPts val="0"/>
                        </a:spcBef>
                        <a:spcAft>
                          <a:spcPts val="0"/>
                        </a:spcAft>
                        <a:buNone/>
                      </a:pPr>
                      <a:r>
                        <a:rPr lang="fa-IR" sz="1000" dirty="0">
                          <a:solidFill>
                            <a:schemeClr val="dk1"/>
                          </a:solidFill>
                          <a:latin typeface="Hanken Grotesk"/>
                          <a:ea typeface="Hanken Grotesk"/>
                          <a:cs typeface="B Nazanin" panose="00000400000000000000" pitchFamily="2" charset="-78"/>
                          <a:sym typeface="Hanken Grotesk"/>
                        </a:rPr>
                        <a:t>جنوب</a:t>
                      </a:r>
                      <a:endParaRPr sz="1000" dirty="0">
                        <a:solidFill>
                          <a:schemeClr val="dk1"/>
                        </a:solidFill>
                        <a:latin typeface="Hanken Grotesk"/>
                        <a:ea typeface="Hanken Grotesk"/>
                        <a:cs typeface="B Nazanin" panose="00000400000000000000" pitchFamily="2" charset="-78"/>
                        <a:sym typeface="Hanken Grotesk"/>
                      </a:endParaRPr>
                    </a:p>
                  </a:txBody>
                  <a:tcPr marL="27425" marR="9125" marT="9125" marB="9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1">
                        <a:lnSpc>
                          <a:spcPct val="100000"/>
                        </a:lnSpc>
                        <a:spcBef>
                          <a:spcPts val="0"/>
                        </a:spcBef>
                        <a:spcAft>
                          <a:spcPts val="0"/>
                        </a:spcAft>
                        <a:buNone/>
                      </a:pPr>
                      <a:r>
                        <a:rPr lang="en" sz="1000">
                          <a:solidFill>
                            <a:schemeClr val="dk1"/>
                          </a:solidFill>
                          <a:latin typeface="Hanken Grotesk"/>
                          <a:ea typeface="Hanken Grotesk"/>
                          <a:cs typeface="B Nazanin" panose="00000400000000000000" pitchFamily="2" charset="-78"/>
                          <a:sym typeface="Hanken Grotesk"/>
                        </a:rPr>
                        <a:t>2,500</a:t>
                      </a:r>
                      <a:endParaRPr sz="1000">
                        <a:solidFill>
                          <a:schemeClr val="dk1"/>
                        </a:solidFill>
                        <a:latin typeface="Hanken Grotesk"/>
                        <a:ea typeface="Hanken Grotesk"/>
                        <a:cs typeface="B Nazanin" panose="00000400000000000000" pitchFamily="2" charset="-78"/>
                        <a:sym typeface="Hanken Grotesk"/>
                      </a:endParaRPr>
                    </a:p>
                  </a:txBody>
                  <a:tcPr marL="27425" marR="9125" marT="9125" marB="9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1">
                        <a:lnSpc>
                          <a:spcPct val="100000"/>
                        </a:lnSpc>
                        <a:spcBef>
                          <a:spcPts val="0"/>
                        </a:spcBef>
                        <a:spcAft>
                          <a:spcPts val="0"/>
                        </a:spcAft>
                        <a:buNone/>
                      </a:pPr>
                      <a:r>
                        <a:rPr lang="en" sz="1000" dirty="0">
                          <a:solidFill>
                            <a:schemeClr val="dk1"/>
                          </a:solidFill>
                          <a:latin typeface="Hanken Grotesk"/>
                          <a:ea typeface="Hanken Grotesk"/>
                          <a:cs typeface="B Nazanin" panose="00000400000000000000" pitchFamily="2" charset="-78"/>
                          <a:sym typeface="Hanken Grotesk"/>
                        </a:rPr>
                        <a:t>50%</a:t>
                      </a:r>
                      <a:endParaRPr sz="1000" dirty="0">
                        <a:solidFill>
                          <a:schemeClr val="dk1"/>
                        </a:solidFill>
                        <a:latin typeface="Hanken Grotesk"/>
                        <a:ea typeface="Hanken Grotesk"/>
                        <a:cs typeface="B Nazanin" panose="00000400000000000000" pitchFamily="2" charset="-78"/>
                        <a:sym typeface="Hanken Grotesk"/>
                      </a:endParaRPr>
                    </a:p>
                  </a:txBody>
                  <a:tcPr marL="27425" marR="9125" marT="9125" marB="9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r h="367425">
                <a:tc>
                  <a:txBody>
                    <a:bodyPr/>
                    <a:lstStyle/>
                    <a:p>
                      <a:pPr marL="0" lvl="0" indent="0" algn="ctr" rtl="1">
                        <a:lnSpc>
                          <a:spcPct val="100000"/>
                        </a:lnSpc>
                        <a:spcBef>
                          <a:spcPts val="0"/>
                        </a:spcBef>
                        <a:spcAft>
                          <a:spcPts val="0"/>
                        </a:spcAft>
                        <a:buNone/>
                      </a:pPr>
                      <a:r>
                        <a:rPr lang="fa-IR" sz="1000" dirty="0">
                          <a:solidFill>
                            <a:schemeClr val="dk1"/>
                          </a:solidFill>
                          <a:latin typeface="Hanken Grotesk"/>
                          <a:ea typeface="Hanken Grotesk"/>
                          <a:cs typeface="B Nazanin" panose="00000400000000000000" pitchFamily="2" charset="-78"/>
                          <a:sym typeface="Hanken Grotesk"/>
                        </a:rPr>
                        <a:t>شرق</a:t>
                      </a:r>
                      <a:endParaRPr sz="1000" dirty="0">
                        <a:solidFill>
                          <a:schemeClr val="dk1"/>
                        </a:solidFill>
                        <a:latin typeface="Hanken Grotesk"/>
                        <a:ea typeface="Hanken Grotesk"/>
                        <a:cs typeface="B Nazanin" panose="00000400000000000000" pitchFamily="2" charset="-78"/>
                        <a:sym typeface="Hanken Grotesk"/>
                      </a:endParaRPr>
                    </a:p>
                  </a:txBody>
                  <a:tcPr marL="27425" marR="9125" marT="9125" marB="9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1">
                        <a:lnSpc>
                          <a:spcPct val="100000"/>
                        </a:lnSpc>
                        <a:spcBef>
                          <a:spcPts val="0"/>
                        </a:spcBef>
                        <a:spcAft>
                          <a:spcPts val="0"/>
                        </a:spcAft>
                        <a:buNone/>
                      </a:pPr>
                      <a:r>
                        <a:rPr lang="en" sz="1000">
                          <a:solidFill>
                            <a:schemeClr val="dk1"/>
                          </a:solidFill>
                          <a:latin typeface="Hanken Grotesk"/>
                          <a:ea typeface="Hanken Grotesk"/>
                          <a:cs typeface="B Nazanin" panose="00000400000000000000" pitchFamily="2" charset="-78"/>
                          <a:sym typeface="Hanken Grotesk"/>
                        </a:rPr>
                        <a:t>1,200</a:t>
                      </a:r>
                      <a:endParaRPr sz="1000">
                        <a:solidFill>
                          <a:schemeClr val="dk1"/>
                        </a:solidFill>
                        <a:latin typeface="Hanken Grotesk"/>
                        <a:ea typeface="Hanken Grotesk"/>
                        <a:cs typeface="B Nazanin" panose="00000400000000000000" pitchFamily="2" charset="-78"/>
                        <a:sym typeface="Hanken Grotesk"/>
                      </a:endParaRPr>
                    </a:p>
                  </a:txBody>
                  <a:tcPr marL="27425" marR="9125" marT="9125" marB="9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1">
                        <a:lnSpc>
                          <a:spcPct val="100000"/>
                        </a:lnSpc>
                        <a:spcBef>
                          <a:spcPts val="0"/>
                        </a:spcBef>
                        <a:spcAft>
                          <a:spcPts val="0"/>
                        </a:spcAft>
                        <a:buNone/>
                      </a:pPr>
                      <a:r>
                        <a:rPr lang="en" sz="1000" dirty="0">
                          <a:solidFill>
                            <a:schemeClr val="dk1"/>
                          </a:solidFill>
                          <a:latin typeface="Hanken Grotesk"/>
                          <a:ea typeface="Hanken Grotesk"/>
                          <a:cs typeface="B Nazanin" panose="00000400000000000000" pitchFamily="2" charset="-78"/>
                          <a:sym typeface="Hanken Grotesk"/>
                        </a:rPr>
                        <a:t>24%</a:t>
                      </a:r>
                      <a:endParaRPr sz="1000" dirty="0">
                        <a:solidFill>
                          <a:schemeClr val="dk1"/>
                        </a:solidFill>
                        <a:latin typeface="Hanken Grotesk"/>
                        <a:ea typeface="Hanken Grotesk"/>
                        <a:cs typeface="B Nazanin" panose="00000400000000000000" pitchFamily="2" charset="-78"/>
                        <a:sym typeface="Hanken Grotesk"/>
                      </a:endParaRPr>
                    </a:p>
                  </a:txBody>
                  <a:tcPr marL="27425" marR="9125" marT="9125" marB="9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3"/>
                  </a:ext>
                </a:extLst>
              </a:tr>
            </a:tbl>
          </a:graphicData>
        </a:graphic>
      </p:graphicFrame>
      <p:sp>
        <p:nvSpPr>
          <p:cNvPr id="697" name="Google Shape;697;p45"/>
          <p:cNvSpPr txBox="1">
            <a:spLocks noGrp="1"/>
          </p:cNvSpPr>
          <p:nvPr>
            <p:ph type="title"/>
          </p:nvPr>
        </p:nvSpPr>
        <p:spPr>
          <a:xfrm>
            <a:off x="732075" y="463300"/>
            <a:ext cx="7679700" cy="5595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مدیریت بیماری</a:t>
            </a:r>
            <a:endParaRPr dirty="0">
              <a:cs typeface="B Nazanin" panose="00000400000000000000" pitchFamily="2" charset="-78"/>
            </a:endParaRPr>
          </a:p>
        </p:txBody>
      </p:sp>
      <p:sp>
        <p:nvSpPr>
          <p:cNvPr id="698" name="Google Shape;698;p45"/>
          <p:cNvSpPr txBox="1"/>
          <p:nvPr/>
        </p:nvSpPr>
        <p:spPr>
          <a:xfrm>
            <a:off x="732075" y="4635363"/>
            <a:ext cx="7717500" cy="244200"/>
          </a:xfrm>
          <a:prstGeom prst="rect">
            <a:avLst/>
          </a:prstGeom>
          <a:noFill/>
          <a:ln>
            <a:noFill/>
          </a:ln>
        </p:spPr>
        <p:txBody>
          <a:bodyPr spcFirstLastPara="1" wrap="square" lIns="91425" tIns="91425" rIns="91425" bIns="91425" anchor="b" anchorCtr="0">
            <a:noAutofit/>
          </a:bodyPr>
          <a:lstStyle/>
          <a:p>
            <a:pPr lvl="0" algn="ctr" rtl="1">
              <a:lnSpc>
                <a:spcPct val="150000"/>
              </a:lnSpc>
            </a:pPr>
            <a:r>
              <a:rPr lang="fa-IR" sz="1100" dirty="0">
                <a:solidFill>
                  <a:schemeClr val="dk1"/>
                </a:solidFill>
                <a:latin typeface="Hanken Grotesk"/>
                <a:ea typeface="Hanken Grotesk"/>
                <a:cs typeface="B Nazanin" panose="00000400000000000000" pitchFamily="2" charset="-78"/>
                <a:sym typeface="Hanken Grotesk"/>
              </a:rPr>
              <a:t>با توجه به اهمیت و ضرورت شناخت آلودگی کنه در سگ و خطرات آن برای سلامت حیوانات، این قالب پاورپوینت حاوی اطلاعات ارزشمند و ضروری است که هر دامدار و علاقمندی به سلامت حیوانات باید با آن آشنا شود.</a:t>
            </a:r>
            <a:endParaRPr sz="1100" b="1" dirty="0">
              <a:solidFill>
                <a:schemeClr val="bg1">
                  <a:lumMod val="10000"/>
                </a:schemeClr>
              </a:solidFill>
              <a:latin typeface="Hanken Grotesk"/>
              <a:ea typeface="Hanken Grotesk"/>
              <a:cs typeface="B Nazanin" panose="00000400000000000000" pitchFamily="2" charset="-78"/>
              <a:sym typeface="Hanken Grotesk"/>
            </a:endParaRPr>
          </a:p>
        </p:txBody>
      </p:sp>
      <p:sp>
        <p:nvSpPr>
          <p:cNvPr id="699" name="Google Shape;699;p45"/>
          <p:cNvSpPr txBox="1"/>
          <p:nvPr/>
        </p:nvSpPr>
        <p:spPr>
          <a:xfrm>
            <a:off x="5121174" y="1159088"/>
            <a:ext cx="3461993" cy="1551000"/>
          </a:xfrm>
          <a:prstGeom prst="rect">
            <a:avLst/>
          </a:prstGeom>
          <a:noFill/>
          <a:ln>
            <a:noFill/>
          </a:ln>
        </p:spPr>
        <p:txBody>
          <a:bodyPr spcFirstLastPara="1" wrap="square" lIns="91425" tIns="91425" rIns="91425" bIns="91425" anchor="t" anchorCtr="0">
            <a:noAutofit/>
          </a:bodyPr>
          <a:lstStyle/>
          <a:p>
            <a:pPr marL="457200" lvl="0" indent="-304800" algn="r" rtl="1">
              <a:buClr>
                <a:schemeClr val="dk2"/>
              </a:buClr>
              <a:buSzPts val="1200"/>
              <a:buFont typeface="Hanken Grotesk"/>
              <a:buChar char="●"/>
            </a:pPr>
            <a:r>
              <a:rPr lang="fa-IR" sz="1200" dirty="0">
                <a:solidFill>
                  <a:schemeClr val="dk1"/>
                </a:solidFill>
                <a:latin typeface="Hanken Grotesk"/>
                <a:ea typeface="Hanken Grotesk"/>
                <a:cs typeface="B Nazanin" panose="00000400000000000000" pitchFamily="2" charset="-78"/>
                <a:sym typeface="Hanken Grotesk"/>
              </a:rPr>
              <a:t>مناطق یا مناطق مرتبط با بیماری را فهرست کنید</a:t>
            </a:r>
          </a:p>
          <a:p>
            <a:pPr marL="457200" lvl="0" indent="-304800" algn="r" rtl="1">
              <a:buClr>
                <a:schemeClr val="dk2"/>
              </a:buClr>
              <a:buSzPts val="1200"/>
              <a:buFont typeface="Hanken Grotesk"/>
              <a:buChar char="●"/>
            </a:pPr>
            <a:r>
              <a:rPr lang="fa-IR" sz="1200" dirty="0">
                <a:solidFill>
                  <a:schemeClr val="dk1"/>
                </a:solidFill>
                <a:latin typeface="Hanken Grotesk"/>
                <a:ea typeface="Hanken Grotesk"/>
                <a:cs typeface="B Nazanin" panose="00000400000000000000" pitchFamily="2" charset="-78"/>
                <a:sym typeface="Hanken Grotesk"/>
              </a:rPr>
              <a:t>تعداد موارد را برای هر منطقه، منطقه یا کشور وارد کنید</a:t>
            </a:r>
          </a:p>
          <a:p>
            <a:pPr marL="457200" lvl="0" indent="-304800" algn="r" rtl="1">
              <a:buClr>
                <a:schemeClr val="dk2"/>
              </a:buClr>
              <a:buSzPts val="1200"/>
              <a:buFont typeface="Hanken Grotesk"/>
              <a:buChar char="●"/>
            </a:pPr>
            <a:r>
              <a:rPr lang="fa-IR" sz="1200" dirty="0">
                <a:solidFill>
                  <a:schemeClr val="dk1"/>
                </a:solidFill>
                <a:latin typeface="Hanken Grotesk"/>
                <a:ea typeface="Hanken Grotesk"/>
                <a:cs typeface="B Nazanin" panose="00000400000000000000" pitchFamily="2" charset="-78"/>
                <a:sym typeface="Hanken Grotesk"/>
              </a:rPr>
              <a:t>هر گونه تغییر یا روند قابل توجه در بین مناطق را شرح دهید</a:t>
            </a:r>
          </a:p>
          <a:p>
            <a:pPr marL="457200" lvl="0" indent="-304800" algn="r" rtl="1">
              <a:buClr>
                <a:schemeClr val="dk2"/>
              </a:buClr>
              <a:buSzPts val="1200"/>
              <a:buFont typeface="Hanken Grotesk"/>
              <a:buChar char="●"/>
            </a:pPr>
            <a:r>
              <a:rPr lang="fa-IR" sz="1200" dirty="0">
                <a:solidFill>
                  <a:schemeClr val="dk1"/>
                </a:solidFill>
                <a:latin typeface="Hanken Grotesk"/>
                <a:ea typeface="Hanken Grotesk"/>
                <a:cs typeface="B Nazanin" panose="00000400000000000000" pitchFamily="2" charset="-78"/>
                <a:sym typeface="Hanken Grotesk"/>
              </a:rPr>
              <a:t>جزئیات یا مشاهدات بیشتری در مورد جدول ارائه دهید</a:t>
            </a:r>
            <a:endParaRPr sz="1200" dirty="0">
              <a:solidFill>
                <a:schemeClr val="dk1"/>
              </a:solidFill>
              <a:latin typeface="Hanken Grotesk"/>
              <a:ea typeface="Hanken Grotesk"/>
              <a:cs typeface="B Nazanin" panose="00000400000000000000" pitchFamily="2" charset="-78"/>
              <a:sym typeface="Hanken Grotesk"/>
            </a:endParaRPr>
          </a:p>
        </p:txBody>
      </p:sp>
      <p:sp>
        <p:nvSpPr>
          <p:cNvPr id="700" name="Google Shape;700;p45"/>
          <p:cNvSpPr txBox="1"/>
          <p:nvPr/>
        </p:nvSpPr>
        <p:spPr>
          <a:xfrm>
            <a:off x="3936600" y="2948075"/>
            <a:ext cx="4494900" cy="420900"/>
          </a:xfrm>
          <a:prstGeom prst="rect">
            <a:avLst/>
          </a:prstGeom>
          <a:noFill/>
          <a:ln>
            <a:noFill/>
          </a:ln>
        </p:spPr>
        <p:txBody>
          <a:bodyPr spcFirstLastPara="1" wrap="square" lIns="91425" tIns="91425" rIns="91425" bIns="91425" anchor="b" anchorCtr="0">
            <a:noAutofit/>
          </a:bodyPr>
          <a:lstStyle/>
          <a:p>
            <a:pPr lvl="0" algn="r" rtl="1"/>
            <a:r>
              <a:rPr lang="fa-IR" sz="1800" dirty="0">
                <a:solidFill>
                  <a:schemeClr val="dk1"/>
                </a:solidFill>
                <a:latin typeface="Fira Sans"/>
                <a:ea typeface="Fira Sans"/>
                <a:cs typeface="B Nazanin" panose="00000400000000000000" pitchFamily="2" charset="-78"/>
                <a:sym typeface="Fira Sans"/>
              </a:rPr>
              <a:t>تعداد موارد بیماری در طول زمان</a:t>
            </a:r>
            <a:endParaRPr sz="1800" dirty="0">
              <a:solidFill>
                <a:schemeClr val="dk1"/>
              </a:solidFill>
              <a:latin typeface="Fira Sans"/>
              <a:ea typeface="Fira Sans"/>
              <a:cs typeface="B Nazanin" panose="00000400000000000000" pitchFamily="2" charset="-78"/>
              <a:sym typeface="Fira Sans"/>
            </a:endParaRPr>
          </a:p>
        </p:txBody>
      </p:sp>
      <p:sp>
        <p:nvSpPr>
          <p:cNvPr id="701" name="Google Shape;701;p45"/>
          <p:cNvSpPr txBox="1"/>
          <p:nvPr/>
        </p:nvSpPr>
        <p:spPr>
          <a:xfrm>
            <a:off x="3936600" y="3330675"/>
            <a:ext cx="4494900" cy="759000"/>
          </a:xfrm>
          <a:prstGeom prst="rect">
            <a:avLst/>
          </a:prstGeom>
          <a:noFill/>
          <a:ln>
            <a:noFill/>
          </a:ln>
        </p:spPr>
        <p:txBody>
          <a:bodyPr spcFirstLastPara="1" wrap="square" lIns="91425" tIns="91425" rIns="91425" bIns="91425" anchor="t" anchorCtr="0">
            <a:noAutofit/>
          </a:bodyPr>
          <a:lstStyle/>
          <a:p>
            <a:pPr marL="365760" lvl="0" indent="-259080" algn="r" rtl="1">
              <a:buClr>
                <a:schemeClr val="dk2"/>
              </a:buClr>
              <a:buSzPts val="1200"/>
              <a:buFont typeface="Hanken Grotesk"/>
              <a:buChar char="●"/>
            </a:pPr>
            <a:r>
              <a:rPr lang="fa-IR" sz="1200" dirty="0">
                <a:solidFill>
                  <a:schemeClr val="dk1"/>
                </a:solidFill>
                <a:latin typeface="Hanken Grotesk"/>
                <a:ea typeface="Hanken Grotesk"/>
                <a:cs typeface="B Nazanin" panose="00000400000000000000" pitchFamily="2" charset="-78"/>
                <a:sym typeface="Hanken Grotesk"/>
              </a:rPr>
              <a:t>روند موارد بیماری را در طول زمان شرح دهید</a:t>
            </a:r>
          </a:p>
          <a:p>
            <a:pPr marL="365760" lvl="0" indent="-259080" algn="r" rtl="1">
              <a:buClr>
                <a:schemeClr val="dk2"/>
              </a:buClr>
              <a:buSzPts val="1200"/>
              <a:buFont typeface="Hanken Grotesk"/>
              <a:buChar char="●"/>
            </a:pPr>
            <a:r>
              <a:rPr lang="fa-IR" sz="1200" dirty="0">
                <a:solidFill>
                  <a:schemeClr val="dk1"/>
                </a:solidFill>
                <a:latin typeface="Hanken Grotesk"/>
                <a:ea typeface="Hanken Grotesk"/>
                <a:cs typeface="B Nazanin" panose="00000400000000000000" pitchFamily="2" charset="-78"/>
                <a:sym typeface="Hanken Grotesk"/>
              </a:rPr>
              <a:t>بینش یا مشاهدات کلیدی در مورد نمودار ارائه دهید</a:t>
            </a:r>
          </a:p>
          <a:p>
            <a:pPr marL="365760" lvl="0" indent="-259080" algn="r" rtl="1">
              <a:buClr>
                <a:schemeClr val="dk2"/>
              </a:buClr>
              <a:buSzPts val="1200"/>
              <a:buFont typeface="Hanken Grotesk"/>
              <a:buChar char="●"/>
            </a:pPr>
            <a:r>
              <a:rPr lang="fa-IR" sz="1200" dirty="0">
                <a:solidFill>
                  <a:schemeClr val="dk1"/>
                </a:solidFill>
                <a:latin typeface="Hanken Grotesk"/>
                <a:ea typeface="Hanken Grotesk"/>
                <a:cs typeface="B Nazanin" panose="00000400000000000000" pitchFamily="2" charset="-78"/>
                <a:sym typeface="Hanken Grotesk"/>
              </a:rPr>
              <a:t>هرگونه تغییر یا الگوی قابل توجه در نمودار را توضیح دهید</a:t>
            </a:r>
            <a:endParaRPr sz="1200" dirty="0">
              <a:solidFill>
                <a:schemeClr val="dk1"/>
              </a:solidFill>
              <a:latin typeface="Hanken Grotesk"/>
              <a:ea typeface="Hanken Grotesk"/>
              <a:cs typeface="B Nazanin" panose="00000400000000000000" pitchFamily="2" charset="-78"/>
              <a:sym typeface="Hanken Grotesk"/>
            </a:endParaRPr>
          </a:p>
        </p:txBody>
      </p:sp>
      <p:pic>
        <p:nvPicPr>
          <p:cNvPr id="702" name="Google Shape;702;p45" title="Chart">
            <a:hlinkClick r:id="rId3"/>
          </p:cNvPr>
          <p:cNvPicPr preferRelativeResize="0"/>
          <p:nvPr/>
        </p:nvPicPr>
        <p:blipFill>
          <a:blip r:embed="rId4">
            <a:alphaModFix/>
          </a:blip>
          <a:stretch>
            <a:fillRect/>
          </a:stretch>
        </p:blipFill>
        <p:spPr>
          <a:xfrm>
            <a:off x="713220" y="2707250"/>
            <a:ext cx="3131754" cy="1623251"/>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46"/>
          <p:cNvSpPr txBox="1">
            <a:spLocks noGrp="1"/>
          </p:cNvSpPr>
          <p:nvPr>
            <p:ph type="title"/>
          </p:nvPr>
        </p:nvSpPr>
        <p:spPr>
          <a:xfrm>
            <a:off x="732075" y="463300"/>
            <a:ext cx="7679700" cy="5595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بررسی کلی بیماری و نتیجه گیری</a:t>
            </a:r>
            <a:endParaRPr dirty="0">
              <a:cs typeface="B Nazanin" panose="00000400000000000000" pitchFamily="2" charset="-78"/>
            </a:endParaRPr>
          </a:p>
        </p:txBody>
      </p:sp>
      <p:graphicFrame>
        <p:nvGraphicFramePr>
          <p:cNvPr id="708" name="Google Shape;708;p46"/>
          <p:cNvGraphicFramePr/>
          <p:nvPr>
            <p:extLst>
              <p:ext uri="{D42A27DB-BD31-4B8C-83A1-F6EECF244321}">
                <p14:modId xmlns:p14="http://schemas.microsoft.com/office/powerpoint/2010/main" val="1240025657"/>
              </p:ext>
            </p:extLst>
          </p:nvPr>
        </p:nvGraphicFramePr>
        <p:xfrm>
          <a:off x="720000" y="1153575"/>
          <a:ext cx="3711950" cy="3436675"/>
        </p:xfrm>
        <a:graphic>
          <a:graphicData uri="http://schemas.openxmlformats.org/drawingml/2006/table">
            <a:tbl>
              <a:tblPr>
                <a:noFill/>
                <a:tableStyleId>{F314962F-0B45-4BB3-A896-3CD56EE721D2}</a:tableStyleId>
              </a:tblPr>
              <a:tblGrid>
                <a:gridCol w="1143000">
                  <a:extLst>
                    <a:ext uri="{9D8B030D-6E8A-4147-A177-3AD203B41FA5}">
                      <a16:colId xmlns:a16="http://schemas.microsoft.com/office/drawing/2014/main" val="20000"/>
                    </a:ext>
                  </a:extLst>
                </a:gridCol>
                <a:gridCol w="2568950">
                  <a:extLst>
                    <a:ext uri="{9D8B030D-6E8A-4147-A177-3AD203B41FA5}">
                      <a16:colId xmlns:a16="http://schemas.microsoft.com/office/drawing/2014/main" val="20001"/>
                    </a:ext>
                  </a:extLst>
                </a:gridCol>
              </a:tblGrid>
              <a:tr h="473675">
                <a:tc gridSpan="2">
                  <a:txBody>
                    <a:bodyPr/>
                    <a:lstStyle/>
                    <a:p>
                      <a:pPr marL="0" lvl="0" indent="0" algn="r" rtl="1">
                        <a:lnSpc>
                          <a:spcPct val="100000"/>
                        </a:lnSpc>
                        <a:spcBef>
                          <a:spcPts val="0"/>
                        </a:spcBef>
                        <a:spcAft>
                          <a:spcPts val="0"/>
                        </a:spcAft>
                        <a:buNone/>
                      </a:pPr>
                      <a:r>
                        <a:rPr lang="fa-IR" sz="1800" dirty="0">
                          <a:solidFill>
                            <a:schemeClr val="dk1"/>
                          </a:solidFill>
                          <a:latin typeface="Fira Sans"/>
                          <a:ea typeface="Fira Sans"/>
                          <a:cs typeface="B Nazanin" panose="00000400000000000000" pitchFamily="2" charset="-78"/>
                          <a:sym typeface="Fira Sans"/>
                        </a:rPr>
                        <a:t>اطلاعات</a:t>
                      </a:r>
                      <a:endParaRPr sz="1800" dirty="0">
                        <a:solidFill>
                          <a:schemeClr val="dk1"/>
                        </a:solidFill>
                        <a:latin typeface="Fira Sans"/>
                        <a:ea typeface="Fira Sans"/>
                        <a:cs typeface="B Nazanin" panose="00000400000000000000" pitchFamily="2" charset="-78"/>
                        <a:sym typeface="Fira San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04D3E3">
                        <a:alpha val="21250"/>
                      </a:srgbClr>
                    </a:solidFill>
                  </a:tcPr>
                </a:tc>
                <a:tc hMerge="1">
                  <a:txBody>
                    <a:bodyPr/>
                    <a:lstStyle/>
                    <a:p>
                      <a:endParaRPr lang="en-US"/>
                    </a:p>
                  </a:txBody>
                  <a:tcPr/>
                </a:tc>
                <a:extLst>
                  <a:ext uri="{0D108BD9-81ED-4DB2-BD59-A6C34878D82A}">
                    <a16:rowId xmlns:a16="http://schemas.microsoft.com/office/drawing/2014/main" val="10000"/>
                  </a:ext>
                </a:extLst>
              </a:tr>
              <a:tr h="592600">
                <a:tc>
                  <a:txBody>
                    <a:bodyPr/>
                    <a:lstStyle/>
                    <a:p>
                      <a:pPr marL="0" lvl="0" indent="0" algn="ctr" rtl="1">
                        <a:lnSpc>
                          <a:spcPct val="100000"/>
                        </a:lnSpc>
                        <a:spcBef>
                          <a:spcPts val="0"/>
                        </a:spcBef>
                        <a:spcAft>
                          <a:spcPts val="0"/>
                        </a:spcAft>
                        <a:buNone/>
                      </a:pPr>
                      <a:r>
                        <a:rPr lang="fa-IR" sz="1200" b="1" dirty="0">
                          <a:solidFill>
                            <a:schemeClr val="dk1"/>
                          </a:solidFill>
                          <a:latin typeface="Hanken Grotesk"/>
                          <a:ea typeface="Hanken Grotesk"/>
                          <a:cs typeface="B Nazanin" panose="00000400000000000000" pitchFamily="2" charset="-78"/>
                          <a:sym typeface="Hanken Grotesk"/>
                        </a:rPr>
                        <a:t>علل</a:t>
                      </a:r>
                      <a:endParaRPr sz="1200" b="1"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r" rtl="1">
                        <a:lnSpc>
                          <a:spcPct val="100000"/>
                        </a:lnSpc>
                        <a:spcBef>
                          <a:spcPts val="0"/>
                        </a:spcBef>
                        <a:spcAft>
                          <a:spcPts val="0"/>
                        </a:spcAft>
                        <a:buNone/>
                      </a:pPr>
                      <a:r>
                        <a:rPr lang="fa-IR" sz="1200" dirty="0">
                          <a:solidFill>
                            <a:schemeClr val="dk1"/>
                          </a:solidFill>
                          <a:latin typeface="Hanken Grotesk"/>
                          <a:ea typeface="Hanken Grotesk"/>
                          <a:cs typeface="B Nazanin" panose="00000400000000000000" pitchFamily="2" charset="-78"/>
                          <a:sym typeface="Hanken Grotesk"/>
                        </a:rPr>
                        <a:t>در این بخش اطلاعات خاصی در مورد علل وارد کنید</a:t>
                      </a:r>
                      <a:endParaRPr sz="12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592600">
                <a:tc>
                  <a:txBody>
                    <a:bodyPr/>
                    <a:lstStyle/>
                    <a:p>
                      <a:pPr marL="0" lvl="0" indent="0" algn="ctr" rtl="1">
                        <a:lnSpc>
                          <a:spcPct val="100000"/>
                        </a:lnSpc>
                        <a:spcBef>
                          <a:spcPts val="0"/>
                        </a:spcBef>
                        <a:spcAft>
                          <a:spcPts val="0"/>
                        </a:spcAft>
                        <a:buNone/>
                      </a:pPr>
                      <a:r>
                        <a:rPr lang="fa-IR" sz="1200" b="1" dirty="0">
                          <a:solidFill>
                            <a:schemeClr val="dk1"/>
                          </a:solidFill>
                          <a:latin typeface="Hanken Grotesk"/>
                          <a:ea typeface="Hanken Grotesk"/>
                          <a:cs typeface="B Nazanin" panose="00000400000000000000" pitchFamily="2" charset="-78"/>
                          <a:sym typeface="Hanken Grotesk"/>
                        </a:rPr>
                        <a:t>علائم</a:t>
                      </a:r>
                      <a:endParaRPr sz="1200" b="1"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r" rtl="1">
                        <a:lnSpc>
                          <a:spcPct val="100000"/>
                        </a:lnSpc>
                        <a:spcBef>
                          <a:spcPts val="0"/>
                        </a:spcBef>
                        <a:spcAft>
                          <a:spcPts val="0"/>
                        </a:spcAft>
                        <a:buNone/>
                      </a:pPr>
                      <a:r>
                        <a:rPr lang="fa-IR" sz="1200" dirty="0">
                          <a:solidFill>
                            <a:schemeClr val="dk1"/>
                          </a:solidFill>
                          <a:latin typeface="Hanken Grotesk"/>
                          <a:ea typeface="Hanken Grotesk"/>
                          <a:cs typeface="B Nazanin" panose="00000400000000000000" pitchFamily="2" charset="-78"/>
                          <a:sym typeface="Hanken Grotesk"/>
                        </a:rPr>
                        <a:t>در این بخش اطلاعات خاصی در مورد علل وارد کنید</a:t>
                      </a:r>
                      <a:endParaRPr sz="12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r h="592600">
                <a:tc>
                  <a:txBody>
                    <a:bodyPr/>
                    <a:lstStyle/>
                    <a:p>
                      <a:pPr marL="0" lvl="0" indent="0" algn="ctr" rtl="1">
                        <a:lnSpc>
                          <a:spcPct val="100000"/>
                        </a:lnSpc>
                        <a:spcBef>
                          <a:spcPts val="0"/>
                        </a:spcBef>
                        <a:spcAft>
                          <a:spcPts val="0"/>
                        </a:spcAft>
                        <a:buNone/>
                      </a:pPr>
                      <a:r>
                        <a:rPr lang="fa-IR" sz="1200" b="1" dirty="0">
                          <a:solidFill>
                            <a:schemeClr val="dk1"/>
                          </a:solidFill>
                          <a:latin typeface="Hanken Grotesk"/>
                          <a:ea typeface="Hanken Grotesk"/>
                          <a:cs typeface="B Nazanin" panose="00000400000000000000" pitchFamily="2" charset="-78"/>
                          <a:sym typeface="Hanken Grotesk"/>
                        </a:rPr>
                        <a:t>تشخیص</a:t>
                      </a:r>
                      <a:endParaRPr sz="1200" b="1"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r" rtl="1">
                        <a:lnSpc>
                          <a:spcPct val="100000"/>
                        </a:lnSpc>
                        <a:spcBef>
                          <a:spcPts val="0"/>
                        </a:spcBef>
                        <a:spcAft>
                          <a:spcPts val="0"/>
                        </a:spcAft>
                        <a:buNone/>
                      </a:pPr>
                      <a:r>
                        <a:rPr lang="fa-IR" sz="1200" dirty="0">
                          <a:solidFill>
                            <a:schemeClr val="dk1"/>
                          </a:solidFill>
                          <a:latin typeface="Hanken Grotesk"/>
                          <a:ea typeface="Hanken Grotesk"/>
                          <a:cs typeface="B Nazanin" panose="00000400000000000000" pitchFamily="2" charset="-78"/>
                          <a:sym typeface="Hanken Grotesk"/>
                        </a:rPr>
                        <a:t>در این بخش اطلاعات خاصی در مورد تشخیص وارد کنید</a:t>
                      </a:r>
                      <a:endParaRPr sz="12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3"/>
                  </a:ext>
                </a:extLst>
              </a:tr>
              <a:tr h="592600">
                <a:tc>
                  <a:txBody>
                    <a:bodyPr/>
                    <a:lstStyle/>
                    <a:p>
                      <a:pPr marL="0" lvl="0" indent="0" algn="ctr" rtl="1">
                        <a:lnSpc>
                          <a:spcPct val="100000"/>
                        </a:lnSpc>
                        <a:spcBef>
                          <a:spcPts val="0"/>
                        </a:spcBef>
                        <a:spcAft>
                          <a:spcPts val="0"/>
                        </a:spcAft>
                        <a:buNone/>
                      </a:pPr>
                      <a:r>
                        <a:rPr lang="fa-IR" sz="1200" b="1" dirty="0">
                          <a:solidFill>
                            <a:schemeClr val="dk1"/>
                          </a:solidFill>
                          <a:latin typeface="Hanken Grotesk"/>
                          <a:ea typeface="Hanken Grotesk"/>
                          <a:cs typeface="B Nazanin" panose="00000400000000000000" pitchFamily="2" charset="-78"/>
                          <a:sym typeface="Hanken Grotesk"/>
                        </a:rPr>
                        <a:t>رفتار</a:t>
                      </a:r>
                      <a:endParaRPr sz="1200" b="1"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r" rtl="1">
                        <a:lnSpc>
                          <a:spcPct val="100000"/>
                        </a:lnSpc>
                        <a:spcBef>
                          <a:spcPts val="0"/>
                        </a:spcBef>
                        <a:spcAft>
                          <a:spcPts val="0"/>
                        </a:spcAft>
                        <a:buNone/>
                      </a:pPr>
                      <a:r>
                        <a:rPr lang="fa-IR" sz="1200" dirty="0">
                          <a:solidFill>
                            <a:schemeClr val="dk1"/>
                          </a:solidFill>
                          <a:latin typeface="Hanken Grotesk"/>
                          <a:ea typeface="Hanken Grotesk"/>
                          <a:cs typeface="B Nazanin" panose="00000400000000000000" pitchFamily="2" charset="-78"/>
                          <a:sym typeface="Hanken Grotesk"/>
                        </a:rPr>
                        <a:t>در این بخش اطلاعات خاصی در مورد درمان وارد کنید</a:t>
                      </a:r>
                      <a:endParaRPr sz="12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4"/>
                  </a:ext>
                </a:extLst>
              </a:tr>
              <a:tr h="592600">
                <a:tc>
                  <a:txBody>
                    <a:bodyPr/>
                    <a:lstStyle/>
                    <a:p>
                      <a:pPr marL="0" lvl="0" indent="0" algn="ctr" rtl="1">
                        <a:lnSpc>
                          <a:spcPct val="100000"/>
                        </a:lnSpc>
                        <a:spcBef>
                          <a:spcPts val="0"/>
                        </a:spcBef>
                        <a:spcAft>
                          <a:spcPts val="0"/>
                        </a:spcAft>
                        <a:buNone/>
                      </a:pPr>
                      <a:r>
                        <a:rPr lang="fa-IR" sz="1200" b="1" dirty="0">
                          <a:solidFill>
                            <a:schemeClr val="dk1"/>
                          </a:solidFill>
                          <a:latin typeface="Hanken Grotesk"/>
                          <a:ea typeface="Hanken Grotesk"/>
                          <a:cs typeface="B Nazanin" panose="00000400000000000000" pitchFamily="2" charset="-78"/>
                          <a:sym typeface="Hanken Grotesk"/>
                        </a:rPr>
                        <a:t>جلوگیری</a:t>
                      </a:r>
                      <a:endParaRPr sz="1200" b="1"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r" rtl="1">
                        <a:lnSpc>
                          <a:spcPct val="100000"/>
                        </a:lnSpc>
                        <a:spcBef>
                          <a:spcPts val="0"/>
                        </a:spcBef>
                        <a:spcAft>
                          <a:spcPts val="0"/>
                        </a:spcAft>
                        <a:buNone/>
                      </a:pPr>
                      <a:r>
                        <a:rPr lang="fa-IR" sz="1200" dirty="0">
                          <a:solidFill>
                            <a:schemeClr val="dk1"/>
                          </a:solidFill>
                          <a:latin typeface="Hanken Grotesk"/>
                          <a:ea typeface="Hanken Grotesk"/>
                          <a:cs typeface="B Nazanin" panose="00000400000000000000" pitchFamily="2" charset="-78"/>
                          <a:sym typeface="Hanken Grotesk"/>
                        </a:rPr>
                        <a:t>در این بخش اطلاعات خاصی در مورد پیشگیری وارد کنید</a:t>
                      </a:r>
                      <a:endParaRPr sz="1200" dirty="0">
                        <a:solidFill>
                          <a:schemeClr val="dk1"/>
                        </a:solidFill>
                        <a:latin typeface="Hanken Grotesk"/>
                        <a:ea typeface="Hanken Grotesk"/>
                        <a:cs typeface="B Nazanin" panose="00000400000000000000" pitchFamily="2" charset="-78"/>
                        <a:sym typeface="Hanken Grotesk"/>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5"/>
                  </a:ext>
                </a:extLst>
              </a:tr>
            </a:tbl>
          </a:graphicData>
        </a:graphic>
      </p:graphicFrame>
      <p:sp>
        <p:nvSpPr>
          <p:cNvPr id="709" name="Google Shape;709;p46"/>
          <p:cNvSpPr txBox="1">
            <a:spLocks noGrp="1"/>
          </p:cNvSpPr>
          <p:nvPr>
            <p:ph type="subTitle" idx="4294967295"/>
          </p:nvPr>
        </p:nvSpPr>
        <p:spPr>
          <a:xfrm>
            <a:off x="4581425" y="1153575"/>
            <a:ext cx="3842700" cy="495000"/>
          </a:xfrm>
          <a:prstGeom prst="rect">
            <a:avLst/>
          </a:prstGeom>
        </p:spPr>
        <p:txBody>
          <a:bodyPr spcFirstLastPara="1" wrap="square" lIns="91425" tIns="91425" rIns="91425" bIns="91425" anchor="b" anchorCtr="0">
            <a:noAutofit/>
          </a:bodyPr>
          <a:lstStyle/>
          <a:p>
            <a:pPr marL="0" lvl="0" indent="0" algn="r" rtl="1">
              <a:buNone/>
            </a:pPr>
            <a:r>
              <a:rPr lang="fa-IR" sz="1800" dirty="0">
                <a:latin typeface="Fira Sans"/>
                <a:ea typeface="Fira Sans"/>
                <a:cs typeface="B Nazanin" panose="00000400000000000000" pitchFamily="2" charset="-78"/>
                <a:sym typeface="Fira Sans"/>
              </a:rPr>
              <a:t>یافته های کلیدی</a:t>
            </a:r>
            <a:endParaRPr sz="1800" dirty="0">
              <a:latin typeface="Fira Sans"/>
              <a:ea typeface="Fira Sans"/>
              <a:cs typeface="B Nazanin" panose="00000400000000000000" pitchFamily="2" charset="-78"/>
              <a:sym typeface="Fira Sans"/>
            </a:endParaRPr>
          </a:p>
        </p:txBody>
      </p:sp>
      <p:sp>
        <p:nvSpPr>
          <p:cNvPr id="710" name="Google Shape;710;p46"/>
          <p:cNvSpPr txBox="1">
            <a:spLocks noGrp="1"/>
          </p:cNvSpPr>
          <p:nvPr>
            <p:ph type="subTitle" idx="4294967295"/>
          </p:nvPr>
        </p:nvSpPr>
        <p:spPr>
          <a:xfrm>
            <a:off x="4581425" y="1617025"/>
            <a:ext cx="3842700" cy="1139100"/>
          </a:xfrm>
          <a:prstGeom prst="rect">
            <a:avLst/>
          </a:prstGeom>
        </p:spPr>
        <p:txBody>
          <a:bodyPr spcFirstLastPara="1" wrap="square" lIns="91425" tIns="91425" rIns="91425" bIns="91425" anchor="t" anchorCtr="0">
            <a:noAutofit/>
          </a:bodyPr>
          <a:lstStyle/>
          <a:p>
            <a:pPr marL="342900" lvl="0" algn="r" rtl="1">
              <a:lnSpc>
                <a:spcPct val="150000"/>
              </a:lnSpc>
              <a:buClr>
                <a:schemeClr val="dk2"/>
              </a:buClr>
            </a:pPr>
            <a:r>
              <a:rPr lang="fa-IR" dirty="0">
                <a:cs typeface="B Nazanin" panose="00000400000000000000" pitchFamily="2" charset="-78"/>
              </a:rPr>
              <a:t>مهم ترین یا مرتبط ترین جنبه های بیماری را خلاصه کنید</a:t>
            </a:r>
          </a:p>
          <a:p>
            <a:pPr marL="342900" lvl="0" algn="r" rtl="1">
              <a:lnSpc>
                <a:spcPct val="150000"/>
              </a:lnSpc>
              <a:buClr>
                <a:schemeClr val="dk2"/>
              </a:buClr>
            </a:pPr>
            <a:r>
              <a:rPr lang="fa-IR" dirty="0">
                <a:cs typeface="B Nazanin" panose="00000400000000000000" pitchFamily="2" charset="-78"/>
              </a:rPr>
              <a:t>از نقاط گلوله برای ارائه یافته های کلیدی به شیوه ای واضح و سازمان یافته استفاده کنید</a:t>
            </a:r>
            <a:endParaRPr dirty="0">
              <a:cs typeface="B Nazanin" panose="00000400000000000000" pitchFamily="2" charset="-78"/>
            </a:endParaRPr>
          </a:p>
        </p:txBody>
      </p:sp>
      <p:sp>
        <p:nvSpPr>
          <p:cNvPr id="711" name="Google Shape;711;p46"/>
          <p:cNvSpPr txBox="1">
            <a:spLocks noGrp="1"/>
          </p:cNvSpPr>
          <p:nvPr>
            <p:ph type="subTitle" idx="4294967295"/>
          </p:nvPr>
        </p:nvSpPr>
        <p:spPr>
          <a:xfrm>
            <a:off x="4581425" y="2800825"/>
            <a:ext cx="3842700" cy="495000"/>
          </a:xfrm>
          <a:prstGeom prst="rect">
            <a:avLst/>
          </a:prstGeom>
        </p:spPr>
        <p:txBody>
          <a:bodyPr spcFirstLastPara="1" wrap="square" lIns="91425" tIns="91425" rIns="91425" bIns="91425" anchor="b" anchorCtr="0">
            <a:noAutofit/>
          </a:bodyPr>
          <a:lstStyle/>
          <a:p>
            <a:pPr marL="0" lvl="0" indent="0" algn="r" rtl="1">
              <a:buNone/>
            </a:pPr>
            <a:r>
              <a:rPr lang="fa-IR" sz="1800" dirty="0">
                <a:latin typeface="Fira Sans"/>
                <a:ea typeface="Fira Sans"/>
                <a:cs typeface="B Nazanin" panose="00000400000000000000" pitchFamily="2" charset="-78"/>
                <a:sym typeface="Fira Sans"/>
              </a:rPr>
              <a:t>نتیجه گیری</a:t>
            </a:r>
            <a:endParaRPr sz="1800" dirty="0">
              <a:latin typeface="Fira Sans"/>
              <a:ea typeface="Fira Sans"/>
              <a:cs typeface="B Nazanin" panose="00000400000000000000" pitchFamily="2" charset="-78"/>
              <a:sym typeface="Fira Sans"/>
            </a:endParaRPr>
          </a:p>
        </p:txBody>
      </p:sp>
      <p:sp>
        <p:nvSpPr>
          <p:cNvPr id="712" name="Google Shape;712;p46"/>
          <p:cNvSpPr txBox="1">
            <a:spLocks noGrp="1"/>
          </p:cNvSpPr>
          <p:nvPr>
            <p:ph type="subTitle" idx="4294967295"/>
          </p:nvPr>
        </p:nvSpPr>
        <p:spPr>
          <a:xfrm>
            <a:off x="5136450" y="3340750"/>
            <a:ext cx="3292500" cy="581700"/>
          </a:xfrm>
          <a:prstGeom prst="rect">
            <a:avLst/>
          </a:prstGeom>
        </p:spPr>
        <p:txBody>
          <a:bodyPr spcFirstLastPara="1" wrap="square" lIns="91425" tIns="91425" rIns="91425" bIns="91425" anchor="t" anchorCtr="0">
            <a:noAutofit/>
          </a:bodyPr>
          <a:lstStyle/>
          <a:p>
            <a:pPr marL="0" lvl="0" indent="0" algn="r" rtl="1">
              <a:buNone/>
            </a:pPr>
            <a:r>
              <a:rPr lang="fa-IR" dirty="0">
                <a:cs typeface="B Nazanin" panose="00000400000000000000" pitchFamily="2" charset="-78"/>
              </a:rPr>
              <a:t>در این بخش، یافته های کلیدی مطالعه بیماری را خلاصه کنید</a:t>
            </a:r>
            <a:endParaRPr dirty="0">
              <a:cs typeface="B Nazanin" panose="00000400000000000000" pitchFamily="2" charset="-78"/>
            </a:endParaRPr>
          </a:p>
        </p:txBody>
      </p:sp>
      <p:sp>
        <p:nvSpPr>
          <p:cNvPr id="713" name="Google Shape;713;p46"/>
          <p:cNvSpPr txBox="1">
            <a:spLocks noGrp="1"/>
          </p:cNvSpPr>
          <p:nvPr>
            <p:ph type="subTitle" idx="4294967295"/>
          </p:nvPr>
        </p:nvSpPr>
        <p:spPr>
          <a:xfrm>
            <a:off x="5136450" y="3967374"/>
            <a:ext cx="3292500" cy="581700"/>
          </a:xfrm>
          <a:prstGeom prst="rect">
            <a:avLst/>
          </a:prstGeom>
        </p:spPr>
        <p:txBody>
          <a:bodyPr spcFirstLastPara="1" wrap="square" lIns="91425" tIns="91425" rIns="91425" bIns="91425" anchor="t" anchorCtr="0">
            <a:noAutofit/>
          </a:bodyPr>
          <a:lstStyle/>
          <a:p>
            <a:pPr marL="0" lvl="0" indent="0" algn="r" rtl="1">
              <a:buNone/>
            </a:pPr>
            <a:r>
              <a:rPr lang="fa-IR" dirty="0">
                <a:cs typeface="B Nazanin" panose="00000400000000000000" pitchFamily="2" charset="-78"/>
              </a:rPr>
              <a:t>یک نمای کلی از پیامدهای تشخیص و طرح درمانی فعلی ارائه دهید</a:t>
            </a:r>
            <a:endParaRPr dirty="0">
              <a:cs typeface="B Nazanin" panose="00000400000000000000" pitchFamily="2" charset="-78"/>
            </a:endParaRPr>
          </a:p>
        </p:txBody>
      </p:sp>
      <p:sp>
        <p:nvSpPr>
          <p:cNvPr id="714" name="Google Shape;714;p46"/>
          <p:cNvSpPr/>
          <p:nvPr/>
        </p:nvSpPr>
        <p:spPr>
          <a:xfrm>
            <a:off x="4677825" y="3340750"/>
            <a:ext cx="362400" cy="581700"/>
          </a:xfrm>
          <a:prstGeom prst="rect">
            <a:avLst/>
          </a:prstGeom>
          <a:noFill/>
          <a:ln>
            <a:noFill/>
          </a:ln>
        </p:spPr>
        <p:txBody>
          <a:bodyPr spcFirstLastPara="1" wrap="square" lIns="91425" tIns="91425" rIns="91425" bIns="91425" anchor="ctr" anchorCtr="0">
            <a:noAutofit/>
          </a:bodyPr>
          <a:lstStyle/>
          <a:p>
            <a:pPr marL="0" lvl="0" indent="0" algn="ctr" rtl="1">
              <a:lnSpc>
                <a:spcPct val="100000"/>
              </a:lnSpc>
              <a:spcBef>
                <a:spcPts val="0"/>
              </a:spcBef>
              <a:spcAft>
                <a:spcPts val="0"/>
              </a:spcAft>
              <a:buNone/>
            </a:pPr>
            <a:r>
              <a:rPr lang="en" sz="2000" b="1">
                <a:solidFill>
                  <a:schemeClr val="dk2"/>
                </a:solidFill>
                <a:latin typeface="Fira Sans"/>
                <a:ea typeface="Fira Sans"/>
                <a:cs typeface="B Nazanin" panose="00000400000000000000" pitchFamily="2" charset="-78"/>
                <a:sym typeface="Fira Sans"/>
              </a:rPr>
              <a:t>1</a:t>
            </a:r>
            <a:endParaRPr sz="2000">
              <a:solidFill>
                <a:schemeClr val="dk2"/>
              </a:solidFill>
              <a:latin typeface="Fira Sans"/>
              <a:ea typeface="Fira Sans"/>
              <a:cs typeface="B Nazanin" panose="00000400000000000000" pitchFamily="2" charset="-78"/>
              <a:sym typeface="Fira Sans"/>
            </a:endParaRPr>
          </a:p>
        </p:txBody>
      </p:sp>
      <p:sp>
        <p:nvSpPr>
          <p:cNvPr id="715" name="Google Shape;715;p46"/>
          <p:cNvSpPr/>
          <p:nvPr/>
        </p:nvSpPr>
        <p:spPr>
          <a:xfrm>
            <a:off x="4677825" y="3967374"/>
            <a:ext cx="362400" cy="581700"/>
          </a:xfrm>
          <a:prstGeom prst="rect">
            <a:avLst/>
          </a:prstGeom>
          <a:noFill/>
          <a:ln>
            <a:noFill/>
          </a:ln>
        </p:spPr>
        <p:txBody>
          <a:bodyPr spcFirstLastPara="1" wrap="square" lIns="91425" tIns="91425" rIns="91425" bIns="91425" anchor="ctr" anchorCtr="0">
            <a:noAutofit/>
          </a:bodyPr>
          <a:lstStyle/>
          <a:p>
            <a:pPr marL="0" lvl="0" indent="0" algn="ctr" rtl="1">
              <a:lnSpc>
                <a:spcPct val="100000"/>
              </a:lnSpc>
              <a:spcBef>
                <a:spcPts val="0"/>
              </a:spcBef>
              <a:spcAft>
                <a:spcPts val="0"/>
              </a:spcAft>
              <a:buNone/>
            </a:pPr>
            <a:r>
              <a:rPr lang="en" sz="2000" b="1">
                <a:solidFill>
                  <a:schemeClr val="dk2"/>
                </a:solidFill>
                <a:latin typeface="Fira Sans"/>
                <a:ea typeface="Fira Sans"/>
                <a:cs typeface="B Nazanin" panose="00000400000000000000" pitchFamily="2" charset="-78"/>
                <a:sym typeface="Fira Sans"/>
              </a:rPr>
              <a:t>2</a:t>
            </a:r>
            <a:endParaRPr sz="2000">
              <a:solidFill>
                <a:schemeClr val="dk2"/>
              </a:solidFill>
              <a:latin typeface="Fira Sans"/>
              <a:ea typeface="Fira Sans"/>
              <a:cs typeface="B Nazanin" panose="00000400000000000000" pitchFamily="2" charset="-78"/>
              <a:sym typeface="Fira Sans"/>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47"/>
          <p:cNvSpPr txBox="1">
            <a:spLocks noGrp="1"/>
          </p:cNvSpPr>
          <p:nvPr>
            <p:ph type="subTitle" idx="1"/>
          </p:nvPr>
        </p:nvSpPr>
        <p:spPr>
          <a:xfrm>
            <a:off x="4572000" y="1382475"/>
            <a:ext cx="3513600" cy="1300800"/>
          </a:xfrm>
          <a:prstGeom prst="rect">
            <a:avLst/>
          </a:prstGeom>
        </p:spPr>
        <p:txBody>
          <a:bodyPr spcFirstLastPara="1" wrap="square" lIns="91425" tIns="91425" rIns="91425" bIns="91425" anchor="t" anchorCtr="0">
            <a:noAutofit/>
          </a:bodyPr>
          <a:lstStyle/>
          <a:p>
            <a:pPr marL="0" lvl="0" indent="0" algn="r" rtl="1"/>
            <a:r>
              <a:rPr lang="fa-IR" b="1" dirty="0">
                <a:cs typeface="B Nazanin" panose="00000400000000000000" pitchFamily="2" charset="-78"/>
              </a:rPr>
              <a:t>آیا هیچ سوالی دارید؟</a:t>
            </a:r>
          </a:p>
          <a:p>
            <a:pPr marL="0" lvl="0" indent="0" algn="r" rtl="1"/>
            <a:r>
              <a:rPr lang="en-US" b="1" dirty="0">
                <a:cs typeface="B Nazanin" panose="00000400000000000000" pitchFamily="2" charset="-78"/>
              </a:rPr>
              <a:t>youremail@freepik.com</a:t>
            </a:r>
          </a:p>
          <a:p>
            <a:pPr marL="0" lvl="0" indent="0" algn="r" rtl="1"/>
            <a:r>
              <a:rPr lang="en-US" b="1" dirty="0">
                <a:cs typeface="B Nazanin" panose="00000400000000000000" pitchFamily="2" charset="-78"/>
              </a:rPr>
              <a:t>+91 620 421 838</a:t>
            </a:r>
          </a:p>
          <a:p>
            <a:pPr marL="0" lvl="0" indent="0" algn="r" rtl="1"/>
            <a:r>
              <a:rPr lang="en-US" b="1" dirty="0">
                <a:cs typeface="B Nazanin" panose="00000400000000000000" pitchFamily="2" charset="-78"/>
              </a:rPr>
              <a:t>yourwebsite.com</a:t>
            </a:r>
            <a:endParaRPr dirty="0">
              <a:cs typeface="B Nazanin" panose="00000400000000000000" pitchFamily="2" charset="-78"/>
            </a:endParaRPr>
          </a:p>
        </p:txBody>
      </p:sp>
      <p:sp>
        <p:nvSpPr>
          <p:cNvPr id="721" name="Google Shape;721;p47"/>
          <p:cNvSpPr txBox="1">
            <a:spLocks noGrp="1"/>
          </p:cNvSpPr>
          <p:nvPr>
            <p:ph type="ctrTitle"/>
          </p:nvPr>
        </p:nvSpPr>
        <p:spPr>
          <a:xfrm>
            <a:off x="4572000" y="539500"/>
            <a:ext cx="3513600" cy="997800"/>
          </a:xfrm>
          <a:prstGeom prst="rect">
            <a:avLst/>
          </a:prstGeom>
        </p:spPr>
        <p:txBody>
          <a:bodyPr spcFirstLastPara="1" wrap="square" lIns="91425" tIns="91425" rIns="91425" bIns="91425" anchor="b" anchorCtr="0">
            <a:noAutofit/>
          </a:bodyPr>
          <a:lstStyle/>
          <a:p>
            <a:pPr lvl="0" algn="r" rtl="1"/>
            <a:r>
              <a:rPr lang="fa-IR" dirty="0">
                <a:cs typeface="B Nazanin" panose="00000400000000000000" pitchFamily="2" charset="-78"/>
              </a:rPr>
              <a:t>با تشکر</a:t>
            </a:r>
            <a:endParaRPr dirty="0">
              <a:cs typeface="B Nazanin" panose="00000400000000000000" pitchFamily="2" charset="-78"/>
            </a:endParaRPr>
          </a:p>
        </p:txBody>
      </p:sp>
      <p:sp>
        <p:nvSpPr>
          <p:cNvPr id="722" name="Google Shape;722;p47"/>
          <p:cNvSpPr txBox="1"/>
          <p:nvPr/>
        </p:nvSpPr>
        <p:spPr>
          <a:xfrm>
            <a:off x="4572000" y="2729858"/>
            <a:ext cx="3272400" cy="276000"/>
          </a:xfrm>
          <a:prstGeom prst="rect">
            <a:avLst/>
          </a:prstGeom>
          <a:noFill/>
          <a:ln>
            <a:noFill/>
          </a:ln>
        </p:spPr>
        <p:txBody>
          <a:bodyPr spcFirstLastPara="1" wrap="square" lIns="91425" tIns="91425" rIns="91425" bIns="91425" anchor="t" anchorCtr="0">
            <a:noAutofit/>
          </a:bodyPr>
          <a:lstStyle/>
          <a:p>
            <a:pPr lvl="0" algn="r" rtl="1">
              <a:spcBef>
                <a:spcPts val="300"/>
              </a:spcBef>
            </a:pPr>
            <a:r>
              <a:rPr lang="fa-IR" sz="1000" dirty="0">
                <a:solidFill>
                  <a:schemeClr val="dk1"/>
                </a:solidFill>
                <a:latin typeface="Open Sans"/>
                <a:ea typeface="Open Sans"/>
                <a:cs typeface="B Nazanin" panose="00000400000000000000" pitchFamily="2" charset="-78"/>
                <a:sym typeface="Open Sans"/>
              </a:rPr>
              <a:t>لطفاً این اسلاید را برای ذکر منبع نگه دارید</a:t>
            </a:r>
            <a:endParaRPr sz="1000" dirty="0">
              <a:solidFill>
                <a:schemeClr val="dk1"/>
              </a:solidFill>
              <a:latin typeface="Open Sans"/>
              <a:ea typeface="Open Sans"/>
              <a:cs typeface="B Nazanin" panose="00000400000000000000" pitchFamily="2" charset="-78"/>
              <a:sym typeface="Open Sans"/>
            </a:endParaRPr>
          </a:p>
        </p:txBody>
      </p:sp>
      <p:pic>
        <p:nvPicPr>
          <p:cNvPr id="723" name="Google Shape;723;p47"/>
          <p:cNvPicPr preferRelativeResize="0">
            <a:picLocks noGrp="1"/>
          </p:cNvPicPr>
          <p:nvPr>
            <p:ph type="pic" idx="2"/>
          </p:nvPr>
        </p:nvPicPr>
        <p:blipFill rotWithShape="1">
          <a:blip r:embed="rId3">
            <a:alphaModFix/>
          </a:blip>
          <a:srcRect l="15650" r="25647"/>
          <a:stretch/>
        </p:blipFill>
        <p:spPr>
          <a:xfrm>
            <a:off x="713225" y="546300"/>
            <a:ext cx="3573002" cy="4050901"/>
          </a:xfrm>
          <a:prstGeom prst="rect">
            <a:avLst/>
          </a:prstGeom>
        </p:spPr>
      </p:pic>
      <p:grpSp>
        <p:nvGrpSpPr>
          <p:cNvPr id="724" name="Google Shape;724;p47"/>
          <p:cNvGrpSpPr/>
          <p:nvPr/>
        </p:nvGrpSpPr>
        <p:grpSpPr>
          <a:xfrm>
            <a:off x="3667381" y="668066"/>
            <a:ext cx="465820" cy="419438"/>
            <a:chOff x="5533920" y="2924280"/>
            <a:chExt cx="1121108" cy="1009478"/>
          </a:xfrm>
        </p:grpSpPr>
        <p:grpSp>
          <p:nvGrpSpPr>
            <p:cNvPr id="725" name="Google Shape;725;p47"/>
            <p:cNvGrpSpPr/>
            <p:nvPr/>
          </p:nvGrpSpPr>
          <p:grpSpPr>
            <a:xfrm>
              <a:off x="5533920" y="2924280"/>
              <a:ext cx="1121108" cy="558083"/>
              <a:chOff x="5533920" y="2924280"/>
              <a:chExt cx="1121108" cy="558083"/>
            </a:xfrm>
          </p:grpSpPr>
          <p:sp>
            <p:nvSpPr>
              <p:cNvPr id="726" name="Google Shape;726;p47"/>
              <p:cNvSpPr/>
              <p:nvPr/>
            </p:nvSpPr>
            <p:spPr>
              <a:xfrm>
                <a:off x="5790960" y="2924280"/>
                <a:ext cx="282493" cy="325209"/>
              </a:xfrm>
              <a:custGeom>
                <a:avLst/>
                <a:gdLst/>
                <a:ahLst/>
                <a:cxnLst/>
                <a:rect l="l" t="t" r="r" b="b"/>
                <a:pathLst>
                  <a:path w="311287" h="351577" extrusionOk="0">
                    <a:moveTo>
                      <a:pt x="174380" y="322812"/>
                    </a:moveTo>
                    <a:cubicBezTo>
                      <a:pt x="250275" y="307191"/>
                      <a:pt x="297015" y="222799"/>
                      <a:pt x="278774" y="134379"/>
                    </a:cubicBezTo>
                    <a:cubicBezTo>
                      <a:pt x="260601" y="45882"/>
                      <a:pt x="184267" y="-13135"/>
                      <a:pt x="108429" y="2515"/>
                    </a:cubicBezTo>
                    <a:cubicBezTo>
                      <a:pt x="32477" y="18164"/>
                      <a:pt x="-14272" y="102518"/>
                      <a:pt x="3930" y="190957"/>
                    </a:cubicBezTo>
                    <a:cubicBezTo>
                      <a:pt x="22123" y="279426"/>
                      <a:pt x="98476" y="338442"/>
                      <a:pt x="174371" y="322802"/>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27" name="Google Shape;727;p47"/>
              <p:cNvSpPr/>
              <p:nvPr/>
            </p:nvSpPr>
            <p:spPr>
              <a:xfrm>
                <a:off x="5533920" y="3162240"/>
                <a:ext cx="288386" cy="320115"/>
              </a:xfrm>
              <a:custGeom>
                <a:avLst/>
                <a:gdLst/>
                <a:ahLst/>
                <a:cxnLst/>
                <a:rect l="l" t="t" r="r" b="b"/>
                <a:pathLst>
                  <a:path w="329584" h="361712" extrusionOk="0">
                    <a:moveTo>
                      <a:pt x="210206" y="309680"/>
                    </a:moveTo>
                    <a:cubicBezTo>
                      <a:pt x="281139" y="278438"/>
                      <a:pt x="309133" y="186122"/>
                      <a:pt x="272814" y="103492"/>
                    </a:cubicBezTo>
                    <a:cubicBezTo>
                      <a:pt x="236457" y="20844"/>
                      <a:pt x="149380" y="-20828"/>
                      <a:pt x="78475" y="10338"/>
                    </a:cubicBezTo>
                    <a:cubicBezTo>
                      <a:pt x="7581" y="41589"/>
                      <a:pt x="-20451" y="133877"/>
                      <a:pt x="15944" y="216554"/>
                    </a:cubicBezTo>
                    <a:cubicBezTo>
                      <a:pt x="52377" y="299193"/>
                      <a:pt x="139321" y="340884"/>
                      <a:pt x="210206" y="309670"/>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28" name="Google Shape;728;p47"/>
              <p:cNvSpPr/>
              <p:nvPr/>
            </p:nvSpPr>
            <p:spPr>
              <a:xfrm>
                <a:off x="6115680" y="2924280"/>
                <a:ext cx="282484" cy="325226"/>
              </a:xfrm>
              <a:custGeom>
                <a:avLst/>
                <a:gdLst/>
                <a:ahLst/>
                <a:cxnLst/>
                <a:rect l="l" t="t" r="r" b="b"/>
                <a:pathLst>
                  <a:path w="311277" h="351596" extrusionOk="0">
                    <a:moveTo>
                      <a:pt x="108395" y="322821"/>
                    </a:moveTo>
                    <a:cubicBezTo>
                      <a:pt x="184261" y="338461"/>
                      <a:pt x="260595" y="279435"/>
                      <a:pt x="278787" y="190967"/>
                    </a:cubicBezTo>
                    <a:cubicBezTo>
                      <a:pt x="296999" y="102518"/>
                      <a:pt x="250270" y="18174"/>
                      <a:pt x="174279" y="2515"/>
                    </a:cubicBezTo>
                    <a:cubicBezTo>
                      <a:pt x="98460" y="-13135"/>
                      <a:pt x="22127" y="45882"/>
                      <a:pt x="3934" y="134388"/>
                    </a:cubicBezTo>
                    <a:cubicBezTo>
                      <a:pt x="-14278" y="222809"/>
                      <a:pt x="32471" y="307191"/>
                      <a:pt x="108395" y="32282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29" name="Google Shape;729;p47"/>
              <p:cNvSpPr/>
              <p:nvPr/>
            </p:nvSpPr>
            <p:spPr>
              <a:xfrm>
                <a:off x="6366600" y="3162240"/>
                <a:ext cx="288428" cy="320123"/>
              </a:xfrm>
              <a:custGeom>
                <a:avLst/>
                <a:gdLst/>
                <a:ahLst/>
                <a:cxnLst/>
                <a:rect l="l" t="t" r="r" b="b"/>
                <a:pathLst>
                  <a:path w="329632" h="361721" extrusionOk="0">
                    <a:moveTo>
                      <a:pt x="210236" y="10336"/>
                    </a:moveTo>
                    <a:cubicBezTo>
                      <a:pt x="139341" y="-20829"/>
                      <a:pt x="52273" y="20852"/>
                      <a:pt x="15916" y="103491"/>
                    </a:cubicBezTo>
                    <a:cubicBezTo>
                      <a:pt x="-20441" y="186130"/>
                      <a:pt x="7601" y="278437"/>
                      <a:pt x="78515" y="309679"/>
                    </a:cubicBezTo>
                    <a:cubicBezTo>
                      <a:pt x="149419" y="340892"/>
                      <a:pt x="236392" y="299192"/>
                      <a:pt x="272787" y="216562"/>
                    </a:cubicBezTo>
                    <a:cubicBezTo>
                      <a:pt x="309191" y="133876"/>
                      <a:pt x="281169" y="41588"/>
                      <a:pt x="210245" y="10336"/>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730" name="Google Shape;730;p47"/>
            <p:cNvSpPr/>
            <p:nvPr/>
          </p:nvSpPr>
          <p:spPr>
            <a:xfrm>
              <a:off x="5663160" y="3311280"/>
              <a:ext cx="863003" cy="622478"/>
            </a:xfrm>
            <a:custGeom>
              <a:avLst/>
              <a:gdLst/>
              <a:ahLst/>
              <a:cxnLst/>
              <a:rect l="l" t="t" r="r" b="b"/>
              <a:pathLst>
                <a:path w="863003" h="622478" extrusionOk="0">
                  <a:moveTo>
                    <a:pt x="725710" y="252470"/>
                  </a:moveTo>
                  <a:cubicBezTo>
                    <a:pt x="689258" y="229838"/>
                    <a:pt x="639642" y="189347"/>
                    <a:pt x="614791" y="126035"/>
                  </a:cubicBezTo>
                  <a:cubicBezTo>
                    <a:pt x="572748" y="19079"/>
                    <a:pt x="492652" y="10"/>
                    <a:pt x="431511" y="0"/>
                  </a:cubicBezTo>
                  <a:cubicBezTo>
                    <a:pt x="370389" y="0"/>
                    <a:pt x="290274" y="19079"/>
                    <a:pt x="248231" y="126035"/>
                  </a:cubicBezTo>
                  <a:cubicBezTo>
                    <a:pt x="223399" y="189357"/>
                    <a:pt x="173784" y="229838"/>
                    <a:pt x="137303" y="252479"/>
                  </a:cubicBezTo>
                  <a:cubicBezTo>
                    <a:pt x="58274" y="275034"/>
                    <a:pt x="10" y="347110"/>
                    <a:pt x="0" y="433464"/>
                  </a:cubicBezTo>
                  <a:cubicBezTo>
                    <a:pt x="0" y="537820"/>
                    <a:pt x="84630" y="622478"/>
                    <a:pt x="189081" y="622478"/>
                  </a:cubicBezTo>
                  <a:cubicBezTo>
                    <a:pt x="276416" y="622459"/>
                    <a:pt x="396773" y="564356"/>
                    <a:pt x="431511" y="564356"/>
                  </a:cubicBezTo>
                  <a:cubicBezTo>
                    <a:pt x="466258" y="564337"/>
                    <a:pt x="586588" y="622459"/>
                    <a:pt x="673970" y="622459"/>
                  </a:cubicBezTo>
                  <a:cubicBezTo>
                    <a:pt x="778412" y="622459"/>
                    <a:pt x="863003" y="537829"/>
                    <a:pt x="862994" y="433464"/>
                  </a:cubicBezTo>
                  <a:cubicBezTo>
                    <a:pt x="862994" y="347120"/>
                    <a:pt x="804758" y="275044"/>
                    <a:pt x="725710" y="252479"/>
                  </a:cubicBezTo>
                  <a:close/>
                  <a:moveTo>
                    <a:pt x="617230" y="390668"/>
                  </a:moveTo>
                  <a:lnTo>
                    <a:pt x="500472" y="390668"/>
                  </a:lnTo>
                  <a:lnTo>
                    <a:pt x="500472" y="507406"/>
                  </a:lnTo>
                  <a:cubicBezTo>
                    <a:pt x="500472" y="507406"/>
                    <a:pt x="362531" y="507406"/>
                    <a:pt x="362531" y="507406"/>
                  </a:cubicBezTo>
                  <a:lnTo>
                    <a:pt x="362531" y="390668"/>
                  </a:lnTo>
                  <a:lnTo>
                    <a:pt x="245764" y="390668"/>
                  </a:lnTo>
                  <a:lnTo>
                    <a:pt x="245764" y="252717"/>
                  </a:lnTo>
                  <a:lnTo>
                    <a:pt x="362531" y="252717"/>
                  </a:lnTo>
                  <a:lnTo>
                    <a:pt x="362531" y="135931"/>
                  </a:lnTo>
                  <a:lnTo>
                    <a:pt x="500472" y="135931"/>
                  </a:lnTo>
                  <a:lnTo>
                    <a:pt x="500472" y="252717"/>
                  </a:lnTo>
                  <a:lnTo>
                    <a:pt x="617230" y="252717"/>
                  </a:lnTo>
                  <a:lnTo>
                    <a:pt x="617230" y="390668"/>
                  </a:ln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731" name="Google Shape;731;p47"/>
          <p:cNvSpPr/>
          <p:nvPr/>
        </p:nvSpPr>
        <p:spPr>
          <a:xfrm>
            <a:off x="3236525" y="4323081"/>
            <a:ext cx="1272900" cy="276000"/>
          </a:xfrm>
          <a:prstGeom prst="rect">
            <a:avLst/>
          </a:prstGeom>
          <a:solidFill>
            <a:srgbClr val="09E19C">
              <a:alpha val="66250"/>
            </a:srgbClr>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Hanken Grotesk"/>
              <a:ea typeface="Hanken Grotesk"/>
              <a:cs typeface="B Nazanin" panose="00000400000000000000" pitchFamily="2" charset="-78"/>
              <a:sym typeface="Hanken Grotesk"/>
            </a:endParaRPr>
          </a:p>
        </p:txBody>
      </p:sp>
      <p:sp>
        <p:nvSpPr>
          <p:cNvPr id="732" name="Google Shape;732;p47"/>
          <p:cNvSpPr/>
          <p:nvPr/>
        </p:nvSpPr>
        <p:spPr>
          <a:xfrm rot="5400000">
            <a:off x="627100" y="396850"/>
            <a:ext cx="712500" cy="693000"/>
          </a:xfrm>
          <a:prstGeom prst="rect">
            <a:avLst/>
          </a:prstGeom>
          <a:solidFill>
            <a:srgbClr val="04D3E3">
              <a:alpha val="51250"/>
            </a:srgbClr>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Hanken Grotesk"/>
              <a:ea typeface="Hanken Grotesk"/>
              <a:cs typeface="B Nazanin" panose="00000400000000000000" pitchFamily="2" charset="-78"/>
              <a:sym typeface="Hanken Grotesk"/>
            </a:endParaRPr>
          </a:p>
        </p:txBody>
      </p:sp>
      <p:grpSp>
        <p:nvGrpSpPr>
          <p:cNvPr id="733" name="Google Shape;733;p47"/>
          <p:cNvGrpSpPr/>
          <p:nvPr/>
        </p:nvGrpSpPr>
        <p:grpSpPr>
          <a:xfrm>
            <a:off x="6859425" y="3326975"/>
            <a:ext cx="387681" cy="387661"/>
            <a:chOff x="266768" y="1721375"/>
            <a:chExt cx="397907" cy="397887"/>
          </a:xfrm>
        </p:grpSpPr>
        <p:sp>
          <p:nvSpPr>
            <p:cNvPr id="734" name="Google Shape;734;p47"/>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35" name="Google Shape;735;p47"/>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736" name="Google Shape;736;p47"/>
          <p:cNvGrpSpPr/>
          <p:nvPr/>
        </p:nvGrpSpPr>
        <p:grpSpPr>
          <a:xfrm>
            <a:off x="7918120" y="3326737"/>
            <a:ext cx="387661" cy="387661"/>
            <a:chOff x="1379798" y="1723250"/>
            <a:chExt cx="397887" cy="397887"/>
          </a:xfrm>
        </p:grpSpPr>
        <p:sp>
          <p:nvSpPr>
            <p:cNvPr id="737" name="Google Shape;737;p47"/>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38" name="Google Shape;738;p47"/>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39" name="Google Shape;739;p47"/>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40" name="Google Shape;740;p47"/>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741" name="Google Shape;741;p47"/>
          <p:cNvGrpSpPr/>
          <p:nvPr/>
        </p:nvGrpSpPr>
        <p:grpSpPr>
          <a:xfrm>
            <a:off x="7387080" y="3326737"/>
            <a:ext cx="387641" cy="387661"/>
            <a:chOff x="864491" y="1723250"/>
            <a:chExt cx="397866" cy="397887"/>
          </a:xfrm>
        </p:grpSpPr>
        <p:sp>
          <p:nvSpPr>
            <p:cNvPr id="742" name="Google Shape;742;p47"/>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43" name="Google Shape;743;p47"/>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44" name="Google Shape;744;p47"/>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0"/>
          <p:cNvSpPr txBox="1">
            <a:spLocks noGrp="1"/>
          </p:cNvSpPr>
          <p:nvPr>
            <p:ph type="title"/>
          </p:nvPr>
        </p:nvSpPr>
        <p:spPr>
          <a:xfrm>
            <a:off x="732075" y="463300"/>
            <a:ext cx="7679700" cy="5595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فهرست مطالب</a:t>
            </a:r>
            <a:endParaRPr dirty="0">
              <a:cs typeface="B Nazanin" panose="00000400000000000000" pitchFamily="2" charset="-78"/>
            </a:endParaRPr>
          </a:p>
        </p:txBody>
      </p:sp>
      <p:sp>
        <p:nvSpPr>
          <p:cNvPr id="407" name="Google Shape;407;p30"/>
          <p:cNvSpPr txBox="1">
            <a:spLocks noGrp="1"/>
          </p:cNvSpPr>
          <p:nvPr>
            <p:ph type="subTitle" idx="1"/>
          </p:nvPr>
        </p:nvSpPr>
        <p:spPr>
          <a:xfrm>
            <a:off x="734200" y="1918150"/>
            <a:ext cx="2367600" cy="7314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بیماری و علائم آن</a:t>
            </a:r>
            <a:endParaRPr dirty="0">
              <a:cs typeface="B Nazanin" panose="00000400000000000000" pitchFamily="2" charset="-78"/>
            </a:endParaRPr>
          </a:p>
        </p:txBody>
      </p:sp>
      <p:sp>
        <p:nvSpPr>
          <p:cNvPr id="408" name="Google Shape;408;p30"/>
          <p:cNvSpPr txBox="1">
            <a:spLocks noGrp="1"/>
          </p:cNvSpPr>
          <p:nvPr>
            <p:ph type="title" idx="2"/>
          </p:nvPr>
        </p:nvSpPr>
        <p:spPr>
          <a:xfrm>
            <a:off x="734200" y="1518525"/>
            <a:ext cx="822900" cy="4821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en">
                <a:cs typeface="B Nazanin" panose="00000400000000000000" pitchFamily="2" charset="-78"/>
              </a:rPr>
              <a:t>01</a:t>
            </a:r>
            <a:endParaRPr>
              <a:cs typeface="B Nazanin" panose="00000400000000000000" pitchFamily="2" charset="-78"/>
            </a:endParaRPr>
          </a:p>
        </p:txBody>
      </p:sp>
      <p:sp>
        <p:nvSpPr>
          <p:cNvPr id="409" name="Google Shape;409;p30"/>
          <p:cNvSpPr txBox="1">
            <a:spLocks noGrp="1"/>
          </p:cNvSpPr>
          <p:nvPr>
            <p:ph type="title" idx="3"/>
          </p:nvPr>
        </p:nvSpPr>
        <p:spPr>
          <a:xfrm>
            <a:off x="3177989" y="1518525"/>
            <a:ext cx="822900" cy="4821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en">
                <a:cs typeface="B Nazanin" panose="00000400000000000000" pitchFamily="2" charset="-78"/>
              </a:rPr>
              <a:t>02</a:t>
            </a:r>
            <a:endParaRPr>
              <a:cs typeface="B Nazanin" panose="00000400000000000000" pitchFamily="2" charset="-78"/>
            </a:endParaRPr>
          </a:p>
        </p:txBody>
      </p:sp>
      <p:sp>
        <p:nvSpPr>
          <p:cNvPr id="410" name="Google Shape;410;p30"/>
          <p:cNvSpPr txBox="1">
            <a:spLocks noGrp="1"/>
          </p:cNvSpPr>
          <p:nvPr>
            <p:ph type="subTitle" idx="4"/>
          </p:nvPr>
        </p:nvSpPr>
        <p:spPr>
          <a:xfrm>
            <a:off x="3178017" y="1918150"/>
            <a:ext cx="2367600" cy="7314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افراد در معرض خطر</a:t>
            </a:r>
            <a:endParaRPr dirty="0">
              <a:cs typeface="B Nazanin" panose="00000400000000000000" pitchFamily="2" charset="-78"/>
            </a:endParaRPr>
          </a:p>
        </p:txBody>
      </p:sp>
      <p:sp>
        <p:nvSpPr>
          <p:cNvPr id="411" name="Google Shape;411;p30"/>
          <p:cNvSpPr txBox="1">
            <a:spLocks noGrp="1"/>
          </p:cNvSpPr>
          <p:nvPr>
            <p:ph type="title" idx="5"/>
          </p:nvPr>
        </p:nvSpPr>
        <p:spPr>
          <a:xfrm>
            <a:off x="5621800" y="1518525"/>
            <a:ext cx="822900" cy="4821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en">
                <a:cs typeface="B Nazanin" panose="00000400000000000000" pitchFamily="2" charset="-78"/>
              </a:rPr>
              <a:t>03</a:t>
            </a:r>
            <a:endParaRPr>
              <a:cs typeface="B Nazanin" panose="00000400000000000000" pitchFamily="2" charset="-78"/>
            </a:endParaRPr>
          </a:p>
        </p:txBody>
      </p:sp>
      <p:sp>
        <p:nvSpPr>
          <p:cNvPr id="412" name="Google Shape;412;p30"/>
          <p:cNvSpPr txBox="1">
            <a:spLocks noGrp="1"/>
          </p:cNvSpPr>
          <p:nvPr>
            <p:ph type="subTitle" idx="6"/>
          </p:nvPr>
        </p:nvSpPr>
        <p:spPr>
          <a:xfrm>
            <a:off x="5621833" y="1918150"/>
            <a:ext cx="2367600" cy="7314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عوامل خطر</a:t>
            </a:r>
            <a:endParaRPr dirty="0">
              <a:cs typeface="B Nazanin" panose="00000400000000000000" pitchFamily="2" charset="-78"/>
            </a:endParaRPr>
          </a:p>
        </p:txBody>
      </p:sp>
      <p:sp>
        <p:nvSpPr>
          <p:cNvPr id="413" name="Google Shape;413;p30"/>
          <p:cNvSpPr txBox="1">
            <a:spLocks noGrp="1"/>
          </p:cNvSpPr>
          <p:nvPr>
            <p:ph type="title" idx="7"/>
          </p:nvPr>
        </p:nvSpPr>
        <p:spPr>
          <a:xfrm>
            <a:off x="734200" y="3437600"/>
            <a:ext cx="822900" cy="4821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en">
                <a:cs typeface="B Nazanin" panose="00000400000000000000" pitchFamily="2" charset="-78"/>
              </a:rPr>
              <a:t>04</a:t>
            </a:r>
            <a:endParaRPr>
              <a:cs typeface="B Nazanin" panose="00000400000000000000" pitchFamily="2" charset="-78"/>
            </a:endParaRPr>
          </a:p>
        </p:txBody>
      </p:sp>
      <p:sp>
        <p:nvSpPr>
          <p:cNvPr id="414" name="Google Shape;414;p30"/>
          <p:cNvSpPr txBox="1">
            <a:spLocks noGrp="1"/>
          </p:cNvSpPr>
          <p:nvPr>
            <p:ph type="subTitle" idx="8"/>
          </p:nvPr>
        </p:nvSpPr>
        <p:spPr>
          <a:xfrm>
            <a:off x="734200" y="3837325"/>
            <a:ext cx="2367600" cy="7314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درمان های موجود</a:t>
            </a:r>
            <a:endParaRPr dirty="0">
              <a:cs typeface="B Nazanin" panose="00000400000000000000" pitchFamily="2" charset="-78"/>
            </a:endParaRPr>
          </a:p>
        </p:txBody>
      </p:sp>
      <p:sp>
        <p:nvSpPr>
          <p:cNvPr id="415" name="Google Shape;415;p30"/>
          <p:cNvSpPr txBox="1">
            <a:spLocks noGrp="1"/>
          </p:cNvSpPr>
          <p:nvPr>
            <p:ph type="title" idx="9"/>
          </p:nvPr>
        </p:nvSpPr>
        <p:spPr>
          <a:xfrm>
            <a:off x="3177989" y="3437600"/>
            <a:ext cx="822900" cy="4821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en">
                <a:cs typeface="B Nazanin" panose="00000400000000000000" pitchFamily="2" charset="-78"/>
              </a:rPr>
              <a:t>05</a:t>
            </a:r>
            <a:endParaRPr>
              <a:cs typeface="B Nazanin" panose="00000400000000000000" pitchFamily="2" charset="-78"/>
            </a:endParaRPr>
          </a:p>
        </p:txBody>
      </p:sp>
      <p:sp>
        <p:nvSpPr>
          <p:cNvPr id="416" name="Google Shape;416;p30"/>
          <p:cNvSpPr txBox="1">
            <a:spLocks noGrp="1"/>
          </p:cNvSpPr>
          <p:nvPr>
            <p:ph type="subTitle" idx="13"/>
          </p:nvPr>
        </p:nvSpPr>
        <p:spPr>
          <a:xfrm>
            <a:off x="3178030" y="3837325"/>
            <a:ext cx="2367600" cy="7314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پیشگیری و کنترل بیماری</a:t>
            </a:r>
            <a:endParaRPr dirty="0">
              <a:cs typeface="B Nazanin" panose="00000400000000000000" pitchFamily="2" charset="-78"/>
            </a:endParaRPr>
          </a:p>
        </p:txBody>
      </p:sp>
      <p:sp>
        <p:nvSpPr>
          <p:cNvPr id="417" name="Google Shape;417;p30"/>
          <p:cNvSpPr txBox="1">
            <a:spLocks noGrp="1"/>
          </p:cNvSpPr>
          <p:nvPr>
            <p:ph type="title" idx="14"/>
          </p:nvPr>
        </p:nvSpPr>
        <p:spPr>
          <a:xfrm>
            <a:off x="5621800" y="3437600"/>
            <a:ext cx="822900" cy="4821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en">
                <a:cs typeface="B Nazanin" panose="00000400000000000000" pitchFamily="2" charset="-78"/>
              </a:rPr>
              <a:t>06</a:t>
            </a:r>
            <a:endParaRPr>
              <a:cs typeface="B Nazanin" panose="00000400000000000000" pitchFamily="2" charset="-78"/>
            </a:endParaRPr>
          </a:p>
        </p:txBody>
      </p:sp>
      <p:sp>
        <p:nvSpPr>
          <p:cNvPr id="418" name="Google Shape;418;p30"/>
          <p:cNvSpPr txBox="1">
            <a:spLocks noGrp="1"/>
          </p:cNvSpPr>
          <p:nvPr>
            <p:ph type="subTitle" idx="15"/>
          </p:nvPr>
        </p:nvSpPr>
        <p:spPr>
          <a:xfrm>
            <a:off x="5621833" y="3837325"/>
            <a:ext cx="2367600" cy="7314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نتیجه</a:t>
            </a:r>
            <a:endParaRPr dirty="0">
              <a:cs typeface="B Nazanin" panose="00000400000000000000" pitchFamily="2" charset="-78"/>
            </a:endParaRPr>
          </a:p>
        </p:txBody>
      </p:sp>
      <p:grpSp>
        <p:nvGrpSpPr>
          <p:cNvPr id="419" name="Google Shape;419;p30"/>
          <p:cNvGrpSpPr/>
          <p:nvPr/>
        </p:nvGrpSpPr>
        <p:grpSpPr>
          <a:xfrm>
            <a:off x="3660708" y="2825409"/>
            <a:ext cx="1402234" cy="129600"/>
            <a:chOff x="3794630" y="2825409"/>
            <a:chExt cx="1402234" cy="129600"/>
          </a:xfrm>
        </p:grpSpPr>
        <p:cxnSp>
          <p:nvCxnSpPr>
            <p:cNvPr id="420" name="Google Shape;420;p30"/>
            <p:cNvCxnSpPr/>
            <p:nvPr/>
          </p:nvCxnSpPr>
          <p:spPr>
            <a:xfrm flipH="1">
              <a:off x="4501424" y="2825409"/>
              <a:ext cx="129900" cy="129600"/>
            </a:xfrm>
            <a:prstGeom prst="straightConnector1">
              <a:avLst/>
            </a:prstGeom>
            <a:noFill/>
            <a:ln w="19050" cap="flat" cmpd="sng">
              <a:solidFill>
                <a:schemeClr val="accent1"/>
              </a:solidFill>
              <a:prstDash val="solid"/>
              <a:round/>
              <a:headEnd type="none" w="med" len="med"/>
              <a:tailEnd type="none" w="med" len="med"/>
            </a:ln>
          </p:spPr>
        </p:cxnSp>
        <p:cxnSp>
          <p:nvCxnSpPr>
            <p:cNvPr id="421" name="Google Shape;421;p30"/>
            <p:cNvCxnSpPr/>
            <p:nvPr/>
          </p:nvCxnSpPr>
          <p:spPr>
            <a:xfrm flipH="1">
              <a:off x="4642782" y="2825409"/>
              <a:ext cx="129900" cy="129600"/>
            </a:xfrm>
            <a:prstGeom prst="straightConnector1">
              <a:avLst/>
            </a:prstGeom>
            <a:noFill/>
            <a:ln w="19050" cap="flat" cmpd="sng">
              <a:solidFill>
                <a:schemeClr val="accent1"/>
              </a:solidFill>
              <a:prstDash val="solid"/>
              <a:round/>
              <a:headEnd type="none" w="med" len="med"/>
              <a:tailEnd type="none" w="med" len="med"/>
            </a:ln>
          </p:spPr>
        </p:cxnSp>
        <p:cxnSp>
          <p:nvCxnSpPr>
            <p:cNvPr id="422" name="Google Shape;422;p30"/>
            <p:cNvCxnSpPr/>
            <p:nvPr/>
          </p:nvCxnSpPr>
          <p:spPr>
            <a:xfrm flipH="1">
              <a:off x="4784141" y="2825409"/>
              <a:ext cx="129900" cy="129600"/>
            </a:xfrm>
            <a:prstGeom prst="straightConnector1">
              <a:avLst/>
            </a:prstGeom>
            <a:noFill/>
            <a:ln w="19050" cap="flat" cmpd="sng">
              <a:solidFill>
                <a:schemeClr val="accent1"/>
              </a:solidFill>
              <a:prstDash val="solid"/>
              <a:round/>
              <a:headEnd type="none" w="med" len="med"/>
              <a:tailEnd type="none" w="med" len="med"/>
            </a:ln>
          </p:spPr>
        </p:cxnSp>
        <p:cxnSp>
          <p:nvCxnSpPr>
            <p:cNvPr id="423" name="Google Shape;423;p30"/>
            <p:cNvCxnSpPr/>
            <p:nvPr/>
          </p:nvCxnSpPr>
          <p:spPr>
            <a:xfrm flipH="1">
              <a:off x="4925500" y="2825409"/>
              <a:ext cx="129900" cy="129600"/>
            </a:xfrm>
            <a:prstGeom prst="straightConnector1">
              <a:avLst/>
            </a:prstGeom>
            <a:noFill/>
            <a:ln w="19050" cap="flat" cmpd="sng">
              <a:solidFill>
                <a:schemeClr val="accent1"/>
              </a:solidFill>
              <a:prstDash val="solid"/>
              <a:round/>
              <a:headEnd type="none" w="med" len="med"/>
              <a:tailEnd type="none" w="med" len="med"/>
            </a:ln>
          </p:spPr>
        </p:cxnSp>
        <p:cxnSp>
          <p:nvCxnSpPr>
            <p:cNvPr id="424" name="Google Shape;424;p30"/>
            <p:cNvCxnSpPr/>
            <p:nvPr/>
          </p:nvCxnSpPr>
          <p:spPr>
            <a:xfrm flipH="1">
              <a:off x="5066964" y="2825409"/>
              <a:ext cx="129900" cy="129600"/>
            </a:xfrm>
            <a:prstGeom prst="straightConnector1">
              <a:avLst/>
            </a:prstGeom>
            <a:noFill/>
            <a:ln w="19050" cap="flat" cmpd="sng">
              <a:solidFill>
                <a:schemeClr val="accent1"/>
              </a:solidFill>
              <a:prstDash val="solid"/>
              <a:round/>
              <a:headEnd type="none" w="med" len="med"/>
              <a:tailEnd type="none" w="med" len="med"/>
            </a:ln>
          </p:spPr>
        </p:cxnSp>
        <p:cxnSp>
          <p:nvCxnSpPr>
            <p:cNvPr id="425" name="Google Shape;425;p30"/>
            <p:cNvCxnSpPr/>
            <p:nvPr/>
          </p:nvCxnSpPr>
          <p:spPr>
            <a:xfrm flipH="1">
              <a:off x="3794630" y="2825409"/>
              <a:ext cx="129900" cy="129600"/>
            </a:xfrm>
            <a:prstGeom prst="straightConnector1">
              <a:avLst/>
            </a:prstGeom>
            <a:noFill/>
            <a:ln w="19050" cap="flat" cmpd="sng">
              <a:solidFill>
                <a:schemeClr val="accent1"/>
              </a:solidFill>
              <a:prstDash val="solid"/>
              <a:round/>
              <a:headEnd type="none" w="med" len="med"/>
              <a:tailEnd type="none" w="med" len="med"/>
            </a:ln>
          </p:spPr>
        </p:cxnSp>
        <p:cxnSp>
          <p:nvCxnSpPr>
            <p:cNvPr id="426" name="Google Shape;426;p30"/>
            <p:cNvCxnSpPr/>
            <p:nvPr/>
          </p:nvCxnSpPr>
          <p:spPr>
            <a:xfrm flipH="1">
              <a:off x="3935989" y="2825409"/>
              <a:ext cx="129900" cy="129600"/>
            </a:xfrm>
            <a:prstGeom prst="straightConnector1">
              <a:avLst/>
            </a:prstGeom>
            <a:noFill/>
            <a:ln w="19050" cap="flat" cmpd="sng">
              <a:solidFill>
                <a:schemeClr val="accent1"/>
              </a:solidFill>
              <a:prstDash val="solid"/>
              <a:round/>
              <a:headEnd type="none" w="med" len="med"/>
              <a:tailEnd type="none" w="med" len="med"/>
            </a:ln>
          </p:spPr>
        </p:cxnSp>
        <p:cxnSp>
          <p:nvCxnSpPr>
            <p:cNvPr id="427" name="Google Shape;427;p30"/>
            <p:cNvCxnSpPr/>
            <p:nvPr/>
          </p:nvCxnSpPr>
          <p:spPr>
            <a:xfrm flipH="1">
              <a:off x="4077348" y="2825409"/>
              <a:ext cx="129900" cy="129600"/>
            </a:xfrm>
            <a:prstGeom prst="straightConnector1">
              <a:avLst/>
            </a:prstGeom>
            <a:noFill/>
            <a:ln w="19050" cap="flat" cmpd="sng">
              <a:solidFill>
                <a:schemeClr val="accent1"/>
              </a:solidFill>
              <a:prstDash val="solid"/>
              <a:round/>
              <a:headEnd type="none" w="med" len="med"/>
              <a:tailEnd type="none" w="med" len="med"/>
            </a:ln>
          </p:spPr>
        </p:cxnSp>
        <p:cxnSp>
          <p:nvCxnSpPr>
            <p:cNvPr id="428" name="Google Shape;428;p30"/>
            <p:cNvCxnSpPr/>
            <p:nvPr/>
          </p:nvCxnSpPr>
          <p:spPr>
            <a:xfrm flipH="1">
              <a:off x="4218706" y="2825409"/>
              <a:ext cx="129900" cy="129600"/>
            </a:xfrm>
            <a:prstGeom prst="straightConnector1">
              <a:avLst/>
            </a:prstGeom>
            <a:noFill/>
            <a:ln w="19050" cap="flat" cmpd="sng">
              <a:solidFill>
                <a:schemeClr val="accent1"/>
              </a:solidFill>
              <a:prstDash val="solid"/>
              <a:round/>
              <a:headEnd type="none" w="med" len="med"/>
              <a:tailEnd type="none" w="med" len="med"/>
            </a:ln>
          </p:spPr>
        </p:cxnSp>
        <p:cxnSp>
          <p:nvCxnSpPr>
            <p:cNvPr id="429" name="Google Shape;429;p30"/>
            <p:cNvCxnSpPr/>
            <p:nvPr/>
          </p:nvCxnSpPr>
          <p:spPr>
            <a:xfrm flipH="1">
              <a:off x="4360065" y="2825409"/>
              <a:ext cx="129900" cy="129600"/>
            </a:xfrm>
            <a:prstGeom prst="straightConnector1">
              <a:avLst/>
            </a:prstGeom>
            <a:noFill/>
            <a:ln w="19050" cap="flat" cmpd="sng">
              <a:solidFill>
                <a:schemeClr val="accent1"/>
              </a:solidFill>
              <a:prstDash val="solid"/>
              <a:round/>
              <a:headEnd type="none" w="med" len="med"/>
              <a:tailEnd type="none" w="med" len="med"/>
            </a:ln>
          </p:spPr>
        </p:cxn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55F57351-3B26-CCF6-E3AB-255123C25C3D}"/>
              </a:ext>
            </a:extLst>
          </p:cNvPr>
          <p:cNvSpPr/>
          <p:nvPr/>
        </p:nvSpPr>
        <p:spPr>
          <a:xfrm>
            <a:off x="3277766" y="1119116"/>
            <a:ext cx="392359" cy="393521"/>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chemeClr val="accent1">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3" name="Isosceles Triangle 51">
            <a:extLst>
              <a:ext uri="{FF2B5EF4-FFF2-40B4-BE49-F238E27FC236}">
                <a16:creationId xmlns:a16="http://schemas.microsoft.com/office/drawing/2014/main" id="{DF3A3782-1244-8D5D-6A3B-7BF6B86B9313}"/>
              </a:ext>
            </a:extLst>
          </p:cNvPr>
          <p:cNvSpPr/>
          <p:nvPr/>
        </p:nvSpPr>
        <p:spPr>
          <a:xfrm>
            <a:off x="2648705" y="1172014"/>
            <a:ext cx="392359" cy="287715"/>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chemeClr val="accent1">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4" name="Isosceles Triangle 57">
            <a:extLst>
              <a:ext uri="{FF2B5EF4-FFF2-40B4-BE49-F238E27FC236}">
                <a16:creationId xmlns:a16="http://schemas.microsoft.com/office/drawing/2014/main" id="{1F4EAA07-5970-7C2E-078F-3EDAE0244D69}"/>
              </a:ext>
            </a:extLst>
          </p:cNvPr>
          <p:cNvSpPr/>
          <p:nvPr/>
        </p:nvSpPr>
        <p:spPr>
          <a:xfrm>
            <a:off x="3279329" y="3390156"/>
            <a:ext cx="234854" cy="530928"/>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chemeClr val="accent1">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5" name="Rectangle 7">
            <a:extLst>
              <a:ext uri="{FF2B5EF4-FFF2-40B4-BE49-F238E27FC236}">
                <a16:creationId xmlns:a16="http://schemas.microsoft.com/office/drawing/2014/main" id="{69B63B84-2D70-28E3-CA42-66F6B6FC572E}"/>
              </a:ext>
            </a:extLst>
          </p:cNvPr>
          <p:cNvSpPr/>
          <p:nvPr/>
        </p:nvSpPr>
        <p:spPr>
          <a:xfrm rot="18900010">
            <a:off x="5883015" y="2740924"/>
            <a:ext cx="169246" cy="377052"/>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chemeClr val="accent1">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6" name="Parallelogram 15">
            <a:extLst>
              <a:ext uri="{FF2B5EF4-FFF2-40B4-BE49-F238E27FC236}">
                <a16:creationId xmlns:a16="http://schemas.microsoft.com/office/drawing/2014/main" id="{ED32B1DE-E7DE-0CB0-1135-1AC7140BBFF1}"/>
              </a:ext>
            </a:extLst>
          </p:cNvPr>
          <p:cNvSpPr/>
          <p:nvPr/>
        </p:nvSpPr>
        <p:spPr>
          <a:xfrm flipH="1">
            <a:off x="2643986" y="3481432"/>
            <a:ext cx="348368" cy="348368"/>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chemeClr val="accent1">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7" name="Freeform 19">
            <a:extLst>
              <a:ext uri="{FF2B5EF4-FFF2-40B4-BE49-F238E27FC236}">
                <a16:creationId xmlns:a16="http://schemas.microsoft.com/office/drawing/2014/main" id="{AD62B169-D92E-0396-03ED-91AC5EAB05BC}"/>
              </a:ext>
            </a:extLst>
          </p:cNvPr>
          <p:cNvSpPr/>
          <p:nvPr/>
        </p:nvSpPr>
        <p:spPr>
          <a:xfrm>
            <a:off x="4502769" y="2731880"/>
            <a:ext cx="345588" cy="340037"/>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chemeClr val="accent1">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8" name="Rectangle 30">
            <a:extLst>
              <a:ext uri="{FF2B5EF4-FFF2-40B4-BE49-F238E27FC236}">
                <a16:creationId xmlns:a16="http://schemas.microsoft.com/office/drawing/2014/main" id="{6BD246A6-2437-B256-1B8C-03AE0AFF2146}"/>
              </a:ext>
            </a:extLst>
          </p:cNvPr>
          <p:cNvSpPr/>
          <p:nvPr/>
        </p:nvSpPr>
        <p:spPr>
          <a:xfrm>
            <a:off x="6991492" y="2700434"/>
            <a:ext cx="348368" cy="347353"/>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chemeClr val="accent1">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9" name="Rectangle 7">
            <a:extLst>
              <a:ext uri="{FF2B5EF4-FFF2-40B4-BE49-F238E27FC236}">
                <a16:creationId xmlns:a16="http://schemas.microsoft.com/office/drawing/2014/main" id="{6331B0BB-77D1-1D83-FEFF-3A8508D042AF}"/>
              </a:ext>
            </a:extLst>
          </p:cNvPr>
          <p:cNvSpPr/>
          <p:nvPr/>
        </p:nvSpPr>
        <p:spPr>
          <a:xfrm>
            <a:off x="3906837" y="1139041"/>
            <a:ext cx="353671" cy="35367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chemeClr val="accent1">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10" name="Rectangle 15">
            <a:extLst>
              <a:ext uri="{FF2B5EF4-FFF2-40B4-BE49-F238E27FC236}">
                <a16:creationId xmlns:a16="http://schemas.microsoft.com/office/drawing/2014/main" id="{6B6A36CF-1A7C-B675-BAAA-767C446FF8E4}"/>
              </a:ext>
            </a:extLst>
          </p:cNvPr>
          <p:cNvSpPr/>
          <p:nvPr/>
        </p:nvSpPr>
        <p:spPr>
          <a:xfrm rot="5400013">
            <a:off x="4496981" y="1139042"/>
            <a:ext cx="354147" cy="35367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chemeClr val="accent1">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11" name="Pie 24">
            <a:extLst>
              <a:ext uri="{FF2B5EF4-FFF2-40B4-BE49-F238E27FC236}">
                <a16:creationId xmlns:a16="http://schemas.microsoft.com/office/drawing/2014/main" id="{0C2D068E-D476-CC5D-4FBB-314495FBC0A2}"/>
              </a:ext>
            </a:extLst>
          </p:cNvPr>
          <p:cNvSpPr/>
          <p:nvPr/>
        </p:nvSpPr>
        <p:spPr>
          <a:xfrm>
            <a:off x="3801169" y="3464240"/>
            <a:ext cx="384889" cy="382758"/>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chemeClr val="accent1">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12" name="Block Arc 14">
            <a:extLst>
              <a:ext uri="{FF2B5EF4-FFF2-40B4-BE49-F238E27FC236}">
                <a16:creationId xmlns:a16="http://schemas.microsoft.com/office/drawing/2014/main" id="{D53D9CB7-0D24-E245-A9CF-E41CAE85ABB1}"/>
              </a:ext>
            </a:extLst>
          </p:cNvPr>
          <p:cNvSpPr/>
          <p:nvPr/>
        </p:nvSpPr>
        <p:spPr>
          <a:xfrm rot="16200004">
            <a:off x="5087729" y="1102958"/>
            <a:ext cx="425552" cy="425826"/>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chemeClr val="accent1">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13" name="Block Arc 41">
            <a:extLst>
              <a:ext uri="{FF2B5EF4-FFF2-40B4-BE49-F238E27FC236}">
                <a16:creationId xmlns:a16="http://schemas.microsoft.com/office/drawing/2014/main" id="{A6C82479-12E6-BEAA-4304-BA2534F55B33}"/>
              </a:ext>
            </a:extLst>
          </p:cNvPr>
          <p:cNvSpPr/>
          <p:nvPr/>
        </p:nvSpPr>
        <p:spPr>
          <a:xfrm>
            <a:off x="5750130" y="1068230"/>
            <a:ext cx="354979" cy="495293"/>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chemeClr val="accent1">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14" name="Right Triangle 17">
            <a:extLst>
              <a:ext uri="{FF2B5EF4-FFF2-40B4-BE49-F238E27FC236}">
                <a16:creationId xmlns:a16="http://schemas.microsoft.com/office/drawing/2014/main" id="{E2F28BDC-4BC6-AC2C-ABF9-D314634D6F2F}"/>
              </a:ext>
            </a:extLst>
          </p:cNvPr>
          <p:cNvSpPr/>
          <p:nvPr/>
        </p:nvSpPr>
        <p:spPr>
          <a:xfrm>
            <a:off x="4473024" y="3450718"/>
            <a:ext cx="289343" cy="409797"/>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chemeClr val="accent1">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15" name="Oval 66">
            <a:extLst>
              <a:ext uri="{FF2B5EF4-FFF2-40B4-BE49-F238E27FC236}">
                <a16:creationId xmlns:a16="http://schemas.microsoft.com/office/drawing/2014/main" id="{077DBA20-D173-9F13-D3EB-08E88A754D60}"/>
              </a:ext>
            </a:extLst>
          </p:cNvPr>
          <p:cNvSpPr/>
          <p:nvPr/>
        </p:nvSpPr>
        <p:spPr>
          <a:xfrm rot="20700014">
            <a:off x="3296859" y="2725664"/>
            <a:ext cx="411507" cy="352492"/>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chemeClr val="accent1">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16" name="Rectangle 9">
            <a:extLst>
              <a:ext uri="{FF2B5EF4-FFF2-40B4-BE49-F238E27FC236}">
                <a16:creationId xmlns:a16="http://schemas.microsoft.com/office/drawing/2014/main" id="{9B72C610-8019-6128-76F3-C10142368743}"/>
              </a:ext>
            </a:extLst>
          </p:cNvPr>
          <p:cNvSpPr/>
          <p:nvPr/>
        </p:nvSpPr>
        <p:spPr>
          <a:xfrm>
            <a:off x="1994597" y="2658939"/>
            <a:ext cx="395505" cy="370222"/>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chemeClr val="accent1">
              <a:lumMod val="75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17" name="Frame 17">
            <a:extLst>
              <a:ext uri="{FF2B5EF4-FFF2-40B4-BE49-F238E27FC236}">
                <a16:creationId xmlns:a16="http://schemas.microsoft.com/office/drawing/2014/main" id="{D3ED1EF4-D9E9-7CB2-5D17-8BB2A419007A}"/>
              </a:ext>
            </a:extLst>
          </p:cNvPr>
          <p:cNvSpPr/>
          <p:nvPr/>
        </p:nvSpPr>
        <p:spPr>
          <a:xfrm>
            <a:off x="1975897" y="3460071"/>
            <a:ext cx="381112" cy="381112"/>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chemeClr val="accent1">
              <a:lumMod val="75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18" name="Teardrop 1">
            <a:extLst>
              <a:ext uri="{FF2B5EF4-FFF2-40B4-BE49-F238E27FC236}">
                <a16:creationId xmlns:a16="http://schemas.microsoft.com/office/drawing/2014/main" id="{7347C39D-3D58-8613-2BE5-21E287167271}"/>
              </a:ext>
            </a:extLst>
          </p:cNvPr>
          <p:cNvSpPr/>
          <p:nvPr/>
        </p:nvSpPr>
        <p:spPr>
          <a:xfrm rot="18805987">
            <a:off x="6288741" y="1154518"/>
            <a:ext cx="413884" cy="409568"/>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chemeClr val="accent1">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19" name="Rectangle 130">
            <a:extLst>
              <a:ext uri="{FF2B5EF4-FFF2-40B4-BE49-F238E27FC236}">
                <a16:creationId xmlns:a16="http://schemas.microsoft.com/office/drawing/2014/main" id="{3EEF69BB-BD96-8EB4-614C-078CF62EEC69}"/>
              </a:ext>
            </a:extLst>
          </p:cNvPr>
          <p:cNvSpPr/>
          <p:nvPr/>
        </p:nvSpPr>
        <p:spPr>
          <a:xfrm>
            <a:off x="6893330" y="1154568"/>
            <a:ext cx="408435" cy="410291"/>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chemeClr val="accent1">
              <a:lumMod val="75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20" name="Right Triangle 17">
            <a:extLst>
              <a:ext uri="{FF2B5EF4-FFF2-40B4-BE49-F238E27FC236}">
                <a16:creationId xmlns:a16="http://schemas.microsoft.com/office/drawing/2014/main" id="{E3E6478A-2C64-8C1C-47CB-AE2DBB2F1B87}"/>
              </a:ext>
            </a:extLst>
          </p:cNvPr>
          <p:cNvSpPr/>
          <p:nvPr/>
        </p:nvSpPr>
        <p:spPr>
          <a:xfrm>
            <a:off x="5716325" y="3433518"/>
            <a:ext cx="358609" cy="426997"/>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chemeClr val="accent1">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21" name="Right Triangle 17">
            <a:extLst>
              <a:ext uri="{FF2B5EF4-FFF2-40B4-BE49-F238E27FC236}">
                <a16:creationId xmlns:a16="http://schemas.microsoft.com/office/drawing/2014/main" id="{9AADC55A-9695-8DFF-5F50-FC5639181657}"/>
              </a:ext>
            </a:extLst>
          </p:cNvPr>
          <p:cNvSpPr/>
          <p:nvPr/>
        </p:nvSpPr>
        <p:spPr>
          <a:xfrm>
            <a:off x="5060042" y="3433518"/>
            <a:ext cx="358609" cy="426997"/>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chemeClr val="accent1">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22" name="Right Triangle 17">
            <a:extLst>
              <a:ext uri="{FF2B5EF4-FFF2-40B4-BE49-F238E27FC236}">
                <a16:creationId xmlns:a16="http://schemas.microsoft.com/office/drawing/2014/main" id="{4C9CBC82-1B90-AA78-61F3-1E35F7443475}"/>
              </a:ext>
            </a:extLst>
          </p:cNvPr>
          <p:cNvSpPr/>
          <p:nvPr/>
        </p:nvSpPr>
        <p:spPr>
          <a:xfrm>
            <a:off x="6372599" y="3433518"/>
            <a:ext cx="358609" cy="426997"/>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chemeClr val="accent1">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23" name="Oval 44">
            <a:extLst>
              <a:ext uri="{FF2B5EF4-FFF2-40B4-BE49-F238E27FC236}">
                <a16:creationId xmlns:a16="http://schemas.microsoft.com/office/drawing/2014/main" id="{AAE9E6D8-824A-DBA3-FB32-C7F054158939}"/>
              </a:ext>
            </a:extLst>
          </p:cNvPr>
          <p:cNvSpPr/>
          <p:nvPr/>
        </p:nvSpPr>
        <p:spPr>
          <a:xfrm>
            <a:off x="7028882" y="3433518"/>
            <a:ext cx="358609" cy="426997"/>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chemeClr val="accent1">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24" name="Google Shape;6000;p67">
            <a:extLst>
              <a:ext uri="{FF2B5EF4-FFF2-40B4-BE49-F238E27FC236}">
                <a16:creationId xmlns:a16="http://schemas.microsoft.com/office/drawing/2014/main" id="{356012A9-2939-BA2E-AD72-7C3F8930AAAD}"/>
              </a:ext>
            </a:extLst>
          </p:cNvPr>
          <p:cNvSpPr/>
          <p:nvPr/>
        </p:nvSpPr>
        <p:spPr>
          <a:xfrm>
            <a:off x="1957108" y="1109084"/>
            <a:ext cx="453185" cy="462357"/>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accent1">
              <a:lumMod val="75000"/>
            </a:schemeClr>
          </a:solid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nvGrpSpPr>
          <p:cNvPr id="25" name="Google Shape;6029;p67">
            <a:extLst>
              <a:ext uri="{FF2B5EF4-FFF2-40B4-BE49-F238E27FC236}">
                <a16:creationId xmlns:a16="http://schemas.microsoft.com/office/drawing/2014/main" id="{EB7830EF-822E-4248-80D2-7597F4D2DDF2}"/>
              </a:ext>
            </a:extLst>
          </p:cNvPr>
          <p:cNvGrpSpPr/>
          <p:nvPr/>
        </p:nvGrpSpPr>
        <p:grpSpPr>
          <a:xfrm>
            <a:off x="5719570" y="4064929"/>
            <a:ext cx="303114" cy="420175"/>
            <a:chOff x="7025856" y="4064928"/>
            <a:chExt cx="303114" cy="420175"/>
          </a:xfrm>
          <a:solidFill>
            <a:schemeClr val="accent1">
              <a:lumMod val="75000"/>
            </a:schemeClr>
          </a:solidFill>
        </p:grpSpPr>
        <p:sp>
          <p:nvSpPr>
            <p:cNvPr id="26" name="Google Shape;6030;p67">
              <a:extLst>
                <a:ext uri="{FF2B5EF4-FFF2-40B4-BE49-F238E27FC236}">
                  <a16:creationId xmlns:a16="http://schemas.microsoft.com/office/drawing/2014/main" id="{B0C98D5D-B9B5-AB86-C8D9-433FAC9F86FE}"/>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27" name="Google Shape;6031;p67">
              <a:extLst>
                <a:ext uri="{FF2B5EF4-FFF2-40B4-BE49-F238E27FC236}">
                  <a16:creationId xmlns:a16="http://schemas.microsoft.com/office/drawing/2014/main" id="{C519F471-7C1E-508B-943F-49BC673D7CC5}"/>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28" name="Google Shape;6032;p67">
              <a:extLst>
                <a:ext uri="{FF2B5EF4-FFF2-40B4-BE49-F238E27FC236}">
                  <a16:creationId xmlns:a16="http://schemas.microsoft.com/office/drawing/2014/main" id="{67839475-547A-52B3-BE29-947CD16FEA6D}"/>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29" name="Google Shape;6033;p67">
              <a:extLst>
                <a:ext uri="{FF2B5EF4-FFF2-40B4-BE49-F238E27FC236}">
                  <a16:creationId xmlns:a16="http://schemas.microsoft.com/office/drawing/2014/main" id="{2A5E7A4A-4E8F-6F78-4FF3-A05A734EB80A}"/>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30" name="Google Shape;6066;p67">
            <a:extLst>
              <a:ext uri="{FF2B5EF4-FFF2-40B4-BE49-F238E27FC236}">
                <a16:creationId xmlns:a16="http://schemas.microsoft.com/office/drawing/2014/main" id="{882266A2-2D5C-EEBE-74A2-659212663645}"/>
              </a:ext>
            </a:extLst>
          </p:cNvPr>
          <p:cNvGrpSpPr/>
          <p:nvPr/>
        </p:nvGrpSpPr>
        <p:grpSpPr>
          <a:xfrm>
            <a:off x="1929062" y="1800674"/>
            <a:ext cx="483150" cy="480763"/>
            <a:chOff x="3235348" y="1800673"/>
            <a:chExt cx="483150" cy="480763"/>
          </a:xfrm>
          <a:solidFill>
            <a:schemeClr val="accent1">
              <a:lumMod val="75000"/>
            </a:schemeClr>
          </a:solidFill>
        </p:grpSpPr>
        <p:sp>
          <p:nvSpPr>
            <p:cNvPr id="31" name="Google Shape;6067;p67">
              <a:extLst>
                <a:ext uri="{FF2B5EF4-FFF2-40B4-BE49-F238E27FC236}">
                  <a16:creationId xmlns:a16="http://schemas.microsoft.com/office/drawing/2014/main" id="{64264571-B5C8-9038-2AF2-5AD010B3C23F}"/>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32" name="Google Shape;6068;p67">
              <a:extLst>
                <a:ext uri="{FF2B5EF4-FFF2-40B4-BE49-F238E27FC236}">
                  <a16:creationId xmlns:a16="http://schemas.microsoft.com/office/drawing/2014/main" id="{8F08C7E6-A63A-50F2-D985-BE4095E79813}"/>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33" name="Google Shape;5976;p67">
            <a:extLst>
              <a:ext uri="{FF2B5EF4-FFF2-40B4-BE49-F238E27FC236}">
                <a16:creationId xmlns:a16="http://schemas.microsoft.com/office/drawing/2014/main" id="{67D9E118-4C67-4D24-9B85-58BF1A3E9ADB}"/>
              </a:ext>
            </a:extLst>
          </p:cNvPr>
          <p:cNvGrpSpPr/>
          <p:nvPr/>
        </p:nvGrpSpPr>
        <p:grpSpPr>
          <a:xfrm>
            <a:off x="1993628" y="4214195"/>
            <a:ext cx="371547" cy="331551"/>
            <a:chOff x="3299914" y="4214195"/>
            <a:chExt cx="371547" cy="331551"/>
          </a:xfrm>
          <a:solidFill>
            <a:schemeClr val="accent1">
              <a:lumMod val="75000"/>
            </a:schemeClr>
          </a:solidFill>
        </p:grpSpPr>
        <p:sp>
          <p:nvSpPr>
            <p:cNvPr id="34" name="Google Shape;5977;p67">
              <a:extLst>
                <a:ext uri="{FF2B5EF4-FFF2-40B4-BE49-F238E27FC236}">
                  <a16:creationId xmlns:a16="http://schemas.microsoft.com/office/drawing/2014/main" id="{B03D4E62-C78F-700B-5F41-EB3FE93974A6}"/>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35" name="Google Shape;5978;p67">
              <a:extLst>
                <a:ext uri="{FF2B5EF4-FFF2-40B4-BE49-F238E27FC236}">
                  <a16:creationId xmlns:a16="http://schemas.microsoft.com/office/drawing/2014/main" id="{4C2E1177-8028-134F-0F16-3C5B51DF8495}"/>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36" name="Google Shape;5979;p67">
              <a:extLst>
                <a:ext uri="{FF2B5EF4-FFF2-40B4-BE49-F238E27FC236}">
                  <a16:creationId xmlns:a16="http://schemas.microsoft.com/office/drawing/2014/main" id="{482C768E-9381-0572-0DD4-B8CEC4E31802}"/>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37" name="Google Shape;5989;p67">
            <a:extLst>
              <a:ext uri="{FF2B5EF4-FFF2-40B4-BE49-F238E27FC236}">
                <a16:creationId xmlns:a16="http://schemas.microsoft.com/office/drawing/2014/main" id="{1102D96B-CF9F-D61F-91BE-54F5127964A2}"/>
              </a:ext>
            </a:extLst>
          </p:cNvPr>
          <p:cNvGrpSpPr/>
          <p:nvPr/>
        </p:nvGrpSpPr>
        <p:grpSpPr>
          <a:xfrm>
            <a:off x="5018243" y="4126477"/>
            <a:ext cx="372408" cy="364370"/>
            <a:chOff x="6324529" y="4126476"/>
            <a:chExt cx="372408" cy="364370"/>
          </a:xfrm>
          <a:solidFill>
            <a:schemeClr val="accent1">
              <a:lumMod val="75000"/>
            </a:schemeClr>
          </a:solidFill>
        </p:grpSpPr>
        <p:sp>
          <p:nvSpPr>
            <p:cNvPr id="38" name="Google Shape;5990;p67">
              <a:extLst>
                <a:ext uri="{FF2B5EF4-FFF2-40B4-BE49-F238E27FC236}">
                  <a16:creationId xmlns:a16="http://schemas.microsoft.com/office/drawing/2014/main" id="{6ABB2BFD-5F5E-87A6-3400-35E97B5DEF6F}"/>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39" name="Google Shape;5991;p67">
              <a:extLst>
                <a:ext uri="{FF2B5EF4-FFF2-40B4-BE49-F238E27FC236}">
                  <a16:creationId xmlns:a16="http://schemas.microsoft.com/office/drawing/2014/main" id="{569577F2-544C-F06E-92EF-D661037E049A}"/>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40" name="Google Shape;5992;p67">
              <a:extLst>
                <a:ext uri="{FF2B5EF4-FFF2-40B4-BE49-F238E27FC236}">
                  <a16:creationId xmlns:a16="http://schemas.microsoft.com/office/drawing/2014/main" id="{9EDB65C1-E2BE-BAEB-95BE-2FB5A0F08676}"/>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41" name="Google Shape;6007;p67">
            <a:extLst>
              <a:ext uri="{FF2B5EF4-FFF2-40B4-BE49-F238E27FC236}">
                <a16:creationId xmlns:a16="http://schemas.microsoft.com/office/drawing/2014/main" id="{9F8BA5E7-FAA9-A95A-F88E-998D40C45D97}"/>
              </a:ext>
            </a:extLst>
          </p:cNvPr>
          <p:cNvGrpSpPr/>
          <p:nvPr/>
        </p:nvGrpSpPr>
        <p:grpSpPr>
          <a:xfrm>
            <a:off x="2657885" y="4157046"/>
            <a:ext cx="352263" cy="356771"/>
            <a:chOff x="3964170" y="4157045"/>
            <a:chExt cx="352263" cy="356771"/>
          </a:xfrm>
          <a:solidFill>
            <a:schemeClr val="accent1">
              <a:lumMod val="75000"/>
            </a:schemeClr>
          </a:solidFill>
        </p:grpSpPr>
        <p:sp>
          <p:nvSpPr>
            <p:cNvPr id="42" name="Google Shape;6008;p67">
              <a:extLst>
                <a:ext uri="{FF2B5EF4-FFF2-40B4-BE49-F238E27FC236}">
                  <a16:creationId xmlns:a16="http://schemas.microsoft.com/office/drawing/2014/main" id="{58322650-754C-07BB-4E2E-157EC08C6F15}"/>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43" name="Google Shape;6009;p67">
              <a:extLst>
                <a:ext uri="{FF2B5EF4-FFF2-40B4-BE49-F238E27FC236}">
                  <a16:creationId xmlns:a16="http://schemas.microsoft.com/office/drawing/2014/main" id="{067CBED4-9B13-17A7-0D4E-43A7E46E2436}"/>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44" name="Google Shape;6018;p67">
            <a:extLst>
              <a:ext uri="{FF2B5EF4-FFF2-40B4-BE49-F238E27FC236}">
                <a16:creationId xmlns:a16="http://schemas.microsoft.com/office/drawing/2014/main" id="{902060B2-FDA1-32CC-62AD-9BEC2B65C72D}"/>
              </a:ext>
            </a:extLst>
          </p:cNvPr>
          <p:cNvGrpSpPr/>
          <p:nvPr/>
        </p:nvGrpSpPr>
        <p:grpSpPr>
          <a:xfrm>
            <a:off x="6359641" y="4173514"/>
            <a:ext cx="365202" cy="332677"/>
            <a:chOff x="7665927" y="4173513"/>
            <a:chExt cx="365202" cy="332677"/>
          </a:xfrm>
          <a:solidFill>
            <a:schemeClr val="accent1">
              <a:lumMod val="75000"/>
            </a:schemeClr>
          </a:solidFill>
        </p:grpSpPr>
        <p:sp>
          <p:nvSpPr>
            <p:cNvPr id="45" name="Google Shape;6019;p67">
              <a:extLst>
                <a:ext uri="{FF2B5EF4-FFF2-40B4-BE49-F238E27FC236}">
                  <a16:creationId xmlns:a16="http://schemas.microsoft.com/office/drawing/2014/main" id="{4B358EB5-B5B0-CD5C-1026-061F84FD3A84}"/>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46" name="Google Shape;6020;p67">
              <a:extLst>
                <a:ext uri="{FF2B5EF4-FFF2-40B4-BE49-F238E27FC236}">
                  <a16:creationId xmlns:a16="http://schemas.microsoft.com/office/drawing/2014/main" id="{9DED4606-4A3D-BC12-4C29-2991FCFDD12C}"/>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47" name="Google Shape;6021;p67">
              <a:extLst>
                <a:ext uri="{FF2B5EF4-FFF2-40B4-BE49-F238E27FC236}">
                  <a16:creationId xmlns:a16="http://schemas.microsoft.com/office/drawing/2014/main" id="{EB5FB3A6-5D70-FC69-35BD-39C0F72E0249}"/>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48" name="Google Shape;6022;p67">
              <a:extLst>
                <a:ext uri="{FF2B5EF4-FFF2-40B4-BE49-F238E27FC236}">
                  <a16:creationId xmlns:a16="http://schemas.microsoft.com/office/drawing/2014/main" id="{7D757EC4-17DB-92F5-E2E3-3BB2A09EFFDB}"/>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49" name="Google Shape;6023;p67">
              <a:extLst>
                <a:ext uri="{FF2B5EF4-FFF2-40B4-BE49-F238E27FC236}">
                  <a16:creationId xmlns:a16="http://schemas.microsoft.com/office/drawing/2014/main" id="{FA249E12-70BF-69AC-07E3-CF0C5721178D}"/>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50" name="Google Shape;6024;p67">
              <a:extLst>
                <a:ext uri="{FF2B5EF4-FFF2-40B4-BE49-F238E27FC236}">
                  <a16:creationId xmlns:a16="http://schemas.microsoft.com/office/drawing/2014/main" id="{C6F0F99F-4827-2579-0AF0-9F98B89265C6}"/>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51" name="Google Shape;6025;p67">
              <a:extLst>
                <a:ext uri="{FF2B5EF4-FFF2-40B4-BE49-F238E27FC236}">
                  <a16:creationId xmlns:a16="http://schemas.microsoft.com/office/drawing/2014/main" id="{F73CB8AF-B4D7-362D-4A5C-12893A445171}"/>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sp>
        <p:nvSpPr>
          <p:cNvPr id="52" name="Google Shape;6043;p67">
            <a:extLst>
              <a:ext uri="{FF2B5EF4-FFF2-40B4-BE49-F238E27FC236}">
                <a16:creationId xmlns:a16="http://schemas.microsoft.com/office/drawing/2014/main" id="{607CB2D9-5A50-6D6D-21A4-EB8020C595ED}"/>
              </a:ext>
            </a:extLst>
          </p:cNvPr>
          <p:cNvSpPr/>
          <p:nvPr/>
        </p:nvSpPr>
        <p:spPr>
          <a:xfrm>
            <a:off x="3251816" y="4157703"/>
            <a:ext cx="309167" cy="365202"/>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chemeClr val="accent1">
              <a:lumMod val="75000"/>
            </a:schemeClr>
          </a:solid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nvGrpSpPr>
          <p:cNvPr id="53" name="Google Shape;6052;p67">
            <a:extLst>
              <a:ext uri="{FF2B5EF4-FFF2-40B4-BE49-F238E27FC236}">
                <a16:creationId xmlns:a16="http://schemas.microsoft.com/office/drawing/2014/main" id="{64FC4CB9-1DE3-4C68-3C93-233E3AC9E456}"/>
              </a:ext>
            </a:extLst>
          </p:cNvPr>
          <p:cNvGrpSpPr/>
          <p:nvPr/>
        </p:nvGrpSpPr>
        <p:grpSpPr>
          <a:xfrm>
            <a:off x="7022664" y="4140815"/>
            <a:ext cx="357082" cy="363401"/>
            <a:chOff x="8328949" y="4140814"/>
            <a:chExt cx="357082" cy="363401"/>
          </a:xfrm>
          <a:solidFill>
            <a:schemeClr val="accent1">
              <a:lumMod val="75000"/>
            </a:schemeClr>
          </a:solidFill>
        </p:grpSpPr>
        <p:sp>
          <p:nvSpPr>
            <p:cNvPr id="54" name="Google Shape;6053;p67">
              <a:extLst>
                <a:ext uri="{FF2B5EF4-FFF2-40B4-BE49-F238E27FC236}">
                  <a16:creationId xmlns:a16="http://schemas.microsoft.com/office/drawing/2014/main" id="{838CA5DE-7D7A-83E7-20C1-0B3D47D6C0BF}"/>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55" name="Google Shape;6054;p67">
              <a:extLst>
                <a:ext uri="{FF2B5EF4-FFF2-40B4-BE49-F238E27FC236}">
                  <a16:creationId xmlns:a16="http://schemas.microsoft.com/office/drawing/2014/main" id="{7B3E6DF9-D597-ED02-3097-814DDCBB3A4D}"/>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56" name="Google Shape;6055;p67">
              <a:extLst>
                <a:ext uri="{FF2B5EF4-FFF2-40B4-BE49-F238E27FC236}">
                  <a16:creationId xmlns:a16="http://schemas.microsoft.com/office/drawing/2014/main" id="{A375B594-31EF-2395-197D-4A08AD49C9B3}"/>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57" name="Google Shape;6078;p67">
            <a:extLst>
              <a:ext uri="{FF2B5EF4-FFF2-40B4-BE49-F238E27FC236}">
                <a16:creationId xmlns:a16="http://schemas.microsoft.com/office/drawing/2014/main" id="{20CEC4A0-D205-C48A-2A21-AFBBAE3E9C96}"/>
              </a:ext>
            </a:extLst>
          </p:cNvPr>
          <p:cNvGrpSpPr/>
          <p:nvPr/>
        </p:nvGrpSpPr>
        <p:grpSpPr>
          <a:xfrm>
            <a:off x="3819968" y="4158600"/>
            <a:ext cx="365202" cy="363400"/>
            <a:chOff x="5126254" y="4158599"/>
            <a:chExt cx="365202" cy="363400"/>
          </a:xfrm>
          <a:solidFill>
            <a:schemeClr val="accent1">
              <a:lumMod val="75000"/>
            </a:schemeClr>
          </a:solidFill>
        </p:grpSpPr>
        <p:sp>
          <p:nvSpPr>
            <p:cNvPr id="58" name="Google Shape;6079;p67">
              <a:extLst>
                <a:ext uri="{FF2B5EF4-FFF2-40B4-BE49-F238E27FC236}">
                  <a16:creationId xmlns:a16="http://schemas.microsoft.com/office/drawing/2014/main" id="{A40751EC-778B-811E-C734-CBDA4CCC0FBA}"/>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59" name="Google Shape;6080;p67">
              <a:extLst>
                <a:ext uri="{FF2B5EF4-FFF2-40B4-BE49-F238E27FC236}">
                  <a16:creationId xmlns:a16="http://schemas.microsoft.com/office/drawing/2014/main" id="{B5C197C1-9D20-4DA3-F75B-2EBE8A76D861}"/>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60" name="Google Shape;6081;p67">
              <a:extLst>
                <a:ext uri="{FF2B5EF4-FFF2-40B4-BE49-F238E27FC236}">
                  <a16:creationId xmlns:a16="http://schemas.microsoft.com/office/drawing/2014/main" id="{04C4EE7C-FD32-41B6-F821-D22CF4A11020}"/>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61" name="Google Shape;6082;p67">
              <a:extLst>
                <a:ext uri="{FF2B5EF4-FFF2-40B4-BE49-F238E27FC236}">
                  <a16:creationId xmlns:a16="http://schemas.microsoft.com/office/drawing/2014/main" id="{58B818AD-CC0C-873E-9D08-281531A5D53E}"/>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62" name="Google Shape;6110;p67">
            <a:extLst>
              <a:ext uri="{FF2B5EF4-FFF2-40B4-BE49-F238E27FC236}">
                <a16:creationId xmlns:a16="http://schemas.microsoft.com/office/drawing/2014/main" id="{56AF32F7-445A-CAF9-F70E-C430C9DC8230}"/>
              </a:ext>
            </a:extLst>
          </p:cNvPr>
          <p:cNvGrpSpPr/>
          <p:nvPr/>
        </p:nvGrpSpPr>
        <p:grpSpPr>
          <a:xfrm>
            <a:off x="4426756" y="4193493"/>
            <a:ext cx="362504" cy="283866"/>
            <a:chOff x="5733041" y="4193493"/>
            <a:chExt cx="362504" cy="283866"/>
          </a:xfrm>
          <a:solidFill>
            <a:schemeClr val="accent1">
              <a:lumMod val="75000"/>
            </a:schemeClr>
          </a:solidFill>
        </p:grpSpPr>
        <p:sp>
          <p:nvSpPr>
            <p:cNvPr id="63" name="Google Shape;6111;p67">
              <a:extLst>
                <a:ext uri="{FF2B5EF4-FFF2-40B4-BE49-F238E27FC236}">
                  <a16:creationId xmlns:a16="http://schemas.microsoft.com/office/drawing/2014/main" id="{85B87855-0BE9-A51D-9419-0D79C03660B7}"/>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64" name="Google Shape;6112;p67">
              <a:extLst>
                <a:ext uri="{FF2B5EF4-FFF2-40B4-BE49-F238E27FC236}">
                  <a16:creationId xmlns:a16="http://schemas.microsoft.com/office/drawing/2014/main" id="{8A83FFAC-E866-5758-376E-F6BC2205DE62}"/>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65" name="Google Shape;5972;p67">
            <a:extLst>
              <a:ext uri="{FF2B5EF4-FFF2-40B4-BE49-F238E27FC236}">
                <a16:creationId xmlns:a16="http://schemas.microsoft.com/office/drawing/2014/main" id="{9AEFB175-98A4-07D8-9681-D47FECC260EE}"/>
              </a:ext>
            </a:extLst>
          </p:cNvPr>
          <p:cNvGrpSpPr/>
          <p:nvPr/>
        </p:nvGrpSpPr>
        <p:grpSpPr>
          <a:xfrm>
            <a:off x="2617332" y="1891747"/>
            <a:ext cx="360502" cy="414716"/>
            <a:chOff x="3923617" y="1891747"/>
            <a:chExt cx="360502" cy="414716"/>
          </a:xfrm>
          <a:solidFill>
            <a:schemeClr val="accent1">
              <a:lumMod val="75000"/>
            </a:schemeClr>
          </a:solidFill>
        </p:grpSpPr>
        <p:sp>
          <p:nvSpPr>
            <p:cNvPr id="66" name="Google Shape;5973;p67">
              <a:extLst>
                <a:ext uri="{FF2B5EF4-FFF2-40B4-BE49-F238E27FC236}">
                  <a16:creationId xmlns:a16="http://schemas.microsoft.com/office/drawing/2014/main" id="{6D1DA25C-C692-2B6E-4B2F-C289DC65DC27}"/>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67" name="Google Shape;5974;p67">
              <a:extLst>
                <a:ext uri="{FF2B5EF4-FFF2-40B4-BE49-F238E27FC236}">
                  <a16:creationId xmlns:a16="http://schemas.microsoft.com/office/drawing/2014/main" id="{CA013407-CADF-C508-8243-435D4D263846}"/>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68" name="Google Shape;5975;p67">
              <a:extLst>
                <a:ext uri="{FF2B5EF4-FFF2-40B4-BE49-F238E27FC236}">
                  <a16:creationId xmlns:a16="http://schemas.microsoft.com/office/drawing/2014/main" id="{FE52AC55-021B-A220-E5F6-07C54566FFC8}"/>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69" name="Google Shape;5984;p67">
            <a:extLst>
              <a:ext uri="{FF2B5EF4-FFF2-40B4-BE49-F238E27FC236}">
                <a16:creationId xmlns:a16="http://schemas.microsoft.com/office/drawing/2014/main" id="{09B1F157-18C9-B316-B48A-CA1FF7BB18E2}"/>
              </a:ext>
            </a:extLst>
          </p:cNvPr>
          <p:cNvGrpSpPr/>
          <p:nvPr/>
        </p:nvGrpSpPr>
        <p:grpSpPr>
          <a:xfrm>
            <a:off x="5687192" y="1888684"/>
            <a:ext cx="416125" cy="415100"/>
            <a:chOff x="6993477" y="1888684"/>
            <a:chExt cx="416125" cy="415100"/>
          </a:xfrm>
          <a:solidFill>
            <a:schemeClr val="accent1">
              <a:lumMod val="75000"/>
            </a:schemeClr>
          </a:solidFill>
        </p:grpSpPr>
        <p:sp>
          <p:nvSpPr>
            <p:cNvPr id="70" name="Google Shape;5985;p67">
              <a:extLst>
                <a:ext uri="{FF2B5EF4-FFF2-40B4-BE49-F238E27FC236}">
                  <a16:creationId xmlns:a16="http://schemas.microsoft.com/office/drawing/2014/main" id="{E9AEC333-88AD-046A-B17D-245C0DA9D1A7}"/>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71" name="Google Shape;5986;p67">
              <a:extLst>
                <a:ext uri="{FF2B5EF4-FFF2-40B4-BE49-F238E27FC236}">
                  <a16:creationId xmlns:a16="http://schemas.microsoft.com/office/drawing/2014/main" id="{637AAC04-D12A-CE86-7918-902FA1AE785A}"/>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72" name="Google Shape;5987;p67">
              <a:extLst>
                <a:ext uri="{FF2B5EF4-FFF2-40B4-BE49-F238E27FC236}">
                  <a16:creationId xmlns:a16="http://schemas.microsoft.com/office/drawing/2014/main" id="{901AC232-203E-8B71-BD8D-29058C9DFC24}"/>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73" name="Google Shape;5988;p67">
              <a:extLst>
                <a:ext uri="{FF2B5EF4-FFF2-40B4-BE49-F238E27FC236}">
                  <a16:creationId xmlns:a16="http://schemas.microsoft.com/office/drawing/2014/main" id="{1424AAA3-4B21-094C-5237-6CB62E0C440A}"/>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74" name="Google Shape;6002;p67">
            <a:extLst>
              <a:ext uri="{FF2B5EF4-FFF2-40B4-BE49-F238E27FC236}">
                <a16:creationId xmlns:a16="http://schemas.microsoft.com/office/drawing/2014/main" id="{035C8960-1E8E-612D-A012-7E09F2EF8CB6}"/>
              </a:ext>
            </a:extLst>
          </p:cNvPr>
          <p:cNvGrpSpPr/>
          <p:nvPr/>
        </p:nvGrpSpPr>
        <p:grpSpPr>
          <a:xfrm>
            <a:off x="3263529" y="1891747"/>
            <a:ext cx="480718" cy="415100"/>
            <a:chOff x="4569814" y="1891747"/>
            <a:chExt cx="480718" cy="415100"/>
          </a:xfrm>
          <a:solidFill>
            <a:schemeClr val="accent1">
              <a:lumMod val="75000"/>
            </a:schemeClr>
          </a:solidFill>
        </p:grpSpPr>
        <p:sp>
          <p:nvSpPr>
            <p:cNvPr id="75" name="Google Shape;6003;p67">
              <a:extLst>
                <a:ext uri="{FF2B5EF4-FFF2-40B4-BE49-F238E27FC236}">
                  <a16:creationId xmlns:a16="http://schemas.microsoft.com/office/drawing/2014/main" id="{5E7045FE-8BAB-B7B6-0834-6964627F8D05}"/>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76" name="Google Shape;6004;p67">
              <a:extLst>
                <a:ext uri="{FF2B5EF4-FFF2-40B4-BE49-F238E27FC236}">
                  <a16:creationId xmlns:a16="http://schemas.microsoft.com/office/drawing/2014/main" id="{742AE875-B463-7861-03F5-AA3095B51CE9}"/>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77" name="Google Shape;6005;p67">
              <a:extLst>
                <a:ext uri="{FF2B5EF4-FFF2-40B4-BE49-F238E27FC236}">
                  <a16:creationId xmlns:a16="http://schemas.microsoft.com/office/drawing/2014/main" id="{5FC857D0-F868-089C-1731-FA36DB4B79F2}"/>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78" name="Google Shape;6006;p67">
              <a:extLst>
                <a:ext uri="{FF2B5EF4-FFF2-40B4-BE49-F238E27FC236}">
                  <a16:creationId xmlns:a16="http://schemas.microsoft.com/office/drawing/2014/main" id="{EDF95D52-E247-3CD4-484E-31E6C9630A3C}"/>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79" name="Google Shape;6011;p67">
            <a:extLst>
              <a:ext uri="{FF2B5EF4-FFF2-40B4-BE49-F238E27FC236}">
                <a16:creationId xmlns:a16="http://schemas.microsoft.com/office/drawing/2014/main" id="{361AFF3F-F780-E18D-BD8F-CCB9D3CEA2B4}"/>
              </a:ext>
            </a:extLst>
          </p:cNvPr>
          <p:cNvGrpSpPr/>
          <p:nvPr/>
        </p:nvGrpSpPr>
        <p:grpSpPr>
          <a:xfrm>
            <a:off x="6278864" y="1867516"/>
            <a:ext cx="421867" cy="414489"/>
            <a:chOff x="7585149" y="1867515"/>
            <a:chExt cx="421867" cy="414489"/>
          </a:xfrm>
          <a:solidFill>
            <a:schemeClr val="accent1">
              <a:lumMod val="75000"/>
            </a:schemeClr>
          </a:solidFill>
        </p:grpSpPr>
        <p:sp>
          <p:nvSpPr>
            <p:cNvPr id="80" name="Google Shape;6012;p67">
              <a:extLst>
                <a:ext uri="{FF2B5EF4-FFF2-40B4-BE49-F238E27FC236}">
                  <a16:creationId xmlns:a16="http://schemas.microsoft.com/office/drawing/2014/main" id="{584F6D63-8AF3-34FD-1F28-8591E2EEF79F}"/>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81" name="Google Shape;6013;p67">
              <a:extLst>
                <a:ext uri="{FF2B5EF4-FFF2-40B4-BE49-F238E27FC236}">
                  <a16:creationId xmlns:a16="http://schemas.microsoft.com/office/drawing/2014/main" id="{CBFCAE3A-3FC0-DF7E-E905-8DAFB14EE608}"/>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82" name="Google Shape;6014;p67">
              <a:extLst>
                <a:ext uri="{FF2B5EF4-FFF2-40B4-BE49-F238E27FC236}">
                  <a16:creationId xmlns:a16="http://schemas.microsoft.com/office/drawing/2014/main" id="{E1BF98F1-DEA7-D779-E74C-16FEABD1B016}"/>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83" name="Google Shape;6015;p67">
              <a:extLst>
                <a:ext uri="{FF2B5EF4-FFF2-40B4-BE49-F238E27FC236}">
                  <a16:creationId xmlns:a16="http://schemas.microsoft.com/office/drawing/2014/main" id="{84CAC8A7-64AD-DF21-0745-E44E542C0E63}"/>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84" name="Google Shape;6016;p67">
              <a:extLst>
                <a:ext uri="{FF2B5EF4-FFF2-40B4-BE49-F238E27FC236}">
                  <a16:creationId xmlns:a16="http://schemas.microsoft.com/office/drawing/2014/main" id="{93DEC3DA-E9F9-E7A5-4FEE-85B82075974E}"/>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85" name="Google Shape;6017;p67">
              <a:extLst>
                <a:ext uri="{FF2B5EF4-FFF2-40B4-BE49-F238E27FC236}">
                  <a16:creationId xmlns:a16="http://schemas.microsoft.com/office/drawing/2014/main" id="{D383588A-7134-3D41-697F-E9D781210458}"/>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sp>
        <p:nvSpPr>
          <p:cNvPr id="86" name="Google Shape;6042;p67">
            <a:extLst>
              <a:ext uri="{FF2B5EF4-FFF2-40B4-BE49-F238E27FC236}">
                <a16:creationId xmlns:a16="http://schemas.microsoft.com/office/drawing/2014/main" id="{239D5AC8-559D-7A1D-E9CD-8EEF42F8D1E5}"/>
              </a:ext>
            </a:extLst>
          </p:cNvPr>
          <p:cNvSpPr/>
          <p:nvPr/>
        </p:nvSpPr>
        <p:spPr>
          <a:xfrm>
            <a:off x="3895552" y="1892562"/>
            <a:ext cx="407904" cy="413464"/>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chemeClr val="accent1">
              <a:lumMod val="75000"/>
            </a:schemeClr>
          </a:solid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nvGrpSpPr>
          <p:cNvPr id="87" name="Google Shape;6047;p67">
            <a:extLst>
              <a:ext uri="{FF2B5EF4-FFF2-40B4-BE49-F238E27FC236}">
                <a16:creationId xmlns:a16="http://schemas.microsoft.com/office/drawing/2014/main" id="{282C4EF2-6406-211C-0B79-901D246EBD55}"/>
              </a:ext>
            </a:extLst>
          </p:cNvPr>
          <p:cNvGrpSpPr/>
          <p:nvPr/>
        </p:nvGrpSpPr>
        <p:grpSpPr>
          <a:xfrm>
            <a:off x="6924128" y="1867735"/>
            <a:ext cx="415101" cy="378030"/>
            <a:chOff x="8230413" y="1867735"/>
            <a:chExt cx="415101" cy="378030"/>
          </a:xfrm>
          <a:solidFill>
            <a:schemeClr val="accent1">
              <a:lumMod val="75000"/>
            </a:schemeClr>
          </a:solidFill>
        </p:grpSpPr>
        <p:sp>
          <p:nvSpPr>
            <p:cNvPr id="88" name="Google Shape;6048;p67">
              <a:extLst>
                <a:ext uri="{FF2B5EF4-FFF2-40B4-BE49-F238E27FC236}">
                  <a16:creationId xmlns:a16="http://schemas.microsoft.com/office/drawing/2014/main" id="{D12BDD57-D8ED-1B9F-731D-4846995CCB46}"/>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89" name="Google Shape;6049;p67">
              <a:extLst>
                <a:ext uri="{FF2B5EF4-FFF2-40B4-BE49-F238E27FC236}">
                  <a16:creationId xmlns:a16="http://schemas.microsoft.com/office/drawing/2014/main" id="{21356AEB-60F2-E10E-F3DD-C28E9226B124}"/>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90" name="Google Shape;6050;p67">
              <a:extLst>
                <a:ext uri="{FF2B5EF4-FFF2-40B4-BE49-F238E27FC236}">
                  <a16:creationId xmlns:a16="http://schemas.microsoft.com/office/drawing/2014/main" id="{28A32CFF-FFC1-565B-7D0E-56FEE8188AB3}"/>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91" name="Google Shape;6051;p67">
              <a:extLst>
                <a:ext uri="{FF2B5EF4-FFF2-40B4-BE49-F238E27FC236}">
                  <a16:creationId xmlns:a16="http://schemas.microsoft.com/office/drawing/2014/main" id="{3573B129-0770-21E6-36BF-870E401EFFE3}"/>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92" name="Google Shape;6072;p67">
            <a:extLst>
              <a:ext uri="{FF2B5EF4-FFF2-40B4-BE49-F238E27FC236}">
                <a16:creationId xmlns:a16="http://schemas.microsoft.com/office/drawing/2014/main" id="{D2036A55-A5B5-B1C3-21B8-62BBA2AE528A}"/>
              </a:ext>
            </a:extLst>
          </p:cNvPr>
          <p:cNvGrpSpPr/>
          <p:nvPr/>
        </p:nvGrpSpPr>
        <p:grpSpPr>
          <a:xfrm>
            <a:off x="4470207" y="1872352"/>
            <a:ext cx="415128" cy="414872"/>
            <a:chOff x="5776493" y="1872352"/>
            <a:chExt cx="415128" cy="414872"/>
          </a:xfrm>
          <a:solidFill>
            <a:schemeClr val="accent1">
              <a:lumMod val="75000"/>
            </a:schemeClr>
          </a:solidFill>
        </p:grpSpPr>
        <p:sp>
          <p:nvSpPr>
            <p:cNvPr id="93" name="Google Shape;6073;p67">
              <a:extLst>
                <a:ext uri="{FF2B5EF4-FFF2-40B4-BE49-F238E27FC236}">
                  <a16:creationId xmlns:a16="http://schemas.microsoft.com/office/drawing/2014/main" id="{51F1F318-C36F-AD8A-73BB-236AEF4682BA}"/>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94" name="Google Shape;6074;p67">
              <a:extLst>
                <a:ext uri="{FF2B5EF4-FFF2-40B4-BE49-F238E27FC236}">
                  <a16:creationId xmlns:a16="http://schemas.microsoft.com/office/drawing/2014/main" id="{57EFB7DF-6329-EC0A-5279-FF2052CD28CD}"/>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95" name="Google Shape;6075;p67">
              <a:extLst>
                <a:ext uri="{FF2B5EF4-FFF2-40B4-BE49-F238E27FC236}">
                  <a16:creationId xmlns:a16="http://schemas.microsoft.com/office/drawing/2014/main" id="{ED5EBB07-4C8E-ADFE-3B42-56D145440278}"/>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96" name="Google Shape;6076;p67">
              <a:extLst>
                <a:ext uri="{FF2B5EF4-FFF2-40B4-BE49-F238E27FC236}">
                  <a16:creationId xmlns:a16="http://schemas.microsoft.com/office/drawing/2014/main" id="{42C6E14A-1225-1FEE-AF30-1F80D32CA372}"/>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97" name="Google Shape;6077;p67">
              <a:extLst>
                <a:ext uri="{FF2B5EF4-FFF2-40B4-BE49-F238E27FC236}">
                  <a16:creationId xmlns:a16="http://schemas.microsoft.com/office/drawing/2014/main" id="{0277E235-FAA7-E942-07C1-2EA9D9DF8CDA}"/>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98" name="Google Shape;6107;p67">
            <a:extLst>
              <a:ext uri="{FF2B5EF4-FFF2-40B4-BE49-F238E27FC236}">
                <a16:creationId xmlns:a16="http://schemas.microsoft.com/office/drawing/2014/main" id="{BCE36155-7041-E7AA-5B98-FFDB37B2444C}"/>
              </a:ext>
            </a:extLst>
          </p:cNvPr>
          <p:cNvGrpSpPr/>
          <p:nvPr/>
        </p:nvGrpSpPr>
        <p:grpSpPr>
          <a:xfrm>
            <a:off x="5090728" y="1856360"/>
            <a:ext cx="418200" cy="413070"/>
            <a:chOff x="6397014" y="1856360"/>
            <a:chExt cx="418200" cy="413070"/>
          </a:xfrm>
          <a:solidFill>
            <a:schemeClr val="accent1">
              <a:lumMod val="75000"/>
            </a:schemeClr>
          </a:solidFill>
        </p:grpSpPr>
        <p:sp>
          <p:nvSpPr>
            <p:cNvPr id="99" name="Google Shape;6108;p67">
              <a:extLst>
                <a:ext uri="{FF2B5EF4-FFF2-40B4-BE49-F238E27FC236}">
                  <a16:creationId xmlns:a16="http://schemas.microsoft.com/office/drawing/2014/main" id="{5D87FA34-F598-218E-4AB0-A75022F2E039}"/>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00" name="Google Shape;6109;p67">
              <a:extLst>
                <a:ext uri="{FF2B5EF4-FFF2-40B4-BE49-F238E27FC236}">
                  <a16:creationId xmlns:a16="http://schemas.microsoft.com/office/drawing/2014/main" id="{16DB34A2-99B5-D0AE-E3CC-95769922A47D}"/>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01" name="Google Shape;5593;p66">
            <a:extLst>
              <a:ext uri="{FF2B5EF4-FFF2-40B4-BE49-F238E27FC236}">
                <a16:creationId xmlns:a16="http://schemas.microsoft.com/office/drawing/2014/main" id="{B2CBAD4F-C369-168B-08A5-E5843709CBC2}"/>
              </a:ext>
            </a:extLst>
          </p:cNvPr>
          <p:cNvGrpSpPr/>
          <p:nvPr/>
        </p:nvGrpSpPr>
        <p:grpSpPr>
          <a:xfrm>
            <a:off x="2579255" y="2599749"/>
            <a:ext cx="501822" cy="501823"/>
            <a:chOff x="3885541" y="2599748"/>
            <a:chExt cx="501822" cy="501823"/>
          </a:xfrm>
          <a:solidFill>
            <a:schemeClr val="accent1">
              <a:lumMod val="75000"/>
            </a:schemeClr>
          </a:solidFill>
        </p:grpSpPr>
        <p:sp>
          <p:nvSpPr>
            <p:cNvPr id="102" name="Google Shape;5594;p66">
              <a:extLst>
                <a:ext uri="{FF2B5EF4-FFF2-40B4-BE49-F238E27FC236}">
                  <a16:creationId xmlns:a16="http://schemas.microsoft.com/office/drawing/2014/main" id="{31B9DEB0-70FC-093E-8483-E5D6698676C9}"/>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03" name="Google Shape;5595;p66">
              <a:extLst>
                <a:ext uri="{FF2B5EF4-FFF2-40B4-BE49-F238E27FC236}">
                  <a16:creationId xmlns:a16="http://schemas.microsoft.com/office/drawing/2014/main" id="{30C219AC-C452-D7AE-5B8E-03E39230C084}"/>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04" name="Google Shape;5596;p66">
            <a:extLst>
              <a:ext uri="{FF2B5EF4-FFF2-40B4-BE49-F238E27FC236}">
                <a16:creationId xmlns:a16="http://schemas.microsoft.com/office/drawing/2014/main" id="{769B8A4E-F841-1F42-42BD-AA3DF40297CC}"/>
              </a:ext>
            </a:extLst>
          </p:cNvPr>
          <p:cNvGrpSpPr/>
          <p:nvPr/>
        </p:nvGrpSpPr>
        <p:grpSpPr>
          <a:xfrm>
            <a:off x="3874476" y="2670652"/>
            <a:ext cx="395020" cy="395021"/>
            <a:chOff x="5180761" y="2670651"/>
            <a:chExt cx="395020" cy="395021"/>
          </a:xfrm>
          <a:solidFill>
            <a:schemeClr val="accent1">
              <a:lumMod val="75000"/>
            </a:schemeClr>
          </a:solidFill>
        </p:grpSpPr>
        <p:sp>
          <p:nvSpPr>
            <p:cNvPr id="105" name="Google Shape;5597;p66">
              <a:extLst>
                <a:ext uri="{FF2B5EF4-FFF2-40B4-BE49-F238E27FC236}">
                  <a16:creationId xmlns:a16="http://schemas.microsoft.com/office/drawing/2014/main" id="{4B88D8D5-6B44-8C34-0FAD-2732AD2E7E2C}"/>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06" name="Google Shape;5598;p66">
              <a:extLst>
                <a:ext uri="{FF2B5EF4-FFF2-40B4-BE49-F238E27FC236}">
                  <a16:creationId xmlns:a16="http://schemas.microsoft.com/office/drawing/2014/main" id="{77B59146-8E02-AF18-B907-B351232BB955}"/>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07" name="Google Shape;5651;p66">
            <a:extLst>
              <a:ext uri="{FF2B5EF4-FFF2-40B4-BE49-F238E27FC236}">
                <a16:creationId xmlns:a16="http://schemas.microsoft.com/office/drawing/2014/main" id="{44C443A1-23D3-6BF8-2439-F7CA4125E49E}"/>
              </a:ext>
            </a:extLst>
          </p:cNvPr>
          <p:cNvGrpSpPr/>
          <p:nvPr/>
        </p:nvGrpSpPr>
        <p:grpSpPr>
          <a:xfrm>
            <a:off x="6286992" y="2726924"/>
            <a:ext cx="441298" cy="284452"/>
            <a:chOff x="7593278" y="2726923"/>
            <a:chExt cx="441298" cy="284452"/>
          </a:xfrm>
          <a:solidFill>
            <a:schemeClr val="accent1">
              <a:lumMod val="75000"/>
            </a:schemeClr>
          </a:solidFill>
        </p:grpSpPr>
        <p:sp>
          <p:nvSpPr>
            <p:cNvPr id="108" name="Google Shape;5652;p66">
              <a:extLst>
                <a:ext uri="{FF2B5EF4-FFF2-40B4-BE49-F238E27FC236}">
                  <a16:creationId xmlns:a16="http://schemas.microsoft.com/office/drawing/2014/main" id="{6DF30C2F-FF5F-954D-3176-F682F7D30A08}"/>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09" name="Google Shape;5653;p66">
              <a:extLst>
                <a:ext uri="{FF2B5EF4-FFF2-40B4-BE49-F238E27FC236}">
                  <a16:creationId xmlns:a16="http://schemas.microsoft.com/office/drawing/2014/main" id="{A1950053-E421-39D5-8E34-B8C4AD20DEAA}"/>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10" name="Google Shape;5775;p66">
            <a:extLst>
              <a:ext uri="{FF2B5EF4-FFF2-40B4-BE49-F238E27FC236}">
                <a16:creationId xmlns:a16="http://schemas.microsoft.com/office/drawing/2014/main" id="{D3F7F1B4-38AC-D5D3-22EC-14B0EA8BAA4E}"/>
              </a:ext>
            </a:extLst>
          </p:cNvPr>
          <p:cNvGrpSpPr/>
          <p:nvPr/>
        </p:nvGrpSpPr>
        <p:grpSpPr>
          <a:xfrm>
            <a:off x="5126124" y="2748312"/>
            <a:ext cx="338931" cy="317744"/>
            <a:chOff x="6432410" y="2748311"/>
            <a:chExt cx="338931" cy="317744"/>
          </a:xfrm>
          <a:solidFill>
            <a:schemeClr val="accent1">
              <a:lumMod val="75000"/>
            </a:schemeClr>
          </a:solidFill>
        </p:grpSpPr>
        <p:sp>
          <p:nvSpPr>
            <p:cNvPr id="111" name="Google Shape;5776;p66">
              <a:extLst>
                <a:ext uri="{FF2B5EF4-FFF2-40B4-BE49-F238E27FC236}">
                  <a16:creationId xmlns:a16="http://schemas.microsoft.com/office/drawing/2014/main" id="{D8A8C923-F0AB-E741-E1E0-D5F6608373CF}"/>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12" name="Google Shape;5777;p66">
              <a:extLst>
                <a:ext uri="{FF2B5EF4-FFF2-40B4-BE49-F238E27FC236}">
                  <a16:creationId xmlns:a16="http://schemas.microsoft.com/office/drawing/2014/main" id="{2F41D253-D8A9-D296-7877-9CB2167E1940}"/>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13" name="Google Shape;5778;p66">
              <a:extLst>
                <a:ext uri="{FF2B5EF4-FFF2-40B4-BE49-F238E27FC236}">
                  <a16:creationId xmlns:a16="http://schemas.microsoft.com/office/drawing/2014/main" id="{F45AE9A9-0DEA-21E7-F56C-C06419BE442C}"/>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14" name="Google Shape;5779;p66">
              <a:extLst>
                <a:ext uri="{FF2B5EF4-FFF2-40B4-BE49-F238E27FC236}">
                  <a16:creationId xmlns:a16="http://schemas.microsoft.com/office/drawing/2014/main" id="{D643D69B-72C5-764D-6044-71B29BD90CD4}"/>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15" name="Google Shape;5780;p66">
              <a:extLst>
                <a:ext uri="{FF2B5EF4-FFF2-40B4-BE49-F238E27FC236}">
                  <a16:creationId xmlns:a16="http://schemas.microsoft.com/office/drawing/2014/main" id="{24998626-4A92-742E-22EA-66888EFD8920}"/>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16" name="Google Shape;5781;p66">
              <a:extLst>
                <a:ext uri="{FF2B5EF4-FFF2-40B4-BE49-F238E27FC236}">
                  <a16:creationId xmlns:a16="http://schemas.microsoft.com/office/drawing/2014/main" id="{29EF2D69-AEF8-C02E-E87A-B80FA847EC8E}"/>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sp>
        <p:nvSpPr>
          <p:cNvPr id="117" name="Text Placeholder 1">
            <a:extLst>
              <a:ext uri="{FF2B5EF4-FFF2-40B4-BE49-F238E27FC236}">
                <a16:creationId xmlns:a16="http://schemas.microsoft.com/office/drawing/2014/main" id="{62062AD1-B30D-873A-4EBC-B9FF9F1BB7C8}"/>
              </a:ext>
            </a:extLst>
          </p:cNvPr>
          <p:cNvSpPr txBox="1">
            <a:spLocks/>
          </p:cNvSpPr>
          <p:nvPr/>
        </p:nvSpPr>
        <p:spPr>
          <a:xfrm>
            <a:off x="783772" y="193395"/>
            <a:ext cx="7003286"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solidFill>
                  <a:schemeClr val="bg1">
                    <a:lumMod val="25000"/>
                  </a:schemeClr>
                </a:solidFill>
                <a:latin typeface="Arial"/>
                <a:cs typeface="B Nazanin" panose="00000700000000000000" pitchFamily="2" charset="-78"/>
              </a:rPr>
              <a:t>مجموعه آیکون های کاملاً قابل ویرایش: </a:t>
            </a:r>
            <a:r>
              <a:rPr lang="en-US" sz="3600" dirty="0">
                <a:solidFill>
                  <a:schemeClr val="bg1">
                    <a:lumMod val="25000"/>
                  </a:schemeClr>
                </a:solidFill>
                <a:latin typeface="Arial"/>
                <a:cs typeface="B Nazanin" panose="00000700000000000000" pitchFamily="2" charset="-78"/>
              </a:rPr>
              <a:t>A</a:t>
            </a:r>
          </a:p>
        </p:txBody>
      </p:sp>
    </p:spTree>
    <p:extLst>
      <p:ext uri="{BB962C8B-B14F-4D97-AF65-F5344CB8AC3E}">
        <p14:creationId xmlns:p14="http://schemas.microsoft.com/office/powerpoint/2010/main" val="3876231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836B9443-019F-D89F-C4BD-6B124052BFFC}"/>
              </a:ext>
            </a:extLst>
          </p:cNvPr>
          <p:cNvSpPr/>
          <p:nvPr/>
        </p:nvSpPr>
        <p:spPr>
          <a:xfrm>
            <a:off x="3159216" y="1373079"/>
            <a:ext cx="415402" cy="489222"/>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chemeClr val="bg2"/>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3" name="Oval 8">
            <a:extLst>
              <a:ext uri="{FF2B5EF4-FFF2-40B4-BE49-F238E27FC236}">
                <a16:creationId xmlns:a16="http://schemas.microsoft.com/office/drawing/2014/main" id="{5F47057C-0435-DA9E-AEBD-2B7A188D439E}"/>
              </a:ext>
            </a:extLst>
          </p:cNvPr>
          <p:cNvSpPr/>
          <p:nvPr/>
        </p:nvSpPr>
        <p:spPr>
          <a:xfrm>
            <a:off x="3852312" y="1383961"/>
            <a:ext cx="436342" cy="467441"/>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chemeClr val="bg2"/>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grpSp>
        <p:nvGrpSpPr>
          <p:cNvPr id="4" name="Group 110">
            <a:extLst>
              <a:ext uri="{FF2B5EF4-FFF2-40B4-BE49-F238E27FC236}">
                <a16:creationId xmlns:a16="http://schemas.microsoft.com/office/drawing/2014/main" id="{34385B07-1CE1-6016-9A85-A51F82F610FC}"/>
              </a:ext>
            </a:extLst>
          </p:cNvPr>
          <p:cNvGrpSpPr/>
          <p:nvPr/>
        </p:nvGrpSpPr>
        <p:grpSpPr>
          <a:xfrm>
            <a:off x="2465580" y="1373079"/>
            <a:ext cx="415402" cy="489222"/>
            <a:chOff x="3837179" y="1242450"/>
            <a:chExt cx="415402" cy="489222"/>
          </a:xfrm>
          <a:solidFill>
            <a:schemeClr val="bg2"/>
          </a:solidFill>
        </p:grpSpPr>
        <p:sp>
          <p:nvSpPr>
            <p:cNvPr id="5" name="Freeform 111">
              <a:extLst>
                <a:ext uri="{FF2B5EF4-FFF2-40B4-BE49-F238E27FC236}">
                  <a16:creationId xmlns:a16="http://schemas.microsoft.com/office/drawing/2014/main" id="{A7BCD304-F9DD-C1A1-477A-0BD93A80B568}"/>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6" name="Oval 37">
              <a:extLst>
                <a:ext uri="{FF2B5EF4-FFF2-40B4-BE49-F238E27FC236}">
                  <a16:creationId xmlns:a16="http://schemas.microsoft.com/office/drawing/2014/main" id="{DE64B1C0-4574-6328-E787-D40496FE29E7}"/>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grpSp>
      <p:sp>
        <p:nvSpPr>
          <p:cNvPr id="7" name="Rectangle 19">
            <a:extLst>
              <a:ext uri="{FF2B5EF4-FFF2-40B4-BE49-F238E27FC236}">
                <a16:creationId xmlns:a16="http://schemas.microsoft.com/office/drawing/2014/main" id="{259A9D51-FAEF-B5A9-C465-6AAA8F7C6651}"/>
              </a:ext>
            </a:extLst>
          </p:cNvPr>
          <p:cNvSpPr/>
          <p:nvPr/>
        </p:nvSpPr>
        <p:spPr>
          <a:xfrm>
            <a:off x="1786070" y="1399625"/>
            <a:ext cx="372270" cy="436123"/>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chemeClr val="bg2"/>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8" name="Oval 47">
            <a:extLst>
              <a:ext uri="{FF2B5EF4-FFF2-40B4-BE49-F238E27FC236}">
                <a16:creationId xmlns:a16="http://schemas.microsoft.com/office/drawing/2014/main" id="{F2918B67-1A4B-EB9B-1890-47C78F412AA6}"/>
              </a:ext>
            </a:extLst>
          </p:cNvPr>
          <p:cNvSpPr/>
          <p:nvPr/>
        </p:nvSpPr>
        <p:spPr>
          <a:xfrm>
            <a:off x="7112404" y="1383988"/>
            <a:ext cx="438546" cy="467395"/>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chemeClr val="bg2"/>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9" name="Rounded Rectangle 2">
            <a:extLst>
              <a:ext uri="{FF2B5EF4-FFF2-40B4-BE49-F238E27FC236}">
                <a16:creationId xmlns:a16="http://schemas.microsoft.com/office/drawing/2014/main" id="{8B5EF66A-D86B-A6D9-2CC3-4D9A8FADAB11}"/>
              </a:ext>
            </a:extLst>
          </p:cNvPr>
          <p:cNvSpPr/>
          <p:nvPr/>
        </p:nvSpPr>
        <p:spPr>
          <a:xfrm>
            <a:off x="2458373" y="4211981"/>
            <a:ext cx="429813" cy="458086"/>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chemeClr val="tx1">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10" name="Rounded Rectangle 8">
            <a:extLst>
              <a:ext uri="{FF2B5EF4-FFF2-40B4-BE49-F238E27FC236}">
                <a16:creationId xmlns:a16="http://schemas.microsoft.com/office/drawing/2014/main" id="{20E35854-C7D4-4A04-EB2B-EBF94A2F6BA8}"/>
              </a:ext>
            </a:extLst>
          </p:cNvPr>
          <p:cNvSpPr/>
          <p:nvPr/>
        </p:nvSpPr>
        <p:spPr>
          <a:xfrm>
            <a:off x="1757267" y="4211981"/>
            <a:ext cx="429859" cy="458086"/>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chemeClr val="tx1">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11" name="Rounded Rectangle 2">
            <a:extLst>
              <a:ext uri="{FF2B5EF4-FFF2-40B4-BE49-F238E27FC236}">
                <a16:creationId xmlns:a16="http://schemas.microsoft.com/office/drawing/2014/main" id="{66E64284-35BC-A59E-E106-712296BF028D}"/>
              </a:ext>
            </a:extLst>
          </p:cNvPr>
          <p:cNvSpPr/>
          <p:nvPr/>
        </p:nvSpPr>
        <p:spPr>
          <a:xfrm>
            <a:off x="3855568" y="4211981"/>
            <a:ext cx="429813" cy="458086"/>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chemeClr val="tx1">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12" name="Rounded Rectangle 3">
            <a:extLst>
              <a:ext uri="{FF2B5EF4-FFF2-40B4-BE49-F238E27FC236}">
                <a16:creationId xmlns:a16="http://schemas.microsoft.com/office/drawing/2014/main" id="{50F8782C-971F-0854-AE32-301E80AF82B0}"/>
              </a:ext>
            </a:extLst>
          </p:cNvPr>
          <p:cNvSpPr/>
          <p:nvPr/>
        </p:nvSpPr>
        <p:spPr>
          <a:xfrm>
            <a:off x="3152000" y="4211981"/>
            <a:ext cx="429813" cy="458086"/>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chemeClr val="tx1">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13" name="Rounded Rectangle 10">
            <a:extLst>
              <a:ext uri="{FF2B5EF4-FFF2-40B4-BE49-F238E27FC236}">
                <a16:creationId xmlns:a16="http://schemas.microsoft.com/office/drawing/2014/main" id="{9DAD7E32-2D4D-3FD6-FAA9-D16ABC049957}"/>
              </a:ext>
            </a:extLst>
          </p:cNvPr>
          <p:cNvSpPr/>
          <p:nvPr/>
        </p:nvSpPr>
        <p:spPr>
          <a:xfrm>
            <a:off x="4571882" y="4202672"/>
            <a:ext cx="431349" cy="467395"/>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14" name="Block Arc 6">
            <a:extLst>
              <a:ext uri="{FF2B5EF4-FFF2-40B4-BE49-F238E27FC236}">
                <a16:creationId xmlns:a16="http://schemas.microsoft.com/office/drawing/2014/main" id="{70BEC1F2-A7D8-E2EF-4D29-1FC43D6D0966}"/>
              </a:ext>
            </a:extLst>
          </p:cNvPr>
          <p:cNvSpPr/>
          <p:nvPr/>
        </p:nvSpPr>
        <p:spPr>
          <a:xfrm>
            <a:off x="5239339" y="4234868"/>
            <a:ext cx="404365" cy="435199"/>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grpSp>
        <p:nvGrpSpPr>
          <p:cNvPr id="15" name="Google Shape;10001;p74">
            <a:extLst>
              <a:ext uri="{FF2B5EF4-FFF2-40B4-BE49-F238E27FC236}">
                <a16:creationId xmlns:a16="http://schemas.microsoft.com/office/drawing/2014/main" id="{C48DA44B-858B-2656-E6BF-7E5598B9F992}"/>
              </a:ext>
            </a:extLst>
          </p:cNvPr>
          <p:cNvGrpSpPr/>
          <p:nvPr/>
        </p:nvGrpSpPr>
        <p:grpSpPr>
          <a:xfrm>
            <a:off x="6479933" y="4193839"/>
            <a:ext cx="410839" cy="437879"/>
            <a:chOff x="7851532" y="4063209"/>
            <a:chExt cx="410839" cy="437879"/>
          </a:xfrm>
          <a:solidFill>
            <a:schemeClr val="tx1">
              <a:lumMod val="75000"/>
              <a:lumOff val="25000"/>
            </a:schemeClr>
          </a:solidFill>
        </p:grpSpPr>
        <p:sp>
          <p:nvSpPr>
            <p:cNvPr id="16" name="Google Shape;10002;p74">
              <a:extLst>
                <a:ext uri="{FF2B5EF4-FFF2-40B4-BE49-F238E27FC236}">
                  <a16:creationId xmlns:a16="http://schemas.microsoft.com/office/drawing/2014/main" id="{59484EE6-ADE1-6FAC-D6B7-7F1E9E5BA065}"/>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7" name="Google Shape;10003;p74">
              <a:extLst>
                <a:ext uri="{FF2B5EF4-FFF2-40B4-BE49-F238E27FC236}">
                  <a16:creationId xmlns:a16="http://schemas.microsoft.com/office/drawing/2014/main" id="{3B6A164C-90B2-155A-4B8B-6088887F2A4D}"/>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8" name="Google Shape;10027;p74">
            <a:extLst>
              <a:ext uri="{FF2B5EF4-FFF2-40B4-BE49-F238E27FC236}">
                <a16:creationId xmlns:a16="http://schemas.microsoft.com/office/drawing/2014/main" id="{B8032A51-F1D9-AA34-DFA3-50A874265D2B}"/>
              </a:ext>
            </a:extLst>
          </p:cNvPr>
          <p:cNvGrpSpPr/>
          <p:nvPr/>
        </p:nvGrpSpPr>
        <p:grpSpPr>
          <a:xfrm>
            <a:off x="2611993" y="2907745"/>
            <a:ext cx="392753" cy="381085"/>
            <a:chOff x="3983592" y="2777115"/>
            <a:chExt cx="392753" cy="381085"/>
          </a:xfrm>
          <a:solidFill>
            <a:schemeClr val="bg2"/>
          </a:solidFill>
        </p:grpSpPr>
        <p:sp>
          <p:nvSpPr>
            <p:cNvPr id="19" name="Google Shape;10028;p74">
              <a:extLst>
                <a:ext uri="{FF2B5EF4-FFF2-40B4-BE49-F238E27FC236}">
                  <a16:creationId xmlns:a16="http://schemas.microsoft.com/office/drawing/2014/main" id="{8F05C175-1EE8-77F9-50B5-D86F2695292B}"/>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20" name="Google Shape;10029;p74">
              <a:extLst>
                <a:ext uri="{FF2B5EF4-FFF2-40B4-BE49-F238E27FC236}">
                  <a16:creationId xmlns:a16="http://schemas.microsoft.com/office/drawing/2014/main" id="{647FF2AA-B8FA-4C21-24D7-5FB2AB0D380E}"/>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21" name="Google Shape;10030;p74">
              <a:extLst>
                <a:ext uri="{FF2B5EF4-FFF2-40B4-BE49-F238E27FC236}">
                  <a16:creationId xmlns:a16="http://schemas.microsoft.com/office/drawing/2014/main" id="{7DCD92A4-57C3-6818-7BA5-F6820666516F}"/>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22" name="Google Shape;10074;p74">
            <a:extLst>
              <a:ext uri="{FF2B5EF4-FFF2-40B4-BE49-F238E27FC236}">
                <a16:creationId xmlns:a16="http://schemas.microsoft.com/office/drawing/2014/main" id="{8746048F-062C-0E14-773D-6E120065411C}"/>
              </a:ext>
            </a:extLst>
          </p:cNvPr>
          <p:cNvGrpSpPr/>
          <p:nvPr/>
        </p:nvGrpSpPr>
        <p:grpSpPr>
          <a:xfrm>
            <a:off x="3206609" y="2882434"/>
            <a:ext cx="392753" cy="410263"/>
            <a:chOff x="4578208" y="2751804"/>
            <a:chExt cx="392753" cy="410263"/>
          </a:xfrm>
          <a:solidFill>
            <a:schemeClr val="bg2"/>
          </a:solidFill>
        </p:grpSpPr>
        <p:sp>
          <p:nvSpPr>
            <p:cNvPr id="23" name="Google Shape;10075;p74">
              <a:extLst>
                <a:ext uri="{FF2B5EF4-FFF2-40B4-BE49-F238E27FC236}">
                  <a16:creationId xmlns:a16="http://schemas.microsoft.com/office/drawing/2014/main" id="{3F72337F-0525-A6C6-2128-E4A50346CBE2}"/>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24" name="Google Shape;10076;p74">
              <a:extLst>
                <a:ext uri="{FF2B5EF4-FFF2-40B4-BE49-F238E27FC236}">
                  <a16:creationId xmlns:a16="http://schemas.microsoft.com/office/drawing/2014/main" id="{554EBD9B-AB74-4F59-F255-1CCFF877032E}"/>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25" name="Google Shape;10077;p74">
              <a:extLst>
                <a:ext uri="{FF2B5EF4-FFF2-40B4-BE49-F238E27FC236}">
                  <a16:creationId xmlns:a16="http://schemas.microsoft.com/office/drawing/2014/main" id="{ED87A36C-6B90-4A37-9970-F4EFE02B104B}"/>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26" name="Google Shape;10084;p74">
            <a:extLst>
              <a:ext uri="{FF2B5EF4-FFF2-40B4-BE49-F238E27FC236}">
                <a16:creationId xmlns:a16="http://schemas.microsoft.com/office/drawing/2014/main" id="{E859AB94-D93B-B8FC-1858-35517073F654}"/>
              </a:ext>
            </a:extLst>
          </p:cNvPr>
          <p:cNvGrpSpPr/>
          <p:nvPr/>
        </p:nvGrpSpPr>
        <p:grpSpPr>
          <a:xfrm>
            <a:off x="5758525" y="2891449"/>
            <a:ext cx="359660" cy="371036"/>
            <a:chOff x="7130125" y="2760820"/>
            <a:chExt cx="359660" cy="371036"/>
          </a:xfrm>
          <a:solidFill>
            <a:schemeClr val="bg2"/>
          </a:solidFill>
        </p:grpSpPr>
        <p:sp>
          <p:nvSpPr>
            <p:cNvPr id="27" name="Google Shape;10085;p74">
              <a:extLst>
                <a:ext uri="{FF2B5EF4-FFF2-40B4-BE49-F238E27FC236}">
                  <a16:creationId xmlns:a16="http://schemas.microsoft.com/office/drawing/2014/main" id="{AE01F92D-6C29-E5B9-0915-15BCF8F1E7E0}"/>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28" name="Google Shape;10086;p74">
              <a:extLst>
                <a:ext uri="{FF2B5EF4-FFF2-40B4-BE49-F238E27FC236}">
                  <a16:creationId xmlns:a16="http://schemas.microsoft.com/office/drawing/2014/main" id="{FFE87A48-D603-3E67-5470-09619C555248}"/>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29" name="Google Shape;10087;p74">
              <a:extLst>
                <a:ext uri="{FF2B5EF4-FFF2-40B4-BE49-F238E27FC236}">
                  <a16:creationId xmlns:a16="http://schemas.microsoft.com/office/drawing/2014/main" id="{8E9C3933-7BAA-5F6C-23A8-470148580293}"/>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30" name="Google Shape;10088;p74">
              <a:extLst>
                <a:ext uri="{FF2B5EF4-FFF2-40B4-BE49-F238E27FC236}">
                  <a16:creationId xmlns:a16="http://schemas.microsoft.com/office/drawing/2014/main" id="{ECD78056-42DE-76FA-C1F0-1548C63E34CD}"/>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31" name="Google Shape;10089;p74">
            <a:extLst>
              <a:ext uri="{FF2B5EF4-FFF2-40B4-BE49-F238E27FC236}">
                <a16:creationId xmlns:a16="http://schemas.microsoft.com/office/drawing/2014/main" id="{86D1AD44-9D18-3A27-53AB-D953F547DFF4}"/>
              </a:ext>
            </a:extLst>
          </p:cNvPr>
          <p:cNvGrpSpPr/>
          <p:nvPr/>
        </p:nvGrpSpPr>
        <p:grpSpPr>
          <a:xfrm>
            <a:off x="5031916" y="1310251"/>
            <a:ext cx="515511" cy="543501"/>
            <a:chOff x="6403515" y="1179621"/>
            <a:chExt cx="515511" cy="543501"/>
          </a:xfrm>
          <a:solidFill>
            <a:schemeClr val="bg2"/>
          </a:solidFill>
        </p:grpSpPr>
        <p:sp>
          <p:nvSpPr>
            <p:cNvPr id="32" name="Google Shape;10090;p74">
              <a:extLst>
                <a:ext uri="{FF2B5EF4-FFF2-40B4-BE49-F238E27FC236}">
                  <a16:creationId xmlns:a16="http://schemas.microsoft.com/office/drawing/2014/main" id="{530B9DDF-FEB2-CDFA-A38B-7F6D482D4A68}"/>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33" name="Google Shape;10091;p74">
              <a:extLst>
                <a:ext uri="{FF2B5EF4-FFF2-40B4-BE49-F238E27FC236}">
                  <a16:creationId xmlns:a16="http://schemas.microsoft.com/office/drawing/2014/main" id="{4D9FFC52-32A6-6D04-5248-02EA0A492164}"/>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sp>
        <p:nvSpPr>
          <p:cNvPr id="34" name="Google Shape;10113;p74">
            <a:extLst>
              <a:ext uri="{FF2B5EF4-FFF2-40B4-BE49-F238E27FC236}">
                <a16:creationId xmlns:a16="http://schemas.microsoft.com/office/drawing/2014/main" id="{B4BF1858-D9B8-E3A3-1CE0-03CEFA4826C8}"/>
              </a:ext>
            </a:extLst>
          </p:cNvPr>
          <p:cNvSpPr/>
          <p:nvPr/>
        </p:nvSpPr>
        <p:spPr>
          <a:xfrm>
            <a:off x="3857881" y="2861293"/>
            <a:ext cx="395670" cy="417039"/>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chemeClr val="bg2"/>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nvGrpSpPr>
          <p:cNvPr id="35" name="Google Shape;10118;p74">
            <a:extLst>
              <a:ext uri="{FF2B5EF4-FFF2-40B4-BE49-F238E27FC236}">
                <a16:creationId xmlns:a16="http://schemas.microsoft.com/office/drawing/2014/main" id="{C2416D16-146F-2DF4-61D2-5CD429F60033}"/>
              </a:ext>
            </a:extLst>
          </p:cNvPr>
          <p:cNvGrpSpPr/>
          <p:nvPr/>
        </p:nvGrpSpPr>
        <p:grpSpPr>
          <a:xfrm>
            <a:off x="7102721" y="2203766"/>
            <a:ext cx="350645" cy="379421"/>
            <a:chOff x="8474320" y="2073136"/>
            <a:chExt cx="350645" cy="379421"/>
          </a:xfrm>
          <a:solidFill>
            <a:schemeClr val="bg2"/>
          </a:solidFill>
        </p:grpSpPr>
        <p:sp>
          <p:nvSpPr>
            <p:cNvPr id="36" name="Google Shape;10119;p74">
              <a:extLst>
                <a:ext uri="{FF2B5EF4-FFF2-40B4-BE49-F238E27FC236}">
                  <a16:creationId xmlns:a16="http://schemas.microsoft.com/office/drawing/2014/main" id="{CD067CC7-D517-2939-8AD3-3ACCF5C23B09}"/>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37" name="Google Shape;10120;p74">
              <a:extLst>
                <a:ext uri="{FF2B5EF4-FFF2-40B4-BE49-F238E27FC236}">
                  <a16:creationId xmlns:a16="http://schemas.microsoft.com/office/drawing/2014/main" id="{AECF3D37-2240-5247-477A-D1E13DC7E235}"/>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38" name="Google Shape;10121;p74">
              <a:extLst>
                <a:ext uri="{FF2B5EF4-FFF2-40B4-BE49-F238E27FC236}">
                  <a16:creationId xmlns:a16="http://schemas.microsoft.com/office/drawing/2014/main" id="{D0C9415B-A6C4-0B2A-2212-132964B678EC}"/>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39" name="Google Shape;10122;p74">
              <a:extLst>
                <a:ext uri="{FF2B5EF4-FFF2-40B4-BE49-F238E27FC236}">
                  <a16:creationId xmlns:a16="http://schemas.microsoft.com/office/drawing/2014/main" id="{D001B0E9-9159-BEFE-6316-89AA3E33C163}"/>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40" name="Google Shape;10123;p74">
              <a:extLst>
                <a:ext uri="{FF2B5EF4-FFF2-40B4-BE49-F238E27FC236}">
                  <a16:creationId xmlns:a16="http://schemas.microsoft.com/office/drawing/2014/main" id="{07831A45-F7B3-D575-0C3B-718559384900}"/>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41" name="Google Shape;10124;p74">
              <a:extLst>
                <a:ext uri="{FF2B5EF4-FFF2-40B4-BE49-F238E27FC236}">
                  <a16:creationId xmlns:a16="http://schemas.microsoft.com/office/drawing/2014/main" id="{1F97E8A9-2D54-1430-87AE-42499489B837}"/>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42" name="Google Shape;10129;p74">
            <a:extLst>
              <a:ext uri="{FF2B5EF4-FFF2-40B4-BE49-F238E27FC236}">
                <a16:creationId xmlns:a16="http://schemas.microsoft.com/office/drawing/2014/main" id="{B338E91E-2F3E-C917-B7BD-16CFADF0DD39}"/>
              </a:ext>
            </a:extLst>
          </p:cNvPr>
          <p:cNvGrpSpPr/>
          <p:nvPr/>
        </p:nvGrpSpPr>
        <p:grpSpPr>
          <a:xfrm>
            <a:off x="4494687" y="1340975"/>
            <a:ext cx="427692" cy="535545"/>
            <a:chOff x="5866287" y="1210345"/>
            <a:chExt cx="427692" cy="535545"/>
          </a:xfrm>
          <a:solidFill>
            <a:schemeClr val="bg2"/>
          </a:solidFill>
        </p:grpSpPr>
        <p:sp>
          <p:nvSpPr>
            <p:cNvPr id="43" name="Google Shape;10130;p74">
              <a:extLst>
                <a:ext uri="{FF2B5EF4-FFF2-40B4-BE49-F238E27FC236}">
                  <a16:creationId xmlns:a16="http://schemas.microsoft.com/office/drawing/2014/main" id="{7BCB542E-61D9-EAE6-228A-AB6A6395D36C}"/>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44" name="Google Shape;10131;p74">
              <a:extLst>
                <a:ext uri="{FF2B5EF4-FFF2-40B4-BE49-F238E27FC236}">
                  <a16:creationId xmlns:a16="http://schemas.microsoft.com/office/drawing/2014/main" id="{21C148CD-5808-287E-06D1-C5FB111AE824}"/>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45" name="Google Shape;10132;p74">
              <a:extLst>
                <a:ext uri="{FF2B5EF4-FFF2-40B4-BE49-F238E27FC236}">
                  <a16:creationId xmlns:a16="http://schemas.microsoft.com/office/drawing/2014/main" id="{637D41CD-C07E-75A6-EF6A-1DE838D00E2E}"/>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46" name="Google Shape;10154;p74">
            <a:extLst>
              <a:ext uri="{FF2B5EF4-FFF2-40B4-BE49-F238E27FC236}">
                <a16:creationId xmlns:a16="http://schemas.microsoft.com/office/drawing/2014/main" id="{D4CF3B00-11C8-2E99-B606-166815AD5DB0}"/>
              </a:ext>
            </a:extLst>
          </p:cNvPr>
          <p:cNvGrpSpPr/>
          <p:nvPr/>
        </p:nvGrpSpPr>
        <p:grpSpPr>
          <a:xfrm>
            <a:off x="4571882" y="2860973"/>
            <a:ext cx="392752" cy="418456"/>
            <a:chOff x="5943481" y="2730343"/>
            <a:chExt cx="392752" cy="418456"/>
          </a:xfrm>
          <a:solidFill>
            <a:schemeClr val="bg2"/>
          </a:solidFill>
        </p:grpSpPr>
        <p:sp>
          <p:nvSpPr>
            <p:cNvPr id="47" name="Google Shape;10155;p74">
              <a:extLst>
                <a:ext uri="{FF2B5EF4-FFF2-40B4-BE49-F238E27FC236}">
                  <a16:creationId xmlns:a16="http://schemas.microsoft.com/office/drawing/2014/main" id="{C1925259-FFFF-9F5A-5326-452013D4ACC1}"/>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48" name="Google Shape;10156;p74">
              <a:extLst>
                <a:ext uri="{FF2B5EF4-FFF2-40B4-BE49-F238E27FC236}">
                  <a16:creationId xmlns:a16="http://schemas.microsoft.com/office/drawing/2014/main" id="{51824A9F-6D5D-5C02-2B47-64ADBEEC7D50}"/>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49" name="Google Shape;10157;p74">
              <a:extLst>
                <a:ext uri="{FF2B5EF4-FFF2-40B4-BE49-F238E27FC236}">
                  <a16:creationId xmlns:a16="http://schemas.microsoft.com/office/drawing/2014/main" id="{D1B1382D-7A2D-4A05-4AA7-28FFB121CB2F}"/>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50" name="Google Shape;10158;p74">
              <a:extLst>
                <a:ext uri="{FF2B5EF4-FFF2-40B4-BE49-F238E27FC236}">
                  <a16:creationId xmlns:a16="http://schemas.microsoft.com/office/drawing/2014/main" id="{44A10EEB-23FC-1ECC-7FD5-F24A4D7EEC8F}"/>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51" name="Google Shape;10159;p74">
              <a:extLst>
                <a:ext uri="{FF2B5EF4-FFF2-40B4-BE49-F238E27FC236}">
                  <a16:creationId xmlns:a16="http://schemas.microsoft.com/office/drawing/2014/main" id="{78A22137-FC40-43AE-1057-5C35AE009A03}"/>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52" name="Google Shape;10160;p74">
              <a:extLst>
                <a:ext uri="{FF2B5EF4-FFF2-40B4-BE49-F238E27FC236}">
                  <a16:creationId xmlns:a16="http://schemas.microsoft.com/office/drawing/2014/main" id="{D015975C-FF0D-286D-6DC5-38B01C779BBB}"/>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53" name="Google Shape;10161;p74">
              <a:extLst>
                <a:ext uri="{FF2B5EF4-FFF2-40B4-BE49-F238E27FC236}">
                  <a16:creationId xmlns:a16="http://schemas.microsoft.com/office/drawing/2014/main" id="{A0F274F7-49B3-B61F-D344-F21E115FD5A0}"/>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54" name="Google Shape;10172;p74">
            <a:extLst>
              <a:ext uri="{FF2B5EF4-FFF2-40B4-BE49-F238E27FC236}">
                <a16:creationId xmlns:a16="http://schemas.microsoft.com/office/drawing/2014/main" id="{43EB732D-0BA4-AC92-89BA-23750BE6B1C5}"/>
              </a:ext>
            </a:extLst>
          </p:cNvPr>
          <p:cNvGrpSpPr/>
          <p:nvPr/>
        </p:nvGrpSpPr>
        <p:grpSpPr>
          <a:xfrm>
            <a:off x="5697133" y="1354481"/>
            <a:ext cx="512987" cy="541708"/>
            <a:chOff x="7068732" y="1223851"/>
            <a:chExt cx="512987" cy="541708"/>
          </a:xfrm>
          <a:solidFill>
            <a:schemeClr val="bg2"/>
          </a:solidFill>
        </p:grpSpPr>
        <p:sp>
          <p:nvSpPr>
            <p:cNvPr id="55" name="Google Shape;10173;p74">
              <a:extLst>
                <a:ext uri="{FF2B5EF4-FFF2-40B4-BE49-F238E27FC236}">
                  <a16:creationId xmlns:a16="http://schemas.microsoft.com/office/drawing/2014/main" id="{EAF77951-A658-77F7-2491-622E0CFB2253}"/>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56" name="Google Shape;10174;p74">
              <a:extLst>
                <a:ext uri="{FF2B5EF4-FFF2-40B4-BE49-F238E27FC236}">
                  <a16:creationId xmlns:a16="http://schemas.microsoft.com/office/drawing/2014/main" id="{6EA5E4FE-CBC5-EA55-E572-C924972D6459}"/>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57" name="Google Shape;10175;p74">
              <a:extLst>
                <a:ext uri="{FF2B5EF4-FFF2-40B4-BE49-F238E27FC236}">
                  <a16:creationId xmlns:a16="http://schemas.microsoft.com/office/drawing/2014/main" id="{5A6C672F-9326-9D5E-189D-9E4A06AB471D}"/>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58" name="Google Shape;10184;p74">
            <a:extLst>
              <a:ext uri="{FF2B5EF4-FFF2-40B4-BE49-F238E27FC236}">
                <a16:creationId xmlns:a16="http://schemas.microsoft.com/office/drawing/2014/main" id="{92F3906A-6B41-2C66-A9D7-954718B8E07E}"/>
              </a:ext>
            </a:extLst>
          </p:cNvPr>
          <p:cNvGrpSpPr/>
          <p:nvPr/>
        </p:nvGrpSpPr>
        <p:grpSpPr>
          <a:xfrm>
            <a:off x="1835284" y="2859693"/>
            <a:ext cx="392753" cy="419645"/>
            <a:chOff x="3206883" y="2729063"/>
            <a:chExt cx="392753" cy="419645"/>
          </a:xfrm>
          <a:solidFill>
            <a:schemeClr val="bg2"/>
          </a:solidFill>
        </p:grpSpPr>
        <p:sp>
          <p:nvSpPr>
            <p:cNvPr id="59" name="Google Shape;10185;p74">
              <a:extLst>
                <a:ext uri="{FF2B5EF4-FFF2-40B4-BE49-F238E27FC236}">
                  <a16:creationId xmlns:a16="http://schemas.microsoft.com/office/drawing/2014/main" id="{63B08846-2F4E-564F-F27C-6108C834349F}"/>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60" name="Google Shape;10186;p74">
              <a:extLst>
                <a:ext uri="{FF2B5EF4-FFF2-40B4-BE49-F238E27FC236}">
                  <a16:creationId xmlns:a16="http://schemas.microsoft.com/office/drawing/2014/main" id="{7EAF4563-4655-ECF7-ADB9-7B33E9B5A7DC}"/>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sp>
        <p:nvSpPr>
          <p:cNvPr id="61" name="Google Shape;10189;p74">
            <a:extLst>
              <a:ext uri="{FF2B5EF4-FFF2-40B4-BE49-F238E27FC236}">
                <a16:creationId xmlns:a16="http://schemas.microsoft.com/office/drawing/2014/main" id="{46500FBB-1C7D-1BB1-99D4-1B2E0E59FEDD}"/>
              </a:ext>
            </a:extLst>
          </p:cNvPr>
          <p:cNvSpPr/>
          <p:nvPr/>
        </p:nvSpPr>
        <p:spPr>
          <a:xfrm>
            <a:off x="5189367" y="2918845"/>
            <a:ext cx="394709" cy="328004"/>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chemeClr val="bg2"/>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nvGrpSpPr>
          <p:cNvPr id="62" name="Google Shape;10190;p74">
            <a:extLst>
              <a:ext uri="{FF2B5EF4-FFF2-40B4-BE49-F238E27FC236}">
                <a16:creationId xmlns:a16="http://schemas.microsoft.com/office/drawing/2014/main" id="{722D5E99-2107-0C5C-BDA3-C9DF621AE1D9}"/>
              </a:ext>
            </a:extLst>
          </p:cNvPr>
          <p:cNvGrpSpPr/>
          <p:nvPr/>
        </p:nvGrpSpPr>
        <p:grpSpPr>
          <a:xfrm>
            <a:off x="6490557" y="2873371"/>
            <a:ext cx="359688" cy="378726"/>
            <a:chOff x="7862157" y="2742742"/>
            <a:chExt cx="359688" cy="378726"/>
          </a:xfrm>
          <a:solidFill>
            <a:schemeClr val="bg2"/>
          </a:solidFill>
        </p:grpSpPr>
        <p:sp>
          <p:nvSpPr>
            <p:cNvPr id="63" name="Google Shape;10191;p74">
              <a:extLst>
                <a:ext uri="{FF2B5EF4-FFF2-40B4-BE49-F238E27FC236}">
                  <a16:creationId xmlns:a16="http://schemas.microsoft.com/office/drawing/2014/main" id="{57A738CC-0AE5-E803-B186-A025FA41DD8F}"/>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64" name="Google Shape;10192;p74">
              <a:extLst>
                <a:ext uri="{FF2B5EF4-FFF2-40B4-BE49-F238E27FC236}">
                  <a16:creationId xmlns:a16="http://schemas.microsoft.com/office/drawing/2014/main" id="{6CA2C5C8-1C4F-FAAC-DC8B-5FA069B73097}"/>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65" name="Google Shape;10193;p74">
              <a:extLst>
                <a:ext uri="{FF2B5EF4-FFF2-40B4-BE49-F238E27FC236}">
                  <a16:creationId xmlns:a16="http://schemas.microsoft.com/office/drawing/2014/main" id="{174AB19A-EDA7-F8C2-0D63-0EB24777FB43}"/>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66" name="Google Shape;10194;p74">
              <a:extLst>
                <a:ext uri="{FF2B5EF4-FFF2-40B4-BE49-F238E27FC236}">
                  <a16:creationId xmlns:a16="http://schemas.microsoft.com/office/drawing/2014/main" id="{FDD29104-E06F-4F58-0DB2-1FD76BA9CF2D}"/>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67" name="Google Shape;10221;p74">
            <a:extLst>
              <a:ext uri="{FF2B5EF4-FFF2-40B4-BE49-F238E27FC236}">
                <a16:creationId xmlns:a16="http://schemas.microsoft.com/office/drawing/2014/main" id="{728522AD-F781-0F3B-0823-F4C9A32B074E}"/>
              </a:ext>
            </a:extLst>
          </p:cNvPr>
          <p:cNvGrpSpPr/>
          <p:nvPr/>
        </p:nvGrpSpPr>
        <p:grpSpPr>
          <a:xfrm>
            <a:off x="2463870" y="3597577"/>
            <a:ext cx="316967" cy="383407"/>
            <a:chOff x="3835469" y="3466947"/>
            <a:chExt cx="316967" cy="383407"/>
          </a:xfrm>
          <a:solidFill>
            <a:schemeClr val="bg2"/>
          </a:solidFill>
        </p:grpSpPr>
        <p:sp>
          <p:nvSpPr>
            <p:cNvPr id="68" name="Google Shape;10222;p74">
              <a:extLst>
                <a:ext uri="{FF2B5EF4-FFF2-40B4-BE49-F238E27FC236}">
                  <a16:creationId xmlns:a16="http://schemas.microsoft.com/office/drawing/2014/main" id="{936F6FEA-BCF3-F6CF-B382-C79CB88483F3}"/>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69" name="Google Shape;10223;p74">
              <a:extLst>
                <a:ext uri="{FF2B5EF4-FFF2-40B4-BE49-F238E27FC236}">
                  <a16:creationId xmlns:a16="http://schemas.microsoft.com/office/drawing/2014/main" id="{88DA2AA0-E9D2-FACA-AE7D-465B54034308}"/>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70" name="Google Shape;10224;p74">
              <a:extLst>
                <a:ext uri="{FF2B5EF4-FFF2-40B4-BE49-F238E27FC236}">
                  <a16:creationId xmlns:a16="http://schemas.microsoft.com/office/drawing/2014/main" id="{D4033E47-D08D-5FD9-817D-1D351A316B7E}"/>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71" name="Google Shape;10240;p74">
            <a:extLst>
              <a:ext uri="{FF2B5EF4-FFF2-40B4-BE49-F238E27FC236}">
                <a16:creationId xmlns:a16="http://schemas.microsoft.com/office/drawing/2014/main" id="{21208E7F-3053-F5BD-F122-89BABF2796BC}"/>
              </a:ext>
            </a:extLst>
          </p:cNvPr>
          <p:cNvGrpSpPr/>
          <p:nvPr/>
        </p:nvGrpSpPr>
        <p:grpSpPr>
          <a:xfrm>
            <a:off x="3852551" y="3601244"/>
            <a:ext cx="365019" cy="360365"/>
            <a:chOff x="5224150" y="3470614"/>
            <a:chExt cx="365019" cy="360365"/>
          </a:xfrm>
          <a:solidFill>
            <a:schemeClr val="bg2"/>
          </a:solidFill>
        </p:grpSpPr>
        <p:sp>
          <p:nvSpPr>
            <p:cNvPr id="72" name="Google Shape;10241;p74">
              <a:extLst>
                <a:ext uri="{FF2B5EF4-FFF2-40B4-BE49-F238E27FC236}">
                  <a16:creationId xmlns:a16="http://schemas.microsoft.com/office/drawing/2014/main" id="{4D93CDA7-1E82-2764-EC11-1CFE2DBAFE86}"/>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73" name="Google Shape;10242;p74">
              <a:extLst>
                <a:ext uri="{FF2B5EF4-FFF2-40B4-BE49-F238E27FC236}">
                  <a16:creationId xmlns:a16="http://schemas.microsoft.com/office/drawing/2014/main" id="{D7308D78-2CAC-F825-CDC7-70FBB137A5BF}"/>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74" name="Google Shape;10303;p74">
            <a:extLst>
              <a:ext uri="{FF2B5EF4-FFF2-40B4-BE49-F238E27FC236}">
                <a16:creationId xmlns:a16="http://schemas.microsoft.com/office/drawing/2014/main" id="{C9CF48B2-0CF5-1D80-7083-A90D611933C0}"/>
              </a:ext>
            </a:extLst>
          </p:cNvPr>
          <p:cNvGrpSpPr/>
          <p:nvPr/>
        </p:nvGrpSpPr>
        <p:grpSpPr>
          <a:xfrm>
            <a:off x="4552990" y="3569852"/>
            <a:ext cx="360237" cy="383893"/>
            <a:chOff x="5924589" y="3439222"/>
            <a:chExt cx="360237" cy="383893"/>
          </a:xfrm>
          <a:solidFill>
            <a:schemeClr val="bg2"/>
          </a:solidFill>
        </p:grpSpPr>
        <p:sp>
          <p:nvSpPr>
            <p:cNvPr id="75" name="Google Shape;10304;p74">
              <a:extLst>
                <a:ext uri="{FF2B5EF4-FFF2-40B4-BE49-F238E27FC236}">
                  <a16:creationId xmlns:a16="http://schemas.microsoft.com/office/drawing/2014/main" id="{CD8DDAC7-E595-2097-A0D4-0E710875A876}"/>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76" name="Google Shape;10305;p74">
              <a:extLst>
                <a:ext uri="{FF2B5EF4-FFF2-40B4-BE49-F238E27FC236}">
                  <a16:creationId xmlns:a16="http://schemas.microsoft.com/office/drawing/2014/main" id="{7C8BF8A4-1A3A-37C1-0F0F-6E496526D9E2}"/>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77" name="Google Shape;10306;p74">
              <a:extLst>
                <a:ext uri="{FF2B5EF4-FFF2-40B4-BE49-F238E27FC236}">
                  <a16:creationId xmlns:a16="http://schemas.microsoft.com/office/drawing/2014/main" id="{041CD924-075E-EDB5-C3BC-8E1B2B4752BD}"/>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78" name="Google Shape;10307;p74">
              <a:extLst>
                <a:ext uri="{FF2B5EF4-FFF2-40B4-BE49-F238E27FC236}">
                  <a16:creationId xmlns:a16="http://schemas.microsoft.com/office/drawing/2014/main" id="{11DA4367-8132-3B78-539F-C80AD961C7F2}"/>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79" name="Google Shape;10308;p74">
              <a:extLst>
                <a:ext uri="{FF2B5EF4-FFF2-40B4-BE49-F238E27FC236}">
                  <a16:creationId xmlns:a16="http://schemas.microsoft.com/office/drawing/2014/main" id="{17A6AB96-7294-9021-35C2-E24626F13B61}"/>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80" name="Google Shape;10309;p74">
              <a:extLst>
                <a:ext uri="{FF2B5EF4-FFF2-40B4-BE49-F238E27FC236}">
                  <a16:creationId xmlns:a16="http://schemas.microsoft.com/office/drawing/2014/main" id="{F8B245A3-8043-473E-43B4-8A9DA99DE6D9}"/>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81" name="Google Shape;10310;p74">
              <a:extLst>
                <a:ext uri="{FF2B5EF4-FFF2-40B4-BE49-F238E27FC236}">
                  <a16:creationId xmlns:a16="http://schemas.microsoft.com/office/drawing/2014/main" id="{4F083046-3D24-778C-A0BF-BE7D7CAB23F2}"/>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82" name="Google Shape;10311;p74">
              <a:extLst>
                <a:ext uri="{FF2B5EF4-FFF2-40B4-BE49-F238E27FC236}">
                  <a16:creationId xmlns:a16="http://schemas.microsoft.com/office/drawing/2014/main" id="{B39F78A2-850D-55EE-0910-6CF37D07DA4E}"/>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83" name="Google Shape;10312;p74">
              <a:extLst>
                <a:ext uri="{FF2B5EF4-FFF2-40B4-BE49-F238E27FC236}">
                  <a16:creationId xmlns:a16="http://schemas.microsoft.com/office/drawing/2014/main" id="{9B4DF3FF-A246-4CE2-792C-6CA01C9CBE1B}"/>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84" name="Google Shape;10313;p74">
              <a:extLst>
                <a:ext uri="{FF2B5EF4-FFF2-40B4-BE49-F238E27FC236}">
                  <a16:creationId xmlns:a16="http://schemas.microsoft.com/office/drawing/2014/main" id="{6A6A5D36-FF83-5F95-DB45-29C04B51A8B6}"/>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85" name="Google Shape;10314;p74">
              <a:extLst>
                <a:ext uri="{FF2B5EF4-FFF2-40B4-BE49-F238E27FC236}">
                  <a16:creationId xmlns:a16="http://schemas.microsoft.com/office/drawing/2014/main" id="{B4DC8560-2856-40AA-4468-B8F8FD494273}"/>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86" name="Google Shape;10315;p74">
              <a:extLst>
                <a:ext uri="{FF2B5EF4-FFF2-40B4-BE49-F238E27FC236}">
                  <a16:creationId xmlns:a16="http://schemas.microsoft.com/office/drawing/2014/main" id="{996DDD77-E7B6-548F-9CD6-4BB57DF5F5E8}"/>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87" name="Google Shape;10341;p74">
            <a:extLst>
              <a:ext uri="{FF2B5EF4-FFF2-40B4-BE49-F238E27FC236}">
                <a16:creationId xmlns:a16="http://schemas.microsoft.com/office/drawing/2014/main" id="{FDF5B913-9655-0FB7-AD30-8F790A6C7193}"/>
              </a:ext>
            </a:extLst>
          </p:cNvPr>
          <p:cNvGrpSpPr/>
          <p:nvPr/>
        </p:nvGrpSpPr>
        <p:grpSpPr>
          <a:xfrm>
            <a:off x="7156103" y="2879654"/>
            <a:ext cx="259506" cy="362596"/>
            <a:chOff x="8527703" y="2749024"/>
            <a:chExt cx="259506" cy="362596"/>
          </a:xfrm>
          <a:solidFill>
            <a:schemeClr val="bg2"/>
          </a:solidFill>
        </p:grpSpPr>
        <p:sp>
          <p:nvSpPr>
            <p:cNvPr id="88" name="Google Shape;10342;p74">
              <a:extLst>
                <a:ext uri="{FF2B5EF4-FFF2-40B4-BE49-F238E27FC236}">
                  <a16:creationId xmlns:a16="http://schemas.microsoft.com/office/drawing/2014/main" id="{4176CEB9-8D20-133A-4FBE-170F8ECF9A0B}"/>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89" name="Google Shape;10343;p74">
              <a:extLst>
                <a:ext uri="{FF2B5EF4-FFF2-40B4-BE49-F238E27FC236}">
                  <a16:creationId xmlns:a16="http://schemas.microsoft.com/office/drawing/2014/main" id="{312CCCB8-F09E-CB3D-EF22-768A2ABB714B}"/>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90" name="Google Shape;10344;p74">
              <a:extLst>
                <a:ext uri="{FF2B5EF4-FFF2-40B4-BE49-F238E27FC236}">
                  <a16:creationId xmlns:a16="http://schemas.microsoft.com/office/drawing/2014/main" id="{63628E27-0457-EA5C-2BA4-E14A4D97FCF5}"/>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91" name="Google Shape;10345;p74">
              <a:extLst>
                <a:ext uri="{FF2B5EF4-FFF2-40B4-BE49-F238E27FC236}">
                  <a16:creationId xmlns:a16="http://schemas.microsoft.com/office/drawing/2014/main" id="{DD9AB43D-12B2-FAA0-FFEA-13DFA76A961D}"/>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92" name="Google Shape;10346;p74">
              <a:extLst>
                <a:ext uri="{FF2B5EF4-FFF2-40B4-BE49-F238E27FC236}">
                  <a16:creationId xmlns:a16="http://schemas.microsoft.com/office/drawing/2014/main" id="{53820489-CEEF-C62B-3A15-F272ABC086EA}"/>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93" name="Google Shape;10359;p74">
            <a:extLst>
              <a:ext uri="{FF2B5EF4-FFF2-40B4-BE49-F238E27FC236}">
                <a16:creationId xmlns:a16="http://schemas.microsoft.com/office/drawing/2014/main" id="{F8BA78A6-583D-CB5D-8D43-6C24A8B9EB43}"/>
              </a:ext>
            </a:extLst>
          </p:cNvPr>
          <p:cNvGrpSpPr/>
          <p:nvPr/>
        </p:nvGrpSpPr>
        <p:grpSpPr>
          <a:xfrm>
            <a:off x="5213150" y="3611950"/>
            <a:ext cx="361179" cy="338858"/>
            <a:chOff x="6584749" y="3481321"/>
            <a:chExt cx="361179" cy="338858"/>
          </a:xfrm>
          <a:solidFill>
            <a:schemeClr val="bg2"/>
          </a:solidFill>
        </p:grpSpPr>
        <p:sp>
          <p:nvSpPr>
            <p:cNvPr id="94" name="Google Shape;10360;p74">
              <a:extLst>
                <a:ext uri="{FF2B5EF4-FFF2-40B4-BE49-F238E27FC236}">
                  <a16:creationId xmlns:a16="http://schemas.microsoft.com/office/drawing/2014/main" id="{7A4ECD5A-BA09-5ED3-1629-1A70C195B856}"/>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95" name="Google Shape;10361;p74">
              <a:extLst>
                <a:ext uri="{FF2B5EF4-FFF2-40B4-BE49-F238E27FC236}">
                  <a16:creationId xmlns:a16="http://schemas.microsoft.com/office/drawing/2014/main" id="{50A6C390-C7C3-A2B8-AAEB-EAE5E9789B18}"/>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96" name="Google Shape;10362;p74">
              <a:extLst>
                <a:ext uri="{FF2B5EF4-FFF2-40B4-BE49-F238E27FC236}">
                  <a16:creationId xmlns:a16="http://schemas.microsoft.com/office/drawing/2014/main" id="{360CB8F5-01A6-B1BB-5B33-46D211AFC7EA}"/>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97" name="Google Shape;10363;p74">
              <a:extLst>
                <a:ext uri="{FF2B5EF4-FFF2-40B4-BE49-F238E27FC236}">
                  <a16:creationId xmlns:a16="http://schemas.microsoft.com/office/drawing/2014/main" id="{7F79C4CE-5664-5821-09B2-E5E29F3C9371}"/>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98" name="Google Shape;10364;p74">
              <a:extLst>
                <a:ext uri="{FF2B5EF4-FFF2-40B4-BE49-F238E27FC236}">
                  <a16:creationId xmlns:a16="http://schemas.microsoft.com/office/drawing/2014/main" id="{5D5775BE-4E52-D3CF-AC0E-0C001D7EDBD7}"/>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99" name="Google Shape;10365;p74">
              <a:extLst>
                <a:ext uri="{FF2B5EF4-FFF2-40B4-BE49-F238E27FC236}">
                  <a16:creationId xmlns:a16="http://schemas.microsoft.com/office/drawing/2014/main" id="{0150CB04-90F7-461D-002D-802AE15CAFC2}"/>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00" name="Google Shape;10366;p74">
              <a:extLst>
                <a:ext uri="{FF2B5EF4-FFF2-40B4-BE49-F238E27FC236}">
                  <a16:creationId xmlns:a16="http://schemas.microsoft.com/office/drawing/2014/main" id="{3DEF76B4-640F-F16D-C320-D3062775222C}"/>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01" name="Google Shape;10399;p74">
            <a:extLst>
              <a:ext uri="{FF2B5EF4-FFF2-40B4-BE49-F238E27FC236}">
                <a16:creationId xmlns:a16="http://schemas.microsoft.com/office/drawing/2014/main" id="{154246D4-B605-EECD-33A5-0ED71B723E30}"/>
              </a:ext>
            </a:extLst>
          </p:cNvPr>
          <p:cNvGrpSpPr/>
          <p:nvPr/>
        </p:nvGrpSpPr>
        <p:grpSpPr>
          <a:xfrm>
            <a:off x="1760695" y="3541140"/>
            <a:ext cx="360210" cy="381844"/>
            <a:chOff x="3132295" y="3410510"/>
            <a:chExt cx="360210" cy="381844"/>
          </a:xfrm>
          <a:solidFill>
            <a:schemeClr val="bg2"/>
          </a:solidFill>
        </p:grpSpPr>
        <p:sp>
          <p:nvSpPr>
            <p:cNvPr id="102" name="Google Shape;10400;p74">
              <a:extLst>
                <a:ext uri="{FF2B5EF4-FFF2-40B4-BE49-F238E27FC236}">
                  <a16:creationId xmlns:a16="http://schemas.microsoft.com/office/drawing/2014/main" id="{03DD0D5B-1B62-C274-A196-097D9BAB7C2A}"/>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03" name="Google Shape;10401;p74">
              <a:extLst>
                <a:ext uri="{FF2B5EF4-FFF2-40B4-BE49-F238E27FC236}">
                  <a16:creationId xmlns:a16="http://schemas.microsoft.com/office/drawing/2014/main" id="{D74E6DF4-52C3-2887-7333-A2D4E6B64D33}"/>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04" name="Google Shape;10402;p74">
              <a:extLst>
                <a:ext uri="{FF2B5EF4-FFF2-40B4-BE49-F238E27FC236}">
                  <a16:creationId xmlns:a16="http://schemas.microsoft.com/office/drawing/2014/main" id="{BD64F664-A50F-18E7-0692-C093FB09AC29}"/>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05" name="Google Shape;10403;p74">
              <a:extLst>
                <a:ext uri="{FF2B5EF4-FFF2-40B4-BE49-F238E27FC236}">
                  <a16:creationId xmlns:a16="http://schemas.microsoft.com/office/drawing/2014/main" id="{DEBDE7DA-70A4-A8ED-3498-39CF019A001A}"/>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06" name="Google Shape;10404;p74">
              <a:extLst>
                <a:ext uri="{FF2B5EF4-FFF2-40B4-BE49-F238E27FC236}">
                  <a16:creationId xmlns:a16="http://schemas.microsoft.com/office/drawing/2014/main" id="{0260EDE9-C858-8346-8FB7-64ACD88398D6}"/>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07" name="Google Shape;10405;p74">
              <a:extLst>
                <a:ext uri="{FF2B5EF4-FFF2-40B4-BE49-F238E27FC236}">
                  <a16:creationId xmlns:a16="http://schemas.microsoft.com/office/drawing/2014/main" id="{EDDC0B43-C2D1-46C3-0933-F8A2604CE608}"/>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08" name="Google Shape;10406;p74">
              <a:extLst>
                <a:ext uri="{FF2B5EF4-FFF2-40B4-BE49-F238E27FC236}">
                  <a16:creationId xmlns:a16="http://schemas.microsoft.com/office/drawing/2014/main" id="{F1815EE8-D635-7076-774C-785185E409F4}"/>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09" name="Google Shape;10407;p74">
              <a:extLst>
                <a:ext uri="{FF2B5EF4-FFF2-40B4-BE49-F238E27FC236}">
                  <a16:creationId xmlns:a16="http://schemas.microsoft.com/office/drawing/2014/main" id="{CDE2743F-F8C8-DAF8-5E54-0AC2134F8AE3}"/>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10" name="Google Shape;10421;p74">
            <a:extLst>
              <a:ext uri="{FF2B5EF4-FFF2-40B4-BE49-F238E27FC236}">
                <a16:creationId xmlns:a16="http://schemas.microsoft.com/office/drawing/2014/main" id="{E8656918-96A9-60D5-21EA-AD1474F2E994}"/>
              </a:ext>
            </a:extLst>
          </p:cNvPr>
          <p:cNvGrpSpPr/>
          <p:nvPr/>
        </p:nvGrpSpPr>
        <p:grpSpPr>
          <a:xfrm>
            <a:off x="5764927" y="3549918"/>
            <a:ext cx="362139" cy="386982"/>
            <a:chOff x="7136526" y="3419289"/>
            <a:chExt cx="362139" cy="386982"/>
          </a:xfrm>
          <a:solidFill>
            <a:schemeClr val="bg2"/>
          </a:solidFill>
        </p:grpSpPr>
        <p:sp>
          <p:nvSpPr>
            <p:cNvPr id="111" name="Google Shape;10422;p74">
              <a:extLst>
                <a:ext uri="{FF2B5EF4-FFF2-40B4-BE49-F238E27FC236}">
                  <a16:creationId xmlns:a16="http://schemas.microsoft.com/office/drawing/2014/main" id="{0A8B35B2-A9FC-DD54-D39B-DB33C780EB6F}"/>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12" name="Google Shape;10423;p74">
              <a:extLst>
                <a:ext uri="{FF2B5EF4-FFF2-40B4-BE49-F238E27FC236}">
                  <a16:creationId xmlns:a16="http://schemas.microsoft.com/office/drawing/2014/main" id="{F8B89D91-727E-D453-680D-DE216BEB7B13}"/>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13" name="Google Shape;10424;p74">
              <a:extLst>
                <a:ext uri="{FF2B5EF4-FFF2-40B4-BE49-F238E27FC236}">
                  <a16:creationId xmlns:a16="http://schemas.microsoft.com/office/drawing/2014/main" id="{DDA6FB1A-C63E-F213-A159-CA2800D7EFAD}"/>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14" name="Google Shape;10425;p74">
              <a:extLst>
                <a:ext uri="{FF2B5EF4-FFF2-40B4-BE49-F238E27FC236}">
                  <a16:creationId xmlns:a16="http://schemas.microsoft.com/office/drawing/2014/main" id="{BFB8CB74-0BA0-1B0C-B623-A16EEB151789}"/>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15" name="Google Shape;10426;p74">
              <a:extLst>
                <a:ext uri="{FF2B5EF4-FFF2-40B4-BE49-F238E27FC236}">
                  <a16:creationId xmlns:a16="http://schemas.microsoft.com/office/drawing/2014/main" id="{0093EC6F-0712-2052-3D63-47B6012AE522}"/>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16" name="Google Shape;10427;p74">
              <a:extLst>
                <a:ext uri="{FF2B5EF4-FFF2-40B4-BE49-F238E27FC236}">
                  <a16:creationId xmlns:a16="http://schemas.microsoft.com/office/drawing/2014/main" id="{D9955370-4FC2-EF39-4B72-D3679148912B}"/>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17" name="Google Shape;10428;p74">
              <a:extLst>
                <a:ext uri="{FF2B5EF4-FFF2-40B4-BE49-F238E27FC236}">
                  <a16:creationId xmlns:a16="http://schemas.microsoft.com/office/drawing/2014/main" id="{164F7C37-77AD-9C05-6FFF-A47AD5371CB2}"/>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18" name="Google Shape;10429;p74">
              <a:extLst>
                <a:ext uri="{FF2B5EF4-FFF2-40B4-BE49-F238E27FC236}">
                  <a16:creationId xmlns:a16="http://schemas.microsoft.com/office/drawing/2014/main" id="{17CDE239-1DC4-11E1-0CBF-C6BB3410EDC1}"/>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19" name="Google Shape;10435;p74">
            <a:extLst>
              <a:ext uri="{FF2B5EF4-FFF2-40B4-BE49-F238E27FC236}">
                <a16:creationId xmlns:a16="http://schemas.microsoft.com/office/drawing/2014/main" id="{B48DE82D-60B1-677C-5980-07FA7CF06934}"/>
              </a:ext>
            </a:extLst>
          </p:cNvPr>
          <p:cNvGrpSpPr/>
          <p:nvPr/>
        </p:nvGrpSpPr>
        <p:grpSpPr>
          <a:xfrm>
            <a:off x="5743639" y="4095358"/>
            <a:ext cx="532226" cy="525935"/>
            <a:chOff x="7115239" y="3964728"/>
            <a:chExt cx="532226" cy="525935"/>
          </a:xfrm>
          <a:solidFill>
            <a:schemeClr val="tx1">
              <a:lumMod val="75000"/>
              <a:lumOff val="25000"/>
            </a:schemeClr>
          </a:solidFill>
        </p:grpSpPr>
        <p:sp>
          <p:nvSpPr>
            <p:cNvPr id="120" name="Google Shape;10436;p74">
              <a:extLst>
                <a:ext uri="{FF2B5EF4-FFF2-40B4-BE49-F238E27FC236}">
                  <a16:creationId xmlns:a16="http://schemas.microsoft.com/office/drawing/2014/main" id="{763D3148-2181-F381-C125-5938A2C2AC9E}"/>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21" name="Google Shape;10437;p74">
              <a:extLst>
                <a:ext uri="{FF2B5EF4-FFF2-40B4-BE49-F238E27FC236}">
                  <a16:creationId xmlns:a16="http://schemas.microsoft.com/office/drawing/2014/main" id="{6F6EE766-AF83-2405-2F05-23EC60B96418}"/>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22" name="Google Shape;10438;p74">
              <a:extLst>
                <a:ext uri="{FF2B5EF4-FFF2-40B4-BE49-F238E27FC236}">
                  <a16:creationId xmlns:a16="http://schemas.microsoft.com/office/drawing/2014/main" id="{7558835E-68F3-0CB3-8825-9E65BC546BC4}"/>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23" name="Google Shape;10439;p74">
              <a:extLst>
                <a:ext uri="{FF2B5EF4-FFF2-40B4-BE49-F238E27FC236}">
                  <a16:creationId xmlns:a16="http://schemas.microsoft.com/office/drawing/2014/main" id="{DA085E7D-65C5-9681-BCA2-6CFDD77DBFC4}"/>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24" name="Google Shape;10440;p74">
              <a:extLst>
                <a:ext uri="{FF2B5EF4-FFF2-40B4-BE49-F238E27FC236}">
                  <a16:creationId xmlns:a16="http://schemas.microsoft.com/office/drawing/2014/main" id="{CDDFF099-3CAD-2FAF-C903-D02FA3E029A6}"/>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25" name="Google Shape;10441;p74">
              <a:extLst>
                <a:ext uri="{FF2B5EF4-FFF2-40B4-BE49-F238E27FC236}">
                  <a16:creationId xmlns:a16="http://schemas.microsoft.com/office/drawing/2014/main" id="{2AE28F31-91BA-B4CF-32E4-8CC136BBCCD2}"/>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26" name="Google Shape;10442;p74">
              <a:extLst>
                <a:ext uri="{FF2B5EF4-FFF2-40B4-BE49-F238E27FC236}">
                  <a16:creationId xmlns:a16="http://schemas.microsoft.com/office/drawing/2014/main" id="{B15E40FD-8720-4EAF-5BEC-E14C97A86F11}"/>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27" name="Google Shape;10443;p74">
            <a:extLst>
              <a:ext uri="{FF2B5EF4-FFF2-40B4-BE49-F238E27FC236}">
                <a16:creationId xmlns:a16="http://schemas.microsoft.com/office/drawing/2014/main" id="{9BC9CA41-4806-DF66-B8E6-48C71D6F9D99}"/>
              </a:ext>
            </a:extLst>
          </p:cNvPr>
          <p:cNvGrpSpPr/>
          <p:nvPr/>
        </p:nvGrpSpPr>
        <p:grpSpPr>
          <a:xfrm>
            <a:off x="7114197" y="3467805"/>
            <a:ext cx="413345" cy="440549"/>
            <a:chOff x="8485796" y="3337175"/>
            <a:chExt cx="413345" cy="440549"/>
          </a:xfrm>
          <a:solidFill>
            <a:schemeClr val="bg2"/>
          </a:solidFill>
        </p:grpSpPr>
        <p:sp>
          <p:nvSpPr>
            <p:cNvPr id="128" name="Google Shape;10444;p74">
              <a:extLst>
                <a:ext uri="{FF2B5EF4-FFF2-40B4-BE49-F238E27FC236}">
                  <a16:creationId xmlns:a16="http://schemas.microsoft.com/office/drawing/2014/main" id="{363CBF1F-0A1C-8E9E-ECD4-58CDC1B83B69}"/>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29" name="Google Shape;10445;p74">
              <a:extLst>
                <a:ext uri="{FF2B5EF4-FFF2-40B4-BE49-F238E27FC236}">
                  <a16:creationId xmlns:a16="http://schemas.microsoft.com/office/drawing/2014/main" id="{F45F8AB4-FFB1-E85B-297F-ECDB18A024D1}"/>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30" name="Google Shape;10446;p74">
              <a:extLst>
                <a:ext uri="{FF2B5EF4-FFF2-40B4-BE49-F238E27FC236}">
                  <a16:creationId xmlns:a16="http://schemas.microsoft.com/office/drawing/2014/main" id="{1F074EE7-CD22-2437-235B-DBFC05A14A30}"/>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31" name="Google Shape;10447;p74">
              <a:extLst>
                <a:ext uri="{FF2B5EF4-FFF2-40B4-BE49-F238E27FC236}">
                  <a16:creationId xmlns:a16="http://schemas.microsoft.com/office/drawing/2014/main" id="{17515B99-0098-7C19-3C9A-3B8DE0117BF8}"/>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32" name="Google Shape;10448;p74">
              <a:extLst>
                <a:ext uri="{FF2B5EF4-FFF2-40B4-BE49-F238E27FC236}">
                  <a16:creationId xmlns:a16="http://schemas.microsoft.com/office/drawing/2014/main" id="{1ACEB95D-5E69-5DF4-1564-CDD68AF75668}"/>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33" name="Google Shape;10449;p74">
              <a:extLst>
                <a:ext uri="{FF2B5EF4-FFF2-40B4-BE49-F238E27FC236}">
                  <a16:creationId xmlns:a16="http://schemas.microsoft.com/office/drawing/2014/main" id="{13DD38E3-7EF6-C869-806A-1C05251474E3}"/>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34" name="Google Shape;10468;p74">
            <a:extLst>
              <a:ext uri="{FF2B5EF4-FFF2-40B4-BE49-F238E27FC236}">
                <a16:creationId xmlns:a16="http://schemas.microsoft.com/office/drawing/2014/main" id="{4535471B-56DF-41DD-FD16-15F6243B5F02}"/>
              </a:ext>
            </a:extLst>
          </p:cNvPr>
          <p:cNvGrpSpPr/>
          <p:nvPr/>
        </p:nvGrpSpPr>
        <p:grpSpPr>
          <a:xfrm>
            <a:off x="3146916" y="3636000"/>
            <a:ext cx="362148" cy="384935"/>
            <a:chOff x="4518516" y="3505370"/>
            <a:chExt cx="362148" cy="384935"/>
          </a:xfrm>
          <a:solidFill>
            <a:schemeClr val="bg2"/>
          </a:solidFill>
        </p:grpSpPr>
        <p:sp>
          <p:nvSpPr>
            <p:cNvPr id="135" name="Google Shape;10469;p74">
              <a:extLst>
                <a:ext uri="{FF2B5EF4-FFF2-40B4-BE49-F238E27FC236}">
                  <a16:creationId xmlns:a16="http://schemas.microsoft.com/office/drawing/2014/main" id="{4FFF5290-8585-771D-A6FE-B84ABDB22028}"/>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36" name="Google Shape;10470;p74">
              <a:extLst>
                <a:ext uri="{FF2B5EF4-FFF2-40B4-BE49-F238E27FC236}">
                  <a16:creationId xmlns:a16="http://schemas.microsoft.com/office/drawing/2014/main" id="{1A641D77-F1A1-BBD4-78FB-E5ACB42DA77B}"/>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37" name="Google Shape;10471;p74">
              <a:extLst>
                <a:ext uri="{FF2B5EF4-FFF2-40B4-BE49-F238E27FC236}">
                  <a16:creationId xmlns:a16="http://schemas.microsoft.com/office/drawing/2014/main" id="{B32B120D-C2EA-6D06-C2D3-1381B6B0C34E}"/>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38" name="Google Shape;10483;p74">
            <a:extLst>
              <a:ext uri="{FF2B5EF4-FFF2-40B4-BE49-F238E27FC236}">
                <a16:creationId xmlns:a16="http://schemas.microsoft.com/office/drawing/2014/main" id="{BF949FEA-91C1-D8AA-57A1-6CC3EBB2D139}"/>
              </a:ext>
            </a:extLst>
          </p:cNvPr>
          <p:cNvGrpSpPr/>
          <p:nvPr/>
        </p:nvGrpSpPr>
        <p:grpSpPr>
          <a:xfrm>
            <a:off x="6489909" y="3535909"/>
            <a:ext cx="340046" cy="360374"/>
            <a:chOff x="7861508" y="3405280"/>
            <a:chExt cx="340046" cy="360374"/>
          </a:xfrm>
          <a:solidFill>
            <a:schemeClr val="bg2"/>
          </a:solidFill>
        </p:grpSpPr>
        <p:sp>
          <p:nvSpPr>
            <p:cNvPr id="139" name="Google Shape;10484;p74">
              <a:extLst>
                <a:ext uri="{FF2B5EF4-FFF2-40B4-BE49-F238E27FC236}">
                  <a16:creationId xmlns:a16="http://schemas.microsoft.com/office/drawing/2014/main" id="{A54CA10C-0CBC-3DBB-74F4-235018CF8665}"/>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40" name="Google Shape;10485;p74">
              <a:extLst>
                <a:ext uri="{FF2B5EF4-FFF2-40B4-BE49-F238E27FC236}">
                  <a16:creationId xmlns:a16="http://schemas.microsoft.com/office/drawing/2014/main" id="{32BECAAD-073E-B19E-72C0-93CA2079CAAE}"/>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41" name="Google Shape;10486;p74">
              <a:extLst>
                <a:ext uri="{FF2B5EF4-FFF2-40B4-BE49-F238E27FC236}">
                  <a16:creationId xmlns:a16="http://schemas.microsoft.com/office/drawing/2014/main" id="{073CAB64-A26B-3024-689D-5315C3B91F9D}"/>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42" name="Google Shape;10487;p74">
              <a:extLst>
                <a:ext uri="{FF2B5EF4-FFF2-40B4-BE49-F238E27FC236}">
                  <a16:creationId xmlns:a16="http://schemas.microsoft.com/office/drawing/2014/main" id="{DCEC581C-DB63-5E11-D5C0-AB6458A78132}"/>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43" name="Google Shape;10488;p74">
              <a:extLst>
                <a:ext uri="{FF2B5EF4-FFF2-40B4-BE49-F238E27FC236}">
                  <a16:creationId xmlns:a16="http://schemas.microsoft.com/office/drawing/2014/main" id="{D3EAB5A0-822E-C73A-B946-257B9487428A}"/>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44" name="Google Shape;10497;p74">
            <a:extLst>
              <a:ext uri="{FF2B5EF4-FFF2-40B4-BE49-F238E27FC236}">
                <a16:creationId xmlns:a16="http://schemas.microsoft.com/office/drawing/2014/main" id="{F52ADBB8-D28E-A6AC-88F6-B9DB9CB72F6B}"/>
              </a:ext>
            </a:extLst>
          </p:cNvPr>
          <p:cNvGrpSpPr/>
          <p:nvPr/>
        </p:nvGrpSpPr>
        <p:grpSpPr>
          <a:xfrm>
            <a:off x="6408984" y="2085204"/>
            <a:ext cx="472799" cy="502554"/>
            <a:chOff x="7780583" y="1954575"/>
            <a:chExt cx="472799" cy="502554"/>
          </a:xfrm>
          <a:solidFill>
            <a:schemeClr val="bg2"/>
          </a:solidFill>
        </p:grpSpPr>
        <p:sp>
          <p:nvSpPr>
            <p:cNvPr id="145" name="Google Shape;10498;p74">
              <a:extLst>
                <a:ext uri="{FF2B5EF4-FFF2-40B4-BE49-F238E27FC236}">
                  <a16:creationId xmlns:a16="http://schemas.microsoft.com/office/drawing/2014/main" id="{E07A5D15-6D7D-4806-3EE4-E9C187EBB32A}"/>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46" name="Google Shape;10499;p74">
              <a:extLst>
                <a:ext uri="{FF2B5EF4-FFF2-40B4-BE49-F238E27FC236}">
                  <a16:creationId xmlns:a16="http://schemas.microsoft.com/office/drawing/2014/main" id="{5E02CAA3-1B00-C806-140E-23A47146FF39}"/>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47" name="Google Shape;10500;p74">
              <a:extLst>
                <a:ext uri="{FF2B5EF4-FFF2-40B4-BE49-F238E27FC236}">
                  <a16:creationId xmlns:a16="http://schemas.microsoft.com/office/drawing/2014/main" id="{AD1722B8-1C43-E283-3879-ABB17079C07A}"/>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48" name="Google Shape;10501;p74">
              <a:extLst>
                <a:ext uri="{FF2B5EF4-FFF2-40B4-BE49-F238E27FC236}">
                  <a16:creationId xmlns:a16="http://schemas.microsoft.com/office/drawing/2014/main" id="{FE8E4CF8-0731-F02B-5530-A84A398EEEBE}"/>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49" name="Google Shape;10502;p74">
              <a:extLst>
                <a:ext uri="{FF2B5EF4-FFF2-40B4-BE49-F238E27FC236}">
                  <a16:creationId xmlns:a16="http://schemas.microsoft.com/office/drawing/2014/main" id="{CFDB21B6-42E0-E5C1-DC91-B6365D31C762}"/>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50" name="Google Shape;10503;p74">
              <a:extLst>
                <a:ext uri="{FF2B5EF4-FFF2-40B4-BE49-F238E27FC236}">
                  <a16:creationId xmlns:a16="http://schemas.microsoft.com/office/drawing/2014/main" id="{E1C28A8E-7C79-33D8-985A-ADD0814056FE}"/>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51" name="Google Shape;10234;p74">
            <a:extLst>
              <a:ext uri="{FF2B5EF4-FFF2-40B4-BE49-F238E27FC236}">
                <a16:creationId xmlns:a16="http://schemas.microsoft.com/office/drawing/2014/main" id="{6B5C8FF5-7B72-2F26-23AA-902548515FFA}"/>
              </a:ext>
            </a:extLst>
          </p:cNvPr>
          <p:cNvGrpSpPr/>
          <p:nvPr/>
        </p:nvGrpSpPr>
        <p:grpSpPr>
          <a:xfrm>
            <a:off x="2415342" y="2121369"/>
            <a:ext cx="470294" cy="502554"/>
            <a:chOff x="3786941" y="1990740"/>
            <a:chExt cx="470294" cy="502554"/>
          </a:xfrm>
          <a:solidFill>
            <a:schemeClr val="bg2"/>
          </a:solidFill>
        </p:grpSpPr>
        <p:sp>
          <p:nvSpPr>
            <p:cNvPr id="152" name="Google Shape;10235;p74">
              <a:extLst>
                <a:ext uri="{FF2B5EF4-FFF2-40B4-BE49-F238E27FC236}">
                  <a16:creationId xmlns:a16="http://schemas.microsoft.com/office/drawing/2014/main" id="{9C768376-3B6E-3B45-E401-F5815F385C3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53" name="Google Shape;10236;p74">
              <a:extLst>
                <a:ext uri="{FF2B5EF4-FFF2-40B4-BE49-F238E27FC236}">
                  <a16:creationId xmlns:a16="http://schemas.microsoft.com/office/drawing/2014/main" id="{946569FA-07C8-2C57-2B05-95383D72510E}"/>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54" name="Google Shape;10237;p74">
              <a:extLst>
                <a:ext uri="{FF2B5EF4-FFF2-40B4-BE49-F238E27FC236}">
                  <a16:creationId xmlns:a16="http://schemas.microsoft.com/office/drawing/2014/main" id="{262E49B8-9316-370D-0F43-44F61041EBD2}"/>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55" name="Google Shape;10238;p74">
              <a:extLst>
                <a:ext uri="{FF2B5EF4-FFF2-40B4-BE49-F238E27FC236}">
                  <a16:creationId xmlns:a16="http://schemas.microsoft.com/office/drawing/2014/main" id="{CD821048-3C5C-1B66-B664-7B251583931B}"/>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56" name="Google Shape;10239;p74">
              <a:extLst>
                <a:ext uri="{FF2B5EF4-FFF2-40B4-BE49-F238E27FC236}">
                  <a16:creationId xmlns:a16="http://schemas.microsoft.com/office/drawing/2014/main" id="{9ABF6007-B9F8-7D6C-AA14-CB50EAB58C8A}"/>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57" name="Google Shape;10251;p74">
            <a:extLst>
              <a:ext uri="{FF2B5EF4-FFF2-40B4-BE49-F238E27FC236}">
                <a16:creationId xmlns:a16="http://schemas.microsoft.com/office/drawing/2014/main" id="{F911CB69-AA9D-63AA-F1E3-11CFFC029DD8}"/>
              </a:ext>
            </a:extLst>
          </p:cNvPr>
          <p:cNvGrpSpPr/>
          <p:nvPr/>
        </p:nvGrpSpPr>
        <p:grpSpPr>
          <a:xfrm>
            <a:off x="5753788" y="2125538"/>
            <a:ext cx="304760" cy="502545"/>
            <a:chOff x="7125388" y="1994909"/>
            <a:chExt cx="304760" cy="502545"/>
          </a:xfrm>
          <a:solidFill>
            <a:schemeClr val="bg2"/>
          </a:solidFill>
        </p:grpSpPr>
        <p:sp>
          <p:nvSpPr>
            <p:cNvPr id="158" name="Google Shape;10252;p74">
              <a:extLst>
                <a:ext uri="{FF2B5EF4-FFF2-40B4-BE49-F238E27FC236}">
                  <a16:creationId xmlns:a16="http://schemas.microsoft.com/office/drawing/2014/main" id="{3DDDF038-2B3B-F43D-5D19-AC43ADAF7BA3}"/>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59" name="Google Shape;10253;p74">
              <a:extLst>
                <a:ext uri="{FF2B5EF4-FFF2-40B4-BE49-F238E27FC236}">
                  <a16:creationId xmlns:a16="http://schemas.microsoft.com/office/drawing/2014/main" id="{86B58B38-F591-B934-AD92-8EEF585DFE56}"/>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60" name="Google Shape;10254;p74">
              <a:extLst>
                <a:ext uri="{FF2B5EF4-FFF2-40B4-BE49-F238E27FC236}">
                  <a16:creationId xmlns:a16="http://schemas.microsoft.com/office/drawing/2014/main" id="{FC1C955B-7B10-B54C-9FCE-F4EE01C7D6C7}"/>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61" name="Google Shape;10255;p74">
              <a:extLst>
                <a:ext uri="{FF2B5EF4-FFF2-40B4-BE49-F238E27FC236}">
                  <a16:creationId xmlns:a16="http://schemas.microsoft.com/office/drawing/2014/main" id="{9D8F48BB-87BA-8372-2C9A-1459B32E70B5}"/>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62" name="Google Shape;10256;p74">
              <a:extLst>
                <a:ext uri="{FF2B5EF4-FFF2-40B4-BE49-F238E27FC236}">
                  <a16:creationId xmlns:a16="http://schemas.microsoft.com/office/drawing/2014/main" id="{48860A2B-776E-6530-60ED-03EC93C22FD7}"/>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63" name="Google Shape;10257;p74">
              <a:extLst>
                <a:ext uri="{FF2B5EF4-FFF2-40B4-BE49-F238E27FC236}">
                  <a16:creationId xmlns:a16="http://schemas.microsoft.com/office/drawing/2014/main" id="{19023008-8D78-5DEF-0238-ADF1808BEC73}"/>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64" name="Google Shape;10258;p74">
              <a:extLst>
                <a:ext uri="{FF2B5EF4-FFF2-40B4-BE49-F238E27FC236}">
                  <a16:creationId xmlns:a16="http://schemas.microsoft.com/office/drawing/2014/main" id="{E4F1CBD3-A017-584A-1D89-C39C7361BD21}"/>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65" name="Google Shape;10297;p74">
            <a:extLst>
              <a:ext uri="{FF2B5EF4-FFF2-40B4-BE49-F238E27FC236}">
                <a16:creationId xmlns:a16="http://schemas.microsoft.com/office/drawing/2014/main" id="{4CA99D1B-D798-7BAF-2B68-9F3F49383E1D}"/>
              </a:ext>
            </a:extLst>
          </p:cNvPr>
          <p:cNvGrpSpPr/>
          <p:nvPr/>
        </p:nvGrpSpPr>
        <p:grpSpPr>
          <a:xfrm>
            <a:off x="3142053" y="2112198"/>
            <a:ext cx="470257" cy="499874"/>
            <a:chOff x="4513652" y="1981568"/>
            <a:chExt cx="470257" cy="499874"/>
          </a:xfrm>
          <a:solidFill>
            <a:schemeClr val="bg2"/>
          </a:solidFill>
        </p:grpSpPr>
        <p:sp>
          <p:nvSpPr>
            <p:cNvPr id="166" name="Google Shape;10298;p74">
              <a:extLst>
                <a:ext uri="{FF2B5EF4-FFF2-40B4-BE49-F238E27FC236}">
                  <a16:creationId xmlns:a16="http://schemas.microsoft.com/office/drawing/2014/main" id="{308EDE43-FF3D-02C7-C557-55A8961425AC}"/>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67" name="Google Shape;10299;p74">
              <a:extLst>
                <a:ext uri="{FF2B5EF4-FFF2-40B4-BE49-F238E27FC236}">
                  <a16:creationId xmlns:a16="http://schemas.microsoft.com/office/drawing/2014/main" id="{FA3119DB-3454-A3AE-E6A4-94C193432EA3}"/>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68" name="Google Shape;10300;p74">
              <a:extLst>
                <a:ext uri="{FF2B5EF4-FFF2-40B4-BE49-F238E27FC236}">
                  <a16:creationId xmlns:a16="http://schemas.microsoft.com/office/drawing/2014/main" id="{6F696C0B-CA0A-C92E-5C56-F0E5C73AC9E1}"/>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69" name="Google Shape;10301;p74">
              <a:extLst>
                <a:ext uri="{FF2B5EF4-FFF2-40B4-BE49-F238E27FC236}">
                  <a16:creationId xmlns:a16="http://schemas.microsoft.com/office/drawing/2014/main" id="{7C2F22D6-356A-694D-E0E8-87E0B67B48E1}"/>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70" name="Google Shape;10302;p74">
              <a:extLst>
                <a:ext uri="{FF2B5EF4-FFF2-40B4-BE49-F238E27FC236}">
                  <a16:creationId xmlns:a16="http://schemas.microsoft.com/office/drawing/2014/main" id="{8E64E2A3-3A2D-1CC5-F804-53E77A3F65B9}"/>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71" name="Google Shape;10352;p74">
            <a:extLst>
              <a:ext uri="{FF2B5EF4-FFF2-40B4-BE49-F238E27FC236}">
                <a16:creationId xmlns:a16="http://schemas.microsoft.com/office/drawing/2014/main" id="{549E87A0-E0EC-DC62-032F-769A0CC04316}"/>
              </a:ext>
            </a:extLst>
          </p:cNvPr>
          <p:cNvGrpSpPr/>
          <p:nvPr/>
        </p:nvGrpSpPr>
        <p:grpSpPr>
          <a:xfrm>
            <a:off x="3811694" y="2120684"/>
            <a:ext cx="471528" cy="504319"/>
            <a:chOff x="5183294" y="1990054"/>
            <a:chExt cx="471528" cy="504319"/>
          </a:xfrm>
          <a:solidFill>
            <a:schemeClr val="bg2"/>
          </a:solidFill>
        </p:grpSpPr>
        <p:sp>
          <p:nvSpPr>
            <p:cNvPr id="172" name="Google Shape;10353;p74">
              <a:extLst>
                <a:ext uri="{FF2B5EF4-FFF2-40B4-BE49-F238E27FC236}">
                  <a16:creationId xmlns:a16="http://schemas.microsoft.com/office/drawing/2014/main" id="{97598B3E-6DD7-9775-B71E-C067BB4787D7}"/>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73" name="Google Shape;10354;p74">
              <a:extLst>
                <a:ext uri="{FF2B5EF4-FFF2-40B4-BE49-F238E27FC236}">
                  <a16:creationId xmlns:a16="http://schemas.microsoft.com/office/drawing/2014/main" id="{6824AC52-8A90-AC68-CEA9-EF67171BCE19}"/>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74" name="Google Shape;10355;p74">
              <a:extLst>
                <a:ext uri="{FF2B5EF4-FFF2-40B4-BE49-F238E27FC236}">
                  <a16:creationId xmlns:a16="http://schemas.microsoft.com/office/drawing/2014/main" id="{4D1808C6-9E0A-DDE7-9BBF-99AAB01652D7}"/>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75" name="Google Shape;10356;p74">
              <a:extLst>
                <a:ext uri="{FF2B5EF4-FFF2-40B4-BE49-F238E27FC236}">
                  <a16:creationId xmlns:a16="http://schemas.microsoft.com/office/drawing/2014/main" id="{4FCC2C55-F676-C30F-5813-89E0B713A93F}"/>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76" name="Google Shape;10357;p74">
              <a:extLst>
                <a:ext uri="{FF2B5EF4-FFF2-40B4-BE49-F238E27FC236}">
                  <a16:creationId xmlns:a16="http://schemas.microsoft.com/office/drawing/2014/main" id="{DE44BDBF-6496-1541-1975-1FF689EA09B3}"/>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77" name="Google Shape;10358;p74">
              <a:extLst>
                <a:ext uri="{FF2B5EF4-FFF2-40B4-BE49-F238E27FC236}">
                  <a16:creationId xmlns:a16="http://schemas.microsoft.com/office/drawing/2014/main" id="{2B7C10AB-2251-2333-2543-CE0B53CD4063}"/>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78" name="Google Shape;10390;p74">
            <a:extLst>
              <a:ext uri="{FF2B5EF4-FFF2-40B4-BE49-F238E27FC236}">
                <a16:creationId xmlns:a16="http://schemas.microsoft.com/office/drawing/2014/main" id="{E0BEF481-0BF2-6ED3-83AF-C8E22D3D7684}"/>
              </a:ext>
            </a:extLst>
          </p:cNvPr>
          <p:cNvGrpSpPr/>
          <p:nvPr/>
        </p:nvGrpSpPr>
        <p:grpSpPr>
          <a:xfrm>
            <a:off x="1757276" y="2132323"/>
            <a:ext cx="471529" cy="502554"/>
            <a:chOff x="3128875" y="2001694"/>
            <a:chExt cx="471529" cy="502554"/>
          </a:xfrm>
          <a:solidFill>
            <a:schemeClr val="bg2"/>
          </a:solidFill>
        </p:grpSpPr>
        <p:sp>
          <p:nvSpPr>
            <p:cNvPr id="179" name="Google Shape;10391;p74">
              <a:extLst>
                <a:ext uri="{FF2B5EF4-FFF2-40B4-BE49-F238E27FC236}">
                  <a16:creationId xmlns:a16="http://schemas.microsoft.com/office/drawing/2014/main" id="{0C8CB84B-800E-4E01-5FF4-5FB49A57C938}"/>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80" name="Google Shape;10392;p74">
              <a:extLst>
                <a:ext uri="{FF2B5EF4-FFF2-40B4-BE49-F238E27FC236}">
                  <a16:creationId xmlns:a16="http://schemas.microsoft.com/office/drawing/2014/main" id="{B6638EE3-F7EC-1A73-4092-4417DB24462A}"/>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81" name="Google Shape;10393;p74">
              <a:extLst>
                <a:ext uri="{FF2B5EF4-FFF2-40B4-BE49-F238E27FC236}">
                  <a16:creationId xmlns:a16="http://schemas.microsoft.com/office/drawing/2014/main" id="{3062EB7C-340A-ECFB-5061-B1FF8E0A3CCD}"/>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82" name="Google Shape;10394;p74">
              <a:extLst>
                <a:ext uri="{FF2B5EF4-FFF2-40B4-BE49-F238E27FC236}">
                  <a16:creationId xmlns:a16="http://schemas.microsoft.com/office/drawing/2014/main" id="{122A78A3-C2CC-5BD0-7291-FFA346F77528}"/>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83" name="Google Shape;10395;p74">
              <a:extLst>
                <a:ext uri="{FF2B5EF4-FFF2-40B4-BE49-F238E27FC236}">
                  <a16:creationId xmlns:a16="http://schemas.microsoft.com/office/drawing/2014/main" id="{1C85C88F-68D8-A679-8D64-466D6484960D}"/>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84" name="Google Shape;10396;p74">
              <a:extLst>
                <a:ext uri="{FF2B5EF4-FFF2-40B4-BE49-F238E27FC236}">
                  <a16:creationId xmlns:a16="http://schemas.microsoft.com/office/drawing/2014/main" id="{5E6C24D4-2CD5-F59D-B1A6-773553FFF79A}"/>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85" name="Google Shape;10397;p74">
              <a:extLst>
                <a:ext uri="{FF2B5EF4-FFF2-40B4-BE49-F238E27FC236}">
                  <a16:creationId xmlns:a16="http://schemas.microsoft.com/office/drawing/2014/main" id="{EC8174E3-E575-8E54-A7AF-693F9CEF6D8D}"/>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86" name="Google Shape;10398;p74">
              <a:extLst>
                <a:ext uri="{FF2B5EF4-FFF2-40B4-BE49-F238E27FC236}">
                  <a16:creationId xmlns:a16="http://schemas.microsoft.com/office/drawing/2014/main" id="{A15BBB54-8E0C-E208-87BE-4C32EE127434}"/>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87" name="Google Shape;10412;p74">
            <a:extLst>
              <a:ext uri="{FF2B5EF4-FFF2-40B4-BE49-F238E27FC236}">
                <a16:creationId xmlns:a16="http://schemas.microsoft.com/office/drawing/2014/main" id="{207C943F-D9BB-97BE-3886-89D7ABAD6E5B}"/>
              </a:ext>
            </a:extLst>
          </p:cNvPr>
          <p:cNvGrpSpPr/>
          <p:nvPr/>
        </p:nvGrpSpPr>
        <p:grpSpPr>
          <a:xfrm>
            <a:off x="4523198" y="2121040"/>
            <a:ext cx="441444" cy="500460"/>
            <a:chOff x="5894798" y="1990411"/>
            <a:chExt cx="441444" cy="500460"/>
          </a:xfrm>
          <a:solidFill>
            <a:schemeClr val="bg2"/>
          </a:solidFill>
        </p:grpSpPr>
        <p:sp>
          <p:nvSpPr>
            <p:cNvPr id="188" name="Google Shape;10413;p74">
              <a:extLst>
                <a:ext uri="{FF2B5EF4-FFF2-40B4-BE49-F238E27FC236}">
                  <a16:creationId xmlns:a16="http://schemas.microsoft.com/office/drawing/2014/main" id="{9DC986DA-10F9-6AA8-EC02-A1FF987FFC4F}"/>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89" name="Google Shape;10414;p74">
              <a:extLst>
                <a:ext uri="{FF2B5EF4-FFF2-40B4-BE49-F238E27FC236}">
                  <a16:creationId xmlns:a16="http://schemas.microsoft.com/office/drawing/2014/main" id="{8060AFDD-57F7-FD2E-92E1-307E9BE871EF}"/>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90" name="Google Shape;10415;p74">
              <a:extLst>
                <a:ext uri="{FF2B5EF4-FFF2-40B4-BE49-F238E27FC236}">
                  <a16:creationId xmlns:a16="http://schemas.microsoft.com/office/drawing/2014/main" id="{A3CD5DC7-B9CA-FA67-6308-EA7C229E1A6E}"/>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91" name="Google Shape;10416;p74">
              <a:extLst>
                <a:ext uri="{FF2B5EF4-FFF2-40B4-BE49-F238E27FC236}">
                  <a16:creationId xmlns:a16="http://schemas.microsoft.com/office/drawing/2014/main" id="{959FB98B-4142-C1CA-4B07-3CF0B78F85A6}"/>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92" name="Google Shape;10417;p74">
              <a:extLst>
                <a:ext uri="{FF2B5EF4-FFF2-40B4-BE49-F238E27FC236}">
                  <a16:creationId xmlns:a16="http://schemas.microsoft.com/office/drawing/2014/main" id="{8785E938-9AA3-6F94-F95B-A1D37D2A0BD0}"/>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93" name="Google Shape;10418;p74">
              <a:extLst>
                <a:ext uri="{FF2B5EF4-FFF2-40B4-BE49-F238E27FC236}">
                  <a16:creationId xmlns:a16="http://schemas.microsoft.com/office/drawing/2014/main" id="{3FD84E38-EAAF-ECE4-9B4B-88FDF05ABF6D}"/>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94" name="Google Shape;10419;p74">
              <a:extLst>
                <a:ext uri="{FF2B5EF4-FFF2-40B4-BE49-F238E27FC236}">
                  <a16:creationId xmlns:a16="http://schemas.microsoft.com/office/drawing/2014/main" id="{E58CCBF2-BBBE-94C7-4398-5E21209EBAA7}"/>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95" name="Google Shape;10420;p74">
              <a:extLst>
                <a:ext uri="{FF2B5EF4-FFF2-40B4-BE49-F238E27FC236}">
                  <a16:creationId xmlns:a16="http://schemas.microsoft.com/office/drawing/2014/main" id="{A28E320A-4712-1B60-697E-B124B070A8B3}"/>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96" name="Google Shape;10478;p74">
            <a:extLst>
              <a:ext uri="{FF2B5EF4-FFF2-40B4-BE49-F238E27FC236}">
                <a16:creationId xmlns:a16="http://schemas.microsoft.com/office/drawing/2014/main" id="{09F2D4EE-F98A-A0F4-7C60-0A3C2EBAF0DA}"/>
              </a:ext>
            </a:extLst>
          </p:cNvPr>
          <p:cNvGrpSpPr/>
          <p:nvPr/>
        </p:nvGrpSpPr>
        <p:grpSpPr>
          <a:xfrm>
            <a:off x="5080251" y="2120875"/>
            <a:ext cx="479054" cy="501182"/>
            <a:chOff x="6451850" y="1990246"/>
            <a:chExt cx="479054" cy="501182"/>
          </a:xfrm>
          <a:solidFill>
            <a:schemeClr val="bg2"/>
          </a:solidFill>
        </p:grpSpPr>
        <p:sp>
          <p:nvSpPr>
            <p:cNvPr id="197" name="Google Shape;10479;p74">
              <a:extLst>
                <a:ext uri="{FF2B5EF4-FFF2-40B4-BE49-F238E27FC236}">
                  <a16:creationId xmlns:a16="http://schemas.microsoft.com/office/drawing/2014/main" id="{7E3A64E1-13D9-BDA1-FA52-FEE440608B86}"/>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98" name="Google Shape;10480;p74">
              <a:extLst>
                <a:ext uri="{FF2B5EF4-FFF2-40B4-BE49-F238E27FC236}">
                  <a16:creationId xmlns:a16="http://schemas.microsoft.com/office/drawing/2014/main" id="{97889578-B73D-BA95-D24F-1255724C28EB}"/>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99" name="Google Shape;10481;p74">
              <a:extLst>
                <a:ext uri="{FF2B5EF4-FFF2-40B4-BE49-F238E27FC236}">
                  <a16:creationId xmlns:a16="http://schemas.microsoft.com/office/drawing/2014/main" id="{2D6D075D-271F-F463-848D-D979EEE1D4E1}"/>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200" name="Google Shape;10482;p74">
              <a:extLst>
                <a:ext uri="{FF2B5EF4-FFF2-40B4-BE49-F238E27FC236}">
                  <a16:creationId xmlns:a16="http://schemas.microsoft.com/office/drawing/2014/main" id="{6995B55E-F091-1DC2-CBE3-4DC11A270827}"/>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201" name="Google Shape;10101;p74">
            <a:extLst>
              <a:ext uri="{FF2B5EF4-FFF2-40B4-BE49-F238E27FC236}">
                <a16:creationId xmlns:a16="http://schemas.microsoft.com/office/drawing/2014/main" id="{627F389E-0E42-E782-EF16-4E18CBB8B07E}"/>
              </a:ext>
            </a:extLst>
          </p:cNvPr>
          <p:cNvGrpSpPr/>
          <p:nvPr/>
        </p:nvGrpSpPr>
        <p:grpSpPr>
          <a:xfrm>
            <a:off x="7166847" y="4297139"/>
            <a:ext cx="327922" cy="324154"/>
            <a:chOff x="8538447" y="4166509"/>
            <a:chExt cx="327922" cy="324154"/>
          </a:xfrm>
          <a:solidFill>
            <a:schemeClr val="tx1">
              <a:lumMod val="75000"/>
              <a:lumOff val="25000"/>
            </a:schemeClr>
          </a:solidFill>
        </p:grpSpPr>
        <p:sp>
          <p:nvSpPr>
            <p:cNvPr id="202" name="Google Shape;10102;p74">
              <a:extLst>
                <a:ext uri="{FF2B5EF4-FFF2-40B4-BE49-F238E27FC236}">
                  <a16:creationId xmlns:a16="http://schemas.microsoft.com/office/drawing/2014/main" id="{BE0DA942-5DB3-65B3-5E4F-EAE14DF934D0}"/>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203" name="Google Shape;10103;p74">
              <a:extLst>
                <a:ext uri="{FF2B5EF4-FFF2-40B4-BE49-F238E27FC236}">
                  <a16:creationId xmlns:a16="http://schemas.microsoft.com/office/drawing/2014/main" id="{B202A950-1B61-3665-C645-CEA68582E425}"/>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204" name="Google Shape;10104;p74">
              <a:extLst>
                <a:ext uri="{FF2B5EF4-FFF2-40B4-BE49-F238E27FC236}">
                  <a16:creationId xmlns:a16="http://schemas.microsoft.com/office/drawing/2014/main" id="{7CD6E7EA-9238-CD4D-652E-F4064AF670A8}"/>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205" name="Google Shape;10105;p74">
              <a:extLst>
                <a:ext uri="{FF2B5EF4-FFF2-40B4-BE49-F238E27FC236}">
                  <a16:creationId xmlns:a16="http://schemas.microsoft.com/office/drawing/2014/main" id="{23F00AA8-DFA7-2668-1254-F967C2E32EFC}"/>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206" name="Google Shape;10106;p74">
              <a:extLst>
                <a:ext uri="{FF2B5EF4-FFF2-40B4-BE49-F238E27FC236}">
                  <a16:creationId xmlns:a16="http://schemas.microsoft.com/office/drawing/2014/main" id="{48F9F7A2-58F3-7F5E-40BC-6B4ACD20A442}"/>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207" name="Google Shape;10125;p74">
            <a:extLst>
              <a:ext uri="{FF2B5EF4-FFF2-40B4-BE49-F238E27FC236}">
                <a16:creationId xmlns:a16="http://schemas.microsoft.com/office/drawing/2014/main" id="{D0F51A8F-92A6-5496-FD99-604737840213}"/>
              </a:ext>
            </a:extLst>
          </p:cNvPr>
          <p:cNvGrpSpPr/>
          <p:nvPr/>
        </p:nvGrpSpPr>
        <p:grpSpPr>
          <a:xfrm>
            <a:off x="6438437" y="1444769"/>
            <a:ext cx="445504" cy="476017"/>
            <a:chOff x="7810036" y="1314139"/>
            <a:chExt cx="445504" cy="476017"/>
          </a:xfrm>
          <a:solidFill>
            <a:schemeClr val="bg2"/>
          </a:solidFill>
        </p:grpSpPr>
        <p:sp>
          <p:nvSpPr>
            <p:cNvPr id="208" name="Google Shape;10126;p74">
              <a:extLst>
                <a:ext uri="{FF2B5EF4-FFF2-40B4-BE49-F238E27FC236}">
                  <a16:creationId xmlns:a16="http://schemas.microsoft.com/office/drawing/2014/main" id="{F8AD469E-C683-D0A1-15D7-6DE82FA35E7A}"/>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209" name="Google Shape;10127;p74">
              <a:extLst>
                <a:ext uri="{FF2B5EF4-FFF2-40B4-BE49-F238E27FC236}">
                  <a16:creationId xmlns:a16="http://schemas.microsoft.com/office/drawing/2014/main" id="{288A8D2E-B6F1-87B8-7CEF-F77B1419779C}"/>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210" name="Google Shape;10128;p74">
              <a:extLst>
                <a:ext uri="{FF2B5EF4-FFF2-40B4-BE49-F238E27FC236}">
                  <a16:creationId xmlns:a16="http://schemas.microsoft.com/office/drawing/2014/main" id="{FFAE6176-975C-7420-B495-FFF7C974496A}"/>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sp>
        <p:nvSpPr>
          <p:cNvPr id="211" name="Text Placeholder 1">
            <a:extLst>
              <a:ext uri="{FF2B5EF4-FFF2-40B4-BE49-F238E27FC236}">
                <a16:creationId xmlns:a16="http://schemas.microsoft.com/office/drawing/2014/main" id="{53C31407-9C9A-A937-4454-E493557AFA32}"/>
              </a:ext>
            </a:extLst>
          </p:cNvPr>
          <p:cNvSpPr txBox="1">
            <a:spLocks/>
          </p:cNvSpPr>
          <p:nvPr/>
        </p:nvSpPr>
        <p:spPr>
          <a:xfrm>
            <a:off x="1156795" y="411143"/>
            <a:ext cx="6916200"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solidFill>
                  <a:schemeClr val="bg1">
                    <a:lumMod val="25000"/>
                  </a:schemeClr>
                </a:solidFill>
                <a:latin typeface="Arial"/>
                <a:cs typeface="B Nazanin" panose="00000700000000000000" pitchFamily="2" charset="-78"/>
              </a:rPr>
              <a:t>مجموعه آیکون های کاملاً قابل ویرایش: </a:t>
            </a:r>
            <a:r>
              <a:rPr lang="en-US" sz="3600" dirty="0">
                <a:solidFill>
                  <a:schemeClr val="bg1">
                    <a:lumMod val="25000"/>
                  </a:schemeClr>
                </a:solidFill>
                <a:latin typeface="Arial"/>
                <a:cs typeface="B Nazanin" panose="00000700000000000000" pitchFamily="2" charset="-78"/>
              </a:rPr>
              <a:t>B</a:t>
            </a:r>
          </a:p>
        </p:txBody>
      </p:sp>
    </p:spTree>
    <p:extLst>
      <p:ext uri="{BB962C8B-B14F-4D97-AF65-F5344CB8AC3E}">
        <p14:creationId xmlns:p14="http://schemas.microsoft.com/office/powerpoint/2010/main" val="2135172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0AD77B0B-062D-EE53-1F0D-2D38E485C490}"/>
              </a:ext>
            </a:extLst>
          </p:cNvPr>
          <p:cNvSpPr/>
          <p:nvPr/>
        </p:nvSpPr>
        <p:spPr>
          <a:xfrm rot="10799991">
            <a:off x="4978343" y="3369520"/>
            <a:ext cx="187278" cy="58323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chemeClr val="bg2"/>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3" name="Rectangle 9">
            <a:extLst>
              <a:ext uri="{FF2B5EF4-FFF2-40B4-BE49-F238E27FC236}">
                <a16:creationId xmlns:a16="http://schemas.microsoft.com/office/drawing/2014/main" id="{8A44671E-3D4B-38A8-0907-C5E94A773301}"/>
              </a:ext>
            </a:extLst>
          </p:cNvPr>
          <p:cNvSpPr/>
          <p:nvPr/>
        </p:nvSpPr>
        <p:spPr>
          <a:xfrm>
            <a:off x="5456594" y="3436855"/>
            <a:ext cx="449290" cy="448558"/>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chemeClr val="bg2"/>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4" name="Freeform 18">
            <a:extLst>
              <a:ext uri="{FF2B5EF4-FFF2-40B4-BE49-F238E27FC236}">
                <a16:creationId xmlns:a16="http://schemas.microsoft.com/office/drawing/2014/main" id="{9DC1AB82-AAF1-3A42-9CB0-C7208CE664D0}"/>
              </a:ext>
            </a:extLst>
          </p:cNvPr>
          <p:cNvSpPr/>
          <p:nvPr/>
        </p:nvSpPr>
        <p:spPr>
          <a:xfrm>
            <a:off x="6873201" y="3486050"/>
            <a:ext cx="433891" cy="350187"/>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chemeClr val="bg2"/>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5" name="Rounded Rectangle 25">
            <a:extLst>
              <a:ext uri="{FF2B5EF4-FFF2-40B4-BE49-F238E27FC236}">
                <a16:creationId xmlns:a16="http://schemas.microsoft.com/office/drawing/2014/main" id="{BAF86FA7-2CBD-3228-582D-32AEE7BE2607}"/>
              </a:ext>
            </a:extLst>
          </p:cNvPr>
          <p:cNvSpPr/>
          <p:nvPr/>
        </p:nvSpPr>
        <p:spPr>
          <a:xfrm>
            <a:off x="6917119" y="4387109"/>
            <a:ext cx="498091" cy="365028"/>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chemeClr val="tx1">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6" name="Donut 39">
            <a:extLst>
              <a:ext uri="{FF2B5EF4-FFF2-40B4-BE49-F238E27FC236}">
                <a16:creationId xmlns:a16="http://schemas.microsoft.com/office/drawing/2014/main" id="{A094268B-5281-9380-38FE-483B81BA1F94}"/>
              </a:ext>
            </a:extLst>
          </p:cNvPr>
          <p:cNvSpPr/>
          <p:nvPr/>
        </p:nvSpPr>
        <p:spPr>
          <a:xfrm>
            <a:off x="1821808" y="3416950"/>
            <a:ext cx="488381" cy="488381"/>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chemeClr val="bg2"/>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7" name="Chord 38">
            <a:extLst>
              <a:ext uri="{FF2B5EF4-FFF2-40B4-BE49-F238E27FC236}">
                <a16:creationId xmlns:a16="http://schemas.microsoft.com/office/drawing/2014/main" id="{0B3B3668-A732-4EB2-03A8-01FA3E1E385E}"/>
              </a:ext>
            </a:extLst>
          </p:cNvPr>
          <p:cNvSpPr/>
          <p:nvPr/>
        </p:nvSpPr>
        <p:spPr>
          <a:xfrm>
            <a:off x="3686232" y="4227355"/>
            <a:ext cx="411498" cy="529154"/>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8" name="Oval 6">
            <a:extLst>
              <a:ext uri="{FF2B5EF4-FFF2-40B4-BE49-F238E27FC236}">
                <a16:creationId xmlns:a16="http://schemas.microsoft.com/office/drawing/2014/main" id="{AFDE13BE-937F-8BFC-5937-C8EA92365383}"/>
              </a:ext>
            </a:extLst>
          </p:cNvPr>
          <p:cNvSpPr/>
          <p:nvPr/>
        </p:nvSpPr>
        <p:spPr>
          <a:xfrm>
            <a:off x="4314316" y="4355133"/>
            <a:ext cx="431039" cy="426521"/>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9" name="Block Arc 25">
            <a:extLst>
              <a:ext uri="{FF2B5EF4-FFF2-40B4-BE49-F238E27FC236}">
                <a16:creationId xmlns:a16="http://schemas.microsoft.com/office/drawing/2014/main" id="{B7C705E0-412F-7C31-9A9F-C071842850AB}"/>
              </a:ext>
            </a:extLst>
          </p:cNvPr>
          <p:cNvSpPr/>
          <p:nvPr/>
        </p:nvSpPr>
        <p:spPr>
          <a:xfrm>
            <a:off x="2530487" y="4275689"/>
            <a:ext cx="296549" cy="428432"/>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10" name="Block Arc 31">
            <a:extLst>
              <a:ext uri="{FF2B5EF4-FFF2-40B4-BE49-F238E27FC236}">
                <a16:creationId xmlns:a16="http://schemas.microsoft.com/office/drawing/2014/main" id="{B8BC1E63-DD69-D5D5-9185-3570F2DCCD31}"/>
              </a:ext>
            </a:extLst>
          </p:cNvPr>
          <p:cNvSpPr/>
          <p:nvPr/>
        </p:nvSpPr>
        <p:spPr>
          <a:xfrm>
            <a:off x="4948827" y="4307392"/>
            <a:ext cx="386910" cy="428432"/>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11" name="Freeform 53">
            <a:extLst>
              <a:ext uri="{FF2B5EF4-FFF2-40B4-BE49-F238E27FC236}">
                <a16:creationId xmlns:a16="http://schemas.microsoft.com/office/drawing/2014/main" id="{ED1E09E2-1F0D-C200-61A9-BDF76C899444}"/>
              </a:ext>
            </a:extLst>
          </p:cNvPr>
          <p:cNvSpPr/>
          <p:nvPr/>
        </p:nvSpPr>
        <p:spPr>
          <a:xfrm>
            <a:off x="6243975" y="4333718"/>
            <a:ext cx="423998" cy="434733"/>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12" name="Block Arc 10">
            <a:extLst>
              <a:ext uri="{FF2B5EF4-FFF2-40B4-BE49-F238E27FC236}">
                <a16:creationId xmlns:a16="http://schemas.microsoft.com/office/drawing/2014/main" id="{310A98C3-4B5A-3891-4819-D51E0A9F84B6}"/>
              </a:ext>
            </a:extLst>
          </p:cNvPr>
          <p:cNvSpPr/>
          <p:nvPr/>
        </p:nvSpPr>
        <p:spPr>
          <a:xfrm>
            <a:off x="2429509" y="3514835"/>
            <a:ext cx="521464" cy="353214"/>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chemeClr val="bg2"/>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13" name="Freeform 55">
            <a:extLst>
              <a:ext uri="{FF2B5EF4-FFF2-40B4-BE49-F238E27FC236}">
                <a16:creationId xmlns:a16="http://schemas.microsoft.com/office/drawing/2014/main" id="{4437A8AC-5761-38E3-47F0-91B85EA6CA0C}"/>
              </a:ext>
            </a:extLst>
          </p:cNvPr>
          <p:cNvSpPr/>
          <p:nvPr/>
        </p:nvSpPr>
        <p:spPr>
          <a:xfrm>
            <a:off x="1971705" y="4161207"/>
            <a:ext cx="268284" cy="65738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14" name="Round Same Side Corner Rectangle 36">
            <a:extLst>
              <a:ext uri="{FF2B5EF4-FFF2-40B4-BE49-F238E27FC236}">
                <a16:creationId xmlns:a16="http://schemas.microsoft.com/office/drawing/2014/main" id="{18A72741-EF0E-0215-991A-F31891842AC9}"/>
              </a:ext>
            </a:extLst>
          </p:cNvPr>
          <p:cNvSpPr/>
          <p:nvPr/>
        </p:nvSpPr>
        <p:spPr>
          <a:xfrm>
            <a:off x="5503257" y="4333709"/>
            <a:ext cx="491581" cy="388647"/>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15" name="Oval 21">
            <a:extLst>
              <a:ext uri="{FF2B5EF4-FFF2-40B4-BE49-F238E27FC236}">
                <a16:creationId xmlns:a16="http://schemas.microsoft.com/office/drawing/2014/main" id="{044E040A-F6E1-3026-ECDE-4203274DFC50}"/>
              </a:ext>
            </a:extLst>
          </p:cNvPr>
          <p:cNvSpPr/>
          <p:nvPr/>
        </p:nvSpPr>
        <p:spPr>
          <a:xfrm>
            <a:off x="3107162" y="4314278"/>
            <a:ext cx="404704" cy="408087"/>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chemeClr val="tx1">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sp>
        <p:nvSpPr>
          <p:cNvPr id="16" name="Oval 32">
            <a:extLst>
              <a:ext uri="{FF2B5EF4-FFF2-40B4-BE49-F238E27FC236}">
                <a16:creationId xmlns:a16="http://schemas.microsoft.com/office/drawing/2014/main" id="{E12D0035-1C6A-DEE8-8798-ED02EA63D697}"/>
              </a:ext>
            </a:extLst>
          </p:cNvPr>
          <p:cNvSpPr/>
          <p:nvPr/>
        </p:nvSpPr>
        <p:spPr>
          <a:xfrm>
            <a:off x="6196865" y="3429340"/>
            <a:ext cx="385355" cy="46359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chemeClr val="bg2"/>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lumMod val="25000"/>
                </a:schemeClr>
              </a:solidFill>
              <a:ea typeface="맑은 고딕" pitchFamily="34"/>
              <a:cs typeface="B Nazanin" panose="00000700000000000000" pitchFamily="2" charset="-78"/>
            </a:endParaRPr>
          </a:p>
        </p:txBody>
      </p:sp>
      <p:grpSp>
        <p:nvGrpSpPr>
          <p:cNvPr id="17" name="Google Shape;6783;p88">
            <a:extLst>
              <a:ext uri="{FF2B5EF4-FFF2-40B4-BE49-F238E27FC236}">
                <a16:creationId xmlns:a16="http://schemas.microsoft.com/office/drawing/2014/main" id="{36C240F8-B88F-B148-07B9-FFA8AC9562A7}"/>
              </a:ext>
            </a:extLst>
          </p:cNvPr>
          <p:cNvGrpSpPr/>
          <p:nvPr/>
        </p:nvGrpSpPr>
        <p:grpSpPr>
          <a:xfrm>
            <a:off x="6893884" y="926489"/>
            <a:ext cx="425141" cy="424848"/>
            <a:chOff x="8211055" y="926488"/>
            <a:chExt cx="425141" cy="424848"/>
          </a:xfrm>
          <a:solidFill>
            <a:schemeClr val="bg2"/>
          </a:solidFill>
        </p:grpSpPr>
        <p:sp>
          <p:nvSpPr>
            <p:cNvPr id="18" name="Google Shape;6784;p88">
              <a:extLst>
                <a:ext uri="{FF2B5EF4-FFF2-40B4-BE49-F238E27FC236}">
                  <a16:creationId xmlns:a16="http://schemas.microsoft.com/office/drawing/2014/main" id="{0D97596B-1A23-8DC5-D19F-7891541C9289}"/>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9" name="Google Shape;6785;p88">
              <a:extLst>
                <a:ext uri="{FF2B5EF4-FFF2-40B4-BE49-F238E27FC236}">
                  <a16:creationId xmlns:a16="http://schemas.microsoft.com/office/drawing/2014/main" id="{43489967-C920-864B-4E1F-37B1A33CCEB9}"/>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20" name="Google Shape;6786;p88">
              <a:extLst>
                <a:ext uri="{FF2B5EF4-FFF2-40B4-BE49-F238E27FC236}">
                  <a16:creationId xmlns:a16="http://schemas.microsoft.com/office/drawing/2014/main" id="{56B0345B-85C3-566D-7A3E-464B71A8EE46}"/>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21" name="Google Shape;6787;p88">
              <a:extLst>
                <a:ext uri="{FF2B5EF4-FFF2-40B4-BE49-F238E27FC236}">
                  <a16:creationId xmlns:a16="http://schemas.microsoft.com/office/drawing/2014/main" id="{775F1AF6-BB8A-F93C-81CB-8233D0C2FD6F}"/>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22" name="Google Shape;6788;p88">
              <a:extLst>
                <a:ext uri="{FF2B5EF4-FFF2-40B4-BE49-F238E27FC236}">
                  <a16:creationId xmlns:a16="http://schemas.microsoft.com/office/drawing/2014/main" id="{13D0E431-D3DC-A3F4-B340-B5B579FD146D}"/>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23" name="Google Shape;6800;p88">
            <a:extLst>
              <a:ext uri="{FF2B5EF4-FFF2-40B4-BE49-F238E27FC236}">
                <a16:creationId xmlns:a16="http://schemas.microsoft.com/office/drawing/2014/main" id="{EC805267-ED73-1C95-F4C9-2921232BEF52}"/>
              </a:ext>
            </a:extLst>
          </p:cNvPr>
          <p:cNvGrpSpPr/>
          <p:nvPr/>
        </p:nvGrpSpPr>
        <p:grpSpPr>
          <a:xfrm>
            <a:off x="6178001" y="1728547"/>
            <a:ext cx="414057" cy="412961"/>
            <a:chOff x="7495172" y="1728545"/>
            <a:chExt cx="414057" cy="412961"/>
          </a:xfrm>
          <a:solidFill>
            <a:schemeClr val="bg2"/>
          </a:solidFill>
        </p:grpSpPr>
        <p:sp>
          <p:nvSpPr>
            <p:cNvPr id="24" name="Google Shape;6801;p88">
              <a:extLst>
                <a:ext uri="{FF2B5EF4-FFF2-40B4-BE49-F238E27FC236}">
                  <a16:creationId xmlns:a16="http://schemas.microsoft.com/office/drawing/2014/main" id="{0D27348E-62C0-757A-D713-E80D2D0E2863}"/>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25" name="Google Shape;6802;p88">
              <a:extLst>
                <a:ext uri="{FF2B5EF4-FFF2-40B4-BE49-F238E27FC236}">
                  <a16:creationId xmlns:a16="http://schemas.microsoft.com/office/drawing/2014/main" id="{362B4927-0E8F-6450-5CE8-7FF62D0008D1}"/>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26" name="Google Shape;6803;p88">
              <a:extLst>
                <a:ext uri="{FF2B5EF4-FFF2-40B4-BE49-F238E27FC236}">
                  <a16:creationId xmlns:a16="http://schemas.microsoft.com/office/drawing/2014/main" id="{16BE89E1-55D6-BA05-9AC0-2F4080052F9A}"/>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27" name="Google Shape;6804;p88">
              <a:extLst>
                <a:ext uri="{FF2B5EF4-FFF2-40B4-BE49-F238E27FC236}">
                  <a16:creationId xmlns:a16="http://schemas.microsoft.com/office/drawing/2014/main" id="{89FDEB93-3DE4-F106-0092-0579B9E0F32A}"/>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28" name="Google Shape;6805;p88">
              <a:extLst>
                <a:ext uri="{FF2B5EF4-FFF2-40B4-BE49-F238E27FC236}">
                  <a16:creationId xmlns:a16="http://schemas.microsoft.com/office/drawing/2014/main" id="{5B6ED26A-474B-1E9C-BAFE-112BBE7E89F1}"/>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29" name="Google Shape;6866;p88">
            <a:extLst>
              <a:ext uri="{FF2B5EF4-FFF2-40B4-BE49-F238E27FC236}">
                <a16:creationId xmlns:a16="http://schemas.microsoft.com/office/drawing/2014/main" id="{36900384-EB15-106A-1E25-3F34212B8B7A}"/>
              </a:ext>
            </a:extLst>
          </p:cNvPr>
          <p:cNvGrpSpPr/>
          <p:nvPr/>
        </p:nvGrpSpPr>
        <p:grpSpPr>
          <a:xfrm>
            <a:off x="3118016" y="3483023"/>
            <a:ext cx="381642" cy="422306"/>
            <a:chOff x="4435187" y="3483022"/>
            <a:chExt cx="381642" cy="422306"/>
          </a:xfrm>
          <a:solidFill>
            <a:schemeClr val="bg2"/>
          </a:solidFill>
        </p:grpSpPr>
        <p:sp>
          <p:nvSpPr>
            <p:cNvPr id="30" name="Google Shape;6867;p88">
              <a:extLst>
                <a:ext uri="{FF2B5EF4-FFF2-40B4-BE49-F238E27FC236}">
                  <a16:creationId xmlns:a16="http://schemas.microsoft.com/office/drawing/2014/main" id="{34C0FACF-4FFE-C1A4-C5F0-47C4E6364562}"/>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31" name="Google Shape;6868;p88">
              <a:extLst>
                <a:ext uri="{FF2B5EF4-FFF2-40B4-BE49-F238E27FC236}">
                  <a16:creationId xmlns:a16="http://schemas.microsoft.com/office/drawing/2014/main" id="{256D0DFA-9B4E-74A0-7F99-E195ED956B55}"/>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32" name="Google Shape;6869;p88">
              <a:extLst>
                <a:ext uri="{FF2B5EF4-FFF2-40B4-BE49-F238E27FC236}">
                  <a16:creationId xmlns:a16="http://schemas.microsoft.com/office/drawing/2014/main" id="{DD0F546F-F334-0434-EF81-68EB9111D954}"/>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33" name="Google Shape;6870;p88">
              <a:extLst>
                <a:ext uri="{FF2B5EF4-FFF2-40B4-BE49-F238E27FC236}">
                  <a16:creationId xmlns:a16="http://schemas.microsoft.com/office/drawing/2014/main" id="{2DD7738D-FDA3-0D64-CF41-0D98CDEA52A3}"/>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34" name="Google Shape;6871;p88">
              <a:extLst>
                <a:ext uri="{FF2B5EF4-FFF2-40B4-BE49-F238E27FC236}">
                  <a16:creationId xmlns:a16="http://schemas.microsoft.com/office/drawing/2014/main" id="{257D7E9E-DDAC-57FE-D1F8-7A79B2074609}"/>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35" name="Google Shape;6872;p88">
              <a:extLst>
                <a:ext uri="{FF2B5EF4-FFF2-40B4-BE49-F238E27FC236}">
                  <a16:creationId xmlns:a16="http://schemas.microsoft.com/office/drawing/2014/main" id="{97520D90-66C7-EF08-7C77-67E71FECB529}"/>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36" name="Google Shape;6957;p88">
            <a:extLst>
              <a:ext uri="{FF2B5EF4-FFF2-40B4-BE49-F238E27FC236}">
                <a16:creationId xmlns:a16="http://schemas.microsoft.com/office/drawing/2014/main" id="{C5DF5525-89F5-78B4-4838-5C2ACCF9A71F}"/>
              </a:ext>
            </a:extLst>
          </p:cNvPr>
          <p:cNvGrpSpPr/>
          <p:nvPr/>
        </p:nvGrpSpPr>
        <p:grpSpPr>
          <a:xfrm>
            <a:off x="2413774" y="986054"/>
            <a:ext cx="373559" cy="372837"/>
            <a:chOff x="3730944" y="986052"/>
            <a:chExt cx="373559" cy="372837"/>
          </a:xfrm>
          <a:solidFill>
            <a:schemeClr val="bg2"/>
          </a:solidFill>
        </p:grpSpPr>
        <p:sp>
          <p:nvSpPr>
            <p:cNvPr id="37" name="Google Shape;6958;p88">
              <a:extLst>
                <a:ext uri="{FF2B5EF4-FFF2-40B4-BE49-F238E27FC236}">
                  <a16:creationId xmlns:a16="http://schemas.microsoft.com/office/drawing/2014/main" id="{20FC4DC3-F22F-3D64-6F48-A4D921A86F98}"/>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38" name="Google Shape;6959;p88">
              <a:extLst>
                <a:ext uri="{FF2B5EF4-FFF2-40B4-BE49-F238E27FC236}">
                  <a16:creationId xmlns:a16="http://schemas.microsoft.com/office/drawing/2014/main" id="{BB6ECC99-5320-6477-EBCE-7929ECCEA119}"/>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39" name="Google Shape;6960;p88">
              <a:extLst>
                <a:ext uri="{FF2B5EF4-FFF2-40B4-BE49-F238E27FC236}">
                  <a16:creationId xmlns:a16="http://schemas.microsoft.com/office/drawing/2014/main" id="{CBC5393C-7C83-3062-F09B-A8236CE7547A}"/>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40" name="Google Shape;6961;p88">
              <a:extLst>
                <a:ext uri="{FF2B5EF4-FFF2-40B4-BE49-F238E27FC236}">
                  <a16:creationId xmlns:a16="http://schemas.microsoft.com/office/drawing/2014/main" id="{530E1F0C-B090-C2DE-6010-66E9ABE95F25}"/>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41" name="Google Shape;6962;p88">
              <a:extLst>
                <a:ext uri="{FF2B5EF4-FFF2-40B4-BE49-F238E27FC236}">
                  <a16:creationId xmlns:a16="http://schemas.microsoft.com/office/drawing/2014/main" id="{379E4D91-4F68-728C-56BB-3EB132E3F771}"/>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42" name="Google Shape;6963;p88">
              <a:extLst>
                <a:ext uri="{FF2B5EF4-FFF2-40B4-BE49-F238E27FC236}">
                  <a16:creationId xmlns:a16="http://schemas.microsoft.com/office/drawing/2014/main" id="{5A6D0B79-6D7E-A7CB-D5E5-C0E5AD0618E6}"/>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43" name="Google Shape;6964;p88">
              <a:extLst>
                <a:ext uri="{FF2B5EF4-FFF2-40B4-BE49-F238E27FC236}">
                  <a16:creationId xmlns:a16="http://schemas.microsoft.com/office/drawing/2014/main" id="{90A0A656-8E43-F6A5-1275-52579011D307}"/>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44" name="Google Shape;6965;p88">
              <a:extLst>
                <a:ext uri="{FF2B5EF4-FFF2-40B4-BE49-F238E27FC236}">
                  <a16:creationId xmlns:a16="http://schemas.microsoft.com/office/drawing/2014/main" id="{B0297F3E-0355-D92C-EF2E-07330E5C83FA}"/>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45" name="Google Shape;6966;p88">
            <a:extLst>
              <a:ext uri="{FF2B5EF4-FFF2-40B4-BE49-F238E27FC236}">
                <a16:creationId xmlns:a16="http://schemas.microsoft.com/office/drawing/2014/main" id="{912E0CDD-1515-D6AC-E2A2-E2A8982B31DF}"/>
              </a:ext>
            </a:extLst>
          </p:cNvPr>
          <p:cNvGrpSpPr/>
          <p:nvPr/>
        </p:nvGrpSpPr>
        <p:grpSpPr>
          <a:xfrm>
            <a:off x="6872469" y="2558382"/>
            <a:ext cx="453661" cy="454365"/>
            <a:chOff x="8189640" y="2558381"/>
            <a:chExt cx="453661" cy="454365"/>
          </a:xfrm>
          <a:solidFill>
            <a:schemeClr val="bg2"/>
          </a:solidFill>
        </p:grpSpPr>
        <p:sp>
          <p:nvSpPr>
            <p:cNvPr id="46" name="Google Shape;6967;p88">
              <a:extLst>
                <a:ext uri="{FF2B5EF4-FFF2-40B4-BE49-F238E27FC236}">
                  <a16:creationId xmlns:a16="http://schemas.microsoft.com/office/drawing/2014/main" id="{4D4BC596-ACBF-B6EF-27FB-D006BFDBEA96}"/>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47" name="Google Shape;6968;p88">
              <a:extLst>
                <a:ext uri="{FF2B5EF4-FFF2-40B4-BE49-F238E27FC236}">
                  <a16:creationId xmlns:a16="http://schemas.microsoft.com/office/drawing/2014/main" id="{00BB422D-F3F7-C175-7F90-26DE8576605D}"/>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48" name="Google Shape;6969;p88">
              <a:extLst>
                <a:ext uri="{FF2B5EF4-FFF2-40B4-BE49-F238E27FC236}">
                  <a16:creationId xmlns:a16="http://schemas.microsoft.com/office/drawing/2014/main" id="{A4E2CE31-25CB-3B1D-B61E-7705CA4415FB}"/>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49" name="Google Shape;6970;p88">
              <a:extLst>
                <a:ext uri="{FF2B5EF4-FFF2-40B4-BE49-F238E27FC236}">
                  <a16:creationId xmlns:a16="http://schemas.microsoft.com/office/drawing/2014/main" id="{844A63FA-585F-62CB-F156-5F00258EE3BD}"/>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50" name="Google Shape;6760;p88">
            <a:extLst>
              <a:ext uri="{FF2B5EF4-FFF2-40B4-BE49-F238E27FC236}">
                <a16:creationId xmlns:a16="http://schemas.microsoft.com/office/drawing/2014/main" id="{A36DC3E2-4520-BEA1-2642-EDAB6C101EC3}"/>
              </a:ext>
            </a:extLst>
          </p:cNvPr>
          <p:cNvGrpSpPr/>
          <p:nvPr/>
        </p:nvGrpSpPr>
        <p:grpSpPr>
          <a:xfrm>
            <a:off x="1834994" y="935259"/>
            <a:ext cx="374968" cy="450424"/>
            <a:chOff x="3152165" y="935257"/>
            <a:chExt cx="374968" cy="450424"/>
          </a:xfrm>
          <a:solidFill>
            <a:schemeClr val="bg2"/>
          </a:solidFill>
        </p:grpSpPr>
        <p:sp>
          <p:nvSpPr>
            <p:cNvPr id="51" name="Google Shape;6761;p88">
              <a:extLst>
                <a:ext uri="{FF2B5EF4-FFF2-40B4-BE49-F238E27FC236}">
                  <a16:creationId xmlns:a16="http://schemas.microsoft.com/office/drawing/2014/main" id="{1DF52CC3-B2D9-FD83-72C7-EC1D0CFD2BB9}"/>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52" name="Google Shape;6762;p88">
              <a:extLst>
                <a:ext uri="{FF2B5EF4-FFF2-40B4-BE49-F238E27FC236}">
                  <a16:creationId xmlns:a16="http://schemas.microsoft.com/office/drawing/2014/main" id="{3FA453F4-B2E6-EE04-07C0-BA91187CBE5E}"/>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53" name="Google Shape;6763;p88">
              <a:extLst>
                <a:ext uri="{FF2B5EF4-FFF2-40B4-BE49-F238E27FC236}">
                  <a16:creationId xmlns:a16="http://schemas.microsoft.com/office/drawing/2014/main" id="{D9C0BF82-F28C-2537-15BB-EB7A174FDFA8}"/>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54" name="Google Shape;6764;p88">
              <a:extLst>
                <a:ext uri="{FF2B5EF4-FFF2-40B4-BE49-F238E27FC236}">
                  <a16:creationId xmlns:a16="http://schemas.microsoft.com/office/drawing/2014/main" id="{540908FF-401D-296C-228B-89D85BA6263F}"/>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55" name="Google Shape;6765;p88">
              <a:extLst>
                <a:ext uri="{FF2B5EF4-FFF2-40B4-BE49-F238E27FC236}">
                  <a16:creationId xmlns:a16="http://schemas.microsoft.com/office/drawing/2014/main" id="{2B5BB670-7352-640B-231E-AC08B10EB453}"/>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56" name="Google Shape;6766;p88">
              <a:extLst>
                <a:ext uri="{FF2B5EF4-FFF2-40B4-BE49-F238E27FC236}">
                  <a16:creationId xmlns:a16="http://schemas.microsoft.com/office/drawing/2014/main" id="{95BADB65-9E00-7E68-F79E-9CC105907CD2}"/>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57" name="Google Shape;6767;p88">
              <a:extLst>
                <a:ext uri="{FF2B5EF4-FFF2-40B4-BE49-F238E27FC236}">
                  <a16:creationId xmlns:a16="http://schemas.microsoft.com/office/drawing/2014/main" id="{484098D1-CF19-874A-4577-E999309BC31E}"/>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58" name="Google Shape;6777;p88">
            <a:extLst>
              <a:ext uri="{FF2B5EF4-FFF2-40B4-BE49-F238E27FC236}">
                <a16:creationId xmlns:a16="http://schemas.microsoft.com/office/drawing/2014/main" id="{2FE61DFB-462B-C3A2-A95D-498849B8362B}"/>
              </a:ext>
            </a:extLst>
          </p:cNvPr>
          <p:cNvGrpSpPr/>
          <p:nvPr/>
        </p:nvGrpSpPr>
        <p:grpSpPr>
          <a:xfrm>
            <a:off x="4810552" y="908466"/>
            <a:ext cx="450424" cy="450423"/>
            <a:chOff x="6127723" y="908465"/>
            <a:chExt cx="450424" cy="450423"/>
          </a:xfrm>
          <a:solidFill>
            <a:schemeClr val="bg2"/>
          </a:solidFill>
        </p:grpSpPr>
        <p:sp>
          <p:nvSpPr>
            <p:cNvPr id="59" name="Google Shape;6778;p88">
              <a:extLst>
                <a:ext uri="{FF2B5EF4-FFF2-40B4-BE49-F238E27FC236}">
                  <a16:creationId xmlns:a16="http://schemas.microsoft.com/office/drawing/2014/main" id="{FBD216FE-5664-BD78-B1BD-8D89D9F91273}"/>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60" name="Google Shape;6779;p88">
              <a:extLst>
                <a:ext uri="{FF2B5EF4-FFF2-40B4-BE49-F238E27FC236}">
                  <a16:creationId xmlns:a16="http://schemas.microsoft.com/office/drawing/2014/main" id="{5532E547-8DFD-A99D-DE0C-B08C854338BB}"/>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61" name="Google Shape;6780;p88">
              <a:extLst>
                <a:ext uri="{FF2B5EF4-FFF2-40B4-BE49-F238E27FC236}">
                  <a16:creationId xmlns:a16="http://schemas.microsoft.com/office/drawing/2014/main" id="{CD364EAB-2597-B143-DA32-164EE9BC4FCC}"/>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62" name="Google Shape;6781;p88">
              <a:extLst>
                <a:ext uri="{FF2B5EF4-FFF2-40B4-BE49-F238E27FC236}">
                  <a16:creationId xmlns:a16="http://schemas.microsoft.com/office/drawing/2014/main" id="{352174E8-EE46-166A-A4B6-758BA6AAEA24}"/>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63" name="Google Shape;6782;p88">
              <a:extLst>
                <a:ext uri="{FF2B5EF4-FFF2-40B4-BE49-F238E27FC236}">
                  <a16:creationId xmlns:a16="http://schemas.microsoft.com/office/drawing/2014/main" id="{555574FF-167C-0439-51CD-91AA9360AD94}"/>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64" name="Google Shape;6827;p88">
            <a:extLst>
              <a:ext uri="{FF2B5EF4-FFF2-40B4-BE49-F238E27FC236}">
                <a16:creationId xmlns:a16="http://schemas.microsoft.com/office/drawing/2014/main" id="{73AC6D41-3DDC-B136-447A-60AEC5F52B1B}"/>
              </a:ext>
            </a:extLst>
          </p:cNvPr>
          <p:cNvGrpSpPr/>
          <p:nvPr/>
        </p:nvGrpSpPr>
        <p:grpSpPr>
          <a:xfrm>
            <a:off x="5377773" y="916357"/>
            <a:ext cx="455278" cy="449190"/>
            <a:chOff x="6694944" y="916356"/>
            <a:chExt cx="455278" cy="449190"/>
          </a:xfrm>
          <a:solidFill>
            <a:schemeClr val="bg2"/>
          </a:solidFill>
        </p:grpSpPr>
        <p:sp>
          <p:nvSpPr>
            <p:cNvPr id="65" name="Google Shape;6828;p88">
              <a:extLst>
                <a:ext uri="{FF2B5EF4-FFF2-40B4-BE49-F238E27FC236}">
                  <a16:creationId xmlns:a16="http://schemas.microsoft.com/office/drawing/2014/main" id="{5FD0B2FE-9CB9-749D-12A7-28983D888E6F}"/>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66" name="Google Shape;6829;p88">
              <a:extLst>
                <a:ext uri="{FF2B5EF4-FFF2-40B4-BE49-F238E27FC236}">
                  <a16:creationId xmlns:a16="http://schemas.microsoft.com/office/drawing/2014/main" id="{ED0BC22C-4FA3-B914-EFF4-E3E624FE0374}"/>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67" name="Google Shape;6830;p88">
              <a:extLst>
                <a:ext uri="{FF2B5EF4-FFF2-40B4-BE49-F238E27FC236}">
                  <a16:creationId xmlns:a16="http://schemas.microsoft.com/office/drawing/2014/main" id="{BF63FBC7-A82D-02B1-2D26-FD59C15DB8A3}"/>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68" name="Google Shape;6831;p88">
              <a:extLst>
                <a:ext uri="{FF2B5EF4-FFF2-40B4-BE49-F238E27FC236}">
                  <a16:creationId xmlns:a16="http://schemas.microsoft.com/office/drawing/2014/main" id="{2B9922DA-8521-600F-19EB-AA4B67A178B5}"/>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69" name="Google Shape;6832;p88">
              <a:extLst>
                <a:ext uri="{FF2B5EF4-FFF2-40B4-BE49-F238E27FC236}">
                  <a16:creationId xmlns:a16="http://schemas.microsoft.com/office/drawing/2014/main" id="{631BA8A3-0037-D3E4-42B0-41A22DC65AB0}"/>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70" name="Google Shape;6833;p88">
              <a:extLst>
                <a:ext uri="{FF2B5EF4-FFF2-40B4-BE49-F238E27FC236}">
                  <a16:creationId xmlns:a16="http://schemas.microsoft.com/office/drawing/2014/main" id="{73CAC5D1-D4C2-EB08-6627-74AE0EAE3E70}"/>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71" name="Google Shape;6834;p88">
              <a:extLst>
                <a:ext uri="{FF2B5EF4-FFF2-40B4-BE49-F238E27FC236}">
                  <a16:creationId xmlns:a16="http://schemas.microsoft.com/office/drawing/2014/main" id="{CA856E26-751B-CC96-E3C9-998868CEBBD7}"/>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72" name="Google Shape;6873;p88">
            <a:extLst>
              <a:ext uri="{FF2B5EF4-FFF2-40B4-BE49-F238E27FC236}">
                <a16:creationId xmlns:a16="http://schemas.microsoft.com/office/drawing/2014/main" id="{6CDD445E-586B-91FC-EAC2-07BF9B9D9A70}"/>
              </a:ext>
            </a:extLst>
          </p:cNvPr>
          <p:cNvGrpSpPr/>
          <p:nvPr/>
        </p:nvGrpSpPr>
        <p:grpSpPr>
          <a:xfrm>
            <a:off x="3077947" y="916889"/>
            <a:ext cx="435775" cy="450423"/>
            <a:chOff x="4395118" y="916887"/>
            <a:chExt cx="435775" cy="450423"/>
          </a:xfrm>
          <a:solidFill>
            <a:schemeClr val="bg2"/>
          </a:solidFill>
        </p:grpSpPr>
        <p:sp>
          <p:nvSpPr>
            <p:cNvPr id="73" name="Google Shape;6874;p88">
              <a:extLst>
                <a:ext uri="{FF2B5EF4-FFF2-40B4-BE49-F238E27FC236}">
                  <a16:creationId xmlns:a16="http://schemas.microsoft.com/office/drawing/2014/main" id="{66021850-4E7A-D5F9-8A46-854D8458AAD1}"/>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74" name="Google Shape;6875;p88">
              <a:extLst>
                <a:ext uri="{FF2B5EF4-FFF2-40B4-BE49-F238E27FC236}">
                  <a16:creationId xmlns:a16="http://schemas.microsoft.com/office/drawing/2014/main" id="{6979CC92-5B1D-284F-4F1F-982AEBCEAA37}"/>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75" name="Google Shape;6876;p88">
              <a:extLst>
                <a:ext uri="{FF2B5EF4-FFF2-40B4-BE49-F238E27FC236}">
                  <a16:creationId xmlns:a16="http://schemas.microsoft.com/office/drawing/2014/main" id="{485F6613-3D08-18B4-3B08-F309EEDB0BCB}"/>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76" name="Google Shape;6877;p88">
              <a:extLst>
                <a:ext uri="{FF2B5EF4-FFF2-40B4-BE49-F238E27FC236}">
                  <a16:creationId xmlns:a16="http://schemas.microsoft.com/office/drawing/2014/main" id="{2CBBF055-6E51-040A-029F-235DF3481C6F}"/>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77" name="Google Shape;6884;p88">
            <a:extLst>
              <a:ext uri="{FF2B5EF4-FFF2-40B4-BE49-F238E27FC236}">
                <a16:creationId xmlns:a16="http://schemas.microsoft.com/office/drawing/2014/main" id="{356E9A71-E683-8A77-F5EF-62426A610934}"/>
              </a:ext>
            </a:extLst>
          </p:cNvPr>
          <p:cNvGrpSpPr/>
          <p:nvPr/>
        </p:nvGrpSpPr>
        <p:grpSpPr>
          <a:xfrm>
            <a:off x="6177993" y="916357"/>
            <a:ext cx="428515" cy="451036"/>
            <a:chOff x="7495163" y="916356"/>
            <a:chExt cx="428515" cy="451036"/>
          </a:xfrm>
          <a:solidFill>
            <a:schemeClr val="bg2"/>
          </a:solidFill>
        </p:grpSpPr>
        <p:sp>
          <p:nvSpPr>
            <p:cNvPr id="78" name="Google Shape;6885;p88">
              <a:extLst>
                <a:ext uri="{FF2B5EF4-FFF2-40B4-BE49-F238E27FC236}">
                  <a16:creationId xmlns:a16="http://schemas.microsoft.com/office/drawing/2014/main" id="{A162E623-3D0F-2111-190A-046E8ED73694}"/>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79" name="Google Shape;6886;p88">
              <a:extLst>
                <a:ext uri="{FF2B5EF4-FFF2-40B4-BE49-F238E27FC236}">
                  <a16:creationId xmlns:a16="http://schemas.microsoft.com/office/drawing/2014/main" id="{71A9E660-DF1E-54E9-7042-CD399C01F6E7}"/>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80" name="Google Shape;6887;p88">
              <a:extLst>
                <a:ext uri="{FF2B5EF4-FFF2-40B4-BE49-F238E27FC236}">
                  <a16:creationId xmlns:a16="http://schemas.microsoft.com/office/drawing/2014/main" id="{154979DF-F0F4-BA66-CAD4-8FA792923347}"/>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81" name="Google Shape;6888;p88">
              <a:extLst>
                <a:ext uri="{FF2B5EF4-FFF2-40B4-BE49-F238E27FC236}">
                  <a16:creationId xmlns:a16="http://schemas.microsoft.com/office/drawing/2014/main" id="{7AF3FF99-605C-61AD-9774-E7230AF78EBC}"/>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82" name="Google Shape;6889;p88">
              <a:extLst>
                <a:ext uri="{FF2B5EF4-FFF2-40B4-BE49-F238E27FC236}">
                  <a16:creationId xmlns:a16="http://schemas.microsoft.com/office/drawing/2014/main" id="{83E67681-7986-DB93-2C20-9A559C6559A7}"/>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83" name="Google Shape;6890;p88">
              <a:extLst>
                <a:ext uri="{FF2B5EF4-FFF2-40B4-BE49-F238E27FC236}">
                  <a16:creationId xmlns:a16="http://schemas.microsoft.com/office/drawing/2014/main" id="{7DFEC4C2-8D19-A994-468B-947E225B8140}"/>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84" name="Google Shape;6891;p88">
              <a:extLst>
                <a:ext uri="{FF2B5EF4-FFF2-40B4-BE49-F238E27FC236}">
                  <a16:creationId xmlns:a16="http://schemas.microsoft.com/office/drawing/2014/main" id="{D6ACAC3E-B812-85BB-2498-61FB85E3D8CB}"/>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85" name="Google Shape;6922;p88">
            <a:extLst>
              <a:ext uri="{FF2B5EF4-FFF2-40B4-BE49-F238E27FC236}">
                <a16:creationId xmlns:a16="http://schemas.microsoft.com/office/drawing/2014/main" id="{5AF5529C-F448-7F1C-BD6A-4D090548DBD5}"/>
              </a:ext>
            </a:extLst>
          </p:cNvPr>
          <p:cNvGrpSpPr/>
          <p:nvPr/>
        </p:nvGrpSpPr>
        <p:grpSpPr>
          <a:xfrm>
            <a:off x="3653516" y="916888"/>
            <a:ext cx="423596" cy="450424"/>
            <a:chOff x="4970687" y="916887"/>
            <a:chExt cx="423596" cy="450424"/>
          </a:xfrm>
          <a:solidFill>
            <a:schemeClr val="bg2"/>
          </a:solidFill>
        </p:grpSpPr>
        <p:sp>
          <p:nvSpPr>
            <p:cNvPr id="86" name="Google Shape;6923;p88">
              <a:extLst>
                <a:ext uri="{FF2B5EF4-FFF2-40B4-BE49-F238E27FC236}">
                  <a16:creationId xmlns:a16="http://schemas.microsoft.com/office/drawing/2014/main" id="{BA2F67F1-83E8-9BC9-085D-E1E93EB5FB60}"/>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87" name="Google Shape;6924;p88">
              <a:extLst>
                <a:ext uri="{FF2B5EF4-FFF2-40B4-BE49-F238E27FC236}">
                  <a16:creationId xmlns:a16="http://schemas.microsoft.com/office/drawing/2014/main" id="{2F2BB62D-BDB9-FFE2-3AA4-275D87AD8EFD}"/>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88" name="Google Shape;6925;p88">
              <a:extLst>
                <a:ext uri="{FF2B5EF4-FFF2-40B4-BE49-F238E27FC236}">
                  <a16:creationId xmlns:a16="http://schemas.microsoft.com/office/drawing/2014/main" id="{ED861DD3-B255-84C5-F338-26F5E237C0F6}"/>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89" name="Google Shape;6926;p88">
              <a:extLst>
                <a:ext uri="{FF2B5EF4-FFF2-40B4-BE49-F238E27FC236}">
                  <a16:creationId xmlns:a16="http://schemas.microsoft.com/office/drawing/2014/main" id="{682AEFBC-D1AB-EB87-9086-9194F992A029}"/>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90" name="Google Shape;6927;p88">
              <a:extLst>
                <a:ext uri="{FF2B5EF4-FFF2-40B4-BE49-F238E27FC236}">
                  <a16:creationId xmlns:a16="http://schemas.microsoft.com/office/drawing/2014/main" id="{BED37412-F314-B467-C73E-FBA9A529882C}"/>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91" name="Google Shape;6928;p88">
              <a:extLst>
                <a:ext uri="{FF2B5EF4-FFF2-40B4-BE49-F238E27FC236}">
                  <a16:creationId xmlns:a16="http://schemas.microsoft.com/office/drawing/2014/main" id="{DE8F1210-5392-53BC-0F3A-409B585C1376}"/>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92" name="Google Shape;6929;p88">
              <a:extLst>
                <a:ext uri="{FF2B5EF4-FFF2-40B4-BE49-F238E27FC236}">
                  <a16:creationId xmlns:a16="http://schemas.microsoft.com/office/drawing/2014/main" id="{9A27BB18-DCA6-CFF1-D45C-FF33F2D3B3DD}"/>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93" name="Google Shape;6981;p88">
            <a:extLst>
              <a:ext uri="{FF2B5EF4-FFF2-40B4-BE49-F238E27FC236}">
                <a16:creationId xmlns:a16="http://schemas.microsoft.com/office/drawing/2014/main" id="{1D5142E6-A328-6DC9-9105-FC88A6A3E932}"/>
              </a:ext>
            </a:extLst>
          </p:cNvPr>
          <p:cNvGrpSpPr/>
          <p:nvPr/>
        </p:nvGrpSpPr>
        <p:grpSpPr>
          <a:xfrm>
            <a:off x="4198113" y="916568"/>
            <a:ext cx="456486" cy="451082"/>
            <a:chOff x="5515285" y="916567"/>
            <a:chExt cx="456486" cy="451082"/>
          </a:xfrm>
          <a:solidFill>
            <a:schemeClr val="bg2"/>
          </a:solidFill>
        </p:grpSpPr>
        <p:sp>
          <p:nvSpPr>
            <p:cNvPr id="94" name="Google Shape;6982;p88">
              <a:extLst>
                <a:ext uri="{FF2B5EF4-FFF2-40B4-BE49-F238E27FC236}">
                  <a16:creationId xmlns:a16="http://schemas.microsoft.com/office/drawing/2014/main" id="{F7EF0BFD-E652-F1A7-41A2-32CEF423FEE2}"/>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95" name="Google Shape;6983;p88">
              <a:extLst>
                <a:ext uri="{FF2B5EF4-FFF2-40B4-BE49-F238E27FC236}">
                  <a16:creationId xmlns:a16="http://schemas.microsoft.com/office/drawing/2014/main" id="{71B96033-043B-206E-1A04-13E66784CEAC}"/>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96" name="Google Shape;6984;p88">
              <a:extLst>
                <a:ext uri="{FF2B5EF4-FFF2-40B4-BE49-F238E27FC236}">
                  <a16:creationId xmlns:a16="http://schemas.microsoft.com/office/drawing/2014/main" id="{68F62C38-81AE-F2F1-0D07-5F460349D286}"/>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97" name="Google Shape;6985;p88">
              <a:extLst>
                <a:ext uri="{FF2B5EF4-FFF2-40B4-BE49-F238E27FC236}">
                  <a16:creationId xmlns:a16="http://schemas.microsoft.com/office/drawing/2014/main" id="{407D5B57-1A4D-0892-0815-A004D9BFBDE7}"/>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98" name="Google Shape;7015;p88">
            <a:extLst>
              <a:ext uri="{FF2B5EF4-FFF2-40B4-BE49-F238E27FC236}">
                <a16:creationId xmlns:a16="http://schemas.microsoft.com/office/drawing/2014/main" id="{7F3D0A24-4939-0D2B-5440-6C598F941FC9}"/>
              </a:ext>
            </a:extLst>
          </p:cNvPr>
          <p:cNvGrpSpPr/>
          <p:nvPr/>
        </p:nvGrpSpPr>
        <p:grpSpPr>
          <a:xfrm>
            <a:off x="6853633" y="1679599"/>
            <a:ext cx="498603" cy="496391"/>
            <a:chOff x="8170804" y="1679597"/>
            <a:chExt cx="498603" cy="496391"/>
          </a:xfrm>
          <a:solidFill>
            <a:schemeClr val="bg2"/>
          </a:solidFill>
        </p:grpSpPr>
        <p:sp>
          <p:nvSpPr>
            <p:cNvPr id="99" name="Google Shape;7016;p88">
              <a:extLst>
                <a:ext uri="{FF2B5EF4-FFF2-40B4-BE49-F238E27FC236}">
                  <a16:creationId xmlns:a16="http://schemas.microsoft.com/office/drawing/2014/main" id="{B275324E-0A84-DF8C-B573-631487F6B874}"/>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00" name="Google Shape;7017;p88">
              <a:extLst>
                <a:ext uri="{FF2B5EF4-FFF2-40B4-BE49-F238E27FC236}">
                  <a16:creationId xmlns:a16="http://schemas.microsoft.com/office/drawing/2014/main" id="{9256B9D0-5EC2-B04C-083C-803DD03B53FD}"/>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sp>
        <p:nvSpPr>
          <p:cNvPr id="101" name="Google Shape;6799;p88">
            <a:extLst>
              <a:ext uri="{FF2B5EF4-FFF2-40B4-BE49-F238E27FC236}">
                <a16:creationId xmlns:a16="http://schemas.microsoft.com/office/drawing/2014/main" id="{0485B2DB-8565-A1D8-64E6-1C06B5D1A1F7}"/>
              </a:ext>
            </a:extLst>
          </p:cNvPr>
          <p:cNvSpPr/>
          <p:nvPr/>
        </p:nvSpPr>
        <p:spPr>
          <a:xfrm>
            <a:off x="3029429" y="1707908"/>
            <a:ext cx="445212" cy="4464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chemeClr val="bg2"/>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nvGrpSpPr>
          <p:cNvPr id="102" name="Google Shape;6862;p88">
            <a:extLst>
              <a:ext uri="{FF2B5EF4-FFF2-40B4-BE49-F238E27FC236}">
                <a16:creationId xmlns:a16="http://schemas.microsoft.com/office/drawing/2014/main" id="{DB15583F-262C-2613-38FE-B82A1633DCCD}"/>
              </a:ext>
            </a:extLst>
          </p:cNvPr>
          <p:cNvGrpSpPr/>
          <p:nvPr/>
        </p:nvGrpSpPr>
        <p:grpSpPr>
          <a:xfrm>
            <a:off x="3590513" y="1706391"/>
            <a:ext cx="460830" cy="449225"/>
            <a:chOff x="4907685" y="1706389"/>
            <a:chExt cx="460830" cy="449225"/>
          </a:xfrm>
          <a:solidFill>
            <a:schemeClr val="bg2"/>
          </a:solidFill>
        </p:grpSpPr>
        <p:sp>
          <p:nvSpPr>
            <p:cNvPr id="103" name="Google Shape;6863;p88">
              <a:extLst>
                <a:ext uri="{FF2B5EF4-FFF2-40B4-BE49-F238E27FC236}">
                  <a16:creationId xmlns:a16="http://schemas.microsoft.com/office/drawing/2014/main" id="{666E509D-A48C-CC23-F7E5-9D73691AEFDB}"/>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04" name="Google Shape;6864;p88">
              <a:extLst>
                <a:ext uri="{FF2B5EF4-FFF2-40B4-BE49-F238E27FC236}">
                  <a16:creationId xmlns:a16="http://schemas.microsoft.com/office/drawing/2014/main" id="{ADACCCCB-E82E-4914-6D34-FD50327A7238}"/>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05" name="Google Shape;6865;p88">
              <a:extLst>
                <a:ext uri="{FF2B5EF4-FFF2-40B4-BE49-F238E27FC236}">
                  <a16:creationId xmlns:a16="http://schemas.microsoft.com/office/drawing/2014/main" id="{E089596D-20A0-48AE-745D-9D27DEC23279}"/>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06" name="Google Shape;6913;p88">
            <a:extLst>
              <a:ext uri="{FF2B5EF4-FFF2-40B4-BE49-F238E27FC236}">
                <a16:creationId xmlns:a16="http://schemas.microsoft.com/office/drawing/2014/main" id="{CF3AD40F-EA8E-A9AA-8F62-CB40BBC14F3E}"/>
              </a:ext>
            </a:extLst>
          </p:cNvPr>
          <p:cNvGrpSpPr/>
          <p:nvPr/>
        </p:nvGrpSpPr>
        <p:grpSpPr>
          <a:xfrm>
            <a:off x="4158201" y="1706601"/>
            <a:ext cx="450021" cy="448805"/>
            <a:chOff x="5475372" y="1706599"/>
            <a:chExt cx="450021" cy="448805"/>
          </a:xfrm>
          <a:solidFill>
            <a:schemeClr val="bg2"/>
          </a:solidFill>
        </p:grpSpPr>
        <p:sp>
          <p:nvSpPr>
            <p:cNvPr id="107" name="Google Shape;6914;p88">
              <a:extLst>
                <a:ext uri="{FF2B5EF4-FFF2-40B4-BE49-F238E27FC236}">
                  <a16:creationId xmlns:a16="http://schemas.microsoft.com/office/drawing/2014/main" id="{899BB21F-3430-86A8-0A1A-328935E92947}"/>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08" name="Google Shape;6915;p88">
              <a:extLst>
                <a:ext uri="{FF2B5EF4-FFF2-40B4-BE49-F238E27FC236}">
                  <a16:creationId xmlns:a16="http://schemas.microsoft.com/office/drawing/2014/main" id="{1240680D-6068-DF61-A08C-8120AC931F9F}"/>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09" name="Google Shape;6947;p88">
            <a:extLst>
              <a:ext uri="{FF2B5EF4-FFF2-40B4-BE49-F238E27FC236}">
                <a16:creationId xmlns:a16="http://schemas.microsoft.com/office/drawing/2014/main" id="{FF7DDA40-65ED-3876-562D-91A1B805F667}"/>
              </a:ext>
            </a:extLst>
          </p:cNvPr>
          <p:cNvGrpSpPr/>
          <p:nvPr/>
        </p:nvGrpSpPr>
        <p:grpSpPr>
          <a:xfrm>
            <a:off x="1830678" y="1725785"/>
            <a:ext cx="446391" cy="447617"/>
            <a:chOff x="3147849" y="1725783"/>
            <a:chExt cx="446391" cy="447617"/>
          </a:xfrm>
          <a:solidFill>
            <a:schemeClr val="bg2"/>
          </a:solidFill>
        </p:grpSpPr>
        <p:sp>
          <p:nvSpPr>
            <p:cNvPr id="110" name="Google Shape;6948;p88">
              <a:extLst>
                <a:ext uri="{FF2B5EF4-FFF2-40B4-BE49-F238E27FC236}">
                  <a16:creationId xmlns:a16="http://schemas.microsoft.com/office/drawing/2014/main" id="{34592157-4E7D-84DC-C784-5E0B0F39001B}"/>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11" name="Google Shape;6949;p88">
              <a:extLst>
                <a:ext uri="{FF2B5EF4-FFF2-40B4-BE49-F238E27FC236}">
                  <a16:creationId xmlns:a16="http://schemas.microsoft.com/office/drawing/2014/main" id="{B590D756-14A6-57D0-9771-6C3D52A33072}"/>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12" name="Google Shape;6950;p88">
              <a:extLst>
                <a:ext uri="{FF2B5EF4-FFF2-40B4-BE49-F238E27FC236}">
                  <a16:creationId xmlns:a16="http://schemas.microsoft.com/office/drawing/2014/main" id="{E4CD7997-759D-3094-573D-A399D0E80C0B}"/>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13" name="Google Shape;6951;p88">
              <a:extLst>
                <a:ext uri="{FF2B5EF4-FFF2-40B4-BE49-F238E27FC236}">
                  <a16:creationId xmlns:a16="http://schemas.microsoft.com/office/drawing/2014/main" id="{7AC14CE2-6C7C-31B8-771C-9A5ADF6DD59B}"/>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14" name="Google Shape;6952;p88">
              <a:extLst>
                <a:ext uri="{FF2B5EF4-FFF2-40B4-BE49-F238E27FC236}">
                  <a16:creationId xmlns:a16="http://schemas.microsoft.com/office/drawing/2014/main" id="{4309DC8E-500F-D381-BC8D-E9680887ACE6}"/>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15" name="Google Shape;6953;p88">
              <a:extLst>
                <a:ext uri="{FF2B5EF4-FFF2-40B4-BE49-F238E27FC236}">
                  <a16:creationId xmlns:a16="http://schemas.microsoft.com/office/drawing/2014/main" id="{CA357093-6453-2402-CCBC-02EACFB89C7C}"/>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16" name="Google Shape;6954;p88">
              <a:extLst>
                <a:ext uri="{FF2B5EF4-FFF2-40B4-BE49-F238E27FC236}">
                  <a16:creationId xmlns:a16="http://schemas.microsoft.com/office/drawing/2014/main" id="{F620744D-42D6-65CA-390A-C106FEDA513F}"/>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17" name="Google Shape;6955;p88">
              <a:extLst>
                <a:ext uri="{FF2B5EF4-FFF2-40B4-BE49-F238E27FC236}">
                  <a16:creationId xmlns:a16="http://schemas.microsoft.com/office/drawing/2014/main" id="{EBE83A48-9915-FA20-E360-F9CA91C66E59}"/>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18" name="Google Shape;6956;p88">
              <a:extLst>
                <a:ext uri="{FF2B5EF4-FFF2-40B4-BE49-F238E27FC236}">
                  <a16:creationId xmlns:a16="http://schemas.microsoft.com/office/drawing/2014/main" id="{C7458D01-F7C0-2980-63AB-22A3DAC668B1}"/>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19" name="Google Shape;6971;p88">
            <a:extLst>
              <a:ext uri="{FF2B5EF4-FFF2-40B4-BE49-F238E27FC236}">
                <a16:creationId xmlns:a16="http://schemas.microsoft.com/office/drawing/2014/main" id="{573FEC7D-225C-4B67-26A8-5B45E1BE5F8F}"/>
              </a:ext>
            </a:extLst>
          </p:cNvPr>
          <p:cNvGrpSpPr/>
          <p:nvPr/>
        </p:nvGrpSpPr>
        <p:grpSpPr>
          <a:xfrm>
            <a:off x="4790582" y="1700219"/>
            <a:ext cx="445212" cy="445175"/>
            <a:chOff x="6107753" y="1700217"/>
            <a:chExt cx="445212" cy="445175"/>
          </a:xfrm>
          <a:solidFill>
            <a:schemeClr val="bg2"/>
          </a:solidFill>
        </p:grpSpPr>
        <p:sp>
          <p:nvSpPr>
            <p:cNvPr id="120" name="Google Shape;6972;p88">
              <a:extLst>
                <a:ext uri="{FF2B5EF4-FFF2-40B4-BE49-F238E27FC236}">
                  <a16:creationId xmlns:a16="http://schemas.microsoft.com/office/drawing/2014/main" id="{37955411-57CA-59F6-50D3-31EEC189A9A7}"/>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21" name="Google Shape;6973;p88">
              <a:extLst>
                <a:ext uri="{FF2B5EF4-FFF2-40B4-BE49-F238E27FC236}">
                  <a16:creationId xmlns:a16="http://schemas.microsoft.com/office/drawing/2014/main" id="{BE5AA39F-9606-D2B3-A527-9211E3D71C04}"/>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22" name="Google Shape;7004;p88">
            <a:extLst>
              <a:ext uri="{FF2B5EF4-FFF2-40B4-BE49-F238E27FC236}">
                <a16:creationId xmlns:a16="http://schemas.microsoft.com/office/drawing/2014/main" id="{9ADC5959-C660-360C-449B-DBA0ED80CA4A}"/>
              </a:ext>
            </a:extLst>
          </p:cNvPr>
          <p:cNvGrpSpPr/>
          <p:nvPr/>
        </p:nvGrpSpPr>
        <p:grpSpPr>
          <a:xfrm>
            <a:off x="2464366" y="1707954"/>
            <a:ext cx="469270" cy="446099"/>
            <a:chOff x="3781537" y="1707952"/>
            <a:chExt cx="469270" cy="446099"/>
          </a:xfrm>
          <a:solidFill>
            <a:schemeClr val="bg2"/>
          </a:solidFill>
        </p:grpSpPr>
        <p:sp>
          <p:nvSpPr>
            <p:cNvPr id="123" name="Google Shape;7005;p88">
              <a:extLst>
                <a:ext uri="{FF2B5EF4-FFF2-40B4-BE49-F238E27FC236}">
                  <a16:creationId xmlns:a16="http://schemas.microsoft.com/office/drawing/2014/main" id="{2A036D39-CFAD-C250-2C28-0A94F5979E0C}"/>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24" name="Google Shape;7006;p88">
              <a:extLst>
                <a:ext uri="{FF2B5EF4-FFF2-40B4-BE49-F238E27FC236}">
                  <a16:creationId xmlns:a16="http://schemas.microsoft.com/office/drawing/2014/main" id="{20303F55-A9E5-7549-4481-3972677E8A93}"/>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25" name="Google Shape;7018;p88">
            <a:extLst>
              <a:ext uri="{FF2B5EF4-FFF2-40B4-BE49-F238E27FC236}">
                <a16:creationId xmlns:a16="http://schemas.microsoft.com/office/drawing/2014/main" id="{C7C5AD2B-B520-8741-5E4F-26A25A677CCF}"/>
              </a:ext>
            </a:extLst>
          </p:cNvPr>
          <p:cNvGrpSpPr/>
          <p:nvPr/>
        </p:nvGrpSpPr>
        <p:grpSpPr>
          <a:xfrm>
            <a:off x="5413178" y="1707240"/>
            <a:ext cx="446400" cy="445212"/>
            <a:chOff x="6730349" y="1707239"/>
            <a:chExt cx="446400" cy="445212"/>
          </a:xfrm>
          <a:solidFill>
            <a:schemeClr val="bg2"/>
          </a:solidFill>
        </p:grpSpPr>
        <p:sp>
          <p:nvSpPr>
            <p:cNvPr id="126" name="Google Shape;7019;p88">
              <a:extLst>
                <a:ext uri="{FF2B5EF4-FFF2-40B4-BE49-F238E27FC236}">
                  <a16:creationId xmlns:a16="http://schemas.microsoft.com/office/drawing/2014/main" id="{23A74C74-7072-A9B6-5AF0-093F2568263A}"/>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27" name="Google Shape;7020;p88">
              <a:extLst>
                <a:ext uri="{FF2B5EF4-FFF2-40B4-BE49-F238E27FC236}">
                  <a16:creationId xmlns:a16="http://schemas.microsoft.com/office/drawing/2014/main" id="{A3D24D6D-9BCE-9BE4-F8EB-FA35579BE71C}"/>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sp>
        <p:nvSpPr>
          <p:cNvPr id="128" name="Google Shape;5917;p86">
            <a:extLst>
              <a:ext uri="{FF2B5EF4-FFF2-40B4-BE49-F238E27FC236}">
                <a16:creationId xmlns:a16="http://schemas.microsoft.com/office/drawing/2014/main" id="{04B2DBC0-6173-E03D-00CD-C61F1E9E95B7}"/>
              </a:ext>
            </a:extLst>
          </p:cNvPr>
          <p:cNvSpPr/>
          <p:nvPr/>
        </p:nvSpPr>
        <p:spPr>
          <a:xfrm>
            <a:off x="3022607" y="2577101"/>
            <a:ext cx="451036" cy="46317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2"/>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29" name="Google Shape;5955;p86">
            <a:extLst>
              <a:ext uri="{FF2B5EF4-FFF2-40B4-BE49-F238E27FC236}">
                <a16:creationId xmlns:a16="http://schemas.microsoft.com/office/drawing/2014/main" id="{9644E34A-06CA-0296-CD52-E56BE39F915C}"/>
              </a:ext>
            </a:extLst>
          </p:cNvPr>
          <p:cNvSpPr/>
          <p:nvPr/>
        </p:nvSpPr>
        <p:spPr>
          <a:xfrm>
            <a:off x="3562204" y="2649493"/>
            <a:ext cx="459001" cy="390768"/>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chemeClr val="bg2"/>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nvGrpSpPr>
          <p:cNvPr id="130" name="Google Shape;5983;p86">
            <a:extLst>
              <a:ext uri="{FF2B5EF4-FFF2-40B4-BE49-F238E27FC236}">
                <a16:creationId xmlns:a16="http://schemas.microsoft.com/office/drawing/2014/main" id="{753FA3AD-772B-5514-9358-E1B9DFAFB8F9}"/>
              </a:ext>
            </a:extLst>
          </p:cNvPr>
          <p:cNvGrpSpPr/>
          <p:nvPr/>
        </p:nvGrpSpPr>
        <p:grpSpPr>
          <a:xfrm>
            <a:off x="4209663" y="2589243"/>
            <a:ext cx="461287" cy="462000"/>
            <a:chOff x="5526834" y="2589242"/>
            <a:chExt cx="461287" cy="462000"/>
          </a:xfrm>
          <a:solidFill>
            <a:schemeClr val="bg2"/>
          </a:solidFill>
        </p:grpSpPr>
        <p:sp>
          <p:nvSpPr>
            <p:cNvPr id="131" name="Google Shape;5984;p86">
              <a:extLst>
                <a:ext uri="{FF2B5EF4-FFF2-40B4-BE49-F238E27FC236}">
                  <a16:creationId xmlns:a16="http://schemas.microsoft.com/office/drawing/2014/main" id="{F203BDFD-8A3E-153C-9CCF-9150B0F2C0EB}"/>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32" name="Google Shape;5985;p86">
              <a:extLst>
                <a:ext uri="{FF2B5EF4-FFF2-40B4-BE49-F238E27FC236}">
                  <a16:creationId xmlns:a16="http://schemas.microsoft.com/office/drawing/2014/main" id="{871FCE81-A02B-CDB9-77E8-D949AFE6E6B5}"/>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33" name="Google Shape;5986;p86">
            <a:extLst>
              <a:ext uri="{FF2B5EF4-FFF2-40B4-BE49-F238E27FC236}">
                <a16:creationId xmlns:a16="http://schemas.microsoft.com/office/drawing/2014/main" id="{2F9A5532-B90A-9C41-2920-DC56D3865D52}"/>
              </a:ext>
            </a:extLst>
          </p:cNvPr>
          <p:cNvGrpSpPr/>
          <p:nvPr/>
        </p:nvGrpSpPr>
        <p:grpSpPr>
          <a:xfrm>
            <a:off x="6036681" y="2571614"/>
            <a:ext cx="465823" cy="464295"/>
            <a:chOff x="7353851" y="2571612"/>
            <a:chExt cx="465823" cy="464295"/>
          </a:xfrm>
          <a:solidFill>
            <a:schemeClr val="bg2"/>
          </a:solidFill>
        </p:grpSpPr>
        <p:sp>
          <p:nvSpPr>
            <p:cNvPr id="134" name="Google Shape;5987;p86">
              <a:extLst>
                <a:ext uri="{FF2B5EF4-FFF2-40B4-BE49-F238E27FC236}">
                  <a16:creationId xmlns:a16="http://schemas.microsoft.com/office/drawing/2014/main" id="{D25F9F50-05C6-10CD-8DCF-725B6316422F}"/>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35" name="Google Shape;5988;p86">
              <a:extLst>
                <a:ext uri="{FF2B5EF4-FFF2-40B4-BE49-F238E27FC236}">
                  <a16:creationId xmlns:a16="http://schemas.microsoft.com/office/drawing/2014/main" id="{C7B444F9-F405-8797-78EE-E6185284985D}"/>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36" name="Google Shape;6005;p86">
            <a:extLst>
              <a:ext uri="{FF2B5EF4-FFF2-40B4-BE49-F238E27FC236}">
                <a16:creationId xmlns:a16="http://schemas.microsoft.com/office/drawing/2014/main" id="{646F3AF4-BE29-A550-C790-1F2EF8E0D593}"/>
              </a:ext>
            </a:extLst>
          </p:cNvPr>
          <p:cNvGrpSpPr/>
          <p:nvPr/>
        </p:nvGrpSpPr>
        <p:grpSpPr>
          <a:xfrm>
            <a:off x="3584177" y="3495295"/>
            <a:ext cx="406286" cy="408900"/>
            <a:chOff x="4901348" y="3495294"/>
            <a:chExt cx="406286" cy="408900"/>
          </a:xfrm>
          <a:solidFill>
            <a:schemeClr val="bg2"/>
          </a:solidFill>
        </p:grpSpPr>
        <p:sp>
          <p:nvSpPr>
            <p:cNvPr id="137" name="Google Shape;6006;p86">
              <a:extLst>
                <a:ext uri="{FF2B5EF4-FFF2-40B4-BE49-F238E27FC236}">
                  <a16:creationId xmlns:a16="http://schemas.microsoft.com/office/drawing/2014/main" id="{941ADE97-3C0E-CEEE-EBC9-513AB4E2E004}"/>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38" name="Google Shape;6007;p86">
              <a:extLst>
                <a:ext uri="{FF2B5EF4-FFF2-40B4-BE49-F238E27FC236}">
                  <a16:creationId xmlns:a16="http://schemas.microsoft.com/office/drawing/2014/main" id="{DA0B80C2-2F0E-009A-C952-95D5CDC7920B}"/>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39" name="Google Shape;6020;p86">
            <a:extLst>
              <a:ext uri="{FF2B5EF4-FFF2-40B4-BE49-F238E27FC236}">
                <a16:creationId xmlns:a16="http://schemas.microsoft.com/office/drawing/2014/main" id="{BD04068B-0941-E656-17E5-E65A330B6C6F}"/>
              </a:ext>
            </a:extLst>
          </p:cNvPr>
          <p:cNvGrpSpPr/>
          <p:nvPr/>
        </p:nvGrpSpPr>
        <p:grpSpPr>
          <a:xfrm>
            <a:off x="4831144" y="2583016"/>
            <a:ext cx="272920" cy="462000"/>
            <a:chOff x="6148315" y="2583015"/>
            <a:chExt cx="272920" cy="462000"/>
          </a:xfrm>
          <a:solidFill>
            <a:schemeClr val="bg2"/>
          </a:solidFill>
        </p:grpSpPr>
        <p:sp>
          <p:nvSpPr>
            <p:cNvPr id="140" name="Google Shape;6021;p86">
              <a:extLst>
                <a:ext uri="{FF2B5EF4-FFF2-40B4-BE49-F238E27FC236}">
                  <a16:creationId xmlns:a16="http://schemas.microsoft.com/office/drawing/2014/main" id="{3A59458A-64B0-2EAC-7251-2DB03D42CD57}"/>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41" name="Google Shape;6022;p86">
              <a:extLst>
                <a:ext uri="{FF2B5EF4-FFF2-40B4-BE49-F238E27FC236}">
                  <a16:creationId xmlns:a16="http://schemas.microsoft.com/office/drawing/2014/main" id="{322DC2E4-3E43-4863-47FC-5DA9675A14AB}"/>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42" name="Google Shape;6038;p86">
            <a:extLst>
              <a:ext uri="{FF2B5EF4-FFF2-40B4-BE49-F238E27FC236}">
                <a16:creationId xmlns:a16="http://schemas.microsoft.com/office/drawing/2014/main" id="{1BC62C47-C953-9339-2DE6-99A88EAA10FE}"/>
              </a:ext>
            </a:extLst>
          </p:cNvPr>
          <p:cNvGrpSpPr/>
          <p:nvPr/>
        </p:nvGrpSpPr>
        <p:grpSpPr>
          <a:xfrm>
            <a:off x="2478887" y="2604504"/>
            <a:ext cx="454438" cy="462586"/>
            <a:chOff x="3796058" y="2604503"/>
            <a:chExt cx="454438" cy="462586"/>
          </a:xfrm>
          <a:solidFill>
            <a:schemeClr val="bg2"/>
          </a:solidFill>
        </p:grpSpPr>
        <p:sp>
          <p:nvSpPr>
            <p:cNvPr id="143" name="Google Shape;6039;p86">
              <a:extLst>
                <a:ext uri="{FF2B5EF4-FFF2-40B4-BE49-F238E27FC236}">
                  <a16:creationId xmlns:a16="http://schemas.microsoft.com/office/drawing/2014/main" id="{4E7695E8-4147-3BCD-914E-F1758AC136B6}"/>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44" name="Google Shape;6040;p86">
              <a:extLst>
                <a:ext uri="{FF2B5EF4-FFF2-40B4-BE49-F238E27FC236}">
                  <a16:creationId xmlns:a16="http://schemas.microsoft.com/office/drawing/2014/main" id="{A3813D48-9D03-D307-2FC9-F2880E90E9EC}"/>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45" name="Google Shape;6041;p86">
              <a:extLst>
                <a:ext uri="{FF2B5EF4-FFF2-40B4-BE49-F238E27FC236}">
                  <a16:creationId xmlns:a16="http://schemas.microsoft.com/office/drawing/2014/main" id="{6612A772-F491-E02D-8456-FD16464FEC64}"/>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46" name="Google Shape;6048;p86">
            <a:extLst>
              <a:ext uri="{FF2B5EF4-FFF2-40B4-BE49-F238E27FC236}">
                <a16:creationId xmlns:a16="http://schemas.microsoft.com/office/drawing/2014/main" id="{13A87405-C2F4-BE0E-B4B1-4756BF310ABC}"/>
              </a:ext>
            </a:extLst>
          </p:cNvPr>
          <p:cNvGrpSpPr/>
          <p:nvPr/>
        </p:nvGrpSpPr>
        <p:grpSpPr>
          <a:xfrm>
            <a:off x="5388115" y="2576277"/>
            <a:ext cx="456723" cy="464304"/>
            <a:chOff x="6705286" y="2576276"/>
            <a:chExt cx="456723" cy="464304"/>
          </a:xfrm>
          <a:solidFill>
            <a:schemeClr val="bg2"/>
          </a:solidFill>
        </p:grpSpPr>
        <p:sp>
          <p:nvSpPr>
            <p:cNvPr id="147" name="Google Shape;6049;p86">
              <a:extLst>
                <a:ext uri="{FF2B5EF4-FFF2-40B4-BE49-F238E27FC236}">
                  <a16:creationId xmlns:a16="http://schemas.microsoft.com/office/drawing/2014/main" id="{75CE7C28-237A-D05C-8E15-4007D438ED7E}"/>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48" name="Google Shape;6050;p86">
              <a:extLst>
                <a:ext uri="{FF2B5EF4-FFF2-40B4-BE49-F238E27FC236}">
                  <a16:creationId xmlns:a16="http://schemas.microsoft.com/office/drawing/2014/main" id="{557A47E5-D70F-80FA-992B-AF3F2D015DF4}"/>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49" name="Google Shape;6051;p86">
              <a:extLst>
                <a:ext uri="{FF2B5EF4-FFF2-40B4-BE49-F238E27FC236}">
                  <a16:creationId xmlns:a16="http://schemas.microsoft.com/office/drawing/2014/main" id="{5785663D-6B53-BE65-D7C7-4C649400A50E}"/>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50" name="Google Shape;5717;p85">
            <a:extLst>
              <a:ext uri="{FF2B5EF4-FFF2-40B4-BE49-F238E27FC236}">
                <a16:creationId xmlns:a16="http://schemas.microsoft.com/office/drawing/2014/main" id="{CE5DD9E5-2EA1-0878-0223-DDE716E90D3B}"/>
              </a:ext>
            </a:extLst>
          </p:cNvPr>
          <p:cNvGrpSpPr/>
          <p:nvPr/>
        </p:nvGrpSpPr>
        <p:grpSpPr>
          <a:xfrm>
            <a:off x="4250665" y="3523549"/>
            <a:ext cx="492377" cy="387934"/>
            <a:chOff x="5567836" y="3523548"/>
            <a:chExt cx="492377" cy="387934"/>
          </a:xfrm>
          <a:solidFill>
            <a:schemeClr val="bg2"/>
          </a:solidFill>
        </p:grpSpPr>
        <p:sp>
          <p:nvSpPr>
            <p:cNvPr id="151" name="Google Shape;5718;p85">
              <a:extLst>
                <a:ext uri="{FF2B5EF4-FFF2-40B4-BE49-F238E27FC236}">
                  <a16:creationId xmlns:a16="http://schemas.microsoft.com/office/drawing/2014/main" id="{0C245FC4-37D1-E64B-5F1F-BCBB84E43101}"/>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52" name="Google Shape;5719;p85">
              <a:extLst>
                <a:ext uri="{FF2B5EF4-FFF2-40B4-BE49-F238E27FC236}">
                  <a16:creationId xmlns:a16="http://schemas.microsoft.com/office/drawing/2014/main" id="{A6A9371D-4775-5EA1-3C21-AB4EC3D16F24}"/>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53" name="Google Shape;5720;p85">
              <a:extLst>
                <a:ext uri="{FF2B5EF4-FFF2-40B4-BE49-F238E27FC236}">
                  <a16:creationId xmlns:a16="http://schemas.microsoft.com/office/drawing/2014/main" id="{60889EA0-172F-1BC4-1E7F-AE277C890E8D}"/>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54" name="Google Shape;5721;p85">
              <a:extLst>
                <a:ext uri="{FF2B5EF4-FFF2-40B4-BE49-F238E27FC236}">
                  <a16:creationId xmlns:a16="http://schemas.microsoft.com/office/drawing/2014/main" id="{7F542C4B-0A30-1507-E708-47AE3F1FFABA}"/>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55" name="Google Shape;5722;p85">
              <a:extLst>
                <a:ext uri="{FF2B5EF4-FFF2-40B4-BE49-F238E27FC236}">
                  <a16:creationId xmlns:a16="http://schemas.microsoft.com/office/drawing/2014/main" id="{3B360340-2939-0A94-40FF-5386AC1810AD}"/>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grpSp>
        <p:nvGrpSpPr>
          <p:cNvPr id="156" name="Google Shape;5723;p85">
            <a:extLst>
              <a:ext uri="{FF2B5EF4-FFF2-40B4-BE49-F238E27FC236}">
                <a16:creationId xmlns:a16="http://schemas.microsoft.com/office/drawing/2014/main" id="{A4FE14E6-CAC5-24AE-077F-A43AE998D81B}"/>
              </a:ext>
            </a:extLst>
          </p:cNvPr>
          <p:cNvGrpSpPr/>
          <p:nvPr/>
        </p:nvGrpSpPr>
        <p:grpSpPr>
          <a:xfrm>
            <a:off x="1760780" y="2595846"/>
            <a:ext cx="556458" cy="457373"/>
            <a:chOff x="3077952" y="2595844"/>
            <a:chExt cx="556458" cy="457373"/>
          </a:xfrm>
          <a:solidFill>
            <a:schemeClr val="bg2"/>
          </a:solidFill>
        </p:grpSpPr>
        <p:sp>
          <p:nvSpPr>
            <p:cNvPr id="157" name="Google Shape;5724;p85">
              <a:extLst>
                <a:ext uri="{FF2B5EF4-FFF2-40B4-BE49-F238E27FC236}">
                  <a16:creationId xmlns:a16="http://schemas.microsoft.com/office/drawing/2014/main" id="{FD9048F5-AA9D-E7DA-9FF6-3B0058F8D89C}"/>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58" name="Google Shape;5725;p85">
              <a:extLst>
                <a:ext uri="{FF2B5EF4-FFF2-40B4-BE49-F238E27FC236}">
                  <a16:creationId xmlns:a16="http://schemas.microsoft.com/office/drawing/2014/main" id="{5120F1F0-50D5-D1A6-26AB-EF5F9C4A7FAF}"/>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59" name="Google Shape;5726;p85">
              <a:extLst>
                <a:ext uri="{FF2B5EF4-FFF2-40B4-BE49-F238E27FC236}">
                  <a16:creationId xmlns:a16="http://schemas.microsoft.com/office/drawing/2014/main" id="{21F64416-E423-9E95-5CE4-FB30061E97E5}"/>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60" name="Google Shape;5727;p85">
              <a:extLst>
                <a:ext uri="{FF2B5EF4-FFF2-40B4-BE49-F238E27FC236}">
                  <a16:creationId xmlns:a16="http://schemas.microsoft.com/office/drawing/2014/main" id="{4BB6E54B-E89D-210D-FB5E-8181791E4C50}"/>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61" name="Google Shape;5728;p85">
              <a:extLst>
                <a:ext uri="{FF2B5EF4-FFF2-40B4-BE49-F238E27FC236}">
                  <a16:creationId xmlns:a16="http://schemas.microsoft.com/office/drawing/2014/main" id="{3579BE0E-4033-F8E9-E4F0-63C43F7B7E3F}"/>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sp>
          <p:nvSpPr>
            <p:cNvPr id="162" name="Google Shape;5729;p85">
              <a:extLst>
                <a:ext uri="{FF2B5EF4-FFF2-40B4-BE49-F238E27FC236}">
                  <a16:creationId xmlns:a16="http://schemas.microsoft.com/office/drawing/2014/main" id="{ABB5D0CD-8725-3AF3-66BE-824ABF551717}"/>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lumMod val="25000"/>
                  </a:schemeClr>
                </a:solidFill>
                <a:cs typeface="B Nazanin" panose="00000700000000000000" pitchFamily="2" charset="-78"/>
              </a:endParaRPr>
            </a:p>
          </p:txBody>
        </p:sp>
      </p:grpSp>
      <p:sp>
        <p:nvSpPr>
          <p:cNvPr id="163" name="Text Placeholder 1">
            <a:extLst>
              <a:ext uri="{FF2B5EF4-FFF2-40B4-BE49-F238E27FC236}">
                <a16:creationId xmlns:a16="http://schemas.microsoft.com/office/drawing/2014/main" id="{F42780E1-616A-EF01-1220-0FF6385C3EE0}"/>
              </a:ext>
            </a:extLst>
          </p:cNvPr>
          <p:cNvSpPr txBox="1">
            <a:spLocks/>
          </p:cNvSpPr>
          <p:nvPr/>
        </p:nvSpPr>
        <p:spPr>
          <a:xfrm>
            <a:off x="827315" y="193395"/>
            <a:ext cx="6959743"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solidFill>
                  <a:schemeClr val="bg1">
                    <a:lumMod val="25000"/>
                  </a:schemeClr>
                </a:solidFill>
                <a:latin typeface="Arial"/>
                <a:cs typeface="B Nazanin" panose="00000700000000000000" pitchFamily="2" charset="-78"/>
              </a:rPr>
              <a:t>مجموعه آیکون های کاملاً قابل ویرایش: </a:t>
            </a:r>
            <a:r>
              <a:rPr lang="en-US" sz="3600" dirty="0">
                <a:solidFill>
                  <a:schemeClr val="bg1">
                    <a:lumMod val="25000"/>
                  </a:schemeClr>
                </a:solidFill>
                <a:latin typeface="Arial"/>
                <a:cs typeface="B Nazanin" panose="00000700000000000000" pitchFamily="2" charset="-78"/>
              </a:rPr>
              <a:t>C</a:t>
            </a:r>
          </a:p>
        </p:txBody>
      </p:sp>
    </p:spTree>
    <p:extLst>
      <p:ext uri="{BB962C8B-B14F-4D97-AF65-F5344CB8AC3E}">
        <p14:creationId xmlns:p14="http://schemas.microsoft.com/office/powerpoint/2010/main" val="3852579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1"/>
          <p:cNvSpPr txBox="1">
            <a:spLocks noGrp="1"/>
          </p:cNvSpPr>
          <p:nvPr>
            <p:ph type="title"/>
          </p:nvPr>
        </p:nvSpPr>
        <p:spPr>
          <a:xfrm>
            <a:off x="1845425" y="914100"/>
            <a:ext cx="6589800" cy="749700"/>
          </a:xfrm>
          <a:prstGeom prst="rect">
            <a:avLst/>
          </a:prstGeom>
        </p:spPr>
        <p:txBody>
          <a:bodyPr spcFirstLastPara="1" wrap="square" lIns="91425" tIns="91425" rIns="91425" bIns="91425" anchor="ctr" anchorCtr="0">
            <a:noAutofit/>
          </a:bodyPr>
          <a:lstStyle/>
          <a:p>
            <a:pPr lvl="0" algn="r" rtl="1"/>
            <a:r>
              <a:rPr lang="fa-IR" dirty="0">
                <a:cs typeface="B Nazanin" panose="00000400000000000000" pitchFamily="2" charset="-78"/>
              </a:rPr>
              <a:t>بیماری و علائم آن</a:t>
            </a:r>
            <a:endParaRPr dirty="0">
              <a:cs typeface="B Nazanin" panose="00000400000000000000" pitchFamily="2" charset="-78"/>
            </a:endParaRPr>
          </a:p>
        </p:txBody>
      </p:sp>
      <p:sp>
        <p:nvSpPr>
          <p:cNvPr id="435" name="Google Shape;435;p31"/>
          <p:cNvSpPr txBox="1">
            <a:spLocks noGrp="1"/>
          </p:cNvSpPr>
          <p:nvPr>
            <p:ph type="title" idx="2"/>
          </p:nvPr>
        </p:nvSpPr>
        <p:spPr>
          <a:xfrm>
            <a:off x="713225" y="914100"/>
            <a:ext cx="1132200" cy="749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01</a:t>
            </a:r>
            <a:endParaRPr>
              <a:cs typeface="B Nazanin" panose="00000400000000000000" pitchFamily="2" charset="-78"/>
            </a:endParaRPr>
          </a:p>
        </p:txBody>
      </p:sp>
      <p:pic>
        <p:nvPicPr>
          <p:cNvPr id="436" name="Google Shape;436;p31"/>
          <p:cNvPicPr preferRelativeResize="0">
            <a:picLocks noGrp="1"/>
          </p:cNvPicPr>
          <p:nvPr>
            <p:ph type="pic" idx="3"/>
          </p:nvPr>
        </p:nvPicPr>
        <p:blipFill rotWithShape="1">
          <a:blip r:embed="rId3">
            <a:alphaModFix/>
          </a:blip>
          <a:srcRect t="17714" b="33378"/>
          <a:stretch/>
        </p:blipFill>
        <p:spPr>
          <a:xfrm>
            <a:off x="713225" y="2081375"/>
            <a:ext cx="7717550" cy="2515825"/>
          </a:xfrm>
          <a:prstGeom prst="rect">
            <a:avLst/>
          </a:prstGeom>
        </p:spPr>
      </p:pic>
      <p:sp>
        <p:nvSpPr>
          <p:cNvPr id="437" name="Google Shape;437;p31"/>
          <p:cNvSpPr/>
          <p:nvPr/>
        </p:nvSpPr>
        <p:spPr>
          <a:xfrm>
            <a:off x="560825" y="2081375"/>
            <a:ext cx="688500" cy="1221600"/>
          </a:xfrm>
          <a:prstGeom prst="rect">
            <a:avLst/>
          </a:prstGeom>
          <a:solidFill>
            <a:srgbClr val="09E19C">
              <a:alpha val="66250"/>
            </a:srgbClr>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Hanken Grotesk"/>
              <a:ea typeface="Hanken Grotesk"/>
              <a:cs typeface="B Nazanin" panose="00000400000000000000" pitchFamily="2" charset="-78"/>
              <a:sym typeface="Hanken Grotesk"/>
            </a:endParaRPr>
          </a:p>
        </p:txBody>
      </p:sp>
      <p:sp>
        <p:nvSpPr>
          <p:cNvPr id="438" name="Google Shape;438;p31"/>
          <p:cNvSpPr/>
          <p:nvPr/>
        </p:nvSpPr>
        <p:spPr>
          <a:xfrm>
            <a:off x="7298025" y="3053849"/>
            <a:ext cx="1272900" cy="1755900"/>
          </a:xfrm>
          <a:prstGeom prst="rect">
            <a:avLst/>
          </a:prstGeom>
          <a:solidFill>
            <a:srgbClr val="04D3E3">
              <a:alpha val="51250"/>
            </a:srgbClr>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Hanken Grotesk"/>
              <a:ea typeface="Hanken Grotesk"/>
              <a:cs typeface="B Nazanin" panose="00000400000000000000" pitchFamily="2" charset="-78"/>
              <a:sym typeface="Hanken Grotesk"/>
            </a:endParaRPr>
          </a:p>
        </p:txBody>
      </p:sp>
      <p:sp>
        <p:nvSpPr>
          <p:cNvPr id="439" name="Google Shape;439;p31"/>
          <p:cNvSpPr/>
          <p:nvPr/>
        </p:nvSpPr>
        <p:spPr>
          <a:xfrm>
            <a:off x="3286475" y="4597200"/>
            <a:ext cx="583800" cy="5463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Hanken Grotesk"/>
              <a:ea typeface="Hanken Grotesk"/>
              <a:cs typeface="B Nazanin" panose="00000400000000000000" pitchFamily="2" charset="-78"/>
              <a:sym typeface="Hanken Grotesk"/>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2"/>
          <p:cNvSpPr txBox="1">
            <a:spLocks noGrp="1"/>
          </p:cNvSpPr>
          <p:nvPr>
            <p:ph type="title"/>
          </p:nvPr>
        </p:nvSpPr>
        <p:spPr>
          <a:xfrm>
            <a:off x="713225" y="1064525"/>
            <a:ext cx="3858900" cy="1167000"/>
          </a:xfrm>
          <a:prstGeom prst="rect">
            <a:avLst/>
          </a:prstGeom>
        </p:spPr>
        <p:txBody>
          <a:bodyPr spcFirstLastPara="1" wrap="square" lIns="91425" tIns="91425" rIns="91425" bIns="91425" anchor="b" anchorCtr="0">
            <a:noAutofit/>
          </a:bodyPr>
          <a:lstStyle/>
          <a:p>
            <a:pPr lvl="0" algn="r" rtl="1"/>
            <a:r>
              <a:rPr lang="fa-IR" dirty="0">
                <a:cs typeface="B Nazanin" panose="00000400000000000000" pitchFamily="2" charset="-78"/>
              </a:rPr>
              <a:t>مقدمه ای بر بیماری</a:t>
            </a:r>
            <a:endParaRPr dirty="0">
              <a:cs typeface="B Nazanin" panose="00000400000000000000" pitchFamily="2" charset="-78"/>
            </a:endParaRPr>
          </a:p>
        </p:txBody>
      </p:sp>
      <p:sp>
        <p:nvSpPr>
          <p:cNvPr id="445" name="Google Shape;445;p32"/>
          <p:cNvSpPr txBox="1">
            <a:spLocks noGrp="1"/>
          </p:cNvSpPr>
          <p:nvPr>
            <p:ph type="body" idx="1"/>
          </p:nvPr>
        </p:nvSpPr>
        <p:spPr>
          <a:xfrm>
            <a:off x="713225" y="2309710"/>
            <a:ext cx="3858900" cy="1782900"/>
          </a:xfrm>
          <a:prstGeom prst="rect">
            <a:avLst/>
          </a:prstGeom>
        </p:spPr>
        <p:txBody>
          <a:bodyPr spcFirstLastPara="1" wrap="square" lIns="91425" tIns="91425" rIns="91425" bIns="91425" anchor="t" anchorCtr="0">
            <a:noAutofit/>
          </a:bodyPr>
          <a:lstStyle/>
          <a:p>
            <a:pPr marL="0" lvl="0" indent="0" algn="r" rtl="1">
              <a:lnSpc>
                <a:spcPct val="150000"/>
              </a:lnSpc>
              <a:buNone/>
            </a:pPr>
            <a:r>
              <a:rPr lang="fa-IR" dirty="0">
                <a:cs typeface="B Nazanin" panose="00000400000000000000" pitchFamily="2" charset="-78"/>
              </a:rPr>
              <a:t>در بخش اول ارائه، ارائه یک نمای کلی از بیماری که قرار است در مورد آن صحبت کنید، مهم است. این به مخاطبان شما کمک می کند تا بفهمند:</a:t>
            </a:r>
          </a:p>
          <a:p>
            <a:pPr marL="171450" indent="-171450" algn="r" rtl="1">
              <a:lnSpc>
                <a:spcPct val="150000"/>
              </a:lnSpc>
            </a:pPr>
            <a:r>
              <a:rPr lang="fa-IR" dirty="0">
                <a:cs typeface="B Nazanin" panose="00000400000000000000" pitchFamily="2" charset="-78"/>
              </a:rPr>
              <a:t>زمینه</a:t>
            </a:r>
          </a:p>
          <a:p>
            <a:pPr marL="171450" indent="-171450" algn="r" rtl="1">
              <a:lnSpc>
                <a:spcPct val="150000"/>
              </a:lnSpc>
            </a:pPr>
            <a:r>
              <a:rPr lang="fa-IR" dirty="0">
                <a:cs typeface="B Nazanin" panose="00000400000000000000" pitchFamily="2" charset="-78"/>
              </a:rPr>
              <a:t>خطرات سلامتی</a:t>
            </a:r>
          </a:p>
          <a:p>
            <a:pPr marL="171450" indent="-171450" algn="r" rtl="1">
              <a:lnSpc>
                <a:spcPct val="150000"/>
              </a:lnSpc>
            </a:pPr>
            <a:r>
              <a:rPr lang="fa-IR" dirty="0">
                <a:cs typeface="B Nazanin" panose="00000400000000000000" pitchFamily="2" charset="-78"/>
              </a:rPr>
              <a:t>احتمال توسعه آن</a:t>
            </a:r>
          </a:p>
          <a:p>
            <a:pPr marL="171450" indent="-171450" algn="r" rtl="1">
              <a:lnSpc>
                <a:spcPct val="150000"/>
              </a:lnSpc>
            </a:pPr>
            <a:r>
              <a:rPr lang="fa-IR" dirty="0">
                <a:cs typeface="B Nazanin" panose="00000400000000000000" pitchFamily="2" charset="-78"/>
              </a:rPr>
              <a:t>شیوع</a:t>
            </a:r>
            <a:endParaRPr dirty="0">
              <a:cs typeface="B Nazanin" panose="00000400000000000000" pitchFamily="2" charset="-78"/>
            </a:endParaRPr>
          </a:p>
        </p:txBody>
      </p:sp>
      <p:pic>
        <p:nvPicPr>
          <p:cNvPr id="446" name="Google Shape;446;p32"/>
          <p:cNvPicPr preferRelativeResize="0">
            <a:picLocks noGrp="1"/>
          </p:cNvPicPr>
          <p:nvPr>
            <p:ph type="pic" idx="2"/>
          </p:nvPr>
        </p:nvPicPr>
        <p:blipFill rotWithShape="1">
          <a:blip r:embed="rId3">
            <a:alphaModFix/>
          </a:blip>
          <a:srcRect l="29725" r="14390"/>
          <a:stretch/>
        </p:blipFill>
        <p:spPr>
          <a:xfrm>
            <a:off x="5036083" y="539500"/>
            <a:ext cx="3396567" cy="4050801"/>
          </a:xfrm>
          <a:prstGeom prst="rect">
            <a:avLst/>
          </a:prstGeom>
        </p:spPr>
      </p:pic>
      <p:sp>
        <p:nvSpPr>
          <p:cNvPr id="447" name="Google Shape;447;p32"/>
          <p:cNvSpPr/>
          <p:nvPr/>
        </p:nvSpPr>
        <p:spPr>
          <a:xfrm>
            <a:off x="7310275" y="387100"/>
            <a:ext cx="1272900" cy="728100"/>
          </a:xfrm>
          <a:prstGeom prst="rect">
            <a:avLst/>
          </a:prstGeom>
          <a:solidFill>
            <a:srgbClr val="09E19C">
              <a:alpha val="66250"/>
            </a:srgbClr>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Hanken Grotesk"/>
              <a:ea typeface="Hanken Grotesk"/>
              <a:cs typeface="B Nazanin" panose="00000400000000000000" pitchFamily="2" charset="-78"/>
              <a:sym typeface="Hanken Grotesk"/>
            </a:endParaRPr>
          </a:p>
        </p:txBody>
      </p:sp>
      <p:sp>
        <p:nvSpPr>
          <p:cNvPr id="448" name="Google Shape;448;p32"/>
          <p:cNvSpPr/>
          <p:nvPr/>
        </p:nvSpPr>
        <p:spPr>
          <a:xfrm>
            <a:off x="4902375" y="3461175"/>
            <a:ext cx="973800" cy="1257300"/>
          </a:xfrm>
          <a:prstGeom prst="rect">
            <a:avLst/>
          </a:prstGeom>
          <a:solidFill>
            <a:srgbClr val="04D3E3">
              <a:alpha val="51250"/>
            </a:srgbClr>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Hanken Grotesk"/>
              <a:ea typeface="Hanken Grotesk"/>
              <a:cs typeface="B Nazanin" panose="00000400000000000000" pitchFamily="2" charset="-78"/>
              <a:sym typeface="Hanken Grotesk"/>
            </a:endParaRPr>
          </a:p>
        </p:txBody>
      </p:sp>
      <p:grpSp>
        <p:nvGrpSpPr>
          <p:cNvPr id="449" name="Google Shape;449;p32"/>
          <p:cNvGrpSpPr/>
          <p:nvPr/>
        </p:nvGrpSpPr>
        <p:grpSpPr>
          <a:xfrm rot="5400000">
            <a:off x="4638224" y="764184"/>
            <a:ext cx="211898" cy="129533"/>
            <a:chOff x="2832963" y="4822140"/>
            <a:chExt cx="237049" cy="145200"/>
          </a:xfrm>
        </p:grpSpPr>
        <p:cxnSp>
          <p:nvCxnSpPr>
            <p:cNvPr id="450" name="Google Shape;450;p32"/>
            <p:cNvCxnSpPr/>
            <p:nvPr/>
          </p:nvCxnSpPr>
          <p:spPr>
            <a:xfrm flipH="1">
              <a:off x="2832963" y="4822140"/>
              <a:ext cx="145200" cy="145200"/>
            </a:xfrm>
            <a:prstGeom prst="straightConnector1">
              <a:avLst/>
            </a:prstGeom>
            <a:noFill/>
            <a:ln w="19050" cap="flat" cmpd="sng">
              <a:solidFill>
                <a:schemeClr val="accent1"/>
              </a:solidFill>
              <a:prstDash val="solid"/>
              <a:round/>
              <a:headEnd type="none" w="med" len="med"/>
              <a:tailEnd type="none" w="med" len="med"/>
            </a:ln>
          </p:spPr>
        </p:cxnSp>
        <p:cxnSp>
          <p:nvCxnSpPr>
            <p:cNvPr id="451" name="Google Shape;451;p32"/>
            <p:cNvCxnSpPr/>
            <p:nvPr/>
          </p:nvCxnSpPr>
          <p:spPr>
            <a:xfrm flipH="1">
              <a:off x="2924812" y="4822140"/>
              <a:ext cx="145200" cy="145200"/>
            </a:xfrm>
            <a:prstGeom prst="straightConnector1">
              <a:avLst/>
            </a:prstGeom>
            <a:noFill/>
            <a:ln w="19050" cap="flat" cmpd="sng">
              <a:solidFill>
                <a:schemeClr val="accent1"/>
              </a:solidFill>
              <a:prstDash val="solid"/>
              <a:round/>
              <a:headEnd type="none" w="med" len="med"/>
              <a:tailEnd type="none" w="med" len="med"/>
            </a:ln>
          </p:spPr>
        </p:cxn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3"/>
          <p:cNvSpPr txBox="1">
            <a:spLocks noGrp="1"/>
          </p:cNvSpPr>
          <p:nvPr>
            <p:ph type="title"/>
          </p:nvPr>
        </p:nvSpPr>
        <p:spPr>
          <a:xfrm>
            <a:off x="732075" y="463300"/>
            <a:ext cx="7679700" cy="5595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چه کسی در معرض خطر است؟</a:t>
            </a:r>
            <a:endParaRPr dirty="0">
              <a:cs typeface="B Nazanin" panose="00000400000000000000" pitchFamily="2" charset="-78"/>
            </a:endParaRPr>
          </a:p>
        </p:txBody>
      </p:sp>
      <p:sp>
        <p:nvSpPr>
          <p:cNvPr id="457" name="Google Shape;457;p33"/>
          <p:cNvSpPr txBox="1">
            <a:spLocks noGrp="1"/>
          </p:cNvSpPr>
          <p:nvPr>
            <p:ph type="subTitle" idx="1"/>
          </p:nvPr>
        </p:nvSpPr>
        <p:spPr>
          <a:xfrm flipH="1">
            <a:off x="4756225" y="1313875"/>
            <a:ext cx="4074600" cy="427800"/>
          </a:xfrm>
          <a:prstGeom prst="rect">
            <a:avLst/>
          </a:prstGeom>
        </p:spPr>
        <p:txBody>
          <a:bodyPr spcFirstLastPara="1" wrap="square" lIns="91425" tIns="91425" rIns="91425" bIns="91425" anchor="b" anchorCtr="0">
            <a:noAutofit/>
          </a:bodyPr>
          <a:lstStyle/>
          <a:p>
            <a:pPr marL="0" lvl="0" indent="0" algn="r" rtl="1"/>
            <a:r>
              <a:rPr lang="fa-IR" dirty="0">
                <a:cs typeface="B Nazanin" panose="00000400000000000000" pitchFamily="2" charset="-78"/>
              </a:rPr>
              <a:t>عوامل ژنتیکی</a:t>
            </a:r>
            <a:endParaRPr dirty="0">
              <a:cs typeface="B Nazanin" panose="00000400000000000000" pitchFamily="2" charset="-78"/>
            </a:endParaRPr>
          </a:p>
        </p:txBody>
      </p:sp>
      <p:sp>
        <p:nvSpPr>
          <p:cNvPr id="458" name="Google Shape;458;p33"/>
          <p:cNvSpPr txBox="1">
            <a:spLocks noGrp="1"/>
          </p:cNvSpPr>
          <p:nvPr>
            <p:ph type="subTitle" idx="2"/>
          </p:nvPr>
        </p:nvSpPr>
        <p:spPr>
          <a:xfrm flipH="1">
            <a:off x="4756211" y="1658025"/>
            <a:ext cx="4074600" cy="10974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وقتی یک عامل ژنتیکی فرد را در معرض خطر ابتلا به بیماری قرار می دهد، به این معنی است که یک جزء ارثی در آن بیماری وجود دارد. این می تواند به دلیل جهش های ژنتیکی خاص یا تغییراتی باشد که استعداد فرد را برای ابتلا به این بیماری افزایش می دهد.</a:t>
            </a:r>
            <a:endParaRPr dirty="0">
              <a:cs typeface="B Nazanin" panose="00000400000000000000" pitchFamily="2" charset="-78"/>
            </a:endParaRPr>
          </a:p>
        </p:txBody>
      </p:sp>
      <p:sp>
        <p:nvSpPr>
          <p:cNvPr id="459" name="Google Shape;459;p33"/>
          <p:cNvSpPr txBox="1">
            <a:spLocks noGrp="1"/>
          </p:cNvSpPr>
          <p:nvPr>
            <p:ph type="subTitle" idx="3"/>
          </p:nvPr>
        </p:nvSpPr>
        <p:spPr>
          <a:xfrm flipH="1">
            <a:off x="4756214" y="3033775"/>
            <a:ext cx="4074600" cy="427800"/>
          </a:xfrm>
          <a:prstGeom prst="rect">
            <a:avLst/>
          </a:prstGeom>
        </p:spPr>
        <p:txBody>
          <a:bodyPr spcFirstLastPara="1" wrap="square" lIns="91425" tIns="91425" rIns="91425" bIns="91425" anchor="b" anchorCtr="0">
            <a:noAutofit/>
          </a:bodyPr>
          <a:lstStyle/>
          <a:p>
            <a:pPr marL="0" lvl="0" indent="0" algn="r" rtl="1"/>
            <a:r>
              <a:rPr lang="fa-IR" dirty="0">
                <a:cs typeface="B Nazanin" panose="00000400000000000000" pitchFamily="2" charset="-78"/>
              </a:rPr>
              <a:t>فاکتورهای محیطی</a:t>
            </a:r>
            <a:endParaRPr dirty="0">
              <a:cs typeface="B Nazanin" panose="00000400000000000000" pitchFamily="2" charset="-78"/>
            </a:endParaRPr>
          </a:p>
        </p:txBody>
      </p:sp>
      <p:sp>
        <p:nvSpPr>
          <p:cNvPr id="460" name="Google Shape;460;p33"/>
          <p:cNvSpPr txBox="1">
            <a:spLocks noGrp="1"/>
          </p:cNvSpPr>
          <p:nvPr>
            <p:ph type="subTitle" idx="4"/>
          </p:nvPr>
        </p:nvSpPr>
        <p:spPr>
          <a:xfrm flipH="1">
            <a:off x="4756195" y="3377925"/>
            <a:ext cx="4074600" cy="10974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وقتی یک عامل محیطی فرد را در معرض خطر ابتلا به بیماری قرار می دهد، به این معنی است که قرار گرفتن در معرض مواد، شرایط یا موقعیت های خاص در محیط می تواند احتمال ابتلا به آن بیماری را افزایش دهد.</a:t>
            </a:r>
            <a:endParaRPr dirty="0">
              <a:cs typeface="B Nazanin" panose="00000400000000000000" pitchFamily="2" charset="-78"/>
            </a:endParaRPr>
          </a:p>
        </p:txBody>
      </p:sp>
      <p:pic>
        <p:nvPicPr>
          <p:cNvPr id="461" name="Google Shape;461;p33"/>
          <p:cNvPicPr preferRelativeResize="0">
            <a:picLocks noGrp="1"/>
          </p:cNvPicPr>
          <p:nvPr>
            <p:ph type="pic" idx="5"/>
          </p:nvPr>
        </p:nvPicPr>
        <p:blipFill rotWithShape="1">
          <a:blip r:embed="rId3">
            <a:alphaModFix/>
          </a:blip>
          <a:srcRect l="25449" t="1132" r="6918" b="9004"/>
          <a:stretch/>
        </p:blipFill>
        <p:spPr>
          <a:xfrm>
            <a:off x="713225" y="1313875"/>
            <a:ext cx="3699901" cy="3276427"/>
          </a:xfrm>
          <a:prstGeom prst="rect">
            <a:avLst/>
          </a:prstGeom>
        </p:spPr>
      </p:pic>
      <p:sp>
        <p:nvSpPr>
          <p:cNvPr id="462" name="Google Shape;462;p33"/>
          <p:cNvSpPr/>
          <p:nvPr/>
        </p:nvSpPr>
        <p:spPr>
          <a:xfrm>
            <a:off x="646350" y="1245825"/>
            <a:ext cx="1469400" cy="488400"/>
          </a:xfrm>
          <a:prstGeom prst="rect">
            <a:avLst/>
          </a:prstGeom>
          <a:solidFill>
            <a:srgbClr val="04D3E3">
              <a:alpha val="51250"/>
            </a:srgbClr>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Hanken Grotesk"/>
              <a:ea typeface="Hanken Grotesk"/>
              <a:cs typeface="B Nazanin" panose="00000400000000000000" pitchFamily="2" charset="-78"/>
              <a:sym typeface="Hanken Grotesk"/>
            </a:endParaRPr>
          </a:p>
        </p:txBody>
      </p:sp>
      <p:sp>
        <p:nvSpPr>
          <p:cNvPr id="463" name="Google Shape;463;p33"/>
          <p:cNvSpPr/>
          <p:nvPr/>
        </p:nvSpPr>
        <p:spPr>
          <a:xfrm>
            <a:off x="3082250" y="4205112"/>
            <a:ext cx="1010400" cy="383400"/>
          </a:xfrm>
          <a:prstGeom prst="rect">
            <a:avLst/>
          </a:prstGeom>
          <a:solidFill>
            <a:srgbClr val="09E19C">
              <a:alpha val="66250"/>
            </a:srgbClr>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Hanken Grotesk"/>
              <a:ea typeface="Hanken Grotesk"/>
              <a:cs typeface="B Nazanin" panose="00000400000000000000" pitchFamily="2" charset="-78"/>
              <a:sym typeface="Hanken Grotesk"/>
            </a:endParaRPr>
          </a:p>
        </p:txBody>
      </p:sp>
      <p:grpSp>
        <p:nvGrpSpPr>
          <p:cNvPr id="464" name="Google Shape;464;p33"/>
          <p:cNvGrpSpPr/>
          <p:nvPr/>
        </p:nvGrpSpPr>
        <p:grpSpPr>
          <a:xfrm>
            <a:off x="3851706" y="1431866"/>
            <a:ext cx="465820" cy="419438"/>
            <a:chOff x="5533920" y="2924280"/>
            <a:chExt cx="1121108" cy="1009478"/>
          </a:xfrm>
        </p:grpSpPr>
        <p:grpSp>
          <p:nvGrpSpPr>
            <p:cNvPr id="465" name="Google Shape;465;p33"/>
            <p:cNvGrpSpPr/>
            <p:nvPr/>
          </p:nvGrpSpPr>
          <p:grpSpPr>
            <a:xfrm>
              <a:off x="5533920" y="2924280"/>
              <a:ext cx="1121108" cy="558083"/>
              <a:chOff x="5533920" y="2924280"/>
              <a:chExt cx="1121108" cy="558083"/>
            </a:xfrm>
          </p:grpSpPr>
          <p:sp>
            <p:nvSpPr>
              <p:cNvPr id="466" name="Google Shape;466;p33"/>
              <p:cNvSpPr/>
              <p:nvPr/>
            </p:nvSpPr>
            <p:spPr>
              <a:xfrm>
                <a:off x="5790960" y="2924280"/>
                <a:ext cx="282493" cy="325209"/>
              </a:xfrm>
              <a:custGeom>
                <a:avLst/>
                <a:gdLst/>
                <a:ahLst/>
                <a:cxnLst/>
                <a:rect l="l" t="t" r="r" b="b"/>
                <a:pathLst>
                  <a:path w="311287" h="351577" extrusionOk="0">
                    <a:moveTo>
                      <a:pt x="174380" y="322812"/>
                    </a:moveTo>
                    <a:cubicBezTo>
                      <a:pt x="250275" y="307191"/>
                      <a:pt x="297015" y="222799"/>
                      <a:pt x="278774" y="134379"/>
                    </a:cubicBezTo>
                    <a:cubicBezTo>
                      <a:pt x="260601" y="45882"/>
                      <a:pt x="184267" y="-13135"/>
                      <a:pt x="108429" y="2515"/>
                    </a:cubicBezTo>
                    <a:cubicBezTo>
                      <a:pt x="32477" y="18164"/>
                      <a:pt x="-14272" y="102518"/>
                      <a:pt x="3930" y="190957"/>
                    </a:cubicBezTo>
                    <a:cubicBezTo>
                      <a:pt x="22123" y="279426"/>
                      <a:pt x="98476" y="338442"/>
                      <a:pt x="174371" y="322802"/>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67" name="Google Shape;467;p33"/>
              <p:cNvSpPr/>
              <p:nvPr/>
            </p:nvSpPr>
            <p:spPr>
              <a:xfrm>
                <a:off x="5533920" y="3162240"/>
                <a:ext cx="288386" cy="320115"/>
              </a:xfrm>
              <a:custGeom>
                <a:avLst/>
                <a:gdLst/>
                <a:ahLst/>
                <a:cxnLst/>
                <a:rect l="l" t="t" r="r" b="b"/>
                <a:pathLst>
                  <a:path w="329584" h="361712" extrusionOk="0">
                    <a:moveTo>
                      <a:pt x="210206" y="309680"/>
                    </a:moveTo>
                    <a:cubicBezTo>
                      <a:pt x="281139" y="278438"/>
                      <a:pt x="309133" y="186122"/>
                      <a:pt x="272814" y="103492"/>
                    </a:cubicBezTo>
                    <a:cubicBezTo>
                      <a:pt x="236457" y="20844"/>
                      <a:pt x="149380" y="-20828"/>
                      <a:pt x="78475" y="10338"/>
                    </a:cubicBezTo>
                    <a:cubicBezTo>
                      <a:pt x="7581" y="41589"/>
                      <a:pt x="-20451" y="133877"/>
                      <a:pt x="15944" y="216554"/>
                    </a:cubicBezTo>
                    <a:cubicBezTo>
                      <a:pt x="52377" y="299193"/>
                      <a:pt x="139321" y="340884"/>
                      <a:pt x="210206" y="309670"/>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68" name="Google Shape;468;p33"/>
              <p:cNvSpPr/>
              <p:nvPr/>
            </p:nvSpPr>
            <p:spPr>
              <a:xfrm>
                <a:off x="6115680" y="2924280"/>
                <a:ext cx="282484" cy="325226"/>
              </a:xfrm>
              <a:custGeom>
                <a:avLst/>
                <a:gdLst/>
                <a:ahLst/>
                <a:cxnLst/>
                <a:rect l="l" t="t" r="r" b="b"/>
                <a:pathLst>
                  <a:path w="311277" h="351596" extrusionOk="0">
                    <a:moveTo>
                      <a:pt x="108395" y="322821"/>
                    </a:moveTo>
                    <a:cubicBezTo>
                      <a:pt x="184261" y="338461"/>
                      <a:pt x="260595" y="279435"/>
                      <a:pt x="278787" y="190967"/>
                    </a:cubicBezTo>
                    <a:cubicBezTo>
                      <a:pt x="296999" y="102518"/>
                      <a:pt x="250270" y="18174"/>
                      <a:pt x="174279" y="2515"/>
                    </a:cubicBezTo>
                    <a:cubicBezTo>
                      <a:pt x="98460" y="-13135"/>
                      <a:pt x="22127" y="45882"/>
                      <a:pt x="3934" y="134388"/>
                    </a:cubicBezTo>
                    <a:cubicBezTo>
                      <a:pt x="-14278" y="222809"/>
                      <a:pt x="32471" y="307191"/>
                      <a:pt x="108395" y="32282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69" name="Google Shape;469;p33"/>
              <p:cNvSpPr/>
              <p:nvPr/>
            </p:nvSpPr>
            <p:spPr>
              <a:xfrm>
                <a:off x="6366600" y="3162240"/>
                <a:ext cx="288428" cy="320123"/>
              </a:xfrm>
              <a:custGeom>
                <a:avLst/>
                <a:gdLst/>
                <a:ahLst/>
                <a:cxnLst/>
                <a:rect l="l" t="t" r="r" b="b"/>
                <a:pathLst>
                  <a:path w="329632" h="361721" extrusionOk="0">
                    <a:moveTo>
                      <a:pt x="210236" y="10336"/>
                    </a:moveTo>
                    <a:cubicBezTo>
                      <a:pt x="139341" y="-20829"/>
                      <a:pt x="52273" y="20852"/>
                      <a:pt x="15916" y="103491"/>
                    </a:cubicBezTo>
                    <a:cubicBezTo>
                      <a:pt x="-20441" y="186130"/>
                      <a:pt x="7601" y="278437"/>
                      <a:pt x="78515" y="309679"/>
                    </a:cubicBezTo>
                    <a:cubicBezTo>
                      <a:pt x="149419" y="340892"/>
                      <a:pt x="236392" y="299192"/>
                      <a:pt x="272787" y="216562"/>
                    </a:cubicBezTo>
                    <a:cubicBezTo>
                      <a:pt x="309191" y="133876"/>
                      <a:pt x="281169" y="41588"/>
                      <a:pt x="210245" y="10336"/>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470" name="Google Shape;470;p33"/>
            <p:cNvSpPr/>
            <p:nvPr/>
          </p:nvSpPr>
          <p:spPr>
            <a:xfrm>
              <a:off x="5663160" y="3311280"/>
              <a:ext cx="863003" cy="622478"/>
            </a:xfrm>
            <a:custGeom>
              <a:avLst/>
              <a:gdLst/>
              <a:ahLst/>
              <a:cxnLst/>
              <a:rect l="l" t="t" r="r" b="b"/>
              <a:pathLst>
                <a:path w="863003" h="622478" extrusionOk="0">
                  <a:moveTo>
                    <a:pt x="725710" y="252470"/>
                  </a:moveTo>
                  <a:cubicBezTo>
                    <a:pt x="689258" y="229838"/>
                    <a:pt x="639642" y="189347"/>
                    <a:pt x="614791" y="126035"/>
                  </a:cubicBezTo>
                  <a:cubicBezTo>
                    <a:pt x="572748" y="19079"/>
                    <a:pt x="492652" y="10"/>
                    <a:pt x="431511" y="0"/>
                  </a:cubicBezTo>
                  <a:cubicBezTo>
                    <a:pt x="370389" y="0"/>
                    <a:pt x="290274" y="19079"/>
                    <a:pt x="248231" y="126035"/>
                  </a:cubicBezTo>
                  <a:cubicBezTo>
                    <a:pt x="223399" y="189357"/>
                    <a:pt x="173784" y="229838"/>
                    <a:pt x="137303" y="252479"/>
                  </a:cubicBezTo>
                  <a:cubicBezTo>
                    <a:pt x="58274" y="275034"/>
                    <a:pt x="10" y="347110"/>
                    <a:pt x="0" y="433464"/>
                  </a:cubicBezTo>
                  <a:cubicBezTo>
                    <a:pt x="0" y="537820"/>
                    <a:pt x="84630" y="622478"/>
                    <a:pt x="189081" y="622478"/>
                  </a:cubicBezTo>
                  <a:cubicBezTo>
                    <a:pt x="276416" y="622459"/>
                    <a:pt x="396773" y="564356"/>
                    <a:pt x="431511" y="564356"/>
                  </a:cubicBezTo>
                  <a:cubicBezTo>
                    <a:pt x="466258" y="564337"/>
                    <a:pt x="586588" y="622459"/>
                    <a:pt x="673970" y="622459"/>
                  </a:cubicBezTo>
                  <a:cubicBezTo>
                    <a:pt x="778412" y="622459"/>
                    <a:pt x="863003" y="537829"/>
                    <a:pt x="862994" y="433464"/>
                  </a:cubicBezTo>
                  <a:cubicBezTo>
                    <a:pt x="862994" y="347120"/>
                    <a:pt x="804758" y="275044"/>
                    <a:pt x="725710" y="252479"/>
                  </a:cubicBezTo>
                  <a:close/>
                  <a:moveTo>
                    <a:pt x="617230" y="390668"/>
                  </a:moveTo>
                  <a:lnTo>
                    <a:pt x="500472" y="390668"/>
                  </a:lnTo>
                  <a:lnTo>
                    <a:pt x="500472" y="507406"/>
                  </a:lnTo>
                  <a:cubicBezTo>
                    <a:pt x="500472" y="507406"/>
                    <a:pt x="362531" y="507406"/>
                    <a:pt x="362531" y="507406"/>
                  </a:cubicBezTo>
                  <a:lnTo>
                    <a:pt x="362531" y="390668"/>
                  </a:lnTo>
                  <a:lnTo>
                    <a:pt x="245764" y="390668"/>
                  </a:lnTo>
                  <a:lnTo>
                    <a:pt x="245764" y="252717"/>
                  </a:lnTo>
                  <a:lnTo>
                    <a:pt x="362531" y="252717"/>
                  </a:lnTo>
                  <a:lnTo>
                    <a:pt x="362531" y="135931"/>
                  </a:lnTo>
                  <a:lnTo>
                    <a:pt x="500472" y="135931"/>
                  </a:lnTo>
                  <a:lnTo>
                    <a:pt x="500472" y="252717"/>
                  </a:lnTo>
                  <a:lnTo>
                    <a:pt x="617230" y="252717"/>
                  </a:lnTo>
                  <a:lnTo>
                    <a:pt x="617230" y="390668"/>
                  </a:ln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4"/>
          <p:cNvSpPr txBox="1">
            <a:spLocks noGrp="1"/>
          </p:cNvSpPr>
          <p:nvPr>
            <p:ph type="title"/>
          </p:nvPr>
        </p:nvSpPr>
        <p:spPr>
          <a:xfrm>
            <a:off x="732131" y="463221"/>
            <a:ext cx="7680900" cy="557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انواع بیماری ها</a:t>
            </a:r>
            <a:endParaRPr dirty="0">
              <a:cs typeface="B Nazanin" panose="00000400000000000000" pitchFamily="2" charset="-78"/>
            </a:endParaRPr>
          </a:p>
        </p:txBody>
      </p:sp>
      <p:sp>
        <p:nvSpPr>
          <p:cNvPr id="476" name="Google Shape;476;p34"/>
          <p:cNvSpPr txBox="1">
            <a:spLocks noGrp="1"/>
          </p:cNvSpPr>
          <p:nvPr>
            <p:ph type="subTitle" idx="4"/>
          </p:nvPr>
        </p:nvSpPr>
        <p:spPr>
          <a:xfrm>
            <a:off x="822892" y="2000826"/>
            <a:ext cx="2449200" cy="527700"/>
          </a:xfrm>
          <a:prstGeom prst="rect">
            <a:avLst/>
          </a:prstGeom>
        </p:spPr>
        <p:txBody>
          <a:bodyPr spcFirstLastPara="1" wrap="square" lIns="91425" tIns="91425" rIns="91425" bIns="91425" anchor="b" anchorCtr="0">
            <a:noAutofit/>
          </a:bodyPr>
          <a:lstStyle/>
          <a:p>
            <a:pPr marL="0" lvl="0" indent="0" algn="r" rtl="1"/>
            <a:r>
              <a:rPr lang="fa-IR" dirty="0">
                <a:cs typeface="B Nazanin" panose="00000400000000000000" pitchFamily="2" charset="-78"/>
              </a:rPr>
              <a:t>انواع</a:t>
            </a:r>
            <a:endParaRPr dirty="0">
              <a:cs typeface="B Nazanin" panose="00000400000000000000" pitchFamily="2" charset="-78"/>
            </a:endParaRPr>
          </a:p>
        </p:txBody>
      </p:sp>
      <p:sp>
        <p:nvSpPr>
          <p:cNvPr id="477" name="Google Shape;477;p34"/>
          <p:cNvSpPr txBox="1">
            <a:spLocks noGrp="1"/>
          </p:cNvSpPr>
          <p:nvPr>
            <p:ph type="subTitle" idx="5"/>
          </p:nvPr>
        </p:nvSpPr>
        <p:spPr>
          <a:xfrm>
            <a:off x="3347400" y="2000826"/>
            <a:ext cx="2449200" cy="527700"/>
          </a:xfrm>
          <a:prstGeom prst="rect">
            <a:avLst/>
          </a:prstGeom>
        </p:spPr>
        <p:txBody>
          <a:bodyPr spcFirstLastPara="1" wrap="square" lIns="91425" tIns="91425" rIns="91425" bIns="91425" anchor="b" anchorCtr="0">
            <a:noAutofit/>
          </a:bodyPr>
          <a:lstStyle/>
          <a:p>
            <a:pPr marL="0" lvl="0" indent="0" algn="r" rtl="1"/>
            <a:r>
              <a:rPr lang="fa-IR" dirty="0">
                <a:cs typeface="B Nazanin" panose="00000400000000000000" pitchFamily="2" charset="-78"/>
              </a:rPr>
              <a:t>گسترش</a:t>
            </a:r>
            <a:endParaRPr dirty="0">
              <a:cs typeface="B Nazanin" panose="00000400000000000000" pitchFamily="2" charset="-78"/>
            </a:endParaRPr>
          </a:p>
        </p:txBody>
      </p:sp>
      <p:sp>
        <p:nvSpPr>
          <p:cNvPr id="478" name="Google Shape;478;p34"/>
          <p:cNvSpPr txBox="1">
            <a:spLocks noGrp="1"/>
          </p:cNvSpPr>
          <p:nvPr>
            <p:ph type="subTitle" idx="1"/>
          </p:nvPr>
        </p:nvSpPr>
        <p:spPr>
          <a:xfrm>
            <a:off x="822892" y="2424776"/>
            <a:ext cx="2449200" cy="1828800"/>
          </a:xfrm>
          <a:prstGeom prst="rect">
            <a:avLst/>
          </a:prstGeom>
        </p:spPr>
        <p:txBody>
          <a:bodyPr spcFirstLastPara="1" wrap="square" lIns="91425" tIns="91425" rIns="91425" bIns="91425" anchor="t" anchorCtr="0">
            <a:noAutofit/>
          </a:bodyPr>
          <a:lstStyle/>
          <a:p>
            <a:pPr marL="0" lvl="0" indent="0" algn="r" rtl="1">
              <a:lnSpc>
                <a:spcPct val="150000"/>
              </a:lnSpc>
            </a:pPr>
            <a:r>
              <a:rPr lang="fa-IR" dirty="0">
                <a:cs typeface="B Nazanin" panose="00000400000000000000" pitchFamily="2" charset="-78"/>
              </a:rPr>
              <a:t>بیماری ها بر اساس انتقال متفاوت هستند، مانند قابل انتقال (قابل انتشار) و غیرواگیر (غیر قابل انتقال). آنها همچنین می توانند در مدت زمان متفاوت باشند: حاد (کوتاه مدت) یا مزمن (طولانی مدت)</a:t>
            </a:r>
            <a:endParaRPr dirty="0">
              <a:cs typeface="B Nazanin" panose="00000400000000000000" pitchFamily="2" charset="-78"/>
            </a:endParaRPr>
          </a:p>
        </p:txBody>
      </p:sp>
      <p:sp>
        <p:nvSpPr>
          <p:cNvPr id="479" name="Google Shape;479;p34"/>
          <p:cNvSpPr txBox="1">
            <a:spLocks noGrp="1"/>
          </p:cNvSpPr>
          <p:nvPr>
            <p:ph type="subTitle" idx="2"/>
          </p:nvPr>
        </p:nvSpPr>
        <p:spPr>
          <a:xfrm>
            <a:off x="3347400" y="2424776"/>
            <a:ext cx="2449200" cy="1828800"/>
          </a:xfrm>
          <a:prstGeom prst="rect">
            <a:avLst/>
          </a:prstGeom>
        </p:spPr>
        <p:txBody>
          <a:bodyPr spcFirstLastPara="1" wrap="square" lIns="91425" tIns="91425" rIns="91425" bIns="91425" anchor="t" anchorCtr="0">
            <a:noAutofit/>
          </a:bodyPr>
          <a:lstStyle/>
          <a:p>
            <a:pPr marL="0" lvl="0" indent="0" algn="r" rtl="1">
              <a:lnSpc>
                <a:spcPct val="150000"/>
              </a:lnSpc>
            </a:pPr>
            <a:r>
              <a:rPr lang="fa-IR" dirty="0">
                <a:cs typeface="B Nazanin" panose="00000400000000000000" pitchFamily="2" charset="-78"/>
              </a:rPr>
              <a:t>بیماری ها به عنوان مسری منتشر می شوند یا از ژنتیک/سبک زندگی به عنوان غیرواگیر سرچشمه می گیرند. شناخت چگونگی انتقال بیماری ها به اقدامات پیشگیرانه کمک می کند، در حالی که درک علل غیرواگیر به تنظیم سبک زندگی کمک می کند.</a:t>
            </a:r>
            <a:endParaRPr dirty="0">
              <a:cs typeface="B Nazanin" panose="00000400000000000000" pitchFamily="2" charset="-78"/>
            </a:endParaRPr>
          </a:p>
        </p:txBody>
      </p:sp>
      <p:sp>
        <p:nvSpPr>
          <p:cNvPr id="480" name="Google Shape;480;p34"/>
          <p:cNvSpPr txBox="1">
            <a:spLocks noGrp="1"/>
          </p:cNvSpPr>
          <p:nvPr>
            <p:ph type="subTitle" idx="3"/>
          </p:nvPr>
        </p:nvSpPr>
        <p:spPr>
          <a:xfrm>
            <a:off x="5871908" y="2424776"/>
            <a:ext cx="2449200" cy="1828800"/>
          </a:xfrm>
          <a:prstGeom prst="rect">
            <a:avLst/>
          </a:prstGeom>
        </p:spPr>
        <p:txBody>
          <a:bodyPr spcFirstLastPara="1" wrap="square" lIns="91425" tIns="91425" rIns="91425" bIns="91425" anchor="t" anchorCtr="0">
            <a:noAutofit/>
          </a:bodyPr>
          <a:lstStyle/>
          <a:p>
            <a:pPr marL="0" lvl="0" indent="0" algn="r" rtl="1">
              <a:lnSpc>
                <a:spcPct val="150000"/>
              </a:lnSpc>
            </a:pPr>
            <a:r>
              <a:rPr lang="fa-IR" dirty="0">
                <a:cs typeface="B Nazanin" panose="00000400000000000000" pitchFamily="2" charset="-78"/>
              </a:rPr>
              <a:t>بیماری ها از حاد، با علائم ناگهانی و کوتاه مدت، تا مزمن، با اثرات طولانی مدت متغیر است. مدیریت موارد حاد نیاز به اقدام سریع دارد، در حالی که شرایط مزمن نیاز به مراقبت مستمر برای کاهش تأثیر پایدار دارد</a:t>
            </a:r>
            <a:endParaRPr dirty="0">
              <a:cs typeface="B Nazanin" panose="00000400000000000000" pitchFamily="2" charset="-78"/>
            </a:endParaRPr>
          </a:p>
        </p:txBody>
      </p:sp>
      <p:sp>
        <p:nvSpPr>
          <p:cNvPr id="481" name="Google Shape;481;p34"/>
          <p:cNvSpPr txBox="1">
            <a:spLocks noGrp="1"/>
          </p:cNvSpPr>
          <p:nvPr>
            <p:ph type="subTitle" idx="6"/>
          </p:nvPr>
        </p:nvSpPr>
        <p:spPr>
          <a:xfrm>
            <a:off x="5871908" y="2000826"/>
            <a:ext cx="2449200" cy="527700"/>
          </a:xfrm>
          <a:prstGeom prst="rect">
            <a:avLst/>
          </a:prstGeom>
        </p:spPr>
        <p:txBody>
          <a:bodyPr spcFirstLastPara="1" wrap="square" lIns="91425" tIns="91425" rIns="91425" bIns="91425" anchor="b" anchorCtr="0">
            <a:noAutofit/>
          </a:bodyPr>
          <a:lstStyle/>
          <a:p>
            <a:pPr marL="0" lvl="0" indent="0" algn="r" rtl="1"/>
            <a:r>
              <a:rPr lang="fa-IR" dirty="0">
                <a:cs typeface="B Nazanin" panose="00000400000000000000" pitchFamily="2" charset="-78"/>
              </a:rPr>
              <a:t>مدت زمان</a:t>
            </a:r>
            <a:endParaRPr dirty="0">
              <a:cs typeface="B Nazanin" panose="00000400000000000000" pitchFamily="2" charset="-78"/>
            </a:endParaRPr>
          </a:p>
        </p:txBody>
      </p:sp>
      <p:sp>
        <p:nvSpPr>
          <p:cNvPr id="482" name="Google Shape;482;p34"/>
          <p:cNvSpPr/>
          <p:nvPr/>
        </p:nvSpPr>
        <p:spPr>
          <a:xfrm>
            <a:off x="923351" y="1555575"/>
            <a:ext cx="265986" cy="369039"/>
          </a:xfrm>
          <a:custGeom>
            <a:avLst/>
            <a:gdLst/>
            <a:ahLst/>
            <a:cxnLst/>
            <a:rect l="l" t="t" r="r" b="b"/>
            <a:pathLst>
              <a:path w="9106" h="12634" extrusionOk="0">
                <a:moveTo>
                  <a:pt x="7499" y="788"/>
                </a:moveTo>
                <a:lnTo>
                  <a:pt x="7499" y="1859"/>
                </a:lnTo>
                <a:cubicBezTo>
                  <a:pt x="7499" y="2426"/>
                  <a:pt x="7373" y="3025"/>
                  <a:pt x="7121" y="3529"/>
                </a:cubicBezTo>
                <a:cubicBezTo>
                  <a:pt x="6806" y="3466"/>
                  <a:pt x="6554" y="3434"/>
                  <a:pt x="6239" y="3434"/>
                </a:cubicBezTo>
                <a:cubicBezTo>
                  <a:pt x="5546" y="3434"/>
                  <a:pt x="4916" y="3592"/>
                  <a:pt x="4380" y="3844"/>
                </a:cubicBezTo>
                <a:cubicBezTo>
                  <a:pt x="3907" y="4096"/>
                  <a:pt x="3403" y="4222"/>
                  <a:pt x="2931" y="4222"/>
                </a:cubicBezTo>
                <a:cubicBezTo>
                  <a:pt x="2710" y="4222"/>
                  <a:pt x="2521" y="4159"/>
                  <a:pt x="2364" y="4127"/>
                </a:cubicBezTo>
                <a:cubicBezTo>
                  <a:pt x="2301" y="4001"/>
                  <a:pt x="2206" y="3938"/>
                  <a:pt x="2175" y="3812"/>
                </a:cubicBezTo>
                <a:cubicBezTo>
                  <a:pt x="1860" y="3277"/>
                  <a:pt x="1702" y="2552"/>
                  <a:pt x="1702" y="1859"/>
                </a:cubicBezTo>
                <a:lnTo>
                  <a:pt x="1702" y="788"/>
                </a:lnTo>
                <a:close/>
                <a:moveTo>
                  <a:pt x="5357" y="7278"/>
                </a:moveTo>
                <a:cubicBezTo>
                  <a:pt x="5451" y="7372"/>
                  <a:pt x="5546" y="7435"/>
                  <a:pt x="5672" y="7467"/>
                </a:cubicBezTo>
                <a:cubicBezTo>
                  <a:pt x="6869" y="8066"/>
                  <a:pt x="7436" y="9420"/>
                  <a:pt x="7436" y="10743"/>
                </a:cubicBezTo>
                <a:lnTo>
                  <a:pt x="7436" y="11279"/>
                </a:lnTo>
                <a:lnTo>
                  <a:pt x="4821" y="9294"/>
                </a:lnTo>
                <a:cubicBezTo>
                  <a:pt x="4742" y="9231"/>
                  <a:pt x="4648" y="9200"/>
                  <a:pt x="4553" y="9200"/>
                </a:cubicBezTo>
                <a:cubicBezTo>
                  <a:pt x="4459" y="9200"/>
                  <a:pt x="4364" y="9231"/>
                  <a:pt x="4285" y="9294"/>
                </a:cubicBezTo>
                <a:lnTo>
                  <a:pt x="1671" y="11279"/>
                </a:lnTo>
                <a:lnTo>
                  <a:pt x="1671" y="10743"/>
                </a:lnTo>
                <a:cubicBezTo>
                  <a:pt x="1671" y="9357"/>
                  <a:pt x="2238" y="8066"/>
                  <a:pt x="3435" y="7467"/>
                </a:cubicBezTo>
                <a:cubicBezTo>
                  <a:pt x="3561" y="7435"/>
                  <a:pt x="3624" y="7372"/>
                  <a:pt x="3750" y="7278"/>
                </a:cubicBezTo>
                <a:lnTo>
                  <a:pt x="4191" y="8160"/>
                </a:lnTo>
                <a:cubicBezTo>
                  <a:pt x="4270" y="8318"/>
                  <a:pt x="4411" y="8396"/>
                  <a:pt x="4557" y="8396"/>
                </a:cubicBezTo>
                <a:cubicBezTo>
                  <a:pt x="4703" y="8396"/>
                  <a:pt x="4853" y="8318"/>
                  <a:pt x="4947" y="8160"/>
                </a:cubicBezTo>
                <a:lnTo>
                  <a:pt x="5357" y="7278"/>
                </a:lnTo>
                <a:close/>
                <a:moveTo>
                  <a:pt x="410" y="0"/>
                </a:moveTo>
                <a:cubicBezTo>
                  <a:pt x="158" y="0"/>
                  <a:pt x="1" y="189"/>
                  <a:pt x="1" y="410"/>
                </a:cubicBezTo>
                <a:cubicBezTo>
                  <a:pt x="1" y="630"/>
                  <a:pt x="190" y="788"/>
                  <a:pt x="410" y="788"/>
                </a:cubicBezTo>
                <a:lnTo>
                  <a:pt x="820" y="788"/>
                </a:lnTo>
                <a:lnTo>
                  <a:pt x="820" y="1859"/>
                </a:lnTo>
                <a:cubicBezTo>
                  <a:pt x="820" y="3749"/>
                  <a:pt x="1734" y="5199"/>
                  <a:pt x="3088" y="5860"/>
                </a:cubicBezTo>
                <a:cubicBezTo>
                  <a:pt x="3403" y="6018"/>
                  <a:pt x="3403" y="6585"/>
                  <a:pt x="3088" y="6742"/>
                </a:cubicBezTo>
                <a:cubicBezTo>
                  <a:pt x="1576" y="7467"/>
                  <a:pt x="820" y="9042"/>
                  <a:pt x="820" y="10743"/>
                </a:cubicBezTo>
                <a:lnTo>
                  <a:pt x="820" y="11815"/>
                </a:lnTo>
                <a:lnTo>
                  <a:pt x="410" y="11815"/>
                </a:lnTo>
                <a:cubicBezTo>
                  <a:pt x="158" y="11815"/>
                  <a:pt x="1" y="12004"/>
                  <a:pt x="1" y="12256"/>
                </a:cubicBezTo>
                <a:cubicBezTo>
                  <a:pt x="1" y="12476"/>
                  <a:pt x="190" y="12634"/>
                  <a:pt x="410" y="12634"/>
                </a:cubicBezTo>
                <a:lnTo>
                  <a:pt x="8665" y="12634"/>
                </a:lnTo>
                <a:cubicBezTo>
                  <a:pt x="8917" y="12634"/>
                  <a:pt x="9106" y="12445"/>
                  <a:pt x="9106" y="12256"/>
                </a:cubicBezTo>
                <a:cubicBezTo>
                  <a:pt x="9106" y="12004"/>
                  <a:pt x="8917" y="11815"/>
                  <a:pt x="8665" y="11815"/>
                </a:cubicBezTo>
                <a:lnTo>
                  <a:pt x="8287" y="11815"/>
                </a:lnTo>
                <a:lnTo>
                  <a:pt x="8287" y="10743"/>
                </a:lnTo>
                <a:cubicBezTo>
                  <a:pt x="8287" y="9042"/>
                  <a:pt x="7530" y="7467"/>
                  <a:pt x="6018" y="6742"/>
                </a:cubicBezTo>
                <a:cubicBezTo>
                  <a:pt x="5703" y="6585"/>
                  <a:pt x="5672" y="6018"/>
                  <a:pt x="6018" y="5860"/>
                </a:cubicBezTo>
                <a:cubicBezTo>
                  <a:pt x="7530" y="5136"/>
                  <a:pt x="8287" y="3560"/>
                  <a:pt x="8287" y="1859"/>
                </a:cubicBezTo>
                <a:lnTo>
                  <a:pt x="8287" y="788"/>
                </a:lnTo>
                <a:lnTo>
                  <a:pt x="8665" y="788"/>
                </a:lnTo>
                <a:cubicBezTo>
                  <a:pt x="8917" y="788"/>
                  <a:pt x="9106" y="599"/>
                  <a:pt x="9106" y="410"/>
                </a:cubicBezTo>
                <a:cubicBezTo>
                  <a:pt x="9106" y="158"/>
                  <a:pt x="8917" y="0"/>
                  <a:pt x="8665"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483" name="Google Shape;483;p34"/>
          <p:cNvGrpSpPr/>
          <p:nvPr/>
        </p:nvGrpSpPr>
        <p:grpSpPr>
          <a:xfrm>
            <a:off x="5972352" y="1564020"/>
            <a:ext cx="375319" cy="352148"/>
            <a:chOff x="-26583625" y="3917025"/>
            <a:chExt cx="315050" cy="295600"/>
          </a:xfrm>
        </p:grpSpPr>
        <p:sp>
          <p:nvSpPr>
            <p:cNvPr id="484" name="Google Shape;484;p34"/>
            <p:cNvSpPr/>
            <p:nvPr/>
          </p:nvSpPr>
          <p:spPr>
            <a:xfrm>
              <a:off x="-26413500" y="3918400"/>
              <a:ext cx="144925" cy="135125"/>
            </a:xfrm>
            <a:custGeom>
              <a:avLst/>
              <a:gdLst/>
              <a:ahLst/>
              <a:cxnLst/>
              <a:rect l="l" t="t" r="r" b="b"/>
              <a:pathLst>
                <a:path w="5797" h="5405" extrusionOk="0">
                  <a:moveTo>
                    <a:pt x="2317" y="1"/>
                  </a:moveTo>
                  <a:cubicBezTo>
                    <a:pt x="1515" y="1"/>
                    <a:pt x="685" y="309"/>
                    <a:pt x="0" y="993"/>
                  </a:cubicBezTo>
                  <a:lnTo>
                    <a:pt x="1008" y="1970"/>
                  </a:lnTo>
                  <a:cubicBezTo>
                    <a:pt x="1398" y="1581"/>
                    <a:pt x="1864" y="1407"/>
                    <a:pt x="2313" y="1407"/>
                  </a:cubicBezTo>
                  <a:cubicBezTo>
                    <a:pt x="2771" y="1407"/>
                    <a:pt x="3210" y="1588"/>
                    <a:pt x="3529" y="1907"/>
                  </a:cubicBezTo>
                  <a:cubicBezTo>
                    <a:pt x="3623" y="2002"/>
                    <a:pt x="3623" y="2254"/>
                    <a:pt x="3529" y="2380"/>
                  </a:cubicBezTo>
                  <a:cubicBezTo>
                    <a:pt x="3450" y="2427"/>
                    <a:pt x="3348" y="2450"/>
                    <a:pt x="3249" y="2450"/>
                  </a:cubicBezTo>
                  <a:cubicBezTo>
                    <a:pt x="3151" y="2450"/>
                    <a:pt x="3056" y="2427"/>
                    <a:pt x="2993" y="2380"/>
                  </a:cubicBezTo>
                  <a:cubicBezTo>
                    <a:pt x="2804" y="2175"/>
                    <a:pt x="2552" y="2057"/>
                    <a:pt x="2284" y="2057"/>
                  </a:cubicBezTo>
                  <a:cubicBezTo>
                    <a:pt x="2016" y="2057"/>
                    <a:pt x="1733" y="2175"/>
                    <a:pt x="1481" y="2443"/>
                  </a:cubicBezTo>
                  <a:lnTo>
                    <a:pt x="4411" y="5404"/>
                  </a:lnTo>
                  <a:cubicBezTo>
                    <a:pt x="5797" y="4018"/>
                    <a:pt x="5640" y="2065"/>
                    <a:pt x="4505" y="899"/>
                  </a:cubicBezTo>
                  <a:cubicBezTo>
                    <a:pt x="3931" y="325"/>
                    <a:pt x="3139" y="1"/>
                    <a:pt x="2317"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85" name="Google Shape;485;p34"/>
            <p:cNvSpPr/>
            <p:nvPr/>
          </p:nvSpPr>
          <p:spPr>
            <a:xfrm>
              <a:off x="-26466275" y="4026700"/>
              <a:ext cx="78775" cy="77225"/>
            </a:xfrm>
            <a:custGeom>
              <a:avLst/>
              <a:gdLst/>
              <a:ahLst/>
              <a:cxnLst/>
              <a:rect l="l" t="t" r="r" b="b"/>
              <a:pathLst>
                <a:path w="3151" h="3089" extrusionOk="0">
                  <a:moveTo>
                    <a:pt x="1339" y="1"/>
                  </a:moveTo>
                  <a:cubicBezTo>
                    <a:pt x="1253" y="1"/>
                    <a:pt x="1166" y="32"/>
                    <a:pt x="1103" y="95"/>
                  </a:cubicBezTo>
                  <a:lnTo>
                    <a:pt x="126" y="1072"/>
                  </a:lnTo>
                  <a:cubicBezTo>
                    <a:pt x="0" y="1198"/>
                    <a:pt x="0" y="1387"/>
                    <a:pt x="126" y="1545"/>
                  </a:cubicBezTo>
                  <a:lnTo>
                    <a:pt x="1576" y="2994"/>
                  </a:lnTo>
                  <a:cubicBezTo>
                    <a:pt x="1639" y="3057"/>
                    <a:pt x="1725" y="3088"/>
                    <a:pt x="1812" y="3088"/>
                  </a:cubicBezTo>
                  <a:cubicBezTo>
                    <a:pt x="1899" y="3088"/>
                    <a:pt x="1985" y="3057"/>
                    <a:pt x="2048" y="2994"/>
                  </a:cubicBezTo>
                  <a:lnTo>
                    <a:pt x="3025" y="2017"/>
                  </a:lnTo>
                  <a:cubicBezTo>
                    <a:pt x="3151" y="1891"/>
                    <a:pt x="3151" y="1671"/>
                    <a:pt x="3025" y="1545"/>
                  </a:cubicBezTo>
                  <a:lnTo>
                    <a:pt x="1576" y="95"/>
                  </a:lnTo>
                  <a:cubicBezTo>
                    <a:pt x="1513" y="32"/>
                    <a:pt x="1426" y="1"/>
                    <a:pt x="1339"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86" name="Google Shape;486;p34"/>
            <p:cNvSpPr/>
            <p:nvPr/>
          </p:nvSpPr>
          <p:spPr>
            <a:xfrm>
              <a:off x="-26583625" y="4077125"/>
              <a:ext cx="144925" cy="134700"/>
            </a:xfrm>
            <a:custGeom>
              <a:avLst/>
              <a:gdLst/>
              <a:ahLst/>
              <a:cxnLst/>
              <a:rect l="l" t="t" r="r" b="b"/>
              <a:pathLst>
                <a:path w="5797" h="5388" extrusionOk="0">
                  <a:moveTo>
                    <a:pt x="1355" y="0"/>
                  </a:moveTo>
                  <a:cubicBezTo>
                    <a:pt x="0" y="1386"/>
                    <a:pt x="158" y="3340"/>
                    <a:pt x="1292" y="4474"/>
                  </a:cubicBezTo>
                  <a:cubicBezTo>
                    <a:pt x="1890" y="5072"/>
                    <a:pt x="2710" y="5388"/>
                    <a:pt x="3497" y="5388"/>
                  </a:cubicBezTo>
                  <a:cubicBezTo>
                    <a:pt x="4348" y="5388"/>
                    <a:pt x="5135" y="5072"/>
                    <a:pt x="5797" y="4411"/>
                  </a:cubicBezTo>
                  <a:lnTo>
                    <a:pt x="4820" y="3434"/>
                  </a:lnTo>
                  <a:cubicBezTo>
                    <a:pt x="4431" y="3824"/>
                    <a:pt x="3964" y="3997"/>
                    <a:pt x="3516" y="3997"/>
                  </a:cubicBezTo>
                  <a:cubicBezTo>
                    <a:pt x="3058" y="3997"/>
                    <a:pt x="2619" y="3816"/>
                    <a:pt x="2300" y="3497"/>
                  </a:cubicBezTo>
                  <a:cubicBezTo>
                    <a:pt x="2174" y="3371"/>
                    <a:pt x="2174" y="3151"/>
                    <a:pt x="2300" y="3025"/>
                  </a:cubicBezTo>
                  <a:cubicBezTo>
                    <a:pt x="2347" y="2962"/>
                    <a:pt x="2434" y="2930"/>
                    <a:pt x="2524" y="2930"/>
                  </a:cubicBezTo>
                  <a:cubicBezTo>
                    <a:pt x="2615" y="2930"/>
                    <a:pt x="2710" y="2962"/>
                    <a:pt x="2773" y="3025"/>
                  </a:cubicBezTo>
                  <a:cubicBezTo>
                    <a:pt x="2962" y="3229"/>
                    <a:pt x="3214" y="3348"/>
                    <a:pt x="3481" y="3348"/>
                  </a:cubicBezTo>
                  <a:cubicBezTo>
                    <a:pt x="3749" y="3348"/>
                    <a:pt x="4033" y="3229"/>
                    <a:pt x="4285" y="2962"/>
                  </a:cubicBezTo>
                  <a:lnTo>
                    <a:pt x="1355"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87" name="Google Shape;487;p34"/>
            <p:cNvSpPr/>
            <p:nvPr/>
          </p:nvSpPr>
          <p:spPr>
            <a:xfrm>
              <a:off x="-26581275" y="3917025"/>
              <a:ext cx="311125" cy="295600"/>
            </a:xfrm>
            <a:custGeom>
              <a:avLst/>
              <a:gdLst/>
              <a:ahLst/>
              <a:cxnLst/>
              <a:rect l="l" t="t" r="r" b="b"/>
              <a:pathLst>
                <a:path w="12445" h="11824" extrusionOk="0">
                  <a:moveTo>
                    <a:pt x="3419" y="1356"/>
                  </a:moveTo>
                  <a:cubicBezTo>
                    <a:pt x="3506" y="1356"/>
                    <a:pt x="3592" y="1379"/>
                    <a:pt x="3655" y="1426"/>
                  </a:cubicBezTo>
                  <a:cubicBezTo>
                    <a:pt x="3781" y="1552"/>
                    <a:pt x="3781" y="1741"/>
                    <a:pt x="3655" y="1899"/>
                  </a:cubicBezTo>
                  <a:cubicBezTo>
                    <a:pt x="3592" y="1962"/>
                    <a:pt x="3506" y="1994"/>
                    <a:pt x="3419" y="1994"/>
                  </a:cubicBezTo>
                  <a:cubicBezTo>
                    <a:pt x="3332" y="1994"/>
                    <a:pt x="3246" y="1962"/>
                    <a:pt x="3183" y="1899"/>
                  </a:cubicBezTo>
                  <a:cubicBezTo>
                    <a:pt x="3057" y="1804"/>
                    <a:pt x="3057" y="1552"/>
                    <a:pt x="3183" y="1426"/>
                  </a:cubicBezTo>
                  <a:cubicBezTo>
                    <a:pt x="3246" y="1379"/>
                    <a:pt x="3332" y="1356"/>
                    <a:pt x="3419" y="1356"/>
                  </a:cubicBezTo>
                  <a:close/>
                  <a:moveTo>
                    <a:pt x="4364" y="2277"/>
                  </a:moveTo>
                  <a:cubicBezTo>
                    <a:pt x="4451" y="2277"/>
                    <a:pt x="4537" y="2309"/>
                    <a:pt x="4600" y="2372"/>
                  </a:cubicBezTo>
                  <a:cubicBezTo>
                    <a:pt x="4726" y="2498"/>
                    <a:pt x="4726" y="2718"/>
                    <a:pt x="4600" y="2844"/>
                  </a:cubicBezTo>
                  <a:cubicBezTo>
                    <a:pt x="4537" y="2907"/>
                    <a:pt x="4451" y="2939"/>
                    <a:pt x="4364" y="2939"/>
                  </a:cubicBezTo>
                  <a:cubicBezTo>
                    <a:pt x="4277" y="2939"/>
                    <a:pt x="4191" y="2907"/>
                    <a:pt x="4128" y="2844"/>
                  </a:cubicBezTo>
                  <a:cubicBezTo>
                    <a:pt x="4002" y="2750"/>
                    <a:pt x="4002" y="2529"/>
                    <a:pt x="4128" y="2372"/>
                  </a:cubicBezTo>
                  <a:cubicBezTo>
                    <a:pt x="4191" y="2309"/>
                    <a:pt x="4277" y="2277"/>
                    <a:pt x="4364" y="2277"/>
                  </a:cubicBezTo>
                  <a:close/>
                  <a:moveTo>
                    <a:pt x="3179" y="2561"/>
                  </a:moveTo>
                  <a:cubicBezTo>
                    <a:pt x="3269" y="2561"/>
                    <a:pt x="3356" y="2592"/>
                    <a:pt x="3403" y="2655"/>
                  </a:cubicBezTo>
                  <a:cubicBezTo>
                    <a:pt x="3529" y="2781"/>
                    <a:pt x="3529" y="2970"/>
                    <a:pt x="3403" y="3128"/>
                  </a:cubicBezTo>
                  <a:cubicBezTo>
                    <a:pt x="3356" y="3191"/>
                    <a:pt x="3269" y="3222"/>
                    <a:pt x="3179" y="3222"/>
                  </a:cubicBezTo>
                  <a:cubicBezTo>
                    <a:pt x="3088" y="3222"/>
                    <a:pt x="2994" y="3191"/>
                    <a:pt x="2931" y="3128"/>
                  </a:cubicBezTo>
                  <a:cubicBezTo>
                    <a:pt x="2836" y="3002"/>
                    <a:pt x="2836" y="2781"/>
                    <a:pt x="2931" y="2655"/>
                  </a:cubicBezTo>
                  <a:cubicBezTo>
                    <a:pt x="2994" y="2592"/>
                    <a:pt x="3088" y="2561"/>
                    <a:pt x="3179" y="2561"/>
                  </a:cubicBezTo>
                  <a:close/>
                  <a:moveTo>
                    <a:pt x="1970" y="2813"/>
                  </a:moveTo>
                  <a:cubicBezTo>
                    <a:pt x="2056" y="2813"/>
                    <a:pt x="2143" y="2844"/>
                    <a:pt x="2206" y="2907"/>
                  </a:cubicBezTo>
                  <a:cubicBezTo>
                    <a:pt x="2300" y="3002"/>
                    <a:pt x="2300" y="3254"/>
                    <a:pt x="2206" y="3380"/>
                  </a:cubicBezTo>
                  <a:cubicBezTo>
                    <a:pt x="2143" y="3427"/>
                    <a:pt x="2048" y="3451"/>
                    <a:pt x="1958" y="3451"/>
                  </a:cubicBezTo>
                  <a:cubicBezTo>
                    <a:pt x="1867" y="3451"/>
                    <a:pt x="1781" y="3427"/>
                    <a:pt x="1733" y="3380"/>
                  </a:cubicBezTo>
                  <a:cubicBezTo>
                    <a:pt x="1607" y="3254"/>
                    <a:pt x="1607" y="3002"/>
                    <a:pt x="1733" y="2907"/>
                  </a:cubicBezTo>
                  <a:cubicBezTo>
                    <a:pt x="1796" y="2844"/>
                    <a:pt x="1883" y="2813"/>
                    <a:pt x="1970" y="2813"/>
                  </a:cubicBezTo>
                  <a:close/>
                  <a:moveTo>
                    <a:pt x="2946" y="3789"/>
                  </a:moveTo>
                  <a:cubicBezTo>
                    <a:pt x="3033" y="3789"/>
                    <a:pt x="3120" y="3821"/>
                    <a:pt x="3183" y="3884"/>
                  </a:cubicBezTo>
                  <a:cubicBezTo>
                    <a:pt x="3309" y="4010"/>
                    <a:pt x="3309" y="4199"/>
                    <a:pt x="3183" y="4356"/>
                  </a:cubicBezTo>
                  <a:cubicBezTo>
                    <a:pt x="3120" y="4419"/>
                    <a:pt x="3033" y="4451"/>
                    <a:pt x="2946" y="4451"/>
                  </a:cubicBezTo>
                  <a:cubicBezTo>
                    <a:pt x="2860" y="4451"/>
                    <a:pt x="2773" y="4419"/>
                    <a:pt x="2710" y="4356"/>
                  </a:cubicBezTo>
                  <a:cubicBezTo>
                    <a:pt x="2584" y="4230"/>
                    <a:pt x="2584" y="4010"/>
                    <a:pt x="2710" y="3884"/>
                  </a:cubicBezTo>
                  <a:cubicBezTo>
                    <a:pt x="2773" y="3821"/>
                    <a:pt x="2860" y="3789"/>
                    <a:pt x="2946" y="3789"/>
                  </a:cubicBezTo>
                  <a:close/>
                  <a:moveTo>
                    <a:pt x="9480" y="7381"/>
                  </a:moveTo>
                  <a:cubicBezTo>
                    <a:pt x="9570" y="7381"/>
                    <a:pt x="9657" y="7412"/>
                    <a:pt x="9704" y="7475"/>
                  </a:cubicBezTo>
                  <a:cubicBezTo>
                    <a:pt x="9830" y="7570"/>
                    <a:pt x="9830" y="7822"/>
                    <a:pt x="9704" y="7948"/>
                  </a:cubicBezTo>
                  <a:cubicBezTo>
                    <a:pt x="9657" y="7995"/>
                    <a:pt x="9570" y="8019"/>
                    <a:pt x="9480" y="8019"/>
                  </a:cubicBezTo>
                  <a:cubicBezTo>
                    <a:pt x="9389" y="8019"/>
                    <a:pt x="9295" y="7995"/>
                    <a:pt x="9232" y="7948"/>
                  </a:cubicBezTo>
                  <a:cubicBezTo>
                    <a:pt x="9074" y="7822"/>
                    <a:pt x="9074" y="7633"/>
                    <a:pt x="9232" y="7475"/>
                  </a:cubicBezTo>
                  <a:cubicBezTo>
                    <a:pt x="9295" y="7412"/>
                    <a:pt x="9389" y="7381"/>
                    <a:pt x="9480" y="7381"/>
                  </a:cubicBezTo>
                  <a:close/>
                  <a:moveTo>
                    <a:pt x="5955" y="3640"/>
                  </a:moveTo>
                  <a:cubicBezTo>
                    <a:pt x="6223" y="3640"/>
                    <a:pt x="6491" y="3742"/>
                    <a:pt x="6680" y="3947"/>
                  </a:cubicBezTo>
                  <a:lnTo>
                    <a:pt x="8129" y="5396"/>
                  </a:lnTo>
                  <a:cubicBezTo>
                    <a:pt x="8538" y="5806"/>
                    <a:pt x="8538" y="6467"/>
                    <a:pt x="8129" y="6877"/>
                  </a:cubicBezTo>
                  <a:lnTo>
                    <a:pt x="7152" y="7853"/>
                  </a:lnTo>
                  <a:cubicBezTo>
                    <a:pt x="6963" y="8058"/>
                    <a:pt x="6695" y="8161"/>
                    <a:pt x="6428" y="8161"/>
                  </a:cubicBezTo>
                  <a:cubicBezTo>
                    <a:pt x="6160" y="8161"/>
                    <a:pt x="5892" y="8058"/>
                    <a:pt x="5703" y="7853"/>
                  </a:cubicBezTo>
                  <a:lnTo>
                    <a:pt x="4254" y="6404"/>
                  </a:lnTo>
                  <a:cubicBezTo>
                    <a:pt x="3844" y="5995"/>
                    <a:pt x="3844" y="5333"/>
                    <a:pt x="4254" y="4955"/>
                  </a:cubicBezTo>
                  <a:lnTo>
                    <a:pt x="5230" y="3947"/>
                  </a:lnTo>
                  <a:cubicBezTo>
                    <a:pt x="5419" y="3742"/>
                    <a:pt x="5687" y="3640"/>
                    <a:pt x="5955" y="3640"/>
                  </a:cubicBezTo>
                  <a:close/>
                  <a:moveTo>
                    <a:pt x="10464" y="8357"/>
                  </a:moveTo>
                  <a:cubicBezTo>
                    <a:pt x="10555" y="8357"/>
                    <a:pt x="10649" y="8389"/>
                    <a:pt x="10712" y="8452"/>
                  </a:cubicBezTo>
                  <a:cubicBezTo>
                    <a:pt x="10807" y="8578"/>
                    <a:pt x="10807" y="8799"/>
                    <a:pt x="10712" y="8925"/>
                  </a:cubicBezTo>
                  <a:cubicBezTo>
                    <a:pt x="10649" y="8988"/>
                    <a:pt x="10555" y="9019"/>
                    <a:pt x="10464" y="9019"/>
                  </a:cubicBezTo>
                  <a:cubicBezTo>
                    <a:pt x="10374" y="9019"/>
                    <a:pt x="10287" y="8988"/>
                    <a:pt x="10240" y="8925"/>
                  </a:cubicBezTo>
                  <a:cubicBezTo>
                    <a:pt x="10082" y="8799"/>
                    <a:pt x="10082" y="8610"/>
                    <a:pt x="10240" y="8452"/>
                  </a:cubicBezTo>
                  <a:cubicBezTo>
                    <a:pt x="10287" y="8389"/>
                    <a:pt x="10374" y="8357"/>
                    <a:pt x="10464" y="8357"/>
                  </a:cubicBezTo>
                  <a:close/>
                  <a:moveTo>
                    <a:pt x="9247" y="8602"/>
                  </a:moveTo>
                  <a:cubicBezTo>
                    <a:pt x="9334" y="8602"/>
                    <a:pt x="9421" y="8625"/>
                    <a:pt x="9484" y="8673"/>
                  </a:cubicBezTo>
                  <a:cubicBezTo>
                    <a:pt x="9610" y="8799"/>
                    <a:pt x="9610" y="9051"/>
                    <a:pt x="9484" y="9145"/>
                  </a:cubicBezTo>
                  <a:cubicBezTo>
                    <a:pt x="9421" y="9208"/>
                    <a:pt x="9334" y="9240"/>
                    <a:pt x="9247" y="9240"/>
                  </a:cubicBezTo>
                  <a:cubicBezTo>
                    <a:pt x="9161" y="9240"/>
                    <a:pt x="9074" y="9208"/>
                    <a:pt x="9011" y="9145"/>
                  </a:cubicBezTo>
                  <a:cubicBezTo>
                    <a:pt x="8854" y="9051"/>
                    <a:pt x="8854" y="8830"/>
                    <a:pt x="9011" y="8673"/>
                  </a:cubicBezTo>
                  <a:cubicBezTo>
                    <a:pt x="9074" y="8625"/>
                    <a:pt x="9161" y="8602"/>
                    <a:pt x="9247" y="8602"/>
                  </a:cubicBezTo>
                  <a:close/>
                  <a:moveTo>
                    <a:pt x="8030" y="8862"/>
                  </a:moveTo>
                  <a:cubicBezTo>
                    <a:pt x="8121" y="8862"/>
                    <a:pt x="8208" y="8893"/>
                    <a:pt x="8255" y="8956"/>
                  </a:cubicBezTo>
                  <a:cubicBezTo>
                    <a:pt x="8381" y="9082"/>
                    <a:pt x="8381" y="9303"/>
                    <a:pt x="8255" y="9429"/>
                  </a:cubicBezTo>
                  <a:cubicBezTo>
                    <a:pt x="8192" y="9492"/>
                    <a:pt x="8105" y="9523"/>
                    <a:pt x="8019" y="9523"/>
                  </a:cubicBezTo>
                  <a:cubicBezTo>
                    <a:pt x="7932" y="9523"/>
                    <a:pt x="7845" y="9492"/>
                    <a:pt x="7782" y="9429"/>
                  </a:cubicBezTo>
                  <a:cubicBezTo>
                    <a:pt x="7656" y="9303"/>
                    <a:pt x="7656" y="9082"/>
                    <a:pt x="7782" y="8956"/>
                  </a:cubicBezTo>
                  <a:cubicBezTo>
                    <a:pt x="7845" y="8893"/>
                    <a:pt x="7940" y="8862"/>
                    <a:pt x="8030" y="8862"/>
                  </a:cubicBezTo>
                  <a:close/>
                  <a:moveTo>
                    <a:pt x="8964" y="9862"/>
                  </a:moveTo>
                  <a:cubicBezTo>
                    <a:pt x="9050" y="9862"/>
                    <a:pt x="9137" y="9885"/>
                    <a:pt x="9200" y="9933"/>
                  </a:cubicBezTo>
                  <a:cubicBezTo>
                    <a:pt x="9326" y="10059"/>
                    <a:pt x="9326" y="10279"/>
                    <a:pt x="9200" y="10405"/>
                  </a:cubicBezTo>
                  <a:cubicBezTo>
                    <a:pt x="9137" y="10468"/>
                    <a:pt x="9050" y="10500"/>
                    <a:pt x="8964" y="10500"/>
                  </a:cubicBezTo>
                  <a:cubicBezTo>
                    <a:pt x="8877" y="10500"/>
                    <a:pt x="8791" y="10468"/>
                    <a:pt x="8727" y="10405"/>
                  </a:cubicBezTo>
                  <a:cubicBezTo>
                    <a:pt x="8601" y="10311"/>
                    <a:pt x="8601" y="10059"/>
                    <a:pt x="8727" y="9933"/>
                  </a:cubicBezTo>
                  <a:cubicBezTo>
                    <a:pt x="8791" y="9885"/>
                    <a:pt x="8877" y="9862"/>
                    <a:pt x="8964" y="9862"/>
                  </a:cubicBezTo>
                  <a:close/>
                  <a:moveTo>
                    <a:pt x="3415" y="1"/>
                  </a:moveTo>
                  <a:cubicBezTo>
                    <a:pt x="2616" y="1"/>
                    <a:pt x="1812" y="308"/>
                    <a:pt x="1198" y="922"/>
                  </a:cubicBezTo>
                  <a:cubicBezTo>
                    <a:pt x="1" y="2151"/>
                    <a:pt x="1" y="4104"/>
                    <a:pt x="1198" y="5333"/>
                  </a:cubicBezTo>
                  <a:lnTo>
                    <a:pt x="6806" y="10941"/>
                  </a:lnTo>
                  <a:cubicBezTo>
                    <a:pt x="7404" y="11508"/>
                    <a:pt x="8223" y="11823"/>
                    <a:pt x="9011" y="11823"/>
                  </a:cubicBezTo>
                  <a:cubicBezTo>
                    <a:pt x="9799" y="11823"/>
                    <a:pt x="10618" y="11508"/>
                    <a:pt x="11216" y="10941"/>
                  </a:cubicBezTo>
                  <a:cubicBezTo>
                    <a:pt x="12445" y="9712"/>
                    <a:pt x="12445" y="7727"/>
                    <a:pt x="11216" y="6530"/>
                  </a:cubicBezTo>
                  <a:lnTo>
                    <a:pt x="5609" y="922"/>
                  </a:lnTo>
                  <a:cubicBezTo>
                    <a:pt x="5010" y="308"/>
                    <a:pt x="4214" y="1"/>
                    <a:pt x="3415"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488" name="Google Shape;488;p34"/>
          <p:cNvGrpSpPr/>
          <p:nvPr/>
        </p:nvGrpSpPr>
        <p:grpSpPr>
          <a:xfrm>
            <a:off x="3447873" y="1564154"/>
            <a:ext cx="351910" cy="351880"/>
            <a:chOff x="-25094250" y="3547050"/>
            <a:chExt cx="295400" cy="295375"/>
          </a:xfrm>
        </p:grpSpPr>
        <p:sp>
          <p:nvSpPr>
            <p:cNvPr id="489" name="Google Shape;489;p34"/>
            <p:cNvSpPr/>
            <p:nvPr/>
          </p:nvSpPr>
          <p:spPr>
            <a:xfrm>
              <a:off x="-24990275" y="3580925"/>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90" name="Google Shape;490;p34"/>
            <p:cNvSpPr/>
            <p:nvPr/>
          </p:nvSpPr>
          <p:spPr>
            <a:xfrm>
              <a:off x="-25041475" y="3668350"/>
              <a:ext cx="52025" cy="52000"/>
            </a:xfrm>
            <a:custGeom>
              <a:avLst/>
              <a:gdLst/>
              <a:ahLst/>
              <a:cxnLst/>
              <a:rect l="l" t="t" r="r" b="b"/>
              <a:pathLst>
                <a:path w="2081" h="2080" extrusionOk="0">
                  <a:moveTo>
                    <a:pt x="1" y="0"/>
                  </a:moveTo>
                  <a:lnTo>
                    <a:pt x="1" y="2080"/>
                  </a:lnTo>
                  <a:lnTo>
                    <a:pt x="2080" y="2080"/>
                  </a:lnTo>
                  <a:lnTo>
                    <a:pt x="2080"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91" name="Google Shape;491;p34"/>
            <p:cNvSpPr/>
            <p:nvPr/>
          </p:nvSpPr>
          <p:spPr>
            <a:xfrm>
              <a:off x="-25094250" y="3547050"/>
              <a:ext cx="224500" cy="295375"/>
            </a:xfrm>
            <a:custGeom>
              <a:avLst/>
              <a:gdLst/>
              <a:ahLst/>
              <a:cxnLst/>
              <a:rect l="l" t="t" r="r" b="b"/>
              <a:pathLst>
                <a:path w="8980" h="11815" extrusionOk="0">
                  <a:moveTo>
                    <a:pt x="4538" y="694"/>
                  </a:moveTo>
                  <a:cubicBezTo>
                    <a:pt x="5136" y="694"/>
                    <a:pt x="5577" y="1166"/>
                    <a:pt x="5577" y="1702"/>
                  </a:cubicBezTo>
                  <a:cubicBezTo>
                    <a:pt x="5577" y="1891"/>
                    <a:pt x="5735" y="2048"/>
                    <a:pt x="5924" y="2048"/>
                  </a:cubicBezTo>
                  <a:lnTo>
                    <a:pt x="6649" y="2048"/>
                  </a:lnTo>
                  <a:cubicBezTo>
                    <a:pt x="6838" y="2048"/>
                    <a:pt x="6995" y="2206"/>
                    <a:pt x="6995" y="2426"/>
                  </a:cubicBezTo>
                  <a:lnTo>
                    <a:pt x="6995" y="2773"/>
                  </a:lnTo>
                  <a:lnTo>
                    <a:pt x="2143" y="2773"/>
                  </a:lnTo>
                  <a:lnTo>
                    <a:pt x="2143" y="2426"/>
                  </a:lnTo>
                  <a:lnTo>
                    <a:pt x="2112" y="2426"/>
                  </a:lnTo>
                  <a:cubicBezTo>
                    <a:pt x="2112" y="2206"/>
                    <a:pt x="2269" y="2048"/>
                    <a:pt x="2458" y="2048"/>
                  </a:cubicBezTo>
                  <a:lnTo>
                    <a:pt x="3183" y="2048"/>
                  </a:lnTo>
                  <a:cubicBezTo>
                    <a:pt x="3372" y="2048"/>
                    <a:pt x="3530" y="1891"/>
                    <a:pt x="3530" y="1702"/>
                  </a:cubicBezTo>
                  <a:cubicBezTo>
                    <a:pt x="3530" y="1103"/>
                    <a:pt x="4002" y="694"/>
                    <a:pt x="4538" y="694"/>
                  </a:cubicBezTo>
                  <a:close/>
                  <a:moveTo>
                    <a:pt x="7310" y="4159"/>
                  </a:moveTo>
                  <a:cubicBezTo>
                    <a:pt x="7499" y="4159"/>
                    <a:pt x="7657" y="4317"/>
                    <a:pt x="7657" y="4506"/>
                  </a:cubicBezTo>
                  <a:cubicBezTo>
                    <a:pt x="7657" y="4695"/>
                    <a:pt x="7499" y="4852"/>
                    <a:pt x="7310" y="4852"/>
                  </a:cubicBezTo>
                  <a:lnTo>
                    <a:pt x="5924" y="4852"/>
                  </a:lnTo>
                  <a:cubicBezTo>
                    <a:pt x="5735" y="4852"/>
                    <a:pt x="5577" y="4695"/>
                    <a:pt x="5577" y="4506"/>
                  </a:cubicBezTo>
                  <a:cubicBezTo>
                    <a:pt x="5577" y="4317"/>
                    <a:pt x="5735" y="4159"/>
                    <a:pt x="5924" y="4159"/>
                  </a:cubicBezTo>
                  <a:close/>
                  <a:moveTo>
                    <a:pt x="7310" y="5514"/>
                  </a:moveTo>
                  <a:cubicBezTo>
                    <a:pt x="7499" y="5514"/>
                    <a:pt x="7657" y="5671"/>
                    <a:pt x="7657" y="5892"/>
                  </a:cubicBezTo>
                  <a:cubicBezTo>
                    <a:pt x="7657" y="6081"/>
                    <a:pt x="7499" y="6238"/>
                    <a:pt x="7310" y="6238"/>
                  </a:cubicBezTo>
                  <a:lnTo>
                    <a:pt x="5924" y="6238"/>
                  </a:lnTo>
                  <a:cubicBezTo>
                    <a:pt x="5735" y="6238"/>
                    <a:pt x="5577" y="6081"/>
                    <a:pt x="5577" y="5892"/>
                  </a:cubicBezTo>
                  <a:cubicBezTo>
                    <a:pt x="5577" y="5671"/>
                    <a:pt x="5735" y="5514"/>
                    <a:pt x="5924" y="5514"/>
                  </a:cubicBezTo>
                  <a:close/>
                  <a:moveTo>
                    <a:pt x="4506" y="4159"/>
                  </a:moveTo>
                  <a:cubicBezTo>
                    <a:pt x="4695" y="4159"/>
                    <a:pt x="4853" y="4317"/>
                    <a:pt x="4853" y="4506"/>
                  </a:cubicBezTo>
                  <a:lnTo>
                    <a:pt x="4853" y="7247"/>
                  </a:lnTo>
                  <a:cubicBezTo>
                    <a:pt x="4853" y="7467"/>
                    <a:pt x="4695" y="7593"/>
                    <a:pt x="4506" y="7593"/>
                  </a:cubicBezTo>
                  <a:lnTo>
                    <a:pt x="1734" y="7593"/>
                  </a:lnTo>
                  <a:cubicBezTo>
                    <a:pt x="1545" y="7593"/>
                    <a:pt x="1387" y="7467"/>
                    <a:pt x="1387" y="7247"/>
                  </a:cubicBezTo>
                  <a:lnTo>
                    <a:pt x="1387" y="4506"/>
                  </a:lnTo>
                  <a:cubicBezTo>
                    <a:pt x="1387" y="4317"/>
                    <a:pt x="1545" y="4159"/>
                    <a:pt x="1734" y="4159"/>
                  </a:cubicBezTo>
                  <a:close/>
                  <a:moveTo>
                    <a:pt x="7310" y="6900"/>
                  </a:moveTo>
                  <a:cubicBezTo>
                    <a:pt x="7499" y="6900"/>
                    <a:pt x="7657" y="7058"/>
                    <a:pt x="7657" y="7247"/>
                  </a:cubicBezTo>
                  <a:cubicBezTo>
                    <a:pt x="7657" y="7467"/>
                    <a:pt x="7499" y="7593"/>
                    <a:pt x="7310" y="7593"/>
                  </a:cubicBezTo>
                  <a:lnTo>
                    <a:pt x="5924" y="7593"/>
                  </a:lnTo>
                  <a:cubicBezTo>
                    <a:pt x="5735" y="7593"/>
                    <a:pt x="5577" y="7467"/>
                    <a:pt x="5577" y="7247"/>
                  </a:cubicBezTo>
                  <a:cubicBezTo>
                    <a:pt x="5577" y="7058"/>
                    <a:pt x="5735" y="6900"/>
                    <a:pt x="5924" y="6900"/>
                  </a:cubicBezTo>
                  <a:close/>
                  <a:moveTo>
                    <a:pt x="7310" y="8318"/>
                  </a:moveTo>
                  <a:cubicBezTo>
                    <a:pt x="7499" y="8318"/>
                    <a:pt x="7657" y="8475"/>
                    <a:pt x="7657" y="8664"/>
                  </a:cubicBezTo>
                  <a:cubicBezTo>
                    <a:pt x="7657" y="8853"/>
                    <a:pt x="7499" y="9011"/>
                    <a:pt x="7310" y="9011"/>
                  </a:cubicBezTo>
                  <a:lnTo>
                    <a:pt x="1734" y="9011"/>
                  </a:lnTo>
                  <a:cubicBezTo>
                    <a:pt x="1545" y="9011"/>
                    <a:pt x="1387" y="8853"/>
                    <a:pt x="1387" y="8664"/>
                  </a:cubicBezTo>
                  <a:cubicBezTo>
                    <a:pt x="1387" y="8475"/>
                    <a:pt x="1545" y="8318"/>
                    <a:pt x="1734" y="8318"/>
                  </a:cubicBezTo>
                  <a:close/>
                  <a:moveTo>
                    <a:pt x="7310" y="9704"/>
                  </a:moveTo>
                  <a:cubicBezTo>
                    <a:pt x="7499" y="9704"/>
                    <a:pt x="7657" y="9861"/>
                    <a:pt x="7657" y="10050"/>
                  </a:cubicBezTo>
                  <a:cubicBezTo>
                    <a:pt x="7657" y="10240"/>
                    <a:pt x="7499" y="10397"/>
                    <a:pt x="7310" y="10397"/>
                  </a:cubicBezTo>
                  <a:lnTo>
                    <a:pt x="1734" y="10397"/>
                  </a:lnTo>
                  <a:cubicBezTo>
                    <a:pt x="1545" y="10397"/>
                    <a:pt x="1387" y="10240"/>
                    <a:pt x="1387" y="10050"/>
                  </a:cubicBezTo>
                  <a:cubicBezTo>
                    <a:pt x="1387" y="9861"/>
                    <a:pt x="1545" y="9704"/>
                    <a:pt x="1734" y="9704"/>
                  </a:cubicBezTo>
                  <a:close/>
                  <a:moveTo>
                    <a:pt x="4506" y="0"/>
                  </a:moveTo>
                  <a:cubicBezTo>
                    <a:pt x="3687" y="0"/>
                    <a:pt x="2962" y="599"/>
                    <a:pt x="2805" y="1387"/>
                  </a:cubicBezTo>
                  <a:lnTo>
                    <a:pt x="2427" y="1387"/>
                  </a:lnTo>
                  <a:cubicBezTo>
                    <a:pt x="1986" y="1387"/>
                    <a:pt x="1576" y="1670"/>
                    <a:pt x="1419" y="2080"/>
                  </a:cubicBezTo>
                  <a:lnTo>
                    <a:pt x="1041" y="2080"/>
                  </a:lnTo>
                  <a:cubicBezTo>
                    <a:pt x="442" y="2080"/>
                    <a:pt x="1" y="2552"/>
                    <a:pt x="1" y="3119"/>
                  </a:cubicBezTo>
                  <a:lnTo>
                    <a:pt x="1" y="10807"/>
                  </a:lnTo>
                  <a:cubicBezTo>
                    <a:pt x="1" y="11342"/>
                    <a:pt x="474" y="11815"/>
                    <a:pt x="1041" y="11815"/>
                  </a:cubicBezTo>
                  <a:lnTo>
                    <a:pt x="7972" y="11815"/>
                  </a:lnTo>
                  <a:cubicBezTo>
                    <a:pt x="8570" y="11815"/>
                    <a:pt x="8980" y="11342"/>
                    <a:pt x="8980" y="10807"/>
                  </a:cubicBezTo>
                  <a:lnTo>
                    <a:pt x="8980" y="3119"/>
                  </a:lnTo>
                  <a:cubicBezTo>
                    <a:pt x="8980" y="2521"/>
                    <a:pt x="8507" y="2080"/>
                    <a:pt x="7972" y="2080"/>
                  </a:cubicBezTo>
                  <a:lnTo>
                    <a:pt x="7562" y="2080"/>
                  </a:lnTo>
                  <a:cubicBezTo>
                    <a:pt x="7405" y="1702"/>
                    <a:pt x="7058" y="1387"/>
                    <a:pt x="6585" y="1387"/>
                  </a:cubicBezTo>
                  <a:lnTo>
                    <a:pt x="6207" y="1387"/>
                  </a:lnTo>
                  <a:cubicBezTo>
                    <a:pt x="6050" y="599"/>
                    <a:pt x="5325" y="0"/>
                    <a:pt x="4506"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92" name="Google Shape;492;p34"/>
            <p:cNvSpPr/>
            <p:nvPr/>
          </p:nvSpPr>
          <p:spPr>
            <a:xfrm>
              <a:off x="-24851650" y="3582300"/>
              <a:ext cx="52800" cy="190825"/>
            </a:xfrm>
            <a:custGeom>
              <a:avLst/>
              <a:gdLst/>
              <a:ahLst/>
              <a:cxnLst/>
              <a:rect l="l" t="t" r="r" b="b"/>
              <a:pathLst>
                <a:path w="2112" h="7633" extrusionOk="0">
                  <a:moveTo>
                    <a:pt x="1060" y="0"/>
                  </a:moveTo>
                  <a:cubicBezTo>
                    <a:pt x="930" y="0"/>
                    <a:pt x="804" y="55"/>
                    <a:pt x="757" y="166"/>
                  </a:cubicBezTo>
                  <a:lnTo>
                    <a:pt x="32" y="1552"/>
                  </a:lnTo>
                  <a:cubicBezTo>
                    <a:pt x="0" y="1583"/>
                    <a:pt x="0" y="1678"/>
                    <a:pt x="0" y="1709"/>
                  </a:cubicBezTo>
                  <a:lnTo>
                    <a:pt x="0" y="7632"/>
                  </a:lnTo>
                  <a:lnTo>
                    <a:pt x="2080" y="7632"/>
                  </a:lnTo>
                  <a:lnTo>
                    <a:pt x="2080" y="1709"/>
                  </a:lnTo>
                  <a:lnTo>
                    <a:pt x="2111" y="1709"/>
                  </a:lnTo>
                  <a:cubicBezTo>
                    <a:pt x="2111" y="1678"/>
                    <a:pt x="2111" y="1583"/>
                    <a:pt x="2080" y="1552"/>
                  </a:cubicBezTo>
                  <a:lnTo>
                    <a:pt x="1387" y="166"/>
                  </a:lnTo>
                  <a:cubicBezTo>
                    <a:pt x="1324" y="55"/>
                    <a:pt x="1190" y="0"/>
                    <a:pt x="1060"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93" name="Google Shape;493;p34"/>
            <p:cNvSpPr/>
            <p:nvPr/>
          </p:nvSpPr>
          <p:spPr>
            <a:xfrm>
              <a:off x="-24850875" y="3788050"/>
              <a:ext cx="52025" cy="53600"/>
            </a:xfrm>
            <a:custGeom>
              <a:avLst/>
              <a:gdLst/>
              <a:ahLst/>
              <a:cxnLst/>
              <a:rect l="l" t="t" r="r" b="b"/>
              <a:pathLst>
                <a:path w="2081" h="2144" extrusionOk="0">
                  <a:moveTo>
                    <a:pt x="1" y="1"/>
                  </a:moveTo>
                  <a:lnTo>
                    <a:pt x="1" y="1104"/>
                  </a:lnTo>
                  <a:lnTo>
                    <a:pt x="64" y="1104"/>
                  </a:lnTo>
                  <a:cubicBezTo>
                    <a:pt x="64" y="1702"/>
                    <a:pt x="505" y="2143"/>
                    <a:pt x="1072" y="2143"/>
                  </a:cubicBezTo>
                  <a:cubicBezTo>
                    <a:pt x="1671" y="2143"/>
                    <a:pt x="2080" y="1671"/>
                    <a:pt x="2080" y="1104"/>
                  </a:cubicBezTo>
                  <a:lnTo>
                    <a:pt x="2080"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5"/>
          <p:cNvSpPr txBox="1">
            <a:spLocks noGrp="1"/>
          </p:cNvSpPr>
          <p:nvPr>
            <p:ph type="subTitle" idx="2"/>
          </p:nvPr>
        </p:nvSpPr>
        <p:spPr>
          <a:xfrm>
            <a:off x="1346591" y="1807844"/>
            <a:ext cx="2967000" cy="9144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این شامل استفاده از داروها، جراحی، پرتودرمانی، شیمی درمانی یا سایر روش های پزشکی برای درمان یک بیماری خاص است.</a:t>
            </a:r>
            <a:endParaRPr dirty="0">
              <a:cs typeface="B Nazanin" panose="00000400000000000000" pitchFamily="2" charset="-78"/>
            </a:endParaRPr>
          </a:p>
        </p:txBody>
      </p:sp>
      <p:sp>
        <p:nvSpPr>
          <p:cNvPr id="499" name="Google Shape;499;p35"/>
          <p:cNvSpPr txBox="1">
            <a:spLocks noGrp="1"/>
          </p:cNvSpPr>
          <p:nvPr>
            <p:ph type="subTitle" idx="3"/>
          </p:nvPr>
        </p:nvSpPr>
        <p:spPr>
          <a:xfrm>
            <a:off x="5196117" y="1807844"/>
            <a:ext cx="2967000" cy="9144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رفتار درمانی شامل تکنیک های مختلفی است که برای درمان بیماری های روانی مانند افسردگی، اضطراب و اعتیاد استفاده می شود.</a:t>
            </a:r>
            <a:endParaRPr dirty="0">
              <a:cs typeface="B Nazanin" panose="00000400000000000000" pitchFamily="2" charset="-78"/>
            </a:endParaRPr>
          </a:p>
        </p:txBody>
      </p:sp>
      <p:sp>
        <p:nvSpPr>
          <p:cNvPr id="500" name="Google Shape;500;p35"/>
          <p:cNvSpPr txBox="1">
            <a:spLocks noGrp="1"/>
          </p:cNvSpPr>
          <p:nvPr>
            <p:ph type="subTitle" idx="4"/>
          </p:nvPr>
        </p:nvSpPr>
        <p:spPr>
          <a:xfrm>
            <a:off x="1346591" y="3556169"/>
            <a:ext cx="2967000" cy="914400"/>
          </a:xfrm>
          <a:prstGeom prst="rect">
            <a:avLst/>
          </a:prstGeom>
        </p:spPr>
        <p:txBody>
          <a:bodyPr spcFirstLastPara="1" wrap="square" lIns="91425" tIns="91425" rIns="91425" bIns="91425" anchor="t" anchorCtr="0">
            <a:noAutofit/>
          </a:bodyPr>
          <a:lstStyle/>
          <a:p>
            <a:pPr marL="0" lvl="0" indent="0" algn="r" rtl="1"/>
            <a:r>
              <a:rPr lang="fa-IR">
                <a:cs typeface="B Nazanin" panose="00000400000000000000" pitchFamily="2" charset="-78"/>
              </a:rPr>
              <a:t>درمان‌های جایگزین شامل طیف وسیعی از درمان‌هایی است که بخشی از عمل پزشکی مرسوم محسوب نمی‌شوند</a:t>
            </a:r>
            <a:endParaRPr dirty="0">
              <a:cs typeface="B Nazanin" panose="00000400000000000000" pitchFamily="2" charset="-78"/>
            </a:endParaRPr>
          </a:p>
        </p:txBody>
      </p:sp>
      <p:sp>
        <p:nvSpPr>
          <p:cNvPr id="501" name="Google Shape;501;p35"/>
          <p:cNvSpPr txBox="1">
            <a:spLocks noGrp="1"/>
          </p:cNvSpPr>
          <p:nvPr>
            <p:ph type="subTitle" idx="5"/>
          </p:nvPr>
        </p:nvSpPr>
        <p:spPr>
          <a:xfrm>
            <a:off x="5196117" y="3556169"/>
            <a:ext cx="2967000" cy="9144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تغییرات سبک زندگی شامل ایجاد تغییراتی در رژیم غذایی، عادات ورزشی یا سایر رفتارهای فرد است</a:t>
            </a:r>
            <a:endParaRPr dirty="0">
              <a:cs typeface="B Nazanin" panose="00000400000000000000" pitchFamily="2" charset="-78"/>
            </a:endParaRPr>
          </a:p>
        </p:txBody>
      </p:sp>
      <p:sp>
        <p:nvSpPr>
          <p:cNvPr id="502" name="Google Shape;502;p35"/>
          <p:cNvSpPr txBox="1">
            <a:spLocks noGrp="1"/>
          </p:cNvSpPr>
          <p:nvPr>
            <p:ph type="title"/>
          </p:nvPr>
        </p:nvSpPr>
        <p:spPr>
          <a:xfrm>
            <a:off x="732131" y="463221"/>
            <a:ext cx="7680900" cy="557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چهار نوع درمان اصلی</a:t>
            </a:r>
            <a:endParaRPr dirty="0">
              <a:cs typeface="B Nazanin" panose="00000400000000000000" pitchFamily="2" charset="-78"/>
            </a:endParaRPr>
          </a:p>
        </p:txBody>
      </p:sp>
      <p:sp>
        <p:nvSpPr>
          <p:cNvPr id="503" name="Google Shape;503;p35"/>
          <p:cNvSpPr txBox="1">
            <a:spLocks noGrp="1"/>
          </p:cNvSpPr>
          <p:nvPr>
            <p:ph type="subTitle" idx="1"/>
          </p:nvPr>
        </p:nvSpPr>
        <p:spPr>
          <a:xfrm>
            <a:off x="1346590" y="1382675"/>
            <a:ext cx="2967000" cy="525900"/>
          </a:xfrm>
          <a:prstGeom prst="rect">
            <a:avLst/>
          </a:prstGeom>
        </p:spPr>
        <p:txBody>
          <a:bodyPr spcFirstLastPara="1" wrap="square" lIns="91425" tIns="91425" rIns="91425" bIns="91425" anchor="b" anchorCtr="0">
            <a:noAutofit/>
          </a:bodyPr>
          <a:lstStyle/>
          <a:p>
            <a:pPr marL="0" lvl="0" indent="0" algn="r" rtl="1"/>
            <a:r>
              <a:rPr lang="fa-IR" dirty="0">
                <a:cs typeface="B Nazanin" panose="00000400000000000000" pitchFamily="2" charset="-78"/>
              </a:rPr>
              <a:t>درمان پزشکی</a:t>
            </a:r>
            <a:endParaRPr dirty="0">
              <a:cs typeface="B Nazanin" panose="00000400000000000000" pitchFamily="2" charset="-78"/>
            </a:endParaRPr>
          </a:p>
        </p:txBody>
      </p:sp>
      <p:sp>
        <p:nvSpPr>
          <p:cNvPr id="504" name="Google Shape;504;p35"/>
          <p:cNvSpPr txBox="1">
            <a:spLocks noGrp="1"/>
          </p:cNvSpPr>
          <p:nvPr>
            <p:ph type="subTitle" idx="6"/>
          </p:nvPr>
        </p:nvSpPr>
        <p:spPr>
          <a:xfrm>
            <a:off x="1346590" y="3131000"/>
            <a:ext cx="2967000" cy="525900"/>
          </a:xfrm>
          <a:prstGeom prst="rect">
            <a:avLst/>
          </a:prstGeom>
        </p:spPr>
        <p:txBody>
          <a:bodyPr spcFirstLastPara="1" wrap="square" lIns="91425" tIns="91425" rIns="91425" bIns="91425" anchor="b" anchorCtr="0">
            <a:noAutofit/>
          </a:bodyPr>
          <a:lstStyle/>
          <a:p>
            <a:pPr marL="0" lvl="0" indent="0" algn="r" rtl="1"/>
            <a:r>
              <a:rPr lang="fa-IR" dirty="0">
                <a:cs typeface="B Nazanin" panose="00000400000000000000" pitchFamily="2" charset="-78"/>
              </a:rPr>
              <a:t>درمان های جایگزین</a:t>
            </a:r>
            <a:endParaRPr dirty="0">
              <a:cs typeface="B Nazanin" panose="00000400000000000000" pitchFamily="2" charset="-78"/>
            </a:endParaRPr>
          </a:p>
        </p:txBody>
      </p:sp>
      <p:sp>
        <p:nvSpPr>
          <p:cNvPr id="505" name="Google Shape;505;p35"/>
          <p:cNvSpPr txBox="1">
            <a:spLocks noGrp="1"/>
          </p:cNvSpPr>
          <p:nvPr>
            <p:ph type="subTitle" idx="7"/>
          </p:nvPr>
        </p:nvSpPr>
        <p:spPr>
          <a:xfrm>
            <a:off x="5196115" y="1382675"/>
            <a:ext cx="2967000" cy="525900"/>
          </a:xfrm>
          <a:prstGeom prst="rect">
            <a:avLst/>
          </a:prstGeom>
        </p:spPr>
        <p:txBody>
          <a:bodyPr spcFirstLastPara="1" wrap="square" lIns="91425" tIns="91425" rIns="91425" bIns="91425" anchor="b" anchorCtr="0">
            <a:noAutofit/>
          </a:bodyPr>
          <a:lstStyle/>
          <a:p>
            <a:pPr marL="0" lvl="0" indent="0" algn="r" rtl="1"/>
            <a:r>
              <a:rPr lang="fa-IR" dirty="0">
                <a:cs typeface="B Nazanin" panose="00000400000000000000" pitchFamily="2" charset="-78"/>
              </a:rPr>
              <a:t>رفتار درمانی</a:t>
            </a:r>
            <a:endParaRPr dirty="0">
              <a:cs typeface="B Nazanin" panose="00000400000000000000" pitchFamily="2" charset="-78"/>
            </a:endParaRPr>
          </a:p>
        </p:txBody>
      </p:sp>
      <p:sp>
        <p:nvSpPr>
          <p:cNvPr id="506" name="Google Shape;506;p35"/>
          <p:cNvSpPr txBox="1">
            <a:spLocks noGrp="1"/>
          </p:cNvSpPr>
          <p:nvPr>
            <p:ph type="subTitle" idx="8"/>
          </p:nvPr>
        </p:nvSpPr>
        <p:spPr>
          <a:xfrm>
            <a:off x="5196115" y="3131000"/>
            <a:ext cx="2967000" cy="525900"/>
          </a:xfrm>
          <a:prstGeom prst="rect">
            <a:avLst/>
          </a:prstGeom>
        </p:spPr>
        <p:txBody>
          <a:bodyPr spcFirstLastPara="1" wrap="square" lIns="91425" tIns="91425" rIns="91425" bIns="91425" anchor="b" anchorCtr="0">
            <a:noAutofit/>
          </a:bodyPr>
          <a:lstStyle/>
          <a:p>
            <a:pPr marL="0" lvl="0" indent="0" algn="r" rtl="1"/>
            <a:r>
              <a:rPr lang="fa-IR" dirty="0">
                <a:cs typeface="B Nazanin" panose="00000400000000000000" pitchFamily="2" charset="-78"/>
              </a:rPr>
              <a:t>تغییر سبک زندگی</a:t>
            </a:r>
            <a:endParaRPr dirty="0">
              <a:cs typeface="B Nazanin" panose="00000400000000000000" pitchFamily="2" charset="-78"/>
            </a:endParaRPr>
          </a:p>
        </p:txBody>
      </p:sp>
      <p:grpSp>
        <p:nvGrpSpPr>
          <p:cNvPr id="507" name="Google Shape;507;p35"/>
          <p:cNvGrpSpPr/>
          <p:nvPr/>
        </p:nvGrpSpPr>
        <p:grpSpPr>
          <a:xfrm>
            <a:off x="4758615" y="3254343"/>
            <a:ext cx="361292" cy="352803"/>
            <a:chOff x="-28463700" y="3914875"/>
            <a:chExt cx="303275" cy="296150"/>
          </a:xfrm>
        </p:grpSpPr>
        <p:sp>
          <p:nvSpPr>
            <p:cNvPr id="508" name="Google Shape;508;p35"/>
            <p:cNvSpPr/>
            <p:nvPr/>
          </p:nvSpPr>
          <p:spPr>
            <a:xfrm>
              <a:off x="-28333725" y="4057375"/>
              <a:ext cx="86650" cy="64650"/>
            </a:xfrm>
            <a:custGeom>
              <a:avLst/>
              <a:gdLst/>
              <a:ahLst/>
              <a:cxnLst/>
              <a:rect l="l" t="t" r="r" b="b"/>
              <a:pathLst>
                <a:path w="3466" h="2586" extrusionOk="0">
                  <a:moveTo>
                    <a:pt x="614" y="0"/>
                  </a:moveTo>
                  <a:cubicBezTo>
                    <a:pt x="287" y="0"/>
                    <a:pt x="0" y="305"/>
                    <a:pt x="0" y="696"/>
                  </a:cubicBezTo>
                  <a:cubicBezTo>
                    <a:pt x="0" y="1326"/>
                    <a:pt x="1008" y="2019"/>
                    <a:pt x="1733" y="2586"/>
                  </a:cubicBezTo>
                  <a:cubicBezTo>
                    <a:pt x="2426" y="2019"/>
                    <a:pt x="3466" y="1326"/>
                    <a:pt x="3466" y="696"/>
                  </a:cubicBezTo>
                  <a:cubicBezTo>
                    <a:pt x="3466" y="349"/>
                    <a:pt x="3214" y="3"/>
                    <a:pt x="2741" y="3"/>
                  </a:cubicBezTo>
                  <a:cubicBezTo>
                    <a:pt x="2237" y="3"/>
                    <a:pt x="2048" y="570"/>
                    <a:pt x="2048" y="570"/>
                  </a:cubicBezTo>
                  <a:cubicBezTo>
                    <a:pt x="2001" y="743"/>
                    <a:pt x="1851" y="830"/>
                    <a:pt x="1701" y="830"/>
                  </a:cubicBezTo>
                  <a:cubicBezTo>
                    <a:pt x="1552" y="830"/>
                    <a:pt x="1402" y="743"/>
                    <a:pt x="1355" y="570"/>
                  </a:cubicBezTo>
                  <a:cubicBezTo>
                    <a:pt x="1355" y="538"/>
                    <a:pt x="1166" y="3"/>
                    <a:pt x="662" y="3"/>
                  </a:cubicBezTo>
                  <a:cubicBezTo>
                    <a:pt x="646" y="1"/>
                    <a:pt x="630"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09" name="Google Shape;509;p35"/>
            <p:cNvSpPr/>
            <p:nvPr/>
          </p:nvSpPr>
          <p:spPr>
            <a:xfrm>
              <a:off x="-28463700" y="3914875"/>
              <a:ext cx="303275" cy="296150"/>
            </a:xfrm>
            <a:custGeom>
              <a:avLst/>
              <a:gdLst/>
              <a:ahLst/>
              <a:cxnLst/>
              <a:rect l="l" t="t" r="r" b="b"/>
              <a:pathLst>
                <a:path w="12131" h="11846" extrusionOk="0">
                  <a:moveTo>
                    <a:pt x="3744" y="3555"/>
                  </a:moveTo>
                  <a:cubicBezTo>
                    <a:pt x="3907" y="3555"/>
                    <a:pt x="4040" y="3674"/>
                    <a:pt x="4096" y="3844"/>
                  </a:cubicBezTo>
                  <a:cubicBezTo>
                    <a:pt x="4128" y="4033"/>
                    <a:pt x="3970" y="4190"/>
                    <a:pt x="3813" y="4253"/>
                  </a:cubicBezTo>
                  <a:cubicBezTo>
                    <a:pt x="2931" y="4379"/>
                    <a:pt x="2427" y="5451"/>
                    <a:pt x="2899" y="6333"/>
                  </a:cubicBezTo>
                  <a:cubicBezTo>
                    <a:pt x="2994" y="6490"/>
                    <a:pt x="2931" y="6711"/>
                    <a:pt x="2773" y="6805"/>
                  </a:cubicBezTo>
                  <a:cubicBezTo>
                    <a:pt x="2723" y="6825"/>
                    <a:pt x="2667" y="6836"/>
                    <a:pt x="2611" y="6836"/>
                  </a:cubicBezTo>
                  <a:cubicBezTo>
                    <a:pt x="2489" y="6836"/>
                    <a:pt x="2365" y="6787"/>
                    <a:pt x="2301" y="6679"/>
                  </a:cubicBezTo>
                  <a:cubicBezTo>
                    <a:pt x="1608" y="5419"/>
                    <a:pt x="2364" y="3812"/>
                    <a:pt x="3687" y="3560"/>
                  </a:cubicBezTo>
                  <a:cubicBezTo>
                    <a:pt x="3706" y="3557"/>
                    <a:pt x="3726" y="3555"/>
                    <a:pt x="3744" y="3555"/>
                  </a:cubicBezTo>
                  <a:close/>
                  <a:moveTo>
                    <a:pt x="7940" y="4946"/>
                  </a:moveTo>
                  <a:cubicBezTo>
                    <a:pt x="8728" y="4946"/>
                    <a:pt x="9326" y="5577"/>
                    <a:pt x="9326" y="6364"/>
                  </a:cubicBezTo>
                  <a:cubicBezTo>
                    <a:pt x="9326" y="7341"/>
                    <a:pt x="8381" y="7939"/>
                    <a:pt x="7121" y="9011"/>
                  </a:cubicBezTo>
                  <a:cubicBezTo>
                    <a:pt x="7058" y="9074"/>
                    <a:pt x="6979" y="9105"/>
                    <a:pt x="6900" y="9105"/>
                  </a:cubicBezTo>
                  <a:cubicBezTo>
                    <a:pt x="6822" y="9105"/>
                    <a:pt x="6743" y="9074"/>
                    <a:pt x="6680" y="9011"/>
                  </a:cubicBezTo>
                  <a:cubicBezTo>
                    <a:pt x="5420" y="7971"/>
                    <a:pt x="4474" y="7341"/>
                    <a:pt x="4474" y="6364"/>
                  </a:cubicBezTo>
                  <a:cubicBezTo>
                    <a:pt x="4474" y="5577"/>
                    <a:pt x="5105" y="4946"/>
                    <a:pt x="5861" y="4946"/>
                  </a:cubicBezTo>
                  <a:cubicBezTo>
                    <a:pt x="6365" y="4946"/>
                    <a:pt x="6711" y="5230"/>
                    <a:pt x="6932" y="5451"/>
                  </a:cubicBezTo>
                  <a:cubicBezTo>
                    <a:pt x="7121" y="5198"/>
                    <a:pt x="7467" y="4946"/>
                    <a:pt x="7940" y="4946"/>
                  </a:cubicBezTo>
                  <a:close/>
                  <a:moveTo>
                    <a:pt x="7404" y="0"/>
                  </a:moveTo>
                  <a:cubicBezTo>
                    <a:pt x="6459" y="0"/>
                    <a:pt x="5703" y="788"/>
                    <a:pt x="5703" y="1733"/>
                  </a:cubicBezTo>
                  <a:lnTo>
                    <a:pt x="5703" y="2899"/>
                  </a:lnTo>
                  <a:cubicBezTo>
                    <a:pt x="5136" y="2395"/>
                    <a:pt x="4443" y="2111"/>
                    <a:pt x="3687" y="2111"/>
                  </a:cubicBezTo>
                  <a:cubicBezTo>
                    <a:pt x="1450" y="2111"/>
                    <a:pt x="1" y="4505"/>
                    <a:pt x="977" y="6616"/>
                  </a:cubicBezTo>
                  <a:lnTo>
                    <a:pt x="2899" y="10649"/>
                  </a:lnTo>
                  <a:cubicBezTo>
                    <a:pt x="3246" y="11373"/>
                    <a:pt x="3939" y="11846"/>
                    <a:pt x="4727" y="11846"/>
                  </a:cubicBezTo>
                  <a:cubicBezTo>
                    <a:pt x="5231" y="11846"/>
                    <a:pt x="5703" y="11657"/>
                    <a:pt x="6050" y="11342"/>
                  </a:cubicBezTo>
                  <a:cubicBezTo>
                    <a:pt x="6396" y="11688"/>
                    <a:pt x="6869" y="11846"/>
                    <a:pt x="7404" y="11846"/>
                  </a:cubicBezTo>
                  <a:cubicBezTo>
                    <a:pt x="8192" y="11846"/>
                    <a:pt x="8885" y="11405"/>
                    <a:pt x="9200" y="10649"/>
                  </a:cubicBezTo>
                  <a:lnTo>
                    <a:pt x="11122" y="6616"/>
                  </a:lnTo>
                  <a:cubicBezTo>
                    <a:pt x="12130" y="4505"/>
                    <a:pt x="10618" y="2111"/>
                    <a:pt x="8413" y="2111"/>
                  </a:cubicBezTo>
                  <a:cubicBezTo>
                    <a:pt x="7656" y="2111"/>
                    <a:pt x="6963" y="2395"/>
                    <a:pt x="6396" y="2899"/>
                  </a:cubicBezTo>
                  <a:lnTo>
                    <a:pt x="6396" y="1733"/>
                  </a:lnTo>
                  <a:cubicBezTo>
                    <a:pt x="6396" y="1166"/>
                    <a:pt x="6837" y="693"/>
                    <a:pt x="7404" y="693"/>
                  </a:cubicBezTo>
                  <a:cubicBezTo>
                    <a:pt x="7593" y="693"/>
                    <a:pt x="7751" y="536"/>
                    <a:pt x="7751" y="347"/>
                  </a:cubicBezTo>
                  <a:cubicBezTo>
                    <a:pt x="7751" y="158"/>
                    <a:pt x="7593" y="0"/>
                    <a:pt x="7404"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510" name="Google Shape;510;p35"/>
          <p:cNvGrpSpPr/>
          <p:nvPr/>
        </p:nvGrpSpPr>
        <p:grpSpPr>
          <a:xfrm>
            <a:off x="981345" y="1499880"/>
            <a:ext cx="289039" cy="352833"/>
            <a:chOff x="-24694925" y="3518700"/>
            <a:chExt cx="242625" cy="296175"/>
          </a:xfrm>
        </p:grpSpPr>
        <p:sp>
          <p:nvSpPr>
            <p:cNvPr id="511" name="Google Shape;511;p35"/>
            <p:cNvSpPr/>
            <p:nvPr/>
          </p:nvSpPr>
          <p:spPr>
            <a:xfrm>
              <a:off x="-24694925" y="3572250"/>
              <a:ext cx="104000" cy="112650"/>
            </a:xfrm>
            <a:custGeom>
              <a:avLst/>
              <a:gdLst/>
              <a:ahLst/>
              <a:cxnLst/>
              <a:rect l="l" t="t" r="r" b="b"/>
              <a:pathLst>
                <a:path w="4160" h="4506" extrusionOk="0">
                  <a:moveTo>
                    <a:pt x="2080" y="1"/>
                  </a:moveTo>
                  <a:cubicBezTo>
                    <a:pt x="946" y="1"/>
                    <a:pt x="1" y="946"/>
                    <a:pt x="1" y="2080"/>
                  </a:cubicBezTo>
                  <a:lnTo>
                    <a:pt x="1" y="4506"/>
                  </a:lnTo>
                  <a:lnTo>
                    <a:pt x="4160" y="4506"/>
                  </a:lnTo>
                  <a:lnTo>
                    <a:pt x="4160" y="2080"/>
                  </a:lnTo>
                  <a:cubicBezTo>
                    <a:pt x="4160" y="946"/>
                    <a:pt x="3214" y="1"/>
                    <a:pt x="2080"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12" name="Google Shape;512;p35"/>
            <p:cNvSpPr/>
            <p:nvPr/>
          </p:nvSpPr>
          <p:spPr>
            <a:xfrm>
              <a:off x="-24556300" y="3648650"/>
              <a:ext cx="104000" cy="113450"/>
            </a:xfrm>
            <a:custGeom>
              <a:avLst/>
              <a:gdLst/>
              <a:ahLst/>
              <a:cxnLst/>
              <a:rect l="l" t="t" r="r" b="b"/>
              <a:pathLst>
                <a:path w="4160" h="4538" extrusionOk="0">
                  <a:moveTo>
                    <a:pt x="1" y="1"/>
                  </a:moveTo>
                  <a:lnTo>
                    <a:pt x="1" y="2458"/>
                  </a:lnTo>
                  <a:cubicBezTo>
                    <a:pt x="1" y="3592"/>
                    <a:pt x="946" y="4537"/>
                    <a:pt x="2080" y="4537"/>
                  </a:cubicBezTo>
                  <a:cubicBezTo>
                    <a:pt x="3246" y="4537"/>
                    <a:pt x="4160" y="3592"/>
                    <a:pt x="4160" y="2458"/>
                  </a:cubicBezTo>
                  <a:lnTo>
                    <a:pt x="4160"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13" name="Google Shape;513;p35"/>
            <p:cNvSpPr/>
            <p:nvPr/>
          </p:nvSpPr>
          <p:spPr>
            <a:xfrm>
              <a:off x="-24694925" y="3702200"/>
              <a:ext cx="104000" cy="112675"/>
            </a:xfrm>
            <a:custGeom>
              <a:avLst/>
              <a:gdLst/>
              <a:ahLst/>
              <a:cxnLst/>
              <a:rect l="l" t="t" r="r" b="b"/>
              <a:pathLst>
                <a:path w="4160" h="4507" extrusionOk="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14" name="Google Shape;514;p35"/>
            <p:cNvSpPr/>
            <p:nvPr/>
          </p:nvSpPr>
          <p:spPr>
            <a:xfrm>
              <a:off x="-24556300" y="3518700"/>
              <a:ext cx="104000" cy="113425"/>
            </a:xfrm>
            <a:custGeom>
              <a:avLst/>
              <a:gdLst/>
              <a:ahLst/>
              <a:cxnLst/>
              <a:rect l="l" t="t" r="r" b="b"/>
              <a:pathLst>
                <a:path w="4160" h="4537" extrusionOk="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515" name="Google Shape;515;p35"/>
          <p:cNvGrpSpPr/>
          <p:nvPr/>
        </p:nvGrpSpPr>
        <p:grpSpPr>
          <a:xfrm>
            <a:off x="980883" y="3254329"/>
            <a:ext cx="289962" cy="352833"/>
            <a:chOff x="-24709100" y="3888875"/>
            <a:chExt cx="243400" cy="296175"/>
          </a:xfrm>
        </p:grpSpPr>
        <p:sp>
          <p:nvSpPr>
            <p:cNvPr id="516" name="Google Shape;516;p35"/>
            <p:cNvSpPr/>
            <p:nvPr/>
          </p:nvSpPr>
          <p:spPr>
            <a:xfrm>
              <a:off x="-24587800" y="3888875"/>
              <a:ext cx="105575" cy="227650"/>
            </a:xfrm>
            <a:custGeom>
              <a:avLst/>
              <a:gdLst/>
              <a:ahLst/>
              <a:cxnLst/>
              <a:rect l="l" t="t" r="r" b="b"/>
              <a:pathLst>
                <a:path w="4223" h="9106" extrusionOk="0">
                  <a:moveTo>
                    <a:pt x="2836" y="662"/>
                  </a:moveTo>
                  <a:lnTo>
                    <a:pt x="2836" y="1387"/>
                  </a:lnTo>
                  <a:lnTo>
                    <a:pt x="2143" y="1387"/>
                  </a:lnTo>
                  <a:lnTo>
                    <a:pt x="2143" y="662"/>
                  </a:lnTo>
                  <a:close/>
                  <a:moveTo>
                    <a:pt x="1072" y="4884"/>
                  </a:moveTo>
                  <a:cubicBezTo>
                    <a:pt x="1261" y="4884"/>
                    <a:pt x="1418" y="5041"/>
                    <a:pt x="1418" y="5230"/>
                  </a:cubicBezTo>
                  <a:cubicBezTo>
                    <a:pt x="1418" y="5451"/>
                    <a:pt x="1261" y="5608"/>
                    <a:pt x="1072" y="5608"/>
                  </a:cubicBezTo>
                  <a:cubicBezTo>
                    <a:pt x="851" y="5608"/>
                    <a:pt x="694" y="5451"/>
                    <a:pt x="694" y="5230"/>
                  </a:cubicBezTo>
                  <a:cubicBezTo>
                    <a:pt x="694" y="5041"/>
                    <a:pt x="851" y="4884"/>
                    <a:pt x="1072" y="4884"/>
                  </a:cubicBezTo>
                  <a:close/>
                  <a:moveTo>
                    <a:pt x="3498" y="6302"/>
                  </a:moveTo>
                  <a:lnTo>
                    <a:pt x="3498" y="6648"/>
                  </a:lnTo>
                  <a:cubicBezTo>
                    <a:pt x="3498" y="6869"/>
                    <a:pt x="3340" y="6995"/>
                    <a:pt x="3151" y="6995"/>
                  </a:cubicBezTo>
                  <a:lnTo>
                    <a:pt x="1765" y="6995"/>
                  </a:lnTo>
                  <a:cubicBezTo>
                    <a:pt x="1576" y="6995"/>
                    <a:pt x="1418" y="6869"/>
                    <a:pt x="1418" y="6648"/>
                  </a:cubicBezTo>
                  <a:lnTo>
                    <a:pt x="1418" y="6302"/>
                  </a:lnTo>
                  <a:close/>
                  <a:moveTo>
                    <a:pt x="1072" y="1"/>
                  </a:moveTo>
                  <a:cubicBezTo>
                    <a:pt x="851" y="1"/>
                    <a:pt x="694" y="158"/>
                    <a:pt x="694" y="347"/>
                  </a:cubicBezTo>
                  <a:cubicBezTo>
                    <a:pt x="694" y="568"/>
                    <a:pt x="851" y="725"/>
                    <a:pt x="1072" y="725"/>
                  </a:cubicBezTo>
                  <a:lnTo>
                    <a:pt x="1418" y="725"/>
                  </a:lnTo>
                  <a:lnTo>
                    <a:pt x="1418" y="1450"/>
                  </a:lnTo>
                  <a:cubicBezTo>
                    <a:pt x="1009" y="1576"/>
                    <a:pt x="694" y="1985"/>
                    <a:pt x="694" y="2458"/>
                  </a:cubicBezTo>
                  <a:lnTo>
                    <a:pt x="694" y="4285"/>
                  </a:lnTo>
                  <a:cubicBezTo>
                    <a:pt x="316" y="4443"/>
                    <a:pt x="1" y="4821"/>
                    <a:pt x="1" y="5293"/>
                  </a:cubicBezTo>
                  <a:cubicBezTo>
                    <a:pt x="1" y="5703"/>
                    <a:pt x="284" y="6112"/>
                    <a:pt x="694" y="6270"/>
                  </a:cubicBezTo>
                  <a:lnTo>
                    <a:pt x="694" y="6648"/>
                  </a:lnTo>
                  <a:cubicBezTo>
                    <a:pt x="694" y="7089"/>
                    <a:pt x="977" y="7499"/>
                    <a:pt x="1418" y="7656"/>
                  </a:cubicBezTo>
                  <a:lnTo>
                    <a:pt x="1418" y="8759"/>
                  </a:lnTo>
                  <a:cubicBezTo>
                    <a:pt x="1418" y="8948"/>
                    <a:pt x="1576" y="9105"/>
                    <a:pt x="1765" y="9105"/>
                  </a:cubicBezTo>
                  <a:lnTo>
                    <a:pt x="3151" y="9105"/>
                  </a:lnTo>
                  <a:cubicBezTo>
                    <a:pt x="3340" y="9105"/>
                    <a:pt x="3498" y="8948"/>
                    <a:pt x="3498" y="8759"/>
                  </a:cubicBezTo>
                  <a:lnTo>
                    <a:pt x="3498" y="7656"/>
                  </a:lnTo>
                  <a:cubicBezTo>
                    <a:pt x="3907" y="7499"/>
                    <a:pt x="4222" y="7121"/>
                    <a:pt x="4222" y="6648"/>
                  </a:cubicBezTo>
                  <a:lnTo>
                    <a:pt x="4222" y="5955"/>
                  </a:lnTo>
                  <a:lnTo>
                    <a:pt x="4222" y="2458"/>
                  </a:lnTo>
                  <a:cubicBezTo>
                    <a:pt x="4222" y="2017"/>
                    <a:pt x="3939" y="1607"/>
                    <a:pt x="3498" y="1450"/>
                  </a:cubicBezTo>
                  <a:lnTo>
                    <a:pt x="3498" y="725"/>
                  </a:lnTo>
                  <a:lnTo>
                    <a:pt x="3876" y="725"/>
                  </a:lnTo>
                  <a:cubicBezTo>
                    <a:pt x="4065" y="725"/>
                    <a:pt x="4222" y="568"/>
                    <a:pt x="4222" y="347"/>
                  </a:cubicBezTo>
                  <a:cubicBezTo>
                    <a:pt x="4222" y="158"/>
                    <a:pt x="4065" y="1"/>
                    <a:pt x="3876"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17" name="Google Shape;517;p35"/>
            <p:cNvSpPr/>
            <p:nvPr/>
          </p:nvSpPr>
          <p:spPr>
            <a:xfrm>
              <a:off x="-24536600" y="4132250"/>
              <a:ext cx="70900" cy="17350"/>
            </a:xfrm>
            <a:custGeom>
              <a:avLst/>
              <a:gdLst/>
              <a:ahLst/>
              <a:cxnLst/>
              <a:rect l="l" t="t" r="r" b="b"/>
              <a:pathLst>
                <a:path w="2836" h="694" extrusionOk="0">
                  <a:moveTo>
                    <a:pt x="0" y="1"/>
                  </a:moveTo>
                  <a:lnTo>
                    <a:pt x="347" y="694"/>
                  </a:lnTo>
                  <a:lnTo>
                    <a:pt x="2489" y="694"/>
                  </a:lnTo>
                  <a:cubicBezTo>
                    <a:pt x="2678" y="694"/>
                    <a:pt x="2836" y="536"/>
                    <a:pt x="2836" y="347"/>
                  </a:cubicBezTo>
                  <a:cubicBezTo>
                    <a:pt x="2836" y="158"/>
                    <a:pt x="2678" y="1"/>
                    <a:pt x="2489"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18" name="Google Shape;518;p35"/>
            <p:cNvSpPr/>
            <p:nvPr/>
          </p:nvSpPr>
          <p:spPr>
            <a:xfrm>
              <a:off x="-24709100" y="3963700"/>
              <a:ext cx="208750" cy="221350"/>
            </a:xfrm>
            <a:custGeom>
              <a:avLst/>
              <a:gdLst/>
              <a:ahLst/>
              <a:cxnLst/>
              <a:rect l="l" t="t" r="r" b="b"/>
              <a:pathLst>
                <a:path w="8350" h="8854" extrusionOk="0">
                  <a:moveTo>
                    <a:pt x="4884" y="1"/>
                  </a:moveTo>
                  <a:cubicBezTo>
                    <a:pt x="2931" y="473"/>
                    <a:pt x="1419" y="2237"/>
                    <a:pt x="1419" y="4380"/>
                  </a:cubicBezTo>
                  <a:lnTo>
                    <a:pt x="1419" y="8192"/>
                  </a:lnTo>
                  <a:lnTo>
                    <a:pt x="410" y="8192"/>
                  </a:lnTo>
                  <a:cubicBezTo>
                    <a:pt x="389" y="8189"/>
                    <a:pt x="368" y="8188"/>
                    <a:pt x="347" y="8188"/>
                  </a:cubicBezTo>
                  <a:cubicBezTo>
                    <a:pt x="132" y="8188"/>
                    <a:pt x="1" y="8334"/>
                    <a:pt x="1" y="8507"/>
                  </a:cubicBezTo>
                  <a:cubicBezTo>
                    <a:pt x="1" y="8696"/>
                    <a:pt x="158" y="8853"/>
                    <a:pt x="347" y="8853"/>
                  </a:cubicBezTo>
                  <a:lnTo>
                    <a:pt x="8003" y="8853"/>
                  </a:lnTo>
                  <a:cubicBezTo>
                    <a:pt x="8192" y="8853"/>
                    <a:pt x="8350" y="8696"/>
                    <a:pt x="8350" y="8507"/>
                  </a:cubicBezTo>
                  <a:cubicBezTo>
                    <a:pt x="8350" y="8318"/>
                    <a:pt x="8192" y="8160"/>
                    <a:pt x="8003" y="8160"/>
                  </a:cubicBezTo>
                  <a:lnTo>
                    <a:pt x="6806" y="8160"/>
                  </a:lnTo>
                  <a:lnTo>
                    <a:pt x="6239" y="6963"/>
                  </a:lnTo>
                  <a:cubicBezTo>
                    <a:pt x="6207" y="6869"/>
                    <a:pt x="6018" y="6774"/>
                    <a:pt x="5924" y="6774"/>
                  </a:cubicBezTo>
                  <a:lnTo>
                    <a:pt x="4191" y="6774"/>
                  </a:lnTo>
                  <a:lnTo>
                    <a:pt x="4191" y="3655"/>
                  </a:lnTo>
                  <a:cubicBezTo>
                    <a:pt x="4191" y="3435"/>
                    <a:pt x="4254" y="3245"/>
                    <a:pt x="4380" y="3088"/>
                  </a:cubicBezTo>
                  <a:cubicBezTo>
                    <a:pt x="4254" y="2836"/>
                    <a:pt x="4191" y="2552"/>
                    <a:pt x="4191" y="2300"/>
                  </a:cubicBezTo>
                  <a:cubicBezTo>
                    <a:pt x="4191" y="1733"/>
                    <a:pt x="4443" y="1229"/>
                    <a:pt x="4884" y="914"/>
                  </a:cubicBezTo>
                  <a:lnTo>
                    <a:pt x="4884"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519" name="Google Shape;519;p35"/>
          <p:cNvGrpSpPr/>
          <p:nvPr/>
        </p:nvGrpSpPr>
        <p:grpSpPr>
          <a:xfrm>
            <a:off x="4762383" y="1500020"/>
            <a:ext cx="353757" cy="352565"/>
            <a:chOff x="-26980600" y="3175500"/>
            <a:chExt cx="296950" cy="295950"/>
          </a:xfrm>
        </p:grpSpPr>
        <p:sp>
          <p:nvSpPr>
            <p:cNvPr id="520" name="Google Shape;520;p35"/>
            <p:cNvSpPr/>
            <p:nvPr/>
          </p:nvSpPr>
          <p:spPr>
            <a:xfrm>
              <a:off x="-26798650" y="3175500"/>
              <a:ext cx="115000" cy="114025"/>
            </a:xfrm>
            <a:custGeom>
              <a:avLst/>
              <a:gdLst/>
              <a:ahLst/>
              <a:cxnLst/>
              <a:rect l="l" t="t" r="r" b="b"/>
              <a:pathLst>
                <a:path w="4600" h="4561" extrusionOk="0">
                  <a:moveTo>
                    <a:pt x="1115" y="0"/>
                  </a:moveTo>
                  <a:cubicBezTo>
                    <a:pt x="851" y="0"/>
                    <a:pt x="583" y="102"/>
                    <a:pt x="378" y="307"/>
                  </a:cubicBezTo>
                  <a:cubicBezTo>
                    <a:pt x="0" y="685"/>
                    <a:pt x="0" y="1378"/>
                    <a:pt x="378" y="1756"/>
                  </a:cubicBezTo>
                  <a:lnTo>
                    <a:pt x="2773" y="4245"/>
                  </a:lnTo>
                  <a:cubicBezTo>
                    <a:pt x="2962" y="4434"/>
                    <a:pt x="3245" y="4560"/>
                    <a:pt x="3529" y="4560"/>
                  </a:cubicBezTo>
                  <a:cubicBezTo>
                    <a:pt x="3812" y="4560"/>
                    <a:pt x="4064" y="4434"/>
                    <a:pt x="4285" y="4245"/>
                  </a:cubicBezTo>
                  <a:cubicBezTo>
                    <a:pt x="4474" y="4056"/>
                    <a:pt x="4600" y="3773"/>
                    <a:pt x="4600" y="3489"/>
                  </a:cubicBezTo>
                  <a:cubicBezTo>
                    <a:pt x="4600" y="3206"/>
                    <a:pt x="4474" y="2954"/>
                    <a:pt x="4285" y="2733"/>
                  </a:cubicBezTo>
                  <a:lnTo>
                    <a:pt x="1828" y="307"/>
                  </a:lnTo>
                  <a:cubicBezTo>
                    <a:pt x="1639" y="102"/>
                    <a:pt x="1379" y="0"/>
                    <a:pt x="1115"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21" name="Google Shape;521;p35"/>
            <p:cNvSpPr/>
            <p:nvPr/>
          </p:nvSpPr>
          <p:spPr>
            <a:xfrm>
              <a:off x="-26980600" y="3325725"/>
              <a:ext cx="168575" cy="145725"/>
            </a:xfrm>
            <a:custGeom>
              <a:avLst/>
              <a:gdLst/>
              <a:ahLst/>
              <a:cxnLst/>
              <a:rect l="l" t="t" r="r" b="b"/>
              <a:pathLst>
                <a:path w="6743" h="5829" extrusionOk="0">
                  <a:moveTo>
                    <a:pt x="3797" y="2167"/>
                  </a:moveTo>
                  <a:cubicBezTo>
                    <a:pt x="3884" y="2167"/>
                    <a:pt x="3970" y="2190"/>
                    <a:pt x="4033" y="2237"/>
                  </a:cubicBezTo>
                  <a:cubicBezTo>
                    <a:pt x="4159" y="2363"/>
                    <a:pt x="4159" y="2616"/>
                    <a:pt x="4033" y="2710"/>
                  </a:cubicBezTo>
                  <a:cubicBezTo>
                    <a:pt x="3970" y="2773"/>
                    <a:pt x="3884" y="2805"/>
                    <a:pt x="3797" y="2805"/>
                  </a:cubicBezTo>
                  <a:cubicBezTo>
                    <a:pt x="3710" y="2805"/>
                    <a:pt x="3624" y="2773"/>
                    <a:pt x="3561" y="2710"/>
                  </a:cubicBezTo>
                  <a:cubicBezTo>
                    <a:pt x="3435" y="2616"/>
                    <a:pt x="3435" y="2363"/>
                    <a:pt x="3561" y="2237"/>
                  </a:cubicBezTo>
                  <a:cubicBezTo>
                    <a:pt x="3624" y="2190"/>
                    <a:pt x="3710" y="2167"/>
                    <a:pt x="3797" y="2167"/>
                  </a:cubicBezTo>
                  <a:close/>
                  <a:moveTo>
                    <a:pt x="2336" y="2639"/>
                  </a:moveTo>
                  <a:cubicBezTo>
                    <a:pt x="2426" y="2639"/>
                    <a:pt x="2521" y="2663"/>
                    <a:pt x="2584" y="2710"/>
                  </a:cubicBezTo>
                  <a:cubicBezTo>
                    <a:pt x="2679" y="2836"/>
                    <a:pt x="2679" y="3057"/>
                    <a:pt x="2584" y="3183"/>
                  </a:cubicBezTo>
                  <a:cubicBezTo>
                    <a:pt x="2521" y="3246"/>
                    <a:pt x="2426" y="3277"/>
                    <a:pt x="2336" y="3277"/>
                  </a:cubicBezTo>
                  <a:cubicBezTo>
                    <a:pt x="2245" y="3277"/>
                    <a:pt x="2159" y="3246"/>
                    <a:pt x="2111" y="3183"/>
                  </a:cubicBezTo>
                  <a:cubicBezTo>
                    <a:pt x="1985" y="3057"/>
                    <a:pt x="1985" y="2868"/>
                    <a:pt x="2111" y="2710"/>
                  </a:cubicBezTo>
                  <a:cubicBezTo>
                    <a:pt x="2159" y="2663"/>
                    <a:pt x="2245" y="2639"/>
                    <a:pt x="2336" y="2639"/>
                  </a:cubicBezTo>
                  <a:close/>
                  <a:moveTo>
                    <a:pt x="2931" y="1"/>
                  </a:moveTo>
                  <a:lnTo>
                    <a:pt x="599" y="2332"/>
                  </a:lnTo>
                  <a:cubicBezTo>
                    <a:pt x="221" y="2710"/>
                    <a:pt x="1" y="3214"/>
                    <a:pt x="1" y="3781"/>
                  </a:cubicBezTo>
                  <a:cubicBezTo>
                    <a:pt x="1" y="4317"/>
                    <a:pt x="221" y="4852"/>
                    <a:pt x="599" y="5230"/>
                  </a:cubicBezTo>
                  <a:cubicBezTo>
                    <a:pt x="1009" y="5608"/>
                    <a:pt x="1513" y="5829"/>
                    <a:pt x="2048" y="5829"/>
                  </a:cubicBezTo>
                  <a:cubicBezTo>
                    <a:pt x="2616" y="5829"/>
                    <a:pt x="3120" y="5640"/>
                    <a:pt x="3529" y="5230"/>
                  </a:cubicBezTo>
                  <a:lnTo>
                    <a:pt x="6743" y="2048"/>
                  </a:lnTo>
                  <a:cubicBezTo>
                    <a:pt x="6743" y="2017"/>
                    <a:pt x="6711" y="1954"/>
                    <a:pt x="6711" y="1922"/>
                  </a:cubicBezTo>
                  <a:cubicBezTo>
                    <a:pt x="6396" y="1418"/>
                    <a:pt x="5829" y="1103"/>
                    <a:pt x="5136" y="1103"/>
                  </a:cubicBezTo>
                  <a:lnTo>
                    <a:pt x="5104" y="1103"/>
                  </a:lnTo>
                  <a:cubicBezTo>
                    <a:pt x="5075" y="1104"/>
                    <a:pt x="5045" y="1105"/>
                    <a:pt x="5016" y="1105"/>
                  </a:cubicBezTo>
                  <a:cubicBezTo>
                    <a:pt x="4168" y="1105"/>
                    <a:pt x="3387" y="670"/>
                    <a:pt x="2931"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22" name="Google Shape;522;p35"/>
            <p:cNvSpPr/>
            <p:nvPr/>
          </p:nvSpPr>
          <p:spPr>
            <a:xfrm>
              <a:off x="-26893950" y="3226500"/>
              <a:ext cx="159125" cy="137850"/>
            </a:xfrm>
            <a:custGeom>
              <a:avLst/>
              <a:gdLst/>
              <a:ahLst/>
              <a:cxnLst/>
              <a:rect l="l" t="t" r="r" b="b"/>
              <a:pathLst>
                <a:path w="6365" h="5514" extrusionOk="0">
                  <a:moveTo>
                    <a:pt x="3403" y="0"/>
                  </a:moveTo>
                  <a:lnTo>
                    <a:pt x="2678" y="693"/>
                  </a:lnTo>
                  <a:lnTo>
                    <a:pt x="2300" y="1103"/>
                  </a:lnTo>
                  <a:lnTo>
                    <a:pt x="3056" y="1859"/>
                  </a:lnTo>
                  <a:cubicBezTo>
                    <a:pt x="3151" y="1953"/>
                    <a:pt x="3151" y="2205"/>
                    <a:pt x="3056" y="2331"/>
                  </a:cubicBezTo>
                  <a:cubicBezTo>
                    <a:pt x="2962" y="2394"/>
                    <a:pt x="2899" y="2426"/>
                    <a:pt x="2804" y="2426"/>
                  </a:cubicBezTo>
                  <a:cubicBezTo>
                    <a:pt x="2741" y="2426"/>
                    <a:pt x="2615" y="2394"/>
                    <a:pt x="2584" y="2331"/>
                  </a:cubicBezTo>
                  <a:lnTo>
                    <a:pt x="1827" y="1575"/>
                  </a:lnTo>
                  <a:lnTo>
                    <a:pt x="1355" y="2048"/>
                  </a:lnTo>
                  <a:lnTo>
                    <a:pt x="2111" y="2804"/>
                  </a:lnTo>
                  <a:cubicBezTo>
                    <a:pt x="2205" y="2898"/>
                    <a:pt x="2205" y="3150"/>
                    <a:pt x="2111" y="3277"/>
                  </a:cubicBezTo>
                  <a:cubicBezTo>
                    <a:pt x="2016" y="3340"/>
                    <a:pt x="1953" y="3371"/>
                    <a:pt x="1859" y="3371"/>
                  </a:cubicBezTo>
                  <a:cubicBezTo>
                    <a:pt x="1796" y="3371"/>
                    <a:pt x="1670" y="3340"/>
                    <a:pt x="1638" y="3277"/>
                  </a:cubicBezTo>
                  <a:lnTo>
                    <a:pt x="882" y="2520"/>
                  </a:lnTo>
                  <a:lnTo>
                    <a:pt x="0" y="3371"/>
                  </a:lnTo>
                  <a:cubicBezTo>
                    <a:pt x="0" y="3403"/>
                    <a:pt x="63" y="3466"/>
                    <a:pt x="63" y="3497"/>
                  </a:cubicBezTo>
                  <a:cubicBezTo>
                    <a:pt x="364" y="4068"/>
                    <a:pt x="894" y="4381"/>
                    <a:pt x="1490" y="4381"/>
                  </a:cubicBezTo>
                  <a:cubicBezTo>
                    <a:pt x="1518" y="4381"/>
                    <a:pt x="1547" y="4381"/>
                    <a:pt x="1575" y="4379"/>
                  </a:cubicBezTo>
                  <a:cubicBezTo>
                    <a:pt x="1890" y="4379"/>
                    <a:pt x="2174" y="4411"/>
                    <a:pt x="2458" y="4474"/>
                  </a:cubicBezTo>
                  <a:cubicBezTo>
                    <a:pt x="2993" y="4631"/>
                    <a:pt x="3529" y="5009"/>
                    <a:pt x="3781" y="5513"/>
                  </a:cubicBezTo>
                  <a:lnTo>
                    <a:pt x="6364" y="2961"/>
                  </a:lnTo>
                  <a:lnTo>
                    <a:pt x="3403"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36"/>
          <p:cNvSpPr txBox="1">
            <a:spLocks noGrp="1"/>
          </p:cNvSpPr>
          <p:nvPr>
            <p:ph type="title"/>
          </p:nvPr>
        </p:nvSpPr>
        <p:spPr>
          <a:xfrm>
            <a:off x="731520" y="466344"/>
            <a:ext cx="7680900" cy="557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عوامل خطر</a:t>
            </a:r>
            <a:endParaRPr dirty="0">
              <a:cs typeface="B Nazanin" panose="00000400000000000000" pitchFamily="2" charset="-78"/>
            </a:endParaRPr>
          </a:p>
        </p:txBody>
      </p:sp>
      <p:sp>
        <p:nvSpPr>
          <p:cNvPr id="528" name="Google Shape;528;p36"/>
          <p:cNvSpPr txBox="1">
            <a:spLocks noGrp="1"/>
          </p:cNvSpPr>
          <p:nvPr>
            <p:ph type="subTitle" idx="1"/>
          </p:nvPr>
        </p:nvSpPr>
        <p:spPr>
          <a:xfrm>
            <a:off x="720000" y="1916557"/>
            <a:ext cx="2559900" cy="9144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بسیاری از بیماری ها بیشتر در گروه های سنی خاص رخ می دهند</a:t>
            </a:r>
            <a:endParaRPr dirty="0">
              <a:cs typeface="B Nazanin" panose="00000400000000000000" pitchFamily="2" charset="-78"/>
            </a:endParaRPr>
          </a:p>
        </p:txBody>
      </p:sp>
      <p:sp>
        <p:nvSpPr>
          <p:cNvPr id="529" name="Google Shape;529;p36"/>
          <p:cNvSpPr txBox="1">
            <a:spLocks noGrp="1"/>
          </p:cNvSpPr>
          <p:nvPr>
            <p:ph type="subTitle" idx="2"/>
          </p:nvPr>
        </p:nvSpPr>
        <p:spPr>
          <a:xfrm>
            <a:off x="3279487" y="1916550"/>
            <a:ext cx="2560800" cy="9144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برخی از بیماری ها یک جزء ارثی دارند و می توانند از طریق خانواده منتقل شوند</a:t>
            </a:r>
            <a:endParaRPr dirty="0">
              <a:cs typeface="B Nazanin" panose="00000400000000000000" pitchFamily="2" charset="-78"/>
            </a:endParaRPr>
          </a:p>
        </p:txBody>
      </p:sp>
      <p:sp>
        <p:nvSpPr>
          <p:cNvPr id="530" name="Google Shape;530;p36"/>
          <p:cNvSpPr txBox="1">
            <a:spLocks noGrp="1"/>
          </p:cNvSpPr>
          <p:nvPr>
            <p:ph type="subTitle" idx="3"/>
          </p:nvPr>
        </p:nvSpPr>
        <p:spPr>
          <a:xfrm>
            <a:off x="720000" y="3656600"/>
            <a:ext cx="2560800" cy="9144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قرار گرفتن در معرض برخی مواد در محیط می تواند خطر ابتلا به برخی بیماری ها را افزایش دهد</a:t>
            </a:r>
            <a:endParaRPr dirty="0">
              <a:cs typeface="B Nazanin" panose="00000400000000000000" pitchFamily="2" charset="-78"/>
            </a:endParaRPr>
          </a:p>
        </p:txBody>
      </p:sp>
      <p:sp>
        <p:nvSpPr>
          <p:cNvPr id="531" name="Google Shape;531;p36"/>
          <p:cNvSpPr txBox="1">
            <a:spLocks noGrp="1"/>
          </p:cNvSpPr>
          <p:nvPr>
            <p:ph type="subTitle" idx="4"/>
          </p:nvPr>
        </p:nvSpPr>
        <p:spPr>
          <a:xfrm>
            <a:off x="3280034" y="3656600"/>
            <a:ext cx="2560800" cy="9144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سابقه شخصی یا خانوادگی بیماری های خاص می تواند خطر ابتلا به بیماری های مرتبط یا مشابه را افزایش دهد</a:t>
            </a:r>
            <a:endParaRPr dirty="0">
              <a:cs typeface="B Nazanin" panose="00000400000000000000" pitchFamily="2" charset="-78"/>
            </a:endParaRPr>
          </a:p>
        </p:txBody>
      </p:sp>
      <p:sp>
        <p:nvSpPr>
          <p:cNvPr id="532" name="Google Shape;532;p36"/>
          <p:cNvSpPr txBox="1">
            <a:spLocks noGrp="1"/>
          </p:cNvSpPr>
          <p:nvPr>
            <p:ph type="subTitle" idx="7"/>
          </p:nvPr>
        </p:nvSpPr>
        <p:spPr>
          <a:xfrm>
            <a:off x="720000" y="1618875"/>
            <a:ext cx="2560800" cy="377100"/>
          </a:xfrm>
          <a:prstGeom prst="rect">
            <a:avLst/>
          </a:prstGeom>
        </p:spPr>
        <p:txBody>
          <a:bodyPr spcFirstLastPara="1" wrap="square" lIns="91425" tIns="91425" rIns="91425" bIns="91425" anchor="b" anchorCtr="0">
            <a:noAutofit/>
          </a:bodyPr>
          <a:lstStyle/>
          <a:p>
            <a:pPr marL="0" lvl="0" indent="0" algn="r" rtl="1"/>
            <a:r>
              <a:rPr lang="fa-IR" dirty="0">
                <a:cs typeface="B Nazanin" panose="00000400000000000000" pitchFamily="2" charset="-78"/>
              </a:rPr>
              <a:t>سن</a:t>
            </a:r>
            <a:endParaRPr dirty="0">
              <a:cs typeface="B Nazanin" panose="00000400000000000000" pitchFamily="2" charset="-78"/>
            </a:endParaRPr>
          </a:p>
        </p:txBody>
      </p:sp>
      <p:sp>
        <p:nvSpPr>
          <p:cNvPr id="533" name="Google Shape;533;p36"/>
          <p:cNvSpPr txBox="1">
            <a:spLocks noGrp="1"/>
          </p:cNvSpPr>
          <p:nvPr>
            <p:ph type="subTitle" idx="8"/>
          </p:nvPr>
        </p:nvSpPr>
        <p:spPr>
          <a:xfrm>
            <a:off x="3279486" y="1618875"/>
            <a:ext cx="2560800" cy="377100"/>
          </a:xfrm>
          <a:prstGeom prst="rect">
            <a:avLst/>
          </a:prstGeom>
        </p:spPr>
        <p:txBody>
          <a:bodyPr spcFirstLastPara="1" wrap="square" lIns="91425" tIns="91425" rIns="91425" bIns="91425" anchor="b" anchorCtr="0">
            <a:noAutofit/>
          </a:bodyPr>
          <a:lstStyle/>
          <a:p>
            <a:pPr marL="0" lvl="0" indent="0" algn="r" rtl="1"/>
            <a:r>
              <a:rPr lang="fa-IR" dirty="0">
                <a:cs typeface="B Nazanin" panose="00000400000000000000" pitchFamily="2" charset="-78"/>
              </a:rPr>
              <a:t>ژنتیک</a:t>
            </a:r>
            <a:endParaRPr dirty="0">
              <a:cs typeface="B Nazanin" panose="00000400000000000000" pitchFamily="2" charset="-78"/>
            </a:endParaRPr>
          </a:p>
        </p:txBody>
      </p:sp>
      <p:sp>
        <p:nvSpPr>
          <p:cNvPr id="534" name="Google Shape;534;p36"/>
          <p:cNvSpPr txBox="1">
            <a:spLocks noGrp="1"/>
          </p:cNvSpPr>
          <p:nvPr>
            <p:ph type="subTitle" idx="9"/>
          </p:nvPr>
        </p:nvSpPr>
        <p:spPr>
          <a:xfrm>
            <a:off x="5840068" y="1618875"/>
            <a:ext cx="2560800" cy="377100"/>
          </a:xfrm>
          <a:prstGeom prst="rect">
            <a:avLst/>
          </a:prstGeom>
        </p:spPr>
        <p:txBody>
          <a:bodyPr spcFirstLastPara="1" wrap="square" lIns="91425" tIns="91425" rIns="91425" bIns="91425" anchor="b" anchorCtr="0">
            <a:noAutofit/>
          </a:bodyPr>
          <a:lstStyle/>
          <a:p>
            <a:pPr marL="0" lvl="0" indent="0" algn="r" rtl="1"/>
            <a:r>
              <a:rPr lang="fa-IR" dirty="0">
                <a:cs typeface="B Nazanin" panose="00000400000000000000" pitchFamily="2" charset="-78"/>
              </a:rPr>
              <a:t>سبک زندگی</a:t>
            </a:r>
            <a:endParaRPr dirty="0">
              <a:cs typeface="B Nazanin" panose="00000400000000000000" pitchFamily="2" charset="-78"/>
            </a:endParaRPr>
          </a:p>
        </p:txBody>
      </p:sp>
      <p:sp>
        <p:nvSpPr>
          <p:cNvPr id="535" name="Google Shape;535;p36"/>
          <p:cNvSpPr txBox="1">
            <a:spLocks noGrp="1"/>
          </p:cNvSpPr>
          <p:nvPr>
            <p:ph type="subTitle" idx="5"/>
          </p:nvPr>
        </p:nvSpPr>
        <p:spPr>
          <a:xfrm>
            <a:off x="5840069" y="1916550"/>
            <a:ext cx="2560800" cy="9144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برخی رفتارها می توانند خطر ابتلا را افزایش دهند</a:t>
            </a:r>
          </a:p>
          <a:p>
            <a:pPr marL="0" lvl="0" indent="0" algn="r" rtl="1"/>
            <a:r>
              <a:rPr lang="fa-IR" dirty="0">
                <a:cs typeface="B Nazanin" panose="00000400000000000000" pitchFamily="2" charset="-78"/>
              </a:rPr>
              <a:t>بیماری های خاص</a:t>
            </a:r>
            <a:endParaRPr dirty="0">
              <a:cs typeface="B Nazanin" panose="00000400000000000000" pitchFamily="2" charset="-78"/>
            </a:endParaRPr>
          </a:p>
        </p:txBody>
      </p:sp>
      <p:sp>
        <p:nvSpPr>
          <p:cNvPr id="536" name="Google Shape;536;p36"/>
          <p:cNvSpPr txBox="1">
            <a:spLocks noGrp="1"/>
          </p:cNvSpPr>
          <p:nvPr>
            <p:ph type="subTitle" idx="6"/>
          </p:nvPr>
        </p:nvSpPr>
        <p:spPr>
          <a:xfrm>
            <a:off x="5840068" y="3656600"/>
            <a:ext cx="2560800" cy="9144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برخی از بیماری ها در یک جنس شایع تر از جنس دیگر هستند</a:t>
            </a:r>
            <a:endParaRPr dirty="0">
              <a:cs typeface="B Nazanin" panose="00000400000000000000" pitchFamily="2" charset="-78"/>
            </a:endParaRPr>
          </a:p>
        </p:txBody>
      </p:sp>
      <p:sp>
        <p:nvSpPr>
          <p:cNvPr id="537" name="Google Shape;537;p36"/>
          <p:cNvSpPr txBox="1">
            <a:spLocks noGrp="1"/>
          </p:cNvSpPr>
          <p:nvPr>
            <p:ph type="subTitle" idx="13"/>
          </p:nvPr>
        </p:nvSpPr>
        <p:spPr>
          <a:xfrm>
            <a:off x="720000" y="3355700"/>
            <a:ext cx="2560800" cy="377100"/>
          </a:xfrm>
          <a:prstGeom prst="rect">
            <a:avLst/>
          </a:prstGeom>
        </p:spPr>
        <p:txBody>
          <a:bodyPr spcFirstLastPara="1" wrap="square" lIns="91425" tIns="91425" rIns="91425" bIns="91425" anchor="b" anchorCtr="0">
            <a:noAutofit/>
          </a:bodyPr>
          <a:lstStyle/>
          <a:p>
            <a:pPr marL="0" lvl="0" indent="0" algn="r" rtl="1"/>
            <a:r>
              <a:rPr lang="fa-IR" dirty="0">
                <a:cs typeface="B Nazanin" panose="00000400000000000000" pitchFamily="2" charset="-78"/>
              </a:rPr>
              <a:t>محیط</a:t>
            </a:r>
            <a:endParaRPr dirty="0">
              <a:cs typeface="B Nazanin" panose="00000400000000000000" pitchFamily="2" charset="-78"/>
            </a:endParaRPr>
          </a:p>
        </p:txBody>
      </p:sp>
      <p:sp>
        <p:nvSpPr>
          <p:cNvPr id="538" name="Google Shape;538;p36"/>
          <p:cNvSpPr txBox="1">
            <a:spLocks noGrp="1"/>
          </p:cNvSpPr>
          <p:nvPr>
            <p:ph type="subTitle" idx="14"/>
          </p:nvPr>
        </p:nvSpPr>
        <p:spPr>
          <a:xfrm>
            <a:off x="3279486" y="3355702"/>
            <a:ext cx="2560800" cy="377100"/>
          </a:xfrm>
          <a:prstGeom prst="rect">
            <a:avLst/>
          </a:prstGeom>
        </p:spPr>
        <p:txBody>
          <a:bodyPr spcFirstLastPara="1" wrap="square" lIns="91425" tIns="91425" rIns="91425" bIns="91425" anchor="b" anchorCtr="0">
            <a:noAutofit/>
          </a:bodyPr>
          <a:lstStyle/>
          <a:p>
            <a:pPr marL="0" lvl="0" indent="0" algn="r" rtl="1"/>
            <a:r>
              <a:rPr lang="fa-IR" dirty="0">
                <a:cs typeface="B Nazanin" panose="00000400000000000000" pitchFamily="2" charset="-78"/>
              </a:rPr>
              <a:t>تاریخچه پزشکی</a:t>
            </a:r>
            <a:endParaRPr dirty="0">
              <a:cs typeface="B Nazanin" panose="00000400000000000000" pitchFamily="2" charset="-78"/>
            </a:endParaRPr>
          </a:p>
        </p:txBody>
      </p:sp>
      <p:sp>
        <p:nvSpPr>
          <p:cNvPr id="539" name="Google Shape;539;p36"/>
          <p:cNvSpPr txBox="1">
            <a:spLocks noGrp="1"/>
          </p:cNvSpPr>
          <p:nvPr>
            <p:ph type="subTitle" idx="15"/>
          </p:nvPr>
        </p:nvSpPr>
        <p:spPr>
          <a:xfrm>
            <a:off x="5840068" y="3355702"/>
            <a:ext cx="2560800" cy="377100"/>
          </a:xfrm>
          <a:prstGeom prst="rect">
            <a:avLst/>
          </a:prstGeom>
        </p:spPr>
        <p:txBody>
          <a:bodyPr spcFirstLastPara="1" wrap="square" lIns="91425" tIns="91425" rIns="91425" bIns="91425" anchor="b" anchorCtr="0">
            <a:noAutofit/>
          </a:bodyPr>
          <a:lstStyle/>
          <a:p>
            <a:pPr marL="0" lvl="0" indent="0" algn="r" rtl="1"/>
            <a:r>
              <a:rPr lang="fa-IR" dirty="0">
                <a:cs typeface="B Nazanin" panose="00000400000000000000" pitchFamily="2" charset="-78"/>
              </a:rPr>
              <a:t>جنسیت</a:t>
            </a:r>
            <a:endParaRPr dirty="0">
              <a:cs typeface="B Nazanin" panose="00000400000000000000" pitchFamily="2" charset="-78"/>
            </a:endParaRPr>
          </a:p>
        </p:txBody>
      </p:sp>
      <p:grpSp>
        <p:nvGrpSpPr>
          <p:cNvPr id="540" name="Google Shape;540;p36"/>
          <p:cNvGrpSpPr/>
          <p:nvPr/>
        </p:nvGrpSpPr>
        <p:grpSpPr>
          <a:xfrm>
            <a:off x="8155956" y="183921"/>
            <a:ext cx="640048" cy="96447"/>
            <a:chOff x="2851817" y="106725"/>
            <a:chExt cx="744588" cy="113400"/>
          </a:xfrm>
        </p:grpSpPr>
        <p:sp>
          <p:nvSpPr>
            <p:cNvPr id="541" name="Google Shape;541;p36"/>
            <p:cNvSpPr/>
            <p:nvPr/>
          </p:nvSpPr>
          <p:spPr>
            <a:xfrm>
              <a:off x="2851817" y="106725"/>
              <a:ext cx="109800" cy="113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Hanken Grotesk"/>
                <a:ea typeface="Hanken Grotesk"/>
                <a:cs typeface="B Nazanin" panose="00000400000000000000" pitchFamily="2" charset="-78"/>
                <a:sym typeface="Hanken Grotesk"/>
              </a:endParaRPr>
            </a:p>
          </p:txBody>
        </p:sp>
        <p:sp>
          <p:nvSpPr>
            <p:cNvPr id="542" name="Google Shape;542;p36"/>
            <p:cNvSpPr/>
            <p:nvPr/>
          </p:nvSpPr>
          <p:spPr>
            <a:xfrm>
              <a:off x="3169211" y="106725"/>
              <a:ext cx="109800" cy="113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Hanken Grotesk"/>
                <a:ea typeface="Hanken Grotesk"/>
                <a:cs typeface="B Nazanin" panose="00000400000000000000" pitchFamily="2" charset="-78"/>
                <a:sym typeface="Hanken Grotesk"/>
              </a:endParaRPr>
            </a:p>
          </p:txBody>
        </p:sp>
        <p:sp>
          <p:nvSpPr>
            <p:cNvPr id="543" name="Google Shape;543;p36"/>
            <p:cNvSpPr/>
            <p:nvPr/>
          </p:nvSpPr>
          <p:spPr>
            <a:xfrm>
              <a:off x="3486606" y="106725"/>
              <a:ext cx="109800" cy="1134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Hanken Grotesk"/>
                <a:ea typeface="Hanken Grotesk"/>
                <a:cs typeface="B Nazanin" panose="00000400000000000000" pitchFamily="2" charset="-78"/>
                <a:sym typeface="Hanken Grotesk"/>
              </a:endParaRPr>
            </a:p>
          </p:txBody>
        </p:sp>
      </p:grpSp>
      <p:grpSp>
        <p:nvGrpSpPr>
          <p:cNvPr id="544" name="Google Shape;544;p36"/>
          <p:cNvGrpSpPr/>
          <p:nvPr/>
        </p:nvGrpSpPr>
        <p:grpSpPr>
          <a:xfrm>
            <a:off x="5934466" y="1166502"/>
            <a:ext cx="315307" cy="351910"/>
            <a:chOff x="-23962425" y="3519475"/>
            <a:chExt cx="264675" cy="295400"/>
          </a:xfrm>
        </p:grpSpPr>
        <p:sp>
          <p:nvSpPr>
            <p:cNvPr id="545" name="Google Shape;545;p36"/>
            <p:cNvSpPr/>
            <p:nvPr/>
          </p:nvSpPr>
          <p:spPr>
            <a:xfrm>
              <a:off x="-23961625" y="3580925"/>
              <a:ext cx="263875" cy="233950"/>
            </a:xfrm>
            <a:custGeom>
              <a:avLst/>
              <a:gdLst/>
              <a:ahLst/>
              <a:cxnLst/>
              <a:rect l="l" t="t" r="r" b="b"/>
              <a:pathLst>
                <a:path w="10555" h="9358" extrusionOk="0">
                  <a:moveTo>
                    <a:pt x="1701" y="3119"/>
                  </a:moveTo>
                  <a:cubicBezTo>
                    <a:pt x="1890" y="3119"/>
                    <a:pt x="2048" y="3277"/>
                    <a:pt x="2048" y="3466"/>
                  </a:cubicBezTo>
                  <a:lnTo>
                    <a:pt x="2048" y="4159"/>
                  </a:lnTo>
                  <a:cubicBezTo>
                    <a:pt x="2048" y="4379"/>
                    <a:pt x="2205" y="4537"/>
                    <a:pt x="2394" y="4537"/>
                  </a:cubicBezTo>
                  <a:lnTo>
                    <a:pt x="3119" y="4537"/>
                  </a:lnTo>
                  <a:cubicBezTo>
                    <a:pt x="3308" y="4537"/>
                    <a:pt x="3466" y="4663"/>
                    <a:pt x="3466" y="4883"/>
                  </a:cubicBezTo>
                  <a:cubicBezTo>
                    <a:pt x="3466" y="5072"/>
                    <a:pt x="3308" y="5230"/>
                    <a:pt x="3119" y="5230"/>
                  </a:cubicBezTo>
                  <a:lnTo>
                    <a:pt x="2394" y="5230"/>
                  </a:lnTo>
                  <a:cubicBezTo>
                    <a:pt x="1796" y="5198"/>
                    <a:pt x="1323" y="4726"/>
                    <a:pt x="1323" y="4159"/>
                  </a:cubicBezTo>
                  <a:lnTo>
                    <a:pt x="1323" y="3466"/>
                  </a:lnTo>
                  <a:cubicBezTo>
                    <a:pt x="1323" y="3277"/>
                    <a:pt x="1512" y="3119"/>
                    <a:pt x="1701" y="3119"/>
                  </a:cubicBezTo>
                  <a:close/>
                  <a:moveTo>
                    <a:pt x="3781" y="6585"/>
                  </a:moveTo>
                  <a:lnTo>
                    <a:pt x="3781" y="6931"/>
                  </a:lnTo>
                  <a:cubicBezTo>
                    <a:pt x="3781" y="7120"/>
                    <a:pt x="3623" y="7278"/>
                    <a:pt x="3434" y="7278"/>
                  </a:cubicBezTo>
                  <a:cubicBezTo>
                    <a:pt x="3214" y="7278"/>
                    <a:pt x="3056" y="7120"/>
                    <a:pt x="3056" y="6931"/>
                  </a:cubicBezTo>
                  <a:lnTo>
                    <a:pt x="3056" y="6585"/>
                  </a:lnTo>
                  <a:close/>
                  <a:moveTo>
                    <a:pt x="6900" y="0"/>
                  </a:moveTo>
                  <a:cubicBezTo>
                    <a:pt x="5986" y="0"/>
                    <a:pt x="5293" y="693"/>
                    <a:pt x="5293" y="1607"/>
                  </a:cubicBezTo>
                  <a:cubicBezTo>
                    <a:pt x="5293" y="2363"/>
                    <a:pt x="5765" y="2741"/>
                    <a:pt x="6238" y="3182"/>
                  </a:cubicBezTo>
                  <a:lnTo>
                    <a:pt x="7561" y="4379"/>
                  </a:lnTo>
                  <a:lnTo>
                    <a:pt x="7561" y="7624"/>
                  </a:lnTo>
                  <a:cubicBezTo>
                    <a:pt x="7561" y="8223"/>
                    <a:pt x="7089" y="8664"/>
                    <a:pt x="6553" y="8664"/>
                  </a:cubicBezTo>
                  <a:lnTo>
                    <a:pt x="4820" y="8664"/>
                  </a:lnTo>
                  <a:cubicBezTo>
                    <a:pt x="4348" y="8664"/>
                    <a:pt x="3938" y="8349"/>
                    <a:pt x="3812" y="7876"/>
                  </a:cubicBezTo>
                  <a:cubicBezTo>
                    <a:pt x="4222" y="7719"/>
                    <a:pt x="4505" y="7372"/>
                    <a:pt x="4505" y="6931"/>
                  </a:cubicBezTo>
                  <a:lnTo>
                    <a:pt x="4505" y="6585"/>
                  </a:lnTo>
                  <a:lnTo>
                    <a:pt x="5198" y="6585"/>
                  </a:lnTo>
                  <a:cubicBezTo>
                    <a:pt x="6144" y="6585"/>
                    <a:pt x="6931" y="5797"/>
                    <a:pt x="6931" y="4852"/>
                  </a:cubicBezTo>
                  <a:lnTo>
                    <a:pt x="6931" y="4631"/>
                  </a:lnTo>
                  <a:lnTo>
                    <a:pt x="5829" y="3686"/>
                  </a:lnTo>
                  <a:cubicBezTo>
                    <a:pt x="5671" y="3529"/>
                    <a:pt x="5482" y="3371"/>
                    <a:pt x="5293" y="3182"/>
                  </a:cubicBezTo>
                  <a:cubicBezTo>
                    <a:pt x="4568" y="3151"/>
                    <a:pt x="3875" y="2899"/>
                    <a:pt x="3182" y="2332"/>
                  </a:cubicBezTo>
                  <a:cubicBezTo>
                    <a:pt x="2720" y="1911"/>
                    <a:pt x="1880" y="1701"/>
                    <a:pt x="1091" y="1701"/>
                  </a:cubicBezTo>
                  <a:cubicBezTo>
                    <a:pt x="697" y="1701"/>
                    <a:pt x="315" y="1754"/>
                    <a:pt x="0" y="1859"/>
                  </a:cubicBezTo>
                  <a:lnTo>
                    <a:pt x="0" y="4883"/>
                  </a:lnTo>
                  <a:cubicBezTo>
                    <a:pt x="0" y="5829"/>
                    <a:pt x="788" y="6616"/>
                    <a:pt x="1733" y="6616"/>
                  </a:cubicBezTo>
                  <a:lnTo>
                    <a:pt x="2457" y="6616"/>
                  </a:lnTo>
                  <a:lnTo>
                    <a:pt x="2457" y="6963"/>
                  </a:lnTo>
                  <a:cubicBezTo>
                    <a:pt x="2394" y="7404"/>
                    <a:pt x="2678" y="7782"/>
                    <a:pt x="3119" y="7908"/>
                  </a:cubicBezTo>
                  <a:cubicBezTo>
                    <a:pt x="3277" y="8727"/>
                    <a:pt x="3970" y="9357"/>
                    <a:pt x="4820" y="9357"/>
                  </a:cubicBezTo>
                  <a:lnTo>
                    <a:pt x="6553" y="9357"/>
                  </a:lnTo>
                  <a:cubicBezTo>
                    <a:pt x="7498" y="9357"/>
                    <a:pt x="8286" y="8569"/>
                    <a:pt x="8286" y="7624"/>
                  </a:cubicBezTo>
                  <a:lnTo>
                    <a:pt x="8286" y="4379"/>
                  </a:lnTo>
                  <a:cubicBezTo>
                    <a:pt x="9294" y="3497"/>
                    <a:pt x="9546" y="3277"/>
                    <a:pt x="9546" y="3277"/>
                  </a:cubicBezTo>
                  <a:cubicBezTo>
                    <a:pt x="9987" y="2867"/>
                    <a:pt x="10554" y="2395"/>
                    <a:pt x="10554" y="1607"/>
                  </a:cubicBezTo>
                  <a:cubicBezTo>
                    <a:pt x="10554" y="693"/>
                    <a:pt x="9830" y="0"/>
                    <a:pt x="8948" y="0"/>
                  </a:cubicBezTo>
                  <a:cubicBezTo>
                    <a:pt x="8538" y="0"/>
                    <a:pt x="8191" y="126"/>
                    <a:pt x="7908" y="347"/>
                  </a:cubicBezTo>
                  <a:cubicBezTo>
                    <a:pt x="7656" y="95"/>
                    <a:pt x="7278" y="0"/>
                    <a:pt x="6900"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46" name="Google Shape;546;p36"/>
            <p:cNvSpPr/>
            <p:nvPr/>
          </p:nvSpPr>
          <p:spPr>
            <a:xfrm>
              <a:off x="-23962425" y="3519475"/>
              <a:ext cx="158350" cy="122125"/>
            </a:xfrm>
            <a:custGeom>
              <a:avLst/>
              <a:gdLst/>
              <a:ahLst/>
              <a:cxnLst/>
              <a:rect l="l" t="t" r="r" b="b"/>
              <a:pathLst>
                <a:path w="6334" h="4885" extrusionOk="0">
                  <a:moveTo>
                    <a:pt x="3844" y="631"/>
                  </a:moveTo>
                  <a:cubicBezTo>
                    <a:pt x="4065" y="631"/>
                    <a:pt x="4222" y="788"/>
                    <a:pt x="4222" y="1009"/>
                  </a:cubicBezTo>
                  <a:lnTo>
                    <a:pt x="4222" y="1387"/>
                  </a:lnTo>
                  <a:lnTo>
                    <a:pt x="2773" y="1387"/>
                  </a:lnTo>
                  <a:lnTo>
                    <a:pt x="2773" y="1009"/>
                  </a:lnTo>
                  <a:cubicBezTo>
                    <a:pt x="2773" y="788"/>
                    <a:pt x="2931" y="631"/>
                    <a:pt x="3151" y="631"/>
                  </a:cubicBezTo>
                  <a:close/>
                  <a:moveTo>
                    <a:pt x="3088" y="1"/>
                  </a:moveTo>
                  <a:cubicBezTo>
                    <a:pt x="2521" y="1"/>
                    <a:pt x="2080" y="473"/>
                    <a:pt x="2080" y="1040"/>
                  </a:cubicBezTo>
                  <a:lnTo>
                    <a:pt x="2080" y="1419"/>
                  </a:lnTo>
                  <a:lnTo>
                    <a:pt x="1733" y="1419"/>
                  </a:lnTo>
                  <a:cubicBezTo>
                    <a:pt x="788" y="1419"/>
                    <a:pt x="1" y="2206"/>
                    <a:pt x="1" y="3151"/>
                  </a:cubicBezTo>
                  <a:lnTo>
                    <a:pt x="1" y="3592"/>
                  </a:lnTo>
                  <a:cubicBezTo>
                    <a:pt x="332" y="3503"/>
                    <a:pt x="705" y="3459"/>
                    <a:pt x="1087" y="3459"/>
                  </a:cubicBezTo>
                  <a:cubicBezTo>
                    <a:pt x="2048" y="3459"/>
                    <a:pt x="3069" y="3736"/>
                    <a:pt x="3655" y="4254"/>
                  </a:cubicBezTo>
                  <a:cubicBezTo>
                    <a:pt x="4002" y="4569"/>
                    <a:pt x="4411" y="4758"/>
                    <a:pt x="4789" y="4884"/>
                  </a:cubicBezTo>
                  <a:cubicBezTo>
                    <a:pt x="4726" y="4664"/>
                    <a:pt x="4632" y="4380"/>
                    <a:pt x="4632" y="4096"/>
                  </a:cubicBezTo>
                  <a:cubicBezTo>
                    <a:pt x="4632" y="2994"/>
                    <a:pt x="5356" y="2112"/>
                    <a:pt x="6333" y="1860"/>
                  </a:cubicBezTo>
                  <a:cubicBezTo>
                    <a:pt x="6018" y="1576"/>
                    <a:pt x="5608" y="1419"/>
                    <a:pt x="5199" y="1419"/>
                  </a:cubicBezTo>
                  <a:lnTo>
                    <a:pt x="4821" y="1419"/>
                  </a:lnTo>
                  <a:lnTo>
                    <a:pt x="4821" y="1040"/>
                  </a:lnTo>
                  <a:cubicBezTo>
                    <a:pt x="4821" y="442"/>
                    <a:pt x="4348" y="1"/>
                    <a:pt x="3813"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547" name="Google Shape;547;p36"/>
          <p:cNvGrpSpPr/>
          <p:nvPr/>
        </p:nvGrpSpPr>
        <p:grpSpPr>
          <a:xfrm>
            <a:off x="807619" y="1177313"/>
            <a:ext cx="355633" cy="330288"/>
            <a:chOff x="-25465200" y="3565175"/>
            <a:chExt cx="298525" cy="277250"/>
          </a:xfrm>
        </p:grpSpPr>
        <p:sp>
          <p:nvSpPr>
            <p:cNvPr id="548" name="Google Shape;548;p36"/>
            <p:cNvSpPr/>
            <p:nvPr/>
          </p:nvSpPr>
          <p:spPr>
            <a:xfrm>
              <a:off x="-25413225" y="3565175"/>
              <a:ext cx="172500" cy="103975"/>
            </a:xfrm>
            <a:custGeom>
              <a:avLst/>
              <a:gdLst/>
              <a:ahLst/>
              <a:cxnLst/>
              <a:rect l="l" t="t" r="r" b="b"/>
              <a:pathLst>
                <a:path w="6900" h="4159" extrusionOk="0">
                  <a:moveTo>
                    <a:pt x="4884" y="1166"/>
                  </a:moveTo>
                  <a:lnTo>
                    <a:pt x="5797" y="2079"/>
                  </a:lnTo>
                  <a:lnTo>
                    <a:pt x="4884" y="2079"/>
                  </a:lnTo>
                  <a:lnTo>
                    <a:pt x="4884" y="1166"/>
                  </a:lnTo>
                  <a:close/>
                  <a:moveTo>
                    <a:pt x="379" y="0"/>
                  </a:moveTo>
                  <a:cubicBezTo>
                    <a:pt x="158" y="0"/>
                    <a:pt x="0" y="158"/>
                    <a:pt x="0" y="347"/>
                  </a:cubicBezTo>
                  <a:lnTo>
                    <a:pt x="0" y="3151"/>
                  </a:lnTo>
                  <a:cubicBezTo>
                    <a:pt x="284" y="2899"/>
                    <a:pt x="631" y="2804"/>
                    <a:pt x="1040" y="2804"/>
                  </a:cubicBezTo>
                  <a:lnTo>
                    <a:pt x="4065" y="2804"/>
                  </a:lnTo>
                  <a:cubicBezTo>
                    <a:pt x="4726" y="2804"/>
                    <a:pt x="5325" y="3151"/>
                    <a:pt x="5608" y="3718"/>
                  </a:cubicBezTo>
                  <a:lnTo>
                    <a:pt x="5797" y="4159"/>
                  </a:lnTo>
                  <a:lnTo>
                    <a:pt x="6900" y="4159"/>
                  </a:lnTo>
                  <a:lnTo>
                    <a:pt x="6900" y="2426"/>
                  </a:lnTo>
                  <a:cubicBezTo>
                    <a:pt x="6900" y="2394"/>
                    <a:pt x="6869" y="2237"/>
                    <a:pt x="6774" y="2205"/>
                  </a:cubicBezTo>
                  <a:lnTo>
                    <a:pt x="4695" y="126"/>
                  </a:lnTo>
                  <a:cubicBezTo>
                    <a:pt x="4726" y="32"/>
                    <a:pt x="4632" y="0"/>
                    <a:pt x="4537"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49" name="Google Shape;549;p36"/>
            <p:cNvSpPr/>
            <p:nvPr/>
          </p:nvSpPr>
          <p:spPr>
            <a:xfrm>
              <a:off x="-25465200" y="3650225"/>
              <a:ext cx="298525" cy="19220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550" name="Google Shape;550;p36"/>
          <p:cNvGrpSpPr/>
          <p:nvPr/>
        </p:nvGrpSpPr>
        <p:grpSpPr>
          <a:xfrm>
            <a:off x="809496" y="2901253"/>
            <a:ext cx="351880" cy="352803"/>
            <a:chOff x="-23615075" y="3148525"/>
            <a:chExt cx="295375" cy="296150"/>
          </a:xfrm>
        </p:grpSpPr>
        <p:sp>
          <p:nvSpPr>
            <p:cNvPr id="551" name="Google Shape;551;p36"/>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52" name="Google Shape;552;p36"/>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53" name="Google Shape;553;p36"/>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54" name="Google Shape;554;p36"/>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555" name="Google Shape;555;p36"/>
          <p:cNvGrpSpPr/>
          <p:nvPr/>
        </p:nvGrpSpPr>
        <p:grpSpPr>
          <a:xfrm>
            <a:off x="3375208" y="2901715"/>
            <a:ext cx="351910" cy="351880"/>
            <a:chOff x="-25094250" y="3547050"/>
            <a:chExt cx="295400" cy="295375"/>
          </a:xfrm>
        </p:grpSpPr>
        <p:sp>
          <p:nvSpPr>
            <p:cNvPr id="556" name="Google Shape;556;p36"/>
            <p:cNvSpPr/>
            <p:nvPr/>
          </p:nvSpPr>
          <p:spPr>
            <a:xfrm>
              <a:off x="-24990275" y="3580925"/>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57" name="Google Shape;557;p36"/>
            <p:cNvSpPr/>
            <p:nvPr/>
          </p:nvSpPr>
          <p:spPr>
            <a:xfrm>
              <a:off x="-25041475" y="3668350"/>
              <a:ext cx="52025" cy="52000"/>
            </a:xfrm>
            <a:custGeom>
              <a:avLst/>
              <a:gdLst/>
              <a:ahLst/>
              <a:cxnLst/>
              <a:rect l="l" t="t" r="r" b="b"/>
              <a:pathLst>
                <a:path w="2081" h="2080" extrusionOk="0">
                  <a:moveTo>
                    <a:pt x="1" y="0"/>
                  </a:moveTo>
                  <a:lnTo>
                    <a:pt x="1" y="2080"/>
                  </a:lnTo>
                  <a:lnTo>
                    <a:pt x="2080" y="2080"/>
                  </a:lnTo>
                  <a:lnTo>
                    <a:pt x="2080"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58" name="Google Shape;558;p36"/>
            <p:cNvSpPr/>
            <p:nvPr/>
          </p:nvSpPr>
          <p:spPr>
            <a:xfrm>
              <a:off x="-25094250" y="3547050"/>
              <a:ext cx="224500" cy="295375"/>
            </a:xfrm>
            <a:custGeom>
              <a:avLst/>
              <a:gdLst/>
              <a:ahLst/>
              <a:cxnLst/>
              <a:rect l="l" t="t" r="r" b="b"/>
              <a:pathLst>
                <a:path w="8980" h="11815" extrusionOk="0">
                  <a:moveTo>
                    <a:pt x="4538" y="694"/>
                  </a:moveTo>
                  <a:cubicBezTo>
                    <a:pt x="5136" y="694"/>
                    <a:pt x="5577" y="1166"/>
                    <a:pt x="5577" y="1702"/>
                  </a:cubicBezTo>
                  <a:cubicBezTo>
                    <a:pt x="5577" y="1891"/>
                    <a:pt x="5735" y="2048"/>
                    <a:pt x="5924" y="2048"/>
                  </a:cubicBezTo>
                  <a:lnTo>
                    <a:pt x="6649" y="2048"/>
                  </a:lnTo>
                  <a:cubicBezTo>
                    <a:pt x="6838" y="2048"/>
                    <a:pt x="6995" y="2206"/>
                    <a:pt x="6995" y="2426"/>
                  </a:cubicBezTo>
                  <a:lnTo>
                    <a:pt x="6995" y="2773"/>
                  </a:lnTo>
                  <a:lnTo>
                    <a:pt x="2143" y="2773"/>
                  </a:lnTo>
                  <a:lnTo>
                    <a:pt x="2143" y="2426"/>
                  </a:lnTo>
                  <a:lnTo>
                    <a:pt x="2112" y="2426"/>
                  </a:lnTo>
                  <a:cubicBezTo>
                    <a:pt x="2112" y="2206"/>
                    <a:pt x="2269" y="2048"/>
                    <a:pt x="2458" y="2048"/>
                  </a:cubicBezTo>
                  <a:lnTo>
                    <a:pt x="3183" y="2048"/>
                  </a:lnTo>
                  <a:cubicBezTo>
                    <a:pt x="3372" y="2048"/>
                    <a:pt x="3530" y="1891"/>
                    <a:pt x="3530" y="1702"/>
                  </a:cubicBezTo>
                  <a:cubicBezTo>
                    <a:pt x="3530" y="1103"/>
                    <a:pt x="4002" y="694"/>
                    <a:pt x="4538" y="694"/>
                  </a:cubicBezTo>
                  <a:close/>
                  <a:moveTo>
                    <a:pt x="7310" y="4159"/>
                  </a:moveTo>
                  <a:cubicBezTo>
                    <a:pt x="7499" y="4159"/>
                    <a:pt x="7657" y="4317"/>
                    <a:pt x="7657" y="4506"/>
                  </a:cubicBezTo>
                  <a:cubicBezTo>
                    <a:pt x="7657" y="4695"/>
                    <a:pt x="7499" y="4852"/>
                    <a:pt x="7310" y="4852"/>
                  </a:cubicBezTo>
                  <a:lnTo>
                    <a:pt x="5924" y="4852"/>
                  </a:lnTo>
                  <a:cubicBezTo>
                    <a:pt x="5735" y="4852"/>
                    <a:pt x="5577" y="4695"/>
                    <a:pt x="5577" y="4506"/>
                  </a:cubicBezTo>
                  <a:cubicBezTo>
                    <a:pt x="5577" y="4317"/>
                    <a:pt x="5735" y="4159"/>
                    <a:pt x="5924" y="4159"/>
                  </a:cubicBezTo>
                  <a:close/>
                  <a:moveTo>
                    <a:pt x="7310" y="5514"/>
                  </a:moveTo>
                  <a:cubicBezTo>
                    <a:pt x="7499" y="5514"/>
                    <a:pt x="7657" y="5671"/>
                    <a:pt x="7657" y="5892"/>
                  </a:cubicBezTo>
                  <a:cubicBezTo>
                    <a:pt x="7657" y="6081"/>
                    <a:pt x="7499" y="6238"/>
                    <a:pt x="7310" y="6238"/>
                  </a:cubicBezTo>
                  <a:lnTo>
                    <a:pt x="5924" y="6238"/>
                  </a:lnTo>
                  <a:cubicBezTo>
                    <a:pt x="5735" y="6238"/>
                    <a:pt x="5577" y="6081"/>
                    <a:pt x="5577" y="5892"/>
                  </a:cubicBezTo>
                  <a:cubicBezTo>
                    <a:pt x="5577" y="5671"/>
                    <a:pt x="5735" y="5514"/>
                    <a:pt x="5924" y="5514"/>
                  </a:cubicBezTo>
                  <a:close/>
                  <a:moveTo>
                    <a:pt x="4506" y="4159"/>
                  </a:moveTo>
                  <a:cubicBezTo>
                    <a:pt x="4695" y="4159"/>
                    <a:pt x="4853" y="4317"/>
                    <a:pt x="4853" y="4506"/>
                  </a:cubicBezTo>
                  <a:lnTo>
                    <a:pt x="4853" y="7247"/>
                  </a:lnTo>
                  <a:cubicBezTo>
                    <a:pt x="4853" y="7467"/>
                    <a:pt x="4695" y="7593"/>
                    <a:pt x="4506" y="7593"/>
                  </a:cubicBezTo>
                  <a:lnTo>
                    <a:pt x="1734" y="7593"/>
                  </a:lnTo>
                  <a:cubicBezTo>
                    <a:pt x="1545" y="7593"/>
                    <a:pt x="1387" y="7467"/>
                    <a:pt x="1387" y="7247"/>
                  </a:cubicBezTo>
                  <a:lnTo>
                    <a:pt x="1387" y="4506"/>
                  </a:lnTo>
                  <a:cubicBezTo>
                    <a:pt x="1387" y="4317"/>
                    <a:pt x="1545" y="4159"/>
                    <a:pt x="1734" y="4159"/>
                  </a:cubicBezTo>
                  <a:close/>
                  <a:moveTo>
                    <a:pt x="7310" y="6900"/>
                  </a:moveTo>
                  <a:cubicBezTo>
                    <a:pt x="7499" y="6900"/>
                    <a:pt x="7657" y="7058"/>
                    <a:pt x="7657" y="7247"/>
                  </a:cubicBezTo>
                  <a:cubicBezTo>
                    <a:pt x="7657" y="7467"/>
                    <a:pt x="7499" y="7593"/>
                    <a:pt x="7310" y="7593"/>
                  </a:cubicBezTo>
                  <a:lnTo>
                    <a:pt x="5924" y="7593"/>
                  </a:lnTo>
                  <a:cubicBezTo>
                    <a:pt x="5735" y="7593"/>
                    <a:pt x="5577" y="7467"/>
                    <a:pt x="5577" y="7247"/>
                  </a:cubicBezTo>
                  <a:cubicBezTo>
                    <a:pt x="5577" y="7058"/>
                    <a:pt x="5735" y="6900"/>
                    <a:pt x="5924" y="6900"/>
                  </a:cubicBezTo>
                  <a:close/>
                  <a:moveTo>
                    <a:pt x="7310" y="8318"/>
                  </a:moveTo>
                  <a:cubicBezTo>
                    <a:pt x="7499" y="8318"/>
                    <a:pt x="7657" y="8475"/>
                    <a:pt x="7657" y="8664"/>
                  </a:cubicBezTo>
                  <a:cubicBezTo>
                    <a:pt x="7657" y="8853"/>
                    <a:pt x="7499" y="9011"/>
                    <a:pt x="7310" y="9011"/>
                  </a:cubicBezTo>
                  <a:lnTo>
                    <a:pt x="1734" y="9011"/>
                  </a:lnTo>
                  <a:cubicBezTo>
                    <a:pt x="1545" y="9011"/>
                    <a:pt x="1387" y="8853"/>
                    <a:pt x="1387" y="8664"/>
                  </a:cubicBezTo>
                  <a:cubicBezTo>
                    <a:pt x="1387" y="8475"/>
                    <a:pt x="1545" y="8318"/>
                    <a:pt x="1734" y="8318"/>
                  </a:cubicBezTo>
                  <a:close/>
                  <a:moveTo>
                    <a:pt x="7310" y="9704"/>
                  </a:moveTo>
                  <a:cubicBezTo>
                    <a:pt x="7499" y="9704"/>
                    <a:pt x="7657" y="9861"/>
                    <a:pt x="7657" y="10050"/>
                  </a:cubicBezTo>
                  <a:cubicBezTo>
                    <a:pt x="7657" y="10240"/>
                    <a:pt x="7499" y="10397"/>
                    <a:pt x="7310" y="10397"/>
                  </a:cubicBezTo>
                  <a:lnTo>
                    <a:pt x="1734" y="10397"/>
                  </a:lnTo>
                  <a:cubicBezTo>
                    <a:pt x="1545" y="10397"/>
                    <a:pt x="1387" y="10240"/>
                    <a:pt x="1387" y="10050"/>
                  </a:cubicBezTo>
                  <a:cubicBezTo>
                    <a:pt x="1387" y="9861"/>
                    <a:pt x="1545" y="9704"/>
                    <a:pt x="1734" y="9704"/>
                  </a:cubicBezTo>
                  <a:close/>
                  <a:moveTo>
                    <a:pt x="4506" y="0"/>
                  </a:moveTo>
                  <a:cubicBezTo>
                    <a:pt x="3687" y="0"/>
                    <a:pt x="2962" y="599"/>
                    <a:pt x="2805" y="1387"/>
                  </a:cubicBezTo>
                  <a:lnTo>
                    <a:pt x="2427" y="1387"/>
                  </a:lnTo>
                  <a:cubicBezTo>
                    <a:pt x="1986" y="1387"/>
                    <a:pt x="1576" y="1670"/>
                    <a:pt x="1419" y="2080"/>
                  </a:cubicBezTo>
                  <a:lnTo>
                    <a:pt x="1041" y="2080"/>
                  </a:lnTo>
                  <a:cubicBezTo>
                    <a:pt x="442" y="2080"/>
                    <a:pt x="1" y="2552"/>
                    <a:pt x="1" y="3119"/>
                  </a:cubicBezTo>
                  <a:lnTo>
                    <a:pt x="1" y="10807"/>
                  </a:lnTo>
                  <a:cubicBezTo>
                    <a:pt x="1" y="11342"/>
                    <a:pt x="474" y="11815"/>
                    <a:pt x="1041" y="11815"/>
                  </a:cubicBezTo>
                  <a:lnTo>
                    <a:pt x="7972" y="11815"/>
                  </a:lnTo>
                  <a:cubicBezTo>
                    <a:pt x="8570" y="11815"/>
                    <a:pt x="8980" y="11342"/>
                    <a:pt x="8980" y="10807"/>
                  </a:cubicBezTo>
                  <a:lnTo>
                    <a:pt x="8980" y="3119"/>
                  </a:lnTo>
                  <a:cubicBezTo>
                    <a:pt x="8980" y="2521"/>
                    <a:pt x="8507" y="2080"/>
                    <a:pt x="7972" y="2080"/>
                  </a:cubicBezTo>
                  <a:lnTo>
                    <a:pt x="7562" y="2080"/>
                  </a:lnTo>
                  <a:cubicBezTo>
                    <a:pt x="7405" y="1702"/>
                    <a:pt x="7058" y="1387"/>
                    <a:pt x="6585" y="1387"/>
                  </a:cubicBezTo>
                  <a:lnTo>
                    <a:pt x="6207" y="1387"/>
                  </a:lnTo>
                  <a:cubicBezTo>
                    <a:pt x="6050" y="599"/>
                    <a:pt x="5325" y="0"/>
                    <a:pt x="4506"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59" name="Google Shape;559;p36"/>
            <p:cNvSpPr/>
            <p:nvPr/>
          </p:nvSpPr>
          <p:spPr>
            <a:xfrm>
              <a:off x="-24851650" y="3582300"/>
              <a:ext cx="52800" cy="190825"/>
            </a:xfrm>
            <a:custGeom>
              <a:avLst/>
              <a:gdLst/>
              <a:ahLst/>
              <a:cxnLst/>
              <a:rect l="l" t="t" r="r" b="b"/>
              <a:pathLst>
                <a:path w="2112" h="7633" extrusionOk="0">
                  <a:moveTo>
                    <a:pt x="1060" y="0"/>
                  </a:moveTo>
                  <a:cubicBezTo>
                    <a:pt x="930" y="0"/>
                    <a:pt x="804" y="55"/>
                    <a:pt x="757" y="166"/>
                  </a:cubicBezTo>
                  <a:lnTo>
                    <a:pt x="32" y="1552"/>
                  </a:lnTo>
                  <a:cubicBezTo>
                    <a:pt x="0" y="1583"/>
                    <a:pt x="0" y="1678"/>
                    <a:pt x="0" y="1709"/>
                  </a:cubicBezTo>
                  <a:lnTo>
                    <a:pt x="0" y="7632"/>
                  </a:lnTo>
                  <a:lnTo>
                    <a:pt x="2080" y="7632"/>
                  </a:lnTo>
                  <a:lnTo>
                    <a:pt x="2080" y="1709"/>
                  </a:lnTo>
                  <a:lnTo>
                    <a:pt x="2111" y="1709"/>
                  </a:lnTo>
                  <a:cubicBezTo>
                    <a:pt x="2111" y="1678"/>
                    <a:pt x="2111" y="1583"/>
                    <a:pt x="2080" y="1552"/>
                  </a:cubicBezTo>
                  <a:lnTo>
                    <a:pt x="1387" y="166"/>
                  </a:lnTo>
                  <a:cubicBezTo>
                    <a:pt x="1324" y="55"/>
                    <a:pt x="1190" y="0"/>
                    <a:pt x="1060"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0" name="Google Shape;560;p36"/>
            <p:cNvSpPr/>
            <p:nvPr/>
          </p:nvSpPr>
          <p:spPr>
            <a:xfrm>
              <a:off x="-24850875" y="3788050"/>
              <a:ext cx="52025" cy="53600"/>
            </a:xfrm>
            <a:custGeom>
              <a:avLst/>
              <a:gdLst/>
              <a:ahLst/>
              <a:cxnLst/>
              <a:rect l="l" t="t" r="r" b="b"/>
              <a:pathLst>
                <a:path w="2081" h="2144" extrusionOk="0">
                  <a:moveTo>
                    <a:pt x="1" y="1"/>
                  </a:moveTo>
                  <a:lnTo>
                    <a:pt x="1" y="1104"/>
                  </a:lnTo>
                  <a:lnTo>
                    <a:pt x="64" y="1104"/>
                  </a:lnTo>
                  <a:cubicBezTo>
                    <a:pt x="64" y="1702"/>
                    <a:pt x="505" y="2143"/>
                    <a:pt x="1072" y="2143"/>
                  </a:cubicBezTo>
                  <a:cubicBezTo>
                    <a:pt x="1671" y="2143"/>
                    <a:pt x="2080" y="1671"/>
                    <a:pt x="2080" y="1104"/>
                  </a:cubicBezTo>
                  <a:lnTo>
                    <a:pt x="2080"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561" name="Google Shape;561;p36"/>
          <p:cNvSpPr/>
          <p:nvPr/>
        </p:nvSpPr>
        <p:spPr>
          <a:xfrm>
            <a:off x="3375202" y="1170240"/>
            <a:ext cx="375349" cy="344435"/>
          </a:xfrm>
          <a:custGeom>
            <a:avLst/>
            <a:gdLst/>
            <a:ahLst/>
            <a:cxnLst/>
            <a:rect l="l" t="t" r="r" b="b"/>
            <a:pathLst>
              <a:path w="12603" h="11565" extrusionOk="0">
                <a:moveTo>
                  <a:pt x="9200" y="822"/>
                </a:moveTo>
                <a:lnTo>
                  <a:pt x="11311" y="2933"/>
                </a:lnTo>
                <a:cubicBezTo>
                  <a:pt x="11279" y="3185"/>
                  <a:pt x="11185" y="3437"/>
                  <a:pt x="11090" y="3689"/>
                </a:cubicBezTo>
                <a:lnTo>
                  <a:pt x="8444" y="1074"/>
                </a:lnTo>
                <a:cubicBezTo>
                  <a:pt x="8664" y="948"/>
                  <a:pt x="8916" y="853"/>
                  <a:pt x="9200" y="822"/>
                </a:cubicBezTo>
                <a:close/>
                <a:moveTo>
                  <a:pt x="7814" y="1389"/>
                </a:moveTo>
                <a:lnTo>
                  <a:pt x="10712" y="4287"/>
                </a:lnTo>
                <a:cubicBezTo>
                  <a:pt x="10649" y="4413"/>
                  <a:pt x="10555" y="4476"/>
                  <a:pt x="10492" y="4571"/>
                </a:cubicBezTo>
                <a:cubicBezTo>
                  <a:pt x="10397" y="4634"/>
                  <a:pt x="10334" y="4728"/>
                  <a:pt x="10208" y="4791"/>
                </a:cubicBezTo>
                <a:lnTo>
                  <a:pt x="7310" y="1893"/>
                </a:lnTo>
                <a:cubicBezTo>
                  <a:pt x="7373" y="1798"/>
                  <a:pt x="7467" y="1704"/>
                  <a:pt x="7530" y="1609"/>
                </a:cubicBezTo>
                <a:cubicBezTo>
                  <a:pt x="7625" y="1546"/>
                  <a:pt x="7688" y="1452"/>
                  <a:pt x="7814" y="1389"/>
                </a:cubicBezTo>
                <a:close/>
                <a:moveTo>
                  <a:pt x="6994" y="2523"/>
                </a:moveTo>
                <a:lnTo>
                  <a:pt x="9609" y="5169"/>
                </a:lnTo>
                <a:cubicBezTo>
                  <a:pt x="9389" y="5264"/>
                  <a:pt x="9105" y="5327"/>
                  <a:pt x="8885" y="5390"/>
                </a:cubicBezTo>
                <a:lnTo>
                  <a:pt x="6742" y="3279"/>
                </a:lnTo>
                <a:cubicBezTo>
                  <a:pt x="6774" y="3027"/>
                  <a:pt x="6868" y="2743"/>
                  <a:pt x="6994" y="2523"/>
                </a:cubicBezTo>
                <a:close/>
                <a:moveTo>
                  <a:pt x="3812" y="6209"/>
                </a:moveTo>
                <a:lnTo>
                  <a:pt x="5923" y="8351"/>
                </a:lnTo>
                <a:cubicBezTo>
                  <a:pt x="5892" y="8572"/>
                  <a:pt x="5797" y="8855"/>
                  <a:pt x="5671" y="9107"/>
                </a:cubicBezTo>
                <a:lnTo>
                  <a:pt x="3056" y="6461"/>
                </a:lnTo>
                <a:cubicBezTo>
                  <a:pt x="3277" y="6335"/>
                  <a:pt x="3560" y="6272"/>
                  <a:pt x="3812" y="6209"/>
                </a:cubicBezTo>
                <a:close/>
                <a:moveTo>
                  <a:pt x="2426" y="6776"/>
                </a:moveTo>
                <a:lnTo>
                  <a:pt x="5325" y="9675"/>
                </a:lnTo>
                <a:cubicBezTo>
                  <a:pt x="5262" y="9801"/>
                  <a:pt x="5167" y="9895"/>
                  <a:pt x="5104" y="9958"/>
                </a:cubicBezTo>
                <a:cubicBezTo>
                  <a:pt x="5010" y="10053"/>
                  <a:pt x="4947" y="10116"/>
                  <a:pt x="4821" y="10210"/>
                </a:cubicBezTo>
                <a:lnTo>
                  <a:pt x="1891" y="7280"/>
                </a:lnTo>
                <a:cubicBezTo>
                  <a:pt x="1985" y="7217"/>
                  <a:pt x="2080" y="7091"/>
                  <a:pt x="2143" y="6997"/>
                </a:cubicBezTo>
                <a:cubicBezTo>
                  <a:pt x="2206" y="6934"/>
                  <a:pt x="2300" y="6839"/>
                  <a:pt x="2426" y="6776"/>
                </a:cubicBezTo>
                <a:close/>
                <a:moveTo>
                  <a:pt x="1576" y="7910"/>
                </a:moveTo>
                <a:lnTo>
                  <a:pt x="4222" y="10557"/>
                </a:lnTo>
                <a:cubicBezTo>
                  <a:pt x="4002" y="10620"/>
                  <a:pt x="3718" y="10714"/>
                  <a:pt x="3466" y="10777"/>
                </a:cubicBezTo>
                <a:lnTo>
                  <a:pt x="1355" y="8666"/>
                </a:lnTo>
                <a:cubicBezTo>
                  <a:pt x="1387" y="8414"/>
                  <a:pt x="1481" y="8162"/>
                  <a:pt x="1576" y="7910"/>
                </a:cubicBezTo>
                <a:close/>
                <a:moveTo>
                  <a:pt x="10602" y="0"/>
                </a:moveTo>
                <a:cubicBezTo>
                  <a:pt x="9383" y="0"/>
                  <a:pt x="7954" y="274"/>
                  <a:pt x="7089" y="1168"/>
                </a:cubicBezTo>
                <a:cubicBezTo>
                  <a:pt x="6207" y="2082"/>
                  <a:pt x="5923" y="3500"/>
                  <a:pt x="5923" y="4728"/>
                </a:cubicBezTo>
                <a:cubicBezTo>
                  <a:pt x="6238" y="4760"/>
                  <a:pt x="6459" y="4791"/>
                  <a:pt x="6522" y="4791"/>
                </a:cubicBezTo>
                <a:lnTo>
                  <a:pt x="6585" y="4791"/>
                </a:lnTo>
                <a:lnTo>
                  <a:pt x="6585" y="4130"/>
                </a:lnTo>
                <a:lnTo>
                  <a:pt x="7971" y="5516"/>
                </a:lnTo>
                <a:cubicBezTo>
                  <a:pt x="7751" y="5532"/>
                  <a:pt x="7540" y="5538"/>
                  <a:pt x="7348" y="5538"/>
                </a:cubicBezTo>
                <a:cubicBezTo>
                  <a:pt x="6772" y="5538"/>
                  <a:pt x="6364" y="5484"/>
                  <a:pt x="6364" y="5484"/>
                </a:cubicBezTo>
                <a:cubicBezTo>
                  <a:pt x="6314" y="5459"/>
                  <a:pt x="5810" y="5369"/>
                  <a:pt x="5121" y="5369"/>
                </a:cubicBezTo>
                <a:cubicBezTo>
                  <a:pt x="4077" y="5369"/>
                  <a:pt x="2606" y="5575"/>
                  <a:pt x="1639" y="6524"/>
                </a:cubicBezTo>
                <a:cubicBezTo>
                  <a:pt x="0" y="8162"/>
                  <a:pt x="536" y="11155"/>
                  <a:pt x="567" y="11250"/>
                </a:cubicBezTo>
                <a:cubicBezTo>
                  <a:pt x="599" y="11407"/>
                  <a:pt x="725" y="11533"/>
                  <a:pt x="914" y="11533"/>
                </a:cubicBezTo>
                <a:lnTo>
                  <a:pt x="1009" y="11533"/>
                </a:lnTo>
                <a:cubicBezTo>
                  <a:pt x="1198" y="11502"/>
                  <a:pt x="1324" y="11344"/>
                  <a:pt x="1261" y="11155"/>
                </a:cubicBezTo>
                <a:cubicBezTo>
                  <a:pt x="1261" y="11155"/>
                  <a:pt x="1166" y="10399"/>
                  <a:pt x="1229" y="9517"/>
                </a:cubicBezTo>
                <a:lnTo>
                  <a:pt x="1229" y="9517"/>
                </a:lnTo>
                <a:lnTo>
                  <a:pt x="2615" y="10903"/>
                </a:lnTo>
                <a:cubicBezTo>
                  <a:pt x="2447" y="10903"/>
                  <a:pt x="2293" y="10917"/>
                  <a:pt x="2153" y="10917"/>
                </a:cubicBezTo>
                <a:cubicBezTo>
                  <a:pt x="2083" y="10917"/>
                  <a:pt x="2017" y="10914"/>
                  <a:pt x="1954" y="10903"/>
                </a:cubicBezTo>
                <a:lnTo>
                  <a:pt x="1954" y="10966"/>
                </a:lnTo>
                <a:cubicBezTo>
                  <a:pt x="1985" y="11187"/>
                  <a:pt x="1954" y="11407"/>
                  <a:pt x="1859" y="11565"/>
                </a:cubicBezTo>
                <a:lnTo>
                  <a:pt x="2048" y="11565"/>
                </a:lnTo>
                <a:cubicBezTo>
                  <a:pt x="3277" y="11565"/>
                  <a:pt x="4695" y="11281"/>
                  <a:pt x="5577" y="10399"/>
                </a:cubicBezTo>
                <a:cubicBezTo>
                  <a:pt x="6427" y="9517"/>
                  <a:pt x="6742" y="8068"/>
                  <a:pt x="6742" y="6839"/>
                </a:cubicBezTo>
                <a:cubicBezTo>
                  <a:pt x="6396" y="6808"/>
                  <a:pt x="6144" y="6776"/>
                  <a:pt x="6112" y="6776"/>
                </a:cubicBezTo>
                <a:lnTo>
                  <a:pt x="6049" y="6776"/>
                </a:lnTo>
                <a:lnTo>
                  <a:pt x="6049" y="7438"/>
                </a:lnTo>
                <a:lnTo>
                  <a:pt x="4663" y="6051"/>
                </a:lnTo>
                <a:cubicBezTo>
                  <a:pt x="4876" y="6036"/>
                  <a:pt x="5083" y="6030"/>
                  <a:pt x="5273" y="6030"/>
                </a:cubicBezTo>
                <a:cubicBezTo>
                  <a:pt x="5845" y="6030"/>
                  <a:pt x="6270" y="6083"/>
                  <a:pt x="6270" y="6083"/>
                </a:cubicBezTo>
                <a:cubicBezTo>
                  <a:pt x="6301" y="6083"/>
                  <a:pt x="6837" y="6178"/>
                  <a:pt x="7499" y="6178"/>
                </a:cubicBezTo>
                <a:cubicBezTo>
                  <a:pt x="8727" y="6178"/>
                  <a:pt x="10145" y="5862"/>
                  <a:pt x="10996" y="4980"/>
                </a:cubicBezTo>
                <a:cubicBezTo>
                  <a:pt x="12602" y="3374"/>
                  <a:pt x="12098" y="381"/>
                  <a:pt x="12067" y="255"/>
                </a:cubicBezTo>
                <a:cubicBezTo>
                  <a:pt x="12035" y="160"/>
                  <a:pt x="11878" y="34"/>
                  <a:pt x="11657" y="34"/>
                </a:cubicBezTo>
                <a:cubicBezTo>
                  <a:pt x="11468" y="66"/>
                  <a:pt x="11342" y="223"/>
                  <a:pt x="11405" y="444"/>
                </a:cubicBezTo>
                <a:cubicBezTo>
                  <a:pt x="11405" y="444"/>
                  <a:pt x="11531" y="1168"/>
                  <a:pt x="11437" y="2050"/>
                </a:cubicBezTo>
                <a:lnTo>
                  <a:pt x="10050" y="664"/>
                </a:lnTo>
                <a:cubicBezTo>
                  <a:pt x="10218" y="664"/>
                  <a:pt x="10373" y="650"/>
                  <a:pt x="10513" y="650"/>
                </a:cubicBezTo>
                <a:cubicBezTo>
                  <a:pt x="10583" y="650"/>
                  <a:pt x="10649" y="654"/>
                  <a:pt x="10712" y="664"/>
                </a:cubicBezTo>
                <a:lnTo>
                  <a:pt x="10712" y="601"/>
                </a:lnTo>
                <a:cubicBezTo>
                  <a:pt x="10681" y="381"/>
                  <a:pt x="10712" y="160"/>
                  <a:pt x="10807" y="3"/>
                </a:cubicBezTo>
                <a:cubicBezTo>
                  <a:pt x="10739" y="1"/>
                  <a:pt x="10671" y="0"/>
                  <a:pt x="10602"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562" name="Google Shape;562;p36"/>
          <p:cNvGrpSpPr/>
          <p:nvPr/>
        </p:nvGrpSpPr>
        <p:grpSpPr>
          <a:xfrm>
            <a:off x="5914524" y="2937712"/>
            <a:ext cx="355218" cy="279880"/>
            <a:chOff x="5629975" y="3255775"/>
            <a:chExt cx="504500" cy="397500"/>
          </a:xfrm>
        </p:grpSpPr>
        <p:sp>
          <p:nvSpPr>
            <p:cNvPr id="563" name="Google Shape;563;p36"/>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solidFill>
                  <a:srgbClr val="435D74"/>
                </a:solidFill>
                <a:cs typeface="B Nazanin" panose="00000400000000000000" pitchFamily="2" charset="-78"/>
              </a:endParaRPr>
            </a:p>
          </p:txBody>
        </p:sp>
        <p:sp>
          <p:nvSpPr>
            <p:cNvPr id="564" name="Google Shape;564;p36"/>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solidFill>
                  <a:srgbClr val="435D74"/>
                </a:solidFill>
                <a:cs typeface="B Nazanin" panose="00000400000000000000" pitchFamily="2" charset="-78"/>
              </a:endParaRPr>
            </a:p>
          </p:txBody>
        </p:sp>
        <p:sp>
          <p:nvSpPr>
            <p:cNvPr id="565" name="Google Shape;565;p36"/>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solidFill>
                  <a:srgbClr val="435D74"/>
                </a:solidFill>
                <a:cs typeface="B Nazanin" panose="00000400000000000000" pitchFamily="2" charset="-78"/>
              </a:endParaRPr>
            </a:p>
          </p:txBody>
        </p:sp>
        <p:sp>
          <p:nvSpPr>
            <p:cNvPr id="566" name="Google Shape;566;p36"/>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solidFill>
                  <a:srgbClr val="435D74"/>
                </a:solidFill>
                <a:cs typeface="B Nazanin" panose="00000400000000000000" pitchFamily="2" charset="-78"/>
              </a:endParaRPr>
            </a:p>
          </p:txBody>
        </p:sp>
        <p:sp>
          <p:nvSpPr>
            <p:cNvPr id="567" name="Google Shape;567;p36"/>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solidFill>
                  <a:srgbClr val="435D74"/>
                </a:solidFill>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37"/>
          <p:cNvSpPr txBox="1">
            <a:spLocks noGrp="1"/>
          </p:cNvSpPr>
          <p:nvPr>
            <p:ph type="subTitle" idx="3"/>
          </p:nvPr>
        </p:nvSpPr>
        <p:spPr>
          <a:xfrm flipH="1">
            <a:off x="5469275" y="1222212"/>
            <a:ext cx="2430300" cy="4116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بیماران تحت درمان قرار گرفتند</a:t>
            </a:r>
            <a:endParaRPr dirty="0">
              <a:cs typeface="B Nazanin" panose="00000400000000000000" pitchFamily="2" charset="-78"/>
            </a:endParaRPr>
          </a:p>
        </p:txBody>
      </p:sp>
      <p:sp>
        <p:nvSpPr>
          <p:cNvPr id="573" name="Google Shape;573;p37"/>
          <p:cNvSpPr txBox="1">
            <a:spLocks noGrp="1"/>
          </p:cNvSpPr>
          <p:nvPr>
            <p:ph type="title"/>
          </p:nvPr>
        </p:nvSpPr>
        <p:spPr>
          <a:xfrm flipH="1">
            <a:off x="5469275" y="2015452"/>
            <a:ext cx="2430300" cy="7689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en">
                <a:cs typeface="B Nazanin" panose="00000400000000000000" pitchFamily="2" charset="-78"/>
              </a:rPr>
              <a:t>85%</a:t>
            </a:r>
            <a:endParaRPr>
              <a:cs typeface="B Nazanin" panose="00000400000000000000" pitchFamily="2" charset="-78"/>
            </a:endParaRPr>
          </a:p>
        </p:txBody>
      </p:sp>
      <p:sp>
        <p:nvSpPr>
          <p:cNvPr id="574" name="Google Shape;574;p37"/>
          <p:cNvSpPr txBox="1">
            <a:spLocks noGrp="1"/>
          </p:cNvSpPr>
          <p:nvPr>
            <p:ph type="subTitle" idx="1"/>
          </p:nvPr>
        </p:nvSpPr>
        <p:spPr>
          <a:xfrm flipH="1">
            <a:off x="5469275" y="2698169"/>
            <a:ext cx="2430300" cy="4116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میزان موفقیت</a:t>
            </a:r>
            <a:endParaRPr dirty="0">
              <a:cs typeface="B Nazanin" panose="00000400000000000000" pitchFamily="2" charset="-78"/>
            </a:endParaRPr>
          </a:p>
        </p:txBody>
      </p:sp>
      <p:sp>
        <p:nvSpPr>
          <p:cNvPr id="575" name="Google Shape;575;p37"/>
          <p:cNvSpPr txBox="1">
            <a:spLocks noGrp="1"/>
          </p:cNvSpPr>
          <p:nvPr>
            <p:ph type="title" idx="2"/>
          </p:nvPr>
        </p:nvSpPr>
        <p:spPr>
          <a:xfrm flipH="1">
            <a:off x="5469275" y="539500"/>
            <a:ext cx="2430300" cy="7689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en">
                <a:cs typeface="B Nazanin" panose="00000400000000000000" pitchFamily="2" charset="-78"/>
              </a:rPr>
              <a:t>10,000</a:t>
            </a:r>
            <a:endParaRPr>
              <a:cs typeface="B Nazanin" panose="00000400000000000000" pitchFamily="2" charset="-78"/>
            </a:endParaRPr>
          </a:p>
        </p:txBody>
      </p:sp>
      <p:sp>
        <p:nvSpPr>
          <p:cNvPr id="576" name="Google Shape;576;p37"/>
          <p:cNvSpPr txBox="1">
            <a:spLocks noGrp="1"/>
          </p:cNvSpPr>
          <p:nvPr>
            <p:ph type="title" idx="4"/>
          </p:nvPr>
        </p:nvSpPr>
        <p:spPr>
          <a:xfrm flipH="1">
            <a:off x="5469275" y="3491403"/>
            <a:ext cx="2430300" cy="7689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en">
                <a:cs typeface="B Nazanin" panose="00000400000000000000" pitchFamily="2" charset="-78"/>
              </a:rPr>
              <a:t>1,000</a:t>
            </a:r>
            <a:endParaRPr>
              <a:cs typeface="B Nazanin" panose="00000400000000000000" pitchFamily="2" charset="-78"/>
            </a:endParaRPr>
          </a:p>
        </p:txBody>
      </p:sp>
      <p:sp>
        <p:nvSpPr>
          <p:cNvPr id="577" name="Google Shape;577;p37"/>
          <p:cNvSpPr txBox="1">
            <a:spLocks noGrp="1"/>
          </p:cNvSpPr>
          <p:nvPr>
            <p:ph type="subTitle" idx="5"/>
          </p:nvPr>
        </p:nvSpPr>
        <p:spPr>
          <a:xfrm flipH="1">
            <a:off x="5469275" y="4174125"/>
            <a:ext cx="2430300" cy="4116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متحمل اثرات ثانویه شد</a:t>
            </a:r>
            <a:endParaRPr dirty="0">
              <a:cs typeface="B Nazanin" panose="00000400000000000000" pitchFamily="2" charset="-78"/>
            </a:endParaRPr>
          </a:p>
        </p:txBody>
      </p:sp>
      <p:pic>
        <p:nvPicPr>
          <p:cNvPr id="578" name="Google Shape;578;p37"/>
          <p:cNvPicPr preferRelativeResize="0">
            <a:picLocks noGrp="1"/>
          </p:cNvPicPr>
          <p:nvPr>
            <p:ph type="pic" idx="6"/>
          </p:nvPr>
        </p:nvPicPr>
        <p:blipFill rotWithShape="1">
          <a:blip r:embed="rId3">
            <a:alphaModFix/>
          </a:blip>
          <a:srcRect l="13691" r="17405"/>
          <a:stretch/>
        </p:blipFill>
        <p:spPr>
          <a:xfrm>
            <a:off x="713227" y="546300"/>
            <a:ext cx="4187602" cy="4050900"/>
          </a:xfrm>
          <a:prstGeom prst="rect">
            <a:avLst/>
          </a:prstGeom>
        </p:spPr>
      </p:pic>
      <p:sp>
        <p:nvSpPr>
          <p:cNvPr id="579" name="Google Shape;579;p37"/>
          <p:cNvSpPr/>
          <p:nvPr/>
        </p:nvSpPr>
        <p:spPr>
          <a:xfrm>
            <a:off x="552175" y="539500"/>
            <a:ext cx="1272900" cy="259200"/>
          </a:xfrm>
          <a:prstGeom prst="rect">
            <a:avLst/>
          </a:prstGeom>
          <a:solidFill>
            <a:srgbClr val="04D3E3">
              <a:alpha val="51250"/>
            </a:srgbClr>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Hanken Grotesk"/>
              <a:ea typeface="Hanken Grotesk"/>
              <a:cs typeface="B Nazanin" panose="00000400000000000000" pitchFamily="2" charset="-78"/>
              <a:sym typeface="Hanken Grotesk"/>
            </a:endParaRPr>
          </a:p>
        </p:txBody>
      </p:sp>
      <p:sp>
        <p:nvSpPr>
          <p:cNvPr id="580" name="Google Shape;580;p37"/>
          <p:cNvSpPr/>
          <p:nvPr/>
        </p:nvSpPr>
        <p:spPr>
          <a:xfrm>
            <a:off x="3746025" y="3161713"/>
            <a:ext cx="1272900" cy="1431300"/>
          </a:xfrm>
          <a:prstGeom prst="rect">
            <a:avLst/>
          </a:prstGeom>
          <a:solidFill>
            <a:srgbClr val="09E19C">
              <a:alpha val="66250"/>
            </a:srgbClr>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Hanken Grotesk"/>
              <a:ea typeface="Hanken Grotesk"/>
              <a:cs typeface="B Nazanin" panose="00000400000000000000" pitchFamily="2" charset="-78"/>
              <a:sym typeface="Hanken Grotesk"/>
            </a:endParaRPr>
          </a:p>
        </p:txBody>
      </p:sp>
      <p:grpSp>
        <p:nvGrpSpPr>
          <p:cNvPr id="581" name="Google Shape;581;p37"/>
          <p:cNvGrpSpPr/>
          <p:nvPr/>
        </p:nvGrpSpPr>
        <p:grpSpPr>
          <a:xfrm>
            <a:off x="4304281" y="714229"/>
            <a:ext cx="465820" cy="419438"/>
            <a:chOff x="5533920" y="2924280"/>
            <a:chExt cx="1121108" cy="1009478"/>
          </a:xfrm>
        </p:grpSpPr>
        <p:grpSp>
          <p:nvGrpSpPr>
            <p:cNvPr id="582" name="Google Shape;582;p37"/>
            <p:cNvGrpSpPr/>
            <p:nvPr/>
          </p:nvGrpSpPr>
          <p:grpSpPr>
            <a:xfrm>
              <a:off x="5533920" y="2924280"/>
              <a:ext cx="1121108" cy="558083"/>
              <a:chOff x="5533920" y="2924280"/>
              <a:chExt cx="1121108" cy="558083"/>
            </a:xfrm>
          </p:grpSpPr>
          <p:sp>
            <p:nvSpPr>
              <p:cNvPr id="583" name="Google Shape;583;p37"/>
              <p:cNvSpPr/>
              <p:nvPr/>
            </p:nvSpPr>
            <p:spPr>
              <a:xfrm>
                <a:off x="5790960" y="2924280"/>
                <a:ext cx="282493" cy="325209"/>
              </a:xfrm>
              <a:custGeom>
                <a:avLst/>
                <a:gdLst/>
                <a:ahLst/>
                <a:cxnLst/>
                <a:rect l="l" t="t" r="r" b="b"/>
                <a:pathLst>
                  <a:path w="311287" h="351577" extrusionOk="0">
                    <a:moveTo>
                      <a:pt x="174380" y="322812"/>
                    </a:moveTo>
                    <a:cubicBezTo>
                      <a:pt x="250275" y="307191"/>
                      <a:pt x="297015" y="222799"/>
                      <a:pt x="278774" y="134379"/>
                    </a:cubicBezTo>
                    <a:cubicBezTo>
                      <a:pt x="260601" y="45882"/>
                      <a:pt x="184267" y="-13135"/>
                      <a:pt x="108429" y="2515"/>
                    </a:cubicBezTo>
                    <a:cubicBezTo>
                      <a:pt x="32477" y="18164"/>
                      <a:pt x="-14272" y="102518"/>
                      <a:pt x="3930" y="190957"/>
                    </a:cubicBezTo>
                    <a:cubicBezTo>
                      <a:pt x="22123" y="279426"/>
                      <a:pt x="98476" y="338442"/>
                      <a:pt x="174371" y="322802"/>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84" name="Google Shape;584;p37"/>
              <p:cNvSpPr/>
              <p:nvPr/>
            </p:nvSpPr>
            <p:spPr>
              <a:xfrm>
                <a:off x="5533920" y="3162240"/>
                <a:ext cx="288386" cy="320115"/>
              </a:xfrm>
              <a:custGeom>
                <a:avLst/>
                <a:gdLst/>
                <a:ahLst/>
                <a:cxnLst/>
                <a:rect l="l" t="t" r="r" b="b"/>
                <a:pathLst>
                  <a:path w="329584" h="361712" extrusionOk="0">
                    <a:moveTo>
                      <a:pt x="210206" y="309680"/>
                    </a:moveTo>
                    <a:cubicBezTo>
                      <a:pt x="281139" y="278438"/>
                      <a:pt x="309133" y="186122"/>
                      <a:pt x="272814" y="103492"/>
                    </a:cubicBezTo>
                    <a:cubicBezTo>
                      <a:pt x="236457" y="20844"/>
                      <a:pt x="149380" y="-20828"/>
                      <a:pt x="78475" y="10338"/>
                    </a:cubicBezTo>
                    <a:cubicBezTo>
                      <a:pt x="7581" y="41589"/>
                      <a:pt x="-20451" y="133877"/>
                      <a:pt x="15944" y="216554"/>
                    </a:cubicBezTo>
                    <a:cubicBezTo>
                      <a:pt x="52377" y="299193"/>
                      <a:pt x="139321" y="340884"/>
                      <a:pt x="210206" y="309670"/>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85" name="Google Shape;585;p37"/>
              <p:cNvSpPr/>
              <p:nvPr/>
            </p:nvSpPr>
            <p:spPr>
              <a:xfrm>
                <a:off x="6115680" y="2924280"/>
                <a:ext cx="282484" cy="325226"/>
              </a:xfrm>
              <a:custGeom>
                <a:avLst/>
                <a:gdLst/>
                <a:ahLst/>
                <a:cxnLst/>
                <a:rect l="l" t="t" r="r" b="b"/>
                <a:pathLst>
                  <a:path w="311277" h="351596" extrusionOk="0">
                    <a:moveTo>
                      <a:pt x="108395" y="322821"/>
                    </a:moveTo>
                    <a:cubicBezTo>
                      <a:pt x="184261" y="338461"/>
                      <a:pt x="260595" y="279435"/>
                      <a:pt x="278787" y="190967"/>
                    </a:cubicBezTo>
                    <a:cubicBezTo>
                      <a:pt x="296999" y="102518"/>
                      <a:pt x="250270" y="18174"/>
                      <a:pt x="174279" y="2515"/>
                    </a:cubicBezTo>
                    <a:cubicBezTo>
                      <a:pt x="98460" y="-13135"/>
                      <a:pt x="22127" y="45882"/>
                      <a:pt x="3934" y="134388"/>
                    </a:cubicBezTo>
                    <a:cubicBezTo>
                      <a:pt x="-14278" y="222809"/>
                      <a:pt x="32471" y="307191"/>
                      <a:pt x="108395" y="32282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86" name="Google Shape;586;p37"/>
              <p:cNvSpPr/>
              <p:nvPr/>
            </p:nvSpPr>
            <p:spPr>
              <a:xfrm>
                <a:off x="6366600" y="3162240"/>
                <a:ext cx="288428" cy="320123"/>
              </a:xfrm>
              <a:custGeom>
                <a:avLst/>
                <a:gdLst/>
                <a:ahLst/>
                <a:cxnLst/>
                <a:rect l="l" t="t" r="r" b="b"/>
                <a:pathLst>
                  <a:path w="329632" h="361721" extrusionOk="0">
                    <a:moveTo>
                      <a:pt x="210236" y="10336"/>
                    </a:moveTo>
                    <a:cubicBezTo>
                      <a:pt x="139341" y="-20829"/>
                      <a:pt x="52273" y="20852"/>
                      <a:pt x="15916" y="103491"/>
                    </a:cubicBezTo>
                    <a:cubicBezTo>
                      <a:pt x="-20441" y="186130"/>
                      <a:pt x="7601" y="278437"/>
                      <a:pt x="78515" y="309679"/>
                    </a:cubicBezTo>
                    <a:cubicBezTo>
                      <a:pt x="149419" y="340892"/>
                      <a:pt x="236392" y="299192"/>
                      <a:pt x="272787" y="216562"/>
                    </a:cubicBezTo>
                    <a:cubicBezTo>
                      <a:pt x="309191" y="133876"/>
                      <a:pt x="281169" y="41588"/>
                      <a:pt x="210245" y="10336"/>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587" name="Google Shape;587;p37"/>
            <p:cNvSpPr/>
            <p:nvPr/>
          </p:nvSpPr>
          <p:spPr>
            <a:xfrm>
              <a:off x="5663160" y="3311280"/>
              <a:ext cx="863003" cy="622478"/>
            </a:xfrm>
            <a:custGeom>
              <a:avLst/>
              <a:gdLst/>
              <a:ahLst/>
              <a:cxnLst/>
              <a:rect l="l" t="t" r="r" b="b"/>
              <a:pathLst>
                <a:path w="863003" h="622478" extrusionOk="0">
                  <a:moveTo>
                    <a:pt x="725710" y="252470"/>
                  </a:moveTo>
                  <a:cubicBezTo>
                    <a:pt x="689258" y="229838"/>
                    <a:pt x="639642" y="189347"/>
                    <a:pt x="614791" y="126035"/>
                  </a:cubicBezTo>
                  <a:cubicBezTo>
                    <a:pt x="572748" y="19079"/>
                    <a:pt x="492652" y="10"/>
                    <a:pt x="431511" y="0"/>
                  </a:cubicBezTo>
                  <a:cubicBezTo>
                    <a:pt x="370389" y="0"/>
                    <a:pt x="290274" y="19079"/>
                    <a:pt x="248231" y="126035"/>
                  </a:cubicBezTo>
                  <a:cubicBezTo>
                    <a:pt x="223399" y="189357"/>
                    <a:pt x="173784" y="229838"/>
                    <a:pt x="137303" y="252479"/>
                  </a:cubicBezTo>
                  <a:cubicBezTo>
                    <a:pt x="58274" y="275034"/>
                    <a:pt x="10" y="347110"/>
                    <a:pt x="0" y="433464"/>
                  </a:cubicBezTo>
                  <a:cubicBezTo>
                    <a:pt x="0" y="537820"/>
                    <a:pt x="84630" y="622478"/>
                    <a:pt x="189081" y="622478"/>
                  </a:cubicBezTo>
                  <a:cubicBezTo>
                    <a:pt x="276416" y="622459"/>
                    <a:pt x="396773" y="564356"/>
                    <a:pt x="431511" y="564356"/>
                  </a:cubicBezTo>
                  <a:cubicBezTo>
                    <a:pt x="466258" y="564337"/>
                    <a:pt x="586588" y="622459"/>
                    <a:pt x="673970" y="622459"/>
                  </a:cubicBezTo>
                  <a:cubicBezTo>
                    <a:pt x="778412" y="622459"/>
                    <a:pt x="863003" y="537829"/>
                    <a:pt x="862994" y="433464"/>
                  </a:cubicBezTo>
                  <a:cubicBezTo>
                    <a:pt x="862994" y="347120"/>
                    <a:pt x="804758" y="275044"/>
                    <a:pt x="725710" y="252479"/>
                  </a:cubicBezTo>
                  <a:close/>
                  <a:moveTo>
                    <a:pt x="617230" y="390668"/>
                  </a:moveTo>
                  <a:lnTo>
                    <a:pt x="500472" y="390668"/>
                  </a:lnTo>
                  <a:lnTo>
                    <a:pt x="500472" y="507406"/>
                  </a:lnTo>
                  <a:cubicBezTo>
                    <a:pt x="500472" y="507406"/>
                    <a:pt x="362531" y="507406"/>
                    <a:pt x="362531" y="507406"/>
                  </a:cubicBezTo>
                  <a:lnTo>
                    <a:pt x="362531" y="390668"/>
                  </a:lnTo>
                  <a:lnTo>
                    <a:pt x="245764" y="390668"/>
                  </a:lnTo>
                  <a:lnTo>
                    <a:pt x="245764" y="252717"/>
                  </a:lnTo>
                  <a:lnTo>
                    <a:pt x="362531" y="252717"/>
                  </a:lnTo>
                  <a:lnTo>
                    <a:pt x="362531" y="135931"/>
                  </a:lnTo>
                  <a:lnTo>
                    <a:pt x="500472" y="135931"/>
                  </a:lnTo>
                  <a:lnTo>
                    <a:pt x="500472" y="252717"/>
                  </a:lnTo>
                  <a:lnTo>
                    <a:pt x="617230" y="252717"/>
                  </a:lnTo>
                  <a:lnTo>
                    <a:pt x="617230" y="390668"/>
                  </a:ln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theme/theme1.xml><?xml version="1.0" encoding="utf-8"?>
<a:theme xmlns:a="http://schemas.openxmlformats.org/drawingml/2006/main" name="Tick Infestation in Dogs by Slidesgo">
  <a:themeElements>
    <a:clrScheme name="Simple Light">
      <a:dk1>
        <a:srgbClr val="045153"/>
      </a:dk1>
      <a:lt1>
        <a:srgbClr val="F8F8F8"/>
      </a:lt1>
      <a:dk2>
        <a:srgbClr val="329E7B"/>
      </a:dk2>
      <a:lt2>
        <a:srgbClr val="09E19C"/>
      </a:lt2>
      <a:accent1>
        <a:srgbClr val="04D3E3"/>
      </a:accent1>
      <a:accent2>
        <a:srgbClr val="FFFFFF"/>
      </a:accent2>
      <a:accent3>
        <a:srgbClr val="FFFFFF"/>
      </a:accent3>
      <a:accent4>
        <a:srgbClr val="FFFFFF"/>
      </a:accent4>
      <a:accent5>
        <a:srgbClr val="FFFFFF"/>
      </a:accent5>
      <a:accent6>
        <a:srgbClr val="FFFFFF"/>
      </a:accent6>
      <a:hlink>
        <a:srgbClr val="329E7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1468</Words>
  <Application>Microsoft Office PowerPoint</Application>
  <PresentationFormat>On-screen Show (16:9)</PresentationFormat>
  <Paragraphs>195</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Fira Sans</vt:lpstr>
      <vt:lpstr>Hanken Grotesk</vt:lpstr>
      <vt:lpstr>Open Sans</vt:lpstr>
      <vt:lpstr>Tick Infestation in Dogs by Slidesgo</vt:lpstr>
      <vt:lpstr>تم : آلودگی کنه در سگ</vt:lpstr>
      <vt:lpstr>فهرست مطالب</vt:lpstr>
      <vt:lpstr>بیماری و علائم آن</vt:lpstr>
      <vt:lpstr>مقدمه ای بر بیماری</vt:lpstr>
      <vt:lpstr>چه کسی در معرض خطر است؟</vt:lpstr>
      <vt:lpstr>انواع بیماری ها</vt:lpstr>
      <vt:lpstr>چهار نوع درمان اصلی</vt:lpstr>
      <vt:lpstr>عوامل خطر</vt:lpstr>
      <vt:lpstr>85%</vt:lpstr>
      <vt:lpstr>1 میلیارد دلار</vt:lpstr>
      <vt:lpstr>شیوع بیماری</vt:lpstr>
      <vt:lpstr>علائم و تشخیص</vt:lpstr>
      <vt:lpstr>عوامل خطر و عوارض</vt:lpstr>
      <vt:lpstr>سابقه بیماری</vt:lpstr>
      <vt:lpstr>نمودار جریان تشخیص و درمان</vt:lpstr>
      <vt:lpstr>تاثیر زندگی واقعی</vt:lpstr>
      <vt:lpstr>مدیریت بیماری</vt:lpstr>
      <vt:lpstr>بررسی کلی بیماری و نتیجه گیری</vt:lpstr>
      <vt:lpstr>با تشکر</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2024-02-26T14:14:05Z</dcterms:modified>
</cp:coreProperties>
</file>